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3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4429" r:id="rId2"/>
    <p:sldId id="4424" r:id="rId3"/>
    <p:sldId id="4425" r:id="rId4"/>
    <p:sldId id="4426" r:id="rId5"/>
    <p:sldId id="4428" r:id="rId6"/>
    <p:sldId id="4430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 autoAdjust="0"/>
    <p:restoredTop sz="95964" autoAdjust="0"/>
  </p:normalViewPr>
  <p:slideViewPr>
    <p:cSldViewPr snapToGrid="0" snapToObjects="1">
      <p:cViewPr varScale="1">
        <p:scale>
          <a:sx n="47" d="100"/>
          <a:sy n="47" d="100"/>
        </p:scale>
        <p:origin x="304" y="69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68-E34F-8C04-73308349CA4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68-E34F-8C04-73308349CA4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968-E34F-8C04-73308349CA4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968-E34F-8C04-73308349CA4A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68-E34F-8C04-73308349CA4A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968-E34F-8C04-73308349CA4A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968-E34F-8C04-73308349CA4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968-E34F-8C04-73308349CA4A}"/>
              </c:ext>
            </c:extLst>
          </c:dPt>
          <c:dLbls>
            <c:delete val="1"/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968-E34F-8C04-73308349CA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8968-E34F-8C04-73308349CA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8968-E34F-8C04-73308349CA4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6-8968-E34F-8C04-73308349CA4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8968-E34F-8C04-73308349CA4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8968-E34F-8C04-73308349CA4A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8968-E34F-8C04-73308349CA4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8968-E34F-8C04-73308349CA4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8968-E34F-8C04-73308349CA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8968-E34F-8C04-73308349CA4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403-BE40-BA7F-C62FD5F6D439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03-BE40-BA7F-C62FD5F6D439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403-BE40-BA7F-C62FD5F6D439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03-BE40-BA7F-C62FD5F6D439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403-BE40-BA7F-C62FD5F6D439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03-BE40-BA7F-C62FD5F6D439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403-BE40-BA7F-C62FD5F6D43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403-BE40-BA7F-C62FD5F6D439}"/>
              </c:ext>
            </c:extLst>
          </c:dPt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9.5</c:v>
                </c:pt>
                <c:pt idx="1">
                  <c:v>6.7</c:v>
                </c:pt>
                <c:pt idx="2">
                  <c:v>5.3</c:v>
                </c:pt>
                <c:pt idx="3">
                  <c:v>7.5</c:v>
                </c:pt>
                <c:pt idx="4">
                  <c:v>8.9</c:v>
                </c:pt>
                <c:pt idx="5">
                  <c:v>7.6</c:v>
                </c:pt>
                <c:pt idx="6">
                  <c:v>7.7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03-BE40-BA7F-C62FD5F6D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403-BE40-BA7F-C62FD5F6D43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403-BE40-BA7F-C62FD5F6D43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2403-BE40-BA7F-C62FD5F6D43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403-BE40-BA7F-C62FD5F6D439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403-BE40-BA7F-C62FD5F6D439}"/>
              </c:ext>
            </c:extLst>
          </c:dPt>
          <c:cat>
            <c:strRef>
              <c:f>Sheet1!$A$2:$A$9</c:f>
              <c:strCache>
                <c:ptCount val="8"/>
                <c:pt idx="0">
                  <c:v>START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FINAL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03-BE40-BA7F-C62FD5F6D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8"/>
        <c:overlap val="100"/>
        <c:axId val="87507920"/>
        <c:axId val="87639904"/>
      </c:barChart>
      <c:catAx>
        <c:axId val="8750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639904"/>
        <c:crosses val="autoZero"/>
        <c:auto val="1"/>
        <c:lblAlgn val="ctr"/>
        <c:lblOffset val="100"/>
        <c:noMultiLvlLbl val="0"/>
      </c:catAx>
      <c:valAx>
        <c:axId val="8763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87507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140</cx:pt>
          <cx:pt idx="1">140</cx:pt>
          <cx:pt idx="2">50</cx:pt>
          <cx:pt idx="3">-100</cx:pt>
          <cx:pt idx="4">35</cx:pt>
          <cx:pt idx="5">-60</cx:pt>
          <cx:pt idx="6">70</cx:pt>
          <cx:pt idx="7">85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8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8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25</cx:pt>
          <cx:pt idx="1">160</cx:pt>
          <cx:pt idx="2">45</cx:pt>
          <cx:pt idx="3">-120</cx:pt>
          <cx:pt idx="4">75</cx:pt>
          <cx:pt idx="5">-40</cx:pt>
          <cx:pt idx="6">50</cx:pt>
          <cx:pt idx="7">200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2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 hidden="1">
        <cx:valScaling/>
        <cx:majorGridlines>
          <cx:spPr>
            <a:ln>
              <a:solidFill>
                <a:schemeClr val="tx1">
                  <a:lumMod val="20000"/>
                  <a:lumOff val="80000"/>
                </a:schemeClr>
              </a:solidFill>
            </a:ln>
          </cx:spPr>
        </cx:majorGridlines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737572">
                <a:lumMod val="75000"/>
                <a:lumOff val="25000"/>
              </a:srgbClr>
            </a:solidFill>
            <a:latin typeface="Calibri" panose="020F0502020204030204"/>
          </a:endParaRPr>
        </a:p>
      </cx:txPr>
    </cx:legend>
  </cx:chart>
  <cx:spPr>
    <a:solidFill>
      <a:srgbClr val="F5F8F9"/>
    </a:solidFill>
  </cx:spPr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Ago</cx:pt>
        </cx:lvl>
      </cx:strDim>
      <cx:numDim type="val">
        <cx:f>Sheet1!$B$2:$B$9</cx:f>
        <cx:lvl ptCount="8" formatCode="General">
          <cx:pt idx="0">100</cx:pt>
          <cx:pt idx="1">70</cx:pt>
          <cx:pt idx="2">65</cx:pt>
          <cx:pt idx="3">-70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CE8205EE-DBB2-4F2E-9DD0-186ED7A00326}">
          <cx:tx>
            <cx:txData>
              <cx:f>Sheet1!$B$1</cx:f>
              <cx:v>Series1</cx:v>
            </cx:txData>
          </cx:tx>
          <cx:dataPt idx="0">
            <cx:spPr>
              <a:gradFill>
                <a:gsLst>
                  <a:gs pos="100000">
                    <a:srgbClr val="FFFFFF"/>
                  </a:gs>
                  <a:gs pos="0">
                    <a:srgbClr val="245083"/>
                  </a:gs>
                </a:gsLst>
                <a:lin ang="5400000" scaled="1"/>
              </a:gradFill>
            </cx:spPr>
          </cx:dataPt>
          <cx:dataPt idx="1">
            <cx:spPr>
              <a:gradFill>
                <a:gsLst>
                  <a:gs pos="100000">
                    <a:srgbClr val="FFFFFF"/>
                  </a:gs>
                  <a:gs pos="0">
                    <a:srgbClr val="00A877"/>
                  </a:gs>
                </a:gsLst>
                <a:lin ang="5400000" scaled="1"/>
              </a:gradFill>
            </cx:spPr>
          </cx:dataPt>
          <cx:dataPt idx="2">
            <cx:spPr>
              <a:gradFill>
                <a:gsLst>
                  <a:gs pos="100000">
                    <a:srgbClr val="FFFFFF"/>
                  </a:gs>
                  <a:gs pos="0">
                    <a:srgbClr val="00A877"/>
                  </a:gs>
                </a:gsLst>
                <a:lin ang="5400000" scaled="1"/>
              </a:gradFill>
            </cx:spPr>
          </cx:dataPt>
          <cx:dataPt idx="3">
            <cx:spPr>
              <a:gradFill>
                <a:gsLst>
                  <a:gs pos="100000">
                    <a:srgbClr val="FFFFFF"/>
                  </a:gs>
                  <a:gs pos="0">
                    <a:srgbClr val="FC5D3E"/>
                  </a:gs>
                </a:gsLst>
                <a:lin ang="5400000" scaled="1"/>
              </a:gradFill>
            </cx:spPr>
          </cx:dataPt>
          <cx:dataPt idx="4">
            <cx:spPr>
              <a:gradFill>
                <a:gsLst>
                  <a:gs pos="100000">
                    <a:srgbClr val="FFFFFF"/>
                  </a:gs>
                  <a:gs pos="0">
                    <a:srgbClr val="245083"/>
                  </a:gs>
                </a:gsLst>
                <a:lin ang="5400000" scaled="1"/>
              </a:gradFill>
            </cx:spPr>
          </cx:dataPt>
          <cx:dataPt idx="5">
            <cx:spPr>
              <a:gradFill>
                <a:gsLst>
                  <a:gs pos="100000">
                    <a:srgbClr val="FFFFFF"/>
                  </a:gs>
                  <a:gs pos="0">
                    <a:srgbClr val="FC5D3E"/>
                  </a:gs>
                </a:gsLst>
                <a:lin ang="5400000" scaled="1"/>
              </a:gradFill>
            </cx:spPr>
          </cx:dataPt>
          <cx:dataPt idx="6">
            <cx:spPr>
              <a:gradFill>
                <a:gsLst>
                  <a:gs pos="100000">
                    <a:srgbClr val="FFFFFF"/>
                  </a:gs>
                  <a:gs pos="0">
                    <a:srgbClr val="00A877"/>
                  </a:gs>
                </a:gsLst>
                <a:lin ang="5400000" scaled="1"/>
              </a:gradFill>
            </cx:spPr>
          </cx:dataPt>
          <cx:dataPt idx="7">
            <cx:spPr>
              <a:gradFill>
                <a:gsLst>
                  <a:gs pos="100000">
                    <a:srgbClr val="FFFFFF"/>
                  </a:gs>
                  <a:gs pos="0">
                    <a:srgbClr val="245083"/>
                  </a:gs>
                </a:gsLst>
                <a:lin ang="5400000" scaled="1"/>
              </a:gra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800" b="0" i="0">
              <a:solidFill>
                <a:schemeClr val="tx2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defRPr>
          </a:pPr>
          <a:endParaRPr lang="en-US" sz="1800" b="0" i="0" u="none" strike="noStrike" baseline="0">
            <a:solidFill>
              <a:schemeClr val="tx2"/>
            </a:solidFill>
            <a:latin typeface="Lato Medium" panose="020F0502020204030203" pitchFamily="34" charset="0"/>
            <a:ea typeface="Lato Medium" panose="020F0502020204030203" pitchFamily="34" charset="0"/>
            <a:cs typeface="Lato Medium" panose="020F0502020204030203" pitchFamily="34" charset="0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Hoja1!$A$2:$A$9</cx:f>
        <cx:lvl ptCount="8">
          <cx:pt idx="0">Jan</cx:pt>
          <cx:pt idx="1">Feb</cx:pt>
          <cx:pt idx="2">Mar</cx:pt>
          <cx:pt idx="3">Apr</cx:pt>
          <cx:pt idx="4">May</cx:pt>
          <cx:pt idx="5">Jun</cx:pt>
          <cx:pt idx="6">Jul</cx:pt>
          <cx:pt idx="7">Aug</cx:pt>
        </cx:lvl>
      </cx:strDim>
      <cx:numDim type="val">
        <cx:f>Hoja1!$B$2:$B$9</cx:f>
        <cx:lvl ptCount="8" formatCode="EstÆndar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5FF57CDD-6634-8943-9C76-377DD56BF1D2}">
          <cx:tx>
            <cx:txData>
              <cx:f>Hoja1!$B$1</cx:f>
              <cx:v>Serie1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s-MX" sz="1800" b="0" i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s-MX" sz="1800" b="0" i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0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7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/>
    </cs:fontRef>
    <cs:defRPr sz="1197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/>
    </cs:fontRef>
    <cs:defRPr sz="1197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/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2A356653-23D0-054C-B877-121A39649C90}"/>
              </a:ext>
            </a:extLst>
          </p:cNvPr>
          <p:cNvGrpSpPr/>
          <p:nvPr/>
        </p:nvGrpSpPr>
        <p:grpSpPr>
          <a:xfrm>
            <a:off x="2016324" y="10416478"/>
            <a:ext cx="1114994" cy="1114994"/>
            <a:chOff x="16906031" y="10231016"/>
            <a:chExt cx="1603667" cy="1603669"/>
          </a:xfrm>
        </p:grpSpPr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87B123EE-6FE5-E945-9F97-C7B36E8995B3}"/>
                </a:ext>
              </a:extLst>
            </p:cNvPr>
            <p:cNvSpPr/>
            <p:nvPr/>
          </p:nvSpPr>
          <p:spPr>
            <a:xfrm>
              <a:off x="16906031" y="10231016"/>
              <a:ext cx="1603667" cy="16036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Forma libre 9">
              <a:extLst>
                <a:ext uri="{FF2B5EF4-FFF2-40B4-BE49-F238E27FC236}">
                  <a16:creationId xmlns:a16="http://schemas.microsoft.com/office/drawing/2014/main" id="{759B3822-8C89-3142-9797-07CB75B0BFFF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6605BE9F-D651-7C48-BFE3-B9991CAFD6EB}"/>
              </a:ext>
            </a:extLst>
          </p:cNvPr>
          <p:cNvGrpSpPr/>
          <p:nvPr/>
        </p:nvGrpSpPr>
        <p:grpSpPr>
          <a:xfrm>
            <a:off x="2016321" y="5705584"/>
            <a:ext cx="1114994" cy="1114994"/>
            <a:chOff x="5887969" y="7724768"/>
            <a:chExt cx="1603668" cy="1603667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A4F767F-856B-7248-AA49-FE55D681C839}"/>
                </a:ext>
              </a:extLst>
            </p:cNvPr>
            <p:cNvSpPr/>
            <p:nvPr/>
          </p:nvSpPr>
          <p:spPr>
            <a:xfrm>
              <a:off x="5887969" y="7724768"/>
              <a:ext cx="1603668" cy="16036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Forma libre 63">
              <a:extLst>
                <a:ext uri="{FF2B5EF4-FFF2-40B4-BE49-F238E27FC236}">
                  <a16:creationId xmlns:a16="http://schemas.microsoft.com/office/drawing/2014/main" id="{6982DC07-E481-2542-9181-099FB67600A7}"/>
                </a:ext>
              </a:extLst>
            </p:cNvPr>
            <p:cNvSpPr/>
            <p:nvPr/>
          </p:nvSpPr>
          <p:spPr>
            <a:xfrm>
              <a:off x="6199156" y="8071066"/>
              <a:ext cx="857636" cy="863839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FEC5C502-0570-1C4F-A6FE-4C5474F3BF85}"/>
              </a:ext>
            </a:extLst>
          </p:cNvPr>
          <p:cNvGrpSpPr/>
          <p:nvPr/>
        </p:nvGrpSpPr>
        <p:grpSpPr>
          <a:xfrm>
            <a:off x="2016323" y="8061031"/>
            <a:ext cx="1114994" cy="1114994"/>
            <a:chOff x="13169904" y="4162709"/>
            <a:chExt cx="1603668" cy="1603668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2D5B3371-E0E6-504B-8DAD-6A408A641D9C}"/>
                </a:ext>
              </a:extLst>
            </p:cNvPr>
            <p:cNvSpPr/>
            <p:nvPr/>
          </p:nvSpPr>
          <p:spPr>
            <a:xfrm>
              <a:off x="13169904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upo 400">
              <a:extLst>
                <a:ext uri="{FF2B5EF4-FFF2-40B4-BE49-F238E27FC236}">
                  <a16:creationId xmlns:a16="http://schemas.microsoft.com/office/drawing/2014/main" id="{4468FEE8-B9EA-2744-B4C1-8ACEEAD050F8}"/>
                </a:ext>
              </a:extLst>
            </p:cNvPr>
            <p:cNvGrpSpPr/>
            <p:nvPr/>
          </p:nvGrpSpPr>
          <p:grpSpPr>
            <a:xfrm>
              <a:off x="13568624" y="4556476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436" name="Forma libre 115">
                <a:extLst>
                  <a:ext uri="{FF2B5EF4-FFF2-40B4-BE49-F238E27FC236}">
                    <a16:creationId xmlns:a16="http://schemas.microsoft.com/office/drawing/2014/main" id="{1918A28A-815C-D044-AB79-E5BC649657E8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7" name="Forma libre 116">
                <a:extLst>
                  <a:ext uri="{FF2B5EF4-FFF2-40B4-BE49-F238E27FC236}">
                    <a16:creationId xmlns:a16="http://schemas.microsoft.com/office/drawing/2014/main" id="{368C98D1-6D5E-7D42-BCB6-0885BD48DF55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D2BA60AA-70C0-D341-B8F6-EE13BF335D98}"/>
              </a:ext>
            </a:extLst>
          </p:cNvPr>
          <p:cNvGrpSpPr/>
          <p:nvPr/>
        </p:nvGrpSpPr>
        <p:grpSpPr>
          <a:xfrm>
            <a:off x="3672778" y="5506625"/>
            <a:ext cx="4689341" cy="1480065"/>
            <a:chOff x="18018259" y="8565841"/>
            <a:chExt cx="4689341" cy="1480065"/>
          </a:xfrm>
        </p:grpSpPr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4CC39AD9-AEFD-E545-B37A-DDA2EEC7EDF8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EDA7EC00-B33C-1448-A45D-E9366A584E45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C987A42-CA47-FD4E-BF47-4D0575703A8E}"/>
              </a:ext>
            </a:extLst>
          </p:cNvPr>
          <p:cNvGrpSpPr/>
          <p:nvPr/>
        </p:nvGrpSpPr>
        <p:grpSpPr>
          <a:xfrm>
            <a:off x="3672778" y="7944531"/>
            <a:ext cx="4689341" cy="1480065"/>
            <a:chOff x="18018259" y="8565841"/>
            <a:chExt cx="4689341" cy="1480065"/>
          </a:xfrm>
        </p:grpSpPr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72FF8BFB-8DE7-3845-91E5-1B3B550F6A63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DAC092D0-E5B6-4E46-B522-F11A7E4E7043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6480D11C-8B0B-304D-AF88-73ABE3DA399F}"/>
              </a:ext>
            </a:extLst>
          </p:cNvPr>
          <p:cNvGrpSpPr/>
          <p:nvPr/>
        </p:nvGrpSpPr>
        <p:grpSpPr>
          <a:xfrm>
            <a:off x="3672778" y="10233942"/>
            <a:ext cx="4689341" cy="1480065"/>
            <a:chOff x="18018259" y="8565841"/>
            <a:chExt cx="4689341" cy="1480065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D28B6FF5-BF1C-9242-BB40-36CB9156D985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E6595D25-72E3-2A4F-808B-D8E7DAB5829A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Total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B93C44B-C0E2-8E44-82B7-AF4857EC5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470532"/>
              </p:ext>
            </p:extLst>
          </p:nvPr>
        </p:nvGraphicFramePr>
        <p:xfrm>
          <a:off x="9946888" y="5095477"/>
          <a:ext cx="12429018" cy="6847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D92C3528-A11C-104A-A135-1280FD7543E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1963562"/>
                  </p:ext>
                </p:extLst>
              </p:nvPr>
            </p:nvGraphicFramePr>
            <p:xfrm>
              <a:off x="12188825" y="5506625"/>
              <a:ext cx="9968145" cy="620738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D92C3528-A11C-104A-A135-1280FD7543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8825" y="5506625"/>
                <a:ext cx="9968145" cy="6207382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1442419-D4EB-E64D-AE4F-FDFDE98A11C1}"/>
              </a:ext>
            </a:extLst>
          </p:cNvPr>
          <p:cNvGrpSpPr/>
          <p:nvPr/>
        </p:nvGrpSpPr>
        <p:grpSpPr>
          <a:xfrm>
            <a:off x="2995312" y="5506625"/>
            <a:ext cx="8317122" cy="1480065"/>
            <a:chOff x="18018259" y="8565841"/>
            <a:chExt cx="8317122" cy="14800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9CB4CE-A2AE-FB4A-8B9A-B48B1CF6FE50}"/>
                </a:ext>
              </a:extLst>
            </p:cNvPr>
            <p:cNvSpPr txBox="1"/>
            <p:nvPr/>
          </p:nvSpPr>
          <p:spPr>
            <a:xfrm>
              <a:off x="18018259" y="9214909"/>
              <a:ext cx="83171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2D0409-992A-C449-9D9E-18B5E26EDCD4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3072C2-A17F-0C47-B2B3-F2C15E2D2C98}"/>
              </a:ext>
            </a:extLst>
          </p:cNvPr>
          <p:cNvGrpSpPr/>
          <p:nvPr/>
        </p:nvGrpSpPr>
        <p:grpSpPr>
          <a:xfrm>
            <a:off x="2995312" y="7870283"/>
            <a:ext cx="8317122" cy="1480065"/>
            <a:chOff x="18018259" y="8565841"/>
            <a:chExt cx="8317122" cy="148006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4EB355-546A-3B43-A0FD-17D1FDC7957D}"/>
                </a:ext>
              </a:extLst>
            </p:cNvPr>
            <p:cNvSpPr txBox="1"/>
            <p:nvPr/>
          </p:nvSpPr>
          <p:spPr>
            <a:xfrm>
              <a:off x="18018259" y="9214909"/>
              <a:ext cx="83171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39395C-C209-0342-AE35-728123985E12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E445DF-E147-EF43-86A8-45F5D3CD74E8}"/>
              </a:ext>
            </a:extLst>
          </p:cNvPr>
          <p:cNvGrpSpPr/>
          <p:nvPr/>
        </p:nvGrpSpPr>
        <p:grpSpPr>
          <a:xfrm>
            <a:off x="2995312" y="10233942"/>
            <a:ext cx="8317122" cy="1480065"/>
            <a:chOff x="18018259" y="8565841"/>
            <a:chExt cx="8317122" cy="148006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EFEC924-7C0B-6348-B3D2-534FCA481953}"/>
                </a:ext>
              </a:extLst>
            </p:cNvPr>
            <p:cNvSpPr txBox="1"/>
            <p:nvPr/>
          </p:nvSpPr>
          <p:spPr>
            <a:xfrm>
              <a:off x="18018259" y="9214909"/>
              <a:ext cx="83171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AC3D85-1A64-9341-9FF2-BCA1FFD830C7}"/>
                </a:ext>
              </a:extLst>
            </p:cNvPr>
            <p:cNvSpPr/>
            <p:nvPr/>
          </p:nvSpPr>
          <p:spPr>
            <a:xfrm>
              <a:off x="18018259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Total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2" name="Triangle 1">
            <a:extLst>
              <a:ext uri="{FF2B5EF4-FFF2-40B4-BE49-F238E27FC236}">
                <a16:creationId xmlns:a16="http://schemas.microsoft.com/office/drawing/2014/main" id="{8311A8C4-E9CC-C048-AF12-4FAEB08ACE78}"/>
              </a:ext>
            </a:extLst>
          </p:cNvPr>
          <p:cNvSpPr/>
          <p:nvPr/>
        </p:nvSpPr>
        <p:spPr>
          <a:xfrm>
            <a:off x="2220680" y="5721764"/>
            <a:ext cx="449502" cy="3875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2402D5D9-885E-0645-96D3-FAFA1B3B44A1}"/>
              </a:ext>
            </a:extLst>
          </p:cNvPr>
          <p:cNvSpPr/>
          <p:nvPr/>
        </p:nvSpPr>
        <p:spPr>
          <a:xfrm>
            <a:off x="2220680" y="8069273"/>
            <a:ext cx="449502" cy="3875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9C39C897-E3E7-0541-85CF-D88FB9B0231A}"/>
              </a:ext>
            </a:extLst>
          </p:cNvPr>
          <p:cNvSpPr/>
          <p:nvPr/>
        </p:nvSpPr>
        <p:spPr>
          <a:xfrm rot="10800000">
            <a:off x="2220680" y="10420518"/>
            <a:ext cx="449502" cy="38750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93FD1FA7-0693-594A-B407-6A65013E11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3504599"/>
                  </p:ext>
                </p:extLst>
              </p:nvPr>
            </p:nvGraphicFramePr>
            <p:xfrm>
              <a:off x="1642424" y="5293895"/>
              <a:ext cx="9635175" cy="67420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93FD1FA7-0693-594A-B407-6A65013E11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424" y="5293895"/>
                <a:ext cx="9635175" cy="6742086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56">
            <a:extLst>
              <a:ext uri="{FF2B5EF4-FFF2-40B4-BE49-F238E27FC236}">
                <a16:creationId xmlns:a16="http://schemas.microsoft.com/office/drawing/2014/main" id="{A26C19EE-ECC7-A045-96DE-FC3FEFDC854B}"/>
              </a:ext>
            </a:extLst>
          </p:cNvPr>
          <p:cNvSpPr/>
          <p:nvPr/>
        </p:nvSpPr>
        <p:spPr>
          <a:xfrm>
            <a:off x="16139109" y="5997188"/>
            <a:ext cx="7162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92F8F877-62E9-A744-88F8-60905164B28A}"/>
              </a:ext>
            </a:extLst>
          </p:cNvPr>
          <p:cNvSpPr/>
          <p:nvPr/>
        </p:nvSpPr>
        <p:spPr>
          <a:xfrm>
            <a:off x="16139109" y="8209874"/>
            <a:ext cx="7162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E6B6E1D9-B84D-364A-8BFB-3F061CDDEFD4}"/>
              </a:ext>
            </a:extLst>
          </p:cNvPr>
          <p:cNvSpPr/>
          <p:nvPr/>
        </p:nvSpPr>
        <p:spPr>
          <a:xfrm>
            <a:off x="16139109" y="10372079"/>
            <a:ext cx="71621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4" name="Chevron 13">
            <a:extLst>
              <a:ext uri="{FF2B5EF4-FFF2-40B4-BE49-F238E27FC236}">
                <a16:creationId xmlns:a16="http://schemas.microsoft.com/office/drawing/2014/main" id="{F90A786B-3EE2-2345-8F04-3FE28F58A8CF}"/>
              </a:ext>
            </a:extLst>
          </p:cNvPr>
          <p:cNvSpPr/>
          <p:nvPr/>
        </p:nvSpPr>
        <p:spPr>
          <a:xfrm>
            <a:off x="15219785" y="6006533"/>
            <a:ext cx="705566" cy="94075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hevron 13">
            <a:extLst>
              <a:ext uri="{FF2B5EF4-FFF2-40B4-BE49-F238E27FC236}">
                <a16:creationId xmlns:a16="http://schemas.microsoft.com/office/drawing/2014/main" id="{6F8AF988-972F-F944-ABBF-075A945D10A0}"/>
              </a:ext>
            </a:extLst>
          </p:cNvPr>
          <p:cNvSpPr/>
          <p:nvPr/>
        </p:nvSpPr>
        <p:spPr>
          <a:xfrm>
            <a:off x="15219785" y="8189306"/>
            <a:ext cx="705566" cy="94075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hevron 13">
            <a:extLst>
              <a:ext uri="{FF2B5EF4-FFF2-40B4-BE49-F238E27FC236}">
                <a16:creationId xmlns:a16="http://schemas.microsoft.com/office/drawing/2014/main" id="{318AA0A5-3750-8E43-9463-B7AAF64AA4C7}"/>
              </a:ext>
            </a:extLst>
          </p:cNvPr>
          <p:cNvSpPr/>
          <p:nvPr/>
        </p:nvSpPr>
        <p:spPr>
          <a:xfrm>
            <a:off x="15219785" y="10391936"/>
            <a:ext cx="705566" cy="94075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E66BB-B32D-3347-8054-AAAE04C8D2F6}"/>
              </a:ext>
            </a:extLst>
          </p:cNvPr>
          <p:cNvSpPr/>
          <p:nvPr/>
        </p:nvSpPr>
        <p:spPr>
          <a:xfrm>
            <a:off x="12485658" y="6125944"/>
            <a:ext cx="2734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Increase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ADB76-F679-C544-9DF9-090C4B61F528}"/>
              </a:ext>
            </a:extLst>
          </p:cNvPr>
          <p:cNvSpPr/>
          <p:nvPr/>
        </p:nvSpPr>
        <p:spPr>
          <a:xfrm>
            <a:off x="12485658" y="8336516"/>
            <a:ext cx="2734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Decrease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5FB57A-C434-D843-B5AA-1377C6D287E1}"/>
              </a:ext>
            </a:extLst>
          </p:cNvPr>
          <p:cNvSpPr/>
          <p:nvPr/>
        </p:nvSpPr>
        <p:spPr>
          <a:xfrm>
            <a:off x="12485658" y="10524208"/>
            <a:ext cx="2734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Total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284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30F7F24E-38E6-D444-9614-12741395AE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71244989"/>
                  </p:ext>
                </p:extLst>
              </p:nvPr>
            </p:nvGraphicFramePr>
            <p:xfrm>
              <a:off x="2668308" y="4912069"/>
              <a:ext cx="19041035" cy="58769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30F7F24E-38E6-D444-9614-12741395AE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8308" y="4912069"/>
                <a:ext cx="19041035" cy="5876919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25A0064-B80F-E443-B0E3-9580E1727B7F}"/>
              </a:ext>
            </a:extLst>
          </p:cNvPr>
          <p:cNvGrpSpPr/>
          <p:nvPr/>
        </p:nvGrpSpPr>
        <p:grpSpPr>
          <a:xfrm>
            <a:off x="3568878" y="11116128"/>
            <a:ext cx="4689341" cy="1480065"/>
            <a:chOff x="18018259" y="8565841"/>
            <a:chExt cx="4689341" cy="14800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83137-12D8-AE4E-822E-34785D13E704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D88C7D-742B-FB47-887A-13ABDB1CFDA5}"/>
                </a:ext>
              </a:extLst>
            </p:cNvPr>
            <p:cNvSpPr/>
            <p:nvPr/>
          </p:nvSpPr>
          <p:spPr>
            <a:xfrm>
              <a:off x="18536203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Increase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73AA85-971F-CB42-B3A0-31411FFA9E82}"/>
              </a:ext>
            </a:extLst>
          </p:cNvPr>
          <p:cNvGrpSpPr/>
          <p:nvPr/>
        </p:nvGrpSpPr>
        <p:grpSpPr>
          <a:xfrm>
            <a:off x="9844155" y="11116128"/>
            <a:ext cx="4689341" cy="1480065"/>
            <a:chOff x="18018259" y="8565841"/>
            <a:chExt cx="4689341" cy="14800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3A13F5-FF50-7C41-AC91-63EF8E8C00E4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322CE4-9C46-5A4F-BD92-610BB81547AF}"/>
                </a:ext>
              </a:extLst>
            </p:cNvPr>
            <p:cNvSpPr/>
            <p:nvPr/>
          </p:nvSpPr>
          <p:spPr>
            <a:xfrm>
              <a:off x="18536203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Decrease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9043A3-9939-5144-8FB5-E093A60E8BE3}"/>
              </a:ext>
            </a:extLst>
          </p:cNvPr>
          <p:cNvGrpSpPr/>
          <p:nvPr/>
        </p:nvGrpSpPr>
        <p:grpSpPr>
          <a:xfrm>
            <a:off x="16124657" y="11116128"/>
            <a:ext cx="4689341" cy="1480065"/>
            <a:chOff x="18018259" y="8565841"/>
            <a:chExt cx="4689341" cy="14800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579EE7-2041-534F-94E6-6EE523ABAE34}"/>
                </a:ext>
              </a:extLst>
            </p:cNvPr>
            <p:cNvSpPr txBox="1"/>
            <p:nvPr/>
          </p:nvSpPr>
          <p:spPr>
            <a:xfrm>
              <a:off x="18018259" y="9214909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B4AF79-B1ED-A943-AF94-720A3948B2F2}"/>
                </a:ext>
              </a:extLst>
            </p:cNvPr>
            <p:cNvSpPr/>
            <p:nvPr/>
          </p:nvSpPr>
          <p:spPr>
            <a:xfrm>
              <a:off x="18536203" y="856584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Total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941507-4672-754F-B07B-3C703ED00AFB}"/>
              </a:ext>
            </a:extLst>
          </p:cNvPr>
          <p:cNvGrpSpPr/>
          <p:nvPr/>
        </p:nvGrpSpPr>
        <p:grpSpPr>
          <a:xfrm>
            <a:off x="3969256" y="6927231"/>
            <a:ext cx="658370" cy="658370"/>
            <a:chOff x="16906038" y="10231010"/>
            <a:chExt cx="1603668" cy="160366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FFF63E-C3B3-0F4A-8537-3B6EE89F5AFF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a libre 9">
              <a:extLst>
                <a:ext uri="{FF2B5EF4-FFF2-40B4-BE49-F238E27FC236}">
                  <a16:creationId xmlns:a16="http://schemas.microsoft.com/office/drawing/2014/main" id="{FB967D03-B26B-1946-B66F-6ABB07AAC5ED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2DA867-3B3A-7B4D-85CE-84F38229BB35}"/>
              </a:ext>
            </a:extLst>
          </p:cNvPr>
          <p:cNvGrpSpPr/>
          <p:nvPr/>
        </p:nvGrpSpPr>
        <p:grpSpPr>
          <a:xfrm>
            <a:off x="6286500" y="5509198"/>
            <a:ext cx="658370" cy="658370"/>
            <a:chOff x="5887971" y="7724773"/>
            <a:chExt cx="1603668" cy="16036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9A3DC7-3D1B-0F47-B98C-7A79BDE69A76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orma libre 63">
              <a:extLst>
                <a:ext uri="{FF2B5EF4-FFF2-40B4-BE49-F238E27FC236}">
                  <a16:creationId xmlns:a16="http://schemas.microsoft.com/office/drawing/2014/main" id="{F5A09EA6-BA20-DD4E-9955-A5ED7D50E952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9DFF02-4961-C046-AEF1-26380ECBDEC4}"/>
              </a:ext>
            </a:extLst>
          </p:cNvPr>
          <p:cNvGrpSpPr/>
          <p:nvPr/>
        </p:nvGrpSpPr>
        <p:grpSpPr>
          <a:xfrm>
            <a:off x="10927080" y="7164976"/>
            <a:ext cx="658370" cy="658370"/>
            <a:chOff x="13169903" y="4162709"/>
            <a:chExt cx="1603668" cy="160366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7393C96-5B28-684E-9944-E37B2F595B0E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upo 400">
              <a:extLst>
                <a:ext uri="{FF2B5EF4-FFF2-40B4-BE49-F238E27FC236}">
                  <a16:creationId xmlns:a16="http://schemas.microsoft.com/office/drawing/2014/main" id="{C7055360-82DE-F04E-A038-CE6AF4B4D80E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43" name="Forma libre 115">
                <a:extLst>
                  <a:ext uri="{FF2B5EF4-FFF2-40B4-BE49-F238E27FC236}">
                    <a16:creationId xmlns:a16="http://schemas.microsoft.com/office/drawing/2014/main" id="{6AE39265-5A65-034F-9BD7-148D0E5CF68D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6" name="Forma libre 116">
                <a:extLst>
                  <a:ext uri="{FF2B5EF4-FFF2-40B4-BE49-F238E27FC236}">
                    <a16:creationId xmlns:a16="http://schemas.microsoft.com/office/drawing/2014/main" id="{C4797175-9FC7-384A-9639-F36E55464FDE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F1DD03-9624-744B-BBA6-FD1D9B358962}"/>
              </a:ext>
            </a:extLst>
          </p:cNvPr>
          <p:cNvGrpSpPr/>
          <p:nvPr/>
        </p:nvGrpSpPr>
        <p:grpSpPr>
          <a:xfrm>
            <a:off x="8572500" y="4297618"/>
            <a:ext cx="658370" cy="658370"/>
            <a:chOff x="5887971" y="7724773"/>
            <a:chExt cx="1603668" cy="160366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F2EBEC-5F73-674F-A77E-0879AA895FCF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orma libre 63">
              <a:extLst>
                <a:ext uri="{FF2B5EF4-FFF2-40B4-BE49-F238E27FC236}">
                  <a16:creationId xmlns:a16="http://schemas.microsoft.com/office/drawing/2014/main" id="{054783AC-013E-B94F-8C9B-DBFC7AFE1E60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21BBFBE-F3D8-5A44-B150-BA638C2A1C8F}"/>
              </a:ext>
            </a:extLst>
          </p:cNvPr>
          <p:cNvGrpSpPr/>
          <p:nvPr/>
        </p:nvGrpSpPr>
        <p:grpSpPr>
          <a:xfrm>
            <a:off x="13250416" y="6310011"/>
            <a:ext cx="658370" cy="658370"/>
            <a:chOff x="16906038" y="10231010"/>
            <a:chExt cx="1603668" cy="160366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4FA8C7D-E9C5-6E49-BAEE-DFBB764B6B5A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rma libre 9">
              <a:extLst>
                <a:ext uri="{FF2B5EF4-FFF2-40B4-BE49-F238E27FC236}">
                  <a16:creationId xmlns:a16="http://schemas.microsoft.com/office/drawing/2014/main" id="{78432CE6-EAB8-6943-A1AF-3CE33E2BAF33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B42D8D-CE6C-3244-8C12-4228B97A9840}"/>
              </a:ext>
            </a:extLst>
          </p:cNvPr>
          <p:cNvGrpSpPr/>
          <p:nvPr/>
        </p:nvGrpSpPr>
        <p:grpSpPr>
          <a:xfrm>
            <a:off x="20154136" y="6149991"/>
            <a:ext cx="658370" cy="658370"/>
            <a:chOff x="16906038" y="10231010"/>
            <a:chExt cx="1603668" cy="160366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B8D341-8D89-5C4F-90A0-76E9D507916E}"/>
                </a:ext>
              </a:extLst>
            </p:cNvPr>
            <p:cNvSpPr/>
            <p:nvPr/>
          </p:nvSpPr>
          <p:spPr>
            <a:xfrm>
              <a:off x="16906038" y="10231010"/>
              <a:ext cx="1603668" cy="16036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orma libre 9">
              <a:extLst>
                <a:ext uri="{FF2B5EF4-FFF2-40B4-BE49-F238E27FC236}">
                  <a16:creationId xmlns:a16="http://schemas.microsoft.com/office/drawing/2014/main" id="{082513C3-5C36-8A46-8134-BF6675B1F8E8}"/>
                </a:ext>
              </a:extLst>
            </p:cNvPr>
            <p:cNvSpPr/>
            <p:nvPr/>
          </p:nvSpPr>
          <p:spPr>
            <a:xfrm>
              <a:off x="17288697" y="10626097"/>
              <a:ext cx="848766" cy="813496"/>
            </a:xfrm>
            <a:custGeom>
              <a:avLst/>
              <a:gdLst>
                <a:gd name="connsiteX0" fmla="*/ 530392 w 533104"/>
                <a:gd name="connsiteY0" fmla="*/ 361477 h 510953"/>
                <a:gd name="connsiteX1" fmla="*/ 530171 w 533104"/>
                <a:gd name="connsiteY1" fmla="*/ 360887 h 510953"/>
                <a:gd name="connsiteX2" fmla="*/ 509644 w 533104"/>
                <a:gd name="connsiteY2" fmla="*/ 338292 h 510953"/>
                <a:gd name="connsiteX3" fmla="*/ 479223 w 533104"/>
                <a:gd name="connsiteY3" fmla="*/ 336742 h 510953"/>
                <a:gd name="connsiteX4" fmla="*/ 381389 w 533104"/>
                <a:gd name="connsiteY4" fmla="*/ 374177 h 510953"/>
                <a:gd name="connsiteX5" fmla="*/ 345135 w 533104"/>
                <a:gd name="connsiteY5" fmla="*/ 348039 h 510953"/>
                <a:gd name="connsiteX6" fmla="*/ 344027 w 533104"/>
                <a:gd name="connsiteY6" fmla="*/ 348039 h 510953"/>
                <a:gd name="connsiteX7" fmla="*/ 386853 w 533104"/>
                <a:gd name="connsiteY7" fmla="*/ 256407 h 510953"/>
                <a:gd name="connsiteX8" fmla="*/ 374079 w 533104"/>
                <a:gd name="connsiteY8" fmla="*/ 202653 h 510953"/>
                <a:gd name="connsiteX9" fmla="*/ 387148 w 533104"/>
                <a:gd name="connsiteY9" fmla="*/ 202949 h 510953"/>
                <a:gd name="connsiteX10" fmla="*/ 416757 w 533104"/>
                <a:gd name="connsiteY10" fmla="*/ 202949 h 510953"/>
                <a:gd name="connsiteX11" fmla="*/ 447842 w 533104"/>
                <a:gd name="connsiteY11" fmla="*/ 235511 h 510953"/>
                <a:gd name="connsiteX12" fmla="*/ 489339 w 533104"/>
                <a:gd name="connsiteY12" fmla="*/ 236028 h 510953"/>
                <a:gd name="connsiteX13" fmla="*/ 489486 w 533104"/>
                <a:gd name="connsiteY13" fmla="*/ 236028 h 510953"/>
                <a:gd name="connsiteX14" fmla="*/ 502777 w 533104"/>
                <a:gd name="connsiteY14" fmla="*/ 222885 h 510953"/>
                <a:gd name="connsiteX15" fmla="*/ 489634 w 533104"/>
                <a:gd name="connsiteY15" fmla="*/ 209446 h 510953"/>
                <a:gd name="connsiteX16" fmla="*/ 448137 w 533104"/>
                <a:gd name="connsiteY16" fmla="*/ 208930 h 510953"/>
                <a:gd name="connsiteX17" fmla="*/ 442895 w 533104"/>
                <a:gd name="connsiteY17" fmla="*/ 196599 h 510953"/>
                <a:gd name="connsiteX18" fmla="*/ 444593 w 533104"/>
                <a:gd name="connsiteY18" fmla="*/ 55348 h 510953"/>
                <a:gd name="connsiteX19" fmla="*/ 447621 w 533104"/>
                <a:gd name="connsiteY19" fmla="*/ 45159 h 510953"/>
                <a:gd name="connsiteX20" fmla="*/ 450131 w 533104"/>
                <a:gd name="connsiteY20" fmla="*/ 43165 h 510953"/>
                <a:gd name="connsiteX21" fmla="*/ 450131 w 533104"/>
                <a:gd name="connsiteY21" fmla="*/ 43165 h 510953"/>
                <a:gd name="connsiteX22" fmla="*/ 491628 w 533104"/>
                <a:gd name="connsiteY22" fmla="*/ 43682 h 510953"/>
                <a:gd name="connsiteX23" fmla="*/ 505066 w 533104"/>
                <a:gd name="connsiteY23" fmla="*/ 30539 h 510953"/>
                <a:gd name="connsiteX24" fmla="*/ 491923 w 533104"/>
                <a:gd name="connsiteY24" fmla="*/ 17101 h 510953"/>
                <a:gd name="connsiteX25" fmla="*/ 450426 w 533104"/>
                <a:gd name="connsiteY25" fmla="*/ 16584 h 510953"/>
                <a:gd name="connsiteX26" fmla="*/ 426355 w 533104"/>
                <a:gd name="connsiteY26" fmla="*/ 29210 h 510953"/>
                <a:gd name="connsiteX27" fmla="*/ 418233 w 533104"/>
                <a:gd name="connsiteY27" fmla="*/ 51066 h 510953"/>
                <a:gd name="connsiteX28" fmla="*/ 412548 w 533104"/>
                <a:gd name="connsiteY28" fmla="*/ 50549 h 510953"/>
                <a:gd name="connsiteX29" fmla="*/ 412105 w 533104"/>
                <a:gd name="connsiteY29" fmla="*/ 50549 h 510953"/>
                <a:gd name="connsiteX30" fmla="*/ 320547 w 533104"/>
                <a:gd name="connsiteY30" fmla="*/ 21531 h 510953"/>
                <a:gd name="connsiteX31" fmla="*/ 244642 w 533104"/>
                <a:gd name="connsiteY31" fmla="*/ 1816 h 510953"/>
                <a:gd name="connsiteX32" fmla="*/ 126503 w 533104"/>
                <a:gd name="connsiteY32" fmla="*/ 53133 h 510953"/>
                <a:gd name="connsiteX33" fmla="*/ 25715 w 533104"/>
                <a:gd name="connsiteY33" fmla="*/ 100389 h 510953"/>
                <a:gd name="connsiteX34" fmla="*/ 4302 w 533104"/>
                <a:gd name="connsiteY34" fmla="*/ 120251 h 510953"/>
                <a:gd name="connsiteX35" fmla="*/ 2825 w 533104"/>
                <a:gd name="connsiteY35" fmla="*/ 150081 h 510953"/>
                <a:gd name="connsiteX36" fmla="*/ 3047 w 533104"/>
                <a:gd name="connsiteY36" fmla="*/ 150746 h 510953"/>
                <a:gd name="connsiteX37" fmla="*/ 23573 w 533104"/>
                <a:gd name="connsiteY37" fmla="*/ 173340 h 510953"/>
                <a:gd name="connsiteX38" fmla="*/ 40630 w 533104"/>
                <a:gd name="connsiteY38" fmla="*/ 177180 h 510953"/>
                <a:gd name="connsiteX39" fmla="*/ 53994 w 533104"/>
                <a:gd name="connsiteY39" fmla="*/ 174817 h 510953"/>
                <a:gd name="connsiteX40" fmla="*/ 151829 w 533104"/>
                <a:gd name="connsiteY40" fmla="*/ 137381 h 510953"/>
                <a:gd name="connsiteX41" fmla="*/ 160320 w 533104"/>
                <a:gd name="connsiteY41" fmla="*/ 151041 h 510953"/>
                <a:gd name="connsiteX42" fmla="*/ 188157 w 533104"/>
                <a:gd name="connsiteY42" fmla="*/ 163446 h 510953"/>
                <a:gd name="connsiteX43" fmla="*/ 189264 w 533104"/>
                <a:gd name="connsiteY43" fmla="*/ 163446 h 510953"/>
                <a:gd name="connsiteX44" fmla="*/ 192292 w 533104"/>
                <a:gd name="connsiteY44" fmla="*/ 163298 h 510953"/>
                <a:gd name="connsiteX45" fmla="*/ 147620 w 533104"/>
                <a:gd name="connsiteY45" fmla="*/ 256481 h 510953"/>
                <a:gd name="connsiteX46" fmla="*/ 159729 w 533104"/>
                <a:gd name="connsiteY46" fmla="*/ 308905 h 510953"/>
                <a:gd name="connsiteX47" fmla="*/ 146143 w 533104"/>
                <a:gd name="connsiteY47" fmla="*/ 308610 h 510953"/>
                <a:gd name="connsiteX48" fmla="*/ 116461 w 533104"/>
                <a:gd name="connsiteY48" fmla="*/ 308610 h 510953"/>
                <a:gd name="connsiteX49" fmla="*/ 109151 w 533104"/>
                <a:gd name="connsiteY49" fmla="*/ 289264 h 510953"/>
                <a:gd name="connsiteX50" fmla="*/ 85375 w 533104"/>
                <a:gd name="connsiteY50" fmla="*/ 276048 h 510953"/>
                <a:gd name="connsiteX51" fmla="*/ 43879 w 533104"/>
                <a:gd name="connsiteY51" fmla="*/ 275531 h 510953"/>
                <a:gd name="connsiteX52" fmla="*/ 30440 w 533104"/>
                <a:gd name="connsiteY52" fmla="*/ 288674 h 510953"/>
                <a:gd name="connsiteX53" fmla="*/ 43583 w 533104"/>
                <a:gd name="connsiteY53" fmla="*/ 302112 h 510953"/>
                <a:gd name="connsiteX54" fmla="*/ 85080 w 533104"/>
                <a:gd name="connsiteY54" fmla="*/ 302629 h 510953"/>
                <a:gd name="connsiteX55" fmla="*/ 87517 w 533104"/>
                <a:gd name="connsiteY55" fmla="*/ 304696 h 510953"/>
                <a:gd name="connsiteX56" fmla="*/ 90322 w 533104"/>
                <a:gd name="connsiteY56" fmla="*/ 314960 h 510953"/>
                <a:gd name="connsiteX57" fmla="*/ 88624 w 533104"/>
                <a:gd name="connsiteY57" fmla="*/ 456210 h 510953"/>
                <a:gd name="connsiteX58" fmla="*/ 83086 w 533104"/>
                <a:gd name="connsiteY58" fmla="*/ 468394 h 510953"/>
                <a:gd name="connsiteX59" fmla="*/ 83086 w 533104"/>
                <a:gd name="connsiteY59" fmla="*/ 468394 h 510953"/>
                <a:gd name="connsiteX60" fmla="*/ 41590 w 533104"/>
                <a:gd name="connsiteY60" fmla="*/ 467877 h 510953"/>
                <a:gd name="connsiteX61" fmla="*/ 28151 w 533104"/>
                <a:gd name="connsiteY61" fmla="*/ 481020 h 510953"/>
                <a:gd name="connsiteX62" fmla="*/ 41294 w 533104"/>
                <a:gd name="connsiteY62" fmla="*/ 494458 h 510953"/>
                <a:gd name="connsiteX63" fmla="*/ 82791 w 533104"/>
                <a:gd name="connsiteY63" fmla="*/ 494975 h 510953"/>
                <a:gd name="connsiteX64" fmla="*/ 83160 w 533104"/>
                <a:gd name="connsiteY64" fmla="*/ 494975 h 510953"/>
                <a:gd name="connsiteX65" fmla="*/ 115058 w 533104"/>
                <a:gd name="connsiteY65" fmla="*/ 460493 h 510953"/>
                <a:gd name="connsiteX66" fmla="*/ 120743 w 533104"/>
                <a:gd name="connsiteY66" fmla="*/ 461010 h 510953"/>
                <a:gd name="connsiteX67" fmla="*/ 121186 w 533104"/>
                <a:gd name="connsiteY67" fmla="*/ 461010 h 510953"/>
                <a:gd name="connsiteX68" fmla="*/ 212744 w 533104"/>
                <a:gd name="connsiteY68" fmla="*/ 490028 h 510953"/>
                <a:gd name="connsiteX69" fmla="*/ 276244 w 533104"/>
                <a:gd name="connsiteY69" fmla="*/ 510998 h 510953"/>
                <a:gd name="connsiteX70" fmla="*/ 288649 w 533104"/>
                <a:gd name="connsiteY70" fmla="*/ 509742 h 510953"/>
                <a:gd name="connsiteX71" fmla="*/ 406789 w 533104"/>
                <a:gd name="connsiteY71" fmla="*/ 458426 h 510953"/>
                <a:gd name="connsiteX72" fmla="*/ 507576 w 533104"/>
                <a:gd name="connsiteY72" fmla="*/ 411170 h 510953"/>
                <a:gd name="connsiteX73" fmla="*/ 528989 w 533104"/>
                <a:gd name="connsiteY73" fmla="*/ 391308 h 510953"/>
                <a:gd name="connsiteX74" fmla="*/ 530392 w 533104"/>
                <a:gd name="connsiteY74" fmla="*/ 361477 h 510953"/>
                <a:gd name="connsiteX75" fmla="*/ 188304 w 533104"/>
                <a:gd name="connsiteY75" fmla="*/ 136864 h 510953"/>
                <a:gd name="connsiteX76" fmla="*/ 175900 w 533104"/>
                <a:gd name="connsiteY76" fmla="*/ 123278 h 510953"/>
                <a:gd name="connsiteX77" fmla="*/ 180035 w 533104"/>
                <a:gd name="connsiteY77" fmla="*/ 114049 h 510953"/>
                <a:gd name="connsiteX78" fmla="*/ 189486 w 533104"/>
                <a:gd name="connsiteY78" fmla="*/ 110431 h 510953"/>
                <a:gd name="connsiteX79" fmla="*/ 189633 w 533104"/>
                <a:gd name="connsiteY79" fmla="*/ 110431 h 510953"/>
                <a:gd name="connsiteX80" fmla="*/ 287837 w 533104"/>
                <a:gd name="connsiteY80" fmla="*/ 112129 h 510953"/>
                <a:gd name="connsiteX81" fmla="*/ 298839 w 533104"/>
                <a:gd name="connsiteY81" fmla="*/ 106591 h 510953"/>
                <a:gd name="connsiteX82" fmla="*/ 311539 w 533104"/>
                <a:gd name="connsiteY82" fmla="*/ 88944 h 510953"/>
                <a:gd name="connsiteX83" fmla="*/ 308511 w 533104"/>
                <a:gd name="connsiteY83" fmla="*/ 70411 h 510953"/>
                <a:gd name="connsiteX84" fmla="*/ 289978 w 533104"/>
                <a:gd name="connsiteY84" fmla="*/ 73438 h 510953"/>
                <a:gd name="connsiteX85" fmla="*/ 281339 w 533104"/>
                <a:gd name="connsiteY85" fmla="*/ 85400 h 510953"/>
                <a:gd name="connsiteX86" fmla="*/ 190150 w 533104"/>
                <a:gd name="connsiteY86" fmla="*/ 83776 h 510953"/>
                <a:gd name="connsiteX87" fmla="*/ 161797 w 533104"/>
                <a:gd name="connsiteY87" fmla="*/ 94630 h 510953"/>
                <a:gd name="connsiteX88" fmla="*/ 152346 w 533104"/>
                <a:gd name="connsiteY88" fmla="*/ 108289 h 510953"/>
                <a:gd name="connsiteX89" fmla="*/ 44913 w 533104"/>
                <a:gd name="connsiteY89" fmla="*/ 149564 h 510953"/>
                <a:gd name="connsiteX90" fmla="*/ 34871 w 533104"/>
                <a:gd name="connsiteY90" fmla="*/ 149048 h 510953"/>
                <a:gd name="connsiteX91" fmla="*/ 28004 w 533104"/>
                <a:gd name="connsiteY91" fmla="*/ 141442 h 510953"/>
                <a:gd name="connsiteX92" fmla="*/ 27782 w 533104"/>
                <a:gd name="connsiteY92" fmla="*/ 140778 h 510953"/>
                <a:gd name="connsiteX93" fmla="*/ 28299 w 533104"/>
                <a:gd name="connsiteY93" fmla="*/ 131327 h 510953"/>
                <a:gd name="connsiteX94" fmla="*/ 35314 w 533104"/>
                <a:gd name="connsiteY94" fmla="*/ 124903 h 510953"/>
                <a:gd name="connsiteX95" fmla="*/ 36495 w 533104"/>
                <a:gd name="connsiteY95" fmla="*/ 124386 h 510953"/>
                <a:gd name="connsiteX96" fmla="*/ 249885 w 533104"/>
                <a:gd name="connsiteY96" fmla="*/ 27585 h 510953"/>
                <a:gd name="connsiteX97" fmla="*/ 308733 w 533104"/>
                <a:gd name="connsiteY97" fmla="*/ 45159 h 510953"/>
                <a:gd name="connsiteX98" fmla="*/ 410333 w 533104"/>
                <a:gd name="connsiteY98" fmla="*/ 76835 h 510953"/>
                <a:gd name="connsiteX99" fmla="*/ 417643 w 533104"/>
                <a:gd name="connsiteY99" fmla="*/ 77499 h 510953"/>
                <a:gd name="connsiteX100" fmla="*/ 416461 w 533104"/>
                <a:gd name="connsiteY100" fmla="*/ 176146 h 510953"/>
                <a:gd name="connsiteX101" fmla="*/ 387000 w 533104"/>
                <a:gd name="connsiteY101" fmla="*/ 176146 h 510953"/>
                <a:gd name="connsiteX102" fmla="*/ 353995 w 533104"/>
                <a:gd name="connsiteY102" fmla="*/ 174152 h 510953"/>
                <a:gd name="connsiteX103" fmla="*/ 289461 w 533104"/>
                <a:gd name="connsiteY103" fmla="*/ 138710 h 510953"/>
                <a:gd name="connsiteX104" fmla="*/ 188304 w 533104"/>
                <a:gd name="connsiteY104" fmla="*/ 136864 h 510953"/>
                <a:gd name="connsiteX105" fmla="*/ 267163 w 533104"/>
                <a:gd name="connsiteY105" fmla="*/ 163372 h 510953"/>
                <a:gd name="connsiteX106" fmla="*/ 283702 w 533104"/>
                <a:gd name="connsiteY106" fmla="*/ 164849 h 510953"/>
                <a:gd name="connsiteX107" fmla="*/ 309397 w 533104"/>
                <a:gd name="connsiteY107" fmla="*/ 179838 h 510953"/>
                <a:gd name="connsiteX108" fmla="*/ 339523 w 533104"/>
                <a:gd name="connsiteY108" fmla="*/ 198076 h 510953"/>
                <a:gd name="connsiteX109" fmla="*/ 360124 w 533104"/>
                <a:gd name="connsiteY109" fmla="*/ 256407 h 510953"/>
                <a:gd name="connsiteX110" fmla="*/ 273808 w 533104"/>
                <a:gd name="connsiteY110" fmla="*/ 349220 h 510953"/>
                <a:gd name="connsiteX111" fmla="*/ 249737 w 533104"/>
                <a:gd name="connsiteY111" fmla="*/ 346710 h 510953"/>
                <a:gd name="connsiteX112" fmla="*/ 223599 w 533104"/>
                <a:gd name="connsiteY112" fmla="*/ 331573 h 510953"/>
                <a:gd name="connsiteX113" fmla="*/ 193621 w 533104"/>
                <a:gd name="connsiteY113" fmla="*/ 313409 h 510953"/>
                <a:gd name="connsiteX114" fmla="*/ 174054 w 533104"/>
                <a:gd name="connsiteY114" fmla="*/ 256407 h 510953"/>
                <a:gd name="connsiteX115" fmla="*/ 267163 w 533104"/>
                <a:gd name="connsiteY115" fmla="*/ 163372 h 510953"/>
                <a:gd name="connsiteX116" fmla="*/ 504844 w 533104"/>
                <a:gd name="connsiteY116" fmla="*/ 379937 h 510953"/>
                <a:gd name="connsiteX117" fmla="*/ 497830 w 533104"/>
                <a:gd name="connsiteY117" fmla="*/ 386360 h 510953"/>
                <a:gd name="connsiteX118" fmla="*/ 496648 w 533104"/>
                <a:gd name="connsiteY118" fmla="*/ 386877 h 510953"/>
                <a:gd name="connsiteX119" fmla="*/ 283259 w 533104"/>
                <a:gd name="connsiteY119" fmla="*/ 483678 h 510953"/>
                <a:gd name="connsiteX120" fmla="*/ 224411 w 533104"/>
                <a:gd name="connsiteY120" fmla="*/ 466105 h 510953"/>
                <a:gd name="connsiteX121" fmla="*/ 122811 w 533104"/>
                <a:gd name="connsiteY121" fmla="*/ 434428 h 510953"/>
                <a:gd name="connsiteX122" fmla="*/ 115501 w 533104"/>
                <a:gd name="connsiteY122" fmla="*/ 433764 h 510953"/>
                <a:gd name="connsiteX123" fmla="*/ 116682 w 533104"/>
                <a:gd name="connsiteY123" fmla="*/ 335117 h 510953"/>
                <a:gd name="connsiteX124" fmla="*/ 146143 w 533104"/>
                <a:gd name="connsiteY124" fmla="*/ 335117 h 510953"/>
                <a:gd name="connsiteX125" fmla="*/ 179075 w 533104"/>
                <a:gd name="connsiteY125" fmla="*/ 337111 h 510953"/>
                <a:gd name="connsiteX126" fmla="*/ 267310 w 533104"/>
                <a:gd name="connsiteY126" fmla="*/ 376023 h 510953"/>
                <a:gd name="connsiteX127" fmla="*/ 274620 w 533104"/>
                <a:gd name="connsiteY127" fmla="*/ 375802 h 510953"/>
                <a:gd name="connsiteX128" fmla="*/ 344987 w 533104"/>
                <a:gd name="connsiteY128" fmla="*/ 374620 h 510953"/>
                <a:gd name="connsiteX129" fmla="*/ 357392 w 533104"/>
                <a:gd name="connsiteY129" fmla="*/ 388206 h 510953"/>
                <a:gd name="connsiteX130" fmla="*/ 343805 w 533104"/>
                <a:gd name="connsiteY130" fmla="*/ 401054 h 510953"/>
                <a:gd name="connsiteX131" fmla="*/ 343658 w 533104"/>
                <a:gd name="connsiteY131" fmla="*/ 401054 h 510953"/>
                <a:gd name="connsiteX132" fmla="*/ 245454 w 533104"/>
                <a:gd name="connsiteY132" fmla="*/ 399356 h 510953"/>
                <a:gd name="connsiteX133" fmla="*/ 234453 w 533104"/>
                <a:gd name="connsiteY133" fmla="*/ 404894 h 510953"/>
                <a:gd name="connsiteX134" fmla="*/ 221753 w 533104"/>
                <a:gd name="connsiteY134" fmla="*/ 422541 h 510953"/>
                <a:gd name="connsiteX135" fmla="*/ 224780 w 533104"/>
                <a:gd name="connsiteY135" fmla="*/ 441074 h 510953"/>
                <a:gd name="connsiteX136" fmla="*/ 232533 w 533104"/>
                <a:gd name="connsiteY136" fmla="*/ 443584 h 510953"/>
                <a:gd name="connsiteX137" fmla="*/ 243313 w 533104"/>
                <a:gd name="connsiteY137" fmla="*/ 438046 h 510953"/>
                <a:gd name="connsiteX138" fmla="*/ 251952 w 533104"/>
                <a:gd name="connsiteY138" fmla="*/ 426085 h 510953"/>
                <a:gd name="connsiteX139" fmla="*/ 343141 w 533104"/>
                <a:gd name="connsiteY139" fmla="*/ 427709 h 510953"/>
                <a:gd name="connsiteX140" fmla="*/ 344175 w 533104"/>
                <a:gd name="connsiteY140" fmla="*/ 427709 h 510953"/>
                <a:gd name="connsiteX141" fmla="*/ 380946 w 533104"/>
                <a:gd name="connsiteY141" fmla="*/ 403121 h 510953"/>
                <a:gd name="connsiteX142" fmla="*/ 488379 w 533104"/>
                <a:gd name="connsiteY142" fmla="*/ 361773 h 510953"/>
                <a:gd name="connsiteX143" fmla="*/ 498421 w 533104"/>
                <a:gd name="connsiteY143" fmla="*/ 362289 h 510953"/>
                <a:gd name="connsiteX144" fmla="*/ 505288 w 533104"/>
                <a:gd name="connsiteY144" fmla="*/ 369895 h 510953"/>
                <a:gd name="connsiteX145" fmla="*/ 505509 w 533104"/>
                <a:gd name="connsiteY145" fmla="*/ 370485 h 510953"/>
                <a:gd name="connsiteX146" fmla="*/ 504844 w 533104"/>
                <a:gd name="connsiteY146" fmla="*/ 379937 h 510953"/>
                <a:gd name="connsiteX147" fmla="*/ 214517 w 533104"/>
                <a:gd name="connsiteY147" fmla="*/ 263938 h 510953"/>
                <a:gd name="connsiteX148" fmla="*/ 214664 w 533104"/>
                <a:gd name="connsiteY148" fmla="*/ 245110 h 510953"/>
                <a:gd name="connsiteX149" fmla="*/ 233493 w 533104"/>
                <a:gd name="connsiteY149" fmla="*/ 245257 h 510953"/>
                <a:gd name="connsiteX150" fmla="*/ 250844 w 533104"/>
                <a:gd name="connsiteY150" fmla="*/ 262978 h 510953"/>
                <a:gd name="connsiteX151" fmla="*/ 298691 w 533104"/>
                <a:gd name="connsiteY151" fmla="*/ 203687 h 510953"/>
                <a:gd name="connsiteX152" fmla="*/ 317372 w 533104"/>
                <a:gd name="connsiteY152" fmla="*/ 201694 h 510953"/>
                <a:gd name="connsiteX153" fmla="*/ 319365 w 533104"/>
                <a:gd name="connsiteY153" fmla="*/ 220374 h 510953"/>
                <a:gd name="connsiteX154" fmla="*/ 262142 w 533104"/>
                <a:gd name="connsiteY154" fmla="*/ 291258 h 510953"/>
                <a:gd name="connsiteX155" fmla="*/ 262068 w 533104"/>
                <a:gd name="connsiteY155" fmla="*/ 291332 h 510953"/>
                <a:gd name="connsiteX156" fmla="*/ 261108 w 533104"/>
                <a:gd name="connsiteY156" fmla="*/ 292366 h 510953"/>
                <a:gd name="connsiteX157" fmla="*/ 260886 w 533104"/>
                <a:gd name="connsiteY157" fmla="*/ 292587 h 510953"/>
                <a:gd name="connsiteX158" fmla="*/ 260000 w 533104"/>
                <a:gd name="connsiteY158" fmla="*/ 293326 h 510953"/>
                <a:gd name="connsiteX159" fmla="*/ 259557 w 533104"/>
                <a:gd name="connsiteY159" fmla="*/ 293621 h 510953"/>
                <a:gd name="connsiteX160" fmla="*/ 258819 w 533104"/>
                <a:gd name="connsiteY160" fmla="*/ 294138 h 510953"/>
                <a:gd name="connsiteX161" fmla="*/ 258302 w 533104"/>
                <a:gd name="connsiteY161" fmla="*/ 294433 h 510953"/>
                <a:gd name="connsiteX162" fmla="*/ 257564 w 533104"/>
                <a:gd name="connsiteY162" fmla="*/ 294802 h 510953"/>
                <a:gd name="connsiteX163" fmla="*/ 257047 w 533104"/>
                <a:gd name="connsiteY163" fmla="*/ 295024 h 510953"/>
                <a:gd name="connsiteX164" fmla="*/ 256235 w 533104"/>
                <a:gd name="connsiteY164" fmla="*/ 295319 h 510953"/>
                <a:gd name="connsiteX165" fmla="*/ 255718 w 533104"/>
                <a:gd name="connsiteY165" fmla="*/ 295467 h 510953"/>
                <a:gd name="connsiteX166" fmla="*/ 254832 w 533104"/>
                <a:gd name="connsiteY166" fmla="*/ 295688 h 510953"/>
                <a:gd name="connsiteX167" fmla="*/ 254389 w 533104"/>
                <a:gd name="connsiteY167" fmla="*/ 295762 h 510953"/>
                <a:gd name="connsiteX168" fmla="*/ 253429 w 533104"/>
                <a:gd name="connsiteY168" fmla="*/ 295910 h 510953"/>
                <a:gd name="connsiteX169" fmla="*/ 253060 w 533104"/>
                <a:gd name="connsiteY169" fmla="*/ 295984 h 510953"/>
                <a:gd name="connsiteX170" fmla="*/ 251730 w 533104"/>
                <a:gd name="connsiteY170" fmla="*/ 296058 h 510953"/>
                <a:gd name="connsiteX171" fmla="*/ 251730 w 533104"/>
                <a:gd name="connsiteY171" fmla="*/ 296058 h 510953"/>
                <a:gd name="connsiteX172" fmla="*/ 250549 w 533104"/>
                <a:gd name="connsiteY172" fmla="*/ 295984 h 510953"/>
                <a:gd name="connsiteX173" fmla="*/ 250254 w 533104"/>
                <a:gd name="connsiteY173" fmla="*/ 295910 h 510953"/>
                <a:gd name="connsiteX174" fmla="*/ 249368 w 533104"/>
                <a:gd name="connsiteY174" fmla="*/ 295762 h 510953"/>
                <a:gd name="connsiteX175" fmla="*/ 248999 w 533104"/>
                <a:gd name="connsiteY175" fmla="*/ 295688 h 510953"/>
                <a:gd name="connsiteX176" fmla="*/ 248186 w 533104"/>
                <a:gd name="connsiteY176" fmla="*/ 295467 h 510953"/>
                <a:gd name="connsiteX177" fmla="*/ 247743 w 533104"/>
                <a:gd name="connsiteY177" fmla="*/ 295319 h 510953"/>
                <a:gd name="connsiteX178" fmla="*/ 247005 w 533104"/>
                <a:gd name="connsiteY178" fmla="*/ 295024 h 510953"/>
                <a:gd name="connsiteX179" fmla="*/ 246562 w 533104"/>
                <a:gd name="connsiteY179" fmla="*/ 294876 h 510953"/>
                <a:gd name="connsiteX180" fmla="*/ 245823 w 533104"/>
                <a:gd name="connsiteY180" fmla="*/ 294507 h 510953"/>
                <a:gd name="connsiteX181" fmla="*/ 245381 w 533104"/>
                <a:gd name="connsiteY181" fmla="*/ 294285 h 510953"/>
                <a:gd name="connsiteX182" fmla="*/ 244568 w 533104"/>
                <a:gd name="connsiteY182" fmla="*/ 293842 h 510953"/>
                <a:gd name="connsiteX183" fmla="*/ 244199 w 533104"/>
                <a:gd name="connsiteY183" fmla="*/ 293621 h 510953"/>
                <a:gd name="connsiteX184" fmla="*/ 243387 w 533104"/>
                <a:gd name="connsiteY184" fmla="*/ 293030 h 510953"/>
                <a:gd name="connsiteX185" fmla="*/ 243313 w 533104"/>
                <a:gd name="connsiteY185" fmla="*/ 292956 h 510953"/>
                <a:gd name="connsiteX186" fmla="*/ 242796 w 533104"/>
                <a:gd name="connsiteY186" fmla="*/ 292513 h 510953"/>
                <a:gd name="connsiteX187" fmla="*/ 242279 w 533104"/>
                <a:gd name="connsiteY187" fmla="*/ 291996 h 510953"/>
                <a:gd name="connsiteX188" fmla="*/ 242206 w 533104"/>
                <a:gd name="connsiteY188" fmla="*/ 291923 h 510953"/>
                <a:gd name="connsiteX189" fmla="*/ 214517 w 533104"/>
                <a:gd name="connsiteY189" fmla="*/ 263938 h 51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533104" h="510953">
                  <a:moveTo>
                    <a:pt x="530392" y="361477"/>
                  </a:moveTo>
                  <a:lnTo>
                    <a:pt x="530171" y="360887"/>
                  </a:lnTo>
                  <a:cubicBezTo>
                    <a:pt x="526553" y="350845"/>
                    <a:pt x="519317" y="342796"/>
                    <a:pt x="509644" y="338292"/>
                  </a:cubicBezTo>
                  <a:cubicBezTo>
                    <a:pt x="500045" y="333714"/>
                    <a:pt x="489191" y="333198"/>
                    <a:pt x="479223" y="336742"/>
                  </a:cubicBezTo>
                  <a:cubicBezTo>
                    <a:pt x="442452" y="349959"/>
                    <a:pt x="400734" y="366424"/>
                    <a:pt x="381389" y="374177"/>
                  </a:cubicBezTo>
                  <a:cubicBezTo>
                    <a:pt x="375925" y="359336"/>
                    <a:pt x="361896" y="348556"/>
                    <a:pt x="345135" y="348039"/>
                  </a:cubicBezTo>
                  <a:cubicBezTo>
                    <a:pt x="344765" y="348039"/>
                    <a:pt x="344396" y="348039"/>
                    <a:pt x="344027" y="348039"/>
                  </a:cubicBezTo>
                  <a:cubicBezTo>
                    <a:pt x="370165" y="326109"/>
                    <a:pt x="386853" y="293178"/>
                    <a:pt x="386853" y="256407"/>
                  </a:cubicBezTo>
                  <a:cubicBezTo>
                    <a:pt x="386853" y="237062"/>
                    <a:pt x="382201" y="218824"/>
                    <a:pt x="374079" y="202653"/>
                  </a:cubicBezTo>
                  <a:cubicBezTo>
                    <a:pt x="380724" y="202875"/>
                    <a:pt x="385967" y="202949"/>
                    <a:pt x="387148" y="202949"/>
                  </a:cubicBezTo>
                  <a:lnTo>
                    <a:pt x="416757" y="202949"/>
                  </a:lnTo>
                  <a:cubicBezTo>
                    <a:pt x="419046" y="221482"/>
                    <a:pt x="431820" y="235289"/>
                    <a:pt x="447842" y="235511"/>
                  </a:cubicBezTo>
                  <a:lnTo>
                    <a:pt x="489339" y="236028"/>
                  </a:lnTo>
                  <a:cubicBezTo>
                    <a:pt x="489413" y="236028"/>
                    <a:pt x="489413" y="236028"/>
                    <a:pt x="489486" y="236028"/>
                  </a:cubicBezTo>
                  <a:cubicBezTo>
                    <a:pt x="496722" y="236028"/>
                    <a:pt x="502703" y="230195"/>
                    <a:pt x="502777" y="222885"/>
                  </a:cubicBezTo>
                  <a:cubicBezTo>
                    <a:pt x="502851" y="215575"/>
                    <a:pt x="497018" y="209520"/>
                    <a:pt x="489634" y="209446"/>
                  </a:cubicBezTo>
                  <a:lnTo>
                    <a:pt x="448137" y="208930"/>
                  </a:lnTo>
                  <a:cubicBezTo>
                    <a:pt x="446808" y="208930"/>
                    <a:pt x="442821" y="204499"/>
                    <a:pt x="442895" y="196599"/>
                  </a:cubicBezTo>
                  <a:lnTo>
                    <a:pt x="444593" y="55348"/>
                  </a:lnTo>
                  <a:cubicBezTo>
                    <a:pt x="444667" y="51361"/>
                    <a:pt x="445775" y="47669"/>
                    <a:pt x="447621" y="45159"/>
                  </a:cubicBezTo>
                  <a:cubicBezTo>
                    <a:pt x="448728" y="43682"/>
                    <a:pt x="449688" y="43165"/>
                    <a:pt x="450131" y="43165"/>
                  </a:cubicBezTo>
                  <a:lnTo>
                    <a:pt x="450131" y="43165"/>
                  </a:lnTo>
                  <a:lnTo>
                    <a:pt x="491628" y="43682"/>
                  </a:lnTo>
                  <a:cubicBezTo>
                    <a:pt x="498937" y="43756"/>
                    <a:pt x="504992" y="37923"/>
                    <a:pt x="505066" y="30539"/>
                  </a:cubicBezTo>
                  <a:cubicBezTo>
                    <a:pt x="505140" y="23229"/>
                    <a:pt x="499307" y="17174"/>
                    <a:pt x="491923" y="17101"/>
                  </a:cubicBezTo>
                  <a:lnTo>
                    <a:pt x="450426" y="16584"/>
                  </a:lnTo>
                  <a:cubicBezTo>
                    <a:pt x="441271" y="16510"/>
                    <a:pt x="432484" y="21088"/>
                    <a:pt x="426355" y="29210"/>
                  </a:cubicBezTo>
                  <a:cubicBezTo>
                    <a:pt x="421852" y="35264"/>
                    <a:pt x="418972" y="42870"/>
                    <a:pt x="418233" y="51066"/>
                  </a:cubicBezTo>
                  <a:lnTo>
                    <a:pt x="412548" y="50549"/>
                  </a:lnTo>
                  <a:cubicBezTo>
                    <a:pt x="412400" y="50549"/>
                    <a:pt x="412253" y="50549"/>
                    <a:pt x="412105" y="50549"/>
                  </a:cubicBezTo>
                  <a:cubicBezTo>
                    <a:pt x="375999" y="48629"/>
                    <a:pt x="346538" y="34231"/>
                    <a:pt x="320547" y="21531"/>
                  </a:cubicBezTo>
                  <a:cubicBezTo>
                    <a:pt x="293227" y="8166"/>
                    <a:pt x="269599" y="-3352"/>
                    <a:pt x="244642" y="1816"/>
                  </a:cubicBezTo>
                  <a:cubicBezTo>
                    <a:pt x="240729" y="2628"/>
                    <a:pt x="231425" y="4548"/>
                    <a:pt x="126503" y="53133"/>
                  </a:cubicBezTo>
                  <a:cubicBezTo>
                    <a:pt x="78139" y="75506"/>
                    <a:pt x="31253" y="97805"/>
                    <a:pt x="25715" y="100389"/>
                  </a:cubicBezTo>
                  <a:cubicBezTo>
                    <a:pt x="16264" y="104007"/>
                    <a:pt x="8658" y="111021"/>
                    <a:pt x="4302" y="120251"/>
                  </a:cubicBezTo>
                  <a:cubicBezTo>
                    <a:pt x="-128" y="129702"/>
                    <a:pt x="-645" y="140261"/>
                    <a:pt x="2825" y="150081"/>
                  </a:cubicBezTo>
                  <a:lnTo>
                    <a:pt x="3047" y="150746"/>
                  </a:lnTo>
                  <a:cubicBezTo>
                    <a:pt x="6665" y="160788"/>
                    <a:pt x="13901" y="168836"/>
                    <a:pt x="23573" y="173340"/>
                  </a:cubicBezTo>
                  <a:cubicBezTo>
                    <a:pt x="28964" y="175924"/>
                    <a:pt x="34797" y="177180"/>
                    <a:pt x="40630" y="177180"/>
                  </a:cubicBezTo>
                  <a:cubicBezTo>
                    <a:pt x="45134" y="177180"/>
                    <a:pt x="49638" y="176367"/>
                    <a:pt x="53994" y="174817"/>
                  </a:cubicBezTo>
                  <a:cubicBezTo>
                    <a:pt x="90692" y="161600"/>
                    <a:pt x="132483" y="145134"/>
                    <a:pt x="151829" y="137381"/>
                  </a:cubicBezTo>
                  <a:cubicBezTo>
                    <a:pt x="153675" y="142402"/>
                    <a:pt x="156480" y="147054"/>
                    <a:pt x="160320" y="151041"/>
                  </a:cubicBezTo>
                  <a:cubicBezTo>
                    <a:pt x="167630" y="158794"/>
                    <a:pt x="177524" y="163151"/>
                    <a:pt x="188157" y="163446"/>
                  </a:cubicBezTo>
                  <a:cubicBezTo>
                    <a:pt x="188526" y="163446"/>
                    <a:pt x="188895" y="163446"/>
                    <a:pt x="189264" y="163446"/>
                  </a:cubicBezTo>
                  <a:cubicBezTo>
                    <a:pt x="190224" y="163372"/>
                    <a:pt x="191258" y="163298"/>
                    <a:pt x="192292" y="163298"/>
                  </a:cubicBezTo>
                  <a:cubicBezTo>
                    <a:pt x="165046" y="185228"/>
                    <a:pt x="147620" y="218824"/>
                    <a:pt x="147620" y="256481"/>
                  </a:cubicBezTo>
                  <a:cubicBezTo>
                    <a:pt x="147620" y="275309"/>
                    <a:pt x="151976" y="293104"/>
                    <a:pt x="159729" y="308905"/>
                  </a:cubicBezTo>
                  <a:cubicBezTo>
                    <a:pt x="152863" y="308610"/>
                    <a:pt x="147325" y="308610"/>
                    <a:pt x="146143" y="308610"/>
                  </a:cubicBezTo>
                  <a:lnTo>
                    <a:pt x="116461" y="308610"/>
                  </a:lnTo>
                  <a:cubicBezTo>
                    <a:pt x="115575" y="301448"/>
                    <a:pt x="113064" y="294728"/>
                    <a:pt x="109151" y="289264"/>
                  </a:cubicBezTo>
                  <a:cubicBezTo>
                    <a:pt x="103244" y="280995"/>
                    <a:pt x="94605" y="276195"/>
                    <a:pt x="85375" y="276048"/>
                  </a:cubicBezTo>
                  <a:lnTo>
                    <a:pt x="43879" y="275531"/>
                  </a:lnTo>
                  <a:cubicBezTo>
                    <a:pt x="36569" y="275457"/>
                    <a:pt x="30514" y="281290"/>
                    <a:pt x="30440" y="288674"/>
                  </a:cubicBezTo>
                  <a:cubicBezTo>
                    <a:pt x="30366" y="295984"/>
                    <a:pt x="36200" y="302038"/>
                    <a:pt x="43583" y="302112"/>
                  </a:cubicBezTo>
                  <a:lnTo>
                    <a:pt x="85080" y="302629"/>
                  </a:lnTo>
                  <a:cubicBezTo>
                    <a:pt x="85449" y="302629"/>
                    <a:pt x="86483" y="303220"/>
                    <a:pt x="87517" y="304696"/>
                  </a:cubicBezTo>
                  <a:cubicBezTo>
                    <a:pt x="89363" y="307281"/>
                    <a:pt x="90322" y="310973"/>
                    <a:pt x="90322" y="314960"/>
                  </a:cubicBezTo>
                  <a:lnTo>
                    <a:pt x="88624" y="456210"/>
                  </a:lnTo>
                  <a:cubicBezTo>
                    <a:pt x="88550" y="464111"/>
                    <a:pt x="84489" y="468394"/>
                    <a:pt x="83086" y="468394"/>
                  </a:cubicBezTo>
                  <a:lnTo>
                    <a:pt x="83086" y="468394"/>
                  </a:lnTo>
                  <a:lnTo>
                    <a:pt x="41590" y="467877"/>
                  </a:lnTo>
                  <a:cubicBezTo>
                    <a:pt x="34280" y="467803"/>
                    <a:pt x="28225" y="473636"/>
                    <a:pt x="28151" y="481020"/>
                  </a:cubicBezTo>
                  <a:cubicBezTo>
                    <a:pt x="28078" y="488330"/>
                    <a:pt x="33911" y="494384"/>
                    <a:pt x="41294" y="494458"/>
                  </a:cubicBezTo>
                  <a:lnTo>
                    <a:pt x="82791" y="494975"/>
                  </a:lnTo>
                  <a:cubicBezTo>
                    <a:pt x="82865" y="494975"/>
                    <a:pt x="83012" y="494975"/>
                    <a:pt x="83160" y="494975"/>
                  </a:cubicBezTo>
                  <a:cubicBezTo>
                    <a:pt x="99847" y="494975"/>
                    <a:pt x="113212" y="480207"/>
                    <a:pt x="115058" y="460493"/>
                  </a:cubicBezTo>
                  <a:lnTo>
                    <a:pt x="120743" y="461010"/>
                  </a:lnTo>
                  <a:cubicBezTo>
                    <a:pt x="120891" y="461010"/>
                    <a:pt x="121039" y="461010"/>
                    <a:pt x="121186" y="461010"/>
                  </a:cubicBezTo>
                  <a:cubicBezTo>
                    <a:pt x="157293" y="462930"/>
                    <a:pt x="186754" y="477328"/>
                    <a:pt x="212744" y="490028"/>
                  </a:cubicBezTo>
                  <a:cubicBezTo>
                    <a:pt x="235486" y="501177"/>
                    <a:pt x="255718" y="510998"/>
                    <a:pt x="276244" y="510998"/>
                  </a:cubicBezTo>
                  <a:cubicBezTo>
                    <a:pt x="280379" y="510998"/>
                    <a:pt x="284514" y="510628"/>
                    <a:pt x="288649" y="509742"/>
                  </a:cubicBezTo>
                  <a:cubicBezTo>
                    <a:pt x="292562" y="508930"/>
                    <a:pt x="301866" y="507010"/>
                    <a:pt x="406789" y="458426"/>
                  </a:cubicBezTo>
                  <a:cubicBezTo>
                    <a:pt x="455152" y="436053"/>
                    <a:pt x="502039" y="413754"/>
                    <a:pt x="507576" y="411170"/>
                  </a:cubicBezTo>
                  <a:cubicBezTo>
                    <a:pt x="517028" y="407552"/>
                    <a:pt x="524633" y="400537"/>
                    <a:pt x="528989" y="391308"/>
                  </a:cubicBezTo>
                  <a:cubicBezTo>
                    <a:pt x="533346" y="381856"/>
                    <a:pt x="533863" y="371298"/>
                    <a:pt x="530392" y="361477"/>
                  </a:cubicBezTo>
                  <a:moveTo>
                    <a:pt x="188304" y="136864"/>
                  </a:moveTo>
                  <a:cubicBezTo>
                    <a:pt x="181216" y="136421"/>
                    <a:pt x="175752" y="130441"/>
                    <a:pt x="175900" y="123278"/>
                  </a:cubicBezTo>
                  <a:cubicBezTo>
                    <a:pt x="175974" y="119734"/>
                    <a:pt x="177450" y="116485"/>
                    <a:pt x="180035" y="114049"/>
                  </a:cubicBezTo>
                  <a:cubicBezTo>
                    <a:pt x="182619" y="111612"/>
                    <a:pt x="185942" y="110357"/>
                    <a:pt x="189486" y="110431"/>
                  </a:cubicBezTo>
                  <a:cubicBezTo>
                    <a:pt x="189560" y="110431"/>
                    <a:pt x="189560" y="110431"/>
                    <a:pt x="189633" y="110431"/>
                  </a:cubicBezTo>
                  <a:lnTo>
                    <a:pt x="287837" y="112129"/>
                  </a:lnTo>
                  <a:cubicBezTo>
                    <a:pt x="292193" y="112203"/>
                    <a:pt x="296328" y="110135"/>
                    <a:pt x="298839" y="106591"/>
                  </a:cubicBezTo>
                  <a:lnTo>
                    <a:pt x="311539" y="88944"/>
                  </a:lnTo>
                  <a:cubicBezTo>
                    <a:pt x="315821" y="82963"/>
                    <a:pt x="314492" y="74694"/>
                    <a:pt x="308511" y="70411"/>
                  </a:cubicBezTo>
                  <a:cubicBezTo>
                    <a:pt x="302531" y="66128"/>
                    <a:pt x="294261" y="67457"/>
                    <a:pt x="289978" y="73438"/>
                  </a:cubicBezTo>
                  <a:lnTo>
                    <a:pt x="281339" y="85400"/>
                  </a:lnTo>
                  <a:lnTo>
                    <a:pt x="190150" y="83776"/>
                  </a:lnTo>
                  <a:cubicBezTo>
                    <a:pt x="179518" y="83480"/>
                    <a:pt x="169476" y="87394"/>
                    <a:pt x="161797" y="94630"/>
                  </a:cubicBezTo>
                  <a:cubicBezTo>
                    <a:pt x="157662" y="98543"/>
                    <a:pt x="154487" y="103195"/>
                    <a:pt x="152346" y="108289"/>
                  </a:cubicBezTo>
                  <a:cubicBezTo>
                    <a:pt x="148063" y="110062"/>
                    <a:pt x="92242" y="132656"/>
                    <a:pt x="44913" y="149564"/>
                  </a:cubicBezTo>
                  <a:cubicBezTo>
                    <a:pt x="41590" y="150746"/>
                    <a:pt x="38046" y="150598"/>
                    <a:pt x="34871" y="149048"/>
                  </a:cubicBezTo>
                  <a:cubicBezTo>
                    <a:pt x="31622" y="147497"/>
                    <a:pt x="29185" y="144839"/>
                    <a:pt x="28004" y="141442"/>
                  </a:cubicBezTo>
                  <a:lnTo>
                    <a:pt x="27782" y="140778"/>
                  </a:lnTo>
                  <a:cubicBezTo>
                    <a:pt x="26675" y="137677"/>
                    <a:pt x="26822" y="134280"/>
                    <a:pt x="28299" y="131327"/>
                  </a:cubicBezTo>
                  <a:cubicBezTo>
                    <a:pt x="29702" y="128299"/>
                    <a:pt x="32212" y="126010"/>
                    <a:pt x="35314" y="124903"/>
                  </a:cubicBezTo>
                  <a:cubicBezTo>
                    <a:pt x="35757" y="124755"/>
                    <a:pt x="36126" y="124607"/>
                    <a:pt x="36495" y="124386"/>
                  </a:cubicBezTo>
                  <a:cubicBezTo>
                    <a:pt x="111809" y="88575"/>
                    <a:pt x="236372" y="30613"/>
                    <a:pt x="249885" y="27585"/>
                  </a:cubicBezTo>
                  <a:cubicBezTo>
                    <a:pt x="265981" y="24263"/>
                    <a:pt x="284883" y="33492"/>
                    <a:pt x="308733" y="45159"/>
                  </a:cubicBezTo>
                  <a:cubicBezTo>
                    <a:pt x="335610" y="58302"/>
                    <a:pt x="368984" y="74620"/>
                    <a:pt x="410333" y="76835"/>
                  </a:cubicBezTo>
                  <a:lnTo>
                    <a:pt x="417643" y="77499"/>
                  </a:lnTo>
                  <a:lnTo>
                    <a:pt x="416461" y="176146"/>
                  </a:lnTo>
                  <a:lnTo>
                    <a:pt x="387000" y="176146"/>
                  </a:lnTo>
                  <a:cubicBezTo>
                    <a:pt x="380724" y="176146"/>
                    <a:pt x="362929" y="175703"/>
                    <a:pt x="353995" y="174152"/>
                  </a:cubicBezTo>
                  <a:cubicBezTo>
                    <a:pt x="337086" y="156210"/>
                    <a:pt x="314640" y="143510"/>
                    <a:pt x="289461" y="138710"/>
                  </a:cubicBezTo>
                  <a:cubicBezTo>
                    <a:pt x="264947" y="132803"/>
                    <a:pt x="198715" y="136274"/>
                    <a:pt x="188304" y="136864"/>
                  </a:cubicBezTo>
                  <a:moveTo>
                    <a:pt x="267163" y="163372"/>
                  </a:moveTo>
                  <a:cubicBezTo>
                    <a:pt x="272848" y="163372"/>
                    <a:pt x="278386" y="163889"/>
                    <a:pt x="283702" y="164849"/>
                  </a:cubicBezTo>
                  <a:cubicBezTo>
                    <a:pt x="294925" y="167802"/>
                    <a:pt x="301644" y="173340"/>
                    <a:pt x="309397" y="179838"/>
                  </a:cubicBezTo>
                  <a:cubicBezTo>
                    <a:pt x="317298" y="186409"/>
                    <a:pt x="326085" y="193719"/>
                    <a:pt x="339523" y="198076"/>
                  </a:cubicBezTo>
                  <a:cubicBezTo>
                    <a:pt x="352445" y="214024"/>
                    <a:pt x="360124" y="234330"/>
                    <a:pt x="360124" y="256407"/>
                  </a:cubicBezTo>
                  <a:cubicBezTo>
                    <a:pt x="360124" y="305435"/>
                    <a:pt x="321950" y="345750"/>
                    <a:pt x="273808" y="349220"/>
                  </a:cubicBezTo>
                  <a:cubicBezTo>
                    <a:pt x="263692" y="348851"/>
                    <a:pt x="255053" y="348039"/>
                    <a:pt x="249737" y="346710"/>
                  </a:cubicBezTo>
                  <a:cubicBezTo>
                    <a:pt x="238292" y="343830"/>
                    <a:pt x="231499" y="338145"/>
                    <a:pt x="223599" y="331573"/>
                  </a:cubicBezTo>
                  <a:cubicBezTo>
                    <a:pt x="215698" y="325002"/>
                    <a:pt x="206985" y="317766"/>
                    <a:pt x="193621" y="313409"/>
                  </a:cubicBezTo>
                  <a:cubicBezTo>
                    <a:pt x="181364" y="297608"/>
                    <a:pt x="174054" y="277820"/>
                    <a:pt x="174054" y="256407"/>
                  </a:cubicBezTo>
                  <a:cubicBezTo>
                    <a:pt x="174128" y="205164"/>
                    <a:pt x="215846" y="163372"/>
                    <a:pt x="267163" y="163372"/>
                  </a:cubicBezTo>
                  <a:moveTo>
                    <a:pt x="504844" y="379937"/>
                  </a:moveTo>
                  <a:cubicBezTo>
                    <a:pt x="503442" y="382964"/>
                    <a:pt x="500931" y="385253"/>
                    <a:pt x="497830" y="386360"/>
                  </a:cubicBezTo>
                  <a:cubicBezTo>
                    <a:pt x="497387" y="386508"/>
                    <a:pt x="497018" y="386656"/>
                    <a:pt x="496648" y="386877"/>
                  </a:cubicBezTo>
                  <a:cubicBezTo>
                    <a:pt x="421335" y="422688"/>
                    <a:pt x="296771" y="480651"/>
                    <a:pt x="283259" y="483678"/>
                  </a:cubicBezTo>
                  <a:cubicBezTo>
                    <a:pt x="267163" y="487001"/>
                    <a:pt x="248260" y="477771"/>
                    <a:pt x="224411" y="466105"/>
                  </a:cubicBezTo>
                  <a:cubicBezTo>
                    <a:pt x="197534" y="452962"/>
                    <a:pt x="164160" y="436644"/>
                    <a:pt x="122811" y="434428"/>
                  </a:cubicBezTo>
                  <a:lnTo>
                    <a:pt x="115501" y="433764"/>
                  </a:lnTo>
                  <a:lnTo>
                    <a:pt x="116682" y="335117"/>
                  </a:lnTo>
                  <a:lnTo>
                    <a:pt x="146143" y="335117"/>
                  </a:lnTo>
                  <a:cubicBezTo>
                    <a:pt x="152346" y="335117"/>
                    <a:pt x="170140" y="335487"/>
                    <a:pt x="179075" y="337111"/>
                  </a:cubicBezTo>
                  <a:cubicBezTo>
                    <a:pt x="200930" y="361034"/>
                    <a:pt x="232385" y="376023"/>
                    <a:pt x="267310" y="376023"/>
                  </a:cubicBezTo>
                  <a:cubicBezTo>
                    <a:pt x="269747" y="376023"/>
                    <a:pt x="272183" y="375949"/>
                    <a:pt x="274620" y="375802"/>
                  </a:cubicBezTo>
                  <a:cubicBezTo>
                    <a:pt x="303195" y="376835"/>
                    <a:pt x="337677" y="375063"/>
                    <a:pt x="344987" y="374620"/>
                  </a:cubicBezTo>
                  <a:cubicBezTo>
                    <a:pt x="352075" y="375063"/>
                    <a:pt x="357539" y="381044"/>
                    <a:pt x="357392" y="388206"/>
                  </a:cubicBezTo>
                  <a:cubicBezTo>
                    <a:pt x="357170" y="395516"/>
                    <a:pt x="351115" y="401276"/>
                    <a:pt x="343805" y="401054"/>
                  </a:cubicBezTo>
                  <a:cubicBezTo>
                    <a:pt x="343732" y="401054"/>
                    <a:pt x="343732" y="401054"/>
                    <a:pt x="343658" y="401054"/>
                  </a:cubicBezTo>
                  <a:lnTo>
                    <a:pt x="245454" y="399356"/>
                  </a:lnTo>
                  <a:cubicBezTo>
                    <a:pt x="241098" y="399282"/>
                    <a:pt x="236963" y="401349"/>
                    <a:pt x="234453" y="404894"/>
                  </a:cubicBezTo>
                  <a:lnTo>
                    <a:pt x="221753" y="422541"/>
                  </a:lnTo>
                  <a:cubicBezTo>
                    <a:pt x="217470" y="428521"/>
                    <a:pt x="218799" y="436791"/>
                    <a:pt x="224780" y="441074"/>
                  </a:cubicBezTo>
                  <a:cubicBezTo>
                    <a:pt x="227143" y="442772"/>
                    <a:pt x="229875" y="443584"/>
                    <a:pt x="232533" y="443584"/>
                  </a:cubicBezTo>
                  <a:cubicBezTo>
                    <a:pt x="236668" y="443584"/>
                    <a:pt x="240729" y="441664"/>
                    <a:pt x="243313" y="438046"/>
                  </a:cubicBezTo>
                  <a:lnTo>
                    <a:pt x="251952" y="426085"/>
                  </a:lnTo>
                  <a:lnTo>
                    <a:pt x="343141" y="427709"/>
                  </a:lnTo>
                  <a:cubicBezTo>
                    <a:pt x="343510" y="427709"/>
                    <a:pt x="343805" y="427709"/>
                    <a:pt x="344175" y="427709"/>
                  </a:cubicBezTo>
                  <a:cubicBezTo>
                    <a:pt x="360640" y="427709"/>
                    <a:pt x="374891" y="417594"/>
                    <a:pt x="380946" y="403121"/>
                  </a:cubicBezTo>
                  <a:cubicBezTo>
                    <a:pt x="385081" y="401423"/>
                    <a:pt x="441049" y="378829"/>
                    <a:pt x="488379" y="361773"/>
                  </a:cubicBezTo>
                  <a:cubicBezTo>
                    <a:pt x="491701" y="360591"/>
                    <a:pt x="495246" y="360739"/>
                    <a:pt x="498421" y="362289"/>
                  </a:cubicBezTo>
                  <a:cubicBezTo>
                    <a:pt x="501669" y="363840"/>
                    <a:pt x="504106" y="366498"/>
                    <a:pt x="505288" y="369895"/>
                  </a:cubicBezTo>
                  <a:lnTo>
                    <a:pt x="505509" y="370485"/>
                  </a:lnTo>
                  <a:cubicBezTo>
                    <a:pt x="506469" y="373587"/>
                    <a:pt x="506247" y="376909"/>
                    <a:pt x="504844" y="379937"/>
                  </a:cubicBezTo>
                  <a:moveTo>
                    <a:pt x="214517" y="263938"/>
                  </a:moveTo>
                  <a:cubicBezTo>
                    <a:pt x="209348" y="258696"/>
                    <a:pt x="209422" y="250278"/>
                    <a:pt x="214664" y="245110"/>
                  </a:cubicBezTo>
                  <a:cubicBezTo>
                    <a:pt x="219907" y="239941"/>
                    <a:pt x="228324" y="240015"/>
                    <a:pt x="233493" y="245257"/>
                  </a:cubicBezTo>
                  <a:lnTo>
                    <a:pt x="250844" y="262978"/>
                  </a:lnTo>
                  <a:lnTo>
                    <a:pt x="298691" y="203687"/>
                  </a:lnTo>
                  <a:cubicBezTo>
                    <a:pt x="303269" y="198002"/>
                    <a:pt x="311686" y="197116"/>
                    <a:pt x="317372" y="201694"/>
                  </a:cubicBezTo>
                  <a:cubicBezTo>
                    <a:pt x="323057" y="206271"/>
                    <a:pt x="323943" y="214689"/>
                    <a:pt x="319365" y="220374"/>
                  </a:cubicBezTo>
                  <a:lnTo>
                    <a:pt x="262142" y="291258"/>
                  </a:lnTo>
                  <a:cubicBezTo>
                    <a:pt x="262142" y="291258"/>
                    <a:pt x="262142" y="291258"/>
                    <a:pt x="262068" y="291332"/>
                  </a:cubicBezTo>
                  <a:cubicBezTo>
                    <a:pt x="261772" y="291701"/>
                    <a:pt x="261477" y="292070"/>
                    <a:pt x="261108" y="292366"/>
                  </a:cubicBezTo>
                  <a:cubicBezTo>
                    <a:pt x="261034" y="292439"/>
                    <a:pt x="260960" y="292513"/>
                    <a:pt x="260886" y="292587"/>
                  </a:cubicBezTo>
                  <a:cubicBezTo>
                    <a:pt x="260591" y="292883"/>
                    <a:pt x="260296" y="293104"/>
                    <a:pt x="260000" y="293326"/>
                  </a:cubicBezTo>
                  <a:cubicBezTo>
                    <a:pt x="259853" y="293473"/>
                    <a:pt x="259705" y="293547"/>
                    <a:pt x="259557" y="293621"/>
                  </a:cubicBezTo>
                  <a:cubicBezTo>
                    <a:pt x="259336" y="293769"/>
                    <a:pt x="259114" y="293990"/>
                    <a:pt x="258819" y="294138"/>
                  </a:cubicBezTo>
                  <a:cubicBezTo>
                    <a:pt x="258671" y="294212"/>
                    <a:pt x="258523" y="294359"/>
                    <a:pt x="258302" y="294433"/>
                  </a:cubicBezTo>
                  <a:cubicBezTo>
                    <a:pt x="258081" y="294581"/>
                    <a:pt x="257785" y="294728"/>
                    <a:pt x="257564" y="294802"/>
                  </a:cubicBezTo>
                  <a:cubicBezTo>
                    <a:pt x="257416" y="294876"/>
                    <a:pt x="257268" y="294950"/>
                    <a:pt x="257047" y="295024"/>
                  </a:cubicBezTo>
                  <a:cubicBezTo>
                    <a:pt x="256751" y="295171"/>
                    <a:pt x="256530" y="295245"/>
                    <a:pt x="256235" y="295319"/>
                  </a:cubicBezTo>
                  <a:cubicBezTo>
                    <a:pt x="256087" y="295393"/>
                    <a:pt x="255939" y="295467"/>
                    <a:pt x="255718" y="295467"/>
                  </a:cubicBezTo>
                  <a:cubicBezTo>
                    <a:pt x="255422" y="295541"/>
                    <a:pt x="255127" y="295614"/>
                    <a:pt x="254832" y="295688"/>
                  </a:cubicBezTo>
                  <a:cubicBezTo>
                    <a:pt x="254684" y="295762"/>
                    <a:pt x="254536" y="295762"/>
                    <a:pt x="254389" y="295762"/>
                  </a:cubicBezTo>
                  <a:cubicBezTo>
                    <a:pt x="254093" y="295836"/>
                    <a:pt x="253724" y="295910"/>
                    <a:pt x="253429" y="295910"/>
                  </a:cubicBezTo>
                  <a:cubicBezTo>
                    <a:pt x="253281" y="295910"/>
                    <a:pt x="253133" y="295984"/>
                    <a:pt x="253060" y="295984"/>
                  </a:cubicBezTo>
                  <a:cubicBezTo>
                    <a:pt x="252616" y="296058"/>
                    <a:pt x="252174" y="296058"/>
                    <a:pt x="251730" y="296058"/>
                  </a:cubicBezTo>
                  <a:cubicBezTo>
                    <a:pt x="251730" y="296058"/>
                    <a:pt x="251730" y="296058"/>
                    <a:pt x="251730" y="296058"/>
                  </a:cubicBezTo>
                  <a:cubicBezTo>
                    <a:pt x="251361" y="296058"/>
                    <a:pt x="250918" y="296058"/>
                    <a:pt x="250549" y="295984"/>
                  </a:cubicBezTo>
                  <a:cubicBezTo>
                    <a:pt x="250475" y="295984"/>
                    <a:pt x="250328" y="295984"/>
                    <a:pt x="250254" y="295910"/>
                  </a:cubicBezTo>
                  <a:cubicBezTo>
                    <a:pt x="249958" y="295910"/>
                    <a:pt x="249663" y="295836"/>
                    <a:pt x="249368" y="295762"/>
                  </a:cubicBezTo>
                  <a:cubicBezTo>
                    <a:pt x="249220" y="295762"/>
                    <a:pt x="249146" y="295688"/>
                    <a:pt x="248999" y="295688"/>
                  </a:cubicBezTo>
                  <a:cubicBezTo>
                    <a:pt x="248703" y="295614"/>
                    <a:pt x="248482" y="295541"/>
                    <a:pt x="248186" y="295467"/>
                  </a:cubicBezTo>
                  <a:cubicBezTo>
                    <a:pt x="248039" y="295393"/>
                    <a:pt x="247891" y="295393"/>
                    <a:pt x="247743" y="295319"/>
                  </a:cubicBezTo>
                  <a:cubicBezTo>
                    <a:pt x="247522" y="295245"/>
                    <a:pt x="247226" y="295171"/>
                    <a:pt x="247005" y="295024"/>
                  </a:cubicBezTo>
                  <a:cubicBezTo>
                    <a:pt x="246857" y="294950"/>
                    <a:pt x="246709" y="294950"/>
                    <a:pt x="246562" y="294876"/>
                  </a:cubicBezTo>
                  <a:cubicBezTo>
                    <a:pt x="246340" y="294802"/>
                    <a:pt x="246119" y="294655"/>
                    <a:pt x="245823" y="294507"/>
                  </a:cubicBezTo>
                  <a:cubicBezTo>
                    <a:pt x="245676" y="294433"/>
                    <a:pt x="245528" y="294359"/>
                    <a:pt x="245381" y="294285"/>
                  </a:cubicBezTo>
                  <a:cubicBezTo>
                    <a:pt x="245085" y="294138"/>
                    <a:pt x="244864" y="293990"/>
                    <a:pt x="244568" y="293842"/>
                  </a:cubicBezTo>
                  <a:cubicBezTo>
                    <a:pt x="244421" y="293769"/>
                    <a:pt x="244347" y="293695"/>
                    <a:pt x="244199" y="293621"/>
                  </a:cubicBezTo>
                  <a:cubicBezTo>
                    <a:pt x="243904" y="293399"/>
                    <a:pt x="243608" y="293252"/>
                    <a:pt x="243387" y="293030"/>
                  </a:cubicBezTo>
                  <a:cubicBezTo>
                    <a:pt x="243387" y="293030"/>
                    <a:pt x="243387" y="293030"/>
                    <a:pt x="243313" y="292956"/>
                  </a:cubicBezTo>
                  <a:cubicBezTo>
                    <a:pt x="243165" y="292809"/>
                    <a:pt x="243018" y="292661"/>
                    <a:pt x="242796" y="292513"/>
                  </a:cubicBezTo>
                  <a:cubicBezTo>
                    <a:pt x="242648" y="292366"/>
                    <a:pt x="242427" y="292218"/>
                    <a:pt x="242279" y="291996"/>
                  </a:cubicBezTo>
                  <a:cubicBezTo>
                    <a:pt x="242279" y="291996"/>
                    <a:pt x="242279" y="291996"/>
                    <a:pt x="242206" y="291923"/>
                  </a:cubicBezTo>
                  <a:lnTo>
                    <a:pt x="214517" y="26393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259411-58E0-6641-93FE-5387F7535934}"/>
              </a:ext>
            </a:extLst>
          </p:cNvPr>
          <p:cNvGrpSpPr/>
          <p:nvPr/>
        </p:nvGrpSpPr>
        <p:grpSpPr>
          <a:xfrm>
            <a:off x="17830800" y="6149278"/>
            <a:ext cx="658370" cy="658370"/>
            <a:chOff x="5887971" y="7724773"/>
            <a:chExt cx="1603668" cy="160366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E1EC12E-0F0B-7244-ACFD-F57958C82027}"/>
                </a:ext>
              </a:extLst>
            </p:cNvPr>
            <p:cNvSpPr/>
            <p:nvPr/>
          </p:nvSpPr>
          <p:spPr>
            <a:xfrm>
              <a:off x="5887971" y="7724773"/>
              <a:ext cx="1603668" cy="16036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orma libre 63">
              <a:extLst>
                <a:ext uri="{FF2B5EF4-FFF2-40B4-BE49-F238E27FC236}">
                  <a16:creationId xmlns:a16="http://schemas.microsoft.com/office/drawing/2014/main" id="{CAEA4C17-698B-C143-ACA9-CAD0C5AB6CD9}"/>
                </a:ext>
              </a:extLst>
            </p:cNvPr>
            <p:cNvSpPr/>
            <p:nvPr/>
          </p:nvSpPr>
          <p:spPr>
            <a:xfrm>
              <a:off x="6199156" y="8071067"/>
              <a:ext cx="857636" cy="863840"/>
            </a:xfrm>
            <a:custGeom>
              <a:avLst/>
              <a:gdLst>
                <a:gd name="connsiteX0" fmla="*/ 398942 w 510215"/>
                <a:gd name="connsiteY0" fmla="*/ 133461 h 513906"/>
                <a:gd name="connsiteX1" fmla="*/ 465396 w 510215"/>
                <a:gd name="connsiteY1" fmla="*/ 67007 h 513906"/>
                <a:gd name="connsiteX2" fmla="*/ 398942 w 510215"/>
                <a:gd name="connsiteY2" fmla="*/ 554 h 513906"/>
                <a:gd name="connsiteX3" fmla="*/ 332489 w 510215"/>
                <a:gd name="connsiteY3" fmla="*/ 67007 h 513906"/>
                <a:gd name="connsiteX4" fmla="*/ 398942 w 510215"/>
                <a:gd name="connsiteY4" fmla="*/ 133461 h 513906"/>
                <a:gd name="connsiteX5" fmla="*/ 398942 w 510215"/>
                <a:gd name="connsiteY5" fmla="*/ 27061 h 513906"/>
                <a:gd name="connsiteX6" fmla="*/ 438814 w 510215"/>
                <a:gd name="connsiteY6" fmla="*/ 66933 h 513906"/>
                <a:gd name="connsiteX7" fmla="*/ 398942 w 510215"/>
                <a:gd name="connsiteY7" fmla="*/ 106805 h 513906"/>
                <a:gd name="connsiteX8" fmla="*/ 359070 w 510215"/>
                <a:gd name="connsiteY8" fmla="*/ 66933 h 513906"/>
                <a:gd name="connsiteX9" fmla="*/ 398942 w 510215"/>
                <a:gd name="connsiteY9" fmla="*/ 27061 h 513906"/>
                <a:gd name="connsiteX10" fmla="*/ 510141 w 510215"/>
                <a:gd name="connsiteY10" fmla="*/ 208922 h 513906"/>
                <a:gd name="connsiteX11" fmla="*/ 489393 w 510215"/>
                <a:gd name="connsiteY11" fmla="*/ 168977 h 513906"/>
                <a:gd name="connsiteX12" fmla="*/ 428551 w 510215"/>
                <a:gd name="connsiteY12" fmla="*/ 144019 h 513906"/>
                <a:gd name="connsiteX13" fmla="*/ 426927 w 510215"/>
                <a:gd name="connsiteY13" fmla="*/ 143724 h 513906"/>
                <a:gd name="connsiteX14" fmla="*/ 399016 w 510215"/>
                <a:gd name="connsiteY14" fmla="*/ 141361 h 513906"/>
                <a:gd name="connsiteX15" fmla="*/ 399016 w 510215"/>
                <a:gd name="connsiteY15" fmla="*/ 141361 h 513906"/>
                <a:gd name="connsiteX16" fmla="*/ 399016 w 510215"/>
                <a:gd name="connsiteY16" fmla="*/ 141361 h 513906"/>
                <a:gd name="connsiteX17" fmla="*/ 371179 w 510215"/>
                <a:gd name="connsiteY17" fmla="*/ 143724 h 513906"/>
                <a:gd name="connsiteX18" fmla="*/ 369481 w 510215"/>
                <a:gd name="connsiteY18" fmla="*/ 144019 h 513906"/>
                <a:gd name="connsiteX19" fmla="*/ 309230 w 510215"/>
                <a:gd name="connsiteY19" fmla="*/ 168607 h 513906"/>
                <a:gd name="connsiteX20" fmla="*/ 287965 w 510215"/>
                <a:gd name="connsiteY20" fmla="*/ 209218 h 513906"/>
                <a:gd name="connsiteX21" fmla="*/ 287965 w 510215"/>
                <a:gd name="connsiteY21" fmla="*/ 335332 h 513906"/>
                <a:gd name="connsiteX22" fmla="*/ 301256 w 510215"/>
                <a:gd name="connsiteY22" fmla="*/ 348622 h 513906"/>
                <a:gd name="connsiteX23" fmla="*/ 322890 w 510215"/>
                <a:gd name="connsiteY23" fmla="*/ 348622 h 513906"/>
                <a:gd name="connsiteX24" fmla="*/ 322890 w 510215"/>
                <a:gd name="connsiteY24" fmla="*/ 500653 h 513906"/>
                <a:gd name="connsiteX25" fmla="*/ 336181 w 510215"/>
                <a:gd name="connsiteY25" fmla="*/ 513944 h 513906"/>
                <a:gd name="connsiteX26" fmla="*/ 460744 w 510215"/>
                <a:gd name="connsiteY26" fmla="*/ 513944 h 513906"/>
                <a:gd name="connsiteX27" fmla="*/ 474035 w 510215"/>
                <a:gd name="connsiteY27" fmla="*/ 500653 h 513906"/>
                <a:gd name="connsiteX28" fmla="*/ 474035 w 510215"/>
                <a:gd name="connsiteY28" fmla="*/ 348622 h 513906"/>
                <a:gd name="connsiteX29" fmla="*/ 496998 w 510215"/>
                <a:gd name="connsiteY29" fmla="*/ 348622 h 513906"/>
                <a:gd name="connsiteX30" fmla="*/ 510289 w 510215"/>
                <a:gd name="connsiteY30" fmla="*/ 335332 h 513906"/>
                <a:gd name="connsiteX31" fmla="*/ 510141 w 510215"/>
                <a:gd name="connsiteY31" fmla="*/ 208922 h 513906"/>
                <a:gd name="connsiteX32" fmla="*/ 460744 w 510215"/>
                <a:gd name="connsiteY32" fmla="*/ 321967 h 513906"/>
                <a:gd name="connsiteX33" fmla="*/ 447454 w 510215"/>
                <a:gd name="connsiteY33" fmla="*/ 335258 h 513906"/>
                <a:gd name="connsiteX34" fmla="*/ 447454 w 510215"/>
                <a:gd name="connsiteY34" fmla="*/ 487288 h 513906"/>
                <a:gd name="connsiteX35" fmla="*/ 349471 w 510215"/>
                <a:gd name="connsiteY35" fmla="*/ 487288 h 513906"/>
                <a:gd name="connsiteX36" fmla="*/ 349471 w 510215"/>
                <a:gd name="connsiteY36" fmla="*/ 335258 h 513906"/>
                <a:gd name="connsiteX37" fmla="*/ 336181 w 510215"/>
                <a:gd name="connsiteY37" fmla="*/ 321967 h 513906"/>
                <a:gd name="connsiteX38" fmla="*/ 314547 w 510215"/>
                <a:gd name="connsiteY38" fmla="*/ 321967 h 513906"/>
                <a:gd name="connsiteX39" fmla="*/ 314547 w 510215"/>
                <a:gd name="connsiteY39" fmla="*/ 209144 h 513906"/>
                <a:gd name="connsiteX40" fmla="*/ 324367 w 510215"/>
                <a:gd name="connsiteY40" fmla="*/ 190315 h 513906"/>
                <a:gd name="connsiteX41" fmla="*/ 371179 w 510215"/>
                <a:gd name="connsiteY41" fmla="*/ 170675 h 513906"/>
                <a:gd name="connsiteX42" fmla="*/ 385652 w 510215"/>
                <a:gd name="connsiteY42" fmla="*/ 176434 h 513906"/>
                <a:gd name="connsiteX43" fmla="*/ 385726 w 510215"/>
                <a:gd name="connsiteY43" fmla="*/ 279585 h 513906"/>
                <a:gd name="connsiteX44" fmla="*/ 399016 w 510215"/>
                <a:gd name="connsiteY44" fmla="*/ 292875 h 513906"/>
                <a:gd name="connsiteX45" fmla="*/ 399016 w 510215"/>
                <a:gd name="connsiteY45" fmla="*/ 292875 h 513906"/>
                <a:gd name="connsiteX46" fmla="*/ 412307 w 510215"/>
                <a:gd name="connsiteY46" fmla="*/ 279585 h 513906"/>
                <a:gd name="connsiteX47" fmla="*/ 412233 w 510215"/>
                <a:gd name="connsiteY47" fmla="*/ 176434 h 513906"/>
                <a:gd name="connsiteX48" fmla="*/ 426705 w 510215"/>
                <a:gd name="connsiteY48" fmla="*/ 170675 h 513906"/>
                <a:gd name="connsiteX49" fmla="*/ 474035 w 510215"/>
                <a:gd name="connsiteY49" fmla="*/ 190685 h 513906"/>
                <a:gd name="connsiteX50" fmla="*/ 483560 w 510215"/>
                <a:gd name="connsiteY50" fmla="*/ 209070 h 513906"/>
                <a:gd name="connsiteX51" fmla="*/ 483708 w 510215"/>
                <a:gd name="connsiteY51" fmla="*/ 321967 h 513906"/>
                <a:gd name="connsiteX52" fmla="*/ 460744 w 510215"/>
                <a:gd name="connsiteY52" fmla="*/ 321967 h 513906"/>
                <a:gd name="connsiteX53" fmla="*/ 121240 w 510215"/>
                <a:gd name="connsiteY53" fmla="*/ 346333 h 513906"/>
                <a:gd name="connsiteX54" fmla="*/ 121240 w 510215"/>
                <a:gd name="connsiteY54" fmla="*/ 365162 h 513906"/>
                <a:gd name="connsiteX55" fmla="*/ 111863 w 510215"/>
                <a:gd name="connsiteY55" fmla="*/ 369075 h 513906"/>
                <a:gd name="connsiteX56" fmla="*/ 102486 w 510215"/>
                <a:gd name="connsiteY56" fmla="*/ 365162 h 513906"/>
                <a:gd name="connsiteX57" fmla="*/ 76126 w 510215"/>
                <a:gd name="connsiteY57" fmla="*/ 338802 h 513906"/>
                <a:gd name="connsiteX58" fmla="*/ 76126 w 510215"/>
                <a:gd name="connsiteY58" fmla="*/ 500653 h 513906"/>
                <a:gd name="connsiteX59" fmla="*/ 62836 w 510215"/>
                <a:gd name="connsiteY59" fmla="*/ 513944 h 513906"/>
                <a:gd name="connsiteX60" fmla="*/ 49545 w 510215"/>
                <a:gd name="connsiteY60" fmla="*/ 500653 h 513906"/>
                <a:gd name="connsiteX61" fmla="*/ 49545 w 510215"/>
                <a:gd name="connsiteY61" fmla="*/ 338802 h 513906"/>
                <a:gd name="connsiteX62" fmla="*/ 23185 w 510215"/>
                <a:gd name="connsiteY62" fmla="*/ 365162 h 513906"/>
                <a:gd name="connsiteX63" fmla="*/ 13807 w 510215"/>
                <a:gd name="connsiteY63" fmla="*/ 369075 h 513906"/>
                <a:gd name="connsiteX64" fmla="*/ 4430 w 510215"/>
                <a:gd name="connsiteY64" fmla="*/ 365162 h 513906"/>
                <a:gd name="connsiteX65" fmla="*/ 4430 w 510215"/>
                <a:gd name="connsiteY65" fmla="*/ 346333 h 513906"/>
                <a:gd name="connsiteX66" fmla="*/ 53532 w 510215"/>
                <a:gd name="connsiteY66" fmla="*/ 297232 h 513906"/>
                <a:gd name="connsiteX67" fmla="*/ 54492 w 510215"/>
                <a:gd name="connsiteY67" fmla="*/ 296346 h 513906"/>
                <a:gd name="connsiteX68" fmla="*/ 54935 w 510215"/>
                <a:gd name="connsiteY68" fmla="*/ 295977 h 513906"/>
                <a:gd name="connsiteX69" fmla="*/ 55525 w 510215"/>
                <a:gd name="connsiteY69" fmla="*/ 295533 h 513906"/>
                <a:gd name="connsiteX70" fmla="*/ 56116 w 510215"/>
                <a:gd name="connsiteY70" fmla="*/ 295164 h 513906"/>
                <a:gd name="connsiteX71" fmla="*/ 56633 w 510215"/>
                <a:gd name="connsiteY71" fmla="*/ 294869 h 513906"/>
                <a:gd name="connsiteX72" fmla="*/ 57224 w 510215"/>
                <a:gd name="connsiteY72" fmla="*/ 294573 h 513906"/>
                <a:gd name="connsiteX73" fmla="*/ 57814 w 510215"/>
                <a:gd name="connsiteY73" fmla="*/ 294278 h 513906"/>
                <a:gd name="connsiteX74" fmla="*/ 58405 w 510215"/>
                <a:gd name="connsiteY74" fmla="*/ 294057 h 513906"/>
                <a:gd name="connsiteX75" fmla="*/ 59070 w 510215"/>
                <a:gd name="connsiteY75" fmla="*/ 293835 h 513906"/>
                <a:gd name="connsiteX76" fmla="*/ 59660 w 510215"/>
                <a:gd name="connsiteY76" fmla="*/ 293688 h 513906"/>
                <a:gd name="connsiteX77" fmla="*/ 60325 w 510215"/>
                <a:gd name="connsiteY77" fmla="*/ 293540 h 513906"/>
                <a:gd name="connsiteX78" fmla="*/ 60990 w 510215"/>
                <a:gd name="connsiteY78" fmla="*/ 293466 h 513906"/>
                <a:gd name="connsiteX79" fmla="*/ 61580 w 510215"/>
                <a:gd name="connsiteY79" fmla="*/ 293392 h 513906"/>
                <a:gd name="connsiteX80" fmla="*/ 62836 w 510215"/>
                <a:gd name="connsiteY80" fmla="*/ 293318 h 513906"/>
                <a:gd name="connsiteX81" fmla="*/ 62836 w 510215"/>
                <a:gd name="connsiteY81" fmla="*/ 293318 h 513906"/>
                <a:gd name="connsiteX82" fmla="*/ 62836 w 510215"/>
                <a:gd name="connsiteY82" fmla="*/ 293318 h 513906"/>
                <a:gd name="connsiteX83" fmla="*/ 64091 w 510215"/>
                <a:gd name="connsiteY83" fmla="*/ 293392 h 513906"/>
                <a:gd name="connsiteX84" fmla="*/ 64681 w 510215"/>
                <a:gd name="connsiteY84" fmla="*/ 293466 h 513906"/>
                <a:gd name="connsiteX85" fmla="*/ 65346 w 510215"/>
                <a:gd name="connsiteY85" fmla="*/ 293540 h 513906"/>
                <a:gd name="connsiteX86" fmla="*/ 66010 w 510215"/>
                <a:gd name="connsiteY86" fmla="*/ 293688 h 513906"/>
                <a:gd name="connsiteX87" fmla="*/ 66601 w 510215"/>
                <a:gd name="connsiteY87" fmla="*/ 293835 h 513906"/>
                <a:gd name="connsiteX88" fmla="*/ 67266 w 510215"/>
                <a:gd name="connsiteY88" fmla="*/ 294057 h 513906"/>
                <a:gd name="connsiteX89" fmla="*/ 67856 w 510215"/>
                <a:gd name="connsiteY89" fmla="*/ 294278 h 513906"/>
                <a:gd name="connsiteX90" fmla="*/ 68447 w 510215"/>
                <a:gd name="connsiteY90" fmla="*/ 294573 h 513906"/>
                <a:gd name="connsiteX91" fmla="*/ 69038 w 510215"/>
                <a:gd name="connsiteY91" fmla="*/ 294869 h 513906"/>
                <a:gd name="connsiteX92" fmla="*/ 69554 w 510215"/>
                <a:gd name="connsiteY92" fmla="*/ 295164 h 513906"/>
                <a:gd name="connsiteX93" fmla="*/ 70145 w 510215"/>
                <a:gd name="connsiteY93" fmla="*/ 295533 h 513906"/>
                <a:gd name="connsiteX94" fmla="*/ 70736 w 510215"/>
                <a:gd name="connsiteY94" fmla="*/ 295977 h 513906"/>
                <a:gd name="connsiteX95" fmla="*/ 71179 w 510215"/>
                <a:gd name="connsiteY95" fmla="*/ 296346 h 513906"/>
                <a:gd name="connsiteX96" fmla="*/ 72139 w 510215"/>
                <a:gd name="connsiteY96" fmla="*/ 297232 h 513906"/>
                <a:gd name="connsiteX97" fmla="*/ 121240 w 510215"/>
                <a:gd name="connsiteY97" fmla="*/ 346333 h 513906"/>
                <a:gd name="connsiteX98" fmla="*/ 248979 w 510215"/>
                <a:gd name="connsiteY98" fmla="*/ 210842 h 513906"/>
                <a:gd name="connsiteX99" fmla="*/ 248979 w 510215"/>
                <a:gd name="connsiteY99" fmla="*/ 229671 h 513906"/>
                <a:gd name="connsiteX100" fmla="*/ 239602 w 510215"/>
                <a:gd name="connsiteY100" fmla="*/ 233584 h 513906"/>
                <a:gd name="connsiteX101" fmla="*/ 230224 w 510215"/>
                <a:gd name="connsiteY101" fmla="*/ 229671 h 513906"/>
                <a:gd name="connsiteX102" fmla="*/ 203865 w 510215"/>
                <a:gd name="connsiteY102" fmla="*/ 203311 h 513906"/>
                <a:gd name="connsiteX103" fmla="*/ 203865 w 510215"/>
                <a:gd name="connsiteY103" fmla="*/ 500653 h 513906"/>
                <a:gd name="connsiteX104" fmla="*/ 190574 w 510215"/>
                <a:gd name="connsiteY104" fmla="*/ 513944 h 513906"/>
                <a:gd name="connsiteX105" fmla="*/ 177283 w 510215"/>
                <a:gd name="connsiteY105" fmla="*/ 500653 h 513906"/>
                <a:gd name="connsiteX106" fmla="*/ 177283 w 510215"/>
                <a:gd name="connsiteY106" fmla="*/ 203311 h 513906"/>
                <a:gd name="connsiteX107" fmla="*/ 150923 w 510215"/>
                <a:gd name="connsiteY107" fmla="*/ 229671 h 513906"/>
                <a:gd name="connsiteX108" fmla="*/ 141546 w 510215"/>
                <a:gd name="connsiteY108" fmla="*/ 233584 h 513906"/>
                <a:gd name="connsiteX109" fmla="*/ 132169 w 510215"/>
                <a:gd name="connsiteY109" fmla="*/ 229671 h 513906"/>
                <a:gd name="connsiteX110" fmla="*/ 132169 w 510215"/>
                <a:gd name="connsiteY110" fmla="*/ 210842 h 513906"/>
                <a:gd name="connsiteX111" fmla="*/ 181270 w 510215"/>
                <a:gd name="connsiteY111" fmla="*/ 161740 h 513906"/>
                <a:gd name="connsiteX112" fmla="*/ 181270 w 510215"/>
                <a:gd name="connsiteY112" fmla="*/ 161740 h 513906"/>
                <a:gd name="connsiteX113" fmla="*/ 182230 w 510215"/>
                <a:gd name="connsiteY113" fmla="*/ 160854 h 513906"/>
                <a:gd name="connsiteX114" fmla="*/ 182673 w 510215"/>
                <a:gd name="connsiteY114" fmla="*/ 160485 h 513906"/>
                <a:gd name="connsiteX115" fmla="*/ 183264 w 510215"/>
                <a:gd name="connsiteY115" fmla="*/ 160042 h 513906"/>
                <a:gd name="connsiteX116" fmla="*/ 183855 w 510215"/>
                <a:gd name="connsiteY116" fmla="*/ 159673 h 513906"/>
                <a:gd name="connsiteX117" fmla="*/ 184371 w 510215"/>
                <a:gd name="connsiteY117" fmla="*/ 159378 h 513906"/>
                <a:gd name="connsiteX118" fmla="*/ 184962 w 510215"/>
                <a:gd name="connsiteY118" fmla="*/ 159082 h 513906"/>
                <a:gd name="connsiteX119" fmla="*/ 185553 w 510215"/>
                <a:gd name="connsiteY119" fmla="*/ 158787 h 513906"/>
                <a:gd name="connsiteX120" fmla="*/ 186144 w 510215"/>
                <a:gd name="connsiteY120" fmla="*/ 158565 h 513906"/>
                <a:gd name="connsiteX121" fmla="*/ 186808 w 510215"/>
                <a:gd name="connsiteY121" fmla="*/ 158344 h 513906"/>
                <a:gd name="connsiteX122" fmla="*/ 187399 w 510215"/>
                <a:gd name="connsiteY122" fmla="*/ 158196 h 513906"/>
                <a:gd name="connsiteX123" fmla="*/ 188063 w 510215"/>
                <a:gd name="connsiteY123" fmla="*/ 158048 h 513906"/>
                <a:gd name="connsiteX124" fmla="*/ 188728 w 510215"/>
                <a:gd name="connsiteY124" fmla="*/ 157975 h 513906"/>
                <a:gd name="connsiteX125" fmla="*/ 189319 w 510215"/>
                <a:gd name="connsiteY125" fmla="*/ 157901 h 513906"/>
                <a:gd name="connsiteX126" fmla="*/ 190500 w 510215"/>
                <a:gd name="connsiteY126" fmla="*/ 157827 h 513906"/>
                <a:gd name="connsiteX127" fmla="*/ 190574 w 510215"/>
                <a:gd name="connsiteY127" fmla="*/ 157827 h 513906"/>
                <a:gd name="connsiteX128" fmla="*/ 190647 w 510215"/>
                <a:gd name="connsiteY128" fmla="*/ 157827 h 513906"/>
                <a:gd name="connsiteX129" fmla="*/ 191829 w 510215"/>
                <a:gd name="connsiteY129" fmla="*/ 157901 h 513906"/>
                <a:gd name="connsiteX130" fmla="*/ 192420 w 510215"/>
                <a:gd name="connsiteY130" fmla="*/ 157975 h 513906"/>
                <a:gd name="connsiteX131" fmla="*/ 193084 w 510215"/>
                <a:gd name="connsiteY131" fmla="*/ 158048 h 513906"/>
                <a:gd name="connsiteX132" fmla="*/ 193749 w 510215"/>
                <a:gd name="connsiteY132" fmla="*/ 158196 h 513906"/>
                <a:gd name="connsiteX133" fmla="*/ 194339 w 510215"/>
                <a:gd name="connsiteY133" fmla="*/ 158344 h 513906"/>
                <a:gd name="connsiteX134" fmla="*/ 195004 w 510215"/>
                <a:gd name="connsiteY134" fmla="*/ 158565 h 513906"/>
                <a:gd name="connsiteX135" fmla="*/ 195595 w 510215"/>
                <a:gd name="connsiteY135" fmla="*/ 158787 h 513906"/>
                <a:gd name="connsiteX136" fmla="*/ 196185 w 510215"/>
                <a:gd name="connsiteY136" fmla="*/ 159082 h 513906"/>
                <a:gd name="connsiteX137" fmla="*/ 196776 w 510215"/>
                <a:gd name="connsiteY137" fmla="*/ 159378 h 513906"/>
                <a:gd name="connsiteX138" fmla="*/ 197293 w 510215"/>
                <a:gd name="connsiteY138" fmla="*/ 159673 h 513906"/>
                <a:gd name="connsiteX139" fmla="*/ 197884 w 510215"/>
                <a:gd name="connsiteY139" fmla="*/ 160042 h 513906"/>
                <a:gd name="connsiteX140" fmla="*/ 198474 w 510215"/>
                <a:gd name="connsiteY140" fmla="*/ 160485 h 513906"/>
                <a:gd name="connsiteX141" fmla="*/ 198917 w 510215"/>
                <a:gd name="connsiteY141" fmla="*/ 160854 h 513906"/>
                <a:gd name="connsiteX142" fmla="*/ 199877 w 510215"/>
                <a:gd name="connsiteY142" fmla="*/ 161740 h 513906"/>
                <a:gd name="connsiteX143" fmla="*/ 199877 w 510215"/>
                <a:gd name="connsiteY143" fmla="*/ 161740 h 513906"/>
                <a:gd name="connsiteX144" fmla="*/ 199877 w 510215"/>
                <a:gd name="connsiteY144" fmla="*/ 161740 h 513906"/>
                <a:gd name="connsiteX145" fmla="*/ 248979 w 510215"/>
                <a:gd name="connsiteY145" fmla="*/ 210842 h 513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10215" h="513906">
                  <a:moveTo>
                    <a:pt x="398942" y="133461"/>
                  </a:moveTo>
                  <a:cubicBezTo>
                    <a:pt x="435640" y="133461"/>
                    <a:pt x="465396" y="103631"/>
                    <a:pt x="465396" y="67007"/>
                  </a:cubicBezTo>
                  <a:cubicBezTo>
                    <a:pt x="465396" y="30310"/>
                    <a:pt x="435566" y="554"/>
                    <a:pt x="398942" y="554"/>
                  </a:cubicBezTo>
                  <a:cubicBezTo>
                    <a:pt x="362245" y="554"/>
                    <a:pt x="332489" y="30384"/>
                    <a:pt x="332489" y="67007"/>
                  </a:cubicBezTo>
                  <a:cubicBezTo>
                    <a:pt x="332489" y="103631"/>
                    <a:pt x="362319" y="133461"/>
                    <a:pt x="398942" y="133461"/>
                  </a:cubicBezTo>
                  <a:moveTo>
                    <a:pt x="398942" y="27061"/>
                  </a:moveTo>
                  <a:cubicBezTo>
                    <a:pt x="420946" y="27061"/>
                    <a:pt x="438814" y="44930"/>
                    <a:pt x="438814" y="66933"/>
                  </a:cubicBezTo>
                  <a:cubicBezTo>
                    <a:pt x="438814" y="88937"/>
                    <a:pt x="420946" y="106805"/>
                    <a:pt x="398942" y="106805"/>
                  </a:cubicBezTo>
                  <a:cubicBezTo>
                    <a:pt x="376939" y="106805"/>
                    <a:pt x="359070" y="88937"/>
                    <a:pt x="359070" y="66933"/>
                  </a:cubicBezTo>
                  <a:cubicBezTo>
                    <a:pt x="359070" y="44930"/>
                    <a:pt x="376939" y="27061"/>
                    <a:pt x="398942" y="27061"/>
                  </a:cubicBezTo>
                  <a:moveTo>
                    <a:pt x="510141" y="208922"/>
                  </a:moveTo>
                  <a:cubicBezTo>
                    <a:pt x="510067" y="192974"/>
                    <a:pt x="502240" y="178058"/>
                    <a:pt x="489393" y="168977"/>
                  </a:cubicBezTo>
                  <a:cubicBezTo>
                    <a:pt x="471746" y="156572"/>
                    <a:pt x="450850" y="148006"/>
                    <a:pt x="428551" y="144019"/>
                  </a:cubicBezTo>
                  <a:cubicBezTo>
                    <a:pt x="428034" y="143872"/>
                    <a:pt x="427444" y="143798"/>
                    <a:pt x="426927" y="143724"/>
                  </a:cubicBezTo>
                  <a:cubicBezTo>
                    <a:pt x="417771" y="142173"/>
                    <a:pt x="408467" y="141361"/>
                    <a:pt x="399016" y="141361"/>
                  </a:cubicBezTo>
                  <a:lnTo>
                    <a:pt x="399016" y="141361"/>
                  </a:lnTo>
                  <a:lnTo>
                    <a:pt x="399016" y="141361"/>
                  </a:lnTo>
                  <a:cubicBezTo>
                    <a:pt x="389639" y="141361"/>
                    <a:pt x="380262" y="142173"/>
                    <a:pt x="371179" y="143724"/>
                  </a:cubicBezTo>
                  <a:cubicBezTo>
                    <a:pt x="370589" y="143798"/>
                    <a:pt x="370072" y="143872"/>
                    <a:pt x="369481" y="144019"/>
                  </a:cubicBezTo>
                  <a:cubicBezTo>
                    <a:pt x="347478" y="148006"/>
                    <a:pt x="326730" y="156424"/>
                    <a:pt x="309230" y="168607"/>
                  </a:cubicBezTo>
                  <a:cubicBezTo>
                    <a:pt x="295939" y="177911"/>
                    <a:pt x="287965" y="193047"/>
                    <a:pt x="287965" y="209218"/>
                  </a:cubicBezTo>
                  <a:lnTo>
                    <a:pt x="287965" y="335332"/>
                  </a:lnTo>
                  <a:cubicBezTo>
                    <a:pt x="287965" y="342641"/>
                    <a:pt x="293946" y="348622"/>
                    <a:pt x="301256" y="348622"/>
                  </a:cubicBezTo>
                  <a:lnTo>
                    <a:pt x="322890" y="348622"/>
                  </a:lnTo>
                  <a:lnTo>
                    <a:pt x="322890" y="500653"/>
                  </a:lnTo>
                  <a:cubicBezTo>
                    <a:pt x="322890" y="507963"/>
                    <a:pt x="328871" y="513944"/>
                    <a:pt x="336181" y="513944"/>
                  </a:cubicBezTo>
                  <a:lnTo>
                    <a:pt x="460744" y="513944"/>
                  </a:lnTo>
                  <a:cubicBezTo>
                    <a:pt x="468054" y="513944"/>
                    <a:pt x="474035" y="507963"/>
                    <a:pt x="474035" y="500653"/>
                  </a:cubicBezTo>
                  <a:lnTo>
                    <a:pt x="474035" y="348622"/>
                  </a:lnTo>
                  <a:lnTo>
                    <a:pt x="496998" y="348622"/>
                  </a:lnTo>
                  <a:cubicBezTo>
                    <a:pt x="504308" y="348622"/>
                    <a:pt x="510289" y="342641"/>
                    <a:pt x="510289" y="335332"/>
                  </a:cubicBezTo>
                  <a:cubicBezTo>
                    <a:pt x="510289" y="321450"/>
                    <a:pt x="510215" y="221992"/>
                    <a:pt x="510141" y="208922"/>
                  </a:cubicBezTo>
                  <a:moveTo>
                    <a:pt x="460744" y="321967"/>
                  </a:moveTo>
                  <a:cubicBezTo>
                    <a:pt x="453434" y="321967"/>
                    <a:pt x="447454" y="327948"/>
                    <a:pt x="447454" y="335258"/>
                  </a:cubicBezTo>
                  <a:lnTo>
                    <a:pt x="447454" y="487288"/>
                  </a:lnTo>
                  <a:lnTo>
                    <a:pt x="349471" y="487288"/>
                  </a:lnTo>
                  <a:lnTo>
                    <a:pt x="349471" y="335258"/>
                  </a:lnTo>
                  <a:cubicBezTo>
                    <a:pt x="349471" y="327948"/>
                    <a:pt x="343490" y="321967"/>
                    <a:pt x="336181" y="321967"/>
                  </a:cubicBezTo>
                  <a:lnTo>
                    <a:pt x="314547" y="321967"/>
                  </a:lnTo>
                  <a:lnTo>
                    <a:pt x="314547" y="209144"/>
                  </a:lnTo>
                  <a:cubicBezTo>
                    <a:pt x="314547" y="201686"/>
                    <a:pt x="318238" y="194672"/>
                    <a:pt x="324367" y="190315"/>
                  </a:cubicBezTo>
                  <a:cubicBezTo>
                    <a:pt x="337953" y="180790"/>
                    <a:pt x="354049" y="174145"/>
                    <a:pt x="371179" y="170675"/>
                  </a:cubicBezTo>
                  <a:lnTo>
                    <a:pt x="385652" y="176434"/>
                  </a:lnTo>
                  <a:lnTo>
                    <a:pt x="385726" y="279585"/>
                  </a:lnTo>
                  <a:cubicBezTo>
                    <a:pt x="385726" y="286894"/>
                    <a:pt x="391706" y="292875"/>
                    <a:pt x="399016" y="292875"/>
                  </a:cubicBezTo>
                  <a:lnTo>
                    <a:pt x="399016" y="292875"/>
                  </a:lnTo>
                  <a:cubicBezTo>
                    <a:pt x="406326" y="292875"/>
                    <a:pt x="412307" y="286894"/>
                    <a:pt x="412307" y="279585"/>
                  </a:cubicBezTo>
                  <a:lnTo>
                    <a:pt x="412233" y="176434"/>
                  </a:lnTo>
                  <a:lnTo>
                    <a:pt x="426705" y="170675"/>
                  </a:lnTo>
                  <a:cubicBezTo>
                    <a:pt x="444057" y="174219"/>
                    <a:pt x="460301" y="181012"/>
                    <a:pt x="474035" y="190685"/>
                  </a:cubicBezTo>
                  <a:cubicBezTo>
                    <a:pt x="479942" y="194820"/>
                    <a:pt x="483486" y="201760"/>
                    <a:pt x="483560" y="209070"/>
                  </a:cubicBezTo>
                  <a:cubicBezTo>
                    <a:pt x="483634" y="219924"/>
                    <a:pt x="483708" y="290660"/>
                    <a:pt x="483708" y="321967"/>
                  </a:cubicBezTo>
                  <a:lnTo>
                    <a:pt x="460744" y="321967"/>
                  </a:lnTo>
                  <a:close/>
                  <a:moveTo>
                    <a:pt x="121240" y="346333"/>
                  </a:moveTo>
                  <a:cubicBezTo>
                    <a:pt x="126409" y="351502"/>
                    <a:pt x="126409" y="359919"/>
                    <a:pt x="121240" y="365162"/>
                  </a:cubicBezTo>
                  <a:cubicBezTo>
                    <a:pt x="118656" y="367746"/>
                    <a:pt x="115260" y="369075"/>
                    <a:pt x="111863" y="369075"/>
                  </a:cubicBezTo>
                  <a:cubicBezTo>
                    <a:pt x="108467" y="369075"/>
                    <a:pt x="105070" y="367746"/>
                    <a:pt x="102486" y="365162"/>
                  </a:cubicBezTo>
                  <a:lnTo>
                    <a:pt x="76126" y="338802"/>
                  </a:lnTo>
                  <a:lnTo>
                    <a:pt x="76126" y="500653"/>
                  </a:lnTo>
                  <a:cubicBezTo>
                    <a:pt x="76126" y="507963"/>
                    <a:pt x="70145" y="513944"/>
                    <a:pt x="62836" y="513944"/>
                  </a:cubicBezTo>
                  <a:cubicBezTo>
                    <a:pt x="55525" y="513944"/>
                    <a:pt x="49545" y="507963"/>
                    <a:pt x="49545" y="500653"/>
                  </a:cubicBezTo>
                  <a:lnTo>
                    <a:pt x="49545" y="338802"/>
                  </a:lnTo>
                  <a:lnTo>
                    <a:pt x="23185" y="365162"/>
                  </a:lnTo>
                  <a:cubicBezTo>
                    <a:pt x="20601" y="367746"/>
                    <a:pt x="17204" y="369075"/>
                    <a:pt x="13807" y="369075"/>
                  </a:cubicBezTo>
                  <a:cubicBezTo>
                    <a:pt x="10411" y="369075"/>
                    <a:pt x="7015" y="367746"/>
                    <a:pt x="4430" y="365162"/>
                  </a:cubicBezTo>
                  <a:cubicBezTo>
                    <a:pt x="-738" y="359993"/>
                    <a:pt x="-738" y="351576"/>
                    <a:pt x="4430" y="346333"/>
                  </a:cubicBezTo>
                  <a:lnTo>
                    <a:pt x="53532" y="297232"/>
                  </a:lnTo>
                  <a:cubicBezTo>
                    <a:pt x="53827" y="296936"/>
                    <a:pt x="54196" y="296641"/>
                    <a:pt x="54492" y="296346"/>
                  </a:cubicBezTo>
                  <a:cubicBezTo>
                    <a:pt x="54640" y="296198"/>
                    <a:pt x="54787" y="296124"/>
                    <a:pt x="54935" y="295977"/>
                  </a:cubicBezTo>
                  <a:cubicBezTo>
                    <a:pt x="55156" y="295829"/>
                    <a:pt x="55304" y="295681"/>
                    <a:pt x="55525" y="295533"/>
                  </a:cubicBezTo>
                  <a:cubicBezTo>
                    <a:pt x="55747" y="295386"/>
                    <a:pt x="55895" y="295312"/>
                    <a:pt x="56116" y="295164"/>
                  </a:cubicBezTo>
                  <a:cubicBezTo>
                    <a:pt x="56264" y="295090"/>
                    <a:pt x="56485" y="294943"/>
                    <a:pt x="56633" y="294869"/>
                  </a:cubicBezTo>
                  <a:cubicBezTo>
                    <a:pt x="56855" y="294795"/>
                    <a:pt x="57002" y="294647"/>
                    <a:pt x="57224" y="294573"/>
                  </a:cubicBezTo>
                  <a:cubicBezTo>
                    <a:pt x="57445" y="294500"/>
                    <a:pt x="57593" y="294352"/>
                    <a:pt x="57814" y="294278"/>
                  </a:cubicBezTo>
                  <a:cubicBezTo>
                    <a:pt x="58036" y="294204"/>
                    <a:pt x="58184" y="294131"/>
                    <a:pt x="58405" y="294057"/>
                  </a:cubicBezTo>
                  <a:cubicBezTo>
                    <a:pt x="58627" y="293983"/>
                    <a:pt x="58848" y="293909"/>
                    <a:pt x="59070" y="293835"/>
                  </a:cubicBezTo>
                  <a:cubicBezTo>
                    <a:pt x="59291" y="293761"/>
                    <a:pt x="59439" y="293761"/>
                    <a:pt x="59660" y="293688"/>
                  </a:cubicBezTo>
                  <a:cubicBezTo>
                    <a:pt x="59882" y="293614"/>
                    <a:pt x="60103" y="293540"/>
                    <a:pt x="60325" y="293540"/>
                  </a:cubicBezTo>
                  <a:cubicBezTo>
                    <a:pt x="60547" y="293466"/>
                    <a:pt x="60768" y="293466"/>
                    <a:pt x="60990" y="293466"/>
                  </a:cubicBezTo>
                  <a:cubicBezTo>
                    <a:pt x="61211" y="293466"/>
                    <a:pt x="61359" y="293392"/>
                    <a:pt x="61580" y="293392"/>
                  </a:cubicBezTo>
                  <a:cubicBezTo>
                    <a:pt x="62023" y="293318"/>
                    <a:pt x="6246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2836" y="293318"/>
                    <a:pt x="62836" y="293318"/>
                    <a:pt x="62836" y="293318"/>
                  </a:cubicBezTo>
                  <a:cubicBezTo>
                    <a:pt x="63278" y="293318"/>
                    <a:pt x="63721" y="293318"/>
                    <a:pt x="64091" y="293392"/>
                  </a:cubicBezTo>
                  <a:cubicBezTo>
                    <a:pt x="64312" y="293392"/>
                    <a:pt x="64460" y="293466"/>
                    <a:pt x="64681" y="293466"/>
                  </a:cubicBezTo>
                  <a:cubicBezTo>
                    <a:pt x="64903" y="293466"/>
                    <a:pt x="65124" y="293540"/>
                    <a:pt x="65346" y="293540"/>
                  </a:cubicBezTo>
                  <a:cubicBezTo>
                    <a:pt x="65567" y="293614"/>
                    <a:pt x="65789" y="293614"/>
                    <a:pt x="66010" y="293688"/>
                  </a:cubicBezTo>
                  <a:cubicBezTo>
                    <a:pt x="66232" y="293761"/>
                    <a:pt x="66380" y="293761"/>
                    <a:pt x="66601" y="293835"/>
                  </a:cubicBezTo>
                  <a:cubicBezTo>
                    <a:pt x="66823" y="293909"/>
                    <a:pt x="67044" y="293983"/>
                    <a:pt x="67266" y="294057"/>
                  </a:cubicBezTo>
                  <a:cubicBezTo>
                    <a:pt x="67487" y="294131"/>
                    <a:pt x="67635" y="294204"/>
                    <a:pt x="67856" y="294278"/>
                  </a:cubicBezTo>
                  <a:cubicBezTo>
                    <a:pt x="68078" y="294352"/>
                    <a:pt x="68226" y="294426"/>
                    <a:pt x="68447" y="294573"/>
                  </a:cubicBezTo>
                  <a:cubicBezTo>
                    <a:pt x="68669" y="294647"/>
                    <a:pt x="68816" y="294721"/>
                    <a:pt x="69038" y="294869"/>
                  </a:cubicBezTo>
                  <a:cubicBezTo>
                    <a:pt x="69259" y="294943"/>
                    <a:pt x="69407" y="295090"/>
                    <a:pt x="69554" y="295164"/>
                  </a:cubicBezTo>
                  <a:cubicBezTo>
                    <a:pt x="69776" y="295312"/>
                    <a:pt x="69924" y="295386"/>
                    <a:pt x="70145" y="295533"/>
                  </a:cubicBezTo>
                  <a:cubicBezTo>
                    <a:pt x="70367" y="295681"/>
                    <a:pt x="70515" y="295829"/>
                    <a:pt x="70736" y="295977"/>
                  </a:cubicBezTo>
                  <a:cubicBezTo>
                    <a:pt x="70884" y="296124"/>
                    <a:pt x="71031" y="296198"/>
                    <a:pt x="71179" y="296346"/>
                  </a:cubicBezTo>
                  <a:cubicBezTo>
                    <a:pt x="71548" y="296641"/>
                    <a:pt x="71843" y="296936"/>
                    <a:pt x="72139" y="297232"/>
                  </a:cubicBezTo>
                  <a:lnTo>
                    <a:pt x="121240" y="346333"/>
                  </a:lnTo>
                  <a:close/>
                  <a:moveTo>
                    <a:pt x="248979" y="210842"/>
                  </a:moveTo>
                  <a:cubicBezTo>
                    <a:pt x="254147" y="216011"/>
                    <a:pt x="254147" y="224428"/>
                    <a:pt x="248979" y="229671"/>
                  </a:cubicBezTo>
                  <a:cubicBezTo>
                    <a:pt x="246395" y="232255"/>
                    <a:pt x="242998" y="233584"/>
                    <a:pt x="239602" y="233584"/>
                  </a:cubicBezTo>
                  <a:cubicBezTo>
                    <a:pt x="236205" y="233584"/>
                    <a:pt x="232809" y="232255"/>
                    <a:pt x="230224" y="229671"/>
                  </a:cubicBezTo>
                  <a:lnTo>
                    <a:pt x="203865" y="203311"/>
                  </a:lnTo>
                  <a:lnTo>
                    <a:pt x="203865" y="500653"/>
                  </a:lnTo>
                  <a:cubicBezTo>
                    <a:pt x="203865" y="507963"/>
                    <a:pt x="197884" y="513944"/>
                    <a:pt x="190574" y="513944"/>
                  </a:cubicBezTo>
                  <a:cubicBezTo>
                    <a:pt x="183264" y="513944"/>
                    <a:pt x="177283" y="507963"/>
                    <a:pt x="177283" y="500653"/>
                  </a:cubicBezTo>
                  <a:lnTo>
                    <a:pt x="177283" y="203311"/>
                  </a:lnTo>
                  <a:lnTo>
                    <a:pt x="150923" y="229671"/>
                  </a:lnTo>
                  <a:cubicBezTo>
                    <a:pt x="148339" y="232255"/>
                    <a:pt x="144942" y="233584"/>
                    <a:pt x="141546" y="233584"/>
                  </a:cubicBezTo>
                  <a:cubicBezTo>
                    <a:pt x="138149" y="233584"/>
                    <a:pt x="134753" y="232255"/>
                    <a:pt x="132169" y="229671"/>
                  </a:cubicBezTo>
                  <a:cubicBezTo>
                    <a:pt x="127000" y="224502"/>
                    <a:pt x="127000" y="216085"/>
                    <a:pt x="132169" y="210842"/>
                  </a:cubicBezTo>
                  <a:lnTo>
                    <a:pt x="181270" y="161740"/>
                  </a:lnTo>
                  <a:cubicBezTo>
                    <a:pt x="181270" y="161740"/>
                    <a:pt x="181270" y="161740"/>
                    <a:pt x="181270" y="161740"/>
                  </a:cubicBezTo>
                  <a:cubicBezTo>
                    <a:pt x="181566" y="161445"/>
                    <a:pt x="181935" y="161150"/>
                    <a:pt x="182230" y="160854"/>
                  </a:cubicBezTo>
                  <a:cubicBezTo>
                    <a:pt x="182378" y="160707"/>
                    <a:pt x="182525" y="160633"/>
                    <a:pt x="182673" y="160485"/>
                  </a:cubicBezTo>
                  <a:cubicBezTo>
                    <a:pt x="182895" y="160337"/>
                    <a:pt x="183042" y="160190"/>
                    <a:pt x="183264" y="160042"/>
                  </a:cubicBezTo>
                  <a:cubicBezTo>
                    <a:pt x="183485" y="159894"/>
                    <a:pt x="183633" y="159820"/>
                    <a:pt x="183855" y="159673"/>
                  </a:cubicBezTo>
                  <a:cubicBezTo>
                    <a:pt x="184002" y="159599"/>
                    <a:pt x="184224" y="159451"/>
                    <a:pt x="184371" y="159378"/>
                  </a:cubicBezTo>
                  <a:cubicBezTo>
                    <a:pt x="184593" y="159304"/>
                    <a:pt x="184740" y="159156"/>
                    <a:pt x="184962" y="159082"/>
                  </a:cubicBezTo>
                  <a:cubicBezTo>
                    <a:pt x="185184" y="159009"/>
                    <a:pt x="185331" y="158861"/>
                    <a:pt x="185553" y="158787"/>
                  </a:cubicBezTo>
                  <a:cubicBezTo>
                    <a:pt x="185774" y="158713"/>
                    <a:pt x="185922" y="158639"/>
                    <a:pt x="186144" y="158565"/>
                  </a:cubicBezTo>
                  <a:cubicBezTo>
                    <a:pt x="186365" y="158492"/>
                    <a:pt x="186586" y="158418"/>
                    <a:pt x="186808" y="158344"/>
                  </a:cubicBezTo>
                  <a:cubicBezTo>
                    <a:pt x="187030" y="158270"/>
                    <a:pt x="187177" y="158270"/>
                    <a:pt x="187399" y="158196"/>
                  </a:cubicBezTo>
                  <a:cubicBezTo>
                    <a:pt x="187620" y="158122"/>
                    <a:pt x="187842" y="158048"/>
                    <a:pt x="188063" y="158048"/>
                  </a:cubicBezTo>
                  <a:cubicBezTo>
                    <a:pt x="188285" y="157975"/>
                    <a:pt x="188506" y="157975"/>
                    <a:pt x="188728" y="157975"/>
                  </a:cubicBezTo>
                  <a:cubicBezTo>
                    <a:pt x="188949" y="157975"/>
                    <a:pt x="189171" y="157901"/>
                    <a:pt x="189319" y="157901"/>
                  </a:cubicBezTo>
                  <a:cubicBezTo>
                    <a:pt x="189688" y="157827"/>
                    <a:pt x="190131" y="157827"/>
                    <a:pt x="190500" y="157827"/>
                  </a:cubicBezTo>
                  <a:cubicBezTo>
                    <a:pt x="190500" y="157827"/>
                    <a:pt x="190574" y="157827"/>
                    <a:pt x="190574" y="157827"/>
                  </a:cubicBezTo>
                  <a:cubicBezTo>
                    <a:pt x="190574" y="157827"/>
                    <a:pt x="190647" y="157827"/>
                    <a:pt x="190647" y="157827"/>
                  </a:cubicBezTo>
                  <a:cubicBezTo>
                    <a:pt x="191017" y="157827"/>
                    <a:pt x="191460" y="157827"/>
                    <a:pt x="191829" y="157901"/>
                  </a:cubicBezTo>
                  <a:cubicBezTo>
                    <a:pt x="192051" y="157901"/>
                    <a:pt x="192272" y="157975"/>
                    <a:pt x="192420" y="157975"/>
                  </a:cubicBezTo>
                  <a:cubicBezTo>
                    <a:pt x="192641" y="157975"/>
                    <a:pt x="192863" y="158048"/>
                    <a:pt x="193084" y="158048"/>
                  </a:cubicBezTo>
                  <a:cubicBezTo>
                    <a:pt x="193306" y="158122"/>
                    <a:pt x="193527" y="158122"/>
                    <a:pt x="193749" y="158196"/>
                  </a:cubicBezTo>
                  <a:cubicBezTo>
                    <a:pt x="193970" y="158270"/>
                    <a:pt x="194118" y="158270"/>
                    <a:pt x="194339" y="158344"/>
                  </a:cubicBezTo>
                  <a:cubicBezTo>
                    <a:pt x="194561" y="158418"/>
                    <a:pt x="194782" y="158492"/>
                    <a:pt x="195004" y="158565"/>
                  </a:cubicBezTo>
                  <a:cubicBezTo>
                    <a:pt x="195226" y="158639"/>
                    <a:pt x="195373" y="158713"/>
                    <a:pt x="195595" y="158787"/>
                  </a:cubicBezTo>
                  <a:cubicBezTo>
                    <a:pt x="195816" y="158861"/>
                    <a:pt x="195964" y="158935"/>
                    <a:pt x="196185" y="159082"/>
                  </a:cubicBezTo>
                  <a:cubicBezTo>
                    <a:pt x="196407" y="159156"/>
                    <a:pt x="196554" y="159230"/>
                    <a:pt x="196776" y="159378"/>
                  </a:cubicBezTo>
                  <a:cubicBezTo>
                    <a:pt x="196998" y="159451"/>
                    <a:pt x="197145" y="159599"/>
                    <a:pt x="197293" y="159673"/>
                  </a:cubicBezTo>
                  <a:cubicBezTo>
                    <a:pt x="197515" y="159820"/>
                    <a:pt x="197662" y="159894"/>
                    <a:pt x="197884" y="160042"/>
                  </a:cubicBezTo>
                  <a:cubicBezTo>
                    <a:pt x="198105" y="160190"/>
                    <a:pt x="198253" y="160337"/>
                    <a:pt x="198474" y="160485"/>
                  </a:cubicBezTo>
                  <a:cubicBezTo>
                    <a:pt x="198622" y="160633"/>
                    <a:pt x="198770" y="160707"/>
                    <a:pt x="198917" y="160854"/>
                  </a:cubicBezTo>
                  <a:cubicBezTo>
                    <a:pt x="199287" y="161150"/>
                    <a:pt x="199582" y="161445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cubicBezTo>
                    <a:pt x="199877" y="161740"/>
                    <a:pt x="199877" y="161740"/>
                    <a:pt x="199877" y="161740"/>
                  </a:cubicBezTo>
                  <a:lnTo>
                    <a:pt x="248979" y="21084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F19A81-56EF-7147-9BA2-4E18731E6F82}"/>
              </a:ext>
            </a:extLst>
          </p:cNvPr>
          <p:cNvGrpSpPr/>
          <p:nvPr/>
        </p:nvGrpSpPr>
        <p:grpSpPr>
          <a:xfrm>
            <a:off x="15567660" y="9017465"/>
            <a:ext cx="658370" cy="658370"/>
            <a:chOff x="13169903" y="4162709"/>
            <a:chExt cx="1603668" cy="160366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94FDA0-C6FE-1B42-BCE5-3B951F2B3D1F}"/>
                </a:ext>
              </a:extLst>
            </p:cNvPr>
            <p:cNvSpPr/>
            <p:nvPr/>
          </p:nvSpPr>
          <p:spPr>
            <a:xfrm>
              <a:off x="13169903" y="4162709"/>
              <a:ext cx="1603668" cy="16036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upo 400">
              <a:extLst>
                <a:ext uri="{FF2B5EF4-FFF2-40B4-BE49-F238E27FC236}">
                  <a16:creationId xmlns:a16="http://schemas.microsoft.com/office/drawing/2014/main" id="{730E3DC5-8548-E747-8415-BB1BBA11196F}"/>
                </a:ext>
              </a:extLst>
            </p:cNvPr>
            <p:cNvGrpSpPr/>
            <p:nvPr/>
          </p:nvGrpSpPr>
          <p:grpSpPr>
            <a:xfrm>
              <a:off x="13568625" y="4556475"/>
              <a:ext cx="894866" cy="820398"/>
              <a:chOff x="6866528" y="2838951"/>
              <a:chExt cx="532366" cy="488064"/>
            </a:xfrm>
            <a:solidFill>
              <a:schemeClr val="bg1"/>
            </a:solidFill>
          </p:grpSpPr>
          <p:sp>
            <p:nvSpPr>
              <p:cNvPr id="62" name="Forma libre 115">
                <a:extLst>
                  <a:ext uri="{FF2B5EF4-FFF2-40B4-BE49-F238E27FC236}">
                    <a16:creationId xmlns:a16="http://schemas.microsoft.com/office/drawing/2014/main" id="{D747F423-CFE0-8544-B3AA-CE33DEC28B08}"/>
                  </a:ext>
                </a:extLst>
              </p:cNvPr>
              <p:cNvSpPr/>
              <p:nvPr/>
            </p:nvSpPr>
            <p:spPr>
              <a:xfrm>
                <a:off x="6866528" y="2838951"/>
                <a:ext cx="532366" cy="488064"/>
              </a:xfrm>
              <a:custGeom>
                <a:avLst/>
                <a:gdLst>
                  <a:gd name="connsiteX0" fmla="*/ 465433 w 532366"/>
                  <a:gd name="connsiteY0" fmla="*/ 249734 h 488063"/>
                  <a:gd name="connsiteX1" fmla="*/ 465359 w 532366"/>
                  <a:gd name="connsiteY1" fmla="*/ 122069 h 488063"/>
                  <a:gd name="connsiteX2" fmla="*/ 465359 w 532366"/>
                  <a:gd name="connsiteY2" fmla="*/ 121847 h 488063"/>
                  <a:gd name="connsiteX3" fmla="*/ 465359 w 532366"/>
                  <a:gd name="connsiteY3" fmla="*/ 121405 h 488063"/>
                  <a:gd name="connsiteX4" fmla="*/ 465285 w 532366"/>
                  <a:gd name="connsiteY4" fmla="*/ 120961 h 488063"/>
                  <a:gd name="connsiteX5" fmla="*/ 465212 w 532366"/>
                  <a:gd name="connsiteY5" fmla="*/ 120519 h 488063"/>
                  <a:gd name="connsiteX6" fmla="*/ 465138 w 532366"/>
                  <a:gd name="connsiteY6" fmla="*/ 120149 h 488063"/>
                  <a:gd name="connsiteX7" fmla="*/ 465064 w 532366"/>
                  <a:gd name="connsiteY7" fmla="*/ 119706 h 488063"/>
                  <a:gd name="connsiteX8" fmla="*/ 464990 w 532366"/>
                  <a:gd name="connsiteY8" fmla="*/ 119189 h 488063"/>
                  <a:gd name="connsiteX9" fmla="*/ 464916 w 532366"/>
                  <a:gd name="connsiteY9" fmla="*/ 118894 h 488063"/>
                  <a:gd name="connsiteX10" fmla="*/ 464842 w 532366"/>
                  <a:gd name="connsiteY10" fmla="*/ 118525 h 488063"/>
                  <a:gd name="connsiteX11" fmla="*/ 464695 w 532366"/>
                  <a:gd name="connsiteY11" fmla="*/ 117934 h 488063"/>
                  <a:gd name="connsiteX12" fmla="*/ 464547 w 532366"/>
                  <a:gd name="connsiteY12" fmla="*/ 117565 h 488063"/>
                  <a:gd name="connsiteX13" fmla="*/ 464399 w 532366"/>
                  <a:gd name="connsiteY13" fmla="*/ 117270 h 488063"/>
                  <a:gd name="connsiteX14" fmla="*/ 464178 w 532366"/>
                  <a:gd name="connsiteY14" fmla="*/ 116679 h 488063"/>
                  <a:gd name="connsiteX15" fmla="*/ 463956 w 532366"/>
                  <a:gd name="connsiteY15" fmla="*/ 116310 h 488063"/>
                  <a:gd name="connsiteX16" fmla="*/ 463882 w 532366"/>
                  <a:gd name="connsiteY16" fmla="*/ 116162 h 488063"/>
                  <a:gd name="connsiteX17" fmla="*/ 463809 w 532366"/>
                  <a:gd name="connsiteY17" fmla="*/ 116088 h 488063"/>
                  <a:gd name="connsiteX18" fmla="*/ 463587 w 532366"/>
                  <a:gd name="connsiteY18" fmla="*/ 115571 h 488063"/>
                  <a:gd name="connsiteX19" fmla="*/ 463292 w 532366"/>
                  <a:gd name="connsiteY19" fmla="*/ 115128 h 488063"/>
                  <a:gd name="connsiteX20" fmla="*/ 463144 w 532366"/>
                  <a:gd name="connsiteY20" fmla="*/ 114907 h 488063"/>
                  <a:gd name="connsiteX21" fmla="*/ 462923 w 532366"/>
                  <a:gd name="connsiteY21" fmla="*/ 114538 h 488063"/>
                  <a:gd name="connsiteX22" fmla="*/ 462553 w 532366"/>
                  <a:gd name="connsiteY22" fmla="*/ 114021 h 488063"/>
                  <a:gd name="connsiteX23" fmla="*/ 462406 w 532366"/>
                  <a:gd name="connsiteY23" fmla="*/ 113799 h 488063"/>
                  <a:gd name="connsiteX24" fmla="*/ 462184 w 532366"/>
                  <a:gd name="connsiteY24" fmla="*/ 113504 h 488063"/>
                  <a:gd name="connsiteX25" fmla="*/ 461741 w 532366"/>
                  <a:gd name="connsiteY25" fmla="*/ 112987 h 488063"/>
                  <a:gd name="connsiteX26" fmla="*/ 461520 w 532366"/>
                  <a:gd name="connsiteY26" fmla="*/ 112766 h 488063"/>
                  <a:gd name="connsiteX27" fmla="*/ 461298 w 532366"/>
                  <a:gd name="connsiteY27" fmla="*/ 112544 h 488063"/>
                  <a:gd name="connsiteX28" fmla="*/ 460781 w 532366"/>
                  <a:gd name="connsiteY28" fmla="*/ 112101 h 488063"/>
                  <a:gd name="connsiteX29" fmla="*/ 460560 w 532366"/>
                  <a:gd name="connsiteY29" fmla="*/ 111953 h 488063"/>
                  <a:gd name="connsiteX30" fmla="*/ 460264 w 532366"/>
                  <a:gd name="connsiteY30" fmla="*/ 111732 h 488063"/>
                  <a:gd name="connsiteX31" fmla="*/ 459748 w 532366"/>
                  <a:gd name="connsiteY31" fmla="*/ 111363 h 488063"/>
                  <a:gd name="connsiteX32" fmla="*/ 459748 w 532366"/>
                  <a:gd name="connsiteY32" fmla="*/ 111363 h 488063"/>
                  <a:gd name="connsiteX33" fmla="*/ 459600 w 532366"/>
                  <a:gd name="connsiteY33" fmla="*/ 111215 h 488063"/>
                  <a:gd name="connsiteX34" fmla="*/ 459231 w 532366"/>
                  <a:gd name="connsiteY34" fmla="*/ 110920 h 488063"/>
                  <a:gd name="connsiteX35" fmla="*/ 458788 w 532366"/>
                  <a:gd name="connsiteY35" fmla="*/ 110624 h 488063"/>
                  <a:gd name="connsiteX36" fmla="*/ 458640 w 532366"/>
                  <a:gd name="connsiteY36" fmla="*/ 110551 h 488063"/>
                  <a:gd name="connsiteX37" fmla="*/ 458640 w 532366"/>
                  <a:gd name="connsiteY37" fmla="*/ 110551 h 488063"/>
                  <a:gd name="connsiteX38" fmla="*/ 458123 w 532366"/>
                  <a:gd name="connsiteY38" fmla="*/ 110255 h 488063"/>
                  <a:gd name="connsiteX39" fmla="*/ 457975 w 532366"/>
                  <a:gd name="connsiteY39" fmla="*/ 110181 h 488063"/>
                  <a:gd name="connsiteX40" fmla="*/ 381406 w 532366"/>
                  <a:gd name="connsiteY40" fmla="*/ 72377 h 488063"/>
                  <a:gd name="connsiteX41" fmla="*/ 376385 w 532366"/>
                  <a:gd name="connsiteY41" fmla="*/ 69866 h 488063"/>
                  <a:gd name="connsiteX42" fmla="*/ 317094 w 532366"/>
                  <a:gd name="connsiteY42" fmla="*/ 40553 h 488063"/>
                  <a:gd name="connsiteX43" fmla="*/ 311039 w 532366"/>
                  <a:gd name="connsiteY43" fmla="*/ 37525 h 488063"/>
                  <a:gd name="connsiteX44" fmla="*/ 240377 w 532366"/>
                  <a:gd name="connsiteY44" fmla="*/ 2600 h 488063"/>
                  <a:gd name="connsiteX45" fmla="*/ 227456 w 532366"/>
                  <a:gd name="connsiteY45" fmla="*/ 1936 h 488063"/>
                  <a:gd name="connsiteX46" fmla="*/ 7864 w 532366"/>
                  <a:gd name="connsiteY46" fmla="*/ 110403 h 488063"/>
                  <a:gd name="connsiteX47" fmla="*/ 7347 w 532366"/>
                  <a:gd name="connsiteY47" fmla="*/ 110698 h 488063"/>
                  <a:gd name="connsiteX48" fmla="*/ 7126 w 532366"/>
                  <a:gd name="connsiteY48" fmla="*/ 110846 h 488063"/>
                  <a:gd name="connsiteX49" fmla="*/ 6239 w 532366"/>
                  <a:gd name="connsiteY49" fmla="*/ 111363 h 488063"/>
                  <a:gd name="connsiteX50" fmla="*/ 6018 w 532366"/>
                  <a:gd name="connsiteY50" fmla="*/ 111510 h 488063"/>
                  <a:gd name="connsiteX51" fmla="*/ 5206 w 532366"/>
                  <a:gd name="connsiteY51" fmla="*/ 112175 h 488063"/>
                  <a:gd name="connsiteX52" fmla="*/ 5058 w 532366"/>
                  <a:gd name="connsiteY52" fmla="*/ 112323 h 488063"/>
                  <a:gd name="connsiteX53" fmla="*/ 4246 w 532366"/>
                  <a:gd name="connsiteY53" fmla="*/ 113061 h 488063"/>
                  <a:gd name="connsiteX54" fmla="*/ 4098 w 532366"/>
                  <a:gd name="connsiteY54" fmla="*/ 113209 h 488063"/>
                  <a:gd name="connsiteX55" fmla="*/ 3360 w 532366"/>
                  <a:gd name="connsiteY55" fmla="*/ 114095 h 488063"/>
                  <a:gd name="connsiteX56" fmla="*/ 3286 w 532366"/>
                  <a:gd name="connsiteY56" fmla="*/ 114242 h 488063"/>
                  <a:gd name="connsiteX57" fmla="*/ 2621 w 532366"/>
                  <a:gd name="connsiteY57" fmla="*/ 115202 h 488063"/>
                  <a:gd name="connsiteX58" fmla="*/ 2548 w 532366"/>
                  <a:gd name="connsiteY58" fmla="*/ 115350 h 488063"/>
                  <a:gd name="connsiteX59" fmla="*/ 2178 w 532366"/>
                  <a:gd name="connsiteY59" fmla="*/ 116014 h 488063"/>
                  <a:gd name="connsiteX60" fmla="*/ 2104 w 532366"/>
                  <a:gd name="connsiteY60" fmla="*/ 116162 h 488063"/>
                  <a:gd name="connsiteX61" fmla="*/ 1957 w 532366"/>
                  <a:gd name="connsiteY61" fmla="*/ 116384 h 488063"/>
                  <a:gd name="connsiteX62" fmla="*/ 1883 w 532366"/>
                  <a:gd name="connsiteY62" fmla="*/ 116457 h 488063"/>
                  <a:gd name="connsiteX63" fmla="*/ 1883 w 532366"/>
                  <a:gd name="connsiteY63" fmla="*/ 116531 h 488063"/>
                  <a:gd name="connsiteX64" fmla="*/ 1588 w 532366"/>
                  <a:gd name="connsiteY64" fmla="*/ 117122 h 488063"/>
                  <a:gd name="connsiteX65" fmla="*/ 1440 w 532366"/>
                  <a:gd name="connsiteY65" fmla="*/ 117491 h 488063"/>
                  <a:gd name="connsiteX66" fmla="*/ 1366 w 532366"/>
                  <a:gd name="connsiteY66" fmla="*/ 117639 h 488063"/>
                  <a:gd name="connsiteX67" fmla="*/ 1292 w 532366"/>
                  <a:gd name="connsiteY67" fmla="*/ 117786 h 488063"/>
                  <a:gd name="connsiteX68" fmla="*/ 1145 w 532366"/>
                  <a:gd name="connsiteY68" fmla="*/ 118303 h 488063"/>
                  <a:gd name="connsiteX69" fmla="*/ 997 w 532366"/>
                  <a:gd name="connsiteY69" fmla="*/ 118820 h 488063"/>
                  <a:gd name="connsiteX70" fmla="*/ 997 w 532366"/>
                  <a:gd name="connsiteY70" fmla="*/ 118820 h 488063"/>
                  <a:gd name="connsiteX71" fmla="*/ 923 w 532366"/>
                  <a:gd name="connsiteY71" fmla="*/ 119042 h 488063"/>
                  <a:gd name="connsiteX72" fmla="*/ 849 w 532366"/>
                  <a:gd name="connsiteY72" fmla="*/ 119485 h 488063"/>
                  <a:gd name="connsiteX73" fmla="*/ 776 w 532366"/>
                  <a:gd name="connsiteY73" fmla="*/ 120002 h 488063"/>
                  <a:gd name="connsiteX74" fmla="*/ 702 w 532366"/>
                  <a:gd name="connsiteY74" fmla="*/ 120297 h 488063"/>
                  <a:gd name="connsiteX75" fmla="*/ 628 w 532366"/>
                  <a:gd name="connsiteY75" fmla="*/ 120740 h 488063"/>
                  <a:gd name="connsiteX76" fmla="*/ 554 w 532366"/>
                  <a:gd name="connsiteY76" fmla="*/ 121257 h 488063"/>
                  <a:gd name="connsiteX77" fmla="*/ 554 w 532366"/>
                  <a:gd name="connsiteY77" fmla="*/ 121257 h 488063"/>
                  <a:gd name="connsiteX78" fmla="*/ 554 w 532366"/>
                  <a:gd name="connsiteY78" fmla="*/ 121552 h 488063"/>
                  <a:gd name="connsiteX79" fmla="*/ 554 w 532366"/>
                  <a:gd name="connsiteY79" fmla="*/ 122069 h 488063"/>
                  <a:gd name="connsiteX80" fmla="*/ 554 w 532366"/>
                  <a:gd name="connsiteY80" fmla="*/ 122291 h 488063"/>
                  <a:gd name="connsiteX81" fmla="*/ 554 w 532366"/>
                  <a:gd name="connsiteY81" fmla="*/ 366766 h 488063"/>
                  <a:gd name="connsiteX82" fmla="*/ 554 w 532366"/>
                  <a:gd name="connsiteY82" fmla="*/ 366987 h 488063"/>
                  <a:gd name="connsiteX83" fmla="*/ 628 w 532366"/>
                  <a:gd name="connsiteY83" fmla="*/ 367799 h 488063"/>
                  <a:gd name="connsiteX84" fmla="*/ 702 w 532366"/>
                  <a:gd name="connsiteY84" fmla="*/ 368316 h 488063"/>
                  <a:gd name="connsiteX85" fmla="*/ 776 w 532366"/>
                  <a:gd name="connsiteY85" fmla="*/ 368981 h 488063"/>
                  <a:gd name="connsiteX86" fmla="*/ 923 w 532366"/>
                  <a:gd name="connsiteY86" fmla="*/ 369645 h 488063"/>
                  <a:gd name="connsiteX87" fmla="*/ 1071 w 532366"/>
                  <a:gd name="connsiteY87" fmla="*/ 370162 h 488063"/>
                  <a:gd name="connsiteX88" fmla="*/ 1292 w 532366"/>
                  <a:gd name="connsiteY88" fmla="*/ 370901 h 488063"/>
                  <a:gd name="connsiteX89" fmla="*/ 1440 w 532366"/>
                  <a:gd name="connsiteY89" fmla="*/ 371343 h 488063"/>
                  <a:gd name="connsiteX90" fmla="*/ 1735 w 532366"/>
                  <a:gd name="connsiteY90" fmla="*/ 372082 h 488063"/>
                  <a:gd name="connsiteX91" fmla="*/ 1957 w 532366"/>
                  <a:gd name="connsiteY91" fmla="*/ 372525 h 488063"/>
                  <a:gd name="connsiteX92" fmla="*/ 2326 w 532366"/>
                  <a:gd name="connsiteY92" fmla="*/ 373189 h 488063"/>
                  <a:gd name="connsiteX93" fmla="*/ 2621 w 532366"/>
                  <a:gd name="connsiteY93" fmla="*/ 373706 h 488063"/>
                  <a:gd name="connsiteX94" fmla="*/ 2991 w 532366"/>
                  <a:gd name="connsiteY94" fmla="*/ 374223 h 488063"/>
                  <a:gd name="connsiteX95" fmla="*/ 3434 w 532366"/>
                  <a:gd name="connsiteY95" fmla="*/ 374814 h 488063"/>
                  <a:gd name="connsiteX96" fmla="*/ 3729 w 532366"/>
                  <a:gd name="connsiteY96" fmla="*/ 375183 h 488063"/>
                  <a:gd name="connsiteX97" fmla="*/ 4246 w 532366"/>
                  <a:gd name="connsiteY97" fmla="*/ 375774 h 488063"/>
                  <a:gd name="connsiteX98" fmla="*/ 4541 w 532366"/>
                  <a:gd name="connsiteY98" fmla="*/ 376143 h 488063"/>
                  <a:gd name="connsiteX99" fmla="*/ 5132 w 532366"/>
                  <a:gd name="connsiteY99" fmla="*/ 376660 h 488063"/>
                  <a:gd name="connsiteX100" fmla="*/ 5575 w 532366"/>
                  <a:gd name="connsiteY100" fmla="*/ 377029 h 488063"/>
                  <a:gd name="connsiteX101" fmla="*/ 6092 w 532366"/>
                  <a:gd name="connsiteY101" fmla="*/ 377398 h 488063"/>
                  <a:gd name="connsiteX102" fmla="*/ 6609 w 532366"/>
                  <a:gd name="connsiteY102" fmla="*/ 377767 h 488063"/>
                  <a:gd name="connsiteX103" fmla="*/ 7052 w 532366"/>
                  <a:gd name="connsiteY103" fmla="*/ 378063 h 488063"/>
                  <a:gd name="connsiteX104" fmla="*/ 7790 w 532366"/>
                  <a:gd name="connsiteY104" fmla="*/ 378432 h 488063"/>
                  <a:gd name="connsiteX105" fmla="*/ 7938 w 532366"/>
                  <a:gd name="connsiteY105" fmla="*/ 378506 h 488063"/>
                  <a:gd name="connsiteX106" fmla="*/ 227160 w 532366"/>
                  <a:gd name="connsiteY106" fmla="*/ 486751 h 488063"/>
                  <a:gd name="connsiteX107" fmla="*/ 227530 w 532366"/>
                  <a:gd name="connsiteY107" fmla="*/ 486899 h 488063"/>
                  <a:gd name="connsiteX108" fmla="*/ 227825 w 532366"/>
                  <a:gd name="connsiteY108" fmla="*/ 487046 h 488063"/>
                  <a:gd name="connsiteX109" fmla="*/ 228046 w 532366"/>
                  <a:gd name="connsiteY109" fmla="*/ 487120 h 488063"/>
                  <a:gd name="connsiteX110" fmla="*/ 228932 w 532366"/>
                  <a:gd name="connsiteY110" fmla="*/ 487489 h 488063"/>
                  <a:gd name="connsiteX111" fmla="*/ 229228 w 532366"/>
                  <a:gd name="connsiteY111" fmla="*/ 487563 h 488063"/>
                  <a:gd name="connsiteX112" fmla="*/ 229449 w 532366"/>
                  <a:gd name="connsiteY112" fmla="*/ 487637 h 488063"/>
                  <a:gd name="connsiteX113" fmla="*/ 229523 w 532366"/>
                  <a:gd name="connsiteY113" fmla="*/ 487637 h 488063"/>
                  <a:gd name="connsiteX114" fmla="*/ 230335 w 532366"/>
                  <a:gd name="connsiteY114" fmla="*/ 487859 h 488063"/>
                  <a:gd name="connsiteX115" fmla="*/ 230335 w 532366"/>
                  <a:gd name="connsiteY115" fmla="*/ 487859 h 488063"/>
                  <a:gd name="connsiteX116" fmla="*/ 230483 w 532366"/>
                  <a:gd name="connsiteY116" fmla="*/ 487859 h 488063"/>
                  <a:gd name="connsiteX117" fmla="*/ 231148 w 532366"/>
                  <a:gd name="connsiteY117" fmla="*/ 488006 h 488063"/>
                  <a:gd name="connsiteX118" fmla="*/ 231295 w 532366"/>
                  <a:gd name="connsiteY118" fmla="*/ 488006 h 488063"/>
                  <a:gd name="connsiteX119" fmla="*/ 231664 w 532366"/>
                  <a:gd name="connsiteY119" fmla="*/ 488080 h 488063"/>
                  <a:gd name="connsiteX120" fmla="*/ 231664 w 532366"/>
                  <a:gd name="connsiteY120" fmla="*/ 488080 h 488063"/>
                  <a:gd name="connsiteX121" fmla="*/ 231960 w 532366"/>
                  <a:gd name="connsiteY121" fmla="*/ 488080 h 488063"/>
                  <a:gd name="connsiteX122" fmla="*/ 232107 w 532366"/>
                  <a:gd name="connsiteY122" fmla="*/ 488080 h 488063"/>
                  <a:gd name="connsiteX123" fmla="*/ 232994 w 532366"/>
                  <a:gd name="connsiteY123" fmla="*/ 488080 h 488063"/>
                  <a:gd name="connsiteX124" fmla="*/ 232994 w 532366"/>
                  <a:gd name="connsiteY124" fmla="*/ 488080 h 488063"/>
                  <a:gd name="connsiteX125" fmla="*/ 232994 w 532366"/>
                  <a:gd name="connsiteY125" fmla="*/ 488080 h 488063"/>
                  <a:gd name="connsiteX126" fmla="*/ 233879 w 532366"/>
                  <a:gd name="connsiteY126" fmla="*/ 488080 h 488063"/>
                  <a:gd name="connsiteX127" fmla="*/ 234027 w 532366"/>
                  <a:gd name="connsiteY127" fmla="*/ 488080 h 488063"/>
                  <a:gd name="connsiteX128" fmla="*/ 234322 w 532366"/>
                  <a:gd name="connsiteY128" fmla="*/ 488080 h 488063"/>
                  <a:gd name="connsiteX129" fmla="*/ 234322 w 532366"/>
                  <a:gd name="connsiteY129" fmla="*/ 488080 h 488063"/>
                  <a:gd name="connsiteX130" fmla="*/ 234692 w 532366"/>
                  <a:gd name="connsiteY130" fmla="*/ 488006 h 488063"/>
                  <a:gd name="connsiteX131" fmla="*/ 234839 w 532366"/>
                  <a:gd name="connsiteY131" fmla="*/ 488006 h 488063"/>
                  <a:gd name="connsiteX132" fmla="*/ 235504 w 532366"/>
                  <a:gd name="connsiteY132" fmla="*/ 487859 h 488063"/>
                  <a:gd name="connsiteX133" fmla="*/ 235652 w 532366"/>
                  <a:gd name="connsiteY133" fmla="*/ 487859 h 488063"/>
                  <a:gd name="connsiteX134" fmla="*/ 235652 w 532366"/>
                  <a:gd name="connsiteY134" fmla="*/ 487859 h 488063"/>
                  <a:gd name="connsiteX135" fmla="*/ 236464 w 532366"/>
                  <a:gd name="connsiteY135" fmla="*/ 487637 h 488063"/>
                  <a:gd name="connsiteX136" fmla="*/ 236538 w 532366"/>
                  <a:gd name="connsiteY136" fmla="*/ 487637 h 488063"/>
                  <a:gd name="connsiteX137" fmla="*/ 236759 w 532366"/>
                  <a:gd name="connsiteY137" fmla="*/ 487563 h 488063"/>
                  <a:gd name="connsiteX138" fmla="*/ 237055 w 532366"/>
                  <a:gd name="connsiteY138" fmla="*/ 487489 h 488063"/>
                  <a:gd name="connsiteX139" fmla="*/ 237940 w 532366"/>
                  <a:gd name="connsiteY139" fmla="*/ 487120 h 488063"/>
                  <a:gd name="connsiteX140" fmla="*/ 238162 w 532366"/>
                  <a:gd name="connsiteY140" fmla="*/ 487046 h 488063"/>
                  <a:gd name="connsiteX141" fmla="*/ 238384 w 532366"/>
                  <a:gd name="connsiteY141" fmla="*/ 486899 h 488063"/>
                  <a:gd name="connsiteX142" fmla="*/ 238753 w 532366"/>
                  <a:gd name="connsiteY142" fmla="*/ 486751 h 488063"/>
                  <a:gd name="connsiteX143" fmla="*/ 342199 w 532366"/>
                  <a:gd name="connsiteY143" fmla="*/ 435656 h 488063"/>
                  <a:gd name="connsiteX144" fmla="*/ 418915 w 532366"/>
                  <a:gd name="connsiteY144" fmla="*/ 465708 h 488063"/>
                  <a:gd name="connsiteX145" fmla="*/ 532034 w 532366"/>
                  <a:gd name="connsiteY145" fmla="*/ 352589 h 488063"/>
                  <a:gd name="connsiteX146" fmla="*/ 465433 w 532366"/>
                  <a:gd name="connsiteY146" fmla="*/ 249734 h 488063"/>
                  <a:gd name="connsiteX147" fmla="*/ 233215 w 532366"/>
                  <a:gd name="connsiteY147" fmla="*/ 28813 h 488063"/>
                  <a:gd name="connsiteX148" fmla="*/ 277886 w 532366"/>
                  <a:gd name="connsiteY148" fmla="*/ 50890 h 488063"/>
                  <a:gd name="connsiteX149" fmla="*/ 88642 w 532366"/>
                  <a:gd name="connsiteY149" fmla="*/ 144589 h 488063"/>
                  <a:gd name="connsiteX150" fmla="*/ 43749 w 532366"/>
                  <a:gd name="connsiteY150" fmla="*/ 122438 h 488063"/>
                  <a:gd name="connsiteX151" fmla="*/ 233215 w 532366"/>
                  <a:gd name="connsiteY151" fmla="*/ 28813 h 488063"/>
                  <a:gd name="connsiteX152" fmla="*/ 342789 w 532366"/>
                  <a:gd name="connsiteY152" fmla="*/ 82935 h 488063"/>
                  <a:gd name="connsiteX153" fmla="*/ 153545 w 532366"/>
                  <a:gd name="connsiteY153" fmla="*/ 176635 h 488063"/>
                  <a:gd name="connsiteX154" fmla="*/ 118546 w 532366"/>
                  <a:gd name="connsiteY154" fmla="*/ 159357 h 488063"/>
                  <a:gd name="connsiteX155" fmla="*/ 307790 w 532366"/>
                  <a:gd name="connsiteY155" fmla="*/ 65657 h 488063"/>
                  <a:gd name="connsiteX156" fmla="*/ 342789 w 532366"/>
                  <a:gd name="connsiteY156" fmla="*/ 82935 h 488063"/>
                  <a:gd name="connsiteX157" fmla="*/ 422091 w 532366"/>
                  <a:gd name="connsiteY157" fmla="*/ 122069 h 488063"/>
                  <a:gd name="connsiteX158" fmla="*/ 232846 w 532366"/>
                  <a:gd name="connsiteY158" fmla="*/ 215769 h 488063"/>
                  <a:gd name="connsiteX159" fmla="*/ 183523 w 532366"/>
                  <a:gd name="connsiteY159" fmla="*/ 191402 h 488063"/>
                  <a:gd name="connsiteX160" fmla="*/ 372767 w 532366"/>
                  <a:gd name="connsiteY160" fmla="*/ 97703 h 488063"/>
                  <a:gd name="connsiteX161" fmla="*/ 422091 w 532366"/>
                  <a:gd name="connsiteY161" fmla="*/ 122069 h 488063"/>
                  <a:gd name="connsiteX162" fmla="*/ 26988 w 532366"/>
                  <a:gd name="connsiteY162" fmla="*/ 143703 h 488063"/>
                  <a:gd name="connsiteX163" fmla="*/ 219629 w 532366"/>
                  <a:gd name="connsiteY163" fmla="*/ 238806 h 488063"/>
                  <a:gd name="connsiteX164" fmla="*/ 219629 w 532366"/>
                  <a:gd name="connsiteY164" fmla="*/ 453598 h 488063"/>
                  <a:gd name="connsiteX165" fmla="*/ 26988 w 532366"/>
                  <a:gd name="connsiteY165" fmla="*/ 358496 h 488063"/>
                  <a:gd name="connsiteX166" fmla="*/ 26988 w 532366"/>
                  <a:gd name="connsiteY166" fmla="*/ 143703 h 488063"/>
                  <a:gd name="connsiteX167" fmla="*/ 246210 w 532366"/>
                  <a:gd name="connsiteY167" fmla="*/ 238879 h 488063"/>
                  <a:gd name="connsiteX168" fmla="*/ 438852 w 532366"/>
                  <a:gd name="connsiteY168" fmla="*/ 143482 h 488063"/>
                  <a:gd name="connsiteX169" fmla="*/ 438925 w 532366"/>
                  <a:gd name="connsiteY169" fmla="*/ 241464 h 488063"/>
                  <a:gd name="connsiteX170" fmla="*/ 418915 w 532366"/>
                  <a:gd name="connsiteY170" fmla="*/ 239692 h 488063"/>
                  <a:gd name="connsiteX171" fmla="*/ 305797 w 532366"/>
                  <a:gd name="connsiteY171" fmla="*/ 352810 h 488063"/>
                  <a:gd name="connsiteX172" fmla="*/ 324478 w 532366"/>
                  <a:gd name="connsiteY172" fmla="*/ 414981 h 488063"/>
                  <a:gd name="connsiteX173" fmla="*/ 246210 w 532366"/>
                  <a:gd name="connsiteY173" fmla="*/ 453598 h 488063"/>
                  <a:gd name="connsiteX174" fmla="*/ 246210 w 532366"/>
                  <a:gd name="connsiteY174" fmla="*/ 238879 h 488063"/>
                  <a:gd name="connsiteX175" fmla="*/ 418842 w 532366"/>
                  <a:gd name="connsiteY175" fmla="*/ 439421 h 488063"/>
                  <a:gd name="connsiteX176" fmla="*/ 332305 w 532366"/>
                  <a:gd name="connsiteY176" fmla="*/ 352884 h 488063"/>
                  <a:gd name="connsiteX177" fmla="*/ 418842 w 532366"/>
                  <a:gd name="connsiteY177" fmla="*/ 266347 h 488063"/>
                  <a:gd name="connsiteX178" fmla="*/ 505379 w 532366"/>
                  <a:gd name="connsiteY178" fmla="*/ 352884 h 488063"/>
                  <a:gd name="connsiteX179" fmla="*/ 418842 w 532366"/>
                  <a:gd name="connsiteY179" fmla="*/ 439421 h 48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532366" h="488063">
                    <a:moveTo>
                      <a:pt x="465433" y="249734"/>
                    </a:moveTo>
                    <a:lnTo>
                      <a:pt x="465359" y="122069"/>
                    </a:lnTo>
                    <a:cubicBezTo>
                      <a:pt x="465359" y="121995"/>
                      <a:pt x="465359" y="121921"/>
                      <a:pt x="465359" y="121847"/>
                    </a:cubicBezTo>
                    <a:cubicBezTo>
                      <a:pt x="465359" y="121700"/>
                      <a:pt x="465359" y="121552"/>
                      <a:pt x="465359" y="121405"/>
                    </a:cubicBezTo>
                    <a:cubicBezTo>
                      <a:pt x="465359" y="121257"/>
                      <a:pt x="465359" y="121109"/>
                      <a:pt x="465285" y="120961"/>
                    </a:cubicBezTo>
                    <a:cubicBezTo>
                      <a:pt x="465285" y="120814"/>
                      <a:pt x="465285" y="120666"/>
                      <a:pt x="465212" y="120519"/>
                    </a:cubicBezTo>
                    <a:cubicBezTo>
                      <a:pt x="465212" y="120371"/>
                      <a:pt x="465212" y="120297"/>
                      <a:pt x="465138" y="120149"/>
                    </a:cubicBezTo>
                    <a:cubicBezTo>
                      <a:pt x="465138" y="120002"/>
                      <a:pt x="465064" y="119854"/>
                      <a:pt x="465064" y="119706"/>
                    </a:cubicBezTo>
                    <a:cubicBezTo>
                      <a:pt x="465064" y="119559"/>
                      <a:pt x="464990" y="119337"/>
                      <a:pt x="464990" y="119189"/>
                    </a:cubicBezTo>
                    <a:cubicBezTo>
                      <a:pt x="464990" y="119116"/>
                      <a:pt x="464916" y="118968"/>
                      <a:pt x="464916" y="118894"/>
                    </a:cubicBezTo>
                    <a:cubicBezTo>
                      <a:pt x="464916" y="118746"/>
                      <a:pt x="464842" y="118673"/>
                      <a:pt x="464842" y="118525"/>
                    </a:cubicBezTo>
                    <a:cubicBezTo>
                      <a:pt x="464768" y="118303"/>
                      <a:pt x="464768" y="118156"/>
                      <a:pt x="464695" y="117934"/>
                    </a:cubicBezTo>
                    <a:cubicBezTo>
                      <a:pt x="464621" y="117786"/>
                      <a:pt x="464621" y="117713"/>
                      <a:pt x="464547" y="117565"/>
                    </a:cubicBezTo>
                    <a:cubicBezTo>
                      <a:pt x="464547" y="117491"/>
                      <a:pt x="464473" y="117344"/>
                      <a:pt x="464399" y="117270"/>
                    </a:cubicBezTo>
                    <a:cubicBezTo>
                      <a:pt x="464325" y="117048"/>
                      <a:pt x="464251" y="116900"/>
                      <a:pt x="464178" y="116679"/>
                    </a:cubicBezTo>
                    <a:cubicBezTo>
                      <a:pt x="464104" y="116531"/>
                      <a:pt x="464030" y="116384"/>
                      <a:pt x="463956" y="116310"/>
                    </a:cubicBezTo>
                    <a:cubicBezTo>
                      <a:pt x="463956" y="116236"/>
                      <a:pt x="463956" y="116236"/>
                      <a:pt x="463882" y="116162"/>
                    </a:cubicBezTo>
                    <a:cubicBezTo>
                      <a:pt x="463882" y="116162"/>
                      <a:pt x="463809" y="116088"/>
                      <a:pt x="463809" y="116088"/>
                    </a:cubicBezTo>
                    <a:cubicBezTo>
                      <a:pt x="463735" y="115940"/>
                      <a:pt x="463661" y="115793"/>
                      <a:pt x="463587" y="115571"/>
                    </a:cubicBezTo>
                    <a:cubicBezTo>
                      <a:pt x="463513" y="115424"/>
                      <a:pt x="463440" y="115276"/>
                      <a:pt x="463292" y="115128"/>
                    </a:cubicBezTo>
                    <a:cubicBezTo>
                      <a:pt x="463218" y="115054"/>
                      <a:pt x="463218" y="114981"/>
                      <a:pt x="463144" y="114907"/>
                    </a:cubicBezTo>
                    <a:cubicBezTo>
                      <a:pt x="463070" y="114759"/>
                      <a:pt x="462996" y="114685"/>
                      <a:pt x="462923" y="114538"/>
                    </a:cubicBezTo>
                    <a:cubicBezTo>
                      <a:pt x="462775" y="114390"/>
                      <a:pt x="462701" y="114242"/>
                      <a:pt x="462553" y="114021"/>
                    </a:cubicBezTo>
                    <a:cubicBezTo>
                      <a:pt x="462479" y="113947"/>
                      <a:pt x="462406" y="113873"/>
                      <a:pt x="462406" y="113799"/>
                    </a:cubicBezTo>
                    <a:cubicBezTo>
                      <a:pt x="462332" y="113725"/>
                      <a:pt x="462258" y="113578"/>
                      <a:pt x="462184" y="113504"/>
                    </a:cubicBezTo>
                    <a:cubicBezTo>
                      <a:pt x="462036" y="113356"/>
                      <a:pt x="461889" y="113209"/>
                      <a:pt x="461741" y="112987"/>
                    </a:cubicBezTo>
                    <a:cubicBezTo>
                      <a:pt x="461667" y="112913"/>
                      <a:pt x="461594" y="112839"/>
                      <a:pt x="461520" y="112766"/>
                    </a:cubicBezTo>
                    <a:cubicBezTo>
                      <a:pt x="461446" y="112692"/>
                      <a:pt x="461372" y="112618"/>
                      <a:pt x="461298" y="112544"/>
                    </a:cubicBezTo>
                    <a:cubicBezTo>
                      <a:pt x="461151" y="112396"/>
                      <a:pt x="461003" y="112249"/>
                      <a:pt x="460781" y="112101"/>
                    </a:cubicBezTo>
                    <a:cubicBezTo>
                      <a:pt x="460707" y="112027"/>
                      <a:pt x="460634" y="111953"/>
                      <a:pt x="460560" y="111953"/>
                    </a:cubicBezTo>
                    <a:cubicBezTo>
                      <a:pt x="460486" y="111879"/>
                      <a:pt x="460338" y="111806"/>
                      <a:pt x="460264" y="111732"/>
                    </a:cubicBezTo>
                    <a:cubicBezTo>
                      <a:pt x="460117" y="111584"/>
                      <a:pt x="459895" y="111437"/>
                      <a:pt x="459748" y="111363"/>
                    </a:cubicBezTo>
                    <a:cubicBezTo>
                      <a:pt x="459748" y="111363"/>
                      <a:pt x="459748" y="111363"/>
                      <a:pt x="459748" y="111363"/>
                    </a:cubicBezTo>
                    <a:cubicBezTo>
                      <a:pt x="459674" y="111289"/>
                      <a:pt x="459600" y="111289"/>
                      <a:pt x="459600" y="111215"/>
                    </a:cubicBezTo>
                    <a:cubicBezTo>
                      <a:pt x="459452" y="111141"/>
                      <a:pt x="459305" y="111067"/>
                      <a:pt x="459231" y="110920"/>
                    </a:cubicBezTo>
                    <a:cubicBezTo>
                      <a:pt x="459083" y="110846"/>
                      <a:pt x="458935" y="110698"/>
                      <a:pt x="458788" y="110624"/>
                    </a:cubicBezTo>
                    <a:cubicBezTo>
                      <a:pt x="458714" y="110624"/>
                      <a:pt x="458714" y="110551"/>
                      <a:pt x="458640" y="110551"/>
                    </a:cubicBezTo>
                    <a:cubicBezTo>
                      <a:pt x="458640" y="110551"/>
                      <a:pt x="458640" y="110551"/>
                      <a:pt x="458640" y="110551"/>
                    </a:cubicBezTo>
                    <a:cubicBezTo>
                      <a:pt x="458492" y="110477"/>
                      <a:pt x="458271" y="110329"/>
                      <a:pt x="458123" y="110255"/>
                    </a:cubicBezTo>
                    <a:cubicBezTo>
                      <a:pt x="458049" y="110255"/>
                      <a:pt x="458049" y="110181"/>
                      <a:pt x="457975" y="110181"/>
                    </a:cubicBezTo>
                    <a:lnTo>
                      <a:pt x="381406" y="72377"/>
                    </a:lnTo>
                    <a:cubicBezTo>
                      <a:pt x="379930" y="71195"/>
                      <a:pt x="378231" y="70383"/>
                      <a:pt x="376385" y="69866"/>
                    </a:cubicBezTo>
                    <a:lnTo>
                      <a:pt x="317094" y="40553"/>
                    </a:lnTo>
                    <a:cubicBezTo>
                      <a:pt x="315322" y="39002"/>
                      <a:pt x="313254" y="38042"/>
                      <a:pt x="311039" y="37525"/>
                    </a:cubicBezTo>
                    <a:lnTo>
                      <a:pt x="240377" y="2600"/>
                    </a:lnTo>
                    <a:cubicBezTo>
                      <a:pt x="236611" y="238"/>
                      <a:pt x="231738" y="-205"/>
                      <a:pt x="227456" y="1936"/>
                    </a:cubicBezTo>
                    <a:lnTo>
                      <a:pt x="7864" y="110403"/>
                    </a:lnTo>
                    <a:cubicBezTo>
                      <a:pt x="7642" y="110477"/>
                      <a:pt x="7495" y="110624"/>
                      <a:pt x="7347" y="110698"/>
                    </a:cubicBezTo>
                    <a:cubicBezTo>
                      <a:pt x="7273" y="110772"/>
                      <a:pt x="7199" y="110772"/>
                      <a:pt x="7126" y="110846"/>
                    </a:cubicBezTo>
                    <a:cubicBezTo>
                      <a:pt x="6830" y="110993"/>
                      <a:pt x="6535" y="111215"/>
                      <a:pt x="6239" y="111363"/>
                    </a:cubicBezTo>
                    <a:cubicBezTo>
                      <a:pt x="6165" y="111437"/>
                      <a:pt x="6092" y="111437"/>
                      <a:pt x="6018" y="111510"/>
                    </a:cubicBezTo>
                    <a:cubicBezTo>
                      <a:pt x="5722" y="111732"/>
                      <a:pt x="5427" y="111953"/>
                      <a:pt x="5206" y="112175"/>
                    </a:cubicBezTo>
                    <a:cubicBezTo>
                      <a:pt x="5132" y="112249"/>
                      <a:pt x="5058" y="112249"/>
                      <a:pt x="5058" y="112323"/>
                    </a:cubicBezTo>
                    <a:cubicBezTo>
                      <a:pt x="4763" y="112544"/>
                      <a:pt x="4541" y="112839"/>
                      <a:pt x="4246" y="113061"/>
                    </a:cubicBezTo>
                    <a:cubicBezTo>
                      <a:pt x="4172" y="113135"/>
                      <a:pt x="4172" y="113135"/>
                      <a:pt x="4098" y="113209"/>
                    </a:cubicBezTo>
                    <a:cubicBezTo>
                      <a:pt x="3876" y="113504"/>
                      <a:pt x="3581" y="113799"/>
                      <a:pt x="3360" y="114095"/>
                    </a:cubicBezTo>
                    <a:cubicBezTo>
                      <a:pt x="3360" y="114168"/>
                      <a:pt x="3286" y="114168"/>
                      <a:pt x="3286" y="114242"/>
                    </a:cubicBezTo>
                    <a:cubicBezTo>
                      <a:pt x="3065" y="114538"/>
                      <a:pt x="2843" y="114833"/>
                      <a:pt x="2621" y="115202"/>
                    </a:cubicBezTo>
                    <a:cubicBezTo>
                      <a:pt x="2621" y="115276"/>
                      <a:pt x="2548" y="115276"/>
                      <a:pt x="2548" y="115350"/>
                    </a:cubicBezTo>
                    <a:cubicBezTo>
                      <a:pt x="2400" y="115571"/>
                      <a:pt x="2252" y="115793"/>
                      <a:pt x="2178" y="116014"/>
                    </a:cubicBezTo>
                    <a:cubicBezTo>
                      <a:pt x="2178" y="116088"/>
                      <a:pt x="2104" y="116088"/>
                      <a:pt x="2104" y="116162"/>
                    </a:cubicBezTo>
                    <a:cubicBezTo>
                      <a:pt x="2031" y="116236"/>
                      <a:pt x="2031" y="116310"/>
                      <a:pt x="1957" y="116384"/>
                    </a:cubicBezTo>
                    <a:cubicBezTo>
                      <a:pt x="1957" y="116384"/>
                      <a:pt x="1957" y="116457"/>
                      <a:pt x="1883" y="116457"/>
                    </a:cubicBezTo>
                    <a:cubicBezTo>
                      <a:pt x="1883" y="116457"/>
                      <a:pt x="1883" y="116457"/>
                      <a:pt x="1883" y="116531"/>
                    </a:cubicBezTo>
                    <a:cubicBezTo>
                      <a:pt x="1809" y="116753"/>
                      <a:pt x="1661" y="116900"/>
                      <a:pt x="1588" y="117122"/>
                    </a:cubicBezTo>
                    <a:cubicBezTo>
                      <a:pt x="1514" y="117270"/>
                      <a:pt x="1514" y="117344"/>
                      <a:pt x="1440" y="117491"/>
                    </a:cubicBezTo>
                    <a:cubicBezTo>
                      <a:pt x="1440" y="117565"/>
                      <a:pt x="1440" y="117565"/>
                      <a:pt x="1366" y="117639"/>
                    </a:cubicBezTo>
                    <a:cubicBezTo>
                      <a:pt x="1366" y="117713"/>
                      <a:pt x="1292" y="117786"/>
                      <a:pt x="1292" y="117786"/>
                    </a:cubicBezTo>
                    <a:cubicBezTo>
                      <a:pt x="1219" y="117934"/>
                      <a:pt x="1145" y="118156"/>
                      <a:pt x="1145" y="118303"/>
                    </a:cubicBezTo>
                    <a:cubicBezTo>
                      <a:pt x="1071" y="118451"/>
                      <a:pt x="1071" y="118599"/>
                      <a:pt x="997" y="118820"/>
                    </a:cubicBezTo>
                    <a:cubicBezTo>
                      <a:pt x="997" y="118820"/>
                      <a:pt x="997" y="118820"/>
                      <a:pt x="997" y="118820"/>
                    </a:cubicBezTo>
                    <a:cubicBezTo>
                      <a:pt x="997" y="118894"/>
                      <a:pt x="923" y="118968"/>
                      <a:pt x="923" y="119042"/>
                    </a:cubicBezTo>
                    <a:cubicBezTo>
                      <a:pt x="849" y="119189"/>
                      <a:pt x="849" y="119337"/>
                      <a:pt x="849" y="119485"/>
                    </a:cubicBezTo>
                    <a:cubicBezTo>
                      <a:pt x="776" y="119632"/>
                      <a:pt x="776" y="119854"/>
                      <a:pt x="776" y="120002"/>
                    </a:cubicBezTo>
                    <a:cubicBezTo>
                      <a:pt x="776" y="120075"/>
                      <a:pt x="702" y="120223"/>
                      <a:pt x="702" y="120297"/>
                    </a:cubicBezTo>
                    <a:cubicBezTo>
                      <a:pt x="702" y="120445"/>
                      <a:pt x="628" y="120592"/>
                      <a:pt x="628" y="120740"/>
                    </a:cubicBezTo>
                    <a:cubicBezTo>
                      <a:pt x="628" y="120888"/>
                      <a:pt x="628" y="121109"/>
                      <a:pt x="554" y="121257"/>
                    </a:cubicBezTo>
                    <a:cubicBezTo>
                      <a:pt x="554" y="121257"/>
                      <a:pt x="554" y="121257"/>
                      <a:pt x="554" y="121257"/>
                    </a:cubicBezTo>
                    <a:cubicBezTo>
                      <a:pt x="554" y="121331"/>
                      <a:pt x="554" y="121405"/>
                      <a:pt x="554" y="121552"/>
                    </a:cubicBezTo>
                    <a:cubicBezTo>
                      <a:pt x="554" y="121700"/>
                      <a:pt x="554" y="121921"/>
                      <a:pt x="554" y="122069"/>
                    </a:cubicBezTo>
                    <a:cubicBezTo>
                      <a:pt x="554" y="122143"/>
                      <a:pt x="554" y="122217"/>
                      <a:pt x="554" y="122291"/>
                    </a:cubicBezTo>
                    <a:lnTo>
                      <a:pt x="554" y="366766"/>
                    </a:lnTo>
                    <a:cubicBezTo>
                      <a:pt x="554" y="366840"/>
                      <a:pt x="554" y="366913"/>
                      <a:pt x="554" y="366987"/>
                    </a:cubicBezTo>
                    <a:cubicBezTo>
                      <a:pt x="554" y="367282"/>
                      <a:pt x="554" y="367504"/>
                      <a:pt x="628" y="367799"/>
                    </a:cubicBezTo>
                    <a:cubicBezTo>
                      <a:pt x="628" y="367947"/>
                      <a:pt x="628" y="368168"/>
                      <a:pt x="702" y="368316"/>
                    </a:cubicBezTo>
                    <a:cubicBezTo>
                      <a:pt x="702" y="368538"/>
                      <a:pt x="776" y="368759"/>
                      <a:pt x="776" y="368981"/>
                    </a:cubicBezTo>
                    <a:cubicBezTo>
                      <a:pt x="849" y="369202"/>
                      <a:pt x="849" y="369424"/>
                      <a:pt x="923" y="369645"/>
                    </a:cubicBezTo>
                    <a:cubicBezTo>
                      <a:pt x="997" y="369793"/>
                      <a:pt x="997" y="370014"/>
                      <a:pt x="1071" y="370162"/>
                    </a:cubicBezTo>
                    <a:cubicBezTo>
                      <a:pt x="1145" y="370384"/>
                      <a:pt x="1219" y="370679"/>
                      <a:pt x="1292" y="370901"/>
                    </a:cubicBezTo>
                    <a:cubicBezTo>
                      <a:pt x="1366" y="371048"/>
                      <a:pt x="1440" y="371196"/>
                      <a:pt x="1440" y="371343"/>
                    </a:cubicBezTo>
                    <a:cubicBezTo>
                      <a:pt x="1514" y="371565"/>
                      <a:pt x="1588" y="371860"/>
                      <a:pt x="1735" y="372082"/>
                    </a:cubicBezTo>
                    <a:cubicBezTo>
                      <a:pt x="1809" y="372230"/>
                      <a:pt x="1883" y="372377"/>
                      <a:pt x="1957" y="372525"/>
                    </a:cubicBezTo>
                    <a:cubicBezTo>
                      <a:pt x="2031" y="372747"/>
                      <a:pt x="2178" y="372968"/>
                      <a:pt x="2326" y="373189"/>
                    </a:cubicBezTo>
                    <a:cubicBezTo>
                      <a:pt x="2400" y="373337"/>
                      <a:pt x="2548" y="373558"/>
                      <a:pt x="2621" y="373706"/>
                    </a:cubicBezTo>
                    <a:cubicBezTo>
                      <a:pt x="2695" y="373854"/>
                      <a:pt x="2843" y="374075"/>
                      <a:pt x="2991" y="374223"/>
                    </a:cubicBezTo>
                    <a:cubicBezTo>
                      <a:pt x="3138" y="374445"/>
                      <a:pt x="3286" y="374592"/>
                      <a:pt x="3434" y="374814"/>
                    </a:cubicBezTo>
                    <a:cubicBezTo>
                      <a:pt x="3507" y="374962"/>
                      <a:pt x="3655" y="375109"/>
                      <a:pt x="3729" y="375183"/>
                    </a:cubicBezTo>
                    <a:cubicBezTo>
                      <a:pt x="3876" y="375404"/>
                      <a:pt x="4098" y="375552"/>
                      <a:pt x="4246" y="375774"/>
                    </a:cubicBezTo>
                    <a:cubicBezTo>
                      <a:pt x="4320" y="375921"/>
                      <a:pt x="4467" y="375995"/>
                      <a:pt x="4541" y="376143"/>
                    </a:cubicBezTo>
                    <a:cubicBezTo>
                      <a:pt x="4689" y="376291"/>
                      <a:pt x="4910" y="376512"/>
                      <a:pt x="5132" y="376660"/>
                    </a:cubicBezTo>
                    <a:cubicBezTo>
                      <a:pt x="5280" y="376808"/>
                      <a:pt x="5427" y="376881"/>
                      <a:pt x="5575" y="377029"/>
                    </a:cubicBezTo>
                    <a:cubicBezTo>
                      <a:pt x="5722" y="377177"/>
                      <a:pt x="5944" y="377324"/>
                      <a:pt x="6092" y="377398"/>
                    </a:cubicBezTo>
                    <a:cubicBezTo>
                      <a:pt x="6239" y="377546"/>
                      <a:pt x="6461" y="377693"/>
                      <a:pt x="6609" y="377767"/>
                    </a:cubicBezTo>
                    <a:cubicBezTo>
                      <a:pt x="6756" y="377841"/>
                      <a:pt x="6904" y="377989"/>
                      <a:pt x="7052" y="378063"/>
                    </a:cubicBezTo>
                    <a:cubicBezTo>
                      <a:pt x="7273" y="378210"/>
                      <a:pt x="7495" y="378358"/>
                      <a:pt x="7790" y="378432"/>
                    </a:cubicBezTo>
                    <a:cubicBezTo>
                      <a:pt x="7864" y="378432"/>
                      <a:pt x="7938" y="378506"/>
                      <a:pt x="7938" y="378506"/>
                    </a:cubicBezTo>
                    <a:lnTo>
                      <a:pt x="227160" y="486751"/>
                    </a:lnTo>
                    <a:cubicBezTo>
                      <a:pt x="227308" y="486825"/>
                      <a:pt x="227382" y="486825"/>
                      <a:pt x="227530" y="486899"/>
                    </a:cubicBezTo>
                    <a:cubicBezTo>
                      <a:pt x="227603" y="486972"/>
                      <a:pt x="227677" y="486972"/>
                      <a:pt x="227825" y="487046"/>
                    </a:cubicBezTo>
                    <a:cubicBezTo>
                      <a:pt x="227899" y="487046"/>
                      <a:pt x="227972" y="487120"/>
                      <a:pt x="228046" y="487120"/>
                    </a:cubicBezTo>
                    <a:cubicBezTo>
                      <a:pt x="228342" y="487268"/>
                      <a:pt x="228637" y="487342"/>
                      <a:pt x="228932" y="487489"/>
                    </a:cubicBezTo>
                    <a:cubicBezTo>
                      <a:pt x="229006" y="487489"/>
                      <a:pt x="229080" y="487563"/>
                      <a:pt x="229228" y="487563"/>
                    </a:cubicBezTo>
                    <a:cubicBezTo>
                      <a:pt x="229302" y="487563"/>
                      <a:pt x="229376" y="487637"/>
                      <a:pt x="229449" y="487637"/>
                    </a:cubicBezTo>
                    <a:cubicBezTo>
                      <a:pt x="229449" y="487637"/>
                      <a:pt x="229523" y="487637"/>
                      <a:pt x="229523" y="487637"/>
                    </a:cubicBezTo>
                    <a:cubicBezTo>
                      <a:pt x="229745" y="487711"/>
                      <a:pt x="230040" y="487785"/>
                      <a:pt x="230335" y="487859"/>
                    </a:cubicBezTo>
                    <a:cubicBezTo>
                      <a:pt x="230335" y="487859"/>
                      <a:pt x="230335" y="487859"/>
                      <a:pt x="230335" y="487859"/>
                    </a:cubicBezTo>
                    <a:cubicBezTo>
                      <a:pt x="230409" y="487859"/>
                      <a:pt x="230483" y="487859"/>
                      <a:pt x="230483" y="487859"/>
                    </a:cubicBezTo>
                    <a:cubicBezTo>
                      <a:pt x="230705" y="487933"/>
                      <a:pt x="230926" y="487933"/>
                      <a:pt x="231148" y="488006"/>
                    </a:cubicBezTo>
                    <a:cubicBezTo>
                      <a:pt x="231222" y="488006"/>
                      <a:pt x="231295" y="488006"/>
                      <a:pt x="231295" y="488006"/>
                    </a:cubicBezTo>
                    <a:cubicBezTo>
                      <a:pt x="231443" y="488006"/>
                      <a:pt x="231517" y="488006"/>
                      <a:pt x="231664" y="488080"/>
                    </a:cubicBezTo>
                    <a:cubicBezTo>
                      <a:pt x="231664" y="488080"/>
                      <a:pt x="231664" y="488080"/>
                      <a:pt x="231664" y="488080"/>
                    </a:cubicBezTo>
                    <a:cubicBezTo>
                      <a:pt x="231738" y="488080"/>
                      <a:pt x="231886" y="488080"/>
                      <a:pt x="231960" y="488080"/>
                    </a:cubicBezTo>
                    <a:cubicBezTo>
                      <a:pt x="232033" y="488080"/>
                      <a:pt x="232033" y="488080"/>
                      <a:pt x="232107" y="488080"/>
                    </a:cubicBezTo>
                    <a:cubicBezTo>
                      <a:pt x="232403" y="488080"/>
                      <a:pt x="232698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2994" y="488080"/>
                      <a:pt x="232994" y="488080"/>
                      <a:pt x="232994" y="488080"/>
                    </a:cubicBezTo>
                    <a:cubicBezTo>
                      <a:pt x="233289" y="488080"/>
                      <a:pt x="233584" y="488080"/>
                      <a:pt x="233879" y="488080"/>
                    </a:cubicBezTo>
                    <a:cubicBezTo>
                      <a:pt x="233953" y="488080"/>
                      <a:pt x="233953" y="488080"/>
                      <a:pt x="234027" y="488080"/>
                    </a:cubicBezTo>
                    <a:cubicBezTo>
                      <a:pt x="234101" y="488080"/>
                      <a:pt x="234249" y="488080"/>
                      <a:pt x="234322" y="488080"/>
                    </a:cubicBezTo>
                    <a:cubicBezTo>
                      <a:pt x="234322" y="488080"/>
                      <a:pt x="234322" y="488080"/>
                      <a:pt x="234322" y="488080"/>
                    </a:cubicBezTo>
                    <a:cubicBezTo>
                      <a:pt x="234470" y="488080"/>
                      <a:pt x="234544" y="488080"/>
                      <a:pt x="234692" y="488006"/>
                    </a:cubicBezTo>
                    <a:cubicBezTo>
                      <a:pt x="234766" y="488006"/>
                      <a:pt x="234839" y="488006"/>
                      <a:pt x="234839" y="488006"/>
                    </a:cubicBezTo>
                    <a:cubicBezTo>
                      <a:pt x="235061" y="488006"/>
                      <a:pt x="235283" y="487933"/>
                      <a:pt x="235504" y="487859"/>
                    </a:cubicBezTo>
                    <a:cubicBezTo>
                      <a:pt x="235578" y="487859"/>
                      <a:pt x="235652" y="487859"/>
                      <a:pt x="235652" y="487859"/>
                    </a:cubicBezTo>
                    <a:cubicBezTo>
                      <a:pt x="235652" y="487859"/>
                      <a:pt x="235652" y="487859"/>
                      <a:pt x="235652" y="487859"/>
                    </a:cubicBezTo>
                    <a:cubicBezTo>
                      <a:pt x="235947" y="487785"/>
                      <a:pt x="236168" y="487711"/>
                      <a:pt x="236464" y="487637"/>
                    </a:cubicBezTo>
                    <a:cubicBezTo>
                      <a:pt x="236464" y="487637"/>
                      <a:pt x="236538" y="487637"/>
                      <a:pt x="236538" y="487637"/>
                    </a:cubicBezTo>
                    <a:cubicBezTo>
                      <a:pt x="236611" y="487637"/>
                      <a:pt x="236685" y="487563"/>
                      <a:pt x="236759" y="487563"/>
                    </a:cubicBezTo>
                    <a:cubicBezTo>
                      <a:pt x="236833" y="487563"/>
                      <a:pt x="236907" y="487489"/>
                      <a:pt x="237055" y="487489"/>
                    </a:cubicBezTo>
                    <a:cubicBezTo>
                      <a:pt x="237350" y="487416"/>
                      <a:pt x="237645" y="487268"/>
                      <a:pt x="237940" y="487120"/>
                    </a:cubicBezTo>
                    <a:cubicBezTo>
                      <a:pt x="238014" y="487120"/>
                      <a:pt x="238088" y="487046"/>
                      <a:pt x="238162" y="487046"/>
                    </a:cubicBezTo>
                    <a:cubicBezTo>
                      <a:pt x="238236" y="487046"/>
                      <a:pt x="238310" y="486972"/>
                      <a:pt x="238384" y="486899"/>
                    </a:cubicBezTo>
                    <a:cubicBezTo>
                      <a:pt x="238531" y="486825"/>
                      <a:pt x="238605" y="486825"/>
                      <a:pt x="238753" y="486751"/>
                    </a:cubicBezTo>
                    <a:lnTo>
                      <a:pt x="342199" y="435656"/>
                    </a:lnTo>
                    <a:cubicBezTo>
                      <a:pt x="362356" y="454263"/>
                      <a:pt x="389307" y="465708"/>
                      <a:pt x="418915" y="465708"/>
                    </a:cubicBezTo>
                    <a:cubicBezTo>
                      <a:pt x="481308" y="465708"/>
                      <a:pt x="532034" y="414981"/>
                      <a:pt x="532034" y="352589"/>
                    </a:cubicBezTo>
                    <a:cubicBezTo>
                      <a:pt x="532034" y="307031"/>
                      <a:pt x="504641" y="267529"/>
                      <a:pt x="465433" y="249734"/>
                    </a:cubicBezTo>
                    <a:close/>
                    <a:moveTo>
                      <a:pt x="233215" y="28813"/>
                    </a:moveTo>
                    <a:lnTo>
                      <a:pt x="277886" y="50890"/>
                    </a:lnTo>
                    <a:lnTo>
                      <a:pt x="88642" y="144589"/>
                    </a:lnTo>
                    <a:lnTo>
                      <a:pt x="43749" y="122438"/>
                    </a:lnTo>
                    <a:lnTo>
                      <a:pt x="233215" y="28813"/>
                    </a:lnTo>
                    <a:close/>
                    <a:moveTo>
                      <a:pt x="342789" y="82935"/>
                    </a:moveTo>
                    <a:lnTo>
                      <a:pt x="153545" y="176635"/>
                    </a:lnTo>
                    <a:lnTo>
                      <a:pt x="118546" y="159357"/>
                    </a:lnTo>
                    <a:lnTo>
                      <a:pt x="307790" y="65657"/>
                    </a:lnTo>
                    <a:lnTo>
                      <a:pt x="342789" y="82935"/>
                    </a:lnTo>
                    <a:close/>
                    <a:moveTo>
                      <a:pt x="422091" y="122069"/>
                    </a:moveTo>
                    <a:lnTo>
                      <a:pt x="232846" y="215769"/>
                    </a:lnTo>
                    <a:lnTo>
                      <a:pt x="183523" y="191402"/>
                    </a:lnTo>
                    <a:lnTo>
                      <a:pt x="372767" y="97703"/>
                    </a:lnTo>
                    <a:lnTo>
                      <a:pt x="422091" y="122069"/>
                    </a:lnTo>
                    <a:close/>
                    <a:moveTo>
                      <a:pt x="26988" y="143703"/>
                    </a:moveTo>
                    <a:lnTo>
                      <a:pt x="219629" y="238806"/>
                    </a:lnTo>
                    <a:lnTo>
                      <a:pt x="219629" y="453598"/>
                    </a:lnTo>
                    <a:lnTo>
                      <a:pt x="26988" y="358496"/>
                    </a:lnTo>
                    <a:lnTo>
                      <a:pt x="26988" y="143703"/>
                    </a:lnTo>
                    <a:close/>
                    <a:moveTo>
                      <a:pt x="246210" y="238879"/>
                    </a:moveTo>
                    <a:lnTo>
                      <a:pt x="438852" y="143482"/>
                    </a:lnTo>
                    <a:lnTo>
                      <a:pt x="438925" y="241464"/>
                    </a:lnTo>
                    <a:cubicBezTo>
                      <a:pt x="432428" y="240282"/>
                      <a:pt x="425783" y="239692"/>
                      <a:pt x="418915" y="239692"/>
                    </a:cubicBezTo>
                    <a:cubicBezTo>
                      <a:pt x="356523" y="239692"/>
                      <a:pt x="305797" y="290418"/>
                      <a:pt x="305797" y="352810"/>
                    </a:cubicBezTo>
                    <a:cubicBezTo>
                      <a:pt x="305797" y="375774"/>
                      <a:pt x="312664" y="397186"/>
                      <a:pt x="324478" y="414981"/>
                    </a:cubicBezTo>
                    <a:lnTo>
                      <a:pt x="246210" y="453598"/>
                    </a:lnTo>
                    <a:lnTo>
                      <a:pt x="246210" y="238879"/>
                    </a:lnTo>
                    <a:close/>
                    <a:moveTo>
                      <a:pt x="418842" y="439421"/>
                    </a:moveTo>
                    <a:cubicBezTo>
                      <a:pt x="371143" y="439421"/>
                      <a:pt x="332305" y="400583"/>
                      <a:pt x="332305" y="352884"/>
                    </a:cubicBezTo>
                    <a:cubicBezTo>
                      <a:pt x="332305" y="305185"/>
                      <a:pt x="371143" y="266347"/>
                      <a:pt x="418842" y="266347"/>
                    </a:cubicBezTo>
                    <a:cubicBezTo>
                      <a:pt x="466540" y="266347"/>
                      <a:pt x="505379" y="305185"/>
                      <a:pt x="505379" y="352884"/>
                    </a:cubicBezTo>
                    <a:cubicBezTo>
                      <a:pt x="505379" y="400583"/>
                      <a:pt x="466614" y="439421"/>
                      <a:pt x="418842" y="4394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3" name="Forma libre 116">
                <a:extLst>
                  <a:ext uri="{FF2B5EF4-FFF2-40B4-BE49-F238E27FC236}">
                    <a16:creationId xmlns:a16="http://schemas.microsoft.com/office/drawing/2014/main" id="{497148F7-8C87-2F45-AC88-4867CD0A3E94}"/>
                  </a:ext>
                </a:extLst>
              </p:cNvPr>
              <p:cNvSpPr/>
              <p:nvPr/>
            </p:nvSpPr>
            <p:spPr>
              <a:xfrm>
                <a:off x="7212317" y="3138218"/>
                <a:ext cx="137337" cy="115186"/>
              </a:xfrm>
              <a:custGeom>
                <a:avLst/>
                <a:gdLst>
                  <a:gd name="connsiteX0" fmla="*/ 132049 w 137337"/>
                  <a:gd name="connsiteY0" fmla="*/ 3481 h 115186"/>
                  <a:gd name="connsiteX1" fmla="*/ 113368 w 137337"/>
                  <a:gd name="connsiteY1" fmla="*/ 5475 h 115186"/>
                  <a:gd name="connsiteX2" fmla="*/ 51640 w 137337"/>
                  <a:gd name="connsiteY2" fmla="*/ 81896 h 115186"/>
                  <a:gd name="connsiteX3" fmla="*/ 23361 w 137337"/>
                  <a:gd name="connsiteY3" fmla="*/ 53026 h 115186"/>
                  <a:gd name="connsiteX4" fmla="*/ 4532 w 137337"/>
                  <a:gd name="connsiteY4" fmla="*/ 52878 h 115186"/>
                  <a:gd name="connsiteX5" fmla="*/ 4384 w 137337"/>
                  <a:gd name="connsiteY5" fmla="*/ 71707 h 115186"/>
                  <a:gd name="connsiteX6" fmla="*/ 43149 w 137337"/>
                  <a:gd name="connsiteY6" fmla="*/ 111210 h 115186"/>
                  <a:gd name="connsiteX7" fmla="*/ 43223 w 137337"/>
                  <a:gd name="connsiteY7" fmla="*/ 111283 h 115186"/>
                  <a:gd name="connsiteX8" fmla="*/ 43740 w 137337"/>
                  <a:gd name="connsiteY8" fmla="*/ 111800 h 115186"/>
                  <a:gd name="connsiteX9" fmla="*/ 44257 w 137337"/>
                  <a:gd name="connsiteY9" fmla="*/ 112244 h 115186"/>
                  <a:gd name="connsiteX10" fmla="*/ 44330 w 137337"/>
                  <a:gd name="connsiteY10" fmla="*/ 112317 h 115186"/>
                  <a:gd name="connsiteX11" fmla="*/ 45143 w 137337"/>
                  <a:gd name="connsiteY11" fmla="*/ 112908 h 115186"/>
                  <a:gd name="connsiteX12" fmla="*/ 45586 w 137337"/>
                  <a:gd name="connsiteY12" fmla="*/ 113203 h 115186"/>
                  <a:gd name="connsiteX13" fmla="*/ 46324 w 137337"/>
                  <a:gd name="connsiteY13" fmla="*/ 113646 h 115186"/>
                  <a:gd name="connsiteX14" fmla="*/ 46767 w 137337"/>
                  <a:gd name="connsiteY14" fmla="*/ 113868 h 115186"/>
                  <a:gd name="connsiteX15" fmla="*/ 47432 w 137337"/>
                  <a:gd name="connsiteY15" fmla="*/ 114163 h 115186"/>
                  <a:gd name="connsiteX16" fmla="*/ 47875 w 137337"/>
                  <a:gd name="connsiteY16" fmla="*/ 114311 h 115186"/>
                  <a:gd name="connsiteX17" fmla="*/ 48613 w 137337"/>
                  <a:gd name="connsiteY17" fmla="*/ 114606 h 115186"/>
                  <a:gd name="connsiteX18" fmla="*/ 49056 w 137337"/>
                  <a:gd name="connsiteY18" fmla="*/ 114754 h 115186"/>
                  <a:gd name="connsiteX19" fmla="*/ 49868 w 137337"/>
                  <a:gd name="connsiteY19" fmla="*/ 114975 h 115186"/>
                  <a:gd name="connsiteX20" fmla="*/ 50237 w 137337"/>
                  <a:gd name="connsiteY20" fmla="*/ 115049 h 115186"/>
                  <a:gd name="connsiteX21" fmla="*/ 51124 w 137337"/>
                  <a:gd name="connsiteY21" fmla="*/ 115197 h 115186"/>
                  <a:gd name="connsiteX22" fmla="*/ 51419 w 137337"/>
                  <a:gd name="connsiteY22" fmla="*/ 115271 h 115186"/>
                  <a:gd name="connsiteX23" fmla="*/ 52600 w 137337"/>
                  <a:gd name="connsiteY23" fmla="*/ 115345 h 115186"/>
                  <a:gd name="connsiteX24" fmla="*/ 52600 w 137337"/>
                  <a:gd name="connsiteY24" fmla="*/ 115345 h 115186"/>
                  <a:gd name="connsiteX25" fmla="*/ 52600 w 137337"/>
                  <a:gd name="connsiteY25" fmla="*/ 115345 h 115186"/>
                  <a:gd name="connsiteX26" fmla="*/ 53929 w 137337"/>
                  <a:gd name="connsiteY26" fmla="*/ 115271 h 115186"/>
                  <a:gd name="connsiteX27" fmla="*/ 54299 w 137337"/>
                  <a:gd name="connsiteY27" fmla="*/ 115197 h 115186"/>
                  <a:gd name="connsiteX28" fmla="*/ 55259 w 137337"/>
                  <a:gd name="connsiteY28" fmla="*/ 115049 h 115186"/>
                  <a:gd name="connsiteX29" fmla="*/ 55701 w 137337"/>
                  <a:gd name="connsiteY29" fmla="*/ 114975 h 115186"/>
                  <a:gd name="connsiteX30" fmla="*/ 56588 w 137337"/>
                  <a:gd name="connsiteY30" fmla="*/ 114754 h 115186"/>
                  <a:gd name="connsiteX31" fmla="*/ 57031 w 137337"/>
                  <a:gd name="connsiteY31" fmla="*/ 114606 h 115186"/>
                  <a:gd name="connsiteX32" fmla="*/ 57843 w 137337"/>
                  <a:gd name="connsiteY32" fmla="*/ 114311 h 115186"/>
                  <a:gd name="connsiteX33" fmla="*/ 58360 w 137337"/>
                  <a:gd name="connsiteY33" fmla="*/ 114090 h 115186"/>
                  <a:gd name="connsiteX34" fmla="*/ 59098 w 137337"/>
                  <a:gd name="connsiteY34" fmla="*/ 113720 h 115186"/>
                  <a:gd name="connsiteX35" fmla="*/ 59615 w 137337"/>
                  <a:gd name="connsiteY35" fmla="*/ 113425 h 115186"/>
                  <a:gd name="connsiteX36" fmla="*/ 60353 w 137337"/>
                  <a:gd name="connsiteY36" fmla="*/ 112908 h 115186"/>
                  <a:gd name="connsiteX37" fmla="*/ 60796 w 137337"/>
                  <a:gd name="connsiteY37" fmla="*/ 112613 h 115186"/>
                  <a:gd name="connsiteX38" fmla="*/ 61682 w 137337"/>
                  <a:gd name="connsiteY38" fmla="*/ 111874 h 115186"/>
                  <a:gd name="connsiteX39" fmla="*/ 61904 w 137337"/>
                  <a:gd name="connsiteY39" fmla="*/ 111653 h 115186"/>
                  <a:gd name="connsiteX40" fmla="*/ 62864 w 137337"/>
                  <a:gd name="connsiteY40" fmla="*/ 110619 h 115186"/>
                  <a:gd name="connsiteX41" fmla="*/ 62938 w 137337"/>
                  <a:gd name="connsiteY41" fmla="*/ 110545 h 115186"/>
                  <a:gd name="connsiteX42" fmla="*/ 134043 w 137337"/>
                  <a:gd name="connsiteY42" fmla="*/ 22531 h 115186"/>
                  <a:gd name="connsiteX43" fmla="*/ 132049 w 137337"/>
                  <a:gd name="connsiteY43" fmla="*/ 3481 h 115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37337" h="115186">
                    <a:moveTo>
                      <a:pt x="132049" y="3481"/>
                    </a:moveTo>
                    <a:cubicBezTo>
                      <a:pt x="126364" y="-1097"/>
                      <a:pt x="117946" y="-211"/>
                      <a:pt x="113368" y="5475"/>
                    </a:cubicBezTo>
                    <a:lnTo>
                      <a:pt x="51640" y="81896"/>
                    </a:lnTo>
                    <a:lnTo>
                      <a:pt x="23361" y="53026"/>
                    </a:lnTo>
                    <a:cubicBezTo>
                      <a:pt x="18192" y="47783"/>
                      <a:pt x="9775" y="47710"/>
                      <a:pt x="4532" y="52878"/>
                    </a:cubicBezTo>
                    <a:cubicBezTo>
                      <a:pt x="-710" y="58047"/>
                      <a:pt x="-784" y="66465"/>
                      <a:pt x="4384" y="71707"/>
                    </a:cubicBezTo>
                    <a:lnTo>
                      <a:pt x="43149" y="111210"/>
                    </a:lnTo>
                    <a:cubicBezTo>
                      <a:pt x="43149" y="111210"/>
                      <a:pt x="43223" y="111210"/>
                      <a:pt x="43223" y="111283"/>
                    </a:cubicBezTo>
                    <a:cubicBezTo>
                      <a:pt x="43371" y="111431"/>
                      <a:pt x="43592" y="111579"/>
                      <a:pt x="43740" y="111800"/>
                    </a:cubicBezTo>
                    <a:cubicBezTo>
                      <a:pt x="43887" y="111948"/>
                      <a:pt x="44109" y="112096"/>
                      <a:pt x="44257" y="112244"/>
                    </a:cubicBezTo>
                    <a:cubicBezTo>
                      <a:pt x="44257" y="112244"/>
                      <a:pt x="44257" y="112244"/>
                      <a:pt x="44330" y="112317"/>
                    </a:cubicBezTo>
                    <a:cubicBezTo>
                      <a:pt x="44552" y="112539"/>
                      <a:pt x="44847" y="112686"/>
                      <a:pt x="45143" y="112908"/>
                    </a:cubicBezTo>
                    <a:cubicBezTo>
                      <a:pt x="45291" y="112982"/>
                      <a:pt x="45438" y="113129"/>
                      <a:pt x="45586" y="113203"/>
                    </a:cubicBezTo>
                    <a:cubicBezTo>
                      <a:pt x="45807" y="113351"/>
                      <a:pt x="46103" y="113499"/>
                      <a:pt x="46324" y="113646"/>
                    </a:cubicBezTo>
                    <a:cubicBezTo>
                      <a:pt x="46472" y="113720"/>
                      <a:pt x="46620" y="113794"/>
                      <a:pt x="46767" y="113868"/>
                    </a:cubicBezTo>
                    <a:cubicBezTo>
                      <a:pt x="46989" y="114016"/>
                      <a:pt x="47210" y="114090"/>
                      <a:pt x="47432" y="114163"/>
                    </a:cubicBezTo>
                    <a:cubicBezTo>
                      <a:pt x="47579" y="114237"/>
                      <a:pt x="47727" y="114311"/>
                      <a:pt x="47875" y="114311"/>
                    </a:cubicBezTo>
                    <a:cubicBezTo>
                      <a:pt x="48096" y="114385"/>
                      <a:pt x="48392" y="114459"/>
                      <a:pt x="48613" y="114606"/>
                    </a:cubicBezTo>
                    <a:cubicBezTo>
                      <a:pt x="48761" y="114680"/>
                      <a:pt x="48909" y="114680"/>
                      <a:pt x="49056" y="114754"/>
                    </a:cubicBezTo>
                    <a:cubicBezTo>
                      <a:pt x="49352" y="114828"/>
                      <a:pt x="49573" y="114901"/>
                      <a:pt x="49868" y="114975"/>
                    </a:cubicBezTo>
                    <a:cubicBezTo>
                      <a:pt x="50016" y="114975"/>
                      <a:pt x="50164" y="115049"/>
                      <a:pt x="50237" y="115049"/>
                    </a:cubicBezTo>
                    <a:cubicBezTo>
                      <a:pt x="50533" y="115123"/>
                      <a:pt x="50828" y="115123"/>
                      <a:pt x="51124" y="115197"/>
                    </a:cubicBezTo>
                    <a:cubicBezTo>
                      <a:pt x="51198" y="115197"/>
                      <a:pt x="51345" y="115197"/>
                      <a:pt x="51419" y="115271"/>
                    </a:cubicBezTo>
                    <a:cubicBezTo>
                      <a:pt x="51788" y="115271"/>
                      <a:pt x="52231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2600" y="115345"/>
                      <a:pt x="52600" y="115345"/>
                      <a:pt x="52600" y="115345"/>
                    </a:cubicBezTo>
                    <a:cubicBezTo>
                      <a:pt x="53043" y="115345"/>
                      <a:pt x="53486" y="115345"/>
                      <a:pt x="53929" y="115271"/>
                    </a:cubicBezTo>
                    <a:cubicBezTo>
                      <a:pt x="54077" y="115271"/>
                      <a:pt x="54225" y="115197"/>
                      <a:pt x="54299" y="115197"/>
                    </a:cubicBezTo>
                    <a:cubicBezTo>
                      <a:pt x="54594" y="115123"/>
                      <a:pt x="54963" y="115123"/>
                      <a:pt x="55259" y="115049"/>
                    </a:cubicBezTo>
                    <a:cubicBezTo>
                      <a:pt x="55406" y="115049"/>
                      <a:pt x="55554" y="114975"/>
                      <a:pt x="55701" y="114975"/>
                    </a:cubicBezTo>
                    <a:cubicBezTo>
                      <a:pt x="55997" y="114901"/>
                      <a:pt x="56292" y="114828"/>
                      <a:pt x="56588" y="114754"/>
                    </a:cubicBezTo>
                    <a:cubicBezTo>
                      <a:pt x="56735" y="114680"/>
                      <a:pt x="56883" y="114680"/>
                      <a:pt x="57031" y="114606"/>
                    </a:cubicBezTo>
                    <a:cubicBezTo>
                      <a:pt x="57326" y="114532"/>
                      <a:pt x="57547" y="114385"/>
                      <a:pt x="57843" y="114311"/>
                    </a:cubicBezTo>
                    <a:cubicBezTo>
                      <a:pt x="57990" y="114237"/>
                      <a:pt x="58138" y="114163"/>
                      <a:pt x="58360" y="114090"/>
                    </a:cubicBezTo>
                    <a:cubicBezTo>
                      <a:pt x="58581" y="113942"/>
                      <a:pt x="58877" y="113794"/>
                      <a:pt x="59098" y="113720"/>
                    </a:cubicBezTo>
                    <a:cubicBezTo>
                      <a:pt x="59246" y="113646"/>
                      <a:pt x="59393" y="113573"/>
                      <a:pt x="59615" y="113425"/>
                    </a:cubicBezTo>
                    <a:cubicBezTo>
                      <a:pt x="59836" y="113277"/>
                      <a:pt x="60058" y="113129"/>
                      <a:pt x="60353" y="112908"/>
                    </a:cubicBezTo>
                    <a:cubicBezTo>
                      <a:pt x="60501" y="112834"/>
                      <a:pt x="60649" y="112686"/>
                      <a:pt x="60796" y="112613"/>
                    </a:cubicBezTo>
                    <a:cubicBezTo>
                      <a:pt x="61092" y="112391"/>
                      <a:pt x="61387" y="112096"/>
                      <a:pt x="61682" y="111874"/>
                    </a:cubicBezTo>
                    <a:cubicBezTo>
                      <a:pt x="61756" y="111800"/>
                      <a:pt x="61830" y="111727"/>
                      <a:pt x="61904" y="111653"/>
                    </a:cubicBezTo>
                    <a:cubicBezTo>
                      <a:pt x="62273" y="111283"/>
                      <a:pt x="62568" y="110988"/>
                      <a:pt x="62864" y="110619"/>
                    </a:cubicBezTo>
                    <a:cubicBezTo>
                      <a:pt x="62864" y="110619"/>
                      <a:pt x="62864" y="110619"/>
                      <a:pt x="62938" y="110545"/>
                    </a:cubicBezTo>
                    <a:lnTo>
                      <a:pt x="134043" y="22531"/>
                    </a:lnTo>
                    <a:cubicBezTo>
                      <a:pt x="138621" y="16477"/>
                      <a:pt x="137735" y="8133"/>
                      <a:pt x="132049" y="3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681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9AE3A8-917D-104E-8E8F-28D3D6099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672281"/>
              </p:ext>
            </p:extLst>
          </p:nvPr>
        </p:nvGraphicFramePr>
        <p:xfrm>
          <a:off x="2001744" y="4637740"/>
          <a:ext cx="20374162" cy="610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9DFD4DF-D1F5-764E-A67D-B61CF6E38330}"/>
              </a:ext>
            </a:extLst>
          </p:cNvPr>
          <p:cNvGrpSpPr/>
          <p:nvPr/>
        </p:nvGrpSpPr>
        <p:grpSpPr>
          <a:xfrm>
            <a:off x="2220680" y="11616174"/>
            <a:ext cx="20155226" cy="954107"/>
            <a:chOff x="2220680" y="11616174"/>
            <a:chExt cx="20155226" cy="9541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4DD9A3-512B-6D43-9C27-885077553B3C}"/>
                </a:ext>
              </a:extLst>
            </p:cNvPr>
            <p:cNvGrpSpPr/>
            <p:nvPr/>
          </p:nvGrpSpPr>
          <p:grpSpPr>
            <a:xfrm>
              <a:off x="8831254" y="11667744"/>
              <a:ext cx="843995" cy="843995"/>
              <a:chOff x="16906038" y="10231010"/>
              <a:chExt cx="1603668" cy="160366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2487E29-63AE-434E-AC05-8A1F6BB3606C}"/>
                  </a:ext>
                </a:extLst>
              </p:cNvPr>
              <p:cNvSpPr/>
              <p:nvPr/>
            </p:nvSpPr>
            <p:spPr>
              <a:xfrm>
                <a:off x="16906038" y="10231010"/>
                <a:ext cx="1603668" cy="16036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orma libre 9">
                <a:extLst>
                  <a:ext uri="{FF2B5EF4-FFF2-40B4-BE49-F238E27FC236}">
                    <a16:creationId xmlns:a16="http://schemas.microsoft.com/office/drawing/2014/main" id="{5358D4A9-E690-5A42-9C11-133A6DE38A92}"/>
                  </a:ext>
                </a:extLst>
              </p:cNvPr>
              <p:cNvSpPr/>
              <p:nvPr/>
            </p:nvSpPr>
            <p:spPr>
              <a:xfrm>
                <a:off x="17288697" y="10626097"/>
                <a:ext cx="848766" cy="813496"/>
              </a:xfrm>
              <a:custGeom>
                <a:avLst/>
                <a:gdLst>
                  <a:gd name="connsiteX0" fmla="*/ 530392 w 533104"/>
                  <a:gd name="connsiteY0" fmla="*/ 361477 h 510953"/>
                  <a:gd name="connsiteX1" fmla="*/ 530171 w 533104"/>
                  <a:gd name="connsiteY1" fmla="*/ 360887 h 510953"/>
                  <a:gd name="connsiteX2" fmla="*/ 509644 w 533104"/>
                  <a:gd name="connsiteY2" fmla="*/ 338292 h 510953"/>
                  <a:gd name="connsiteX3" fmla="*/ 479223 w 533104"/>
                  <a:gd name="connsiteY3" fmla="*/ 336742 h 510953"/>
                  <a:gd name="connsiteX4" fmla="*/ 381389 w 533104"/>
                  <a:gd name="connsiteY4" fmla="*/ 374177 h 510953"/>
                  <a:gd name="connsiteX5" fmla="*/ 345135 w 533104"/>
                  <a:gd name="connsiteY5" fmla="*/ 348039 h 510953"/>
                  <a:gd name="connsiteX6" fmla="*/ 344027 w 533104"/>
                  <a:gd name="connsiteY6" fmla="*/ 348039 h 510953"/>
                  <a:gd name="connsiteX7" fmla="*/ 386853 w 533104"/>
                  <a:gd name="connsiteY7" fmla="*/ 256407 h 510953"/>
                  <a:gd name="connsiteX8" fmla="*/ 374079 w 533104"/>
                  <a:gd name="connsiteY8" fmla="*/ 202653 h 510953"/>
                  <a:gd name="connsiteX9" fmla="*/ 387148 w 533104"/>
                  <a:gd name="connsiteY9" fmla="*/ 202949 h 510953"/>
                  <a:gd name="connsiteX10" fmla="*/ 416757 w 533104"/>
                  <a:gd name="connsiteY10" fmla="*/ 202949 h 510953"/>
                  <a:gd name="connsiteX11" fmla="*/ 447842 w 533104"/>
                  <a:gd name="connsiteY11" fmla="*/ 235511 h 510953"/>
                  <a:gd name="connsiteX12" fmla="*/ 489339 w 533104"/>
                  <a:gd name="connsiteY12" fmla="*/ 236028 h 510953"/>
                  <a:gd name="connsiteX13" fmla="*/ 489486 w 533104"/>
                  <a:gd name="connsiteY13" fmla="*/ 236028 h 510953"/>
                  <a:gd name="connsiteX14" fmla="*/ 502777 w 533104"/>
                  <a:gd name="connsiteY14" fmla="*/ 222885 h 510953"/>
                  <a:gd name="connsiteX15" fmla="*/ 489634 w 533104"/>
                  <a:gd name="connsiteY15" fmla="*/ 209446 h 510953"/>
                  <a:gd name="connsiteX16" fmla="*/ 448137 w 533104"/>
                  <a:gd name="connsiteY16" fmla="*/ 208930 h 510953"/>
                  <a:gd name="connsiteX17" fmla="*/ 442895 w 533104"/>
                  <a:gd name="connsiteY17" fmla="*/ 196599 h 510953"/>
                  <a:gd name="connsiteX18" fmla="*/ 444593 w 533104"/>
                  <a:gd name="connsiteY18" fmla="*/ 55348 h 510953"/>
                  <a:gd name="connsiteX19" fmla="*/ 447621 w 533104"/>
                  <a:gd name="connsiteY19" fmla="*/ 45159 h 510953"/>
                  <a:gd name="connsiteX20" fmla="*/ 450131 w 533104"/>
                  <a:gd name="connsiteY20" fmla="*/ 43165 h 510953"/>
                  <a:gd name="connsiteX21" fmla="*/ 450131 w 533104"/>
                  <a:gd name="connsiteY21" fmla="*/ 43165 h 510953"/>
                  <a:gd name="connsiteX22" fmla="*/ 491628 w 533104"/>
                  <a:gd name="connsiteY22" fmla="*/ 43682 h 510953"/>
                  <a:gd name="connsiteX23" fmla="*/ 505066 w 533104"/>
                  <a:gd name="connsiteY23" fmla="*/ 30539 h 510953"/>
                  <a:gd name="connsiteX24" fmla="*/ 491923 w 533104"/>
                  <a:gd name="connsiteY24" fmla="*/ 17101 h 510953"/>
                  <a:gd name="connsiteX25" fmla="*/ 450426 w 533104"/>
                  <a:gd name="connsiteY25" fmla="*/ 16584 h 510953"/>
                  <a:gd name="connsiteX26" fmla="*/ 426355 w 533104"/>
                  <a:gd name="connsiteY26" fmla="*/ 29210 h 510953"/>
                  <a:gd name="connsiteX27" fmla="*/ 418233 w 533104"/>
                  <a:gd name="connsiteY27" fmla="*/ 51066 h 510953"/>
                  <a:gd name="connsiteX28" fmla="*/ 412548 w 533104"/>
                  <a:gd name="connsiteY28" fmla="*/ 50549 h 510953"/>
                  <a:gd name="connsiteX29" fmla="*/ 412105 w 533104"/>
                  <a:gd name="connsiteY29" fmla="*/ 50549 h 510953"/>
                  <a:gd name="connsiteX30" fmla="*/ 320547 w 533104"/>
                  <a:gd name="connsiteY30" fmla="*/ 21531 h 510953"/>
                  <a:gd name="connsiteX31" fmla="*/ 244642 w 533104"/>
                  <a:gd name="connsiteY31" fmla="*/ 1816 h 510953"/>
                  <a:gd name="connsiteX32" fmla="*/ 126503 w 533104"/>
                  <a:gd name="connsiteY32" fmla="*/ 53133 h 510953"/>
                  <a:gd name="connsiteX33" fmla="*/ 25715 w 533104"/>
                  <a:gd name="connsiteY33" fmla="*/ 100389 h 510953"/>
                  <a:gd name="connsiteX34" fmla="*/ 4302 w 533104"/>
                  <a:gd name="connsiteY34" fmla="*/ 120251 h 510953"/>
                  <a:gd name="connsiteX35" fmla="*/ 2825 w 533104"/>
                  <a:gd name="connsiteY35" fmla="*/ 150081 h 510953"/>
                  <a:gd name="connsiteX36" fmla="*/ 3047 w 533104"/>
                  <a:gd name="connsiteY36" fmla="*/ 150746 h 510953"/>
                  <a:gd name="connsiteX37" fmla="*/ 23573 w 533104"/>
                  <a:gd name="connsiteY37" fmla="*/ 173340 h 510953"/>
                  <a:gd name="connsiteX38" fmla="*/ 40630 w 533104"/>
                  <a:gd name="connsiteY38" fmla="*/ 177180 h 510953"/>
                  <a:gd name="connsiteX39" fmla="*/ 53994 w 533104"/>
                  <a:gd name="connsiteY39" fmla="*/ 174817 h 510953"/>
                  <a:gd name="connsiteX40" fmla="*/ 151829 w 533104"/>
                  <a:gd name="connsiteY40" fmla="*/ 137381 h 510953"/>
                  <a:gd name="connsiteX41" fmla="*/ 160320 w 533104"/>
                  <a:gd name="connsiteY41" fmla="*/ 151041 h 510953"/>
                  <a:gd name="connsiteX42" fmla="*/ 188157 w 533104"/>
                  <a:gd name="connsiteY42" fmla="*/ 163446 h 510953"/>
                  <a:gd name="connsiteX43" fmla="*/ 189264 w 533104"/>
                  <a:gd name="connsiteY43" fmla="*/ 163446 h 510953"/>
                  <a:gd name="connsiteX44" fmla="*/ 192292 w 533104"/>
                  <a:gd name="connsiteY44" fmla="*/ 163298 h 510953"/>
                  <a:gd name="connsiteX45" fmla="*/ 147620 w 533104"/>
                  <a:gd name="connsiteY45" fmla="*/ 256481 h 510953"/>
                  <a:gd name="connsiteX46" fmla="*/ 159729 w 533104"/>
                  <a:gd name="connsiteY46" fmla="*/ 308905 h 510953"/>
                  <a:gd name="connsiteX47" fmla="*/ 146143 w 533104"/>
                  <a:gd name="connsiteY47" fmla="*/ 308610 h 510953"/>
                  <a:gd name="connsiteX48" fmla="*/ 116461 w 533104"/>
                  <a:gd name="connsiteY48" fmla="*/ 308610 h 510953"/>
                  <a:gd name="connsiteX49" fmla="*/ 109151 w 533104"/>
                  <a:gd name="connsiteY49" fmla="*/ 289264 h 510953"/>
                  <a:gd name="connsiteX50" fmla="*/ 85375 w 533104"/>
                  <a:gd name="connsiteY50" fmla="*/ 276048 h 510953"/>
                  <a:gd name="connsiteX51" fmla="*/ 43879 w 533104"/>
                  <a:gd name="connsiteY51" fmla="*/ 275531 h 510953"/>
                  <a:gd name="connsiteX52" fmla="*/ 30440 w 533104"/>
                  <a:gd name="connsiteY52" fmla="*/ 288674 h 510953"/>
                  <a:gd name="connsiteX53" fmla="*/ 43583 w 533104"/>
                  <a:gd name="connsiteY53" fmla="*/ 302112 h 510953"/>
                  <a:gd name="connsiteX54" fmla="*/ 85080 w 533104"/>
                  <a:gd name="connsiteY54" fmla="*/ 302629 h 510953"/>
                  <a:gd name="connsiteX55" fmla="*/ 87517 w 533104"/>
                  <a:gd name="connsiteY55" fmla="*/ 304696 h 510953"/>
                  <a:gd name="connsiteX56" fmla="*/ 90322 w 533104"/>
                  <a:gd name="connsiteY56" fmla="*/ 314960 h 510953"/>
                  <a:gd name="connsiteX57" fmla="*/ 88624 w 533104"/>
                  <a:gd name="connsiteY57" fmla="*/ 456210 h 510953"/>
                  <a:gd name="connsiteX58" fmla="*/ 83086 w 533104"/>
                  <a:gd name="connsiteY58" fmla="*/ 468394 h 510953"/>
                  <a:gd name="connsiteX59" fmla="*/ 83086 w 533104"/>
                  <a:gd name="connsiteY59" fmla="*/ 468394 h 510953"/>
                  <a:gd name="connsiteX60" fmla="*/ 41590 w 533104"/>
                  <a:gd name="connsiteY60" fmla="*/ 467877 h 510953"/>
                  <a:gd name="connsiteX61" fmla="*/ 28151 w 533104"/>
                  <a:gd name="connsiteY61" fmla="*/ 481020 h 510953"/>
                  <a:gd name="connsiteX62" fmla="*/ 41294 w 533104"/>
                  <a:gd name="connsiteY62" fmla="*/ 494458 h 510953"/>
                  <a:gd name="connsiteX63" fmla="*/ 82791 w 533104"/>
                  <a:gd name="connsiteY63" fmla="*/ 494975 h 510953"/>
                  <a:gd name="connsiteX64" fmla="*/ 83160 w 533104"/>
                  <a:gd name="connsiteY64" fmla="*/ 494975 h 510953"/>
                  <a:gd name="connsiteX65" fmla="*/ 115058 w 533104"/>
                  <a:gd name="connsiteY65" fmla="*/ 460493 h 510953"/>
                  <a:gd name="connsiteX66" fmla="*/ 120743 w 533104"/>
                  <a:gd name="connsiteY66" fmla="*/ 461010 h 510953"/>
                  <a:gd name="connsiteX67" fmla="*/ 121186 w 533104"/>
                  <a:gd name="connsiteY67" fmla="*/ 461010 h 510953"/>
                  <a:gd name="connsiteX68" fmla="*/ 212744 w 533104"/>
                  <a:gd name="connsiteY68" fmla="*/ 490028 h 510953"/>
                  <a:gd name="connsiteX69" fmla="*/ 276244 w 533104"/>
                  <a:gd name="connsiteY69" fmla="*/ 510998 h 510953"/>
                  <a:gd name="connsiteX70" fmla="*/ 288649 w 533104"/>
                  <a:gd name="connsiteY70" fmla="*/ 509742 h 510953"/>
                  <a:gd name="connsiteX71" fmla="*/ 406789 w 533104"/>
                  <a:gd name="connsiteY71" fmla="*/ 458426 h 510953"/>
                  <a:gd name="connsiteX72" fmla="*/ 507576 w 533104"/>
                  <a:gd name="connsiteY72" fmla="*/ 411170 h 510953"/>
                  <a:gd name="connsiteX73" fmla="*/ 528989 w 533104"/>
                  <a:gd name="connsiteY73" fmla="*/ 391308 h 510953"/>
                  <a:gd name="connsiteX74" fmla="*/ 530392 w 533104"/>
                  <a:gd name="connsiteY74" fmla="*/ 361477 h 510953"/>
                  <a:gd name="connsiteX75" fmla="*/ 188304 w 533104"/>
                  <a:gd name="connsiteY75" fmla="*/ 136864 h 510953"/>
                  <a:gd name="connsiteX76" fmla="*/ 175900 w 533104"/>
                  <a:gd name="connsiteY76" fmla="*/ 123278 h 510953"/>
                  <a:gd name="connsiteX77" fmla="*/ 180035 w 533104"/>
                  <a:gd name="connsiteY77" fmla="*/ 114049 h 510953"/>
                  <a:gd name="connsiteX78" fmla="*/ 189486 w 533104"/>
                  <a:gd name="connsiteY78" fmla="*/ 110431 h 510953"/>
                  <a:gd name="connsiteX79" fmla="*/ 189633 w 533104"/>
                  <a:gd name="connsiteY79" fmla="*/ 110431 h 510953"/>
                  <a:gd name="connsiteX80" fmla="*/ 287837 w 533104"/>
                  <a:gd name="connsiteY80" fmla="*/ 112129 h 510953"/>
                  <a:gd name="connsiteX81" fmla="*/ 298839 w 533104"/>
                  <a:gd name="connsiteY81" fmla="*/ 106591 h 510953"/>
                  <a:gd name="connsiteX82" fmla="*/ 311539 w 533104"/>
                  <a:gd name="connsiteY82" fmla="*/ 88944 h 510953"/>
                  <a:gd name="connsiteX83" fmla="*/ 308511 w 533104"/>
                  <a:gd name="connsiteY83" fmla="*/ 70411 h 510953"/>
                  <a:gd name="connsiteX84" fmla="*/ 289978 w 533104"/>
                  <a:gd name="connsiteY84" fmla="*/ 73438 h 510953"/>
                  <a:gd name="connsiteX85" fmla="*/ 281339 w 533104"/>
                  <a:gd name="connsiteY85" fmla="*/ 85400 h 510953"/>
                  <a:gd name="connsiteX86" fmla="*/ 190150 w 533104"/>
                  <a:gd name="connsiteY86" fmla="*/ 83776 h 510953"/>
                  <a:gd name="connsiteX87" fmla="*/ 161797 w 533104"/>
                  <a:gd name="connsiteY87" fmla="*/ 94630 h 510953"/>
                  <a:gd name="connsiteX88" fmla="*/ 152346 w 533104"/>
                  <a:gd name="connsiteY88" fmla="*/ 108289 h 510953"/>
                  <a:gd name="connsiteX89" fmla="*/ 44913 w 533104"/>
                  <a:gd name="connsiteY89" fmla="*/ 149564 h 510953"/>
                  <a:gd name="connsiteX90" fmla="*/ 34871 w 533104"/>
                  <a:gd name="connsiteY90" fmla="*/ 149048 h 510953"/>
                  <a:gd name="connsiteX91" fmla="*/ 28004 w 533104"/>
                  <a:gd name="connsiteY91" fmla="*/ 141442 h 510953"/>
                  <a:gd name="connsiteX92" fmla="*/ 27782 w 533104"/>
                  <a:gd name="connsiteY92" fmla="*/ 140778 h 510953"/>
                  <a:gd name="connsiteX93" fmla="*/ 28299 w 533104"/>
                  <a:gd name="connsiteY93" fmla="*/ 131327 h 510953"/>
                  <a:gd name="connsiteX94" fmla="*/ 35314 w 533104"/>
                  <a:gd name="connsiteY94" fmla="*/ 124903 h 510953"/>
                  <a:gd name="connsiteX95" fmla="*/ 36495 w 533104"/>
                  <a:gd name="connsiteY95" fmla="*/ 124386 h 510953"/>
                  <a:gd name="connsiteX96" fmla="*/ 249885 w 533104"/>
                  <a:gd name="connsiteY96" fmla="*/ 27585 h 510953"/>
                  <a:gd name="connsiteX97" fmla="*/ 308733 w 533104"/>
                  <a:gd name="connsiteY97" fmla="*/ 45159 h 510953"/>
                  <a:gd name="connsiteX98" fmla="*/ 410333 w 533104"/>
                  <a:gd name="connsiteY98" fmla="*/ 76835 h 510953"/>
                  <a:gd name="connsiteX99" fmla="*/ 417643 w 533104"/>
                  <a:gd name="connsiteY99" fmla="*/ 77499 h 510953"/>
                  <a:gd name="connsiteX100" fmla="*/ 416461 w 533104"/>
                  <a:gd name="connsiteY100" fmla="*/ 176146 h 510953"/>
                  <a:gd name="connsiteX101" fmla="*/ 387000 w 533104"/>
                  <a:gd name="connsiteY101" fmla="*/ 176146 h 510953"/>
                  <a:gd name="connsiteX102" fmla="*/ 353995 w 533104"/>
                  <a:gd name="connsiteY102" fmla="*/ 174152 h 510953"/>
                  <a:gd name="connsiteX103" fmla="*/ 289461 w 533104"/>
                  <a:gd name="connsiteY103" fmla="*/ 138710 h 510953"/>
                  <a:gd name="connsiteX104" fmla="*/ 188304 w 533104"/>
                  <a:gd name="connsiteY104" fmla="*/ 136864 h 510953"/>
                  <a:gd name="connsiteX105" fmla="*/ 267163 w 533104"/>
                  <a:gd name="connsiteY105" fmla="*/ 163372 h 510953"/>
                  <a:gd name="connsiteX106" fmla="*/ 283702 w 533104"/>
                  <a:gd name="connsiteY106" fmla="*/ 164849 h 510953"/>
                  <a:gd name="connsiteX107" fmla="*/ 309397 w 533104"/>
                  <a:gd name="connsiteY107" fmla="*/ 179838 h 510953"/>
                  <a:gd name="connsiteX108" fmla="*/ 339523 w 533104"/>
                  <a:gd name="connsiteY108" fmla="*/ 198076 h 510953"/>
                  <a:gd name="connsiteX109" fmla="*/ 360124 w 533104"/>
                  <a:gd name="connsiteY109" fmla="*/ 256407 h 510953"/>
                  <a:gd name="connsiteX110" fmla="*/ 273808 w 533104"/>
                  <a:gd name="connsiteY110" fmla="*/ 349220 h 510953"/>
                  <a:gd name="connsiteX111" fmla="*/ 249737 w 533104"/>
                  <a:gd name="connsiteY111" fmla="*/ 346710 h 510953"/>
                  <a:gd name="connsiteX112" fmla="*/ 223599 w 533104"/>
                  <a:gd name="connsiteY112" fmla="*/ 331573 h 510953"/>
                  <a:gd name="connsiteX113" fmla="*/ 193621 w 533104"/>
                  <a:gd name="connsiteY113" fmla="*/ 313409 h 510953"/>
                  <a:gd name="connsiteX114" fmla="*/ 174054 w 533104"/>
                  <a:gd name="connsiteY114" fmla="*/ 256407 h 510953"/>
                  <a:gd name="connsiteX115" fmla="*/ 267163 w 533104"/>
                  <a:gd name="connsiteY115" fmla="*/ 163372 h 510953"/>
                  <a:gd name="connsiteX116" fmla="*/ 504844 w 533104"/>
                  <a:gd name="connsiteY116" fmla="*/ 379937 h 510953"/>
                  <a:gd name="connsiteX117" fmla="*/ 497830 w 533104"/>
                  <a:gd name="connsiteY117" fmla="*/ 386360 h 510953"/>
                  <a:gd name="connsiteX118" fmla="*/ 496648 w 533104"/>
                  <a:gd name="connsiteY118" fmla="*/ 386877 h 510953"/>
                  <a:gd name="connsiteX119" fmla="*/ 283259 w 533104"/>
                  <a:gd name="connsiteY119" fmla="*/ 483678 h 510953"/>
                  <a:gd name="connsiteX120" fmla="*/ 224411 w 533104"/>
                  <a:gd name="connsiteY120" fmla="*/ 466105 h 510953"/>
                  <a:gd name="connsiteX121" fmla="*/ 122811 w 533104"/>
                  <a:gd name="connsiteY121" fmla="*/ 434428 h 510953"/>
                  <a:gd name="connsiteX122" fmla="*/ 115501 w 533104"/>
                  <a:gd name="connsiteY122" fmla="*/ 433764 h 510953"/>
                  <a:gd name="connsiteX123" fmla="*/ 116682 w 533104"/>
                  <a:gd name="connsiteY123" fmla="*/ 335117 h 510953"/>
                  <a:gd name="connsiteX124" fmla="*/ 146143 w 533104"/>
                  <a:gd name="connsiteY124" fmla="*/ 335117 h 510953"/>
                  <a:gd name="connsiteX125" fmla="*/ 179075 w 533104"/>
                  <a:gd name="connsiteY125" fmla="*/ 337111 h 510953"/>
                  <a:gd name="connsiteX126" fmla="*/ 267310 w 533104"/>
                  <a:gd name="connsiteY126" fmla="*/ 376023 h 510953"/>
                  <a:gd name="connsiteX127" fmla="*/ 274620 w 533104"/>
                  <a:gd name="connsiteY127" fmla="*/ 375802 h 510953"/>
                  <a:gd name="connsiteX128" fmla="*/ 344987 w 533104"/>
                  <a:gd name="connsiteY128" fmla="*/ 374620 h 510953"/>
                  <a:gd name="connsiteX129" fmla="*/ 357392 w 533104"/>
                  <a:gd name="connsiteY129" fmla="*/ 388206 h 510953"/>
                  <a:gd name="connsiteX130" fmla="*/ 343805 w 533104"/>
                  <a:gd name="connsiteY130" fmla="*/ 401054 h 510953"/>
                  <a:gd name="connsiteX131" fmla="*/ 343658 w 533104"/>
                  <a:gd name="connsiteY131" fmla="*/ 401054 h 510953"/>
                  <a:gd name="connsiteX132" fmla="*/ 245454 w 533104"/>
                  <a:gd name="connsiteY132" fmla="*/ 399356 h 510953"/>
                  <a:gd name="connsiteX133" fmla="*/ 234453 w 533104"/>
                  <a:gd name="connsiteY133" fmla="*/ 404894 h 510953"/>
                  <a:gd name="connsiteX134" fmla="*/ 221753 w 533104"/>
                  <a:gd name="connsiteY134" fmla="*/ 422541 h 510953"/>
                  <a:gd name="connsiteX135" fmla="*/ 224780 w 533104"/>
                  <a:gd name="connsiteY135" fmla="*/ 441074 h 510953"/>
                  <a:gd name="connsiteX136" fmla="*/ 232533 w 533104"/>
                  <a:gd name="connsiteY136" fmla="*/ 443584 h 510953"/>
                  <a:gd name="connsiteX137" fmla="*/ 243313 w 533104"/>
                  <a:gd name="connsiteY137" fmla="*/ 438046 h 510953"/>
                  <a:gd name="connsiteX138" fmla="*/ 251952 w 533104"/>
                  <a:gd name="connsiteY138" fmla="*/ 426085 h 510953"/>
                  <a:gd name="connsiteX139" fmla="*/ 343141 w 533104"/>
                  <a:gd name="connsiteY139" fmla="*/ 427709 h 510953"/>
                  <a:gd name="connsiteX140" fmla="*/ 344175 w 533104"/>
                  <a:gd name="connsiteY140" fmla="*/ 427709 h 510953"/>
                  <a:gd name="connsiteX141" fmla="*/ 380946 w 533104"/>
                  <a:gd name="connsiteY141" fmla="*/ 403121 h 510953"/>
                  <a:gd name="connsiteX142" fmla="*/ 488379 w 533104"/>
                  <a:gd name="connsiteY142" fmla="*/ 361773 h 510953"/>
                  <a:gd name="connsiteX143" fmla="*/ 498421 w 533104"/>
                  <a:gd name="connsiteY143" fmla="*/ 362289 h 510953"/>
                  <a:gd name="connsiteX144" fmla="*/ 505288 w 533104"/>
                  <a:gd name="connsiteY144" fmla="*/ 369895 h 510953"/>
                  <a:gd name="connsiteX145" fmla="*/ 505509 w 533104"/>
                  <a:gd name="connsiteY145" fmla="*/ 370485 h 510953"/>
                  <a:gd name="connsiteX146" fmla="*/ 504844 w 533104"/>
                  <a:gd name="connsiteY146" fmla="*/ 379937 h 510953"/>
                  <a:gd name="connsiteX147" fmla="*/ 214517 w 533104"/>
                  <a:gd name="connsiteY147" fmla="*/ 263938 h 510953"/>
                  <a:gd name="connsiteX148" fmla="*/ 214664 w 533104"/>
                  <a:gd name="connsiteY148" fmla="*/ 245110 h 510953"/>
                  <a:gd name="connsiteX149" fmla="*/ 233493 w 533104"/>
                  <a:gd name="connsiteY149" fmla="*/ 245257 h 510953"/>
                  <a:gd name="connsiteX150" fmla="*/ 250844 w 533104"/>
                  <a:gd name="connsiteY150" fmla="*/ 262978 h 510953"/>
                  <a:gd name="connsiteX151" fmla="*/ 298691 w 533104"/>
                  <a:gd name="connsiteY151" fmla="*/ 203687 h 510953"/>
                  <a:gd name="connsiteX152" fmla="*/ 317372 w 533104"/>
                  <a:gd name="connsiteY152" fmla="*/ 201694 h 510953"/>
                  <a:gd name="connsiteX153" fmla="*/ 319365 w 533104"/>
                  <a:gd name="connsiteY153" fmla="*/ 220374 h 510953"/>
                  <a:gd name="connsiteX154" fmla="*/ 262142 w 533104"/>
                  <a:gd name="connsiteY154" fmla="*/ 291258 h 510953"/>
                  <a:gd name="connsiteX155" fmla="*/ 262068 w 533104"/>
                  <a:gd name="connsiteY155" fmla="*/ 291332 h 510953"/>
                  <a:gd name="connsiteX156" fmla="*/ 261108 w 533104"/>
                  <a:gd name="connsiteY156" fmla="*/ 292366 h 510953"/>
                  <a:gd name="connsiteX157" fmla="*/ 260886 w 533104"/>
                  <a:gd name="connsiteY157" fmla="*/ 292587 h 510953"/>
                  <a:gd name="connsiteX158" fmla="*/ 260000 w 533104"/>
                  <a:gd name="connsiteY158" fmla="*/ 293326 h 510953"/>
                  <a:gd name="connsiteX159" fmla="*/ 259557 w 533104"/>
                  <a:gd name="connsiteY159" fmla="*/ 293621 h 510953"/>
                  <a:gd name="connsiteX160" fmla="*/ 258819 w 533104"/>
                  <a:gd name="connsiteY160" fmla="*/ 294138 h 510953"/>
                  <a:gd name="connsiteX161" fmla="*/ 258302 w 533104"/>
                  <a:gd name="connsiteY161" fmla="*/ 294433 h 510953"/>
                  <a:gd name="connsiteX162" fmla="*/ 257564 w 533104"/>
                  <a:gd name="connsiteY162" fmla="*/ 294802 h 510953"/>
                  <a:gd name="connsiteX163" fmla="*/ 257047 w 533104"/>
                  <a:gd name="connsiteY163" fmla="*/ 295024 h 510953"/>
                  <a:gd name="connsiteX164" fmla="*/ 256235 w 533104"/>
                  <a:gd name="connsiteY164" fmla="*/ 295319 h 510953"/>
                  <a:gd name="connsiteX165" fmla="*/ 255718 w 533104"/>
                  <a:gd name="connsiteY165" fmla="*/ 295467 h 510953"/>
                  <a:gd name="connsiteX166" fmla="*/ 254832 w 533104"/>
                  <a:gd name="connsiteY166" fmla="*/ 295688 h 510953"/>
                  <a:gd name="connsiteX167" fmla="*/ 254389 w 533104"/>
                  <a:gd name="connsiteY167" fmla="*/ 295762 h 510953"/>
                  <a:gd name="connsiteX168" fmla="*/ 253429 w 533104"/>
                  <a:gd name="connsiteY168" fmla="*/ 295910 h 510953"/>
                  <a:gd name="connsiteX169" fmla="*/ 253060 w 533104"/>
                  <a:gd name="connsiteY169" fmla="*/ 295984 h 510953"/>
                  <a:gd name="connsiteX170" fmla="*/ 251730 w 533104"/>
                  <a:gd name="connsiteY170" fmla="*/ 296058 h 510953"/>
                  <a:gd name="connsiteX171" fmla="*/ 251730 w 533104"/>
                  <a:gd name="connsiteY171" fmla="*/ 296058 h 510953"/>
                  <a:gd name="connsiteX172" fmla="*/ 250549 w 533104"/>
                  <a:gd name="connsiteY172" fmla="*/ 295984 h 510953"/>
                  <a:gd name="connsiteX173" fmla="*/ 250254 w 533104"/>
                  <a:gd name="connsiteY173" fmla="*/ 295910 h 510953"/>
                  <a:gd name="connsiteX174" fmla="*/ 249368 w 533104"/>
                  <a:gd name="connsiteY174" fmla="*/ 295762 h 510953"/>
                  <a:gd name="connsiteX175" fmla="*/ 248999 w 533104"/>
                  <a:gd name="connsiteY175" fmla="*/ 295688 h 510953"/>
                  <a:gd name="connsiteX176" fmla="*/ 248186 w 533104"/>
                  <a:gd name="connsiteY176" fmla="*/ 295467 h 510953"/>
                  <a:gd name="connsiteX177" fmla="*/ 247743 w 533104"/>
                  <a:gd name="connsiteY177" fmla="*/ 295319 h 510953"/>
                  <a:gd name="connsiteX178" fmla="*/ 247005 w 533104"/>
                  <a:gd name="connsiteY178" fmla="*/ 295024 h 510953"/>
                  <a:gd name="connsiteX179" fmla="*/ 246562 w 533104"/>
                  <a:gd name="connsiteY179" fmla="*/ 294876 h 510953"/>
                  <a:gd name="connsiteX180" fmla="*/ 245823 w 533104"/>
                  <a:gd name="connsiteY180" fmla="*/ 294507 h 510953"/>
                  <a:gd name="connsiteX181" fmla="*/ 245381 w 533104"/>
                  <a:gd name="connsiteY181" fmla="*/ 294285 h 510953"/>
                  <a:gd name="connsiteX182" fmla="*/ 244568 w 533104"/>
                  <a:gd name="connsiteY182" fmla="*/ 293842 h 510953"/>
                  <a:gd name="connsiteX183" fmla="*/ 244199 w 533104"/>
                  <a:gd name="connsiteY183" fmla="*/ 293621 h 510953"/>
                  <a:gd name="connsiteX184" fmla="*/ 243387 w 533104"/>
                  <a:gd name="connsiteY184" fmla="*/ 293030 h 510953"/>
                  <a:gd name="connsiteX185" fmla="*/ 243313 w 533104"/>
                  <a:gd name="connsiteY185" fmla="*/ 292956 h 510953"/>
                  <a:gd name="connsiteX186" fmla="*/ 242796 w 533104"/>
                  <a:gd name="connsiteY186" fmla="*/ 292513 h 510953"/>
                  <a:gd name="connsiteX187" fmla="*/ 242279 w 533104"/>
                  <a:gd name="connsiteY187" fmla="*/ 291996 h 510953"/>
                  <a:gd name="connsiteX188" fmla="*/ 242206 w 533104"/>
                  <a:gd name="connsiteY188" fmla="*/ 291923 h 510953"/>
                  <a:gd name="connsiteX189" fmla="*/ 214517 w 533104"/>
                  <a:gd name="connsiteY189" fmla="*/ 263938 h 51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</a:cxnLst>
                <a:rect l="l" t="t" r="r" b="b"/>
                <a:pathLst>
                  <a:path w="533104" h="510953">
                    <a:moveTo>
                      <a:pt x="530392" y="361477"/>
                    </a:moveTo>
                    <a:lnTo>
                      <a:pt x="530171" y="360887"/>
                    </a:lnTo>
                    <a:cubicBezTo>
                      <a:pt x="526553" y="350845"/>
                      <a:pt x="519317" y="342796"/>
                      <a:pt x="509644" y="338292"/>
                    </a:cubicBezTo>
                    <a:cubicBezTo>
                      <a:pt x="500045" y="333714"/>
                      <a:pt x="489191" y="333198"/>
                      <a:pt x="479223" y="336742"/>
                    </a:cubicBezTo>
                    <a:cubicBezTo>
                      <a:pt x="442452" y="349959"/>
                      <a:pt x="400734" y="366424"/>
                      <a:pt x="381389" y="374177"/>
                    </a:cubicBezTo>
                    <a:cubicBezTo>
                      <a:pt x="375925" y="359336"/>
                      <a:pt x="361896" y="348556"/>
                      <a:pt x="345135" y="348039"/>
                    </a:cubicBezTo>
                    <a:cubicBezTo>
                      <a:pt x="344765" y="348039"/>
                      <a:pt x="344396" y="348039"/>
                      <a:pt x="344027" y="348039"/>
                    </a:cubicBezTo>
                    <a:cubicBezTo>
                      <a:pt x="370165" y="326109"/>
                      <a:pt x="386853" y="293178"/>
                      <a:pt x="386853" y="256407"/>
                    </a:cubicBezTo>
                    <a:cubicBezTo>
                      <a:pt x="386853" y="237062"/>
                      <a:pt x="382201" y="218824"/>
                      <a:pt x="374079" y="202653"/>
                    </a:cubicBezTo>
                    <a:cubicBezTo>
                      <a:pt x="380724" y="202875"/>
                      <a:pt x="385967" y="202949"/>
                      <a:pt x="387148" y="202949"/>
                    </a:cubicBezTo>
                    <a:lnTo>
                      <a:pt x="416757" y="202949"/>
                    </a:lnTo>
                    <a:cubicBezTo>
                      <a:pt x="419046" y="221482"/>
                      <a:pt x="431820" y="235289"/>
                      <a:pt x="447842" y="235511"/>
                    </a:cubicBezTo>
                    <a:lnTo>
                      <a:pt x="489339" y="236028"/>
                    </a:lnTo>
                    <a:cubicBezTo>
                      <a:pt x="489413" y="236028"/>
                      <a:pt x="489413" y="236028"/>
                      <a:pt x="489486" y="236028"/>
                    </a:cubicBezTo>
                    <a:cubicBezTo>
                      <a:pt x="496722" y="236028"/>
                      <a:pt x="502703" y="230195"/>
                      <a:pt x="502777" y="222885"/>
                    </a:cubicBezTo>
                    <a:cubicBezTo>
                      <a:pt x="502851" y="215575"/>
                      <a:pt x="497018" y="209520"/>
                      <a:pt x="489634" y="209446"/>
                    </a:cubicBezTo>
                    <a:lnTo>
                      <a:pt x="448137" y="208930"/>
                    </a:lnTo>
                    <a:cubicBezTo>
                      <a:pt x="446808" y="208930"/>
                      <a:pt x="442821" y="204499"/>
                      <a:pt x="442895" y="196599"/>
                    </a:cubicBezTo>
                    <a:lnTo>
                      <a:pt x="444593" y="55348"/>
                    </a:lnTo>
                    <a:cubicBezTo>
                      <a:pt x="444667" y="51361"/>
                      <a:pt x="445775" y="47669"/>
                      <a:pt x="447621" y="45159"/>
                    </a:cubicBezTo>
                    <a:cubicBezTo>
                      <a:pt x="448728" y="43682"/>
                      <a:pt x="449688" y="43165"/>
                      <a:pt x="450131" y="43165"/>
                    </a:cubicBezTo>
                    <a:lnTo>
                      <a:pt x="450131" y="43165"/>
                    </a:lnTo>
                    <a:lnTo>
                      <a:pt x="491628" y="43682"/>
                    </a:lnTo>
                    <a:cubicBezTo>
                      <a:pt x="498937" y="43756"/>
                      <a:pt x="504992" y="37923"/>
                      <a:pt x="505066" y="30539"/>
                    </a:cubicBezTo>
                    <a:cubicBezTo>
                      <a:pt x="505140" y="23229"/>
                      <a:pt x="499307" y="17174"/>
                      <a:pt x="491923" y="17101"/>
                    </a:cubicBezTo>
                    <a:lnTo>
                      <a:pt x="450426" y="16584"/>
                    </a:lnTo>
                    <a:cubicBezTo>
                      <a:pt x="441271" y="16510"/>
                      <a:pt x="432484" y="21088"/>
                      <a:pt x="426355" y="29210"/>
                    </a:cubicBezTo>
                    <a:cubicBezTo>
                      <a:pt x="421852" y="35264"/>
                      <a:pt x="418972" y="42870"/>
                      <a:pt x="418233" y="51066"/>
                    </a:cubicBezTo>
                    <a:lnTo>
                      <a:pt x="412548" y="50549"/>
                    </a:lnTo>
                    <a:cubicBezTo>
                      <a:pt x="412400" y="50549"/>
                      <a:pt x="412253" y="50549"/>
                      <a:pt x="412105" y="50549"/>
                    </a:cubicBezTo>
                    <a:cubicBezTo>
                      <a:pt x="375999" y="48629"/>
                      <a:pt x="346538" y="34231"/>
                      <a:pt x="320547" y="21531"/>
                    </a:cubicBezTo>
                    <a:cubicBezTo>
                      <a:pt x="293227" y="8166"/>
                      <a:pt x="269599" y="-3352"/>
                      <a:pt x="244642" y="1816"/>
                    </a:cubicBezTo>
                    <a:cubicBezTo>
                      <a:pt x="240729" y="2628"/>
                      <a:pt x="231425" y="4548"/>
                      <a:pt x="126503" y="53133"/>
                    </a:cubicBezTo>
                    <a:cubicBezTo>
                      <a:pt x="78139" y="75506"/>
                      <a:pt x="31253" y="97805"/>
                      <a:pt x="25715" y="100389"/>
                    </a:cubicBezTo>
                    <a:cubicBezTo>
                      <a:pt x="16264" y="104007"/>
                      <a:pt x="8658" y="111021"/>
                      <a:pt x="4302" y="120251"/>
                    </a:cubicBezTo>
                    <a:cubicBezTo>
                      <a:pt x="-128" y="129702"/>
                      <a:pt x="-645" y="140261"/>
                      <a:pt x="2825" y="150081"/>
                    </a:cubicBezTo>
                    <a:lnTo>
                      <a:pt x="3047" y="150746"/>
                    </a:lnTo>
                    <a:cubicBezTo>
                      <a:pt x="6665" y="160788"/>
                      <a:pt x="13901" y="168836"/>
                      <a:pt x="23573" y="173340"/>
                    </a:cubicBezTo>
                    <a:cubicBezTo>
                      <a:pt x="28964" y="175924"/>
                      <a:pt x="34797" y="177180"/>
                      <a:pt x="40630" y="177180"/>
                    </a:cubicBezTo>
                    <a:cubicBezTo>
                      <a:pt x="45134" y="177180"/>
                      <a:pt x="49638" y="176367"/>
                      <a:pt x="53994" y="174817"/>
                    </a:cubicBezTo>
                    <a:cubicBezTo>
                      <a:pt x="90692" y="161600"/>
                      <a:pt x="132483" y="145134"/>
                      <a:pt x="151829" y="137381"/>
                    </a:cubicBezTo>
                    <a:cubicBezTo>
                      <a:pt x="153675" y="142402"/>
                      <a:pt x="156480" y="147054"/>
                      <a:pt x="160320" y="151041"/>
                    </a:cubicBezTo>
                    <a:cubicBezTo>
                      <a:pt x="167630" y="158794"/>
                      <a:pt x="177524" y="163151"/>
                      <a:pt x="188157" y="163446"/>
                    </a:cubicBezTo>
                    <a:cubicBezTo>
                      <a:pt x="188526" y="163446"/>
                      <a:pt x="188895" y="163446"/>
                      <a:pt x="189264" y="163446"/>
                    </a:cubicBezTo>
                    <a:cubicBezTo>
                      <a:pt x="190224" y="163372"/>
                      <a:pt x="191258" y="163298"/>
                      <a:pt x="192292" y="163298"/>
                    </a:cubicBezTo>
                    <a:cubicBezTo>
                      <a:pt x="165046" y="185228"/>
                      <a:pt x="147620" y="218824"/>
                      <a:pt x="147620" y="256481"/>
                    </a:cubicBezTo>
                    <a:cubicBezTo>
                      <a:pt x="147620" y="275309"/>
                      <a:pt x="151976" y="293104"/>
                      <a:pt x="159729" y="308905"/>
                    </a:cubicBezTo>
                    <a:cubicBezTo>
                      <a:pt x="152863" y="308610"/>
                      <a:pt x="147325" y="308610"/>
                      <a:pt x="146143" y="308610"/>
                    </a:cubicBezTo>
                    <a:lnTo>
                      <a:pt x="116461" y="308610"/>
                    </a:lnTo>
                    <a:cubicBezTo>
                      <a:pt x="115575" y="301448"/>
                      <a:pt x="113064" y="294728"/>
                      <a:pt x="109151" y="289264"/>
                    </a:cubicBezTo>
                    <a:cubicBezTo>
                      <a:pt x="103244" y="280995"/>
                      <a:pt x="94605" y="276195"/>
                      <a:pt x="85375" y="276048"/>
                    </a:cubicBezTo>
                    <a:lnTo>
                      <a:pt x="43879" y="275531"/>
                    </a:lnTo>
                    <a:cubicBezTo>
                      <a:pt x="36569" y="275457"/>
                      <a:pt x="30514" y="281290"/>
                      <a:pt x="30440" y="288674"/>
                    </a:cubicBezTo>
                    <a:cubicBezTo>
                      <a:pt x="30366" y="295984"/>
                      <a:pt x="36200" y="302038"/>
                      <a:pt x="43583" y="302112"/>
                    </a:cubicBezTo>
                    <a:lnTo>
                      <a:pt x="85080" y="302629"/>
                    </a:lnTo>
                    <a:cubicBezTo>
                      <a:pt x="85449" y="302629"/>
                      <a:pt x="86483" y="303220"/>
                      <a:pt x="87517" y="304696"/>
                    </a:cubicBezTo>
                    <a:cubicBezTo>
                      <a:pt x="89363" y="307281"/>
                      <a:pt x="90322" y="310973"/>
                      <a:pt x="90322" y="314960"/>
                    </a:cubicBezTo>
                    <a:lnTo>
                      <a:pt x="88624" y="456210"/>
                    </a:lnTo>
                    <a:cubicBezTo>
                      <a:pt x="88550" y="464111"/>
                      <a:pt x="84489" y="468394"/>
                      <a:pt x="83086" y="468394"/>
                    </a:cubicBezTo>
                    <a:lnTo>
                      <a:pt x="83086" y="468394"/>
                    </a:lnTo>
                    <a:lnTo>
                      <a:pt x="41590" y="467877"/>
                    </a:lnTo>
                    <a:cubicBezTo>
                      <a:pt x="34280" y="467803"/>
                      <a:pt x="28225" y="473636"/>
                      <a:pt x="28151" y="481020"/>
                    </a:cubicBezTo>
                    <a:cubicBezTo>
                      <a:pt x="28078" y="488330"/>
                      <a:pt x="33911" y="494384"/>
                      <a:pt x="41294" y="494458"/>
                    </a:cubicBezTo>
                    <a:lnTo>
                      <a:pt x="82791" y="494975"/>
                    </a:lnTo>
                    <a:cubicBezTo>
                      <a:pt x="82865" y="494975"/>
                      <a:pt x="83012" y="494975"/>
                      <a:pt x="83160" y="494975"/>
                    </a:cubicBezTo>
                    <a:cubicBezTo>
                      <a:pt x="99847" y="494975"/>
                      <a:pt x="113212" y="480207"/>
                      <a:pt x="115058" y="460493"/>
                    </a:cubicBezTo>
                    <a:lnTo>
                      <a:pt x="120743" y="461010"/>
                    </a:lnTo>
                    <a:cubicBezTo>
                      <a:pt x="120891" y="461010"/>
                      <a:pt x="121039" y="461010"/>
                      <a:pt x="121186" y="461010"/>
                    </a:cubicBezTo>
                    <a:cubicBezTo>
                      <a:pt x="157293" y="462930"/>
                      <a:pt x="186754" y="477328"/>
                      <a:pt x="212744" y="490028"/>
                    </a:cubicBezTo>
                    <a:cubicBezTo>
                      <a:pt x="235486" y="501177"/>
                      <a:pt x="255718" y="510998"/>
                      <a:pt x="276244" y="510998"/>
                    </a:cubicBezTo>
                    <a:cubicBezTo>
                      <a:pt x="280379" y="510998"/>
                      <a:pt x="284514" y="510628"/>
                      <a:pt x="288649" y="509742"/>
                    </a:cubicBezTo>
                    <a:cubicBezTo>
                      <a:pt x="292562" y="508930"/>
                      <a:pt x="301866" y="507010"/>
                      <a:pt x="406789" y="458426"/>
                    </a:cubicBezTo>
                    <a:cubicBezTo>
                      <a:pt x="455152" y="436053"/>
                      <a:pt x="502039" y="413754"/>
                      <a:pt x="507576" y="411170"/>
                    </a:cubicBezTo>
                    <a:cubicBezTo>
                      <a:pt x="517028" y="407552"/>
                      <a:pt x="524633" y="400537"/>
                      <a:pt x="528989" y="391308"/>
                    </a:cubicBezTo>
                    <a:cubicBezTo>
                      <a:pt x="533346" y="381856"/>
                      <a:pt x="533863" y="371298"/>
                      <a:pt x="530392" y="361477"/>
                    </a:cubicBezTo>
                    <a:moveTo>
                      <a:pt x="188304" y="136864"/>
                    </a:moveTo>
                    <a:cubicBezTo>
                      <a:pt x="181216" y="136421"/>
                      <a:pt x="175752" y="130441"/>
                      <a:pt x="175900" y="123278"/>
                    </a:cubicBezTo>
                    <a:cubicBezTo>
                      <a:pt x="175974" y="119734"/>
                      <a:pt x="177450" y="116485"/>
                      <a:pt x="180035" y="114049"/>
                    </a:cubicBezTo>
                    <a:cubicBezTo>
                      <a:pt x="182619" y="111612"/>
                      <a:pt x="185942" y="110357"/>
                      <a:pt x="189486" y="110431"/>
                    </a:cubicBezTo>
                    <a:cubicBezTo>
                      <a:pt x="189560" y="110431"/>
                      <a:pt x="189560" y="110431"/>
                      <a:pt x="189633" y="110431"/>
                    </a:cubicBezTo>
                    <a:lnTo>
                      <a:pt x="287837" y="112129"/>
                    </a:lnTo>
                    <a:cubicBezTo>
                      <a:pt x="292193" y="112203"/>
                      <a:pt x="296328" y="110135"/>
                      <a:pt x="298839" y="106591"/>
                    </a:cubicBezTo>
                    <a:lnTo>
                      <a:pt x="311539" y="88944"/>
                    </a:lnTo>
                    <a:cubicBezTo>
                      <a:pt x="315821" y="82963"/>
                      <a:pt x="314492" y="74694"/>
                      <a:pt x="308511" y="70411"/>
                    </a:cubicBezTo>
                    <a:cubicBezTo>
                      <a:pt x="302531" y="66128"/>
                      <a:pt x="294261" y="67457"/>
                      <a:pt x="289978" y="73438"/>
                    </a:cubicBezTo>
                    <a:lnTo>
                      <a:pt x="281339" y="85400"/>
                    </a:lnTo>
                    <a:lnTo>
                      <a:pt x="190150" y="83776"/>
                    </a:lnTo>
                    <a:cubicBezTo>
                      <a:pt x="179518" y="83480"/>
                      <a:pt x="169476" y="87394"/>
                      <a:pt x="161797" y="94630"/>
                    </a:cubicBezTo>
                    <a:cubicBezTo>
                      <a:pt x="157662" y="98543"/>
                      <a:pt x="154487" y="103195"/>
                      <a:pt x="152346" y="108289"/>
                    </a:cubicBezTo>
                    <a:cubicBezTo>
                      <a:pt x="148063" y="110062"/>
                      <a:pt x="92242" y="132656"/>
                      <a:pt x="44913" y="149564"/>
                    </a:cubicBezTo>
                    <a:cubicBezTo>
                      <a:pt x="41590" y="150746"/>
                      <a:pt x="38046" y="150598"/>
                      <a:pt x="34871" y="149048"/>
                    </a:cubicBezTo>
                    <a:cubicBezTo>
                      <a:pt x="31622" y="147497"/>
                      <a:pt x="29185" y="144839"/>
                      <a:pt x="28004" y="141442"/>
                    </a:cubicBezTo>
                    <a:lnTo>
                      <a:pt x="27782" y="140778"/>
                    </a:lnTo>
                    <a:cubicBezTo>
                      <a:pt x="26675" y="137677"/>
                      <a:pt x="26822" y="134280"/>
                      <a:pt x="28299" y="131327"/>
                    </a:cubicBezTo>
                    <a:cubicBezTo>
                      <a:pt x="29702" y="128299"/>
                      <a:pt x="32212" y="126010"/>
                      <a:pt x="35314" y="124903"/>
                    </a:cubicBezTo>
                    <a:cubicBezTo>
                      <a:pt x="35757" y="124755"/>
                      <a:pt x="36126" y="124607"/>
                      <a:pt x="36495" y="124386"/>
                    </a:cubicBezTo>
                    <a:cubicBezTo>
                      <a:pt x="111809" y="88575"/>
                      <a:pt x="236372" y="30613"/>
                      <a:pt x="249885" y="27585"/>
                    </a:cubicBezTo>
                    <a:cubicBezTo>
                      <a:pt x="265981" y="24263"/>
                      <a:pt x="284883" y="33492"/>
                      <a:pt x="308733" y="45159"/>
                    </a:cubicBezTo>
                    <a:cubicBezTo>
                      <a:pt x="335610" y="58302"/>
                      <a:pt x="368984" y="74620"/>
                      <a:pt x="410333" y="76835"/>
                    </a:cubicBezTo>
                    <a:lnTo>
                      <a:pt x="417643" y="77499"/>
                    </a:lnTo>
                    <a:lnTo>
                      <a:pt x="416461" y="176146"/>
                    </a:lnTo>
                    <a:lnTo>
                      <a:pt x="387000" y="176146"/>
                    </a:lnTo>
                    <a:cubicBezTo>
                      <a:pt x="380724" y="176146"/>
                      <a:pt x="362929" y="175703"/>
                      <a:pt x="353995" y="174152"/>
                    </a:cubicBezTo>
                    <a:cubicBezTo>
                      <a:pt x="337086" y="156210"/>
                      <a:pt x="314640" y="143510"/>
                      <a:pt x="289461" y="138710"/>
                    </a:cubicBezTo>
                    <a:cubicBezTo>
                      <a:pt x="264947" y="132803"/>
                      <a:pt x="198715" y="136274"/>
                      <a:pt x="188304" y="136864"/>
                    </a:cubicBezTo>
                    <a:moveTo>
                      <a:pt x="267163" y="163372"/>
                    </a:moveTo>
                    <a:cubicBezTo>
                      <a:pt x="272848" y="163372"/>
                      <a:pt x="278386" y="163889"/>
                      <a:pt x="283702" y="164849"/>
                    </a:cubicBezTo>
                    <a:cubicBezTo>
                      <a:pt x="294925" y="167802"/>
                      <a:pt x="301644" y="173340"/>
                      <a:pt x="309397" y="179838"/>
                    </a:cubicBezTo>
                    <a:cubicBezTo>
                      <a:pt x="317298" y="186409"/>
                      <a:pt x="326085" y="193719"/>
                      <a:pt x="339523" y="198076"/>
                    </a:cubicBezTo>
                    <a:cubicBezTo>
                      <a:pt x="352445" y="214024"/>
                      <a:pt x="360124" y="234330"/>
                      <a:pt x="360124" y="256407"/>
                    </a:cubicBezTo>
                    <a:cubicBezTo>
                      <a:pt x="360124" y="305435"/>
                      <a:pt x="321950" y="345750"/>
                      <a:pt x="273808" y="349220"/>
                    </a:cubicBezTo>
                    <a:cubicBezTo>
                      <a:pt x="263692" y="348851"/>
                      <a:pt x="255053" y="348039"/>
                      <a:pt x="249737" y="346710"/>
                    </a:cubicBezTo>
                    <a:cubicBezTo>
                      <a:pt x="238292" y="343830"/>
                      <a:pt x="231499" y="338145"/>
                      <a:pt x="223599" y="331573"/>
                    </a:cubicBezTo>
                    <a:cubicBezTo>
                      <a:pt x="215698" y="325002"/>
                      <a:pt x="206985" y="317766"/>
                      <a:pt x="193621" y="313409"/>
                    </a:cubicBezTo>
                    <a:cubicBezTo>
                      <a:pt x="181364" y="297608"/>
                      <a:pt x="174054" y="277820"/>
                      <a:pt x="174054" y="256407"/>
                    </a:cubicBezTo>
                    <a:cubicBezTo>
                      <a:pt x="174128" y="205164"/>
                      <a:pt x="215846" y="163372"/>
                      <a:pt x="267163" y="163372"/>
                    </a:cubicBezTo>
                    <a:moveTo>
                      <a:pt x="504844" y="379937"/>
                    </a:moveTo>
                    <a:cubicBezTo>
                      <a:pt x="503442" y="382964"/>
                      <a:pt x="500931" y="385253"/>
                      <a:pt x="497830" y="386360"/>
                    </a:cubicBezTo>
                    <a:cubicBezTo>
                      <a:pt x="497387" y="386508"/>
                      <a:pt x="497018" y="386656"/>
                      <a:pt x="496648" y="386877"/>
                    </a:cubicBezTo>
                    <a:cubicBezTo>
                      <a:pt x="421335" y="422688"/>
                      <a:pt x="296771" y="480651"/>
                      <a:pt x="283259" y="483678"/>
                    </a:cubicBezTo>
                    <a:cubicBezTo>
                      <a:pt x="267163" y="487001"/>
                      <a:pt x="248260" y="477771"/>
                      <a:pt x="224411" y="466105"/>
                    </a:cubicBezTo>
                    <a:cubicBezTo>
                      <a:pt x="197534" y="452962"/>
                      <a:pt x="164160" y="436644"/>
                      <a:pt x="122811" y="434428"/>
                    </a:cubicBezTo>
                    <a:lnTo>
                      <a:pt x="115501" y="433764"/>
                    </a:lnTo>
                    <a:lnTo>
                      <a:pt x="116682" y="335117"/>
                    </a:lnTo>
                    <a:lnTo>
                      <a:pt x="146143" y="335117"/>
                    </a:lnTo>
                    <a:cubicBezTo>
                      <a:pt x="152346" y="335117"/>
                      <a:pt x="170140" y="335487"/>
                      <a:pt x="179075" y="337111"/>
                    </a:cubicBezTo>
                    <a:cubicBezTo>
                      <a:pt x="200930" y="361034"/>
                      <a:pt x="232385" y="376023"/>
                      <a:pt x="267310" y="376023"/>
                    </a:cubicBezTo>
                    <a:cubicBezTo>
                      <a:pt x="269747" y="376023"/>
                      <a:pt x="272183" y="375949"/>
                      <a:pt x="274620" y="375802"/>
                    </a:cubicBezTo>
                    <a:cubicBezTo>
                      <a:pt x="303195" y="376835"/>
                      <a:pt x="337677" y="375063"/>
                      <a:pt x="344987" y="374620"/>
                    </a:cubicBezTo>
                    <a:cubicBezTo>
                      <a:pt x="352075" y="375063"/>
                      <a:pt x="357539" y="381044"/>
                      <a:pt x="357392" y="388206"/>
                    </a:cubicBezTo>
                    <a:cubicBezTo>
                      <a:pt x="357170" y="395516"/>
                      <a:pt x="351115" y="401276"/>
                      <a:pt x="343805" y="401054"/>
                    </a:cubicBezTo>
                    <a:cubicBezTo>
                      <a:pt x="343732" y="401054"/>
                      <a:pt x="343732" y="401054"/>
                      <a:pt x="343658" y="401054"/>
                    </a:cubicBezTo>
                    <a:lnTo>
                      <a:pt x="245454" y="399356"/>
                    </a:lnTo>
                    <a:cubicBezTo>
                      <a:pt x="241098" y="399282"/>
                      <a:pt x="236963" y="401349"/>
                      <a:pt x="234453" y="404894"/>
                    </a:cubicBezTo>
                    <a:lnTo>
                      <a:pt x="221753" y="422541"/>
                    </a:lnTo>
                    <a:cubicBezTo>
                      <a:pt x="217470" y="428521"/>
                      <a:pt x="218799" y="436791"/>
                      <a:pt x="224780" y="441074"/>
                    </a:cubicBezTo>
                    <a:cubicBezTo>
                      <a:pt x="227143" y="442772"/>
                      <a:pt x="229875" y="443584"/>
                      <a:pt x="232533" y="443584"/>
                    </a:cubicBezTo>
                    <a:cubicBezTo>
                      <a:pt x="236668" y="443584"/>
                      <a:pt x="240729" y="441664"/>
                      <a:pt x="243313" y="438046"/>
                    </a:cubicBezTo>
                    <a:lnTo>
                      <a:pt x="251952" y="426085"/>
                    </a:lnTo>
                    <a:lnTo>
                      <a:pt x="343141" y="427709"/>
                    </a:lnTo>
                    <a:cubicBezTo>
                      <a:pt x="343510" y="427709"/>
                      <a:pt x="343805" y="427709"/>
                      <a:pt x="344175" y="427709"/>
                    </a:cubicBezTo>
                    <a:cubicBezTo>
                      <a:pt x="360640" y="427709"/>
                      <a:pt x="374891" y="417594"/>
                      <a:pt x="380946" y="403121"/>
                    </a:cubicBezTo>
                    <a:cubicBezTo>
                      <a:pt x="385081" y="401423"/>
                      <a:pt x="441049" y="378829"/>
                      <a:pt x="488379" y="361773"/>
                    </a:cubicBezTo>
                    <a:cubicBezTo>
                      <a:pt x="491701" y="360591"/>
                      <a:pt x="495246" y="360739"/>
                      <a:pt x="498421" y="362289"/>
                    </a:cubicBezTo>
                    <a:cubicBezTo>
                      <a:pt x="501669" y="363840"/>
                      <a:pt x="504106" y="366498"/>
                      <a:pt x="505288" y="369895"/>
                    </a:cubicBezTo>
                    <a:lnTo>
                      <a:pt x="505509" y="370485"/>
                    </a:lnTo>
                    <a:cubicBezTo>
                      <a:pt x="506469" y="373587"/>
                      <a:pt x="506247" y="376909"/>
                      <a:pt x="504844" y="379937"/>
                    </a:cubicBezTo>
                    <a:moveTo>
                      <a:pt x="214517" y="263938"/>
                    </a:moveTo>
                    <a:cubicBezTo>
                      <a:pt x="209348" y="258696"/>
                      <a:pt x="209422" y="250278"/>
                      <a:pt x="214664" y="245110"/>
                    </a:cubicBezTo>
                    <a:cubicBezTo>
                      <a:pt x="219907" y="239941"/>
                      <a:pt x="228324" y="240015"/>
                      <a:pt x="233493" y="245257"/>
                    </a:cubicBezTo>
                    <a:lnTo>
                      <a:pt x="250844" y="262978"/>
                    </a:lnTo>
                    <a:lnTo>
                      <a:pt x="298691" y="203687"/>
                    </a:lnTo>
                    <a:cubicBezTo>
                      <a:pt x="303269" y="198002"/>
                      <a:pt x="311686" y="197116"/>
                      <a:pt x="317372" y="201694"/>
                    </a:cubicBezTo>
                    <a:cubicBezTo>
                      <a:pt x="323057" y="206271"/>
                      <a:pt x="323943" y="214689"/>
                      <a:pt x="319365" y="220374"/>
                    </a:cubicBezTo>
                    <a:lnTo>
                      <a:pt x="262142" y="291258"/>
                    </a:lnTo>
                    <a:cubicBezTo>
                      <a:pt x="262142" y="291258"/>
                      <a:pt x="262142" y="291258"/>
                      <a:pt x="262068" y="291332"/>
                    </a:cubicBezTo>
                    <a:cubicBezTo>
                      <a:pt x="261772" y="291701"/>
                      <a:pt x="261477" y="292070"/>
                      <a:pt x="261108" y="292366"/>
                    </a:cubicBezTo>
                    <a:cubicBezTo>
                      <a:pt x="261034" y="292439"/>
                      <a:pt x="260960" y="292513"/>
                      <a:pt x="260886" y="292587"/>
                    </a:cubicBezTo>
                    <a:cubicBezTo>
                      <a:pt x="260591" y="292883"/>
                      <a:pt x="260296" y="293104"/>
                      <a:pt x="260000" y="293326"/>
                    </a:cubicBezTo>
                    <a:cubicBezTo>
                      <a:pt x="259853" y="293473"/>
                      <a:pt x="259705" y="293547"/>
                      <a:pt x="259557" y="293621"/>
                    </a:cubicBezTo>
                    <a:cubicBezTo>
                      <a:pt x="259336" y="293769"/>
                      <a:pt x="259114" y="293990"/>
                      <a:pt x="258819" y="294138"/>
                    </a:cubicBezTo>
                    <a:cubicBezTo>
                      <a:pt x="258671" y="294212"/>
                      <a:pt x="258523" y="294359"/>
                      <a:pt x="258302" y="294433"/>
                    </a:cubicBezTo>
                    <a:cubicBezTo>
                      <a:pt x="258081" y="294581"/>
                      <a:pt x="257785" y="294728"/>
                      <a:pt x="257564" y="294802"/>
                    </a:cubicBezTo>
                    <a:cubicBezTo>
                      <a:pt x="257416" y="294876"/>
                      <a:pt x="257268" y="294950"/>
                      <a:pt x="257047" y="295024"/>
                    </a:cubicBezTo>
                    <a:cubicBezTo>
                      <a:pt x="256751" y="295171"/>
                      <a:pt x="256530" y="295245"/>
                      <a:pt x="256235" y="295319"/>
                    </a:cubicBezTo>
                    <a:cubicBezTo>
                      <a:pt x="256087" y="295393"/>
                      <a:pt x="255939" y="295467"/>
                      <a:pt x="255718" y="295467"/>
                    </a:cubicBezTo>
                    <a:cubicBezTo>
                      <a:pt x="255422" y="295541"/>
                      <a:pt x="255127" y="295614"/>
                      <a:pt x="254832" y="295688"/>
                    </a:cubicBezTo>
                    <a:cubicBezTo>
                      <a:pt x="254684" y="295762"/>
                      <a:pt x="254536" y="295762"/>
                      <a:pt x="254389" y="295762"/>
                    </a:cubicBezTo>
                    <a:cubicBezTo>
                      <a:pt x="254093" y="295836"/>
                      <a:pt x="253724" y="295910"/>
                      <a:pt x="253429" y="295910"/>
                    </a:cubicBezTo>
                    <a:cubicBezTo>
                      <a:pt x="253281" y="295910"/>
                      <a:pt x="253133" y="295984"/>
                      <a:pt x="253060" y="295984"/>
                    </a:cubicBezTo>
                    <a:cubicBezTo>
                      <a:pt x="252616" y="296058"/>
                      <a:pt x="252174" y="296058"/>
                      <a:pt x="251730" y="296058"/>
                    </a:cubicBezTo>
                    <a:cubicBezTo>
                      <a:pt x="251730" y="296058"/>
                      <a:pt x="251730" y="296058"/>
                      <a:pt x="251730" y="296058"/>
                    </a:cubicBezTo>
                    <a:cubicBezTo>
                      <a:pt x="251361" y="296058"/>
                      <a:pt x="250918" y="296058"/>
                      <a:pt x="250549" y="295984"/>
                    </a:cubicBezTo>
                    <a:cubicBezTo>
                      <a:pt x="250475" y="295984"/>
                      <a:pt x="250328" y="295984"/>
                      <a:pt x="250254" y="295910"/>
                    </a:cubicBezTo>
                    <a:cubicBezTo>
                      <a:pt x="249958" y="295910"/>
                      <a:pt x="249663" y="295836"/>
                      <a:pt x="249368" y="295762"/>
                    </a:cubicBezTo>
                    <a:cubicBezTo>
                      <a:pt x="249220" y="295762"/>
                      <a:pt x="249146" y="295688"/>
                      <a:pt x="248999" y="295688"/>
                    </a:cubicBezTo>
                    <a:cubicBezTo>
                      <a:pt x="248703" y="295614"/>
                      <a:pt x="248482" y="295541"/>
                      <a:pt x="248186" y="295467"/>
                    </a:cubicBezTo>
                    <a:cubicBezTo>
                      <a:pt x="248039" y="295393"/>
                      <a:pt x="247891" y="295393"/>
                      <a:pt x="247743" y="295319"/>
                    </a:cubicBezTo>
                    <a:cubicBezTo>
                      <a:pt x="247522" y="295245"/>
                      <a:pt x="247226" y="295171"/>
                      <a:pt x="247005" y="295024"/>
                    </a:cubicBezTo>
                    <a:cubicBezTo>
                      <a:pt x="246857" y="294950"/>
                      <a:pt x="246709" y="294950"/>
                      <a:pt x="246562" y="294876"/>
                    </a:cubicBezTo>
                    <a:cubicBezTo>
                      <a:pt x="246340" y="294802"/>
                      <a:pt x="246119" y="294655"/>
                      <a:pt x="245823" y="294507"/>
                    </a:cubicBezTo>
                    <a:cubicBezTo>
                      <a:pt x="245676" y="294433"/>
                      <a:pt x="245528" y="294359"/>
                      <a:pt x="245381" y="294285"/>
                    </a:cubicBezTo>
                    <a:cubicBezTo>
                      <a:pt x="245085" y="294138"/>
                      <a:pt x="244864" y="293990"/>
                      <a:pt x="244568" y="293842"/>
                    </a:cubicBezTo>
                    <a:cubicBezTo>
                      <a:pt x="244421" y="293769"/>
                      <a:pt x="244347" y="293695"/>
                      <a:pt x="244199" y="293621"/>
                    </a:cubicBezTo>
                    <a:cubicBezTo>
                      <a:pt x="243904" y="293399"/>
                      <a:pt x="243608" y="293252"/>
                      <a:pt x="243387" y="293030"/>
                    </a:cubicBezTo>
                    <a:cubicBezTo>
                      <a:pt x="243387" y="293030"/>
                      <a:pt x="243387" y="293030"/>
                      <a:pt x="243313" y="292956"/>
                    </a:cubicBezTo>
                    <a:cubicBezTo>
                      <a:pt x="243165" y="292809"/>
                      <a:pt x="243018" y="292661"/>
                      <a:pt x="242796" y="292513"/>
                    </a:cubicBezTo>
                    <a:cubicBezTo>
                      <a:pt x="242648" y="292366"/>
                      <a:pt x="242427" y="292218"/>
                      <a:pt x="242279" y="291996"/>
                    </a:cubicBezTo>
                    <a:cubicBezTo>
                      <a:pt x="242279" y="291996"/>
                      <a:pt x="242279" y="291996"/>
                      <a:pt x="242206" y="291923"/>
                    </a:cubicBezTo>
                    <a:lnTo>
                      <a:pt x="214517" y="263938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FBE8A3-B5F6-9E44-ACBC-285087AD9B8B}"/>
                </a:ext>
              </a:extLst>
            </p:cNvPr>
            <p:cNvGrpSpPr/>
            <p:nvPr/>
          </p:nvGrpSpPr>
          <p:grpSpPr>
            <a:xfrm>
              <a:off x="2220680" y="11667744"/>
              <a:ext cx="843995" cy="843995"/>
              <a:chOff x="5887971" y="7724773"/>
              <a:chExt cx="1603668" cy="160366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82DD526-FCD6-A440-8025-501D2B8A27A4}"/>
                  </a:ext>
                </a:extLst>
              </p:cNvPr>
              <p:cNvSpPr/>
              <p:nvPr/>
            </p:nvSpPr>
            <p:spPr>
              <a:xfrm>
                <a:off x="5887971" y="7724773"/>
                <a:ext cx="1603668" cy="16036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orma libre 63">
                <a:extLst>
                  <a:ext uri="{FF2B5EF4-FFF2-40B4-BE49-F238E27FC236}">
                    <a16:creationId xmlns:a16="http://schemas.microsoft.com/office/drawing/2014/main" id="{81EE364F-390E-AC40-9E1C-0332D11BA7C6}"/>
                  </a:ext>
                </a:extLst>
              </p:cNvPr>
              <p:cNvSpPr/>
              <p:nvPr/>
            </p:nvSpPr>
            <p:spPr>
              <a:xfrm>
                <a:off x="6199156" y="8071067"/>
                <a:ext cx="857636" cy="863840"/>
              </a:xfrm>
              <a:custGeom>
                <a:avLst/>
                <a:gdLst>
                  <a:gd name="connsiteX0" fmla="*/ 398942 w 510215"/>
                  <a:gd name="connsiteY0" fmla="*/ 133461 h 513906"/>
                  <a:gd name="connsiteX1" fmla="*/ 465396 w 510215"/>
                  <a:gd name="connsiteY1" fmla="*/ 67007 h 513906"/>
                  <a:gd name="connsiteX2" fmla="*/ 398942 w 510215"/>
                  <a:gd name="connsiteY2" fmla="*/ 554 h 513906"/>
                  <a:gd name="connsiteX3" fmla="*/ 332489 w 510215"/>
                  <a:gd name="connsiteY3" fmla="*/ 67007 h 513906"/>
                  <a:gd name="connsiteX4" fmla="*/ 398942 w 510215"/>
                  <a:gd name="connsiteY4" fmla="*/ 133461 h 513906"/>
                  <a:gd name="connsiteX5" fmla="*/ 398942 w 510215"/>
                  <a:gd name="connsiteY5" fmla="*/ 27061 h 513906"/>
                  <a:gd name="connsiteX6" fmla="*/ 438814 w 510215"/>
                  <a:gd name="connsiteY6" fmla="*/ 66933 h 513906"/>
                  <a:gd name="connsiteX7" fmla="*/ 398942 w 510215"/>
                  <a:gd name="connsiteY7" fmla="*/ 106805 h 513906"/>
                  <a:gd name="connsiteX8" fmla="*/ 359070 w 510215"/>
                  <a:gd name="connsiteY8" fmla="*/ 66933 h 513906"/>
                  <a:gd name="connsiteX9" fmla="*/ 398942 w 510215"/>
                  <a:gd name="connsiteY9" fmla="*/ 27061 h 513906"/>
                  <a:gd name="connsiteX10" fmla="*/ 510141 w 510215"/>
                  <a:gd name="connsiteY10" fmla="*/ 208922 h 513906"/>
                  <a:gd name="connsiteX11" fmla="*/ 489393 w 510215"/>
                  <a:gd name="connsiteY11" fmla="*/ 168977 h 513906"/>
                  <a:gd name="connsiteX12" fmla="*/ 428551 w 510215"/>
                  <a:gd name="connsiteY12" fmla="*/ 144019 h 513906"/>
                  <a:gd name="connsiteX13" fmla="*/ 426927 w 510215"/>
                  <a:gd name="connsiteY13" fmla="*/ 143724 h 513906"/>
                  <a:gd name="connsiteX14" fmla="*/ 399016 w 510215"/>
                  <a:gd name="connsiteY14" fmla="*/ 141361 h 513906"/>
                  <a:gd name="connsiteX15" fmla="*/ 399016 w 510215"/>
                  <a:gd name="connsiteY15" fmla="*/ 141361 h 513906"/>
                  <a:gd name="connsiteX16" fmla="*/ 399016 w 510215"/>
                  <a:gd name="connsiteY16" fmla="*/ 141361 h 513906"/>
                  <a:gd name="connsiteX17" fmla="*/ 371179 w 510215"/>
                  <a:gd name="connsiteY17" fmla="*/ 143724 h 513906"/>
                  <a:gd name="connsiteX18" fmla="*/ 369481 w 510215"/>
                  <a:gd name="connsiteY18" fmla="*/ 144019 h 513906"/>
                  <a:gd name="connsiteX19" fmla="*/ 309230 w 510215"/>
                  <a:gd name="connsiteY19" fmla="*/ 168607 h 513906"/>
                  <a:gd name="connsiteX20" fmla="*/ 287965 w 510215"/>
                  <a:gd name="connsiteY20" fmla="*/ 209218 h 513906"/>
                  <a:gd name="connsiteX21" fmla="*/ 287965 w 510215"/>
                  <a:gd name="connsiteY21" fmla="*/ 335332 h 513906"/>
                  <a:gd name="connsiteX22" fmla="*/ 301256 w 510215"/>
                  <a:gd name="connsiteY22" fmla="*/ 348622 h 513906"/>
                  <a:gd name="connsiteX23" fmla="*/ 322890 w 510215"/>
                  <a:gd name="connsiteY23" fmla="*/ 348622 h 513906"/>
                  <a:gd name="connsiteX24" fmla="*/ 322890 w 510215"/>
                  <a:gd name="connsiteY24" fmla="*/ 500653 h 513906"/>
                  <a:gd name="connsiteX25" fmla="*/ 336181 w 510215"/>
                  <a:gd name="connsiteY25" fmla="*/ 513944 h 513906"/>
                  <a:gd name="connsiteX26" fmla="*/ 460744 w 510215"/>
                  <a:gd name="connsiteY26" fmla="*/ 513944 h 513906"/>
                  <a:gd name="connsiteX27" fmla="*/ 474035 w 510215"/>
                  <a:gd name="connsiteY27" fmla="*/ 500653 h 513906"/>
                  <a:gd name="connsiteX28" fmla="*/ 474035 w 510215"/>
                  <a:gd name="connsiteY28" fmla="*/ 348622 h 513906"/>
                  <a:gd name="connsiteX29" fmla="*/ 496998 w 510215"/>
                  <a:gd name="connsiteY29" fmla="*/ 348622 h 513906"/>
                  <a:gd name="connsiteX30" fmla="*/ 510289 w 510215"/>
                  <a:gd name="connsiteY30" fmla="*/ 335332 h 513906"/>
                  <a:gd name="connsiteX31" fmla="*/ 510141 w 510215"/>
                  <a:gd name="connsiteY31" fmla="*/ 208922 h 513906"/>
                  <a:gd name="connsiteX32" fmla="*/ 460744 w 510215"/>
                  <a:gd name="connsiteY32" fmla="*/ 321967 h 513906"/>
                  <a:gd name="connsiteX33" fmla="*/ 447454 w 510215"/>
                  <a:gd name="connsiteY33" fmla="*/ 335258 h 513906"/>
                  <a:gd name="connsiteX34" fmla="*/ 447454 w 510215"/>
                  <a:gd name="connsiteY34" fmla="*/ 487288 h 513906"/>
                  <a:gd name="connsiteX35" fmla="*/ 349471 w 510215"/>
                  <a:gd name="connsiteY35" fmla="*/ 487288 h 513906"/>
                  <a:gd name="connsiteX36" fmla="*/ 349471 w 510215"/>
                  <a:gd name="connsiteY36" fmla="*/ 335258 h 513906"/>
                  <a:gd name="connsiteX37" fmla="*/ 336181 w 510215"/>
                  <a:gd name="connsiteY37" fmla="*/ 321967 h 513906"/>
                  <a:gd name="connsiteX38" fmla="*/ 314547 w 510215"/>
                  <a:gd name="connsiteY38" fmla="*/ 321967 h 513906"/>
                  <a:gd name="connsiteX39" fmla="*/ 314547 w 510215"/>
                  <a:gd name="connsiteY39" fmla="*/ 209144 h 513906"/>
                  <a:gd name="connsiteX40" fmla="*/ 324367 w 510215"/>
                  <a:gd name="connsiteY40" fmla="*/ 190315 h 513906"/>
                  <a:gd name="connsiteX41" fmla="*/ 371179 w 510215"/>
                  <a:gd name="connsiteY41" fmla="*/ 170675 h 513906"/>
                  <a:gd name="connsiteX42" fmla="*/ 385652 w 510215"/>
                  <a:gd name="connsiteY42" fmla="*/ 176434 h 513906"/>
                  <a:gd name="connsiteX43" fmla="*/ 385726 w 510215"/>
                  <a:gd name="connsiteY43" fmla="*/ 279585 h 513906"/>
                  <a:gd name="connsiteX44" fmla="*/ 399016 w 510215"/>
                  <a:gd name="connsiteY44" fmla="*/ 292875 h 513906"/>
                  <a:gd name="connsiteX45" fmla="*/ 399016 w 510215"/>
                  <a:gd name="connsiteY45" fmla="*/ 292875 h 513906"/>
                  <a:gd name="connsiteX46" fmla="*/ 412307 w 510215"/>
                  <a:gd name="connsiteY46" fmla="*/ 279585 h 513906"/>
                  <a:gd name="connsiteX47" fmla="*/ 412233 w 510215"/>
                  <a:gd name="connsiteY47" fmla="*/ 176434 h 513906"/>
                  <a:gd name="connsiteX48" fmla="*/ 426705 w 510215"/>
                  <a:gd name="connsiteY48" fmla="*/ 170675 h 513906"/>
                  <a:gd name="connsiteX49" fmla="*/ 474035 w 510215"/>
                  <a:gd name="connsiteY49" fmla="*/ 190685 h 513906"/>
                  <a:gd name="connsiteX50" fmla="*/ 483560 w 510215"/>
                  <a:gd name="connsiteY50" fmla="*/ 209070 h 513906"/>
                  <a:gd name="connsiteX51" fmla="*/ 483708 w 510215"/>
                  <a:gd name="connsiteY51" fmla="*/ 321967 h 513906"/>
                  <a:gd name="connsiteX52" fmla="*/ 460744 w 510215"/>
                  <a:gd name="connsiteY52" fmla="*/ 321967 h 513906"/>
                  <a:gd name="connsiteX53" fmla="*/ 121240 w 510215"/>
                  <a:gd name="connsiteY53" fmla="*/ 346333 h 513906"/>
                  <a:gd name="connsiteX54" fmla="*/ 121240 w 510215"/>
                  <a:gd name="connsiteY54" fmla="*/ 365162 h 513906"/>
                  <a:gd name="connsiteX55" fmla="*/ 111863 w 510215"/>
                  <a:gd name="connsiteY55" fmla="*/ 369075 h 513906"/>
                  <a:gd name="connsiteX56" fmla="*/ 102486 w 510215"/>
                  <a:gd name="connsiteY56" fmla="*/ 365162 h 513906"/>
                  <a:gd name="connsiteX57" fmla="*/ 76126 w 510215"/>
                  <a:gd name="connsiteY57" fmla="*/ 338802 h 513906"/>
                  <a:gd name="connsiteX58" fmla="*/ 76126 w 510215"/>
                  <a:gd name="connsiteY58" fmla="*/ 500653 h 513906"/>
                  <a:gd name="connsiteX59" fmla="*/ 62836 w 510215"/>
                  <a:gd name="connsiteY59" fmla="*/ 513944 h 513906"/>
                  <a:gd name="connsiteX60" fmla="*/ 49545 w 510215"/>
                  <a:gd name="connsiteY60" fmla="*/ 500653 h 513906"/>
                  <a:gd name="connsiteX61" fmla="*/ 49545 w 510215"/>
                  <a:gd name="connsiteY61" fmla="*/ 338802 h 513906"/>
                  <a:gd name="connsiteX62" fmla="*/ 23185 w 510215"/>
                  <a:gd name="connsiteY62" fmla="*/ 365162 h 513906"/>
                  <a:gd name="connsiteX63" fmla="*/ 13807 w 510215"/>
                  <a:gd name="connsiteY63" fmla="*/ 369075 h 513906"/>
                  <a:gd name="connsiteX64" fmla="*/ 4430 w 510215"/>
                  <a:gd name="connsiteY64" fmla="*/ 365162 h 513906"/>
                  <a:gd name="connsiteX65" fmla="*/ 4430 w 510215"/>
                  <a:gd name="connsiteY65" fmla="*/ 346333 h 513906"/>
                  <a:gd name="connsiteX66" fmla="*/ 53532 w 510215"/>
                  <a:gd name="connsiteY66" fmla="*/ 297232 h 513906"/>
                  <a:gd name="connsiteX67" fmla="*/ 54492 w 510215"/>
                  <a:gd name="connsiteY67" fmla="*/ 296346 h 513906"/>
                  <a:gd name="connsiteX68" fmla="*/ 54935 w 510215"/>
                  <a:gd name="connsiteY68" fmla="*/ 295977 h 513906"/>
                  <a:gd name="connsiteX69" fmla="*/ 55525 w 510215"/>
                  <a:gd name="connsiteY69" fmla="*/ 295533 h 513906"/>
                  <a:gd name="connsiteX70" fmla="*/ 56116 w 510215"/>
                  <a:gd name="connsiteY70" fmla="*/ 295164 h 513906"/>
                  <a:gd name="connsiteX71" fmla="*/ 56633 w 510215"/>
                  <a:gd name="connsiteY71" fmla="*/ 294869 h 513906"/>
                  <a:gd name="connsiteX72" fmla="*/ 57224 w 510215"/>
                  <a:gd name="connsiteY72" fmla="*/ 294573 h 513906"/>
                  <a:gd name="connsiteX73" fmla="*/ 57814 w 510215"/>
                  <a:gd name="connsiteY73" fmla="*/ 294278 h 513906"/>
                  <a:gd name="connsiteX74" fmla="*/ 58405 w 510215"/>
                  <a:gd name="connsiteY74" fmla="*/ 294057 h 513906"/>
                  <a:gd name="connsiteX75" fmla="*/ 59070 w 510215"/>
                  <a:gd name="connsiteY75" fmla="*/ 293835 h 513906"/>
                  <a:gd name="connsiteX76" fmla="*/ 59660 w 510215"/>
                  <a:gd name="connsiteY76" fmla="*/ 293688 h 513906"/>
                  <a:gd name="connsiteX77" fmla="*/ 60325 w 510215"/>
                  <a:gd name="connsiteY77" fmla="*/ 293540 h 513906"/>
                  <a:gd name="connsiteX78" fmla="*/ 60990 w 510215"/>
                  <a:gd name="connsiteY78" fmla="*/ 293466 h 513906"/>
                  <a:gd name="connsiteX79" fmla="*/ 61580 w 510215"/>
                  <a:gd name="connsiteY79" fmla="*/ 293392 h 513906"/>
                  <a:gd name="connsiteX80" fmla="*/ 62836 w 510215"/>
                  <a:gd name="connsiteY80" fmla="*/ 293318 h 513906"/>
                  <a:gd name="connsiteX81" fmla="*/ 62836 w 510215"/>
                  <a:gd name="connsiteY81" fmla="*/ 293318 h 513906"/>
                  <a:gd name="connsiteX82" fmla="*/ 62836 w 510215"/>
                  <a:gd name="connsiteY82" fmla="*/ 293318 h 513906"/>
                  <a:gd name="connsiteX83" fmla="*/ 64091 w 510215"/>
                  <a:gd name="connsiteY83" fmla="*/ 293392 h 513906"/>
                  <a:gd name="connsiteX84" fmla="*/ 64681 w 510215"/>
                  <a:gd name="connsiteY84" fmla="*/ 293466 h 513906"/>
                  <a:gd name="connsiteX85" fmla="*/ 65346 w 510215"/>
                  <a:gd name="connsiteY85" fmla="*/ 293540 h 513906"/>
                  <a:gd name="connsiteX86" fmla="*/ 66010 w 510215"/>
                  <a:gd name="connsiteY86" fmla="*/ 293688 h 513906"/>
                  <a:gd name="connsiteX87" fmla="*/ 66601 w 510215"/>
                  <a:gd name="connsiteY87" fmla="*/ 293835 h 513906"/>
                  <a:gd name="connsiteX88" fmla="*/ 67266 w 510215"/>
                  <a:gd name="connsiteY88" fmla="*/ 294057 h 513906"/>
                  <a:gd name="connsiteX89" fmla="*/ 67856 w 510215"/>
                  <a:gd name="connsiteY89" fmla="*/ 294278 h 513906"/>
                  <a:gd name="connsiteX90" fmla="*/ 68447 w 510215"/>
                  <a:gd name="connsiteY90" fmla="*/ 294573 h 513906"/>
                  <a:gd name="connsiteX91" fmla="*/ 69038 w 510215"/>
                  <a:gd name="connsiteY91" fmla="*/ 294869 h 513906"/>
                  <a:gd name="connsiteX92" fmla="*/ 69554 w 510215"/>
                  <a:gd name="connsiteY92" fmla="*/ 295164 h 513906"/>
                  <a:gd name="connsiteX93" fmla="*/ 70145 w 510215"/>
                  <a:gd name="connsiteY93" fmla="*/ 295533 h 513906"/>
                  <a:gd name="connsiteX94" fmla="*/ 70736 w 510215"/>
                  <a:gd name="connsiteY94" fmla="*/ 295977 h 513906"/>
                  <a:gd name="connsiteX95" fmla="*/ 71179 w 510215"/>
                  <a:gd name="connsiteY95" fmla="*/ 296346 h 513906"/>
                  <a:gd name="connsiteX96" fmla="*/ 72139 w 510215"/>
                  <a:gd name="connsiteY96" fmla="*/ 297232 h 513906"/>
                  <a:gd name="connsiteX97" fmla="*/ 121240 w 510215"/>
                  <a:gd name="connsiteY97" fmla="*/ 346333 h 513906"/>
                  <a:gd name="connsiteX98" fmla="*/ 248979 w 510215"/>
                  <a:gd name="connsiteY98" fmla="*/ 210842 h 513906"/>
                  <a:gd name="connsiteX99" fmla="*/ 248979 w 510215"/>
                  <a:gd name="connsiteY99" fmla="*/ 229671 h 513906"/>
                  <a:gd name="connsiteX100" fmla="*/ 239602 w 510215"/>
                  <a:gd name="connsiteY100" fmla="*/ 233584 h 513906"/>
                  <a:gd name="connsiteX101" fmla="*/ 230224 w 510215"/>
                  <a:gd name="connsiteY101" fmla="*/ 229671 h 513906"/>
                  <a:gd name="connsiteX102" fmla="*/ 203865 w 510215"/>
                  <a:gd name="connsiteY102" fmla="*/ 203311 h 513906"/>
                  <a:gd name="connsiteX103" fmla="*/ 203865 w 510215"/>
                  <a:gd name="connsiteY103" fmla="*/ 500653 h 513906"/>
                  <a:gd name="connsiteX104" fmla="*/ 190574 w 510215"/>
                  <a:gd name="connsiteY104" fmla="*/ 513944 h 513906"/>
                  <a:gd name="connsiteX105" fmla="*/ 177283 w 510215"/>
                  <a:gd name="connsiteY105" fmla="*/ 500653 h 513906"/>
                  <a:gd name="connsiteX106" fmla="*/ 177283 w 510215"/>
                  <a:gd name="connsiteY106" fmla="*/ 203311 h 513906"/>
                  <a:gd name="connsiteX107" fmla="*/ 150923 w 510215"/>
                  <a:gd name="connsiteY107" fmla="*/ 229671 h 513906"/>
                  <a:gd name="connsiteX108" fmla="*/ 141546 w 510215"/>
                  <a:gd name="connsiteY108" fmla="*/ 233584 h 513906"/>
                  <a:gd name="connsiteX109" fmla="*/ 132169 w 510215"/>
                  <a:gd name="connsiteY109" fmla="*/ 229671 h 513906"/>
                  <a:gd name="connsiteX110" fmla="*/ 132169 w 510215"/>
                  <a:gd name="connsiteY110" fmla="*/ 210842 h 513906"/>
                  <a:gd name="connsiteX111" fmla="*/ 181270 w 510215"/>
                  <a:gd name="connsiteY111" fmla="*/ 161740 h 513906"/>
                  <a:gd name="connsiteX112" fmla="*/ 181270 w 510215"/>
                  <a:gd name="connsiteY112" fmla="*/ 161740 h 513906"/>
                  <a:gd name="connsiteX113" fmla="*/ 182230 w 510215"/>
                  <a:gd name="connsiteY113" fmla="*/ 160854 h 513906"/>
                  <a:gd name="connsiteX114" fmla="*/ 182673 w 510215"/>
                  <a:gd name="connsiteY114" fmla="*/ 160485 h 513906"/>
                  <a:gd name="connsiteX115" fmla="*/ 183264 w 510215"/>
                  <a:gd name="connsiteY115" fmla="*/ 160042 h 513906"/>
                  <a:gd name="connsiteX116" fmla="*/ 183855 w 510215"/>
                  <a:gd name="connsiteY116" fmla="*/ 159673 h 513906"/>
                  <a:gd name="connsiteX117" fmla="*/ 184371 w 510215"/>
                  <a:gd name="connsiteY117" fmla="*/ 159378 h 513906"/>
                  <a:gd name="connsiteX118" fmla="*/ 184962 w 510215"/>
                  <a:gd name="connsiteY118" fmla="*/ 159082 h 513906"/>
                  <a:gd name="connsiteX119" fmla="*/ 185553 w 510215"/>
                  <a:gd name="connsiteY119" fmla="*/ 158787 h 513906"/>
                  <a:gd name="connsiteX120" fmla="*/ 186144 w 510215"/>
                  <a:gd name="connsiteY120" fmla="*/ 158565 h 513906"/>
                  <a:gd name="connsiteX121" fmla="*/ 186808 w 510215"/>
                  <a:gd name="connsiteY121" fmla="*/ 158344 h 513906"/>
                  <a:gd name="connsiteX122" fmla="*/ 187399 w 510215"/>
                  <a:gd name="connsiteY122" fmla="*/ 158196 h 513906"/>
                  <a:gd name="connsiteX123" fmla="*/ 188063 w 510215"/>
                  <a:gd name="connsiteY123" fmla="*/ 158048 h 513906"/>
                  <a:gd name="connsiteX124" fmla="*/ 188728 w 510215"/>
                  <a:gd name="connsiteY124" fmla="*/ 157975 h 513906"/>
                  <a:gd name="connsiteX125" fmla="*/ 189319 w 510215"/>
                  <a:gd name="connsiteY125" fmla="*/ 157901 h 513906"/>
                  <a:gd name="connsiteX126" fmla="*/ 190500 w 510215"/>
                  <a:gd name="connsiteY126" fmla="*/ 157827 h 513906"/>
                  <a:gd name="connsiteX127" fmla="*/ 190574 w 510215"/>
                  <a:gd name="connsiteY127" fmla="*/ 157827 h 513906"/>
                  <a:gd name="connsiteX128" fmla="*/ 190647 w 510215"/>
                  <a:gd name="connsiteY128" fmla="*/ 157827 h 513906"/>
                  <a:gd name="connsiteX129" fmla="*/ 191829 w 510215"/>
                  <a:gd name="connsiteY129" fmla="*/ 157901 h 513906"/>
                  <a:gd name="connsiteX130" fmla="*/ 192420 w 510215"/>
                  <a:gd name="connsiteY130" fmla="*/ 157975 h 513906"/>
                  <a:gd name="connsiteX131" fmla="*/ 193084 w 510215"/>
                  <a:gd name="connsiteY131" fmla="*/ 158048 h 513906"/>
                  <a:gd name="connsiteX132" fmla="*/ 193749 w 510215"/>
                  <a:gd name="connsiteY132" fmla="*/ 158196 h 513906"/>
                  <a:gd name="connsiteX133" fmla="*/ 194339 w 510215"/>
                  <a:gd name="connsiteY133" fmla="*/ 158344 h 513906"/>
                  <a:gd name="connsiteX134" fmla="*/ 195004 w 510215"/>
                  <a:gd name="connsiteY134" fmla="*/ 158565 h 513906"/>
                  <a:gd name="connsiteX135" fmla="*/ 195595 w 510215"/>
                  <a:gd name="connsiteY135" fmla="*/ 158787 h 513906"/>
                  <a:gd name="connsiteX136" fmla="*/ 196185 w 510215"/>
                  <a:gd name="connsiteY136" fmla="*/ 159082 h 513906"/>
                  <a:gd name="connsiteX137" fmla="*/ 196776 w 510215"/>
                  <a:gd name="connsiteY137" fmla="*/ 159378 h 513906"/>
                  <a:gd name="connsiteX138" fmla="*/ 197293 w 510215"/>
                  <a:gd name="connsiteY138" fmla="*/ 159673 h 513906"/>
                  <a:gd name="connsiteX139" fmla="*/ 197884 w 510215"/>
                  <a:gd name="connsiteY139" fmla="*/ 160042 h 513906"/>
                  <a:gd name="connsiteX140" fmla="*/ 198474 w 510215"/>
                  <a:gd name="connsiteY140" fmla="*/ 160485 h 513906"/>
                  <a:gd name="connsiteX141" fmla="*/ 198917 w 510215"/>
                  <a:gd name="connsiteY141" fmla="*/ 160854 h 513906"/>
                  <a:gd name="connsiteX142" fmla="*/ 199877 w 510215"/>
                  <a:gd name="connsiteY142" fmla="*/ 161740 h 513906"/>
                  <a:gd name="connsiteX143" fmla="*/ 199877 w 510215"/>
                  <a:gd name="connsiteY143" fmla="*/ 161740 h 513906"/>
                  <a:gd name="connsiteX144" fmla="*/ 199877 w 510215"/>
                  <a:gd name="connsiteY144" fmla="*/ 161740 h 513906"/>
                  <a:gd name="connsiteX145" fmla="*/ 248979 w 510215"/>
                  <a:gd name="connsiteY145" fmla="*/ 210842 h 51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510215" h="513906">
                    <a:moveTo>
                      <a:pt x="398942" y="133461"/>
                    </a:moveTo>
                    <a:cubicBezTo>
                      <a:pt x="435640" y="133461"/>
                      <a:pt x="465396" y="103631"/>
                      <a:pt x="465396" y="67007"/>
                    </a:cubicBezTo>
                    <a:cubicBezTo>
                      <a:pt x="465396" y="30310"/>
                      <a:pt x="435566" y="554"/>
                      <a:pt x="398942" y="554"/>
                    </a:cubicBezTo>
                    <a:cubicBezTo>
                      <a:pt x="362245" y="554"/>
                      <a:pt x="332489" y="30384"/>
                      <a:pt x="332489" y="67007"/>
                    </a:cubicBezTo>
                    <a:cubicBezTo>
                      <a:pt x="332489" y="103631"/>
                      <a:pt x="362319" y="133461"/>
                      <a:pt x="398942" y="133461"/>
                    </a:cubicBezTo>
                    <a:moveTo>
                      <a:pt x="398942" y="27061"/>
                    </a:moveTo>
                    <a:cubicBezTo>
                      <a:pt x="420946" y="27061"/>
                      <a:pt x="438814" y="44930"/>
                      <a:pt x="438814" y="66933"/>
                    </a:cubicBezTo>
                    <a:cubicBezTo>
                      <a:pt x="438814" y="88937"/>
                      <a:pt x="420946" y="106805"/>
                      <a:pt x="398942" y="106805"/>
                    </a:cubicBezTo>
                    <a:cubicBezTo>
                      <a:pt x="376939" y="106805"/>
                      <a:pt x="359070" y="88937"/>
                      <a:pt x="359070" y="66933"/>
                    </a:cubicBezTo>
                    <a:cubicBezTo>
                      <a:pt x="359070" y="44930"/>
                      <a:pt x="376939" y="27061"/>
                      <a:pt x="398942" y="27061"/>
                    </a:cubicBezTo>
                    <a:moveTo>
                      <a:pt x="510141" y="208922"/>
                    </a:moveTo>
                    <a:cubicBezTo>
                      <a:pt x="510067" y="192974"/>
                      <a:pt x="502240" y="178058"/>
                      <a:pt x="489393" y="168977"/>
                    </a:cubicBezTo>
                    <a:cubicBezTo>
                      <a:pt x="471746" y="156572"/>
                      <a:pt x="450850" y="148006"/>
                      <a:pt x="428551" y="144019"/>
                    </a:cubicBezTo>
                    <a:cubicBezTo>
                      <a:pt x="428034" y="143872"/>
                      <a:pt x="427444" y="143798"/>
                      <a:pt x="426927" y="143724"/>
                    </a:cubicBezTo>
                    <a:cubicBezTo>
                      <a:pt x="417771" y="142173"/>
                      <a:pt x="408467" y="141361"/>
                      <a:pt x="399016" y="141361"/>
                    </a:cubicBezTo>
                    <a:lnTo>
                      <a:pt x="399016" y="141361"/>
                    </a:lnTo>
                    <a:lnTo>
                      <a:pt x="399016" y="141361"/>
                    </a:lnTo>
                    <a:cubicBezTo>
                      <a:pt x="389639" y="141361"/>
                      <a:pt x="380262" y="142173"/>
                      <a:pt x="371179" y="143724"/>
                    </a:cubicBezTo>
                    <a:cubicBezTo>
                      <a:pt x="370589" y="143798"/>
                      <a:pt x="370072" y="143872"/>
                      <a:pt x="369481" y="144019"/>
                    </a:cubicBezTo>
                    <a:cubicBezTo>
                      <a:pt x="347478" y="148006"/>
                      <a:pt x="326730" y="156424"/>
                      <a:pt x="309230" y="168607"/>
                    </a:cubicBezTo>
                    <a:cubicBezTo>
                      <a:pt x="295939" y="177911"/>
                      <a:pt x="287965" y="193047"/>
                      <a:pt x="287965" y="209218"/>
                    </a:cubicBezTo>
                    <a:lnTo>
                      <a:pt x="287965" y="335332"/>
                    </a:lnTo>
                    <a:cubicBezTo>
                      <a:pt x="287965" y="342641"/>
                      <a:pt x="293946" y="348622"/>
                      <a:pt x="301256" y="348622"/>
                    </a:cubicBezTo>
                    <a:lnTo>
                      <a:pt x="322890" y="348622"/>
                    </a:lnTo>
                    <a:lnTo>
                      <a:pt x="322890" y="500653"/>
                    </a:lnTo>
                    <a:cubicBezTo>
                      <a:pt x="322890" y="507963"/>
                      <a:pt x="328871" y="513944"/>
                      <a:pt x="336181" y="513944"/>
                    </a:cubicBezTo>
                    <a:lnTo>
                      <a:pt x="460744" y="513944"/>
                    </a:lnTo>
                    <a:cubicBezTo>
                      <a:pt x="468054" y="513944"/>
                      <a:pt x="474035" y="507963"/>
                      <a:pt x="474035" y="500653"/>
                    </a:cubicBezTo>
                    <a:lnTo>
                      <a:pt x="474035" y="348622"/>
                    </a:lnTo>
                    <a:lnTo>
                      <a:pt x="496998" y="348622"/>
                    </a:lnTo>
                    <a:cubicBezTo>
                      <a:pt x="504308" y="348622"/>
                      <a:pt x="510289" y="342641"/>
                      <a:pt x="510289" y="335332"/>
                    </a:cubicBezTo>
                    <a:cubicBezTo>
                      <a:pt x="510289" y="321450"/>
                      <a:pt x="510215" y="221992"/>
                      <a:pt x="510141" y="208922"/>
                    </a:cubicBezTo>
                    <a:moveTo>
                      <a:pt x="460744" y="321967"/>
                    </a:moveTo>
                    <a:cubicBezTo>
                      <a:pt x="453434" y="321967"/>
                      <a:pt x="447454" y="327948"/>
                      <a:pt x="447454" y="335258"/>
                    </a:cubicBezTo>
                    <a:lnTo>
                      <a:pt x="447454" y="487288"/>
                    </a:lnTo>
                    <a:lnTo>
                      <a:pt x="349471" y="487288"/>
                    </a:lnTo>
                    <a:lnTo>
                      <a:pt x="349471" y="335258"/>
                    </a:lnTo>
                    <a:cubicBezTo>
                      <a:pt x="349471" y="327948"/>
                      <a:pt x="343490" y="321967"/>
                      <a:pt x="336181" y="321967"/>
                    </a:cubicBezTo>
                    <a:lnTo>
                      <a:pt x="314547" y="321967"/>
                    </a:lnTo>
                    <a:lnTo>
                      <a:pt x="314547" y="209144"/>
                    </a:lnTo>
                    <a:cubicBezTo>
                      <a:pt x="314547" y="201686"/>
                      <a:pt x="318238" y="194672"/>
                      <a:pt x="324367" y="190315"/>
                    </a:cubicBezTo>
                    <a:cubicBezTo>
                      <a:pt x="337953" y="180790"/>
                      <a:pt x="354049" y="174145"/>
                      <a:pt x="371179" y="170675"/>
                    </a:cubicBezTo>
                    <a:lnTo>
                      <a:pt x="385652" y="176434"/>
                    </a:lnTo>
                    <a:lnTo>
                      <a:pt x="385726" y="279585"/>
                    </a:lnTo>
                    <a:cubicBezTo>
                      <a:pt x="385726" y="286894"/>
                      <a:pt x="391706" y="292875"/>
                      <a:pt x="399016" y="292875"/>
                    </a:cubicBezTo>
                    <a:lnTo>
                      <a:pt x="399016" y="292875"/>
                    </a:lnTo>
                    <a:cubicBezTo>
                      <a:pt x="406326" y="292875"/>
                      <a:pt x="412307" y="286894"/>
                      <a:pt x="412307" y="279585"/>
                    </a:cubicBezTo>
                    <a:lnTo>
                      <a:pt x="412233" y="176434"/>
                    </a:lnTo>
                    <a:lnTo>
                      <a:pt x="426705" y="170675"/>
                    </a:lnTo>
                    <a:cubicBezTo>
                      <a:pt x="444057" y="174219"/>
                      <a:pt x="460301" y="181012"/>
                      <a:pt x="474035" y="190685"/>
                    </a:cubicBezTo>
                    <a:cubicBezTo>
                      <a:pt x="479942" y="194820"/>
                      <a:pt x="483486" y="201760"/>
                      <a:pt x="483560" y="209070"/>
                    </a:cubicBezTo>
                    <a:cubicBezTo>
                      <a:pt x="483634" y="219924"/>
                      <a:pt x="483708" y="290660"/>
                      <a:pt x="483708" y="321967"/>
                    </a:cubicBezTo>
                    <a:lnTo>
                      <a:pt x="460744" y="321967"/>
                    </a:lnTo>
                    <a:close/>
                    <a:moveTo>
                      <a:pt x="121240" y="346333"/>
                    </a:moveTo>
                    <a:cubicBezTo>
                      <a:pt x="126409" y="351502"/>
                      <a:pt x="126409" y="359919"/>
                      <a:pt x="121240" y="365162"/>
                    </a:cubicBezTo>
                    <a:cubicBezTo>
                      <a:pt x="118656" y="367746"/>
                      <a:pt x="115260" y="369075"/>
                      <a:pt x="111863" y="369075"/>
                    </a:cubicBezTo>
                    <a:cubicBezTo>
                      <a:pt x="108467" y="369075"/>
                      <a:pt x="105070" y="367746"/>
                      <a:pt x="102486" y="365162"/>
                    </a:cubicBezTo>
                    <a:lnTo>
                      <a:pt x="76126" y="338802"/>
                    </a:lnTo>
                    <a:lnTo>
                      <a:pt x="76126" y="500653"/>
                    </a:lnTo>
                    <a:cubicBezTo>
                      <a:pt x="76126" y="507963"/>
                      <a:pt x="70145" y="513944"/>
                      <a:pt x="62836" y="513944"/>
                    </a:cubicBezTo>
                    <a:cubicBezTo>
                      <a:pt x="55525" y="513944"/>
                      <a:pt x="49545" y="507963"/>
                      <a:pt x="49545" y="500653"/>
                    </a:cubicBezTo>
                    <a:lnTo>
                      <a:pt x="49545" y="338802"/>
                    </a:lnTo>
                    <a:lnTo>
                      <a:pt x="23185" y="365162"/>
                    </a:lnTo>
                    <a:cubicBezTo>
                      <a:pt x="20601" y="367746"/>
                      <a:pt x="17204" y="369075"/>
                      <a:pt x="13807" y="369075"/>
                    </a:cubicBezTo>
                    <a:cubicBezTo>
                      <a:pt x="10411" y="369075"/>
                      <a:pt x="7015" y="367746"/>
                      <a:pt x="4430" y="365162"/>
                    </a:cubicBezTo>
                    <a:cubicBezTo>
                      <a:pt x="-738" y="359993"/>
                      <a:pt x="-738" y="351576"/>
                      <a:pt x="4430" y="346333"/>
                    </a:cubicBezTo>
                    <a:lnTo>
                      <a:pt x="53532" y="297232"/>
                    </a:lnTo>
                    <a:cubicBezTo>
                      <a:pt x="53827" y="296936"/>
                      <a:pt x="54196" y="296641"/>
                      <a:pt x="54492" y="296346"/>
                    </a:cubicBezTo>
                    <a:cubicBezTo>
                      <a:pt x="54640" y="296198"/>
                      <a:pt x="54787" y="296124"/>
                      <a:pt x="54935" y="295977"/>
                    </a:cubicBezTo>
                    <a:cubicBezTo>
                      <a:pt x="55156" y="295829"/>
                      <a:pt x="55304" y="295681"/>
                      <a:pt x="55525" y="295533"/>
                    </a:cubicBezTo>
                    <a:cubicBezTo>
                      <a:pt x="55747" y="295386"/>
                      <a:pt x="55895" y="295312"/>
                      <a:pt x="56116" y="295164"/>
                    </a:cubicBezTo>
                    <a:cubicBezTo>
                      <a:pt x="56264" y="295090"/>
                      <a:pt x="56485" y="294943"/>
                      <a:pt x="56633" y="294869"/>
                    </a:cubicBezTo>
                    <a:cubicBezTo>
                      <a:pt x="56855" y="294795"/>
                      <a:pt x="57002" y="294647"/>
                      <a:pt x="57224" y="294573"/>
                    </a:cubicBezTo>
                    <a:cubicBezTo>
                      <a:pt x="57445" y="294500"/>
                      <a:pt x="57593" y="294352"/>
                      <a:pt x="57814" y="294278"/>
                    </a:cubicBezTo>
                    <a:cubicBezTo>
                      <a:pt x="58036" y="294204"/>
                      <a:pt x="58184" y="294131"/>
                      <a:pt x="58405" y="294057"/>
                    </a:cubicBezTo>
                    <a:cubicBezTo>
                      <a:pt x="58627" y="293983"/>
                      <a:pt x="58848" y="293909"/>
                      <a:pt x="59070" y="293835"/>
                    </a:cubicBezTo>
                    <a:cubicBezTo>
                      <a:pt x="59291" y="293761"/>
                      <a:pt x="59439" y="293761"/>
                      <a:pt x="59660" y="293688"/>
                    </a:cubicBezTo>
                    <a:cubicBezTo>
                      <a:pt x="59882" y="293614"/>
                      <a:pt x="60103" y="293540"/>
                      <a:pt x="60325" y="293540"/>
                    </a:cubicBezTo>
                    <a:cubicBezTo>
                      <a:pt x="60547" y="293466"/>
                      <a:pt x="60768" y="293466"/>
                      <a:pt x="60990" y="293466"/>
                    </a:cubicBezTo>
                    <a:cubicBezTo>
                      <a:pt x="61211" y="293466"/>
                      <a:pt x="61359" y="293392"/>
                      <a:pt x="61580" y="293392"/>
                    </a:cubicBezTo>
                    <a:cubicBezTo>
                      <a:pt x="62023" y="293318"/>
                      <a:pt x="62466" y="293318"/>
                      <a:pt x="62836" y="293318"/>
                    </a:cubicBezTo>
                    <a:cubicBezTo>
                      <a:pt x="62836" y="293318"/>
                      <a:pt x="62836" y="293318"/>
                      <a:pt x="62836" y="293318"/>
                    </a:cubicBezTo>
                    <a:cubicBezTo>
                      <a:pt x="62836" y="293318"/>
                      <a:pt x="62836" y="293318"/>
                      <a:pt x="62836" y="293318"/>
                    </a:cubicBezTo>
                    <a:cubicBezTo>
                      <a:pt x="63278" y="293318"/>
                      <a:pt x="63721" y="293318"/>
                      <a:pt x="64091" y="293392"/>
                    </a:cubicBezTo>
                    <a:cubicBezTo>
                      <a:pt x="64312" y="293392"/>
                      <a:pt x="64460" y="293466"/>
                      <a:pt x="64681" y="293466"/>
                    </a:cubicBezTo>
                    <a:cubicBezTo>
                      <a:pt x="64903" y="293466"/>
                      <a:pt x="65124" y="293540"/>
                      <a:pt x="65346" y="293540"/>
                    </a:cubicBezTo>
                    <a:cubicBezTo>
                      <a:pt x="65567" y="293614"/>
                      <a:pt x="65789" y="293614"/>
                      <a:pt x="66010" y="293688"/>
                    </a:cubicBezTo>
                    <a:cubicBezTo>
                      <a:pt x="66232" y="293761"/>
                      <a:pt x="66380" y="293761"/>
                      <a:pt x="66601" y="293835"/>
                    </a:cubicBezTo>
                    <a:cubicBezTo>
                      <a:pt x="66823" y="293909"/>
                      <a:pt x="67044" y="293983"/>
                      <a:pt x="67266" y="294057"/>
                    </a:cubicBezTo>
                    <a:cubicBezTo>
                      <a:pt x="67487" y="294131"/>
                      <a:pt x="67635" y="294204"/>
                      <a:pt x="67856" y="294278"/>
                    </a:cubicBezTo>
                    <a:cubicBezTo>
                      <a:pt x="68078" y="294352"/>
                      <a:pt x="68226" y="294426"/>
                      <a:pt x="68447" y="294573"/>
                    </a:cubicBezTo>
                    <a:cubicBezTo>
                      <a:pt x="68669" y="294647"/>
                      <a:pt x="68816" y="294721"/>
                      <a:pt x="69038" y="294869"/>
                    </a:cubicBezTo>
                    <a:cubicBezTo>
                      <a:pt x="69259" y="294943"/>
                      <a:pt x="69407" y="295090"/>
                      <a:pt x="69554" y="295164"/>
                    </a:cubicBezTo>
                    <a:cubicBezTo>
                      <a:pt x="69776" y="295312"/>
                      <a:pt x="69924" y="295386"/>
                      <a:pt x="70145" y="295533"/>
                    </a:cubicBezTo>
                    <a:cubicBezTo>
                      <a:pt x="70367" y="295681"/>
                      <a:pt x="70515" y="295829"/>
                      <a:pt x="70736" y="295977"/>
                    </a:cubicBezTo>
                    <a:cubicBezTo>
                      <a:pt x="70884" y="296124"/>
                      <a:pt x="71031" y="296198"/>
                      <a:pt x="71179" y="296346"/>
                    </a:cubicBezTo>
                    <a:cubicBezTo>
                      <a:pt x="71548" y="296641"/>
                      <a:pt x="71843" y="296936"/>
                      <a:pt x="72139" y="297232"/>
                    </a:cubicBezTo>
                    <a:lnTo>
                      <a:pt x="121240" y="346333"/>
                    </a:lnTo>
                    <a:close/>
                    <a:moveTo>
                      <a:pt x="248979" y="210842"/>
                    </a:moveTo>
                    <a:cubicBezTo>
                      <a:pt x="254147" y="216011"/>
                      <a:pt x="254147" y="224428"/>
                      <a:pt x="248979" y="229671"/>
                    </a:cubicBezTo>
                    <a:cubicBezTo>
                      <a:pt x="246395" y="232255"/>
                      <a:pt x="242998" y="233584"/>
                      <a:pt x="239602" y="233584"/>
                    </a:cubicBezTo>
                    <a:cubicBezTo>
                      <a:pt x="236205" y="233584"/>
                      <a:pt x="232809" y="232255"/>
                      <a:pt x="230224" y="229671"/>
                    </a:cubicBezTo>
                    <a:lnTo>
                      <a:pt x="203865" y="203311"/>
                    </a:lnTo>
                    <a:lnTo>
                      <a:pt x="203865" y="500653"/>
                    </a:lnTo>
                    <a:cubicBezTo>
                      <a:pt x="203865" y="507963"/>
                      <a:pt x="197884" y="513944"/>
                      <a:pt x="190574" y="513944"/>
                    </a:cubicBezTo>
                    <a:cubicBezTo>
                      <a:pt x="183264" y="513944"/>
                      <a:pt x="177283" y="507963"/>
                      <a:pt x="177283" y="500653"/>
                    </a:cubicBezTo>
                    <a:lnTo>
                      <a:pt x="177283" y="203311"/>
                    </a:lnTo>
                    <a:lnTo>
                      <a:pt x="150923" y="229671"/>
                    </a:lnTo>
                    <a:cubicBezTo>
                      <a:pt x="148339" y="232255"/>
                      <a:pt x="144942" y="233584"/>
                      <a:pt x="141546" y="233584"/>
                    </a:cubicBezTo>
                    <a:cubicBezTo>
                      <a:pt x="138149" y="233584"/>
                      <a:pt x="134753" y="232255"/>
                      <a:pt x="132169" y="229671"/>
                    </a:cubicBezTo>
                    <a:cubicBezTo>
                      <a:pt x="127000" y="224502"/>
                      <a:pt x="127000" y="216085"/>
                      <a:pt x="132169" y="210842"/>
                    </a:cubicBezTo>
                    <a:lnTo>
                      <a:pt x="181270" y="161740"/>
                    </a:lnTo>
                    <a:cubicBezTo>
                      <a:pt x="181270" y="161740"/>
                      <a:pt x="181270" y="161740"/>
                      <a:pt x="181270" y="161740"/>
                    </a:cubicBezTo>
                    <a:cubicBezTo>
                      <a:pt x="181566" y="161445"/>
                      <a:pt x="181935" y="161150"/>
                      <a:pt x="182230" y="160854"/>
                    </a:cubicBezTo>
                    <a:cubicBezTo>
                      <a:pt x="182378" y="160707"/>
                      <a:pt x="182525" y="160633"/>
                      <a:pt x="182673" y="160485"/>
                    </a:cubicBezTo>
                    <a:cubicBezTo>
                      <a:pt x="182895" y="160337"/>
                      <a:pt x="183042" y="160190"/>
                      <a:pt x="183264" y="160042"/>
                    </a:cubicBezTo>
                    <a:cubicBezTo>
                      <a:pt x="183485" y="159894"/>
                      <a:pt x="183633" y="159820"/>
                      <a:pt x="183855" y="159673"/>
                    </a:cubicBezTo>
                    <a:cubicBezTo>
                      <a:pt x="184002" y="159599"/>
                      <a:pt x="184224" y="159451"/>
                      <a:pt x="184371" y="159378"/>
                    </a:cubicBezTo>
                    <a:cubicBezTo>
                      <a:pt x="184593" y="159304"/>
                      <a:pt x="184740" y="159156"/>
                      <a:pt x="184962" y="159082"/>
                    </a:cubicBezTo>
                    <a:cubicBezTo>
                      <a:pt x="185184" y="159009"/>
                      <a:pt x="185331" y="158861"/>
                      <a:pt x="185553" y="158787"/>
                    </a:cubicBezTo>
                    <a:cubicBezTo>
                      <a:pt x="185774" y="158713"/>
                      <a:pt x="185922" y="158639"/>
                      <a:pt x="186144" y="158565"/>
                    </a:cubicBezTo>
                    <a:cubicBezTo>
                      <a:pt x="186365" y="158492"/>
                      <a:pt x="186586" y="158418"/>
                      <a:pt x="186808" y="158344"/>
                    </a:cubicBezTo>
                    <a:cubicBezTo>
                      <a:pt x="187030" y="158270"/>
                      <a:pt x="187177" y="158270"/>
                      <a:pt x="187399" y="158196"/>
                    </a:cubicBezTo>
                    <a:cubicBezTo>
                      <a:pt x="187620" y="158122"/>
                      <a:pt x="187842" y="158048"/>
                      <a:pt x="188063" y="158048"/>
                    </a:cubicBezTo>
                    <a:cubicBezTo>
                      <a:pt x="188285" y="157975"/>
                      <a:pt x="188506" y="157975"/>
                      <a:pt x="188728" y="157975"/>
                    </a:cubicBezTo>
                    <a:cubicBezTo>
                      <a:pt x="188949" y="157975"/>
                      <a:pt x="189171" y="157901"/>
                      <a:pt x="189319" y="157901"/>
                    </a:cubicBezTo>
                    <a:cubicBezTo>
                      <a:pt x="189688" y="157827"/>
                      <a:pt x="190131" y="157827"/>
                      <a:pt x="190500" y="157827"/>
                    </a:cubicBezTo>
                    <a:cubicBezTo>
                      <a:pt x="190500" y="157827"/>
                      <a:pt x="190574" y="157827"/>
                      <a:pt x="190574" y="157827"/>
                    </a:cubicBezTo>
                    <a:cubicBezTo>
                      <a:pt x="190574" y="157827"/>
                      <a:pt x="190647" y="157827"/>
                      <a:pt x="190647" y="157827"/>
                    </a:cubicBezTo>
                    <a:cubicBezTo>
                      <a:pt x="191017" y="157827"/>
                      <a:pt x="191460" y="157827"/>
                      <a:pt x="191829" y="157901"/>
                    </a:cubicBezTo>
                    <a:cubicBezTo>
                      <a:pt x="192051" y="157901"/>
                      <a:pt x="192272" y="157975"/>
                      <a:pt x="192420" y="157975"/>
                    </a:cubicBezTo>
                    <a:cubicBezTo>
                      <a:pt x="192641" y="157975"/>
                      <a:pt x="192863" y="158048"/>
                      <a:pt x="193084" y="158048"/>
                    </a:cubicBezTo>
                    <a:cubicBezTo>
                      <a:pt x="193306" y="158122"/>
                      <a:pt x="193527" y="158122"/>
                      <a:pt x="193749" y="158196"/>
                    </a:cubicBezTo>
                    <a:cubicBezTo>
                      <a:pt x="193970" y="158270"/>
                      <a:pt x="194118" y="158270"/>
                      <a:pt x="194339" y="158344"/>
                    </a:cubicBezTo>
                    <a:cubicBezTo>
                      <a:pt x="194561" y="158418"/>
                      <a:pt x="194782" y="158492"/>
                      <a:pt x="195004" y="158565"/>
                    </a:cubicBezTo>
                    <a:cubicBezTo>
                      <a:pt x="195226" y="158639"/>
                      <a:pt x="195373" y="158713"/>
                      <a:pt x="195595" y="158787"/>
                    </a:cubicBezTo>
                    <a:cubicBezTo>
                      <a:pt x="195816" y="158861"/>
                      <a:pt x="195964" y="158935"/>
                      <a:pt x="196185" y="159082"/>
                    </a:cubicBezTo>
                    <a:cubicBezTo>
                      <a:pt x="196407" y="159156"/>
                      <a:pt x="196554" y="159230"/>
                      <a:pt x="196776" y="159378"/>
                    </a:cubicBezTo>
                    <a:cubicBezTo>
                      <a:pt x="196998" y="159451"/>
                      <a:pt x="197145" y="159599"/>
                      <a:pt x="197293" y="159673"/>
                    </a:cubicBezTo>
                    <a:cubicBezTo>
                      <a:pt x="197515" y="159820"/>
                      <a:pt x="197662" y="159894"/>
                      <a:pt x="197884" y="160042"/>
                    </a:cubicBezTo>
                    <a:cubicBezTo>
                      <a:pt x="198105" y="160190"/>
                      <a:pt x="198253" y="160337"/>
                      <a:pt x="198474" y="160485"/>
                    </a:cubicBezTo>
                    <a:cubicBezTo>
                      <a:pt x="198622" y="160633"/>
                      <a:pt x="198770" y="160707"/>
                      <a:pt x="198917" y="160854"/>
                    </a:cubicBezTo>
                    <a:cubicBezTo>
                      <a:pt x="199287" y="161150"/>
                      <a:pt x="199582" y="161445"/>
                      <a:pt x="199877" y="161740"/>
                    </a:cubicBezTo>
                    <a:cubicBezTo>
                      <a:pt x="199877" y="161740"/>
                      <a:pt x="199877" y="161740"/>
                      <a:pt x="199877" y="161740"/>
                    </a:cubicBezTo>
                    <a:cubicBezTo>
                      <a:pt x="199877" y="161740"/>
                      <a:pt x="199877" y="161740"/>
                      <a:pt x="199877" y="161740"/>
                    </a:cubicBezTo>
                    <a:lnTo>
                      <a:pt x="248979" y="21084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A06A0F-1E67-3544-979E-317885B0D739}"/>
                </a:ext>
              </a:extLst>
            </p:cNvPr>
            <p:cNvGrpSpPr/>
            <p:nvPr/>
          </p:nvGrpSpPr>
          <p:grpSpPr>
            <a:xfrm>
              <a:off x="5851323" y="11667744"/>
              <a:ext cx="843995" cy="843995"/>
              <a:chOff x="13169903" y="4162709"/>
              <a:chExt cx="1603668" cy="160366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041C540-0094-244A-876C-4399622C7A8F}"/>
                  </a:ext>
                </a:extLst>
              </p:cNvPr>
              <p:cNvSpPr/>
              <p:nvPr/>
            </p:nvSpPr>
            <p:spPr>
              <a:xfrm>
                <a:off x="13169903" y="4162709"/>
                <a:ext cx="1603668" cy="16036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upo 400">
                <a:extLst>
                  <a:ext uri="{FF2B5EF4-FFF2-40B4-BE49-F238E27FC236}">
                    <a16:creationId xmlns:a16="http://schemas.microsoft.com/office/drawing/2014/main" id="{6B7C113F-E20B-374F-B1B1-E905D1297DA4}"/>
                  </a:ext>
                </a:extLst>
              </p:cNvPr>
              <p:cNvGrpSpPr/>
              <p:nvPr/>
            </p:nvGrpSpPr>
            <p:grpSpPr>
              <a:xfrm>
                <a:off x="13568625" y="4556475"/>
                <a:ext cx="894866" cy="820398"/>
                <a:chOff x="6866528" y="2838951"/>
                <a:chExt cx="532366" cy="488064"/>
              </a:xfrm>
              <a:solidFill>
                <a:schemeClr val="bg1"/>
              </a:solidFill>
            </p:grpSpPr>
            <p:sp>
              <p:nvSpPr>
                <p:cNvPr id="15" name="Forma libre 115">
                  <a:extLst>
                    <a:ext uri="{FF2B5EF4-FFF2-40B4-BE49-F238E27FC236}">
                      <a16:creationId xmlns:a16="http://schemas.microsoft.com/office/drawing/2014/main" id="{1876F1E5-8CE0-E547-B969-70D0DB3CD177}"/>
                    </a:ext>
                  </a:extLst>
                </p:cNvPr>
                <p:cNvSpPr/>
                <p:nvPr/>
              </p:nvSpPr>
              <p:spPr>
                <a:xfrm>
                  <a:off x="6866528" y="2838951"/>
                  <a:ext cx="532366" cy="488064"/>
                </a:xfrm>
                <a:custGeom>
                  <a:avLst/>
                  <a:gdLst>
                    <a:gd name="connsiteX0" fmla="*/ 465433 w 532366"/>
                    <a:gd name="connsiteY0" fmla="*/ 249734 h 488063"/>
                    <a:gd name="connsiteX1" fmla="*/ 465359 w 532366"/>
                    <a:gd name="connsiteY1" fmla="*/ 122069 h 488063"/>
                    <a:gd name="connsiteX2" fmla="*/ 465359 w 532366"/>
                    <a:gd name="connsiteY2" fmla="*/ 121847 h 488063"/>
                    <a:gd name="connsiteX3" fmla="*/ 465359 w 532366"/>
                    <a:gd name="connsiteY3" fmla="*/ 121405 h 488063"/>
                    <a:gd name="connsiteX4" fmla="*/ 465285 w 532366"/>
                    <a:gd name="connsiteY4" fmla="*/ 120961 h 488063"/>
                    <a:gd name="connsiteX5" fmla="*/ 465212 w 532366"/>
                    <a:gd name="connsiteY5" fmla="*/ 120519 h 488063"/>
                    <a:gd name="connsiteX6" fmla="*/ 465138 w 532366"/>
                    <a:gd name="connsiteY6" fmla="*/ 120149 h 488063"/>
                    <a:gd name="connsiteX7" fmla="*/ 465064 w 532366"/>
                    <a:gd name="connsiteY7" fmla="*/ 119706 h 488063"/>
                    <a:gd name="connsiteX8" fmla="*/ 464990 w 532366"/>
                    <a:gd name="connsiteY8" fmla="*/ 119189 h 488063"/>
                    <a:gd name="connsiteX9" fmla="*/ 464916 w 532366"/>
                    <a:gd name="connsiteY9" fmla="*/ 118894 h 488063"/>
                    <a:gd name="connsiteX10" fmla="*/ 464842 w 532366"/>
                    <a:gd name="connsiteY10" fmla="*/ 118525 h 488063"/>
                    <a:gd name="connsiteX11" fmla="*/ 464695 w 532366"/>
                    <a:gd name="connsiteY11" fmla="*/ 117934 h 488063"/>
                    <a:gd name="connsiteX12" fmla="*/ 464547 w 532366"/>
                    <a:gd name="connsiteY12" fmla="*/ 117565 h 488063"/>
                    <a:gd name="connsiteX13" fmla="*/ 464399 w 532366"/>
                    <a:gd name="connsiteY13" fmla="*/ 117270 h 488063"/>
                    <a:gd name="connsiteX14" fmla="*/ 464178 w 532366"/>
                    <a:gd name="connsiteY14" fmla="*/ 116679 h 488063"/>
                    <a:gd name="connsiteX15" fmla="*/ 463956 w 532366"/>
                    <a:gd name="connsiteY15" fmla="*/ 116310 h 488063"/>
                    <a:gd name="connsiteX16" fmla="*/ 463882 w 532366"/>
                    <a:gd name="connsiteY16" fmla="*/ 116162 h 488063"/>
                    <a:gd name="connsiteX17" fmla="*/ 463809 w 532366"/>
                    <a:gd name="connsiteY17" fmla="*/ 116088 h 488063"/>
                    <a:gd name="connsiteX18" fmla="*/ 463587 w 532366"/>
                    <a:gd name="connsiteY18" fmla="*/ 115571 h 488063"/>
                    <a:gd name="connsiteX19" fmla="*/ 463292 w 532366"/>
                    <a:gd name="connsiteY19" fmla="*/ 115128 h 488063"/>
                    <a:gd name="connsiteX20" fmla="*/ 463144 w 532366"/>
                    <a:gd name="connsiteY20" fmla="*/ 114907 h 488063"/>
                    <a:gd name="connsiteX21" fmla="*/ 462923 w 532366"/>
                    <a:gd name="connsiteY21" fmla="*/ 114538 h 488063"/>
                    <a:gd name="connsiteX22" fmla="*/ 462553 w 532366"/>
                    <a:gd name="connsiteY22" fmla="*/ 114021 h 488063"/>
                    <a:gd name="connsiteX23" fmla="*/ 462406 w 532366"/>
                    <a:gd name="connsiteY23" fmla="*/ 113799 h 488063"/>
                    <a:gd name="connsiteX24" fmla="*/ 462184 w 532366"/>
                    <a:gd name="connsiteY24" fmla="*/ 113504 h 488063"/>
                    <a:gd name="connsiteX25" fmla="*/ 461741 w 532366"/>
                    <a:gd name="connsiteY25" fmla="*/ 112987 h 488063"/>
                    <a:gd name="connsiteX26" fmla="*/ 461520 w 532366"/>
                    <a:gd name="connsiteY26" fmla="*/ 112766 h 488063"/>
                    <a:gd name="connsiteX27" fmla="*/ 461298 w 532366"/>
                    <a:gd name="connsiteY27" fmla="*/ 112544 h 488063"/>
                    <a:gd name="connsiteX28" fmla="*/ 460781 w 532366"/>
                    <a:gd name="connsiteY28" fmla="*/ 112101 h 488063"/>
                    <a:gd name="connsiteX29" fmla="*/ 460560 w 532366"/>
                    <a:gd name="connsiteY29" fmla="*/ 111953 h 488063"/>
                    <a:gd name="connsiteX30" fmla="*/ 460264 w 532366"/>
                    <a:gd name="connsiteY30" fmla="*/ 111732 h 488063"/>
                    <a:gd name="connsiteX31" fmla="*/ 459748 w 532366"/>
                    <a:gd name="connsiteY31" fmla="*/ 111363 h 488063"/>
                    <a:gd name="connsiteX32" fmla="*/ 459748 w 532366"/>
                    <a:gd name="connsiteY32" fmla="*/ 111363 h 488063"/>
                    <a:gd name="connsiteX33" fmla="*/ 459600 w 532366"/>
                    <a:gd name="connsiteY33" fmla="*/ 111215 h 488063"/>
                    <a:gd name="connsiteX34" fmla="*/ 459231 w 532366"/>
                    <a:gd name="connsiteY34" fmla="*/ 110920 h 488063"/>
                    <a:gd name="connsiteX35" fmla="*/ 458788 w 532366"/>
                    <a:gd name="connsiteY35" fmla="*/ 110624 h 488063"/>
                    <a:gd name="connsiteX36" fmla="*/ 458640 w 532366"/>
                    <a:gd name="connsiteY36" fmla="*/ 110551 h 488063"/>
                    <a:gd name="connsiteX37" fmla="*/ 458640 w 532366"/>
                    <a:gd name="connsiteY37" fmla="*/ 110551 h 488063"/>
                    <a:gd name="connsiteX38" fmla="*/ 458123 w 532366"/>
                    <a:gd name="connsiteY38" fmla="*/ 110255 h 488063"/>
                    <a:gd name="connsiteX39" fmla="*/ 457975 w 532366"/>
                    <a:gd name="connsiteY39" fmla="*/ 110181 h 488063"/>
                    <a:gd name="connsiteX40" fmla="*/ 381406 w 532366"/>
                    <a:gd name="connsiteY40" fmla="*/ 72377 h 488063"/>
                    <a:gd name="connsiteX41" fmla="*/ 376385 w 532366"/>
                    <a:gd name="connsiteY41" fmla="*/ 69866 h 488063"/>
                    <a:gd name="connsiteX42" fmla="*/ 317094 w 532366"/>
                    <a:gd name="connsiteY42" fmla="*/ 40553 h 488063"/>
                    <a:gd name="connsiteX43" fmla="*/ 311039 w 532366"/>
                    <a:gd name="connsiteY43" fmla="*/ 37525 h 488063"/>
                    <a:gd name="connsiteX44" fmla="*/ 240377 w 532366"/>
                    <a:gd name="connsiteY44" fmla="*/ 2600 h 488063"/>
                    <a:gd name="connsiteX45" fmla="*/ 227456 w 532366"/>
                    <a:gd name="connsiteY45" fmla="*/ 1936 h 488063"/>
                    <a:gd name="connsiteX46" fmla="*/ 7864 w 532366"/>
                    <a:gd name="connsiteY46" fmla="*/ 110403 h 488063"/>
                    <a:gd name="connsiteX47" fmla="*/ 7347 w 532366"/>
                    <a:gd name="connsiteY47" fmla="*/ 110698 h 488063"/>
                    <a:gd name="connsiteX48" fmla="*/ 7126 w 532366"/>
                    <a:gd name="connsiteY48" fmla="*/ 110846 h 488063"/>
                    <a:gd name="connsiteX49" fmla="*/ 6239 w 532366"/>
                    <a:gd name="connsiteY49" fmla="*/ 111363 h 488063"/>
                    <a:gd name="connsiteX50" fmla="*/ 6018 w 532366"/>
                    <a:gd name="connsiteY50" fmla="*/ 111510 h 488063"/>
                    <a:gd name="connsiteX51" fmla="*/ 5206 w 532366"/>
                    <a:gd name="connsiteY51" fmla="*/ 112175 h 488063"/>
                    <a:gd name="connsiteX52" fmla="*/ 5058 w 532366"/>
                    <a:gd name="connsiteY52" fmla="*/ 112323 h 488063"/>
                    <a:gd name="connsiteX53" fmla="*/ 4246 w 532366"/>
                    <a:gd name="connsiteY53" fmla="*/ 113061 h 488063"/>
                    <a:gd name="connsiteX54" fmla="*/ 4098 w 532366"/>
                    <a:gd name="connsiteY54" fmla="*/ 113209 h 488063"/>
                    <a:gd name="connsiteX55" fmla="*/ 3360 w 532366"/>
                    <a:gd name="connsiteY55" fmla="*/ 114095 h 488063"/>
                    <a:gd name="connsiteX56" fmla="*/ 3286 w 532366"/>
                    <a:gd name="connsiteY56" fmla="*/ 114242 h 488063"/>
                    <a:gd name="connsiteX57" fmla="*/ 2621 w 532366"/>
                    <a:gd name="connsiteY57" fmla="*/ 115202 h 488063"/>
                    <a:gd name="connsiteX58" fmla="*/ 2548 w 532366"/>
                    <a:gd name="connsiteY58" fmla="*/ 115350 h 488063"/>
                    <a:gd name="connsiteX59" fmla="*/ 2178 w 532366"/>
                    <a:gd name="connsiteY59" fmla="*/ 116014 h 488063"/>
                    <a:gd name="connsiteX60" fmla="*/ 2104 w 532366"/>
                    <a:gd name="connsiteY60" fmla="*/ 116162 h 488063"/>
                    <a:gd name="connsiteX61" fmla="*/ 1957 w 532366"/>
                    <a:gd name="connsiteY61" fmla="*/ 116384 h 488063"/>
                    <a:gd name="connsiteX62" fmla="*/ 1883 w 532366"/>
                    <a:gd name="connsiteY62" fmla="*/ 116457 h 488063"/>
                    <a:gd name="connsiteX63" fmla="*/ 1883 w 532366"/>
                    <a:gd name="connsiteY63" fmla="*/ 116531 h 488063"/>
                    <a:gd name="connsiteX64" fmla="*/ 1588 w 532366"/>
                    <a:gd name="connsiteY64" fmla="*/ 117122 h 488063"/>
                    <a:gd name="connsiteX65" fmla="*/ 1440 w 532366"/>
                    <a:gd name="connsiteY65" fmla="*/ 117491 h 488063"/>
                    <a:gd name="connsiteX66" fmla="*/ 1366 w 532366"/>
                    <a:gd name="connsiteY66" fmla="*/ 117639 h 488063"/>
                    <a:gd name="connsiteX67" fmla="*/ 1292 w 532366"/>
                    <a:gd name="connsiteY67" fmla="*/ 117786 h 488063"/>
                    <a:gd name="connsiteX68" fmla="*/ 1145 w 532366"/>
                    <a:gd name="connsiteY68" fmla="*/ 118303 h 488063"/>
                    <a:gd name="connsiteX69" fmla="*/ 997 w 532366"/>
                    <a:gd name="connsiteY69" fmla="*/ 118820 h 488063"/>
                    <a:gd name="connsiteX70" fmla="*/ 997 w 532366"/>
                    <a:gd name="connsiteY70" fmla="*/ 118820 h 488063"/>
                    <a:gd name="connsiteX71" fmla="*/ 923 w 532366"/>
                    <a:gd name="connsiteY71" fmla="*/ 119042 h 488063"/>
                    <a:gd name="connsiteX72" fmla="*/ 849 w 532366"/>
                    <a:gd name="connsiteY72" fmla="*/ 119485 h 488063"/>
                    <a:gd name="connsiteX73" fmla="*/ 776 w 532366"/>
                    <a:gd name="connsiteY73" fmla="*/ 120002 h 488063"/>
                    <a:gd name="connsiteX74" fmla="*/ 702 w 532366"/>
                    <a:gd name="connsiteY74" fmla="*/ 120297 h 488063"/>
                    <a:gd name="connsiteX75" fmla="*/ 628 w 532366"/>
                    <a:gd name="connsiteY75" fmla="*/ 120740 h 488063"/>
                    <a:gd name="connsiteX76" fmla="*/ 554 w 532366"/>
                    <a:gd name="connsiteY76" fmla="*/ 121257 h 488063"/>
                    <a:gd name="connsiteX77" fmla="*/ 554 w 532366"/>
                    <a:gd name="connsiteY77" fmla="*/ 121257 h 488063"/>
                    <a:gd name="connsiteX78" fmla="*/ 554 w 532366"/>
                    <a:gd name="connsiteY78" fmla="*/ 121552 h 488063"/>
                    <a:gd name="connsiteX79" fmla="*/ 554 w 532366"/>
                    <a:gd name="connsiteY79" fmla="*/ 122069 h 488063"/>
                    <a:gd name="connsiteX80" fmla="*/ 554 w 532366"/>
                    <a:gd name="connsiteY80" fmla="*/ 122291 h 488063"/>
                    <a:gd name="connsiteX81" fmla="*/ 554 w 532366"/>
                    <a:gd name="connsiteY81" fmla="*/ 366766 h 488063"/>
                    <a:gd name="connsiteX82" fmla="*/ 554 w 532366"/>
                    <a:gd name="connsiteY82" fmla="*/ 366987 h 488063"/>
                    <a:gd name="connsiteX83" fmla="*/ 628 w 532366"/>
                    <a:gd name="connsiteY83" fmla="*/ 367799 h 488063"/>
                    <a:gd name="connsiteX84" fmla="*/ 702 w 532366"/>
                    <a:gd name="connsiteY84" fmla="*/ 368316 h 488063"/>
                    <a:gd name="connsiteX85" fmla="*/ 776 w 532366"/>
                    <a:gd name="connsiteY85" fmla="*/ 368981 h 488063"/>
                    <a:gd name="connsiteX86" fmla="*/ 923 w 532366"/>
                    <a:gd name="connsiteY86" fmla="*/ 369645 h 488063"/>
                    <a:gd name="connsiteX87" fmla="*/ 1071 w 532366"/>
                    <a:gd name="connsiteY87" fmla="*/ 370162 h 488063"/>
                    <a:gd name="connsiteX88" fmla="*/ 1292 w 532366"/>
                    <a:gd name="connsiteY88" fmla="*/ 370901 h 488063"/>
                    <a:gd name="connsiteX89" fmla="*/ 1440 w 532366"/>
                    <a:gd name="connsiteY89" fmla="*/ 371343 h 488063"/>
                    <a:gd name="connsiteX90" fmla="*/ 1735 w 532366"/>
                    <a:gd name="connsiteY90" fmla="*/ 372082 h 488063"/>
                    <a:gd name="connsiteX91" fmla="*/ 1957 w 532366"/>
                    <a:gd name="connsiteY91" fmla="*/ 372525 h 488063"/>
                    <a:gd name="connsiteX92" fmla="*/ 2326 w 532366"/>
                    <a:gd name="connsiteY92" fmla="*/ 373189 h 488063"/>
                    <a:gd name="connsiteX93" fmla="*/ 2621 w 532366"/>
                    <a:gd name="connsiteY93" fmla="*/ 373706 h 488063"/>
                    <a:gd name="connsiteX94" fmla="*/ 2991 w 532366"/>
                    <a:gd name="connsiteY94" fmla="*/ 374223 h 488063"/>
                    <a:gd name="connsiteX95" fmla="*/ 3434 w 532366"/>
                    <a:gd name="connsiteY95" fmla="*/ 374814 h 488063"/>
                    <a:gd name="connsiteX96" fmla="*/ 3729 w 532366"/>
                    <a:gd name="connsiteY96" fmla="*/ 375183 h 488063"/>
                    <a:gd name="connsiteX97" fmla="*/ 4246 w 532366"/>
                    <a:gd name="connsiteY97" fmla="*/ 375774 h 488063"/>
                    <a:gd name="connsiteX98" fmla="*/ 4541 w 532366"/>
                    <a:gd name="connsiteY98" fmla="*/ 376143 h 488063"/>
                    <a:gd name="connsiteX99" fmla="*/ 5132 w 532366"/>
                    <a:gd name="connsiteY99" fmla="*/ 376660 h 488063"/>
                    <a:gd name="connsiteX100" fmla="*/ 5575 w 532366"/>
                    <a:gd name="connsiteY100" fmla="*/ 377029 h 488063"/>
                    <a:gd name="connsiteX101" fmla="*/ 6092 w 532366"/>
                    <a:gd name="connsiteY101" fmla="*/ 377398 h 488063"/>
                    <a:gd name="connsiteX102" fmla="*/ 6609 w 532366"/>
                    <a:gd name="connsiteY102" fmla="*/ 377767 h 488063"/>
                    <a:gd name="connsiteX103" fmla="*/ 7052 w 532366"/>
                    <a:gd name="connsiteY103" fmla="*/ 378063 h 488063"/>
                    <a:gd name="connsiteX104" fmla="*/ 7790 w 532366"/>
                    <a:gd name="connsiteY104" fmla="*/ 378432 h 488063"/>
                    <a:gd name="connsiteX105" fmla="*/ 7938 w 532366"/>
                    <a:gd name="connsiteY105" fmla="*/ 378506 h 488063"/>
                    <a:gd name="connsiteX106" fmla="*/ 227160 w 532366"/>
                    <a:gd name="connsiteY106" fmla="*/ 486751 h 488063"/>
                    <a:gd name="connsiteX107" fmla="*/ 227530 w 532366"/>
                    <a:gd name="connsiteY107" fmla="*/ 486899 h 488063"/>
                    <a:gd name="connsiteX108" fmla="*/ 227825 w 532366"/>
                    <a:gd name="connsiteY108" fmla="*/ 487046 h 488063"/>
                    <a:gd name="connsiteX109" fmla="*/ 228046 w 532366"/>
                    <a:gd name="connsiteY109" fmla="*/ 487120 h 488063"/>
                    <a:gd name="connsiteX110" fmla="*/ 228932 w 532366"/>
                    <a:gd name="connsiteY110" fmla="*/ 487489 h 488063"/>
                    <a:gd name="connsiteX111" fmla="*/ 229228 w 532366"/>
                    <a:gd name="connsiteY111" fmla="*/ 487563 h 488063"/>
                    <a:gd name="connsiteX112" fmla="*/ 229449 w 532366"/>
                    <a:gd name="connsiteY112" fmla="*/ 487637 h 488063"/>
                    <a:gd name="connsiteX113" fmla="*/ 229523 w 532366"/>
                    <a:gd name="connsiteY113" fmla="*/ 487637 h 488063"/>
                    <a:gd name="connsiteX114" fmla="*/ 230335 w 532366"/>
                    <a:gd name="connsiteY114" fmla="*/ 487859 h 488063"/>
                    <a:gd name="connsiteX115" fmla="*/ 230335 w 532366"/>
                    <a:gd name="connsiteY115" fmla="*/ 487859 h 488063"/>
                    <a:gd name="connsiteX116" fmla="*/ 230483 w 532366"/>
                    <a:gd name="connsiteY116" fmla="*/ 487859 h 488063"/>
                    <a:gd name="connsiteX117" fmla="*/ 231148 w 532366"/>
                    <a:gd name="connsiteY117" fmla="*/ 488006 h 488063"/>
                    <a:gd name="connsiteX118" fmla="*/ 231295 w 532366"/>
                    <a:gd name="connsiteY118" fmla="*/ 488006 h 488063"/>
                    <a:gd name="connsiteX119" fmla="*/ 231664 w 532366"/>
                    <a:gd name="connsiteY119" fmla="*/ 488080 h 488063"/>
                    <a:gd name="connsiteX120" fmla="*/ 231664 w 532366"/>
                    <a:gd name="connsiteY120" fmla="*/ 488080 h 488063"/>
                    <a:gd name="connsiteX121" fmla="*/ 231960 w 532366"/>
                    <a:gd name="connsiteY121" fmla="*/ 488080 h 488063"/>
                    <a:gd name="connsiteX122" fmla="*/ 232107 w 532366"/>
                    <a:gd name="connsiteY122" fmla="*/ 488080 h 488063"/>
                    <a:gd name="connsiteX123" fmla="*/ 232994 w 532366"/>
                    <a:gd name="connsiteY123" fmla="*/ 488080 h 488063"/>
                    <a:gd name="connsiteX124" fmla="*/ 232994 w 532366"/>
                    <a:gd name="connsiteY124" fmla="*/ 488080 h 488063"/>
                    <a:gd name="connsiteX125" fmla="*/ 232994 w 532366"/>
                    <a:gd name="connsiteY125" fmla="*/ 488080 h 488063"/>
                    <a:gd name="connsiteX126" fmla="*/ 233879 w 532366"/>
                    <a:gd name="connsiteY126" fmla="*/ 488080 h 488063"/>
                    <a:gd name="connsiteX127" fmla="*/ 234027 w 532366"/>
                    <a:gd name="connsiteY127" fmla="*/ 488080 h 488063"/>
                    <a:gd name="connsiteX128" fmla="*/ 234322 w 532366"/>
                    <a:gd name="connsiteY128" fmla="*/ 488080 h 488063"/>
                    <a:gd name="connsiteX129" fmla="*/ 234322 w 532366"/>
                    <a:gd name="connsiteY129" fmla="*/ 488080 h 488063"/>
                    <a:gd name="connsiteX130" fmla="*/ 234692 w 532366"/>
                    <a:gd name="connsiteY130" fmla="*/ 488006 h 488063"/>
                    <a:gd name="connsiteX131" fmla="*/ 234839 w 532366"/>
                    <a:gd name="connsiteY131" fmla="*/ 488006 h 488063"/>
                    <a:gd name="connsiteX132" fmla="*/ 235504 w 532366"/>
                    <a:gd name="connsiteY132" fmla="*/ 487859 h 488063"/>
                    <a:gd name="connsiteX133" fmla="*/ 235652 w 532366"/>
                    <a:gd name="connsiteY133" fmla="*/ 487859 h 488063"/>
                    <a:gd name="connsiteX134" fmla="*/ 235652 w 532366"/>
                    <a:gd name="connsiteY134" fmla="*/ 487859 h 488063"/>
                    <a:gd name="connsiteX135" fmla="*/ 236464 w 532366"/>
                    <a:gd name="connsiteY135" fmla="*/ 487637 h 488063"/>
                    <a:gd name="connsiteX136" fmla="*/ 236538 w 532366"/>
                    <a:gd name="connsiteY136" fmla="*/ 487637 h 488063"/>
                    <a:gd name="connsiteX137" fmla="*/ 236759 w 532366"/>
                    <a:gd name="connsiteY137" fmla="*/ 487563 h 488063"/>
                    <a:gd name="connsiteX138" fmla="*/ 237055 w 532366"/>
                    <a:gd name="connsiteY138" fmla="*/ 487489 h 488063"/>
                    <a:gd name="connsiteX139" fmla="*/ 237940 w 532366"/>
                    <a:gd name="connsiteY139" fmla="*/ 487120 h 488063"/>
                    <a:gd name="connsiteX140" fmla="*/ 238162 w 532366"/>
                    <a:gd name="connsiteY140" fmla="*/ 487046 h 488063"/>
                    <a:gd name="connsiteX141" fmla="*/ 238384 w 532366"/>
                    <a:gd name="connsiteY141" fmla="*/ 486899 h 488063"/>
                    <a:gd name="connsiteX142" fmla="*/ 238753 w 532366"/>
                    <a:gd name="connsiteY142" fmla="*/ 486751 h 488063"/>
                    <a:gd name="connsiteX143" fmla="*/ 342199 w 532366"/>
                    <a:gd name="connsiteY143" fmla="*/ 435656 h 488063"/>
                    <a:gd name="connsiteX144" fmla="*/ 418915 w 532366"/>
                    <a:gd name="connsiteY144" fmla="*/ 465708 h 488063"/>
                    <a:gd name="connsiteX145" fmla="*/ 532034 w 532366"/>
                    <a:gd name="connsiteY145" fmla="*/ 352589 h 488063"/>
                    <a:gd name="connsiteX146" fmla="*/ 465433 w 532366"/>
                    <a:gd name="connsiteY146" fmla="*/ 249734 h 488063"/>
                    <a:gd name="connsiteX147" fmla="*/ 233215 w 532366"/>
                    <a:gd name="connsiteY147" fmla="*/ 28813 h 488063"/>
                    <a:gd name="connsiteX148" fmla="*/ 277886 w 532366"/>
                    <a:gd name="connsiteY148" fmla="*/ 50890 h 488063"/>
                    <a:gd name="connsiteX149" fmla="*/ 88642 w 532366"/>
                    <a:gd name="connsiteY149" fmla="*/ 144589 h 488063"/>
                    <a:gd name="connsiteX150" fmla="*/ 43749 w 532366"/>
                    <a:gd name="connsiteY150" fmla="*/ 122438 h 488063"/>
                    <a:gd name="connsiteX151" fmla="*/ 233215 w 532366"/>
                    <a:gd name="connsiteY151" fmla="*/ 28813 h 488063"/>
                    <a:gd name="connsiteX152" fmla="*/ 342789 w 532366"/>
                    <a:gd name="connsiteY152" fmla="*/ 82935 h 488063"/>
                    <a:gd name="connsiteX153" fmla="*/ 153545 w 532366"/>
                    <a:gd name="connsiteY153" fmla="*/ 176635 h 488063"/>
                    <a:gd name="connsiteX154" fmla="*/ 118546 w 532366"/>
                    <a:gd name="connsiteY154" fmla="*/ 159357 h 488063"/>
                    <a:gd name="connsiteX155" fmla="*/ 307790 w 532366"/>
                    <a:gd name="connsiteY155" fmla="*/ 65657 h 488063"/>
                    <a:gd name="connsiteX156" fmla="*/ 342789 w 532366"/>
                    <a:gd name="connsiteY156" fmla="*/ 82935 h 488063"/>
                    <a:gd name="connsiteX157" fmla="*/ 422091 w 532366"/>
                    <a:gd name="connsiteY157" fmla="*/ 122069 h 488063"/>
                    <a:gd name="connsiteX158" fmla="*/ 232846 w 532366"/>
                    <a:gd name="connsiteY158" fmla="*/ 215769 h 488063"/>
                    <a:gd name="connsiteX159" fmla="*/ 183523 w 532366"/>
                    <a:gd name="connsiteY159" fmla="*/ 191402 h 488063"/>
                    <a:gd name="connsiteX160" fmla="*/ 372767 w 532366"/>
                    <a:gd name="connsiteY160" fmla="*/ 97703 h 488063"/>
                    <a:gd name="connsiteX161" fmla="*/ 422091 w 532366"/>
                    <a:gd name="connsiteY161" fmla="*/ 122069 h 488063"/>
                    <a:gd name="connsiteX162" fmla="*/ 26988 w 532366"/>
                    <a:gd name="connsiteY162" fmla="*/ 143703 h 488063"/>
                    <a:gd name="connsiteX163" fmla="*/ 219629 w 532366"/>
                    <a:gd name="connsiteY163" fmla="*/ 238806 h 488063"/>
                    <a:gd name="connsiteX164" fmla="*/ 219629 w 532366"/>
                    <a:gd name="connsiteY164" fmla="*/ 453598 h 488063"/>
                    <a:gd name="connsiteX165" fmla="*/ 26988 w 532366"/>
                    <a:gd name="connsiteY165" fmla="*/ 358496 h 488063"/>
                    <a:gd name="connsiteX166" fmla="*/ 26988 w 532366"/>
                    <a:gd name="connsiteY166" fmla="*/ 143703 h 488063"/>
                    <a:gd name="connsiteX167" fmla="*/ 246210 w 532366"/>
                    <a:gd name="connsiteY167" fmla="*/ 238879 h 488063"/>
                    <a:gd name="connsiteX168" fmla="*/ 438852 w 532366"/>
                    <a:gd name="connsiteY168" fmla="*/ 143482 h 488063"/>
                    <a:gd name="connsiteX169" fmla="*/ 438925 w 532366"/>
                    <a:gd name="connsiteY169" fmla="*/ 241464 h 488063"/>
                    <a:gd name="connsiteX170" fmla="*/ 418915 w 532366"/>
                    <a:gd name="connsiteY170" fmla="*/ 239692 h 488063"/>
                    <a:gd name="connsiteX171" fmla="*/ 305797 w 532366"/>
                    <a:gd name="connsiteY171" fmla="*/ 352810 h 488063"/>
                    <a:gd name="connsiteX172" fmla="*/ 324478 w 532366"/>
                    <a:gd name="connsiteY172" fmla="*/ 414981 h 488063"/>
                    <a:gd name="connsiteX173" fmla="*/ 246210 w 532366"/>
                    <a:gd name="connsiteY173" fmla="*/ 453598 h 488063"/>
                    <a:gd name="connsiteX174" fmla="*/ 246210 w 532366"/>
                    <a:gd name="connsiteY174" fmla="*/ 238879 h 488063"/>
                    <a:gd name="connsiteX175" fmla="*/ 418842 w 532366"/>
                    <a:gd name="connsiteY175" fmla="*/ 439421 h 488063"/>
                    <a:gd name="connsiteX176" fmla="*/ 332305 w 532366"/>
                    <a:gd name="connsiteY176" fmla="*/ 352884 h 488063"/>
                    <a:gd name="connsiteX177" fmla="*/ 418842 w 532366"/>
                    <a:gd name="connsiteY177" fmla="*/ 266347 h 488063"/>
                    <a:gd name="connsiteX178" fmla="*/ 505379 w 532366"/>
                    <a:gd name="connsiteY178" fmla="*/ 352884 h 488063"/>
                    <a:gd name="connsiteX179" fmla="*/ 418842 w 532366"/>
                    <a:gd name="connsiteY179" fmla="*/ 439421 h 488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</a:cxnLst>
                  <a:rect l="l" t="t" r="r" b="b"/>
                  <a:pathLst>
                    <a:path w="532366" h="488063">
                      <a:moveTo>
                        <a:pt x="465433" y="249734"/>
                      </a:moveTo>
                      <a:lnTo>
                        <a:pt x="465359" y="122069"/>
                      </a:lnTo>
                      <a:cubicBezTo>
                        <a:pt x="465359" y="121995"/>
                        <a:pt x="465359" y="121921"/>
                        <a:pt x="465359" y="121847"/>
                      </a:cubicBezTo>
                      <a:cubicBezTo>
                        <a:pt x="465359" y="121700"/>
                        <a:pt x="465359" y="121552"/>
                        <a:pt x="465359" y="121405"/>
                      </a:cubicBezTo>
                      <a:cubicBezTo>
                        <a:pt x="465359" y="121257"/>
                        <a:pt x="465359" y="121109"/>
                        <a:pt x="465285" y="120961"/>
                      </a:cubicBezTo>
                      <a:cubicBezTo>
                        <a:pt x="465285" y="120814"/>
                        <a:pt x="465285" y="120666"/>
                        <a:pt x="465212" y="120519"/>
                      </a:cubicBezTo>
                      <a:cubicBezTo>
                        <a:pt x="465212" y="120371"/>
                        <a:pt x="465212" y="120297"/>
                        <a:pt x="465138" y="120149"/>
                      </a:cubicBezTo>
                      <a:cubicBezTo>
                        <a:pt x="465138" y="120002"/>
                        <a:pt x="465064" y="119854"/>
                        <a:pt x="465064" y="119706"/>
                      </a:cubicBezTo>
                      <a:cubicBezTo>
                        <a:pt x="465064" y="119559"/>
                        <a:pt x="464990" y="119337"/>
                        <a:pt x="464990" y="119189"/>
                      </a:cubicBezTo>
                      <a:cubicBezTo>
                        <a:pt x="464990" y="119116"/>
                        <a:pt x="464916" y="118968"/>
                        <a:pt x="464916" y="118894"/>
                      </a:cubicBezTo>
                      <a:cubicBezTo>
                        <a:pt x="464916" y="118746"/>
                        <a:pt x="464842" y="118673"/>
                        <a:pt x="464842" y="118525"/>
                      </a:cubicBezTo>
                      <a:cubicBezTo>
                        <a:pt x="464768" y="118303"/>
                        <a:pt x="464768" y="118156"/>
                        <a:pt x="464695" y="117934"/>
                      </a:cubicBezTo>
                      <a:cubicBezTo>
                        <a:pt x="464621" y="117786"/>
                        <a:pt x="464621" y="117713"/>
                        <a:pt x="464547" y="117565"/>
                      </a:cubicBezTo>
                      <a:cubicBezTo>
                        <a:pt x="464547" y="117491"/>
                        <a:pt x="464473" y="117344"/>
                        <a:pt x="464399" y="117270"/>
                      </a:cubicBezTo>
                      <a:cubicBezTo>
                        <a:pt x="464325" y="117048"/>
                        <a:pt x="464251" y="116900"/>
                        <a:pt x="464178" y="116679"/>
                      </a:cubicBezTo>
                      <a:cubicBezTo>
                        <a:pt x="464104" y="116531"/>
                        <a:pt x="464030" y="116384"/>
                        <a:pt x="463956" y="116310"/>
                      </a:cubicBezTo>
                      <a:cubicBezTo>
                        <a:pt x="463956" y="116236"/>
                        <a:pt x="463956" y="116236"/>
                        <a:pt x="463882" y="116162"/>
                      </a:cubicBezTo>
                      <a:cubicBezTo>
                        <a:pt x="463882" y="116162"/>
                        <a:pt x="463809" y="116088"/>
                        <a:pt x="463809" y="116088"/>
                      </a:cubicBezTo>
                      <a:cubicBezTo>
                        <a:pt x="463735" y="115940"/>
                        <a:pt x="463661" y="115793"/>
                        <a:pt x="463587" y="115571"/>
                      </a:cubicBezTo>
                      <a:cubicBezTo>
                        <a:pt x="463513" y="115424"/>
                        <a:pt x="463440" y="115276"/>
                        <a:pt x="463292" y="115128"/>
                      </a:cubicBezTo>
                      <a:cubicBezTo>
                        <a:pt x="463218" y="115054"/>
                        <a:pt x="463218" y="114981"/>
                        <a:pt x="463144" y="114907"/>
                      </a:cubicBezTo>
                      <a:cubicBezTo>
                        <a:pt x="463070" y="114759"/>
                        <a:pt x="462996" y="114685"/>
                        <a:pt x="462923" y="114538"/>
                      </a:cubicBezTo>
                      <a:cubicBezTo>
                        <a:pt x="462775" y="114390"/>
                        <a:pt x="462701" y="114242"/>
                        <a:pt x="462553" y="114021"/>
                      </a:cubicBezTo>
                      <a:cubicBezTo>
                        <a:pt x="462479" y="113947"/>
                        <a:pt x="462406" y="113873"/>
                        <a:pt x="462406" y="113799"/>
                      </a:cubicBezTo>
                      <a:cubicBezTo>
                        <a:pt x="462332" y="113725"/>
                        <a:pt x="462258" y="113578"/>
                        <a:pt x="462184" y="113504"/>
                      </a:cubicBezTo>
                      <a:cubicBezTo>
                        <a:pt x="462036" y="113356"/>
                        <a:pt x="461889" y="113209"/>
                        <a:pt x="461741" y="112987"/>
                      </a:cubicBezTo>
                      <a:cubicBezTo>
                        <a:pt x="461667" y="112913"/>
                        <a:pt x="461594" y="112839"/>
                        <a:pt x="461520" y="112766"/>
                      </a:cubicBezTo>
                      <a:cubicBezTo>
                        <a:pt x="461446" y="112692"/>
                        <a:pt x="461372" y="112618"/>
                        <a:pt x="461298" y="112544"/>
                      </a:cubicBezTo>
                      <a:cubicBezTo>
                        <a:pt x="461151" y="112396"/>
                        <a:pt x="461003" y="112249"/>
                        <a:pt x="460781" y="112101"/>
                      </a:cubicBezTo>
                      <a:cubicBezTo>
                        <a:pt x="460707" y="112027"/>
                        <a:pt x="460634" y="111953"/>
                        <a:pt x="460560" y="111953"/>
                      </a:cubicBezTo>
                      <a:cubicBezTo>
                        <a:pt x="460486" y="111879"/>
                        <a:pt x="460338" y="111806"/>
                        <a:pt x="460264" y="111732"/>
                      </a:cubicBezTo>
                      <a:cubicBezTo>
                        <a:pt x="460117" y="111584"/>
                        <a:pt x="459895" y="111437"/>
                        <a:pt x="459748" y="111363"/>
                      </a:cubicBezTo>
                      <a:cubicBezTo>
                        <a:pt x="459748" y="111363"/>
                        <a:pt x="459748" y="111363"/>
                        <a:pt x="459748" y="111363"/>
                      </a:cubicBezTo>
                      <a:cubicBezTo>
                        <a:pt x="459674" y="111289"/>
                        <a:pt x="459600" y="111289"/>
                        <a:pt x="459600" y="111215"/>
                      </a:cubicBezTo>
                      <a:cubicBezTo>
                        <a:pt x="459452" y="111141"/>
                        <a:pt x="459305" y="111067"/>
                        <a:pt x="459231" y="110920"/>
                      </a:cubicBezTo>
                      <a:cubicBezTo>
                        <a:pt x="459083" y="110846"/>
                        <a:pt x="458935" y="110698"/>
                        <a:pt x="458788" y="110624"/>
                      </a:cubicBezTo>
                      <a:cubicBezTo>
                        <a:pt x="458714" y="110624"/>
                        <a:pt x="458714" y="110551"/>
                        <a:pt x="458640" y="110551"/>
                      </a:cubicBezTo>
                      <a:cubicBezTo>
                        <a:pt x="458640" y="110551"/>
                        <a:pt x="458640" y="110551"/>
                        <a:pt x="458640" y="110551"/>
                      </a:cubicBezTo>
                      <a:cubicBezTo>
                        <a:pt x="458492" y="110477"/>
                        <a:pt x="458271" y="110329"/>
                        <a:pt x="458123" y="110255"/>
                      </a:cubicBezTo>
                      <a:cubicBezTo>
                        <a:pt x="458049" y="110255"/>
                        <a:pt x="458049" y="110181"/>
                        <a:pt x="457975" y="110181"/>
                      </a:cubicBezTo>
                      <a:lnTo>
                        <a:pt x="381406" y="72377"/>
                      </a:lnTo>
                      <a:cubicBezTo>
                        <a:pt x="379930" y="71195"/>
                        <a:pt x="378231" y="70383"/>
                        <a:pt x="376385" y="69866"/>
                      </a:cubicBezTo>
                      <a:lnTo>
                        <a:pt x="317094" y="40553"/>
                      </a:lnTo>
                      <a:cubicBezTo>
                        <a:pt x="315322" y="39002"/>
                        <a:pt x="313254" y="38042"/>
                        <a:pt x="311039" y="37525"/>
                      </a:cubicBezTo>
                      <a:lnTo>
                        <a:pt x="240377" y="2600"/>
                      </a:lnTo>
                      <a:cubicBezTo>
                        <a:pt x="236611" y="238"/>
                        <a:pt x="231738" y="-205"/>
                        <a:pt x="227456" y="1936"/>
                      </a:cubicBezTo>
                      <a:lnTo>
                        <a:pt x="7864" y="110403"/>
                      </a:lnTo>
                      <a:cubicBezTo>
                        <a:pt x="7642" y="110477"/>
                        <a:pt x="7495" y="110624"/>
                        <a:pt x="7347" y="110698"/>
                      </a:cubicBezTo>
                      <a:cubicBezTo>
                        <a:pt x="7273" y="110772"/>
                        <a:pt x="7199" y="110772"/>
                        <a:pt x="7126" y="110846"/>
                      </a:cubicBezTo>
                      <a:cubicBezTo>
                        <a:pt x="6830" y="110993"/>
                        <a:pt x="6535" y="111215"/>
                        <a:pt x="6239" y="111363"/>
                      </a:cubicBezTo>
                      <a:cubicBezTo>
                        <a:pt x="6165" y="111437"/>
                        <a:pt x="6092" y="111437"/>
                        <a:pt x="6018" y="111510"/>
                      </a:cubicBezTo>
                      <a:cubicBezTo>
                        <a:pt x="5722" y="111732"/>
                        <a:pt x="5427" y="111953"/>
                        <a:pt x="5206" y="112175"/>
                      </a:cubicBezTo>
                      <a:cubicBezTo>
                        <a:pt x="5132" y="112249"/>
                        <a:pt x="5058" y="112249"/>
                        <a:pt x="5058" y="112323"/>
                      </a:cubicBezTo>
                      <a:cubicBezTo>
                        <a:pt x="4763" y="112544"/>
                        <a:pt x="4541" y="112839"/>
                        <a:pt x="4246" y="113061"/>
                      </a:cubicBezTo>
                      <a:cubicBezTo>
                        <a:pt x="4172" y="113135"/>
                        <a:pt x="4172" y="113135"/>
                        <a:pt x="4098" y="113209"/>
                      </a:cubicBezTo>
                      <a:cubicBezTo>
                        <a:pt x="3876" y="113504"/>
                        <a:pt x="3581" y="113799"/>
                        <a:pt x="3360" y="114095"/>
                      </a:cubicBezTo>
                      <a:cubicBezTo>
                        <a:pt x="3360" y="114168"/>
                        <a:pt x="3286" y="114168"/>
                        <a:pt x="3286" y="114242"/>
                      </a:cubicBezTo>
                      <a:cubicBezTo>
                        <a:pt x="3065" y="114538"/>
                        <a:pt x="2843" y="114833"/>
                        <a:pt x="2621" y="115202"/>
                      </a:cubicBezTo>
                      <a:cubicBezTo>
                        <a:pt x="2621" y="115276"/>
                        <a:pt x="2548" y="115276"/>
                        <a:pt x="2548" y="115350"/>
                      </a:cubicBezTo>
                      <a:cubicBezTo>
                        <a:pt x="2400" y="115571"/>
                        <a:pt x="2252" y="115793"/>
                        <a:pt x="2178" y="116014"/>
                      </a:cubicBezTo>
                      <a:cubicBezTo>
                        <a:pt x="2178" y="116088"/>
                        <a:pt x="2104" y="116088"/>
                        <a:pt x="2104" y="116162"/>
                      </a:cubicBezTo>
                      <a:cubicBezTo>
                        <a:pt x="2031" y="116236"/>
                        <a:pt x="2031" y="116310"/>
                        <a:pt x="1957" y="116384"/>
                      </a:cubicBezTo>
                      <a:cubicBezTo>
                        <a:pt x="1957" y="116384"/>
                        <a:pt x="1957" y="116457"/>
                        <a:pt x="1883" y="116457"/>
                      </a:cubicBezTo>
                      <a:cubicBezTo>
                        <a:pt x="1883" y="116457"/>
                        <a:pt x="1883" y="116457"/>
                        <a:pt x="1883" y="116531"/>
                      </a:cubicBezTo>
                      <a:cubicBezTo>
                        <a:pt x="1809" y="116753"/>
                        <a:pt x="1661" y="116900"/>
                        <a:pt x="1588" y="117122"/>
                      </a:cubicBezTo>
                      <a:cubicBezTo>
                        <a:pt x="1514" y="117270"/>
                        <a:pt x="1514" y="117344"/>
                        <a:pt x="1440" y="117491"/>
                      </a:cubicBezTo>
                      <a:cubicBezTo>
                        <a:pt x="1440" y="117565"/>
                        <a:pt x="1440" y="117565"/>
                        <a:pt x="1366" y="117639"/>
                      </a:cubicBezTo>
                      <a:cubicBezTo>
                        <a:pt x="1366" y="117713"/>
                        <a:pt x="1292" y="117786"/>
                        <a:pt x="1292" y="117786"/>
                      </a:cubicBezTo>
                      <a:cubicBezTo>
                        <a:pt x="1219" y="117934"/>
                        <a:pt x="1145" y="118156"/>
                        <a:pt x="1145" y="118303"/>
                      </a:cubicBezTo>
                      <a:cubicBezTo>
                        <a:pt x="1071" y="118451"/>
                        <a:pt x="1071" y="118599"/>
                        <a:pt x="997" y="118820"/>
                      </a:cubicBezTo>
                      <a:cubicBezTo>
                        <a:pt x="997" y="118820"/>
                        <a:pt x="997" y="118820"/>
                        <a:pt x="997" y="118820"/>
                      </a:cubicBezTo>
                      <a:cubicBezTo>
                        <a:pt x="997" y="118894"/>
                        <a:pt x="923" y="118968"/>
                        <a:pt x="923" y="119042"/>
                      </a:cubicBezTo>
                      <a:cubicBezTo>
                        <a:pt x="849" y="119189"/>
                        <a:pt x="849" y="119337"/>
                        <a:pt x="849" y="119485"/>
                      </a:cubicBezTo>
                      <a:cubicBezTo>
                        <a:pt x="776" y="119632"/>
                        <a:pt x="776" y="119854"/>
                        <a:pt x="776" y="120002"/>
                      </a:cubicBezTo>
                      <a:cubicBezTo>
                        <a:pt x="776" y="120075"/>
                        <a:pt x="702" y="120223"/>
                        <a:pt x="702" y="120297"/>
                      </a:cubicBezTo>
                      <a:cubicBezTo>
                        <a:pt x="702" y="120445"/>
                        <a:pt x="628" y="120592"/>
                        <a:pt x="628" y="120740"/>
                      </a:cubicBezTo>
                      <a:cubicBezTo>
                        <a:pt x="628" y="120888"/>
                        <a:pt x="628" y="121109"/>
                        <a:pt x="554" y="121257"/>
                      </a:cubicBezTo>
                      <a:cubicBezTo>
                        <a:pt x="554" y="121257"/>
                        <a:pt x="554" y="121257"/>
                        <a:pt x="554" y="121257"/>
                      </a:cubicBezTo>
                      <a:cubicBezTo>
                        <a:pt x="554" y="121331"/>
                        <a:pt x="554" y="121405"/>
                        <a:pt x="554" y="121552"/>
                      </a:cubicBezTo>
                      <a:cubicBezTo>
                        <a:pt x="554" y="121700"/>
                        <a:pt x="554" y="121921"/>
                        <a:pt x="554" y="122069"/>
                      </a:cubicBezTo>
                      <a:cubicBezTo>
                        <a:pt x="554" y="122143"/>
                        <a:pt x="554" y="122217"/>
                        <a:pt x="554" y="122291"/>
                      </a:cubicBezTo>
                      <a:lnTo>
                        <a:pt x="554" y="366766"/>
                      </a:lnTo>
                      <a:cubicBezTo>
                        <a:pt x="554" y="366840"/>
                        <a:pt x="554" y="366913"/>
                        <a:pt x="554" y="366987"/>
                      </a:cubicBezTo>
                      <a:cubicBezTo>
                        <a:pt x="554" y="367282"/>
                        <a:pt x="554" y="367504"/>
                        <a:pt x="628" y="367799"/>
                      </a:cubicBezTo>
                      <a:cubicBezTo>
                        <a:pt x="628" y="367947"/>
                        <a:pt x="628" y="368168"/>
                        <a:pt x="702" y="368316"/>
                      </a:cubicBezTo>
                      <a:cubicBezTo>
                        <a:pt x="702" y="368538"/>
                        <a:pt x="776" y="368759"/>
                        <a:pt x="776" y="368981"/>
                      </a:cubicBezTo>
                      <a:cubicBezTo>
                        <a:pt x="849" y="369202"/>
                        <a:pt x="849" y="369424"/>
                        <a:pt x="923" y="369645"/>
                      </a:cubicBezTo>
                      <a:cubicBezTo>
                        <a:pt x="997" y="369793"/>
                        <a:pt x="997" y="370014"/>
                        <a:pt x="1071" y="370162"/>
                      </a:cubicBezTo>
                      <a:cubicBezTo>
                        <a:pt x="1145" y="370384"/>
                        <a:pt x="1219" y="370679"/>
                        <a:pt x="1292" y="370901"/>
                      </a:cubicBezTo>
                      <a:cubicBezTo>
                        <a:pt x="1366" y="371048"/>
                        <a:pt x="1440" y="371196"/>
                        <a:pt x="1440" y="371343"/>
                      </a:cubicBezTo>
                      <a:cubicBezTo>
                        <a:pt x="1514" y="371565"/>
                        <a:pt x="1588" y="371860"/>
                        <a:pt x="1735" y="372082"/>
                      </a:cubicBezTo>
                      <a:cubicBezTo>
                        <a:pt x="1809" y="372230"/>
                        <a:pt x="1883" y="372377"/>
                        <a:pt x="1957" y="372525"/>
                      </a:cubicBezTo>
                      <a:cubicBezTo>
                        <a:pt x="2031" y="372747"/>
                        <a:pt x="2178" y="372968"/>
                        <a:pt x="2326" y="373189"/>
                      </a:cubicBezTo>
                      <a:cubicBezTo>
                        <a:pt x="2400" y="373337"/>
                        <a:pt x="2548" y="373558"/>
                        <a:pt x="2621" y="373706"/>
                      </a:cubicBezTo>
                      <a:cubicBezTo>
                        <a:pt x="2695" y="373854"/>
                        <a:pt x="2843" y="374075"/>
                        <a:pt x="2991" y="374223"/>
                      </a:cubicBezTo>
                      <a:cubicBezTo>
                        <a:pt x="3138" y="374445"/>
                        <a:pt x="3286" y="374592"/>
                        <a:pt x="3434" y="374814"/>
                      </a:cubicBezTo>
                      <a:cubicBezTo>
                        <a:pt x="3507" y="374962"/>
                        <a:pt x="3655" y="375109"/>
                        <a:pt x="3729" y="375183"/>
                      </a:cubicBezTo>
                      <a:cubicBezTo>
                        <a:pt x="3876" y="375404"/>
                        <a:pt x="4098" y="375552"/>
                        <a:pt x="4246" y="375774"/>
                      </a:cubicBezTo>
                      <a:cubicBezTo>
                        <a:pt x="4320" y="375921"/>
                        <a:pt x="4467" y="375995"/>
                        <a:pt x="4541" y="376143"/>
                      </a:cubicBezTo>
                      <a:cubicBezTo>
                        <a:pt x="4689" y="376291"/>
                        <a:pt x="4910" y="376512"/>
                        <a:pt x="5132" y="376660"/>
                      </a:cubicBezTo>
                      <a:cubicBezTo>
                        <a:pt x="5280" y="376808"/>
                        <a:pt x="5427" y="376881"/>
                        <a:pt x="5575" y="377029"/>
                      </a:cubicBezTo>
                      <a:cubicBezTo>
                        <a:pt x="5722" y="377177"/>
                        <a:pt x="5944" y="377324"/>
                        <a:pt x="6092" y="377398"/>
                      </a:cubicBezTo>
                      <a:cubicBezTo>
                        <a:pt x="6239" y="377546"/>
                        <a:pt x="6461" y="377693"/>
                        <a:pt x="6609" y="377767"/>
                      </a:cubicBezTo>
                      <a:cubicBezTo>
                        <a:pt x="6756" y="377841"/>
                        <a:pt x="6904" y="377989"/>
                        <a:pt x="7052" y="378063"/>
                      </a:cubicBezTo>
                      <a:cubicBezTo>
                        <a:pt x="7273" y="378210"/>
                        <a:pt x="7495" y="378358"/>
                        <a:pt x="7790" y="378432"/>
                      </a:cubicBezTo>
                      <a:cubicBezTo>
                        <a:pt x="7864" y="378432"/>
                        <a:pt x="7938" y="378506"/>
                        <a:pt x="7938" y="378506"/>
                      </a:cubicBezTo>
                      <a:lnTo>
                        <a:pt x="227160" y="486751"/>
                      </a:lnTo>
                      <a:cubicBezTo>
                        <a:pt x="227308" y="486825"/>
                        <a:pt x="227382" y="486825"/>
                        <a:pt x="227530" y="486899"/>
                      </a:cubicBezTo>
                      <a:cubicBezTo>
                        <a:pt x="227603" y="486972"/>
                        <a:pt x="227677" y="486972"/>
                        <a:pt x="227825" y="487046"/>
                      </a:cubicBezTo>
                      <a:cubicBezTo>
                        <a:pt x="227899" y="487046"/>
                        <a:pt x="227972" y="487120"/>
                        <a:pt x="228046" y="487120"/>
                      </a:cubicBezTo>
                      <a:cubicBezTo>
                        <a:pt x="228342" y="487268"/>
                        <a:pt x="228637" y="487342"/>
                        <a:pt x="228932" y="487489"/>
                      </a:cubicBezTo>
                      <a:cubicBezTo>
                        <a:pt x="229006" y="487489"/>
                        <a:pt x="229080" y="487563"/>
                        <a:pt x="229228" y="487563"/>
                      </a:cubicBezTo>
                      <a:cubicBezTo>
                        <a:pt x="229302" y="487563"/>
                        <a:pt x="229376" y="487637"/>
                        <a:pt x="229449" y="487637"/>
                      </a:cubicBezTo>
                      <a:cubicBezTo>
                        <a:pt x="229449" y="487637"/>
                        <a:pt x="229523" y="487637"/>
                        <a:pt x="229523" y="487637"/>
                      </a:cubicBezTo>
                      <a:cubicBezTo>
                        <a:pt x="229745" y="487711"/>
                        <a:pt x="230040" y="487785"/>
                        <a:pt x="230335" y="487859"/>
                      </a:cubicBezTo>
                      <a:cubicBezTo>
                        <a:pt x="230335" y="487859"/>
                        <a:pt x="230335" y="487859"/>
                        <a:pt x="230335" y="487859"/>
                      </a:cubicBezTo>
                      <a:cubicBezTo>
                        <a:pt x="230409" y="487859"/>
                        <a:pt x="230483" y="487859"/>
                        <a:pt x="230483" y="487859"/>
                      </a:cubicBezTo>
                      <a:cubicBezTo>
                        <a:pt x="230705" y="487933"/>
                        <a:pt x="230926" y="487933"/>
                        <a:pt x="231148" y="488006"/>
                      </a:cubicBezTo>
                      <a:cubicBezTo>
                        <a:pt x="231222" y="488006"/>
                        <a:pt x="231295" y="488006"/>
                        <a:pt x="231295" y="488006"/>
                      </a:cubicBezTo>
                      <a:cubicBezTo>
                        <a:pt x="231443" y="488006"/>
                        <a:pt x="231517" y="488006"/>
                        <a:pt x="231664" y="488080"/>
                      </a:cubicBezTo>
                      <a:cubicBezTo>
                        <a:pt x="231664" y="488080"/>
                        <a:pt x="231664" y="488080"/>
                        <a:pt x="231664" y="488080"/>
                      </a:cubicBezTo>
                      <a:cubicBezTo>
                        <a:pt x="231738" y="488080"/>
                        <a:pt x="231886" y="488080"/>
                        <a:pt x="231960" y="488080"/>
                      </a:cubicBezTo>
                      <a:cubicBezTo>
                        <a:pt x="232033" y="488080"/>
                        <a:pt x="232033" y="488080"/>
                        <a:pt x="232107" y="488080"/>
                      </a:cubicBezTo>
                      <a:cubicBezTo>
                        <a:pt x="232403" y="488080"/>
                        <a:pt x="232698" y="488080"/>
                        <a:pt x="232994" y="488080"/>
                      </a:cubicBezTo>
                      <a:cubicBezTo>
                        <a:pt x="232994" y="488080"/>
                        <a:pt x="232994" y="488080"/>
                        <a:pt x="232994" y="488080"/>
                      </a:cubicBezTo>
                      <a:cubicBezTo>
                        <a:pt x="232994" y="488080"/>
                        <a:pt x="232994" y="488080"/>
                        <a:pt x="232994" y="488080"/>
                      </a:cubicBezTo>
                      <a:cubicBezTo>
                        <a:pt x="233289" y="488080"/>
                        <a:pt x="233584" y="488080"/>
                        <a:pt x="233879" y="488080"/>
                      </a:cubicBezTo>
                      <a:cubicBezTo>
                        <a:pt x="233953" y="488080"/>
                        <a:pt x="233953" y="488080"/>
                        <a:pt x="234027" y="488080"/>
                      </a:cubicBezTo>
                      <a:cubicBezTo>
                        <a:pt x="234101" y="488080"/>
                        <a:pt x="234249" y="488080"/>
                        <a:pt x="234322" y="488080"/>
                      </a:cubicBezTo>
                      <a:cubicBezTo>
                        <a:pt x="234322" y="488080"/>
                        <a:pt x="234322" y="488080"/>
                        <a:pt x="234322" y="488080"/>
                      </a:cubicBezTo>
                      <a:cubicBezTo>
                        <a:pt x="234470" y="488080"/>
                        <a:pt x="234544" y="488080"/>
                        <a:pt x="234692" y="488006"/>
                      </a:cubicBezTo>
                      <a:cubicBezTo>
                        <a:pt x="234766" y="488006"/>
                        <a:pt x="234839" y="488006"/>
                        <a:pt x="234839" y="488006"/>
                      </a:cubicBezTo>
                      <a:cubicBezTo>
                        <a:pt x="235061" y="488006"/>
                        <a:pt x="235283" y="487933"/>
                        <a:pt x="235504" y="487859"/>
                      </a:cubicBezTo>
                      <a:cubicBezTo>
                        <a:pt x="235578" y="487859"/>
                        <a:pt x="235652" y="487859"/>
                        <a:pt x="235652" y="487859"/>
                      </a:cubicBezTo>
                      <a:cubicBezTo>
                        <a:pt x="235652" y="487859"/>
                        <a:pt x="235652" y="487859"/>
                        <a:pt x="235652" y="487859"/>
                      </a:cubicBezTo>
                      <a:cubicBezTo>
                        <a:pt x="235947" y="487785"/>
                        <a:pt x="236168" y="487711"/>
                        <a:pt x="236464" y="487637"/>
                      </a:cubicBezTo>
                      <a:cubicBezTo>
                        <a:pt x="236464" y="487637"/>
                        <a:pt x="236538" y="487637"/>
                        <a:pt x="236538" y="487637"/>
                      </a:cubicBezTo>
                      <a:cubicBezTo>
                        <a:pt x="236611" y="487637"/>
                        <a:pt x="236685" y="487563"/>
                        <a:pt x="236759" y="487563"/>
                      </a:cubicBezTo>
                      <a:cubicBezTo>
                        <a:pt x="236833" y="487563"/>
                        <a:pt x="236907" y="487489"/>
                        <a:pt x="237055" y="487489"/>
                      </a:cubicBezTo>
                      <a:cubicBezTo>
                        <a:pt x="237350" y="487416"/>
                        <a:pt x="237645" y="487268"/>
                        <a:pt x="237940" y="487120"/>
                      </a:cubicBezTo>
                      <a:cubicBezTo>
                        <a:pt x="238014" y="487120"/>
                        <a:pt x="238088" y="487046"/>
                        <a:pt x="238162" y="487046"/>
                      </a:cubicBezTo>
                      <a:cubicBezTo>
                        <a:pt x="238236" y="487046"/>
                        <a:pt x="238310" y="486972"/>
                        <a:pt x="238384" y="486899"/>
                      </a:cubicBezTo>
                      <a:cubicBezTo>
                        <a:pt x="238531" y="486825"/>
                        <a:pt x="238605" y="486825"/>
                        <a:pt x="238753" y="486751"/>
                      </a:cubicBezTo>
                      <a:lnTo>
                        <a:pt x="342199" y="435656"/>
                      </a:lnTo>
                      <a:cubicBezTo>
                        <a:pt x="362356" y="454263"/>
                        <a:pt x="389307" y="465708"/>
                        <a:pt x="418915" y="465708"/>
                      </a:cubicBezTo>
                      <a:cubicBezTo>
                        <a:pt x="481308" y="465708"/>
                        <a:pt x="532034" y="414981"/>
                        <a:pt x="532034" y="352589"/>
                      </a:cubicBezTo>
                      <a:cubicBezTo>
                        <a:pt x="532034" y="307031"/>
                        <a:pt x="504641" y="267529"/>
                        <a:pt x="465433" y="249734"/>
                      </a:cubicBezTo>
                      <a:close/>
                      <a:moveTo>
                        <a:pt x="233215" y="28813"/>
                      </a:moveTo>
                      <a:lnTo>
                        <a:pt x="277886" y="50890"/>
                      </a:lnTo>
                      <a:lnTo>
                        <a:pt x="88642" y="144589"/>
                      </a:lnTo>
                      <a:lnTo>
                        <a:pt x="43749" y="122438"/>
                      </a:lnTo>
                      <a:lnTo>
                        <a:pt x="233215" y="28813"/>
                      </a:lnTo>
                      <a:close/>
                      <a:moveTo>
                        <a:pt x="342789" y="82935"/>
                      </a:moveTo>
                      <a:lnTo>
                        <a:pt x="153545" y="176635"/>
                      </a:lnTo>
                      <a:lnTo>
                        <a:pt x="118546" y="159357"/>
                      </a:lnTo>
                      <a:lnTo>
                        <a:pt x="307790" y="65657"/>
                      </a:lnTo>
                      <a:lnTo>
                        <a:pt x="342789" y="82935"/>
                      </a:lnTo>
                      <a:close/>
                      <a:moveTo>
                        <a:pt x="422091" y="122069"/>
                      </a:moveTo>
                      <a:lnTo>
                        <a:pt x="232846" y="215769"/>
                      </a:lnTo>
                      <a:lnTo>
                        <a:pt x="183523" y="191402"/>
                      </a:lnTo>
                      <a:lnTo>
                        <a:pt x="372767" y="97703"/>
                      </a:lnTo>
                      <a:lnTo>
                        <a:pt x="422091" y="122069"/>
                      </a:lnTo>
                      <a:close/>
                      <a:moveTo>
                        <a:pt x="26988" y="143703"/>
                      </a:moveTo>
                      <a:lnTo>
                        <a:pt x="219629" y="238806"/>
                      </a:lnTo>
                      <a:lnTo>
                        <a:pt x="219629" y="453598"/>
                      </a:lnTo>
                      <a:lnTo>
                        <a:pt x="26988" y="358496"/>
                      </a:lnTo>
                      <a:lnTo>
                        <a:pt x="26988" y="143703"/>
                      </a:lnTo>
                      <a:close/>
                      <a:moveTo>
                        <a:pt x="246210" y="238879"/>
                      </a:moveTo>
                      <a:lnTo>
                        <a:pt x="438852" y="143482"/>
                      </a:lnTo>
                      <a:lnTo>
                        <a:pt x="438925" y="241464"/>
                      </a:lnTo>
                      <a:cubicBezTo>
                        <a:pt x="432428" y="240282"/>
                        <a:pt x="425783" y="239692"/>
                        <a:pt x="418915" y="239692"/>
                      </a:cubicBezTo>
                      <a:cubicBezTo>
                        <a:pt x="356523" y="239692"/>
                        <a:pt x="305797" y="290418"/>
                        <a:pt x="305797" y="352810"/>
                      </a:cubicBezTo>
                      <a:cubicBezTo>
                        <a:pt x="305797" y="375774"/>
                        <a:pt x="312664" y="397186"/>
                        <a:pt x="324478" y="414981"/>
                      </a:cubicBezTo>
                      <a:lnTo>
                        <a:pt x="246210" y="453598"/>
                      </a:lnTo>
                      <a:lnTo>
                        <a:pt x="246210" y="238879"/>
                      </a:lnTo>
                      <a:close/>
                      <a:moveTo>
                        <a:pt x="418842" y="439421"/>
                      </a:moveTo>
                      <a:cubicBezTo>
                        <a:pt x="371143" y="439421"/>
                        <a:pt x="332305" y="400583"/>
                        <a:pt x="332305" y="352884"/>
                      </a:cubicBezTo>
                      <a:cubicBezTo>
                        <a:pt x="332305" y="305185"/>
                        <a:pt x="371143" y="266347"/>
                        <a:pt x="418842" y="266347"/>
                      </a:cubicBezTo>
                      <a:cubicBezTo>
                        <a:pt x="466540" y="266347"/>
                        <a:pt x="505379" y="305185"/>
                        <a:pt x="505379" y="352884"/>
                      </a:cubicBezTo>
                      <a:cubicBezTo>
                        <a:pt x="505379" y="400583"/>
                        <a:pt x="466614" y="439421"/>
                        <a:pt x="418842" y="4394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6" name="Forma libre 116">
                  <a:extLst>
                    <a:ext uri="{FF2B5EF4-FFF2-40B4-BE49-F238E27FC236}">
                      <a16:creationId xmlns:a16="http://schemas.microsoft.com/office/drawing/2014/main" id="{DCB7A5ED-05EC-764B-A20A-31E07E0CB71F}"/>
                    </a:ext>
                  </a:extLst>
                </p:cNvPr>
                <p:cNvSpPr/>
                <p:nvPr/>
              </p:nvSpPr>
              <p:spPr>
                <a:xfrm>
                  <a:off x="7212317" y="3138218"/>
                  <a:ext cx="137337" cy="115186"/>
                </a:xfrm>
                <a:custGeom>
                  <a:avLst/>
                  <a:gdLst>
                    <a:gd name="connsiteX0" fmla="*/ 132049 w 137337"/>
                    <a:gd name="connsiteY0" fmla="*/ 3481 h 115186"/>
                    <a:gd name="connsiteX1" fmla="*/ 113368 w 137337"/>
                    <a:gd name="connsiteY1" fmla="*/ 5475 h 115186"/>
                    <a:gd name="connsiteX2" fmla="*/ 51640 w 137337"/>
                    <a:gd name="connsiteY2" fmla="*/ 81896 h 115186"/>
                    <a:gd name="connsiteX3" fmla="*/ 23361 w 137337"/>
                    <a:gd name="connsiteY3" fmla="*/ 53026 h 115186"/>
                    <a:gd name="connsiteX4" fmla="*/ 4532 w 137337"/>
                    <a:gd name="connsiteY4" fmla="*/ 52878 h 115186"/>
                    <a:gd name="connsiteX5" fmla="*/ 4384 w 137337"/>
                    <a:gd name="connsiteY5" fmla="*/ 71707 h 115186"/>
                    <a:gd name="connsiteX6" fmla="*/ 43149 w 137337"/>
                    <a:gd name="connsiteY6" fmla="*/ 111210 h 115186"/>
                    <a:gd name="connsiteX7" fmla="*/ 43223 w 137337"/>
                    <a:gd name="connsiteY7" fmla="*/ 111283 h 115186"/>
                    <a:gd name="connsiteX8" fmla="*/ 43740 w 137337"/>
                    <a:gd name="connsiteY8" fmla="*/ 111800 h 115186"/>
                    <a:gd name="connsiteX9" fmla="*/ 44257 w 137337"/>
                    <a:gd name="connsiteY9" fmla="*/ 112244 h 115186"/>
                    <a:gd name="connsiteX10" fmla="*/ 44330 w 137337"/>
                    <a:gd name="connsiteY10" fmla="*/ 112317 h 115186"/>
                    <a:gd name="connsiteX11" fmla="*/ 45143 w 137337"/>
                    <a:gd name="connsiteY11" fmla="*/ 112908 h 115186"/>
                    <a:gd name="connsiteX12" fmla="*/ 45586 w 137337"/>
                    <a:gd name="connsiteY12" fmla="*/ 113203 h 115186"/>
                    <a:gd name="connsiteX13" fmla="*/ 46324 w 137337"/>
                    <a:gd name="connsiteY13" fmla="*/ 113646 h 115186"/>
                    <a:gd name="connsiteX14" fmla="*/ 46767 w 137337"/>
                    <a:gd name="connsiteY14" fmla="*/ 113868 h 115186"/>
                    <a:gd name="connsiteX15" fmla="*/ 47432 w 137337"/>
                    <a:gd name="connsiteY15" fmla="*/ 114163 h 115186"/>
                    <a:gd name="connsiteX16" fmla="*/ 47875 w 137337"/>
                    <a:gd name="connsiteY16" fmla="*/ 114311 h 115186"/>
                    <a:gd name="connsiteX17" fmla="*/ 48613 w 137337"/>
                    <a:gd name="connsiteY17" fmla="*/ 114606 h 115186"/>
                    <a:gd name="connsiteX18" fmla="*/ 49056 w 137337"/>
                    <a:gd name="connsiteY18" fmla="*/ 114754 h 115186"/>
                    <a:gd name="connsiteX19" fmla="*/ 49868 w 137337"/>
                    <a:gd name="connsiteY19" fmla="*/ 114975 h 115186"/>
                    <a:gd name="connsiteX20" fmla="*/ 50237 w 137337"/>
                    <a:gd name="connsiteY20" fmla="*/ 115049 h 115186"/>
                    <a:gd name="connsiteX21" fmla="*/ 51124 w 137337"/>
                    <a:gd name="connsiteY21" fmla="*/ 115197 h 115186"/>
                    <a:gd name="connsiteX22" fmla="*/ 51419 w 137337"/>
                    <a:gd name="connsiteY22" fmla="*/ 115271 h 115186"/>
                    <a:gd name="connsiteX23" fmla="*/ 52600 w 137337"/>
                    <a:gd name="connsiteY23" fmla="*/ 115345 h 115186"/>
                    <a:gd name="connsiteX24" fmla="*/ 52600 w 137337"/>
                    <a:gd name="connsiteY24" fmla="*/ 115345 h 115186"/>
                    <a:gd name="connsiteX25" fmla="*/ 52600 w 137337"/>
                    <a:gd name="connsiteY25" fmla="*/ 115345 h 115186"/>
                    <a:gd name="connsiteX26" fmla="*/ 53929 w 137337"/>
                    <a:gd name="connsiteY26" fmla="*/ 115271 h 115186"/>
                    <a:gd name="connsiteX27" fmla="*/ 54299 w 137337"/>
                    <a:gd name="connsiteY27" fmla="*/ 115197 h 115186"/>
                    <a:gd name="connsiteX28" fmla="*/ 55259 w 137337"/>
                    <a:gd name="connsiteY28" fmla="*/ 115049 h 115186"/>
                    <a:gd name="connsiteX29" fmla="*/ 55701 w 137337"/>
                    <a:gd name="connsiteY29" fmla="*/ 114975 h 115186"/>
                    <a:gd name="connsiteX30" fmla="*/ 56588 w 137337"/>
                    <a:gd name="connsiteY30" fmla="*/ 114754 h 115186"/>
                    <a:gd name="connsiteX31" fmla="*/ 57031 w 137337"/>
                    <a:gd name="connsiteY31" fmla="*/ 114606 h 115186"/>
                    <a:gd name="connsiteX32" fmla="*/ 57843 w 137337"/>
                    <a:gd name="connsiteY32" fmla="*/ 114311 h 115186"/>
                    <a:gd name="connsiteX33" fmla="*/ 58360 w 137337"/>
                    <a:gd name="connsiteY33" fmla="*/ 114090 h 115186"/>
                    <a:gd name="connsiteX34" fmla="*/ 59098 w 137337"/>
                    <a:gd name="connsiteY34" fmla="*/ 113720 h 115186"/>
                    <a:gd name="connsiteX35" fmla="*/ 59615 w 137337"/>
                    <a:gd name="connsiteY35" fmla="*/ 113425 h 115186"/>
                    <a:gd name="connsiteX36" fmla="*/ 60353 w 137337"/>
                    <a:gd name="connsiteY36" fmla="*/ 112908 h 115186"/>
                    <a:gd name="connsiteX37" fmla="*/ 60796 w 137337"/>
                    <a:gd name="connsiteY37" fmla="*/ 112613 h 115186"/>
                    <a:gd name="connsiteX38" fmla="*/ 61682 w 137337"/>
                    <a:gd name="connsiteY38" fmla="*/ 111874 h 115186"/>
                    <a:gd name="connsiteX39" fmla="*/ 61904 w 137337"/>
                    <a:gd name="connsiteY39" fmla="*/ 111653 h 115186"/>
                    <a:gd name="connsiteX40" fmla="*/ 62864 w 137337"/>
                    <a:gd name="connsiteY40" fmla="*/ 110619 h 115186"/>
                    <a:gd name="connsiteX41" fmla="*/ 62938 w 137337"/>
                    <a:gd name="connsiteY41" fmla="*/ 110545 h 115186"/>
                    <a:gd name="connsiteX42" fmla="*/ 134043 w 137337"/>
                    <a:gd name="connsiteY42" fmla="*/ 22531 h 115186"/>
                    <a:gd name="connsiteX43" fmla="*/ 132049 w 137337"/>
                    <a:gd name="connsiteY43" fmla="*/ 3481 h 115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137337" h="115186">
                      <a:moveTo>
                        <a:pt x="132049" y="3481"/>
                      </a:moveTo>
                      <a:cubicBezTo>
                        <a:pt x="126364" y="-1097"/>
                        <a:pt x="117946" y="-211"/>
                        <a:pt x="113368" y="5475"/>
                      </a:cubicBezTo>
                      <a:lnTo>
                        <a:pt x="51640" y="81896"/>
                      </a:lnTo>
                      <a:lnTo>
                        <a:pt x="23361" y="53026"/>
                      </a:lnTo>
                      <a:cubicBezTo>
                        <a:pt x="18192" y="47783"/>
                        <a:pt x="9775" y="47710"/>
                        <a:pt x="4532" y="52878"/>
                      </a:cubicBezTo>
                      <a:cubicBezTo>
                        <a:pt x="-710" y="58047"/>
                        <a:pt x="-784" y="66465"/>
                        <a:pt x="4384" y="71707"/>
                      </a:cubicBezTo>
                      <a:lnTo>
                        <a:pt x="43149" y="111210"/>
                      </a:lnTo>
                      <a:cubicBezTo>
                        <a:pt x="43149" y="111210"/>
                        <a:pt x="43223" y="111210"/>
                        <a:pt x="43223" y="111283"/>
                      </a:cubicBezTo>
                      <a:cubicBezTo>
                        <a:pt x="43371" y="111431"/>
                        <a:pt x="43592" y="111579"/>
                        <a:pt x="43740" y="111800"/>
                      </a:cubicBezTo>
                      <a:cubicBezTo>
                        <a:pt x="43887" y="111948"/>
                        <a:pt x="44109" y="112096"/>
                        <a:pt x="44257" y="112244"/>
                      </a:cubicBezTo>
                      <a:cubicBezTo>
                        <a:pt x="44257" y="112244"/>
                        <a:pt x="44257" y="112244"/>
                        <a:pt x="44330" y="112317"/>
                      </a:cubicBezTo>
                      <a:cubicBezTo>
                        <a:pt x="44552" y="112539"/>
                        <a:pt x="44847" y="112686"/>
                        <a:pt x="45143" y="112908"/>
                      </a:cubicBezTo>
                      <a:cubicBezTo>
                        <a:pt x="45291" y="112982"/>
                        <a:pt x="45438" y="113129"/>
                        <a:pt x="45586" y="113203"/>
                      </a:cubicBezTo>
                      <a:cubicBezTo>
                        <a:pt x="45807" y="113351"/>
                        <a:pt x="46103" y="113499"/>
                        <a:pt x="46324" y="113646"/>
                      </a:cubicBezTo>
                      <a:cubicBezTo>
                        <a:pt x="46472" y="113720"/>
                        <a:pt x="46620" y="113794"/>
                        <a:pt x="46767" y="113868"/>
                      </a:cubicBezTo>
                      <a:cubicBezTo>
                        <a:pt x="46989" y="114016"/>
                        <a:pt x="47210" y="114090"/>
                        <a:pt x="47432" y="114163"/>
                      </a:cubicBezTo>
                      <a:cubicBezTo>
                        <a:pt x="47579" y="114237"/>
                        <a:pt x="47727" y="114311"/>
                        <a:pt x="47875" y="114311"/>
                      </a:cubicBezTo>
                      <a:cubicBezTo>
                        <a:pt x="48096" y="114385"/>
                        <a:pt x="48392" y="114459"/>
                        <a:pt x="48613" y="114606"/>
                      </a:cubicBezTo>
                      <a:cubicBezTo>
                        <a:pt x="48761" y="114680"/>
                        <a:pt x="48909" y="114680"/>
                        <a:pt x="49056" y="114754"/>
                      </a:cubicBezTo>
                      <a:cubicBezTo>
                        <a:pt x="49352" y="114828"/>
                        <a:pt x="49573" y="114901"/>
                        <a:pt x="49868" y="114975"/>
                      </a:cubicBezTo>
                      <a:cubicBezTo>
                        <a:pt x="50016" y="114975"/>
                        <a:pt x="50164" y="115049"/>
                        <a:pt x="50237" y="115049"/>
                      </a:cubicBezTo>
                      <a:cubicBezTo>
                        <a:pt x="50533" y="115123"/>
                        <a:pt x="50828" y="115123"/>
                        <a:pt x="51124" y="115197"/>
                      </a:cubicBezTo>
                      <a:cubicBezTo>
                        <a:pt x="51198" y="115197"/>
                        <a:pt x="51345" y="115197"/>
                        <a:pt x="51419" y="115271"/>
                      </a:cubicBezTo>
                      <a:cubicBezTo>
                        <a:pt x="51788" y="115271"/>
                        <a:pt x="52231" y="115345"/>
                        <a:pt x="52600" y="115345"/>
                      </a:cubicBezTo>
                      <a:cubicBezTo>
                        <a:pt x="52600" y="115345"/>
                        <a:pt x="52600" y="115345"/>
                        <a:pt x="52600" y="115345"/>
                      </a:cubicBezTo>
                      <a:cubicBezTo>
                        <a:pt x="52600" y="115345"/>
                        <a:pt x="52600" y="115345"/>
                        <a:pt x="52600" y="115345"/>
                      </a:cubicBezTo>
                      <a:cubicBezTo>
                        <a:pt x="53043" y="115345"/>
                        <a:pt x="53486" y="115345"/>
                        <a:pt x="53929" y="115271"/>
                      </a:cubicBezTo>
                      <a:cubicBezTo>
                        <a:pt x="54077" y="115271"/>
                        <a:pt x="54225" y="115197"/>
                        <a:pt x="54299" y="115197"/>
                      </a:cubicBezTo>
                      <a:cubicBezTo>
                        <a:pt x="54594" y="115123"/>
                        <a:pt x="54963" y="115123"/>
                        <a:pt x="55259" y="115049"/>
                      </a:cubicBezTo>
                      <a:cubicBezTo>
                        <a:pt x="55406" y="115049"/>
                        <a:pt x="55554" y="114975"/>
                        <a:pt x="55701" y="114975"/>
                      </a:cubicBezTo>
                      <a:cubicBezTo>
                        <a:pt x="55997" y="114901"/>
                        <a:pt x="56292" y="114828"/>
                        <a:pt x="56588" y="114754"/>
                      </a:cubicBezTo>
                      <a:cubicBezTo>
                        <a:pt x="56735" y="114680"/>
                        <a:pt x="56883" y="114680"/>
                        <a:pt x="57031" y="114606"/>
                      </a:cubicBezTo>
                      <a:cubicBezTo>
                        <a:pt x="57326" y="114532"/>
                        <a:pt x="57547" y="114385"/>
                        <a:pt x="57843" y="114311"/>
                      </a:cubicBezTo>
                      <a:cubicBezTo>
                        <a:pt x="57990" y="114237"/>
                        <a:pt x="58138" y="114163"/>
                        <a:pt x="58360" y="114090"/>
                      </a:cubicBezTo>
                      <a:cubicBezTo>
                        <a:pt x="58581" y="113942"/>
                        <a:pt x="58877" y="113794"/>
                        <a:pt x="59098" y="113720"/>
                      </a:cubicBezTo>
                      <a:cubicBezTo>
                        <a:pt x="59246" y="113646"/>
                        <a:pt x="59393" y="113573"/>
                        <a:pt x="59615" y="113425"/>
                      </a:cubicBezTo>
                      <a:cubicBezTo>
                        <a:pt x="59836" y="113277"/>
                        <a:pt x="60058" y="113129"/>
                        <a:pt x="60353" y="112908"/>
                      </a:cubicBezTo>
                      <a:cubicBezTo>
                        <a:pt x="60501" y="112834"/>
                        <a:pt x="60649" y="112686"/>
                        <a:pt x="60796" y="112613"/>
                      </a:cubicBezTo>
                      <a:cubicBezTo>
                        <a:pt x="61092" y="112391"/>
                        <a:pt x="61387" y="112096"/>
                        <a:pt x="61682" y="111874"/>
                      </a:cubicBezTo>
                      <a:cubicBezTo>
                        <a:pt x="61756" y="111800"/>
                        <a:pt x="61830" y="111727"/>
                        <a:pt x="61904" y="111653"/>
                      </a:cubicBezTo>
                      <a:cubicBezTo>
                        <a:pt x="62273" y="111283"/>
                        <a:pt x="62568" y="110988"/>
                        <a:pt x="62864" y="110619"/>
                      </a:cubicBezTo>
                      <a:cubicBezTo>
                        <a:pt x="62864" y="110619"/>
                        <a:pt x="62864" y="110619"/>
                        <a:pt x="62938" y="110545"/>
                      </a:cubicBezTo>
                      <a:lnTo>
                        <a:pt x="134043" y="22531"/>
                      </a:lnTo>
                      <a:cubicBezTo>
                        <a:pt x="138621" y="16477"/>
                        <a:pt x="137735" y="8133"/>
                        <a:pt x="132049" y="3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8FB7D8-4F35-E244-8B3D-CDA657AD539D}"/>
                </a:ext>
              </a:extLst>
            </p:cNvPr>
            <p:cNvSpPr/>
            <p:nvPr/>
          </p:nvSpPr>
          <p:spPr>
            <a:xfrm>
              <a:off x="3106789" y="11800841"/>
              <a:ext cx="21783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Marketing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71A5FE-0238-2A40-8BE2-9B675DB99B4E}"/>
                </a:ext>
              </a:extLst>
            </p:cNvPr>
            <p:cNvSpPr/>
            <p:nvPr/>
          </p:nvSpPr>
          <p:spPr>
            <a:xfrm>
              <a:off x="6706675" y="11800841"/>
              <a:ext cx="21783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7537F7-74D5-B44B-9829-4ECE77A3C13C}"/>
                </a:ext>
              </a:extLst>
            </p:cNvPr>
            <p:cNvSpPr/>
            <p:nvPr/>
          </p:nvSpPr>
          <p:spPr>
            <a:xfrm>
              <a:off x="9876639" y="11800841"/>
              <a:ext cx="256779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B1EBBB-114C-7F40-8CC5-91D942D70B22}"/>
                </a:ext>
              </a:extLst>
            </p:cNvPr>
            <p:cNvSpPr txBox="1"/>
            <p:nvPr/>
          </p:nvSpPr>
          <p:spPr>
            <a:xfrm>
              <a:off x="12774951" y="11616174"/>
              <a:ext cx="96009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9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720341" y="1022190"/>
            <a:ext cx="8937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Waterfall Charts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6DA700-BCA8-D843-8B4B-45862B0D2561}"/>
              </a:ext>
            </a:extLst>
          </p:cNvPr>
          <p:cNvGrpSpPr/>
          <p:nvPr/>
        </p:nvGrpSpPr>
        <p:grpSpPr>
          <a:xfrm>
            <a:off x="9834982" y="11523868"/>
            <a:ext cx="5254746" cy="830997"/>
            <a:chOff x="10258011" y="11393240"/>
            <a:chExt cx="5254746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FF3E4D-5B53-1043-AFB6-7E7D515154A1}"/>
                </a:ext>
              </a:extLst>
            </p:cNvPr>
            <p:cNvSpPr txBox="1"/>
            <p:nvPr/>
          </p:nvSpPr>
          <p:spPr>
            <a:xfrm>
              <a:off x="10823416" y="11393240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02BA49-3A47-F14B-98A8-1464733F3C84}"/>
                </a:ext>
              </a:extLst>
            </p:cNvPr>
            <p:cNvSpPr/>
            <p:nvPr/>
          </p:nvSpPr>
          <p:spPr>
            <a:xfrm flipV="1">
              <a:off x="10258011" y="11549098"/>
              <a:ext cx="369275" cy="3692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62F85F7-BC03-754A-96F1-E380B29907C3}"/>
              </a:ext>
            </a:extLst>
          </p:cNvPr>
          <p:cNvGrpSpPr/>
          <p:nvPr/>
        </p:nvGrpSpPr>
        <p:grpSpPr>
          <a:xfrm>
            <a:off x="1534116" y="11523868"/>
            <a:ext cx="5331195" cy="830997"/>
            <a:chOff x="2103010" y="11393240"/>
            <a:chExt cx="5331195" cy="83099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D32494-E1F6-F941-979D-AD9F25AEC5D5}"/>
                </a:ext>
              </a:extLst>
            </p:cNvPr>
            <p:cNvSpPr/>
            <p:nvPr/>
          </p:nvSpPr>
          <p:spPr>
            <a:xfrm flipV="1">
              <a:off x="2103010" y="11492476"/>
              <a:ext cx="369275" cy="369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2D7D0-FA65-D34F-AF5C-6FCE76761EB2}"/>
                </a:ext>
              </a:extLst>
            </p:cNvPr>
            <p:cNvSpPr txBox="1"/>
            <p:nvPr/>
          </p:nvSpPr>
          <p:spPr>
            <a:xfrm>
              <a:off x="2744864" y="11393240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4FF66CB-8AD1-FD4E-AFD0-E9E76A5F24D4}"/>
              </a:ext>
            </a:extLst>
          </p:cNvPr>
          <p:cNvGrpSpPr/>
          <p:nvPr/>
        </p:nvGrpSpPr>
        <p:grpSpPr>
          <a:xfrm>
            <a:off x="18059399" y="11523868"/>
            <a:ext cx="5214219" cy="830997"/>
            <a:chOff x="18059399" y="11393240"/>
            <a:chExt cx="5214219" cy="830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852F8-D7A5-4346-82D7-0A50C198403F}"/>
                </a:ext>
              </a:extLst>
            </p:cNvPr>
            <p:cNvSpPr/>
            <p:nvPr/>
          </p:nvSpPr>
          <p:spPr>
            <a:xfrm flipV="1">
              <a:off x="18059399" y="11503753"/>
              <a:ext cx="369275" cy="3692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52742-68DD-4D42-8718-D37A40563821}"/>
                </a:ext>
              </a:extLst>
            </p:cNvPr>
            <p:cNvSpPr txBox="1"/>
            <p:nvPr/>
          </p:nvSpPr>
          <p:spPr>
            <a:xfrm>
              <a:off x="18584277" y="11393240"/>
              <a:ext cx="4689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Gráfico 4">
                <a:extLst>
                  <a:ext uri="{FF2B5EF4-FFF2-40B4-BE49-F238E27FC236}">
                    <a16:creationId xmlns:a16="http://schemas.microsoft.com/office/drawing/2014/main" id="{5EEF4A63-A9EC-8E46-9ECD-2052E731E0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42750538"/>
                  </p:ext>
                </p:extLst>
              </p:nvPr>
            </p:nvGraphicFramePr>
            <p:xfrm>
              <a:off x="1483316" y="4580295"/>
              <a:ext cx="21411018" cy="60985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Gráfico 4">
                <a:extLst>
                  <a:ext uri="{FF2B5EF4-FFF2-40B4-BE49-F238E27FC236}">
                    <a16:creationId xmlns:a16="http://schemas.microsoft.com/office/drawing/2014/main" id="{5EEF4A63-A9EC-8E46-9ECD-2052E731E0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3316" y="4580295"/>
                <a:ext cx="21411018" cy="60985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39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58 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00A877"/>
      </a:accent1>
      <a:accent2>
        <a:srgbClr val="FC5D3E"/>
      </a:accent2>
      <a:accent3>
        <a:srgbClr val="245083"/>
      </a:accent3>
      <a:accent4>
        <a:srgbClr val="E49623"/>
      </a:accent4>
      <a:accent5>
        <a:srgbClr val="899964"/>
      </a:accent5>
      <a:accent6>
        <a:srgbClr val="00A777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121612</TotalTime>
  <Words>405</Words>
  <Application>Microsoft Macintosh PowerPoint</Application>
  <PresentationFormat>Custom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19925</cp:revision>
  <dcterms:created xsi:type="dcterms:W3CDTF">2014-11-12T21:47:38Z</dcterms:created>
  <dcterms:modified xsi:type="dcterms:W3CDTF">2020-05-27T00:29:36Z</dcterms:modified>
  <cp:category/>
</cp:coreProperties>
</file>