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7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31" r:id="rId2"/>
    <p:sldId id="4432" r:id="rId3"/>
    <p:sldId id="4433" r:id="rId4"/>
    <p:sldId id="4423" r:id="rId5"/>
    <p:sldId id="4435" r:id="rId6"/>
    <p:sldId id="4436" r:id="rId7"/>
    <p:sldId id="4437" r:id="rId8"/>
    <p:sldId id="443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F6F6EF"/>
    <a:srgbClr val="EBEBEB"/>
    <a:srgbClr val="FFFFFF"/>
    <a:srgbClr val="F7F9FA"/>
    <a:srgbClr val="F1EEF4"/>
    <a:srgbClr val="E5EAEF"/>
    <a:srgbClr val="9E0202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 autoAdjust="0"/>
    <p:restoredTop sz="95964" autoAdjust="0"/>
  </p:normalViewPr>
  <p:slideViewPr>
    <p:cSldViewPr snapToGrid="0" snapToObjects="1">
      <p:cViewPr>
        <p:scale>
          <a:sx n="36" d="100"/>
          <a:sy n="36" d="100"/>
        </p:scale>
        <p:origin x="1160" y="117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0E-8F40-8EBB-0BA92F6BC280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0E-8F40-8EBB-0BA92F6BC280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0E-8F40-8EBB-0BA92F6BC280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0E-8F40-8EBB-0BA92F6BC280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30E-8F40-8EBB-0BA92F6BC280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30E-8F40-8EBB-0BA92F6BC280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30E-8F40-8EBB-0BA92F6BC28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30E-8F40-8EBB-0BA92F6BC280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30E-8F40-8EBB-0BA92F6BC2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30E-8F40-8EBB-0BA92F6BC2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30E-8F40-8EBB-0BA92F6BC2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830E-8F40-8EBB-0BA92F6BC28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830E-8F40-8EBB-0BA92F6BC280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830E-8F40-8EBB-0BA92F6BC280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830E-8F40-8EBB-0BA92F6BC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F0-CA4F-BDED-40C96FEA04B4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F0-CA4F-BDED-40C96FEA04B4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F0-CA4F-BDED-40C96FEA04B4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F0-CA4F-BDED-40C96FEA04B4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0F0-CA4F-BDED-40C96FEA04B4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0F0-CA4F-BDED-40C96FEA04B4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0F0-CA4F-BDED-40C96FEA04B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0F0-CA4F-BDED-40C96FEA04B4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0F0-CA4F-BDED-40C96FEA04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0F0-CA4F-BDED-40C96FEA04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0F0-CA4F-BDED-40C96FEA04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90F0-CA4F-BDED-40C96FEA04B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90F0-CA4F-BDED-40C96FEA04B4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90F0-CA4F-BDED-40C96FEA04B4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0F0-CA4F-BDED-40C96FEA0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BE-324A-9DAC-44F0DF1318A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BE-324A-9DAC-44F0DF1318A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BE-324A-9DAC-44F0DF1318A3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BE-324A-9DAC-44F0DF1318A3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BE-324A-9DAC-44F0DF1318A3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BE-324A-9DAC-44F0DF1318A3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5BE-324A-9DAC-44F0DF1318A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5BE-324A-9DAC-44F0DF1318A3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5BE-324A-9DAC-44F0DF1318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5BE-324A-9DAC-44F0DF1318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05BE-324A-9DAC-44F0DF1318A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05BE-324A-9DAC-44F0DF1318A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5BE-324A-9DAC-44F0DF1318A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5BE-324A-9DAC-44F0DF1318A3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5BE-324A-9DAC-44F0DF1318A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BE-324A-9DAC-44F0DF1318A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5BE-324A-9DAC-44F0DF1318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5BE-324A-9DAC-44F0DF1318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BE-324A-9DAC-44F0DF1318A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BE-324A-9DAC-44F0DF1318A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BE-324A-9DAC-44F0DF1318A3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BE-324A-9DAC-44F0DF1318A3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BE-324A-9DAC-44F0DF1318A3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BE-324A-9DAC-44F0DF1318A3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5BE-324A-9DAC-44F0DF1318A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5BE-324A-9DAC-44F0DF1318A3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5BE-324A-9DAC-44F0DF1318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5BE-324A-9DAC-44F0DF1318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05BE-324A-9DAC-44F0DF1318A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05BE-324A-9DAC-44F0DF1318A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5BE-324A-9DAC-44F0DF1318A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5BE-324A-9DAC-44F0DF1318A3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5BE-324A-9DAC-44F0DF1318A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BE-324A-9DAC-44F0DF1318A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5BE-324A-9DAC-44F0DF1318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5BE-324A-9DAC-44F0DF1318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BE-324A-9DAC-44F0DF1318A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BE-324A-9DAC-44F0DF1318A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BE-324A-9DAC-44F0DF1318A3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BE-324A-9DAC-44F0DF1318A3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BE-324A-9DAC-44F0DF1318A3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BE-324A-9DAC-44F0DF1318A3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5BE-324A-9DAC-44F0DF1318A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5BE-324A-9DAC-44F0DF1318A3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5BE-324A-9DAC-44F0DF1318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5BE-324A-9DAC-44F0DF1318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05BE-324A-9DAC-44F0DF1318A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05BE-324A-9DAC-44F0DF1318A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5BE-324A-9DAC-44F0DF1318A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5BE-324A-9DAC-44F0DF1318A3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5BE-324A-9DAC-44F0DF1318A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BE-324A-9DAC-44F0DF1318A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5BE-324A-9DAC-44F0DF1318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5BE-324A-9DAC-44F0DF1318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Hoja1!$A$2:$A$9</cx:f>
        <cx:lvl ptCount="8">
          <cx:pt idx="0">Online sales</cx:pt>
          <cx:pt idx="1">Taxes</cx:pt>
          <cx:pt idx="2">Overhead</cx:pt>
          <cx:pt idx="3">Sales</cx:pt>
          <cx:pt idx="4">Returns</cx:pt>
          <cx:pt idx="5">Results</cx:pt>
          <cx:pt idx="6">Bonuses</cx:pt>
          <cx:pt idx="7">Write-off</cx:pt>
        </cx:lvl>
      </cx:strDim>
      <cx:numDim type="val">
        <cx:f>Hoja1!$B$2:$B$9</cx:f>
        <cx:lvl ptCount="8" formatCode="EstÆndar">
          <cx:pt idx="0">100</cx:pt>
          <cx:pt idx="1">90</cx:pt>
          <cx:pt idx="2">70</cx:pt>
          <cx:pt idx="3">50</cx:pt>
          <cx:pt idx="4">-50</cx:pt>
          <cx:pt idx="5">-70</cx:pt>
          <cx:pt idx="6">-90</cx:pt>
          <cx:pt idx="7">100</cx:pt>
        </cx:lvl>
      </cx:numDim>
    </cx:data>
  </cx:chartData>
  <cx:chart>
    <cx:plotArea>
      <cx:plotAreaRegion>
        <cx:series layoutId="waterfall" uniqueId="{5FF57CDD-6634-8943-9C76-377DD56BF1D2}">
          <cx:tx>
            <cx:txData>
              <cx:f>Hoja1!$B$1</cx:f>
              <cx:v>Serie1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 sz="18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Hoja1!$A$2:$A$5</cx:f>
        <cx:lvl ptCount="4">
          <cx:pt idx="0">Jan</cx:pt>
          <cx:pt idx="1">Feb</cx:pt>
          <cx:pt idx="2">Mar</cx:pt>
          <cx:pt idx="3">Apr</cx:pt>
        </cx:lvl>
      </cx:strDim>
      <cx:numDim type="val">
        <cx:f>Hoja1!$B$2:$B$5</cx:f>
        <cx:lvl ptCount="4" formatCode="EstÆndar">
          <cx:pt idx="0">100</cx:pt>
          <cx:pt idx="1">20</cx:pt>
          <cx:pt idx="2">50</cx:pt>
          <cx:pt idx="3">-40</cx:pt>
        </cx:lvl>
      </cx:numDim>
    </cx:data>
  </cx:chartData>
  <cx:chart>
    <cx:plotArea>
      <cx:plotAreaRegion>
        <cx:series layoutId="waterfall" uniqueId="{5FF57CDD-6634-8943-9C76-377DD56BF1D2}">
          <cx:tx>
            <cx:txData>
              <cx:f>Hoja1!$B$1</cx:f>
              <cx:v>Serie1</cx:v>
            </cx:txData>
          </cx:tx>
          <cx:dataPt idx="1">
            <cx:spPr>
              <a:solidFill>
                <a:srgbClr val="30628E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 sz="18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</cx:lvl>
      </cx:strDim>
      <cx:numDim type="val">
        <cx:f>Hoja1!$B$2:$B$9</cx:f>
        <cx:lvl ptCount="8" formatCode="EstÆndar">
          <cx:pt idx="0">-30</cx:pt>
          <cx:pt idx="1">10</cx:pt>
          <cx:pt idx="2">-10</cx:pt>
          <cx:pt idx="3">10</cx:pt>
          <cx:pt idx="4">-10</cx:pt>
          <cx:pt idx="5">10</cx:pt>
          <cx:pt idx="6">-10</cx:pt>
          <cx:pt idx="7">-30</cx:pt>
        </cx:lvl>
      </cx:numDim>
    </cx:data>
  </cx:chartData>
  <cx:chart>
    <cx:plotArea>
      <cx:plotAreaRegion>
        <cx:series layoutId="waterfall" uniqueId="{5FF57CDD-6634-8943-9C76-377DD56BF1D2}">
          <cx:tx>
            <cx:txData>
              <cx:f>Hoja1!$B$1</cx:f>
              <cx:v>Serie1</cx:v>
            </cx:txData>
          </cx:tx>
          <cx:dataPt idx="0">
            <cx:spPr>
              <a:solidFill>
                <a:srgbClr val="FEC750"/>
              </a:solidFill>
            </cx:spPr>
          </cx:dataPt>
          <cx:dataPt idx="1">
            <cx:spPr>
              <a:solidFill>
                <a:srgbClr val="1D5C86"/>
              </a:solidFill>
            </cx:spPr>
          </cx:dataPt>
          <cx:dataPt idx="2">
            <cx:spPr>
              <a:solidFill>
                <a:srgbClr val="1D5C86"/>
              </a:solidFill>
            </cx:spPr>
          </cx:dataPt>
          <cx:dataPt idx="3">
            <cx:spPr>
              <a:solidFill>
                <a:srgbClr val="1D5C86"/>
              </a:solidFill>
            </cx:spPr>
          </cx:dataPt>
          <cx:dataPt idx="4">
            <cx:spPr>
              <a:solidFill>
                <a:srgbClr val="FD7070"/>
              </a:solidFill>
            </cx:spPr>
          </cx:dataPt>
          <cx:dataPt idx="5">
            <cx:spPr>
              <a:solidFill>
                <a:srgbClr val="FD7070"/>
              </a:solidFill>
            </cx:spPr>
          </cx:dataPt>
          <cx:dataPt idx="6">
            <cx:spPr>
              <a:solidFill>
                <a:srgbClr val="FD7070"/>
              </a:solidFill>
            </cx:spPr>
          </cx:dataPt>
          <cx:dataPt idx="7">
            <cx:spPr>
              <a:solidFill>
                <a:srgbClr val="FEC750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 sz="18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</cx:lvl>
      </cx:strDim>
      <cx:numDim type="val">
        <cx:f>Hoja1!$B$2:$B$9</cx:f>
        <cx:lvl ptCount="8" formatCode="EstÆndar">
          <cx:pt idx="0">-100</cx:pt>
          <cx:pt idx="1">-80</cx:pt>
          <cx:pt idx="2">70</cx:pt>
          <cx:pt idx="3">-60</cx:pt>
          <cx:pt idx="4">50</cx:pt>
          <cx:pt idx="5">-40</cx:pt>
          <cx:pt idx="6">30</cx:pt>
          <cx:pt idx="7">-100</cx:pt>
        </cx:lvl>
      </cx:numDim>
    </cx:data>
  </cx:chartData>
  <cx:chart>
    <cx:plotArea>
      <cx:plotAreaRegion>
        <cx:series layoutId="waterfall" uniqueId="{5FF57CDD-6634-8943-9C76-377DD56BF1D2}">
          <cx:tx>
            <cx:txData>
              <cx:f>Hoja1!$B$1</cx:f>
              <cx:v>Serie1</cx:v>
            </cx:txData>
          </cx:tx>
          <cx:spPr>
            <a:solidFill>
              <a:schemeClr val="accent3"/>
            </a:solidFill>
          </cx:spPr>
          <cx:dataPt idx="0">
            <cx:spPr>
              <a:solidFill>
                <a:srgbClr val="1D5C86"/>
              </a:solidFill>
            </cx:spPr>
          </cx:dataPt>
          <cx:dataPt idx="1">
            <cx:spPr>
              <a:solidFill>
                <a:srgbClr val="FD7070"/>
              </a:solidFill>
            </cx:spPr>
          </cx:dataPt>
          <cx:dataPt idx="2">
            <cx:spPr>
              <a:solidFill>
                <a:srgbClr val="FD7070"/>
              </a:solidFill>
            </cx:spPr>
          </cx:dataPt>
          <cx:dataPt idx="3">
            <cx:spPr>
              <a:solidFill>
                <a:srgbClr val="FD7070"/>
              </a:solidFill>
            </cx:spPr>
          </cx:dataPt>
          <cx:dataPt idx="4">
            <cx:spPr>
              <a:solidFill>
                <a:srgbClr val="FEC750"/>
              </a:solidFill>
            </cx:spPr>
          </cx:dataPt>
          <cx:dataPt idx="5"/>
          <cx:dataPt idx="7">
            <cx:spPr>
              <a:solidFill>
                <a:srgbClr val="64A9CB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 sz="18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140</cx:pt>
          <cx:pt idx="1">60</cx:pt>
          <cx:pt idx="2">50</cx:pt>
          <cx:pt idx="3">-100</cx:pt>
          <cx:pt idx="4">90</cx:pt>
          <cx:pt idx="5">-110</cx:pt>
          <cx:pt idx="6">240</cx:pt>
          <cx:pt idx="7">85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Pt idx="0"/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14/relationships/chartEx" Target="../charts/chartEx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Gráfico 6">
                <a:extLst>
                  <a:ext uri="{FF2B5EF4-FFF2-40B4-BE49-F238E27FC236}">
                    <a16:creationId xmlns:a16="http://schemas.microsoft.com/office/drawing/2014/main" id="{D74CA988-1756-D34F-BB1E-41494E6DFC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8909934"/>
                  </p:ext>
                </p:extLst>
              </p:nvPr>
            </p:nvGraphicFramePr>
            <p:xfrm>
              <a:off x="7038236" y="4554120"/>
              <a:ext cx="16277954" cy="38464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D74CA988-1756-D34F-BB1E-41494E6DF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236" y="4554120"/>
                <a:ext cx="16277954" cy="384641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72C69E97-46B1-DB41-AFEA-11E712C0B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220194"/>
              </p:ext>
            </p:extLst>
          </p:nvPr>
        </p:nvGraphicFramePr>
        <p:xfrm>
          <a:off x="7981857" y="4554119"/>
          <a:ext cx="14553155" cy="384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Gráfico 12">
                <a:extLst>
                  <a:ext uri="{FF2B5EF4-FFF2-40B4-BE49-F238E27FC236}">
                    <a16:creationId xmlns:a16="http://schemas.microsoft.com/office/drawing/2014/main" id="{1A7D1BE1-13A6-034A-AFA7-C83DF44171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9906066"/>
                  </p:ext>
                </p:extLst>
              </p:nvPr>
            </p:nvGraphicFramePr>
            <p:xfrm>
              <a:off x="7038236" y="8847392"/>
              <a:ext cx="16277954" cy="38464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3" name="Gráfico 12">
                <a:extLst>
                  <a:ext uri="{FF2B5EF4-FFF2-40B4-BE49-F238E27FC236}">
                    <a16:creationId xmlns:a16="http://schemas.microsoft.com/office/drawing/2014/main" id="{1A7D1BE1-13A6-034A-AFA7-C83DF4417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8236" y="8847392"/>
                <a:ext cx="16277954" cy="384641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2E11B7FD-E849-7F43-AFB1-CABC56EEBE93}"/>
              </a:ext>
            </a:extLst>
          </p:cNvPr>
          <p:cNvSpPr/>
          <p:nvPr/>
        </p:nvSpPr>
        <p:spPr>
          <a:xfrm>
            <a:off x="1889336" y="4554120"/>
            <a:ext cx="5535176" cy="3846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63615137-9D97-4348-B34E-5863942F475B}"/>
              </a:ext>
            </a:extLst>
          </p:cNvPr>
          <p:cNvSpPr/>
          <p:nvPr/>
        </p:nvSpPr>
        <p:spPr>
          <a:xfrm>
            <a:off x="2832956" y="5156675"/>
            <a:ext cx="36479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 Actual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D39DB6C0-9ECC-5640-8B92-8812DBDBF52D}"/>
              </a:ext>
            </a:extLst>
          </p:cNvPr>
          <p:cNvSpPr/>
          <p:nvPr/>
        </p:nvSpPr>
        <p:spPr>
          <a:xfrm>
            <a:off x="2712307" y="5886454"/>
            <a:ext cx="3889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43.7M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8C15358B-4CF1-704C-987B-43DAB0CB9E2C}"/>
              </a:ext>
            </a:extLst>
          </p:cNvPr>
          <p:cNvSpPr txBox="1"/>
          <p:nvPr/>
        </p:nvSpPr>
        <p:spPr>
          <a:xfrm>
            <a:off x="3056790" y="7389208"/>
            <a:ext cx="320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Net Profit +3% up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76E3F2-9EC5-A94D-A9C4-E12D7ACD6F47}"/>
              </a:ext>
            </a:extLst>
          </p:cNvPr>
          <p:cNvSpPr/>
          <p:nvPr/>
        </p:nvSpPr>
        <p:spPr>
          <a:xfrm>
            <a:off x="1889336" y="8847392"/>
            <a:ext cx="5535176" cy="3846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CB94306-E81E-0045-83C1-0E418FD3C469}"/>
              </a:ext>
            </a:extLst>
          </p:cNvPr>
          <p:cNvSpPr/>
          <p:nvPr/>
        </p:nvSpPr>
        <p:spPr>
          <a:xfrm>
            <a:off x="2832956" y="9449947"/>
            <a:ext cx="36479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 Actual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6C4AEA0C-20CC-7F4D-AACB-5AB9ED04AA61}"/>
              </a:ext>
            </a:extLst>
          </p:cNvPr>
          <p:cNvSpPr/>
          <p:nvPr/>
        </p:nvSpPr>
        <p:spPr>
          <a:xfrm>
            <a:off x="2712307" y="10179726"/>
            <a:ext cx="3889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65.4M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88F9FF39-DBC1-D04A-9CBC-97FD1ED59B74}"/>
              </a:ext>
            </a:extLst>
          </p:cNvPr>
          <p:cNvSpPr txBox="1"/>
          <p:nvPr/>
        </p:nvSpPr>
        <p:spPr>
          <a:xfrm>
            <a:off x="3056790" y="11682480"/>
            <a:ext cx="320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Net Profit +3% up</a:t>
            </a:r>
          </a:p>
        </p:txBody>
      </p:sp>
      <p:graphicFrame>
        <p:nvGraphicFramePr>
          <p:cNvPr id="18" name="Chart 1">
            <a:extLst>
              <a:ext uri="{FF2B5EF4-FFF2-40B4-BE49-F238E27FC236}">
                <a16:creationId xmlns:a16="http://schemas.microsoft.com/office/drawing/2014/main" id="{B0E300BE-CF6A-1F48-B4F5-7B62238A5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575768"/>
              </p:ext>
            </p:extLst>
          </p:nvPr>
        </p:nvGraphicFramePr>
        <p:xfrm>
          <a:off x="7981857" y="8847391"/>
          <a:ext cx="14553155" cy="384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7534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13">
            <a:extLst>
              <a:ext uri="{FF2B5EF4-FFF2-40B4-BE49-F238E27FC236}">
                <a16:creationId xmlns:a16="http://schemas.microsoft.com/office/drawing/2014/main" id="{677649B2-9FBB-0449-A55B-32C0A9A6A3BD}"/>
              </a:ext>
            </a:extLst>
          </p:cNvPr>
          <p:cNvSpPr/>
          <p:nvPr/>
        </p:nvSpPr>
        <p:spPr>
          <a:xfrm>
            <a:off x="1496557" y="6119446"/>
            <a:ext cx="20823116" cy="618978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Gráfico 10">
                <a:extLst>
                  <a:ext uri="{FF2B5EF4-FFF2-40B4-BE49-F238E27FC236}">
                    <a16:creationId xmlns:a16="http://schemas.microsoft.com/office/drawing/2014/main" id="{30F32220-4E86-CB45-9739-3F82AE9A12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0188565"/>
                  </p:ext>
                </p:extLst>
              </p:nvPr>
            </p:nvGraphicFramePr>
            <p:xfrm>
              <a:off x="2280826" y="6822830"/>
              <a:ext cx="19254577" cy="4783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Gráfico 10">
                <a:extLst>
                  <a:ext uri="{FF2B5EF4-FFF2-40B4-BE49-F238E27FC236}">
                    <a16:creationId xmlns:a16="http://schemas.microsoft.com/office/drawing/2014/main" id="{30F32220-4E86-CB45-9739-3F82AE9A12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826" y="6822830"/>
                <a:ext cx="19254577" cy="478301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350">
            <a:extLst>
              <a:ext uri="{FF2B5EF4-FFF2-40B4-BE49-F238E27FC236}">
                <a16:creationId xmlns:a16="http://schemas.microsoft.com/office/drawing/2014/main" id="{12009027-7328-8641-95C5-0586CA129AAF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9AF65957-3041-3948-B40A-1E96822BAE4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09839E6A-6622-C04A-911D-CE4893D3561E}"/>
              </a:ext>
            </a:extLst>
          </p:cNvPr>
          <p:cNvSpPr/>
          <p:nvPr/>
        </p:nvSpPr>
        <p:spPr>
          <a:xfrm>
            <a:off x="2060930" y="5110480"/>
            <a:ext cx="1158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56513F-4751-F241-A499-CED4B7021018}"/>
              </a:ext>
            </a:extLst>
          </p:cNvPr>
          <p:cNvSpPr/>
          <p:nvPr/>
        </p:nvSpPr>
        <p:spPr>
          <a:xfrm>
            <a:off x="5217447" y="5106162"/>
            <a:ext cx="1158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Taxes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8C95D92-E994-5644-85CC-AFDB31E4C34F}"/>
              </a:ext>
            </a:extLst>
          </p:cNvPr>
          <p:cNvSpPr/>
          <p:nvPr/>
        </p:nvSpPr>
        <p:spPr>
          <a:xfrm>
            <a:off x="8504707" y="5106162"/>
            <a:ext cx="172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Returns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F4EFF26-9CF2-EF45-97F0-1B03B98E73CD}"/>
              </a:ext>
            </a:extLst>
          </p:cNvPr>
          <p:cNvSpPr/>
          <p:nvPr/>
        </p:nvSpPr>
        <p:spPr>
          <a:xfrm>
            <a:off x="12310796" y="5101844"/>
            <a:ext cx="172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Bonuses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B8B8D66-67CC-FD41-8350-E421B836B9C7}"/>
              </a:ext>
            </a:extLst>
          </p:cNvPr>
          <p:cNvSpPr/>
          <p:nvPr/>
        </p:nvSpPr>
        <p:spPr>
          <a:xfrm>
            <a:off x="16091485" y="5133101"/>
            <a:ext cx="1733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Results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270C0D68-5907-5649-8188-999E0A7D2237}"/>
              </a:ext>
            </a:extLst>
          </p:cNvPr>
          <p:cNvSpPr/>
          <p:nvPr/>
        </p:nvSpPr>
        <p:spPr>
          <a:xfrm>
            <a:off x="20202375" y="5128783"/>
            <a:ext cx="229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Online Sales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2FBCD6D-1CB4-6A49-8F8E-D35CCF103C09}"/>
              </a:ext>
            </a:extLst>
          </p:cNvPr>
          <p:cNvSpPr/>
          <p:nvPr/>
        </p:nvSpPr>
        <p:spPr>
          <a:xfrm>
            <a:off x="1496557" y="5182403"/>
            <a:ext cx="449502" cy="3875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A30E2BF5-722C-6642-8E4B-E9281129EF71}"/>
              </a:ext>
            </a:extLst>
          </p:cNvPr>
          <p:cNvSpPr/>
          <p:nvPr/>
        </p:nvSpPr>
        <p:spPr>
          <a:xfrm rot="10800000">
            <a:off x="4680305" y="5183942"/>
            <a:ext cx="449502" cy="3875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6F693EF-4300-EF47-970E-6D6901B46AD1}"/>
              </a:ext>
            </a:extLst>
          </p:cNvPr>
          <p:cNvSpPr/>
          <p:nvPr/>
        </p:nvSpPr>
        <p:spPr>
          <a:xfrm>
            <a:off x="7901975" y="5182403"/>
            <a:ext cx="449502" cy="3875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43EC4BCF-5840-6347-902C-BD951386572D}"/>
              </a:ext>
            </a:extLst>
          </p:cNvPr>
          <p:cNvSpPr/>
          <p:nvPr/>
        </p:nvSpPr>
        <p:spPr>
          <a:xfrm rot="10800000">
            <a:off x="11735295" y="5183942"/>
            <a:ext cx="449502" cy="3875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72AC8F4-BC9F-2A4D-82EB-745C31006E9E}"/>
              </a:ext>
            </a:extLst>
          </p:cNvPr>
          <p:cNvSpPr/>
          <p:nvPr/>
        </p:nvSpPr>
        <p:spPr>
          <a:xfrm>
            <a:off x="15450393" y="5182403"/>
            <a:ext cx="449502" cy="3875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550BCBAC-1421-4E4B-91C0-7E3E133821BA}"/>
              </a:ext>
            </a:extLst>
          </p:cNvPr>
          <p:cNvSpPr/>
          <p:nvPr/>
        </p:nvSpPr>
        <p:spPr>
          <a:xfrm rot="10800000">
            <a:off x="19588513" y="5183942"/>
            <a:ext cx="449502" cy="3875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Gráfico 20">
                <a:extLst>
                  <a:ext uri="{FF2B5EF4-FFF2-40B4-BE49-F238E27FC236}">
                    <a16:creationId xmlns:a16="http://schemas.microsoft.com/office/drawing/2014/main" id="{A7B21009-E527-E54E-B0B2-B818C3CE3E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42537000"/>
                  </p:ext>
                </p:extLst>
              </p:nvPr>
            </p:nvGraphicFramePr>
            <p:xfrm>
              <a:off x="1894462" y="4547638"/>
              <a:ext cx="10895366" cy="77314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A7B21009-E527-E54E-B0B2-B818C3CE3E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462" y="4547638"/>
                <a:ext cx="10895366" cy="773144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adroTexto 350">
            <a:extLst>
              <a:ext uri="{FF2B5EF4-FFF2-40B4-BE49-F238E27FC236}">
                <a16:creationId xmlns:a16="http://schemas.microsoft.com/office/drawing/2014/main" id="{D18B146C-280C-1D4A-96DE-A6EC164A207D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BAC7CD4C-48F7-EC4D-8736-6584614E110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2FD59-B032-EE43-94BF-1F89E7B6D192}"/>
              </a:ext>
            </a:extLst>
          </p:cNvPr>
          <p:cNvGrpSpPr/>
          <p:nvPr/>
        </p:nvGrpSpPr>
        <p:grpSpPr>
          <a:xfrm>
            <a:off x="13716426" y="4547638"/>
            <a:ext cx="8766762" cy="7731446"/>
            <a:chOff x="14112241" y="4547638"/>
            <a:chExt cx="8766762" cy="7731446"/>
          </a:xfrm>
        </p:grpSpPr>
        <p:sp>
          <p:nvSpPr>
            <p:cNvPr id="6" name="Rectángulo 13">
              <a:extLst>
                <a:ext uri="{FF2B5EF4-FFF2-40B4-BE49-F238E27FC236}">
                  <a16:creationId xmlns:a16="http://schemas.microsoft.com/office/drawing/2014/main" id="{D3D2BCD4-12BB-1B42-A862-D20CB60E5E15}"/>
                </a:ext>
              </a:extLst>
            </p:cNvPr>
            <p:cNvSpPr/>
            <p:nvPr/>
          </p:nvSpPr>
          <p:spPr>
            <a:xfrm>
              <a:off x="14112241" y="4547638"/>
              <a:ext cx="8766762" cy="773144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96E1E2-FCAB-E241-8190-0C350D07C742}"/>
                </a:ext>
              </a:extLst>
            </p:cNvPr>
            <p:cNvGrpSpPr/>
            <p:nvPr/>
          </p:nvGrpSpPr>
          <p:grpSpPr>
            <a:xfrm>
              <a:off x="15028669" y="5683814"/>
              <a:ext cx="6933903" cy="5459094"/>
              <a:chOff x="15103137" y="5744092"/>
              <a:chExt cx="6933903" cy="545909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DD334D9-5040-C144-803B-421C8842EC19}"/>
                  </a:ext>
                </a:extLst>
              </p:cNvPr>
              <p:cNvGrpSpPr/>
              <p:nvPr/>
            </p:nvGrpSpPr>
            <p:grpSpPr>
              <a:xfrm>
                <a:off x="15103137" y="5744092"/>
                <a:ext cx="5486813" cy="2299439"/>
                <a:chOff x="15331026" y="5150193"/>
                <a:chExt cx="5486813" cy="2299439"/>
              </a:xfrm>
            </p:grpSpPr>
            <p:sp>
              <p:nvSpPr>
                <p:cNvPr id="7" name="Rectangle 19">
                  <a:extLst>
                    <a:ext uri="{FF2B5EF4-FFF2-40B4-BE49-F238E27FC236}">
                      <a16:creationId xmlns:a16="http://schemas.microsoft.com/office/drawing/2014/main" id="{B26CC52C-4894-F94B-82DB-EC77ECD3DAA6}"/>
                    </a:ext>
                  </a:extLst>
                </p:cNvPr>
                <p:cNvSpPr/>
                <p:nvPr/>
              </p:nvSpPr>
              <p:spPr>
                <a:xfrm>
                  <a:off x="15451676" y="5150193"/>
                  <a:ext cx="3647935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2020 Actual</a:t>
                  </a:r>
                </a:p>
              </p:txBody>
            </p:sp>
            <p:sp>
              <p:nvSpPr>
                <p:cNvPr id="8" name="Rectangle 19">
                  <a:extLst>
                    <a:ext uri="{FF2B5EF4-FFF2-40B4-BE49-F238E27FC236}">
                      <a16:creationId xmlns:a16="http://schemas.microsoft.com/office/drawing/2014/main" id="{F490BF69-A574-4B47-B9D3-9C3C3C7C71EA}"/>
                    </a:ext>
                  </a:extLst>
                </p:cNvPr>
                <p:cNvSpPr/>
                <p:nvPr/>
              </p:nvSpPr>
              <p:spPr>
                <a:xfrm>
                  <a:off x="15331026" y="5879972"/>
                  <a:ext cx="5486813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6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265.74M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28764C-1952-B649-B20C-C28CC5488923}"/>
                  </a:ext>
                </a:extLst>
              </p:cNvPr>
              <p:cNvSpPr txBox="1"/>
              <p:nvPr/>
            </p:nvSpPr>
            <p:spPr>
              <a:xfrm>
                <a:off x="15103137" y="8525530"/>
                <a:ext cx="69339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62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3860642"/>
                  </p:ext>
                </p:extLst>
              </p:nvPr>
            </p:nvGraphicFramePr>
            <p:xfrm>
              <a:off x="11554175" y="5050607"/>
              <a:ext cx="10710675" cy="72302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4175" y="5050607"/>
                <a:ext cx="10710675" cy="723024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ángulo 13">
            <a:extLst>
              <a:ext uri="{FF2B5EF4-FFF2-40B4-BE49-F238E27FC236}">
                <a16:creationId xmlns:a16="http://schemas.microsoft.com/office/drawing/2014/main" id="{E43316CA-6C25-8C4F-BDF2-6F8476A1DEC2}"/>
              </a:ext>
            </a:extLst>
          </p:cNvPr>
          <p:cNvSpPr/>
          <p:nvPr/>
        </p:nvSpPr>
        <p:spPr>
          <a:xfrm>
            <a:off x="2112800" y="5050607"/>
            <a:ext cx="9092785" cy="723024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E6FBB-1EDB-1749-84FE-C3E49FAFC9CC}"/>
              </a:ext>
            </a:extLst>
          </p:cNvPr>
          <p:cNvGrpSpPr/>
          <p:nvPr/>
        </p:nvGrpSpPr>
        <p:grpSpPr>
          <a:xfrm>
            <a:off x="2737159" y="6091977"/>
            <a:ext cx="7844065" cy="5147505"/>
            <a:chOff x="2112800" y="6030979"/>
            <a:chExt cx="7844065" cy="514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FFDC3D-4485-D141-AB9E-56E0C8250C49}"/>
                </a:ext>
              </a:extLst>
            </p:cNvPr>
            <p:cNvGrpSpPr/>
            <p:nvPr/>
          </p:nvGrpSpPr>
          <p:grpSpPr>
            <a:xfrm>
              <a:off x="2112800" y="6030979"/>
              <a:ext cx="7844065" cy="2031326"/>
              <a:chOff x="2112800" y="5648864"/>
              <a:chExt cx="7844065" cy="203132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EC9E4-8944-534D-870B-16CB4AA07633}"/>
                  </a:ext>
                </a:extLst>
              </p:cNvPr>
              <p:cNvGrpSpPr/>
              <p:nvPr/>
            </p:nvGrpSpPr>
            <p:grpSpPr>
              <a:xfrm>
                <a:off x="4901992" y="5648864"/>
                <a:ext cx="5054873" cy="2031326"/>
                <a:chOff x="4083337" y="9598312"/>
                <a:chExt cx="5054873" cy="203132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C61EA4-2DBB-A142-A77A-1C454C3B94C1}"/>
                    </a:ext>
                  </a:extLst>
                </p:cNvPr>
                <p:cNvSpPr txBox="1"/>
                <p:nvPr/>
              </p:nvSpPr>
              <p:spPr>
                <a:xfrm>
                  <a:off x="4083338" y="10244643"/>
                  <a:ext cx="505487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marketing.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F6441B9-53FB-4742-8E30-EB0500FEA560}"/>
                    </a:ext>
                  </a:extLst>
                </p:cNvPr>
                <p:cNvSpPr/>
                <p:nvPr/>
              </p:nvSpPr>
              <p:spPr>
                <a:xfrm>
                  <a:off x="4083337" y="9598312"/>
                  <a:ext cx="3653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Increase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2D5A2D10-63D7-0445-AD7B-4130BCF008F5}"/>
                  </a:ext>
                </a:extLst>
              </p:cNvPr>
              <p:cNvSpPr/>
              <p:nvPr/>
            </p:nvSpPr>
            <p:spPr>
              <a:xfrm>
                <a:off x="2112800" y="5908479"/>
                <a:ext cx="244060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6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+23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9E320D-EB8C-1244-92D3-49B1047AE611}"/>
                </a:ext>
              </a:extLst>
            </p:cNvPr>
            <p:cNvGrpSpPr/>
            <p:nvPr/>
          </p:nvGrpSpPr>
          <p:grpSpPr>
            <a:xfrm>
              <a:off x="2112800" y="9147158"/>
              <a:ext cx="7844065" cy="2031326"/>
              <a:chOff x="2112800" y="9651271"/>
              <a:chExt cx="7844065" cy="203132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70C2B69-7798-6445-BBF8-BE8B7941256F}"/>
                  </a:ext>
                </a:extLst>
              </p:cNvPr>
              <p:cNvGrpSpPr/>
              <p:nvPr/>
            </p:nvGrpSpPr>
            <p:grpSpPr>
              <a:xfrm>
                <a:off x="4901992" y="9651271"/>
                <a:ext cx="5054873" cy="2031326"/>
                <a:chOff x="4083337" y="9598312"/>
                <a:chExt cx="5054873" cy="2031326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CCC1E1-8E8C-564F-8E20-8BAD6BB20F09}"/>
                    </a:ext>
                  </a:extLst>
                </p:cNvPr>
                <p:cNvSpPr txBox="1"/>
                <p:nvPr/>
              </p:nvSpPr>
              <p:spPr>
                <a:xfrm>
                  <a:off x="4083338" y="10244643"/>
                  <a:ext cx="505487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marketing.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C3662B-6AA1-934D-B79C-02604FCE7728}"/>
                    </a:ext>
                  </a:extLst>
                </p:cNvPr>
                <p:cNvSpPr/>
                <p:nvPr/>
              </p:nvSpPr>
              <p:spPr>
                <a:xfrm>
                  <a:off x="4083337" y="9598312"/>
                  <a:ext cx="3653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Decrease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FCF5A2D4-5A5D-714C-98FD-E8C7AF8A6FC1}"/>
                  </a:ext>
                </a:extLst>
              </p:cNvPr>
              <p:cNvSpPr/>
              <p:nvPr/>
            </p:nvSpPr>
            <p:spPr>
              <a:xfrm>
                <a:off x="2112800" y="9905246"/>
                <a:ext cx="244060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6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+17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312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2588725"/>
                  </p:ext>
                </p:extLst>
              </p:nvPr>
            </p:nvGraphicFramePr>
            <p:xfrm>
              <a:off x="1661774" y="4744542"/>
              <a:ext cx="12830082" cy="7057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74" y="4744542"/>
                <a:ext cx="12830082" cy="705738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upo 1">
            <a:extLst>
              <a:ext uri="{FF2B5EF4-FFF2-40B4-BE49-F238E27FC236}">
                <a16:creationId xmlns:a16="http://schemas.microsoft.com/office/drawing/2014/main" id="{21C5B51B-20E9-B447-BDA3-D219F9C34B98}"/>
              </a:ext>
            </a:extLst>
          </p:cNvPr>
          <p:cNvGrpSpPr/>
          <p:nvPr/>
        </p:nvGrpSpPr>
        <p:grpSpPr>
          <a:xfrm flipH="1">
            <a:off x="18026536" y="4744542"/>
            <a:ext cx="4689341" cy="7057388"/>
            <a:chOff x="17951639" y="4871165"/>
            <a:chExt cx="4689341" cy="7057388"/>
          </a:xfrm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7E4612CA-E860-8B4F-A139-A4B6F29E38E3}"/>
                </a:ext>
              </a:extLst>
            </p:cNvPr>
            <p:cNvSpPr/>
            <p:nvPr/>
          </p:nvSpPr>
          <p:spPr>
            <a:xfrm>
              <a:off x="20739510" y="4871165"/>
              <a:ext cx="19014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Sales</a:t>
              </a:r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65D51E7-5230-7644-B58B-33ACE4E8DE4D}"/>
                </a:ext>
              </a:extLst>
            </p:cNvPr>
            <p:cNvSpPr txBox="1"/>
            <p:nvPr/>
          </p:nvSpPr>
          <p:spPr>
            <a:xfrm>
              <a:off x="17951639" y="546211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3265F8A-CBCC-5946-82C6-3E68CE89FB33}"/>
                </a:ext>
              </a:extLst>
            </p:cNvPr>
            <p:cNvSpPr/>
            <p:nvPr/>
          </p:nvSpPr>
          <p:spPr>
            <a:xfrm>
              <a:off x="20739510" y="6749644"/>
              <a:ext cx="19014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Bonuses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66B04BC-53D8-4F4E-A769-255C4E4092E0}"/>
                </a:ext>
              </a:extLst>
            </p:cNvPr>
            <p:cNvSpPr txBox="1"/>
            <p:nvPr/>
          </p:nvSpPr>
          <p:spPr>
            <a:xfrm>
              <a:off x="17951639" y="7340598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C8F9164A-E9C0-174A-AB21-582B11BAD7D9}"/>
                </a:ext>
              </a:extLst>
            </p:cNvPr>
            <p:cNvSpPr/>
            <p:nvPr/>
          </p:nvSpPr>
          <p:spPr>
            <a:xfrm>
              <a:off x="20739510" y="8628123"/>
              <a:ext cx="19014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Returns</a:t>
              </a:r>
            </a:p>
          </p:txBody>
        </p:sp>
        <p:sp>
          <p:nvSpPr>
            <p:cNvPr id="13" name="TextBox 18">
              <a:extLst>
                <a:ext uri="{FF2B5EF4-FFF2-40B4-BE49-F238E27FC236}">
                  <a16:creationId xmlns:a16="http://schemas.microsoft.com/office/drawing/2014/main" id="{CCB658E0-4704-B044-8293-974C8EF25502}"/>
                </a:ext>
              </a:extLst>
            </p:cNvPr>
            <p:cNvSpPr txBox="1"/>
            <p:nvPr/>
          </p:nvSpPr>
          <p:spPr>
            <a:xfrm>
              <a:off x="17951639" y="9219077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B69F5AD-14BC-7E4D-BAA9-B7787868241D}"/>
                </a:ext>
              </a:extLst>
            </p:cNvPr>
            <p:cNvSpPr/>
            <p:nvPr/>
          </p:nvSpPr>
          <p:spPr>
            <a:xfrm>
              <a:off x="20739510" y="10506602"/>
              <a:ext cx="19014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Taxes</a:t>
              </a:r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F93CFA79-F2CB-5941-8ED7-D37C636B3CDF}"/>
                </a:ext>
              </a:extLst>
            </p:cNvPr>
            <p:cNvSpPr txBox="1"/>
            <p:nvPr/>
          </p:nvSpPr>
          <p:spPr>
            <a:xfrm>
              <a:off x="17951639" y="11097556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3" name="Cerrar llave 2">
            <a:extLst>
              <a:ext uri="{FF2B5EF4-FFF2-40B4-BE49-F238E27FC236}">
                <a16:creationId xmlns:a16="http://schemas.microsoft.com/office/drawing/2014/main" id="{52D97FF3-3EC1-1E40-8858-C4A70D7E82B6}"/>
              </a:ext>
            </a:extLst>
          </p:cNvPr>
          <p:cNvSpPr/>
          <p:nvPr/>
        </p:nvSpPr>
        <p:spPr>
          <a:xfrm flipH="1">
            <a:off x="16012677" y="4744542"/>
            <a:ext cx="930862" cy="7057388"/>
          </a:xfrm>
          <a:prstGeom prst="rightBrace">
            <a:avLst>
              <a:gd name="adj1" fmla="val 185900"/>
              <a:gd name="adj2" fmla="val 50960"/>
            </a:avLst>
          </a:prstGeom>
          <a:ln w="190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4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80DE742-62C8-674E-BFDF-C5305C21B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012141"/>
              </p:ext>
            </p:extLst>
          </p:nvPr>
        </p:nvGraphicFramePr>
        <p:xfrm>
          <a:off x="2335026" y="4581027"/>
          <a:ext cx="19707598" cy="524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CD23C29-29BF-F04D-94D0-8A886AEE2831}"/>
              </a:ext>
            </a:extLst>
          </p:cNvPr>
          <p:cNvGrpSpPr/>
          <p:nvPr/>
        </p:nvGrpSpPr>
        <p:grpSpPr>
          <a:xfrm>
            <a:off x="2335026" y="11062319"/>
            <a:ext cx="6613905" cy="1210029"/>
            <a:chOff x="2335026" y="10827188"/>
            <a:chExt cx="6613905" cy="12100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C44AA0-8713-7648-9C2C-E23CCCB9F6A9}"/>
                </a:ext>
              </a:extLst>
            </p:cNvPr>
            <p:cNvGrpSpPr/>
            <p:nvPr/>
          </p:nvGrpSpPr>
          <p:grpSpPr>
            <a:xfrm>
              <a:off x="5919478" y="10827188"/>
              <a:ext cx="3029453" cy="1210029"/>
              <a:chOff x="11288526" y="10827188"/>
              <a:chExt cx="3029453" cy="121002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7FEAA6-5E1C-6C45-8861-52164FC086A4}"/>
                  </a:ext>
                </a:extLst>
              </p:cNvPr>
              <p:cNvSpPr txBox="1"/>
              <p:nvPr/>
            </p:nvSpPr>
            <p:spPr>
              <a:xfrm flipH="1">
                <a:off x="11288526" y="10827188"/>
                <a:ext cx="2455852" cy="10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  <a:p>
                <a:pPr>
                  <a:lnSpc>
                    <a:spcPts val="4080"/>
                  </a:lnSpc>
                </a:pPr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F513AA-12A7-734E-AFB0-76FD7C1348BC}"/>
                  </a:ext>
                </a:extLst>
              </p:cNvPr>
              <p:cNvSpPr/>
              <p:nvPr/>
            </p:nvSpPr>
            <p:spPr>
              <a:xfrm flipH="1">
                <a:off x="11862127" y="11329331"/>
                <a:ext cx="24558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Decrease</a:t>
                </a: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084A9FCD-7301-8748-994D-8C1252EEA43F}"/>
                  </a:ext>
                </a:extLst>
              </p:cNvPr>
              <p:cNvSpPr/>
              <p:nvPr/>
            </p:nvSpPr>
            <p:spPr>
              <a:xfrm rot="10800000" flipH="1">
                <a:off x="11378947" y="11513265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EEBD3B-E503-B546-A023-1425FC7652F7}"/>
                </a:ext>
              </a:extLst>
            </p:cNvPr>
            <p:cNvSpPr txBox="1"/>
            <p:nvPr/>
          </p:nvSpPr>
          <p:spPr>
            <a:xfrm flipH="1">
              <a:off x="2335026" y="10827188"/>
              <a:ext cx="2455852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E10B30-8651-9A43-90F1-4D015AE592BC}"/>
                </a:ext>
              </a:extLst>
            </p:cNvPr>
            <p:cNvSpPr/>
            <p:nvPr/>
          </p:nvSpPr>
          <p:spPr>
            <a:xfrm flipH="1">
              <a:off x="2908627" y="11329331"/>
              <a:ext cx="24558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Increase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8185E59-1D99-A444-A884-D05149116A1D}"/>
                </a:ext>
              </a:extLst>
            </p:cNvPr>
            <p:cNvSpPr/>
            <p:nvPr/>
          </p:nvSpPr>
          <p:spPr>
            <a:xfrm rot="10800000" flipH="1">
              <a:off x="2425447" y="11513265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01F36F-5008-D343-B384-121B23B7D37F}"/>
              </a:ext>
            </a:extLst>
          </p:cNvPr>
          <p:cNvSpPr txBox="1"/>
          <p:nvPr/>
        </p:nvSpPr>
        <p:spPr>
          <a:xfrm>
            <a:off x="12441669" y="11150423"/>
            <a:ext cx="9600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8224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CA5D95-CF5E-0A41-AC66-250E294431E8}"/>
              </a:ext>
            </a:extLst>
          </p:cNvPr>
          <p:cNvGrpSpPr/>
          <p:nvPr/>
        </p:nvGrpSpPr>
        <p:grpSpPr>
          <a:xfrm>
            <a:off x="2077110" y="5211419"/>
            <a:ext cx="20223430" cy="6597749"/>
            <a:chOff x="1683268" y="5674599"/>
            <a:chExt cx="20223430" cy="65977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568FAE-98F0-8C46-B8F3-56143EA29FF8}"/>
                </a:ext>
              </a:extLst>
            </p:cNvPr>
            <p:cNvGrpSpPr/>
            <p:nvPr/>
          </p:nvGrpSpPr>
          <p:grpSpPr>
            <a:xfrm>
              <a:off x="1683268" y="5674599"/>
              <a:ext cx="8891738" cy="6597749"/>
              <a:chOff x="2470952" y="5674599"/>
              <a:chExt cx="8891738" cy="6597749"/>
            </a:xfrm>
          </p:grpSpPr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280DE742-62C8-674E-BFDF-C5305C21BD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9348019"/>
                  </p:ext>
                </p:extLst>
              </p:nvPr>
            </p:nvGraphicFramePr>
            <p:xfrm>
              <a:off x="2470952" y="5674599"/>
              <a:ext cx="8891738" cy="46482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CC44AA0-8713-7648-9C2C-E23CCCB9F6A9}"/>
                  </a:ext>
                </a:extLst>
              </p:cNvPr>
              <p:cNvGrpSpPr/>
              <p:nvPr/>
            </p:nvGrpSpPr>
            <p:grpSpPr>
              <a:xfrm>
                <a:off x="7901455" y="11062319"/>
                <a:ext cx="3029453" cy="1210029"/>
                <a:chOff x="11288526" y="10827188"/>
                <a:chExt cx="3029453" cy="121002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67FEAA6-5E1C-6C45-8861-52164FC086A4}"/>
                    </a:ext>
                  </a:extLst>
                </p:cNvPr>
                <p:cNvSpPr txBox="1"/>
                <p:nvPr/>
              </p:nvSpPr>
              <p:spPr>
                <a:xfrm flipH="1">
                  <a:off x="11288526" y="10827188"/>
                  <a:ext cx="2455852" cy="1077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Your Title</a:t>
                  </a:r>
                </a:p>
                <a:p>
                  <a:pPr>
                    <a:lnSpc>
                      <a:spcPts val="4080"/>
                    </a:lnSpc>
                  </a:pPr>
                  <a:endPara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F513AA-12A7-734E-AFB0-76FD7C1348BC}"/>
                    </a:ext>
                  </a:extLst>
                </p:cNvPr>
                <p:cNvSpPr/>
                <p:nvPr/>
              </p:nvSpPr>
              <p:spPr>
                <a:xfrm flipH="1">
                  <a:off x="11862127" y="11329331"/>
                  <a:ext cx="245585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Decrease</a:t>
                  </a:r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084A9FCD-7301-8748-994D-8C1252EEA43F}"/>
                    </a:ext>
                  </a:extLst>
                </p:cNvPr>
                <p:cNvSpPr/>
                <p:nvPr/>
              </p:nvSpPr>
              <p:spPr>
                <a:xfrm rot="10800000" flipH="1">
                  <a:off x="11378947" y="11513265"/>
                  <a:ext cx="413115" cy="35613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697070-0E07-DE47-9794-698800A8FDA9}"/>
                  </a:ext>
                </a:extLst>
              </p:cNvPr>
              <p:cNvGrpSpPr/>
              <p:nvPr/>
            </p:nvGrpSpPr>
            <p:grpSpPr>
              <a:xfrm>
                <a:off x="2902734" y="11062319"/>
                <a:ext cx="3029453" cy="1210029"/>
                <a:chOff x="2335026" y="11062319"/>
                <a:chExt cx="3029453" cy="1210029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EEBD3B-E503-B546-A023-1425FC7652F7}"/>
                    </a:ext>
                  </a:extLst>
                </p:cNvPr>
                <p:cNvSpPr txBox="1"/>
                <p:nvPr/>
              </p:nvSpPr>
              <p:spPr>
                <a:xfrm flipH="1">
                  <a:off x="2335026" y="11062319"/>
                  <a:ext cx="2455852" cy="552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1E10B30-8651-9A43-90F1-4D015AE592BC}"/>
                    </a:ext>
                  </a:extLst>
                </p:cNvPr>
                <p:cNvSpPr/>
                <p:nvPr/>
              </p:nvSpPr>
              <p:spPr>
                <a:xfrm flipH="1">
                  <a:off x="2908627" y="11564462"/>
                  <a:ext cx="245585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Increase</a:t>
                  </a:r>
                </a:p>
              </p:txBody>
            </p:sp>
            <p:sp>
              <p:nvSpPr>
                <p:cNvPr id="24" name="Triangle 23">
                  <a:extLst>
                    <a:ext uri="{FF2B5EF4-FFF2-40B4-BE49-F238E27FC236}">
                      <a16:creationId xmlns:a16="http://schemas.microsoft.com/office/drawing/2014/main" id="{48185E59-1D99-A444-A884-D05149116A1D}"/>
                    </a:ext>
                  </a:extLst>
                </p:cNvPr>
                <p:cNvSpPr/>
                <p:nvPr/>
              </p:nvSpPr>
              <p:spPr>
                <a:xfrm rot="10800000" flipH="1">
                  <a:off x="2425447" y="11748396"/>
                  <a:ext cx="413115" cy="356134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6B1D43-9A76-5D4F-8B08-C63B8177DE97}"/>
                </a:ext>
              </a:extLst>
            </p:cNvPr>
            <p:cNvGrpSpPr/>
            <p:nvPr/>
          </p:nvGrpSpPr>
          <p:grpSpPr>
            <a:xfrm>
              <a:off x="13014960" y="5674599"/>
              <a:ext cx="8891738" cy="6597749"/>
              <a:chOff x="13014960" y="5674599"/>
              <a:chExt cx="8891738" cy="6597749"/>
            </a:xfrm>
          </p:grpSpPr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B9B7674C-FA80-0A48-800C-488C701A78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9378752"/>
                  </p:ext>
                </p:extLst>
              </p:nvPr>
            </p:nvGraphicFramePr>
            <p:xfrm>
              <a:off x="13014960" y="5674599"/>
              <a:ext cx="8891738" cy="46482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5408BB-6F66-6941-93FC-834723758DC4}"/>
                  </a:ext>
                </a:extLst>
              </p:cNvPr>
              <p:cNvGrpSpPr/>
              <p:nvPr/>
            </p:nvGrpSpPr>
            <p:grpSpPr>
              <a:xfrm>
                <a:off x="18445463" y="11062319"/>
                <a:ext cx="3029453" cy="1210029"/>
                <a:chOff x="11288526" y="10827188"/>
                <a:chExt cx="3029453" cy="1210029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BE1D6C-A65B-E549-BA97-9A2FD6F18352}"/>
                    </a:ext>
                  </a:extLst>
                </p:cNvPr>
                <p:cNvSpPr txBox="1"/>
                <p:nvPr/>
              </p:nvSpPr>
              <p:spPr>
                <a:xfrm flipH="1">
                  <a:off x="11288526" y="10827188"/>
                  <a:ext cx="2455852" cy="1077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Your Title</a:t>
                  </a:r>
                </a:p>
                <a:p>
                  <a:pPr>
                    <a:lnSpc>
                      <a:spcPts val="4080"/>
                    </a:lnSpc>
                  </a:pPr>
                  <a:endPara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C1FA52B-4CA1-3845-8918-EF5E39B171EE}"/>
                    </a:ext>
                  </a:extLst>
                </p:cNvPr>
                <p:cNvSpPr/>
                <p:nvPr/>
              </p:nvSpPr>
              <p:spPr>
                <a:xfrm flipH="1">
                  <a:off x="11862127" y="11329331"/>
                  <a:ext cx="245585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Decrease</a:t>
                  </a:r>
                </a:p>
              </p:txBody>
            </p:sp>
            <p:sp>
              <p:nvSpPr>
                <p:cNvPr id="34" name="Triangle 33">
                  <a:extLst>
                    <a:ext uri="{FF2B5EF4-FFF2-40B4-BE49-F238E27FC236}">
                      <a16:creationId xmlns:a16="http://schemas.microsoft.com/office/drawing/2014/main" id="{83B4D52A-F451-8342-9044-C67055C04B6D}"/>
                    </a:ext>
                  </a:extLst>
                </p:cNvPr>
                <p:cNvSpPr/>
                <p:nvPr/>
              </p:nvSpPr>
              <p:spPr>
                <a:xfrm rot="10800000" flipH="1">
                  <a:off x="11378947" y="11513265"/>
                  <a:ext cx="413115" cy="35613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C6EF385-D2CF-B040-83CF-CF580A91D01F}"/>
                  </a:ext>
                </a:extLst>
              </p:cNvPr>
              <p:cNvGrpSpPr/>
              <p:nvPr/>
            </p:nvGrpSpPr>
            <p:grpSpPr>
              <a:xfrm>
                <a:off x="13446742" y="11062319"/>
                <a:ext cx="3029453" cy="1210029"/>
                <a:chOff x="2335026" y="11062319"/>
                <a:chExt cx="3029453" cy="1210029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2A9835-8B63-6543-8E77-0556E447B9E1}"/>
                    </a:ext>
                  </a:extLst>
                </p:cNvPr>
                <p:cNvSpPr txBox="1"/>
                <p:nvPr/>
              </p:nvSpPr>
              <p:spPr>
                <a:xfrm flipH="1">
                  <a:off x="2335026" y="11062319"/>
                  <a:ext cx="2455852" cy="552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332DB8C-8EE0-9C4E-B2FD-8393D570E770}"/>
                    </a:ext>
                  </a:extLst>
                </p:cNvPr>
                <p:cNvSpPr/>
                <p:nvPr/>
              </p:nvSpPr>
              <p:spPr>
                <a:xfrm flipH="1">
                  <a:off x="2908627" y="11564462"/>
                  <a:ext cx="245585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Increase</a:t>
                  </a: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A52C7161-41C9-F94A-A413-DD88885BB0B9}"/>
                    </a:ext>
                  </a:extLst>
                </p:cNvPr>
                <p:cNvSpPr/>
                <p:nvPr/>
              </p:nvSpPr>
              <p:spPr>
                <a:xfrm rot="10800000" flipH="1">
                  <a:off x="2425447" y="11748396"/>
                  <a:ext cx="413115" cy="356134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313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B75F50F-36A4-6349-B44E-72DFB7063D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1464941"/>
                  </p:ext>
                </p:extLst>
              </p:nvPr>
            </p:nvGraphicFramePr>
            <p:xfrm>
              <a:off x="2220680" y="4637035"/>
              <a:ext cx="19936290" cy="54953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B75F50F-36A4-6349-B44E-72DFB7063D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680" y="4637035"/>
                <a:ext cx="19936290" cy="5495326"/>
              </a:xfrm>
              <a:prstGeom prst="rect">
                <a:avLst/>
              </a:prstGeom>
            </p:spPr>
          </p:pic>
        </mc:Fallback>
      </mc:AlternateContent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D20B680-0A0C-2241-AE6F-51B3C3E81249}"/>
              </a:ext>
            </a:extLst>
          </p:cNvPr>
          <p:cNvGrpSpPr/>
          <p:nvPr/>
        </p:nvGrpSpPr>
        <p:grpSpPr>
          <a:xfrm>
            <a:off x="15543065" y="10916865"/>
            <a:ext cx="6613905" cy="1344499"/>
            <a:chOff x="2335026" y="10692718"/>
            <a:chExt cx="6613905" cy="1344499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DDED6808-E17C-AD43-83C9-28993451CA06}"/>
                </a:ext>
              </a:extLst>
            </p:cNvPr>
            <p:cNvGrpSpPr/>
            <p:nvPr/>
          </p:nvGrpSpPr>
          <p:grpSpPr>
            <a:xfrm>
              <a:off x="5919478" y="10692718"/>
              <a:ext cx="3029453" cy="1344499"/>
              <a:chOff x="11288526" y="10692718"/>
              <a:chExt cx="3029453" cy="1344499"/>
            </a:xfrm>
          </p:grpSpPr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659A6FE5-2665-6A4C-A7C8-94E51DFD8DB5}"/>
                  </a:ext>
                </a:extLst>
              </p:cNvPr>
              <p:cNvSpPr txBox="1"/>
              <p:nvPr/>
            </p:nvSpPr>
            <p:spPr>
              <a:xfrm flipH="1">
                <a:off x="11288526" y="10692718"/>
                <a:ext cx="2455852" cy="10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  <a:p>
                <a:pPr>
                  <a:lnSpc>
                    <a:spcPts val="4080"/>
                  </a:lnSpc>
                </a:pPr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0B244602-2D10-B344-AFB9-C0F4C6212644}"/>
                  </a:ext>
                </a:extLst>
              </p:cNvPr>
              <p:cNvSpPr/>
              <p:nvPr/>
            </p:nvSpPr>
            <p:spPr>
              <a:xfrm flipH="1">
                <a:off x="11862127" y="11329331"/>
                <a:ext cx="24558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Decrease</a:t>
                </a:r>
              </a:p>
            </p:txBody>
          </p:sp>
          <p:sp>
            <p:nvSpPr>
              <p:cNvPr id="432" name="Triangle 431">
                <a:extLst>
                  <a:ext uri="{FF2B5EF4-FFF2-40B4-BE49-F238E27FC236}">
                    <a16:creationId xmlns:a16="http://schemas.microsoft.com/office/drawing/2014/main" id="{DC046577-4CE0-194F-B672-674C92E2D717}"/>
                  </a:ext>
                </a:extLst>
              </p:cNvPr>
              <p:cNvSpPr/>
              <p:nvPr/>
            </p:nvSpPr>
            <p:spPr>
              <a:xfrm rot="10800000" flipH="1">
                <a:off x="11378947" y="11513265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/>
              </a:p>
            </p:txBody>
          </p: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25B5BFF-1BCC-074F-B20F-A018FB1EDFB2}"/>
                </a:ext>
              </a:extLst>
            </p:cNvPr>
            <p:cNvSpPr txBox="1"/>
            <p:nvPr/>
          </p:nvSpPr>
          <p:spPr>
            <a:xfrm flipH="1">
              <a:off x="2335026" y="10692718"/>
              <a:ext cx="2455852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F114F44B-53B8-8042-93BF-35DD93645775}"/>
                </a:ext>
              </a:extLst>
            </p:cNvPr>
            <p:cNvSpPr/>
            <p:nvPr/>
          </p:nvSpPr>
          <p:spPr>
            <a:xfrm flipH="1">
              <a:off x="2908627" y="11329331"/>
              <a:ext cx="24558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Increase</a:t>
              </a:r>
            </a:p>
          </p:txBody>
        </p:sp>
        <p:sp>
          <p:nvSpPr>
            <p:cNvPr id="429" name="Triangle 428">
              <a:extLst>
                <a:ext uri="{FF2B5EF4-FFF2-40B4-BE49-F238E27FC236}">
                  <a16:creationId xmlns:a16="http://schemas.microsoft.com/office/drawing/2014/main" id="{5FB35740-560D-5F41-9ABA-3E58D3FF5FD0}"/>
                </a:ext>
              </a:extLst>
            </p:cNvPr>
            <p:cNvSpPr/>
            <p:nvPr/>
          </p:nvSpPr>
          <p:spPr>
            <a:xfrm rot="10800000" flipH="1">
              <a:off x="2425447" y="11513265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D98CD-1852-EB49-9A16-03DFC9A25FB5}"/>
              </a:ext>
            </a:extLst>
          </p:cNvPr>
          <p:cNvGrpSpPr/>
          <p:nvPr/>
        </p:nvGrpSpPr>
        <p:grpSpPr>
          <a:xfrm>
            <a:off x="2246806" y="11064228"/>
            <a:ext cx="7536279" cy="1223011"/>
            <a:chOff x="2004904" y="6038415"/>
            <a:chExt cx="7536279" cy="1223011"/>
          </a:xfrm>
        </p:grpSpPr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01A00094-AD39-4043-A8C8-4E5245B9D2B2}"/>
                </a:ext>
              </a:extLst>
            </p:cNvPr>
            <p:cNvSpPr/>
            <p:nvPr/>
          </p:nvSpPr>
          <p:spPr>
            <a:xfrm>
              <a:off x="2105612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54B02404-7879-1C47-9E36-8F8B62505A04}"/>
                </a:ext>
              </a:extLst>
            </p:cNvPr>
            <p:cNvSpPr/>
            <p:nvPr/>
          </p:nvSpPr>
          <p:spPr>
            <a:xfrm>
              <a:off x="3045025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6E9DD1ED-20F4-1C4A-B86F-B730A6F59DA1}"/>
                </a:ext>
              </a:extLst>
            </p:cNvPr>
            <p:cNvSpPr/>
            <p:nvPr/>
          </p:nvSpPr>
          <p:spPr>
            <a:xfrm>
              <a:off x="3984280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379ADEB6-436C-4940-A48B-7CEC48A4E87D}"/>
                </a:ext>
              </a:extLst>
            </p:cNvPr>
            <p:cNvSpPr/>
            <p:nvPr/>
          </p:nvSpPr>
          <p:spPr>
            <a:xfrm>
              <a:off x="4923533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61E2433D-3DAF-674D-A2B5-338F6A0049F2}"/>
                </a:ext>
              </a:extLst>
            </p:cNvPr>
            <p:cNvSpPr/>
            <p:nvPr/>
          </p:nvSpPr>
          <p:spPr>
            <a:xfrm>
              <a:off x="5862787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23F9F036-FB94-DE4C-A2B2-C5BCEC25DE5D}"/>
                </a:ext>
              </a:extLst>
            </p:cNvPr>
            <p:cNvSpPr/>
            <p:nvPr/>
          </p:nvSpPr>
          <p:spPr>
            <a:xfrm>
              <a:off x="6802199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26A859BA-78AC-DF49-B2C0-BA7B8DD8C683}"/>
                </a:ext>
              </a:extLst>
            </p:cNvPr>
            <p:cNvSpPr/>
            <p:nvPr/>
          </p:nvSpPr>
          <p:spPr>
            <a:xfrm>
              <a:off x="7741455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716443AC-C3AC-9140-ADC8-27682595A7AA}"/>
                </a:ext>
              </a:extLst>
            </p:cNvPr>
            <p:cNvSpPr/>
            <p:nvPr/>
          </p:nvSpPr>
          <p:spPr>
            <a:xfrm>
              <a:off x="8680708" y="6038415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B0A332FF-E4F8-834F-99FF-3E73BA94914E}"/>
                </a:ext>
              </a:extLst>
            </p:cNvPr>
            <p:cNvSpPr txBox="1"/>
            <p:nvPr/>
          </p:nvSpPr>
          <p:spPr>
            <a:xfrm flipH="1">
              <a:off x="2004904" y="6662344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11113724-2A9C-7E4F-915B-60CA23E73BD8}"/>
                </a:ext>
              </a:extLst>
            </p:cNvPr>
            <p:cNvSpPr/>
            <p:nvPr/>
          </p:nvSpPr>
          <p:spPr>
            <a:xfrm>
              <a:off x="7115051" y="6416195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0C88C8F6-8656-C545-853A-72E95D754EEA}"/>
                </a:ext>
              </a:extLst>
            </p:cNvPr>
            <p:cNvSpPr/>
            <p:nvPr/>
          </p:nvSpPr>
          <p:spPr>
            <a:xfrm flipH="1">
              <a:off x="6326869" y="6676651"/>
              <a:ext cx="18608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0.36%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3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50">
      <a:dk1>
        <a:srgbClr val="999999"/>
      </a:dk1>
      <a:lt1>
        <a:srgbClr val="FFFFFF"/>
      </a:lt1>
      <a:dk2>
        <a:srgbClr val="363E48"/>
      </a:dk2>
      <a:lt2>
        <a:srgbClr val="FDFAFF"/>
      </a:lt2>
      <a:accent1>
        <a:srgbClr val="1D5C86"/>
      </a:accent1>
      <a:accent2>
        <a:srgbClr val="FD7070"/>
      </a:accent2>
      <a:accent3>
        <a:srgbClr val="FEC750"/>
      </a:accent3>
      <a:accent4>
        <a:srgbClr val="64A9CB"/>
      </a:accent4>
      <a:accent5>
        <a:srgbClr val="4182A6"/>
      </a:accent5>
      <a:accent6>
        <a:srgbClr val="1D5C8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121617</TotalTime>
  <Words>406</Words>
  <Application>Microsoft Macintosh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19929</cp:revision>
  <dcterms:created xsi:type="dcterms:W3CDTF">2014-11-12T21:47:38Z</dcterms:created>
  <dcterms:modified xsi:type="dcterms:W3CDTF">2020-05-27T00:38:03Z</dcterms:modified>
  <cp:category/>
</cp:coreProperties>
</file>