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33" d="100"/>
          <a:sy n="33" d="100"/>
        </p:scale>
        <p:origin x="231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64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1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34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13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7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58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4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676CAF78-0704-5442-848F-1D1E994E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527" y="5051937"/>
            <a:ext cx="5470336" cy="3057509"/>
          </a:xfrm>
          <a:custGeom>
            <a:avLst/>
            <a:gdLst>
              <a:gd name="T0" fmla="*/ 5087 w 5088"/>
              <a:gd name="T1" fmla="*/ 2843 h 2844"/>
              <a:gd name="T2" fmla="*/ 0 w 5088"/>
              <a:gd name="T3" fmla="*/ 2843 h 2844"/>
              <a:gd name="T4" fmla="*/ 0 w 5088"/>
              <a:gd name="T5" fmla="*/ 0 h 2844"/>
              <a:gd name="T6" fmla="*/ 5087 w 5088"/>
              <a:gd name="T7" fmla="*/ 0 h 2844"/>
              <a:gd name="T8" fmla="*/ 5087 w 5088"/>
              <a:gd name="T9" fmla="*/ 2843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8" h="2844">
                <a:moveTo>
                  <a:pt x="5087" y="2843"/>
                </a:moveTo>
                <a:lnTo>
                  <a:pt x="0" y="2843"/>
                </a:lnTo>
                <a:lnTo>
                  <a:pt x="0" y="0"/>
                </a:lnTo>
                <a:lnTo>
                  <a:pt x="5087" y="0"/>
                </a:lnTo>
                <a:lnTo>
                  <a:pt x="5087" y="2843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CE92877F-266E-B84B-A500-69B27247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889" y="5051937"/>
            <a:ext cx="156432" cy="3057509"/>
          </a:xfrm>
          <a:custGeom>
            <a:avLst/>
            <a:gdLst>
              <a:gd name="T0" fmla="*/ 144 w 145"/>
              <a:gd name="T1" fmla="*/ 2843 h 2844"/>
              <a:gd name="T2" fmla="*/ 0 w 145"/>
              <a:gd name="T3" fmla="*/ 2843 h 2844"/>
              <a:gd name="T4" fmla="*/ 0 w 145"/>
              <a:gd name="T5" fmla="*/ 0 h 2844"/>
              <a:gd name="T6" fmla="*/ 144 w 145"/>
              <a:gd name="T7" fmla="*/ 0 h 2844"/>
              <a:gd name="T8" fmla="*/ 144 w 145"/>
              <a:gd name="T9" fmla="*/ 2843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44">
                <a:moveTo>
                  <a:pt x="144" y="2843"/>
                </a:moveTo>
                <a:lnTo>
                  <a:pt x="0" y="2843"/>
                </a:lnTo>
                <a:lnTo>
                  <a:pt x="0" y="0"/>
                </a:lnTo>
                <a:lnTo>
                  <a:pt x="144" y="0"/>
                </a:lnTo>
                <a:lnTo>
                  <a:pt x="144" y="28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FB5E08AA-7BC1-9E48-8C16-AC7AF557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55" y="4781737"/>
            <a:ext cx="3597906" cy="3602648"/>
          </a:xfrm>
          <a:custGeom>
            <a:avLst/>
            <a:gdLst>
              <a:gd name="T0" fmla="*/ 3344 w 3345"/>
              <a:gd name="T1" fmla="*/ 1676 h 3352"/>
              <a:gd name="T2" fmla="*/ 3344 w 3345"/>
              <a:gd name="T3" fmla="*/ 1676 h 3352"/>
              <a:gd name="T4" fmla="*/ 1668 w 3345"/>
              <a:gd name="T5" fmla="*/ 3351 h 3352"/>
              <a:gd name="T6" fmla="*/ 0 w 3345"/>
              <a:gd name="T7" fmla="*/ 1676 h 3352"/>
              <a:gd name="T8" fmla="*/ 1668 w 3345"/>
              <a:gd name="T9" fmla="*/ 0 h 3352"/>
              <a:gd name="T10" fmla="*/ 3344 w 3345"/>
              <a:gd name="T11" fmla="*/ 1676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5" h="3352">
                <a:moveTo>
                  <a:pt x="3344" y="1676"/>
                </a:moveTo>
                <a:lnTo>
                  <a:pt x="3344" y="1676"/>
                </a:lnTo>
                <a:cubicBezTo>
                  <a:pt x="3344" y="2598"/>
                  <a:pt x="2599" y="3351"/>
                  <a:pt x="1668" y="3351"/>
                </a:cubicBezTo>
                <a:cubicBezTo>
                  <a:pt x="745" y="3351"/>
                  <a:pt x="0" y="2598"/>
                  <a:pt x="0" y="1676"/>
                </a:cubicBezTo>
                <a:cubicBezTo>
                  <a:pt x="0" y="753"/>
                  <a:pt x="745" y="0"/>
                  <a:pt x="1668" y="0"/>
                </a:cubicBezTo>
                <a:cubicBezTo>
                  <a:pt x="2599" y="0"/>
                  <a:pt x="3344" y="753"/>
                  <a:pt x="3344" y="16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26D85A51-C01D-CF4B-A913-B8E1137D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275" y="5070899"/>
            <a:ext cx="3019586" cy="3019586"/>
          </a:xfrm>
          <a:custGeom>
            <a:avLst/>
            <a:gdLst>
              <a:gd name="T0" fmla="*/ 2810 w 2811"/>
              <a:gd name="T1" fmla="*/ 1405 h 2810"/>
              <a:gd name="T2" fmla="*/ 2810 w 2811"/>
              <a:gd name="T3" fmla="*/ 1405 h 2810"/>
              <a:gd name="T4" fmla="*/ 1405 w 2811"/>
              <a:gd name="T5" fmla="*/ 2809 h 2810"/>
              <a:gd name="T6" fmla="*/ 0 w 2811"/>
              <a:gd name="T7" fmla="*/ 1405 h 2810"/>
              <a:gd name="T8" fmla="*/ 1405 w 2811"/>
              <a:gd name="T9" fmla="*/ 0 h 2810"/>
              <a:gd name="T10" fmla="*/ 2810 w 2811"/>
              <a:gd name="T11" fmla="*/ 1405 h 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1" h="2810">
                <a:moveTo>
                  <a:pt x="2810" y="1405"/>
                </a:moveTo>
                <a:lnTo>
                  <a:pt x="2810" y="1405"/>
                </a:lnTo>
                <a:cubicBezTo>
                  <a:pt x="2810" y="2183"/>
                  <a:pt x="2184" y="2809"/>
                  <a:pt x="1405" y="2809"/>
                </a:cubicBezTo>
                <a:cubicBezTo>
                  <a:pt x="635" y="2809"/>
                  <a:pt x="0" y="2183"/>
                  <a:pt x="0" y="1405"/>
                </a:cubicBezTo>
                <a:cubicBezTo>
                  <a:pt x="0" y="626"/>
                  <a:pt x="635" y="0"/>
                  <a:pt x="1405" y="0"/>
                </a:cubicBezTo>
                <a:cubicBezTo>
                  <a:pt x="2184" y="0"/>
                  <a:pt x="2810" y="626"/>
                  <a:pt x="2810" y="1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464A826E-A778-554B-855A-AF282268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090" y="5051937"/>
            <a:ext cx="592539" cy="3057509"/>
          </a:xfrm>
          <a:custGeom>
            <a:avLst/>
            <a:gdLst>
              <a:gd name="T0" fmla="*/ 68 w 551"/>
              <a:gd name="T1" fmla="*/ 2843 h 2844"/>
              <a:gd name="T2" fmla="*/ 550 w 551"/>
              <a:gd name="T3" fmla="*/ 1422 h 2844"/>
              <a:gd name="T4" fmla="*/ 68 w 551"/>
              <a:gd name="T5" fmla="*/ 0 h 2844"/>
              <a:gd name="T6" fmla="*/ 68 w 551"/>
              <a:gd name="T7" fmla="*/ 0 h 2844"/>
              <a:gd name="T8" fmla="*/ 0 w 551"/>
              <a:gd name="T9" fmla="*/ 0 h 2844"/>
              <a:gd name="T10" fmla="*/ 0 w 551"/>
              <a:gd name="T11" fmla="*/ 2843 h 2844"/>
              <a:gd name="T12" fmla="*/ 68 w 551"/>
              <a:gd name="T13" fmla="*/ 2843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2844">
                <a:moveTo>
                  <a:pt x="68" y="2843"/>
                </a:moveTo>
                <a:lnTo>
                  <a:pt x="550" y="1422"/>
                </a:lnTo>
                <a:lnTo>
                  <a:pt x="68" y="0"/>
                </a:lnTo>
                <a:lnTo>
                  <a:pt x="68" y="0"/>
                </a:lnTo>
                <a:lnTo>
                  <a:pt x="0" y="0"/>
                </a:lnTo>
                <a:lnTo>
                  <a:pt x="0" y="2843"/>
                </a:lnTo>
                <a:lnTo>
                  <a:pt x="68" y="28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C5A5592E-F08E-8844-A5F8-DD8CD722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124" y="9000627"/>
            <a:ext cx="5470336" cy="3057512"/>
          </a:xfrm>
          <a:custGeom>
            <a:avLst/>
            <a:gdLst>
              <a:gd name="T0" fmla="*/ 5088 w 5089"/>
              <a:gd name="T1" fmla="*/ 2844 h 2845"/>
              <a:gd name="T2" fmla="*/ 0 w 5089"/>
              <a:gd name="T3" fmla="*/ 2844 h 2845"/>
              <a:gd name="T4" fmla="*/ 0 w 5089"/>
              <a:gd name="T5" fmla="*/ 0 h 2845"/>
              <a:gd name="T6" fmla="*/ 5088 w 5089"/>
              <a:gd name="T7" fmla="*/ 0 h 2845"/>
              <a:gd name="T8" fmla="*/ 5088 w 5089"/>
              <a:gd name="T9" fmla="*/ 2844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9" h="2845">
                <a:moveTo>
                  <a:pt x="5088" y="2844"/>
                </a:moveTo>
                <a:lnTo>
                  <a:pt x="0" y="2844"/>
                </a:lnTo>
                <a:lnTo>
                  <a:pt x="0" y="0"/>
                </a:lnTo>
                <a:lnTo>
                  <a:pt x="5088" y="0"/>
                </a:lnTo>
                <a:lnTo>
                  <a:pt x="5088" y="2844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37786C16-8369-8445-895B-42B85EC4F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3486" y="9000627"/>
            <a:ext cx="165913" cy="3057512"/>
          </a:xfrm>
          <a:custGeom>
            <a:avLst/>
            <a:gdLst>
              <a:gd name="T0" fmla="*/ 152 w 153"/>
              <a:gd name="T1" fmla="*/ 2844 h 2845"/>
              <a:gd name="T2" fmla="*/ 0 w 153"/>
              <a:gd name="T3" fmla="*/ 2844 h 2845"/>
              <a:gd name="T4" fmla="*/ 0 w 153"/>
              <a:gd name="T5" fmla="*/ 0 h 2845"/>
              <a:gd name="T6" fmla="*/ 152 w 153"/>
              <a:gd name="T7" fmla="*/ 0 h 2845"/>
              <a:gd name="T8" fmla="*/ 152 w 153"/>
              <a:gd name="T9" fmla="*/ 2844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2845">
                <a:moveTo>
                  <a:pt x="152" y="2844"/>
                </a:moveTo>
                <a:lnTo>
                  <a:pt x="0" y="2844"/>
                </a:lnTo>
                <a:lnTo>
                  <a:pt x="0" y="0"/>
                </a:lnTo>
                <a:lnTo>
                  <a:pt x="152" y="0"/>
                </a:lnTo>
                <a:lnTo>
                  <a:pt x="152" y="28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C08C4499-A232-7947-B7F2-6EC56EEF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191" y="8730430"/>
            <a:ext cx="3597909" cy="3597906"/>
          </a:xfrm>
          <a:custGeom>
            <a:avLst/>
            <a:gdLst>
              <a:gd name="T0" fmla="*/ 3344 w 3345"/>
              <a:gd name="T1" fmla="*/ 1676 h 3345"/>
              <a:gd name="T2" fmla="*/ 3344 w 3345"/>
              <a:gd name="T3" fmla="*/ 1676 h 3345"/>
              <a:gd name="T4" fmla="*/ 1668 w 3345"/>
              <a:gd name="T5" fmla="*/ 3344 h 3345"/>
              <a:gd name="T6" fmla="*/ 0 w 3345"/>
              <a:gd name="T7" fmla="*/ 1676 h 3345"/>
              <a:gd name="T8" fmla="*/ 1668 w 3345"/>
              <a:gd name="T9" fmla="*/ 0 h 3345"/>
              <a:gd name="T10" fmla="*/ 3344 w 3345"/>
              <a:gd name="T11" fmla="*/ 1676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5" h="3345">
                <a:moveTo>
                  <a:pt x="3344" y="1676"/>
                </a:moveTo>
                <a:lnTo>
                  <a:pt x="3344" y="1676"/>
                </a:lnTo>
                <a:cubicBezTo>
                  <a:pt x="3344" y="2599"/>
                  <a:pt x="2599" y="3344"/>
                  <a:pt x="1668" y="3344"/>
                </a:cubicBezTo>
                <a:cubicBezTo>
                  <a:pt x="745" y="3344"/>
                  <a:pt x="0" y="2599"/>
                  <a:pt x="0" y="1676"/>
                </a:cubicBezTo>
                <a:cubicBezTo>
                  <a:pt x="0" y="745"/>
                  <a:pt x="745" y="0"/>
                  <a:pt x="1668" y="0"/>
                </a:cubicBezTo>
                <a:cubicBezTo>
                  <a:pt x="2599" y="0"/>
                  <a:pt x="3344" y="745"/>
                  <a:pt x="3344" y="16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12FC2AA0-86D1-1A4E-B016-862D33F8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352" y="9019589"/>
            <a:ext cx="3014847" cy="3019589"/>
          </a:xfrm>
          <a:custGeom>
            <a:avLst/>
            <a:gdLst>
              <a:gd name="T0" fmla="*/ 2802 w 2803"/>
              <a:gd name="T1" fmla="*/ 1405 h 2811"/>
              <a:gd name="T2" fmla="*/ 2802 w 2803"/>
              <a:gd name="T3" fmla="*/ 1405 h 2811"/>
              <a:gd name="T4" fmla="*/ 1397 w 2803"/>
              <a:gd name="T5" fmla="*/ 2810 h 2811"/>
              <a:gd name="T6" fmla="*/ 0 w 2803"/>
              <a:gd name="T7" fmla="*/ 1405 h 2811"/>
              <a:gd name="T8" fmla="*/ 1397 w 2803"/>
              <a:gd name="T9" fmla="*/ 0 h 2811"/>
              <a:gd name="T10" fmla="*/ 2802 w 2803"/>
              <a:gd name="T11" fmla="*/ 1405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3" h="2811">
                <a:moveTo>
                  <a:pt x="2802" y="1405"/>
                </a:moveTo>
                <a:lnTo>
                  <a:pt x="2802" y="1405"/>
                </a:lnTo>
                <a:cubicBezTo>
                  <a:pt x="2802" y="2175"/>
                  <a:pt x="2176" y="2810"/>
                  <a:pt x="1397" y="2810"/>
                </a:cubicBezTo>
                <a:cubicBezTo>
                  <a:pt x="626" y="2810"/>
                  <a:pt x="0" y="2175"/>
                  <a:pt x="0" y="1405"/>
                </a:cubicBezTo>
                <a:cubicBezTo>
                  <a:pt x="0" y="626"/>
                  <a:pt x="626" y="0"/>
                  <a:pt x="1397" y="0"/>
                </a:cubicBezTo>
                <a:cubicBezTo>
                  <a:pt x="2176" y="0"/>
                  <a:pt x="2802" y="626"/>
                  <a:pt x="2802" y="1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75E1C6E5-8800-DE41-B14F-D9FB44661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8425" y="9000627"/>
            <a:ext cx="592542" cy="3057512"/>
          </a:xfrm>
          <a:custGeom>
            <a:avLst/>
            <a:gdLst>
              <a:gd name="T0" fmla="*/ 68 w 551"/>
              <a:gd name="T1" fmla="*/ 2844 h 2845"/>
              <a:gd name="T2" fmla="*/ 550 w 551"/>
              <a:gd name="T3" fmla="*/ 1422 h 2845"/>
              <a:gd name="T4" fmla="*/ 68 w 551"/>
              <a:gd name="T5" fmla="*/ 0 h 2845"/>
              <a:gd name="T6" fmla="*/ 68 w 551"/>
              <a:gd name="T7" fmla="*/ 0 h 2845"/>
              <a:gd name="T8" fmla="*/ 0 w 551"/>
              <a:gd name="T9" fmla="*/ 0 h 2845"/>
              <a:gd name="T10" fmla="*/ 0 w 551"/>
              <a:gd name="T11" fmla="*/ 2844 h 2845"/>
              <a:gd name="T12" fmla="*/ 68 w 551"/>
              <a:gd name="T13" fmla="*/ 2844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2845">
                <a:moveTo>
                  <a:pt x="68" y="2844"/>
                </a:moveTo>
                <a:lnTo>
                  <a:pt x="550" y="1422"/>
                </a:lnTo>
                <a:lnTo>
                  <a:pt x="68" y="0"/>
                </a:lnTo>
                <a:lnTo>
                  <a:pt x="68" y="0"/>
                </a:lnTo>
                <a:lnTo>
                  <a:pt x="0" y="0"/>
                </a:lnTo>
                <a:lnTo>
                  <a:pt x="0" y="2844"/>
                </a:lnTo>
                <a:lnTo>
                  <a:pt x="68" y="284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E35E8ABD-B435-D645-BC14-A13D07FB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126" y="8991147"/>
            <a:ext cx="5460855" cy="3066992"/>
          </a:xfrm>
          <a:custGeom>
            <a:avLst/>
            <a:gdLst>
              <a:gd name="T0" fmla="*/ 0 w 5081"/>
              <a:gd name="T1" fmla="*/ 0 h 2853"/>
              <a:gd name="T2" fmla="*/ 5080 w 5081"/>
              <a:gd name="T3" fmla="*/ 0 h 2853"/>
              <a:gd name="T4" fmla="*/ 5080 w 5081"/>
              <a:gd name="T5" fmla="*/ 2852 h 2853"/>
              <a:gd name="T6" fmla="*/ 0 w 5081"/>
              <a:gd name="T7" fmla="*/ 2852 h 2853"/>
              <a:gd name="T8" fmla="*/ 0 w 5081"/>
              <a:gd name="T9" fmla="*/ 0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1" h="2853">
                <a:moveTo>
                  <a:pt x="0" y="0"/>
                </a:moveTo>
                <a:lnTo>
                  <a:pt x="5080" y="0"/>
                </a:lnTo>
                <a:lnTo>
                  <a:pt x="5080" y="2852"/>
                </a:lnTo>
                <a:lnTo>
                  <a:pt x="0" y="2852"/>
                </a:lnTo>
                <a:lnTo>
                  <a:pt x="0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6EDAD246-E57F-B34B-8FAC-E594B387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926" y="8991147"/>
            <a:ext cx="165913" cy="3066992"/>
          </a:xfrm>
          <a:custGeom>
            <a:avLst/>
            <a:gdLst>
              <a:gd name="T0" fmla="*/ 0 w 154"/>
              <a:gd name="T1" fmla="*/ 0 h 2853"/>
              <a:gd name="T2" fmla="*/ 153 w 154"/>
              <a:gd name="T3" fmla="*/ 0 h 2853"/>
              <a:gd name="T4" fmla="*/ 153 w 154"/>
              <a:gd name="T5" fmla="*/ 2852 h 2853"/>
              <a:gd name="T6" fmla="*/ 0 w 154"/>
              <a:gd name="T7" fmla="*/ 2852 h 2853"/>
              <a:gd name="T8" fmla="*/ 0 w 154"/>
              <a:gd name="T9" fmla="*/ 0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2853">
                <a:moveTo>
                  <a:pt x="0" y="0"/>
                </a:moveTo>
                <a:lnTo>
                  <a:pt x="153" y="0"/>
                </a:lnTo>
                <a:lnTo>
                  <a:pt x="153" y="2852"/>
                </a:lnTo>
                <a:lnTo>
                  <a:pt x="0" y="2852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874A4F0E-FE60-CC47-8859-4F4C1564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6225" y="8730430"/>
            <a:ext cx="3593167" cy="3597906"/>
          </a:xfrm>
          <a:custGeom>
            <a:avLst/>
            <a:gdLst>
              <a:gd name="T0" fmla="*/ 0 w 3344"/>
              <a:gd name="T1" fmla="*/ 1676 h 3345"/>
              <a:gd name="T2" fmla="*/ 0 w 3344"/>
              <a:gd name="T3" fmla="*/ 1676 h 3345"/>
              <a:gd name="T4" fmla="*/ 1667 w 3344"/>
              <a:gd name="T5" fmla="*/ 0 h 3345"/>
              <a:gd name="T6" fmla="*/ 3343 w 3344"/>
              <a:gd name="T7" fmla="*/ 1676 h 3345"/>
              <a:gd name="T8" fmla="*/ 1667 w 3344"/>
              <a:gd name="T9" fmla="*/ 3344 h 3345"/>
              <a:gd name="T10" fmla="*/ 0 w 3344"/>
              <a:gd name="T11" fmla="*/ 1676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4" h="3345">
                <a:moveTo>
                  <a:pt x="0" y="1676"/>
                </a:moveTo>
                <a:lnTo>
                  <a:pt x="0" y="1676"/>
                </a:lnTo>
                <a:cubicBezTo>
                  <a:pt x="0" y="745"/>
                  <a:pt x="745" y="0"/>
                  <a:pt x="1667" y="0"/>
                </a:cubicBezTo>
                <a:cubicBezTo>
                  <a:pt x="2598" y="0"/>
                  <a:pt x="3343" y="745"/>
                  <a:pt x="3343" y="1676"/>
                </a:cubicBezTo>
                <a:cubicBezTo>
                  <a:pt x="3343" y="2599"/>
                  <a:pt x="2598" y="3344"/>
                  <a:pt x="1667" y="3344"/>
                </a:cubicBezTo>
                <a:cubicBezTo>
                  <a:pt x="745" y="3344"/>
                  <a:pt x="0" y="2599"/>
                  <a:pt x="0" y="16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414EBC33-4AAA-4140-8A8D-1B3B3BC3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645" y="9019589"/>
            <a:ext cx="3019589" cy="3019589"/>
          </a:xfrm>
          <a:custGeom>
            <a:avLst/>
            <a:gdLst>
              <a:gd name="T0" fmla="*/ 0 w 2811"/>
              <a:gd name="T1" fmla="*/ 1405 h 2811"/>
              <a:gd name="T2" fmla="*/ 0 w 2811"/>
              <a:gd name="T3" fmla="*/ 1405 h 2811"/>
              <a:gd name="T4" fmla="*/ 1405 w 2811"/>
              <a:gd name="T5" fmla="*/ 0 h 2811"/>
              <a:gd name="T6" fmla="*/ 2810 w 2811"/>
              <a:gd name="T7" fmla="*/ 1405 h 2811"/>
              <a:gd name="T8" fmla="*/ 1405 w 2811"/>
              <a:gd name="T9" fmla="*/ 2810 h 2811"/>
              <a:gd name="T10" fmla="*/ 0 w 2811"/>
              <a:gd name="T11" fmla="*/ 1405 h 2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1" h="2811">
                <a:moveTo>
                  <a:pt x="0" y="1405"/>
                </a:moveTo>
                <a:lnTo>
                  <a:pt x="0" y="1405"/>
                </a:lnTo>
                <a:cubicBezTo>
                  <a:pt x="0" y="626"/>
                  <a:pt x="635" y="0"/>
                  <a:pt x="1405" y="0"/>
                </a:cubicBezTo>
                <a:cubicBezTo>
                  <a:pt x="2184" y="0"/>
                  <a:pt x="2810" y="626"/>
                  <a:pt x="2810" y="1405"/>
                </a:cubicBezTo>
                <a:cubicBezTo>
                  <a:pt x="2810" y="2175"/>
                  <a:pt x="2184" y="2810"/>
                  <a:pt x="1405" y="2810"/>
                </a:cubicBezTo>
                <a:cubicBezTo>
                  <a:pt x="635" y="2810"/>
                  <a:pt x="0" y="2175"/>
                  <a:pt x="0" y="1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15">
            <a:extLst>
              <a:ext uri="{FF2B5EF4-FFF2-40B4-BE49-F238E27FC236}">
                <a16:creationId xmlns:a16="http://schemas.microsoft.com/office/drawing/2014/main" id="{39236953-7F66-5D43-91C5-D5A418FB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1358" y="8991147"/>
            <a:ext cx="592542" cy="3066992"/>
          </a:xfrm>
          <a:custGeom>
            <a:avLst/>
            <a:gdLst>
              <a:gd name="T0" fmla="*/ 483 w 552"/>
              <a:gd name="T1" fmla="*/ 8 h 2853"/>
              <a:gd name="T2" fmla="*/ 0 w 552"/>
              <a:gd name="T3" fmla="*/ 1422 h 2853"/>
              <a:gd name="T4" fmla="*/ 483 w 552"/>
              <a:gd name="T5" fmla="*/ 2844 h 2853"/>
              <a:gd name="T6" fmla="*/ 483 w 552"/>
              <a:gd name="T7" fmla="*/ 2852 h 2853"/>
              <a:gd name="T8" fmla="*/ 551 w 552"/>
              <a:gd name="T9" fmla="*/ 2852 h 2853"/>
              <a:gd name="T10" fmla="*/ 551 w 552"/>
              <a:gd name="T11" fmla="*/ 0 h 2853"/>
              <a:gd name="T12" fmla="*/ 483 w 552"/>
              <a:gd name="T13" fmla="*/ 0 h 2853"/>
              <a:gd name="T14" fmla="*/ 483 w 552"/>
              <a:gd name="T15" fmla="*/ 0 h 2853"/>
              <a:gd name="T16" fmla="*/ 483 w 552"/>
              <a:gd name="T17" fmla="*/ 0 h 2853"/>
              <a:gd name="T18" fmla="*/ 483 w 552"/>
              <a:gd name="T19" fmla="*/ 0 h 2853"/>
              <a:gd name="T20" fmla="*/ 483 w 552"/>
              <a:gd name="T21" fmla="*/ 8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2" h="2853">
                <a:moveTo>
                  <a:pt x="483" y="8"/>
                </a:moveTo>
                <a:lnTo>
                  <a:pt x="0" y="1422"/>
                </a:lnTo>
                <a:lnTo>
                  <a:pt x="483" y="2844"/>
                </a:lnTo>
                <a:lnTo>
                  <a:pt x="483" y="2852"/>
                </a:lnTo>
                <a:lnTo>
                  <a:pt x="551" y="2852"/>
                </a:lnTo>
                <a:lnTo>
                  <a:pt x="551" y="0"/>
                </a:lnTo>
                <a:lnTo>
                  <a:pt x="483" y="0"/>
                </a:lnTo>
                <a:lnTo>
                  <a:pt x="483" y="0"/>
                </a:lnTo>
                <a:lnTo>
                  <a:pt x="483" y="0"/>
                </a:lnTo>
                <a:lnTo>
                  <a:pt x="483" y="0"/>
                </a:lnTo>
                <a:lnTo>
                  <a:pt x="483" y="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6">
            <a:extLst>
              <a:ext uri="{FF2B5EF4-FFF2-40B4-BE49-F238E27FC236}">
                <a16:creationId xmlns:a16="http://schemas.microsoft.com/office/drawing/2014/main" id="{4A62FF08-7C07-4C4E-8131-B7061F88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8971" y="5051937"/>
            <a:ext cx="5470336" cy="3057509"/>
          </a:xfrm>
          <a:custGeom>
            <a:avLst/>
            <a:gdLst>
              <a:gd name="T0" fmla="*/ 0 w 5089"/>
              <a:gd name="T1" fmla="*/ 0 h 2844"/>
              <a:gd name="T2" fmla="*/ 5088 w 5089"/>
              <a:gd name="T3" fmla="*/ 0 h 2844"/>
              <a:gd name="T4" fmla="*/ 5088 w 5089"/>
              <a:gd name="T5" fmla="*/ 2843 h 2844"/>
              <a:gd name="T6" fmla="*/ 0 w 5089"/>
              <a:gd name="T7" fmla="*/ 2843 h 2844"/>
              <a:gd name="T8" fmla="*/ 0 w 5089"/>
              <a:gd name="T9" fmla="*/ 0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9" h="2844">
                <a:moveTo>
                  <a:pt x="0" y="0"/>
                </a:moveTo>
                <a:lnTo>
                  <a:pt x="5088" y="0"/>
                </a:lnTo>
                <a:lnTo>
                  <a:pt x="5088" y="2843"/>
                </a:lnTo>
                <a:lnTo>
                  <a:pt x="0" y="2843"/>
                </a:lnTo>
                <a:lnTo>
                  <a:pt x="0" y="0"/>
                </a:lnTo>
              </a:path>
            </a:pathLst>
          </a:custGeom>
          <a:solidFill>
            <a:srgbClr val="EDEFE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7">
            <a:extLst>
              <a:ext uri="{FF2B5EF4-FFF2-40B4-BE49-F238E27FC236}">
                <a16:creationId xmlns:a16="http://schemas.microsoft.com/office/drawing/2014/main" id="{77F60A5E-1C94-5245-BB57-328EB21D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513" y="5051937"/>
            <a:ext cx="156429" cy="3057509"/>
          </a:xfrm>
          <a:custGeom>
            <a:avLst/>
            <a:gdLst>
              <a:gd name="T0" fmla="*/ 0 w 145"/>
              <a:gd name="T1" fmla="*/ 0 h 2844"/>
              <a:gd name="T2" fmla="*/ 144 w 145"/>
              <a:gd name="T3" fmla="*/ 0 h 2844"/>
              <a:gd name="T4" fmla="*/ 144 w 145"/>
              <a:gd name="T5" fmla="*/ 2843 h 2844"/>
              <a:gd name="T6" fmla="*/ 0 w 145"/>
              <a:gd name="T7" fmla="*/ 2843 h 2844"/>
              <a:gd name="T8" fmla="*/ 0 w 145"/>
              <a:gd name="T9" fmla="*/ 0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2844">
                <a:moveTo>
                  <a:pt x="0" y="0"/>
                </a:moveTo>
                <a:lnTo>
                  <a:pt x="144" y="0"/>
                </a:lnTo>
                <a:lnTo>
                  <a:pt x="144" y="2843"/>
                </a:lnTo>
                <a:lnTo>
                  <a:pt x="0" y="2843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9AAE66BD-E7D7-C84F-BDEF-3A0279F87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2071" y="4781737"/>
            <a:ext cx="3607389" cy="3602648"/>
          </a:xfrm>
          <a:custGeom>
            <a:avLst/>
            <a:gdLst>
              <a:gd name="T0" fmla="*/ 0 w 3354"/>
              <a:gd name="T1" fmla="*/ 1676 h 3352"/>
              <a:gd name="T2" fmla="*/ 0 w 3354"/>
              <a:gd name="T3" fmla="*/ 1676 h 3352"/>
              <a:gd name="T4" fmla="*/ 1676 w 3354"/>
              <a:gd name="T5" fmla="*/ 0 h 3352"/>
              <a:gd name="T6" fmla="*/ 3353 w 3354"/>
              <a:gd name="T7" fmla="*/ 1676 h 3352"/>
              <a:gd name="T8" fmla="*/ 1676 w 3354"/>
              <a:gd name="T9" fmla="*/ 3351 h 3352"/>
              <a:gd name="T10" fmla="*/ 0 w 3354"/>
              <a:gd name="T11" fmla="*/ 1676 h 3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4" h="3352">
                <a:moveTo>
                  <a:pt x="0" y="1676"/>
                </a:moveTo>
                <a:lnTo>
                  <a:pt x="0" y="1676"/>
                </a:lnTo>
                <a:cubicBezTo>
                  <a:pt x="0" y="753"/>
                  <a:pt x="754" y="0"/>
                  <a:pt x="1676" y="0"/>
                </a:cubicBezTo>
                <a:cubicBezTo>
                  <a:pt x="2599" y="0"/>
                  <a:pt x="3353" y="753"/>
                  <a:pt x="3353" y="1676"/>
                </a:cubicBezTo>
                <a:cubicBezTo>
                  <a:pt x="3353" y="2598"/>
                  <a:pt x="2599" y="3351"/>
                  <a:pt x="1676" y="3351"/>
                </a:cubicBezTo>
                <a:cubicBezTo>
                  <a:pt x="754" y="3351"/>
                  <a:pt x="0" y="2598"/>
                  <a:pt x="0" y="16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5F7790D5-7C6F-5F4A-8733-86F76C2C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1232" y="5070899"/>
            <a:ext cx="3024328" cy="3019586"/>
          </a:xfrm>
          <a:custGeom>
            <a:avLst/>
            <a:gdLst>
              <a:gd name="T0" fmla="*/ 0 w 2812"/>
              <a:gd name="T1" fmla="*/ 1405 h 2810"/>
              <a:gd name="T2" fmla="*/ 0 w 2812"/>
              <a:gd name="T3" fmla="*/ 1405 h 2810"/>
              <a:gd name="T4" fmla="*/ 1405 w 2812"/>
              <a:gd name="T5" fmla="*/ 0 h 2810"/>
              <a:gd name="T6" fmla="*/ 2811 w 2812"/>
              <a:gd name="T7" fmla="*/ 1405 h 2810"/>
              <a:gd name="T8" fmla="*/ 1405 w 2812"/>
              <a:gd name="T9" fmla="*/ 2809 h 2810"/>
              <a:gd name="T10" fmla="*/ 0 w 2812"/>
              <a:gd name="T11" fmla="*/ 1405 h 2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2" h="2810">
                <a:moveTo>
                  <a:pt x="0" y="1405"/>
                </a:moveTo>
                <a:lnTo>
                  <a:pt x="0" y="1405"/>
                </a:lnTo>
                <a:cubicBezTo>
                  <a:pt x="0" y="626"/>
                  <a:pt x="627" y="0"/>
                  <a:pt x="1405" y="0"/>
                </a:cubicBezTo>
                <a:cubicBezTo>
                  <a:pt x="2184" y="0"/>
                  <a:pt x="2811" y="626"/>
                  <a:pt x="2811" y="1405"/>
                </a:cubicBezTo>
                <a:cubicBezTo>
                  <a:pt x="2811" y="2183"/>
                  <a:pt x="2184" y="2809"/>
                  <a:pt x="1405" y="2809"/>
                </a:cubicBezTo>
                <a:cubicBezTo>
                  <a:pt x="627" y="2809"/>
                  <a:pt x="0" y="2183"/>
                  <a:pt x="0" y="14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0A497DEA-FA29-E445-98D1-C9CD04BC0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1945" y="5051937"/>
            <a:ext cx="592539" cy="3057509"/>
          </a:xfrm>
          <a:custGeom>
            <a:avLst/>
            <a:gdLst>
              <a:gd name="T0" fmla="*/ 474 w 551"/>
              <a:gd name="T1" fmla="*/ 0 h 2844"/>
              <a:gd name="T2" fmla="*/ 0 w 551"/>
              <a:gd name="T3" fmla="*/ 1422 h 2844"/>
              <a:gd name="T4" fmla="*/ 474 w 551"/>
              <a:gd name="T5" fmla="*/ 2843 h 2844"/>
              <a:gd name="T6" fmla="*/ 474 w 551"/>
              <a:gd name="T7" fmla="*/ 2843 h 2844"/>
              <a:gd name="T8" fmla="*/ 550 w 551"/>
              <a:gd name="T9" fmla="*/ 2843 h 2844"/>
              <a:gd name="T10" fmla="*/ 550 w 551"/>
              <a:gd name="T11" fmla="*/ 0 h 2844"/>
              <a:gd name="T12" fmla="*/ 474 w 551"/>
              <a:gd name="T13" fmla="*/ 0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1" h="2844">
                <a:moveTo>
                  <a:pt x="474" y="0"/>
                </a:moveTo>
                <a:lnTo>
                  <a:pt x="0" y="1422"/>
                </a:lnTo>
                <a:lnTo>
                  <a:pt x="474" y="2843"/>
                </a:lnTo>
                <a:lnTo>
                  <a:pt x="474" y="2843"/>
                </a:lnTo>
                <a:lnTo>
                  <a:pt x="550" y="2843"/>
                </a:lnTo>
                <a:lnTo>
                  <a:pt x="550" y="0"/>
                </a:lnTo>
                <a:lnTo>
                  <a:pt x="47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2">
            <a:extLst>
              <a:ext uri="{FF2B5EF4-FFF2-40B4-BE49-F238E27FC236}">
                <a16:creationId xmlns:a16="http://schemas.microsoft.com/office/drawing/2014/main" id="{9E63DD51-076D-2348-AD5E-CDD6E579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163" y="10545973"/>
            <a:ext cx="355523" cy="502475"/>
          </a:xfrm>
          <a:custGeom>
            <a:avLst/>
            <a:gdLst>
              <a:gd name="T0" fmla="*/ 331 w 332"/>
              <a:gd name="T1" fmla="*/ 466 h 467"/>
              <a:gd name="T2" fmla="*/ 331 w 332"/>
              <a:gd name="T3" fmla="*/ 466 h 467"/>
              <a:gd name="T4" fmla="*/ 0 w 332"/>
              <a:gd name="T5" fmla="*/ 466 h 467"/>
              <a:gd name="T6" fmla="*/ 0 w 332"/>
              <a:gd name="T7" fmla="*/ 68 h 467"/>
              <a:gd name="T8" fmla="*/ 68 w 332"/>
              <a:gd name="T9" fmla="*/ 0 h 467"/>
              <a:gd name="T10" fmla="*/ 263 w 332"/>
              <a:gd name="T11" fmla="*/ 0 h 467"/>
              <a:gd name="T12" fmla="*/ 331 w 332"/>
              <a:gd name="T13" fmla="*/ 68 h 467"/>
              <a:gd name="T14" fmla="*/ 331 w 332"/>
              <a:gd name="T15" fmla="*/ 466 h 467"/>
              <a:gd name="T16" fmla="*/ 68 w 332"/>
              <a:gd name="T17" fmla="*/ 406 h 467"/>
              <a:gd name="T18" fmla="*/ 68 w 332"/>
              <a:gd name="T19" fmla="*/ 406 h 467"/>
              <a:gd name="T20" fmla="*/ 263 w 332"/>
              <a:gd name="T21" fmla="*/ 406 h 467"/>
              <a:gd name="T22" fmla="*/ 263 w 332"/>
              <a:gd name="T23" fmla="*/ 68 h 467"/>
              <a:gd name="T24" fmla="*/ 263 w 332"/>
              <a:gd name="T25" fmla="*/ 68 h 467"/>
              <a:gd name="T26" fmla="*/ 68 w 332"/>
              <a:gd name="T27" fmla="*/ 68 h 467"/>
              <a:gd name="T28" fmla="*/ 68 w 332"/>
              <a:gd name="T29" fmla="*/ 68 h 467"/>
              <a:gd name="T30" fmla="*/ 68 w 332"/>
              <a:gd name="T31" fmla="*/ 40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2" h="467">
                <a:moveTo>
                  <a:pt x="331" y="466"/>
                </a:moveTo>
                <a:lnTo>
                  <a:pt x="331" y="466"/>
                </a:lnTo>
                <a:cubicBezTo>
                  <a:pt x="0" y="466"/>
                  <a:pt x="0" y="466"/>
                  <a:pt x="0" y="466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68" y="0"/>
                </a:cubicBezTo>
                <a:cubicBezTo>
                  <a:pt x="263" y="0"/>
                  <a:pt x="263" y="0"/>
                  <a:pt x="263" y="0"/>
                </a:cubicBezTo>
                <a:cubicBezTo>
                  <a:pt x="297" y="0"/>
                  <a:pt x="331" y="34"/>
                  <a:pt x="331" y="68"/>
                </a:cubicBezTo>
                <a:lnTo>
                  <a:pt x="331" y="466"/>
                </a:lnTo>
                <a:close/>
                <a:moveTo>
                  <a:pt x="68" y="406"/>
                </a:moveTo>
                <a:lnTo>
                  <a:pt x="68" y="406"/>
                </a:lnTo>
                <a:cubicBezTo>
                  <a:pt x="263" y="406"/>
                  <a:pt x="263" y="406"/>
                  <a:pt x="263" y="406"/>
                </a:cubicBezTo>
                <a:cubicBezTo>
                  <a:pt x="263" y="68"/>
                  <a:pt x="263" y="68"/>
                  <a:pt x="263" y="68"/>
                </a:cubicBezTo>
                <a:lnTo>
                  <a:pt x="263" y="68"/>
                </a:lnTo>
                <a:cubicBezTo>
                  <a:pt x="68" y="68"/>
                  <a:pt x="68" y="68"/>
                  <a:pt x="68" y="68"/>
                </a:cubicBezTo>
                <a:lnTo>
                  <a:pt x="68" y="68"/>
                </a:lnTo>
                <a:lnTo>
                  <a:pt x="68" y="4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3">
            <a:extLst>
              <a:ext uri="{FF2B5EF4-FFF2-40B4-BE49-F238E27FC236}">
                <a16:creationId xmlns:a16="http://schemas.microsoft.com/office/drawing/2014/main" id="{1F714BCE-1DC2-B749-8B4F-339A6C40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560" y="10413244"/>
            <a:ext cx="1028652" cy="658907"/>
          </a:xfrm>
          <a:custGeom>
            <a:avLst/>
            <a:gdLst>
              <a:gd name="T0" fmla="*/ 855 w 958"/>
              <a:gd name="T1" fmla="*/ 610 h 611"/>
              <a:gd name="T2" fmla="*/ 855 w 958"/>
              <a:gd name="T3" fmla="*/ 610 h 611"/>
              <a:gd name="T4" fmla="*/ 102 w 958"/>
              <a:gd name="T5" fmla="*/ 610 h 611"/>
              <a:gd name="T6" fmla="*/ 0 w 958"/>
              <a:gd name="T7" fmla="*/ 508 h 611"/>
              <a:gd name="T8" fmla="*/ 0 w 958"/>
              <a:gd name="T9" fmla="*/ 119 h 611"/>
              <a:gd name="T10" fmla="*/ 43 w 958"/>
              <a:gd name="T11" fmla="*/ 76 h 611"/>
              <a:gd name="T12" fmla="*/ 43 w 958"/>
              <a:gd name="T13" fmla="*/ 76 h 611"/>
              <a:gd name="T14" fmla="*/ 93 w 958"/>
              <a:gd name="T15" fmla="*/ 119 h 611"/>
              <a:gd name="T16" fmla="*/ 93 w 958"/>
              <a:gd name="T17" fmla="*/ 508 h 611"/>
              <a:gd name="T18" fmla="*/ 102 w 958"/>
              <a:gd name="T19" fmla="*/ 516 h 611"/>
              <a:gd name="T20" fmla="*/ 855 w 958"/>
              <a:gd name="T21" fmla="*/ 516 h 611"/>
              <a:gd name="T22" fmla="*/ 864 w 958"/>
              <a:gd name="T23" fmla="*/ 508 h 611"/>
              <a:gd name="T24" fmla="*/ 864 w 958"/>
              <a:gd name="T25" fmla="*/ 0 h 611"/>
              <a:gd name="T26" fmla="*/ 957 w 958"/>
              <a:gd name="T27" fmla="*/ 0 h 611"/>
              <a:gd name="T28" fmla="*/ 957 w 958"/>
              <a:gd name="T29" fmla="*/ 508 h 611"/>
              <a:gd name="T30" fmla="*/ 855 w 958"/>
              <a:gd name="T31" fmla="*/ 61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58" h="611">
                <a:moveTo>
                  <a:pt x="855" y="610"/>
                </a:moveTo>
                <a:lnTo>
                  <a:pt x="855" y="610"/>
                </a:lnTo>
                <a:cubicBezTo>
                  <a:pt x="102" y="610"/>
                  <a:pt x="102" y="610"/>
                  <a:pt x="102" y="610"/>
                </a:cubicBezTo>
                <a:cubicBezTo>
                  <a:pt x="51" y="610"/>
                  <a:pt x="0" y="559"/>
                  <a:pt x="0" y="50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3"/>
                  <a:pt x="25" y="76"/>
                  <a:pt x="43" y="76"/>
                </a:cubicBezTo>
                <a:lnTo>
                  <a:pt x="43" y="76"/>
                </a:lnTo>
                <a:cubicBezTo>
                  <a:pt x="68" y="76"/>
                  <a:pt x="93" y="93"/>
                  <a:pt x="93" y="119"/>
                </a:cubicBezTo>
                <a:cubicBezTo>
                  <a:pt x="93" y="508"/>
                  <a:pt x="93" y="508"/>
                  <a:pt x="93" y="508"/>
                </a:cubicBezTo>
                <a:cubicBezTo>
                  <a:pt x="93" y="516"/>
                  <a:pt x="93" y="516"/>
                  <a:pt x="102" y="516"/>
                </a:cubicBezTo>
                <a:cubicBezTo>
                  <a:pt x="855" y="516"/>
                  <a:pt x="855" y="516"/>
                  <a:pt x="855" y="516"/>
                </a:cubicBezTo>
                <a:cubicBezTo>
                  <a:pt x="864" y="516"/>
                  <a:pt x="864" y="516"/>
                  <a:pt x="864" y="508"/>
                </a:cubicBezTo>
                <a:cubicBezTo>
                  <a:pt x="864" y="0"/>
                  <a:pt x="864" y="0"/>
                  <a:pt x="864" y="0"/>
                </a:cubicBezTo>
                <a:cubicBezTo>
                  <a:pt x="957" y="0"/>
                  <a:pt x="957" y="0"/>
                  <a:pt x="957" y="0"/>
                </a:cubicBezTo>
                <a:cubicBezTo>
                  <a:pt x="957" y="508"/>
                  <a:pt x="957" y="508"/>
                  <a:pt x="957" y="508"/>
                </a:cubicBezTo>
                <a:cubicBezTo>
                  <a:pt x="957" y="559"/>
                  <a:pt x="906" y="610"/>
                  <a:pt x="855" y="61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4">
            <a:extLst>
              <a:ext uri="{FF2B5EF4-FFF2-40B4-BE49-F238E27FC236}">
                <a16:creationId xmlns:a16="http://schemas.microsoft.com/office/drawing/2014/main" id="{191DF7DD-05D0-F644-AFCE-46B704FC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976" y="9991357"/>
            <a:ext cx="1175601" cy="483513"/>
          </a:xfrm>
          <a:custGeom>
            <a:avLst/>
            <a:gdLst>
              <a:gd name="T0" fmla="*/ 923 w 1093"/>
              <a:gd name="T1" fmla="*/ 448 h 449"/>
              <a:gd name="T2" fmla="*/ 923 w 1093"/>
              <a:gd name="T3" fmla="*/ 448 h 449"/>
              <a:gd name="T4" fmla="*/ 796 w 1093"/>
              <a:gd name="T5" fmla="*/ 389 h 449"/>
              <a:gd name="T6" fmla="*/ 669 w 1093"/>
              <a:gd name="T7" fmla="*/ 440 h 449"/>
              <a:gd name="T8" fmla="*/ 550 w 1093"/>
              <a:gd name="T9" fmla="*/ 389 h 449"/>
              <a:gd name="T10" fmla="*/ 423 w 1093"/>
              <a:gd name="T11" fmla="*/ 440 h 449"/>
              <a:gd name="T12" fmla="*/ 296 w 1093"/>
              <a:gd name="T13" fmla="*/ 389 h 449"/>
              <a:gd name="T14" fmla="*/ 161 w 1093"/>
              <a:gd name="T15" fmla="*/ 440 h 449"/>
              <a:gd name="T16" fmla="*/ 0 w 1093"/>
              <a:gd name="T17" fmla="*/ 270 h 449"/>
              <a:gd name="T18" fmla="*/ 0 w 1093"/>
              <a:gd name="T19" fmla="*/ 254 h 449"/>
              <a:gd name="T20" fmla="*/ 144 w 1093"/>
              <a:gd name="T21" fmla="*/ 33 h 449"/>
              <a:gd name="T22" fmla="*/ 220 w 1093"/>
              <a:gd name="T23" fmla="*/ 0 h 449"/>
              <a:gd name="T24" fmla="*/ 872 w 1093"/>
              <a:gd name="T25" fmla="*/ 0 h 449"/>
              <a:gd name="T26" fmla="*/ 872 w 1093"/>
              <a:gd name="T27" fmla="*/ 0 h 449"/>
              <a:gd name="T28" fmla="*/ 948 w 1093"/>
              <a:gd name="T29" fmla="*/ 33 h 449"/>
              <a:gd name="T30" fmla="*/ 1092 w 1093"/>
              <a:gd name="T31" fmla="*/ 254 h 449"/>
              <a:gd name="T32" fmla="*/ 1092 w 1093"/>
              <a:gd name="T33" fmla="*/ 270 h 449"/>
              <a:gd name="T34" fmla="*/ 931 w 1093"/>
              <a:gd name="T35" fmla="*/ 448 h 449"/>
              <a:gd name="T36" fmla="*/ 923 w 1093"/>
              <a:gd name="T37" fmla="*/ 448 h 449"/>
              <a:gd name="T38" fmla="*/ 796 w 1093"/>
              <a:gd name="T39" fmla="*/ 279 h 449"/>
              <a:gd name="T40" fmla="*/ 796 w 1093"/>
              <a:gd name="T41" fmla="*/ 279 h 449"/>
              <a:gd name="T42" fmla="*/ 796 w 1093"/>
              <a:gd name="T43" fmla="*/ 279 h 449"/>
              <a:gd name="T44" fmla="*/ 846 w 1093"/>
              <a:gd name="T45" fmla="*/ 313 h 449"/>
              <a:gd name="T46" fmla="*/ 923 w 1093"/>
              <a:gd name="T47" fmla="*/ 355 h 449"/>
              <a:gd name="T48" fmla="*/ 999 w 1093"/>
              <a:gd name="T49" fmla="*/ 279 h 449"/>
              <a:gd name="T50" fmla="*/ 872 w 1093"/>
              <a:gd name="T51" fmla="*/ 84 h 449"/>
              <a:gd name="T52" fmla="*/ 220 w 1093"/>
              <a:gd name="T53" fmla="*/ 84 h 449"/>
              <a:gd name="T54" fmla="*/ 220 w 1093"/>
              <a:gd name="T55" fmla="*/ 84 h 449"/>
              <a:gd name="T56" fmla="*/ 93 w 1093"/>
              <a:gd name="T57" fmla="*/ 279 h 449"/>
              <a:gd name="T58" fmla="*/ 169 w 1093"/>
              <a:gd name="T59" fmla="*/ 355 h 449"/>
              <a:gd name="T60" fmla="*/ 246 w 1093"/>
              <a:gd name="T61" fmla="*/ 304 h 449"/>
              <a:gd name="T62" fmla="*/ 296 w 1093"/>
              <a:gd name="T63" fmla="*/ 270 h 449"/>
              <a:gd name="T64" fmla="*/ 296 w 1093"/>
              <a:gd name="T65" fmla="*/ 270 h 449"/>
              <a:gd name="T66" fmla="*/ 347 w 1093"/>
              <a:gd name="T67" fmla="*/ 304 h 449"/>
              <a:gd name="T68" fmla="*/ 423 w 1093"/>
              <a:gd name="T69" fmla="*/ 355 h 449"/>
              <a:gd name="T70" fmla="*/ 499 w 1093"/>
              <a:gd name="T71" fmla="*/ 304 h 449"/>
              <a:gd name="T72" fmla="*/ 550 w 1093"/>
              <a:gd name="T73" fmla="*/ 270 h 449"/>
              <a:gd name="T74" fmla="*/ 550 w 1093"/>
              <a:gd name="T75" fmla="*/ 270 h 449"/>
              <a:gd name="T76" fmla="*/ 593 w 1093"/>
              <a:gd name="T77" fmla="*/ 304 h 449"/>
              <a:gd name="T78" fmla="*/ 669 w 1093"/>
              <a:gd name="T79" fmla="*/ 355 h 449"/>
              <a:gd name="T80" fmla="*/ 745 w 1093"/>
              <a:gd name="T81" fmla="*/ 304 h 449"/>
              <a:gd name="T82" fmla="*/ 796 w 1093"/>
              <a:gd name="T83" fmla="*/ 27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93" h="449">
                <a:moveTo>
                  <a:pt x="923" y="448"/>
                </a:moveTo>
                <a:lnTo>
                  <a:pt x="923" y="448"/>
                </a:lnTo>
                <a:cubicBezTo>
                  <a:pt x="872" y="448"/>
                  <a:pt x="830" y="423"/>
                  <a:pt x="796" y="389"/>
                </a:cubicBezTo>
                <a:cubicBezTo>
                  <a:pt x="762" y="423"/>
                  <a:pt x="720" y="440"/>
                  <a:pt x="669" y="440"/>
                </a:cubicBezTo>
                <a:cubicBezTo>
                  <a:pt x="626" y="440"/>
                  <a:pt x="576" y="423"/>
                  <a:pt x="550" y="389"/>
                </a:cubicBezTo>
                <a:cubicBezTo>
                  <a:pt x="516" y="423"/>
                  <a:pt x="474" y="440"/>
                  <a:pt x="423" y="440"/>
                </a:cubicBezTo>
                <a:cubicBezTo>
                  <a:pt x="372" y="440"/>
                  <a:pt x="330" y="423"/>
                  <a:pt x="296" y="389"/>
                </a:cubicBezTo>
                <a:cubicBezTo>
                  <a:pt x="262" y="423"/>
                  <a:pt x="212" y="448"/>
                  <a:pt x="161" y="440"/>
                </a:cubicBezTo>
                <a:cubicBezTo>
                  <a:pt x="68" y="440"/>
                  <a:pt x="0" y="364"/>
                  <a:pt x="0" y="270"/>
                </a:cubicBezTo>
                <a:cubicBezTo>
                  <a:pt x="0" y="254"/>
                  <a:pt x="0" y="254"/>
                  <a:pt x="0" y="254"/>
                </a:cubicBezTo>
                <a:cubicBezTo>
                  <a:pt x="144" y="33"/>
                  <a:pt x="144" y="33"/>
                  <a:pt x="144" y="33"/>
                </a:cubicBezTo>
                <a:cubicBezTo>
                  <a:pt x="161" y="17"/>
                  <a:pt x="195" y="0"/>
                  <a:pt x="220" y="0"/>
                </a:cubicBezTo>
                <a:cubicBezTo>
                  <a:pt x="872" y="0"/>
                  <a:pt x="872" y="0"/>
                  <a:pt x="872" y="0"/>
                </a:cubicBezTo>
                <a:lnTo>
                  <a:pt x="872" y="0"/>
                </a:lnTo>
                <a:cubicBezTo>
                  <a:pt x="897" y="0"/>
                  <a:pt x="931" y="8"/>
                  <a:pt x="948" y="33"/>
                </a:cubicBezTo>
                <a:cubicBezTo>
                  <a:pt x="1092" y="254"/>
                  <a:pt x="1092" y="254"/>
                  <a:pt x="1092" y="254"/>
                </a:cubicBezTo>
                <a:cubicBezTo>
                  <a:pt x="1092" y="270"/>
                  <a:pt x="1092" y="270"/>
                  <a:pt x="1092" y="270"/>
                </a:cubicBezTo>
                <a:cubicBezTo>
                  <a:pt x="1092" y="364"/>
                  <a:pt x="1024" y="440"/>
                  <a:pt x="931" y="448"/>
                </a:cubicBezTo>
                <a:lnTo>
                  <a:pt x="923" y="448"/>
                </a:lnTo>
                <a:close/>
                <a:moveTo>
                  <a:pt x="796" y="279"/>
                </a:moveTo>
                <a:lnTo>
                  <a:pt x="796" y="279"/>
                </a:lnTo>
                <a:lnTo>
                  <a:pt x="796" y="279"/>
                </a:lnTo>
                <a:cubicBezTo>
                  <a:pt x="821" y="279"/>
                  <a:pt x="838" y="288"/>
                  <a:pt x="846" y="313"/>
                </a:cubicBezTo>
                <a:cubicBezTo>
                  <a:pt x="855" y="338"/>
                  <a:pt x="889" y="364"/>
                  <a:pt x="923" y="355"/>
                </a:cubicBezTo>
                <a:cubicBezTo>
                  <a:pt x="965" y="355"/>
                  <a:pt x="999" y="321"/>
                  <a:pt x="999" y="279"/>
                </a:cubicBezTo>
                <a:cubicBezTo>
                  <a:pt x="872" y="84"/>
                  <a:pt x="872" y="84"/>
                  <a:pt x="872" y="84"/>
                </a:cubicBezTo>
                <a:cubicBezTo>
                  <a:pt x="220" y="84"/>
                  <a:pt x="220" y="84"/>
                  <a:pt x="220" y="84"/>
                </a:cubicBezTo>
                <a:lnTo>
                  <a:pt x="220" y="84"/>
                </a:lnTo>
                <a:cubicBezTo>
                  <a:pt x="93" y="279"/>
                  <a:pt x="93" y="279"/>
                  <a:pt x="93" y="279"/>
                </a:cubicBezTo>
                <a:cubicBezTo>
                  <a:pt x="93" y="321"/>
                  <a:pt x="127" y="355"/>
                  <a:pt x="169" y="355"/>
                </a:cubicBezTo>
                <a:cubicBezTo>
                  <a:pt x="203" y="355"/>
                  <a:pt x="229" y="338"/>
                  <a:pt x="246" y="304"/>
                </a:cubicBezTo>
                <a:cubicBezTo>
                  <a:pt x="254" y="288"/>
                  <a:pt x="271" y="270"/>
                  <a:pt x="296" y="270"/>
                </a:cubicBezTo>
                <a:lnTo>
                  <a:pt x="296" y="270"/>
                </a:lnTo>
                <a:cubicBezTo>
                  <a:pt x="322" y="270"/>
                  <a:pt x="338" y="288"/>
                  <a:pt x="347" y="304"/>
                </a:cubicBezTo>
                <a:cubicBezTo>
                  <a:pt x="364" y="338"/>
                  <a:pt x="389" y="355"/>
                  <a:pt x="423" y="355"/>
                </a:cubicBezTo>
                <a:cubicBezTo>
                  <a:pt x="457" y="355"/>
                  <a:pt x="483" y="338"/>
                  <a:pt x="499" y="304"/>
                </a:cubicBezTo>
                <a:cubicBezTo>
                  <a:pt x="508" y="288"/>
                  <a:pt x="525" y="270"/>
                  <a:pt x="550" y="270"/>
                </a:cubicBezTo>
                <a:lnTo>
                  <a:pt x="550" y="270"/>
                </a:lnTo>
                <a:cubicBezTo>
                  <a:pt x="567" y="270"/>
                  <a:pt x="584" y="288"/>
                  <a:pt x="593" y="304"/>
                </a:cubicBezTo>
                <a:cubicBezTo>
                  <a:pt x="609" y="338"/>
                  <a:pt x="635" y="355"/>
                  <a:pt x="669" y="355"/>
                </a:cubicBezTo>
                <a:cubicBezTo>
                  <a:pt x="703" y="355"/>
                  <a:pt x="728" y="338"/>
                  <a:pt x="745" y="304"/>
                </a:cubicBezTo>
                <a:cubicBezTo>
                  <a:pt x="754" y="288"/>
                  <a:pt x="770" y="279"/>
                  <a:pt x="796" y="27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5">
            <a:extLst>
              <a:ext uri="{FF2B5EF4-FFF2-40B4-BE49-F238E27FC236}">
                <a16:creationId xmlns:a16="http://schemas.microsoft.com/office/drawing/2014/main" id="{2C222A22-471E-874F-A37B-271BF1D7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3527" y="10484351"/>
            <a:ext cx="312862" cy="75845"/>
          </a:xfrm>
          <a:custGeom>
            <a:avLst/>
            <a:gdLst>
              <a:gd name="T0" fmla="*/ 288 w 289"/>
              <a:gd name="T1" fmla="*/ 68 h 69"/>
              <a:gd name="T2" fmla="*/ 0 w 289"/>
              <a:gd name="T3" fmla="*/ 68 h 69"/>
              <a:gd name="T4" fmla="*/ 0 w 289"/>
              <a:gd name="T5" fmla="*/ 0 h 69"/>
              <a:gd name="T6" fmla="*/ 288 w 289"/>
              <a:gd name="T7" fmla="*/ 0 h 69"/>
              <a:gd name="T8" fmla="*/ 288 w 289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69">
                <a:moveTo>
                  <a:pt x="288" y="68"/>
                </a:moveTo>
                <a:lnTo>
                  <a:pt x="0" y="68"/>
                </a:lnTo>
                <a:lnTo>
                  <a:pt x="0" y="0"/>
                </a:lnTo>
                <a:lnTo>
                  <a:pt x="288" y="0"/>
                </a:lnTo>
                <a:lnTo>
                  <a:pt x="288" y="6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6">
            <a:extLst>
              <a:ext uri="{FF2B5EF4-FFF2-40B4-BE49-F238E27FC236}">
                <a16:creationId xmlns:a16="http://schemas.microsoft.com/office/drawing/2014/main" id="{D4BA07A8-0FE7-FB4C-9095-E07C8E3E0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1449" y="10285257"/>
            <a:ext cx="312862" cy="583059"/>
          </a:xfrm>
          <a:custGeom>
            <a:avLst/>
            <a:gdLst>
              <a:gd name="T0" fmla="*/ 118 w 289"/>
              <a:gd name="T1" fmla="*/ 0 h 543"/>
              <a:gd name="T2" fmla="*/ 118 w 289"/>
              <a:gd name="T3" fmla="*/ 0 h 543"/>
              <a:gd name="T4" fmla="*/ 0 w 289"/>
              <a:gd name="T5" fmla="*/ 0 h 543"/>
              <a:gd name="T6" fmla="*/ 0 w 289"/>
              <a:gd name="T7" fmla="*/ 68 h 543"/>
              <a:gd name="T8" fmla="*/ 84 w 289"/>
              <a:gd name="T9" fmla="*/ 68 h 543"/>
              <a:gd name="T10" fmla="*/ 118 w 289"/>
              <a:gd name="T11" fmla="*/ 77 h 543"/>
              <a:gd name="T12" fmla="*/ 220 w 289"/>
              <a:gd name="T13" fmla="*/ 204 h 543"/>
              <a:gd name="T14" fmla="*/ 220 w 289"/>
              <a:gd name="T15" fmla="*/ 475 h 543"/>
              <a:gd name="T16" fmla="*/ 50 w 289"/>
              <a:gd name="T17" fmla="*/ 475 h 543"/>
              <a:gd name="T18" fmla="*/ 50 w 289"/>
              <a:gd name="T19" fmla="*/ 500 h 543"/>
              <a:gd name="T20" fmla="*/ 42 w 289"/>
              <a:gd name="T21" fmla="*/ 542 h 543"/>
              <a:gd name="T22" fmla="*/ 220 w 289"/>
              <a:gd name="T23" fmla="*/ 542 h 543"/>
              <a:gd name="T24" fmla="*/ 288 w 289"/>
              <a:gd name="T25" fmla="*/ 475 h 543"/>
              <a:gd name="T26" fmla="*/ 288 w 289"/>
              <a:gd name="T27" fmla="*/ 187 h 543"/>
              <a:gd name="T28" fmla="*/ 288 w 289"/>
              <a:gd name="T29" fmla="*/ 178 h 543"/>
              <a:gd name="T30" fmla="*/ 143 w 289"/>
              <a:gd name="T31" fmla="*/ 9 h 543"/>
              <a:gd name="T32" fmla="*/ 118 w 289"/>
              <a:gd name="T3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9" h="543">
                <a:moveTo>
                  <a:pt x="118" y="0"/>
                </a:moveTo>
                <a:lnTo>
                  <a:pt x="118" y="0"/>
                </a:lnTo>
                <a:cubicBezTo>
                  <a:pt x="0" y="0"/>
                  <a:pt x="0" y="0"/>
                  <a:pt x="0" y="0"/>
                </a:cubicBezTo>
                <a:cubicBezTo>
                  <a:pt x="0" y="68"/>
                  <a:pt x="0" y="68"/>
                  <a:pt x="0" y="68"/>
                </a:cubicBezTo>
                <a:cubicBezTo>
                  <a:pt x="84" y="68"/>
                  <a:pt x="84" y="68"/>
                  <a:pt x="84" y="68"/>
                </a:cubicBezTo>
                <a:cubicBezTo>
                  <a:pt x="101" y="68"/>
                  <a:pt x="110" y="68"/>
                  <a:pt x="118" y="77"/>
                </a:cubicBezTo>
                <a:cubicBezTo>
                  <a:pt x="220" y="204"/>
                  <a:pt x="220" y="204"/>
                  <a:pt x="220" y="204"/>
                </a:cubicBezTo>
                <a:cubicBezTo>
                  <a:pt x="220" y="475"/>
                  <a:pt x="220" y="475"/>
                  <a:pt x="220" y="475"/>
                </a:cubicBezTo>
                <a:cubicBezTo>
                  <a:pt x="50" y="475"/>
                  <a:pt x="50" y="475"/>
                  <a:pt x="50" y="475"/>
                </a:cubicBezTo>
                <a:cubicBezTo>
                  <a:pt x="50" y="483"/>
                  <a:pt x="50" y="492"/>
                  <a:pt x="50" y="500"/>
                </a:cubicBezTo>
                <a:cubicBezTo>
                  <a:pt x="50" y="517"/>
                  <a:pt x="50" y="525"/>
                  <a:pt x="42" y="542"/>
                </a:cubicBezTo>
                <a:cubicBezTo>
                  <a:pt x="220" y="542"/>
                  <a:pt x="220" y="542"/>
                  <a:pt x="220" y="542"/>
                </a:cubicBezTo>
                <a:cubicBezTo>
                  <a:pt x="262" y="542"/>
                  <a:pt x="288" y="508"/>
                  <a:pt x="288" y="475"/>
                </a:cubicBezTo>
                <a:cubicBezTo>
                  <a:pt x="288" y="187"/>
                  <a:pt x="288" y="187"/>
                  <a:pt x="288" y="187"/>
                </a:cubicBezTo>
                <a:cubicBezTo>
                  <a:pt x="288" y="178"/>
                  <a:pt x="288" y="178"/>
                  <a:pt x="288" y="178"/>
                </a:cubicBezTo>
                <a:cubicBezTo>
                  <a:pt x="143" y="9"/>
                  <a:pt x="143" y="9"/>
                  <a:pt x="143" y="9"/>
                </a:cubicBezTo>
                <a:cubicBezTo>
                  <a:pt x="135" y="0"/>
                  <a:pt x="127" y="0"/>
                  <a:pt x="11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7">
            <a:extLst>
              <a:ext uri="{FF2B5EF4-FFF2-40B4-BE49-F238E27FC236}">
                <a16:creationId xmlns:a16="http://schemas.microsoft.com/office/drawing/2014/main" id="{BF765EBC-3C4F-EC44-B77D-5F477695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7417" y="10778251"/>
            <a:ext cx="365007" cy="99545"/>
          </a:xfrm>
          <a:custGeom>
            <a:avLst/>
            <a:gdLst>
              <a:gd name="T0" fmla="*/ 331 w 340"/>
              <a:gd name="T1" fmla="*/ 0 h 94"/>
              <a:gd name="T2" fmla="*/ 331 w 340"/>
              <a:gd name="T3" fmla="*/ 0 h 94"/>
              <a:gd name="T4" fmla="*/ 9 w 340"/>
              <a:gd name="T5" fmla="*/ 8 h 94"/>
              <a:gd name="T6" fmla="*/ 17 w 340"/>
              <a:gd name="T7" fmla="*/ 42 h 94"/>
              <a:gd name="T8" fmla="*/ 0 w 340"/>
              <a:gd name="T9" fmla="*/ 93 h 94"/>
              <a:gd name="T10" fmla="*/ 339 w 340"/>
              <a:gd name="T11" fmla="*/ 93 h 94"/>
              <a:gd name="T12" fmla="*/ 322 w 340"/>
              <a:gd name="T13" fmla="*/ 42 h 94"/>
              <a:gd name="T14" fmla="*/ 331 w 340"/>
              <a:gd name="T1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" h="94">
                <a:moveTo>
                  <a:pt x="331" y="0"/>
                </a:moveTo>
                <a:lnTo>
                  <a:pt x="331" y="0"/>
                </a:lnTo>
                <a:cubicBezTo>
                  <a:pt x="9" y="8"/>
                  <a:pt x="9" y="8"/>
                  <a:pt x="9" y="8"/>
                </a:cubicBezTo>
                <a:cubicBezTo>
                  <a:pt x="17" y="17"/>
                  <a:pt x="17" y="25"/>
                  <a:pt x="17" y="42"/>
                </a:cubicBezTo>
                <a:cubicBezTo>
                  <a:pt x="17" y="59"/>
                  <a:pt x="9" y="76"/>
                  <a:pt x="0" y="93"/>
                </a:cubicBezTo>
                <a:cubicBezTo>
                  <a:pt x="339" y="93"/>
                  <a:pt x="339" y="93"/>
                  <a:pt x="339" y="93"/>
                </a:cubicBezTo>
                <a:cubicBezTo>
                  <a:pt x="331" y="76"/>
                  <a:pt x="322" y="59"/>
                  <a:pt x="322" y="42"/>
                </a:cubicBezTo>
                <a:cubicBezTo>
                  <a:pt x="322" y="25"/>
                  <a:pt x="331" y="17"/>
                  <a:pt x="33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8">
            <a:extLst>
              <a:ext uri="{FF2B5EF4-FFF2-40B4-BE49-F238E27FC236}">
                <a16:creationId xmlns:a16="http://schemas.microsoft.com/office/drawing/2014/main" id="{307D4C37-2430-5D43-B5A1-CE87743B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787" y="10100383"/>
            <a:ext cx="900662" cy="649426"/>
          </a:xfrm>
          <a:custGeom>
            <a:avLst/>
            <a:gdLst>
              <a:gd name="T0" fmla="*/ 805 w 840"/>
              <a:gd name="T1" fmla="*/ 584 h 602"/>
              <a:gd name="T2" fmla="*/ 805 w 840"/>
              <a:gd name="T3" fmla="*/ 584 h 602"/>
              <a:gd name="T4" fmla="*/ 839 w 840"/>
              <a:gd name="T5" fmla="*/ 593 h 602"/>
              <a:gd name="T6" fmla="*/ 839 w 840"/>
              <a:gd name="T7" fmla="*/ 237 h 602"/>
              <a:gd name="T8" fmla="*/ 839 w 840"/>
              <a:gd name="T9" fmla="*/ 169 h 602"/>
              <a:gd name="T10" fmla="*/ 839 w 840"/>
              <a:gd name="T11" fmla="*/ 85 h 602"/>
              <a:gd name="T12" fmla="*/ 762 w 840"/>
              <a:gd name="T13" fmla="*/ 0 h 602"/>
              <a:gd name="T14" fmla="*/ 43 w 840"/>
              <a:gd name="T15" fmla="*/ 0 h 602"/>
              <a:gd name="T16" fmla="*/ 0 w 840"/>
              <a:gd name="T17" fmla="*/ 42 h 602"/>
              <a:gd name="T18" fmla="*/ 43 w 840"/>
              <a:gd name="T19" fmla="*/ 93 h 602"/>
              <a:gd name="T20" fmla="*/ 754 w 840"/>
              <a:gd name="T21" fmla="*/ 93 h 602"/>
              <a:gd name="T22" fmla="*/ 754 w 840"/>
              <a:gd name="T23" fmla="*/ 601 h 602"/>
              <a:gd name="T24" fmla="*/ 805 w 840"/>
              <a:gd name="T25" fmla="*/ 584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40" h="602">
                <a:moveTo>
                  <a:pt x="805" y="584"/>
                </a:moveTo>
                <a:lnTo>
                  <a:pt x="805" y="584"/>
                </a:lnTo>
                <a:cubicBezTo>
                  <a:pt x="822" y="584"/>
                  <a:pt x="830" y="584"/>
                  <a:pt x="839" y="593"/>
                </a:cubicBezTo>
                <a:cubicBezTo>
                  <a:pt x="839" y="237"/>
                  <a:pt x="839" y="237"/>
                  <a:pt x="839" y="237"/>
                </a:cubicBezTo>
                <a:cubicBezTo>
                  <a:pt x="839" y="169"/>
                  <a:pt x="839" y="169"/>
                  <a:pt x="839" y="169"/>
                </a:cubicBezTo>
                <a:cubicBezTo>
                  <a:pt x="839" y="85"/>
                  <a:pt x="839" y="85"/>
                  <a:pt x="839" y="85"/>
                </a:cubicBezTo>
                <a:cubicBezTo>
                  <a:pt x="839" y="34"/>
                  <a:pt x="805" y="0"/>
                  <a:pt x="76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68"/>
                  <a:pt x="17" y="93"/>
                  <a:pt x="43" y="93"/>
                </a:cubicBezTo>
                <a:cubicBezTo>
                  <a:pt x="754" y="93"/>
                  <a:pt x="754" y="93"/>
                  <a:pt x="754" y="93"/>
                </a:cubicBezTo>
                <a:cubicBezTo>
                  <a:pt x="754" y="601"/>
                  <a:pt x="754" y="601"/>
                  <a:pt x="754" y="601"/>
                </a:cubicBezTo>
                <a:cubicBezTo>
                  <a:pt x="771" y="593"/>
                  <a:pt x="788" y="584"/>
                  <a:pt x="805" y="58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29">
            <a:extLst>
              <a:ext uri="{FF2B5EF4-FFF2-40B4-BE49-F238E27FC236}">
                <a16:creationId xmlns:a16="http://schemas.microsoft.com/office/drawing/2014/main" id="{52BFCE2D-7D15-EB4F-A92A-46350679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0336" y="10455909"/>
            <a:ext cx="184871" cy="421888"/>
          </a:xfrm>
          <a:custGeom>
            <a:avLst/>
            <a:gdLst>
              <a:gd name="T0" fmla="*/ 161 w 170"/>
              <a:gd name="T1" fmla="*/ 305 h 391"/>
              <a:gd name="T2" fmla="*/ 161 w 170"/>
              <a:gd name="T3" fmla="*/ 305 h 391"/>
              <a:gd name="T4" fmla="*/ 84 w 170"/>
              <a:gd name="T5" fmla="*/ 305 h 391"/>
              <a:gd name="T6" fmla="*/ 84 w 170"/>
              <a:gd name="T7" fmla="*/ 0 h 391"/>
              <a:gd name="T8" fmla="*/ 0 w 170"/>
              <a:gd name="T9" fmla="*/ 0 h 391"/>
              <a:gd name="T10" fmla="*/ 0 w 170"/>
              <a:gd name="T11" fmla="*/ 305 h 391"/>
              <a:gd name="T12" fmla="*/ 17 w 170"/>
              <a:gd name="T13" fmla="*/ 356 h 391"/>
              <a:gd name="T14" fmla="*/ 76 w 170"/>
              <a:gd name="T15" fmla="*/ 390 h 391"/>
              <a:gd name="T16" fmla="*/ 76 w 170"/>
              <a:gd name="T17" fmla="*/ 390 h 391"/>
              <a:gd name="T18" fmla="*/ 169 w 170"/>
              <a:gd name="T19" fmla="*/ 390 h 391"/>
              <a:gd name="T20" fmla="*/ 152 w 170"/>
              <a:gd name="T21" fmla="*/ 339 h 391"/>
              <a:gd name="T22" fmla="*/ 161 w 170"/>
              <a:gd name="T23" fmla="*/ 305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0" h="391">
                <a:moveTo>
                  <a:pt x="161" y="305"/>
                </a:moveTo>
                <a:lnTo>
                  <a:pt x="161" y="305"/>
                </a:lnTo>
                <a:cubicBezTo>
                  <a:pt x="84" y="305"/>
                  <a:pt x="84" y="305"/>
                  <a:pt x="84" y="305"/>
                </a:cubicBezTo>
                <a:cubicBezTo>
                  <a:pt x="84" y="0"/>
                  <a:pt x="84" y="0"/>
                  <a:pt x="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322"/>
                  <a:pt x="0" y="347"/>
                  <a:pt x="17" y="356"/>
                </a:cubicBezTo>
                <a:cubicBezTo>
                  <a:pt x="33" y="381"/>
                  <a:pt x="51" y="390"/>
                  <a:pt x="76" y="390"/>
                </a:cubicBezTo>
                <a:lnTo>
                  <a:pt x="76" y="390"/>
                </a:lnTo>
                <a:cubicBezTo>
                  <a:pt x="169" y="390"/>
                  <a:pt x="169" y="390"/>
                  <a:pt x="169" y="390"/>
                </a:cubicBezTo>
                <a:cubicBezTo>
                  <a:pt x="161" y="373"/>
                  <a:pt x="152" y="356"/>
                  <a:pt x="152" y="339"/>
                </a:cubicBezTo>
                <a:cubicBezTo>
                  <a:pt x="152" y="322"/>
                  <a:pt x="152" y="314"/>
                  <a:pt x="161" y="30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0">
            <a:extLst>
              <a:ext uri="{FF2B5EF4-FFF2-40B4-BE49-F238E27FC236}">
                <a16:creationId xmlns:a16="http://schemas.microsoft.com/office/drawing/2014/main" id="{74B8BF99-207E-E64B-AA8F-FEF2EEC3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5539" y="10692925"/>
            <a:ext cx="255978" cy="255978"/>
          </a:xfrm>
          <a:custGeom>
            <a:avLst/>
            <a:gdLst>
              <a:gd name="T0" fmla="*/ 119 w 238"/>
              <a:gd name="T1" fmla="*/ 237 h 238"/>
              <a:gd name="T2" fmla="*/ 119 w 238"/>
              <a:gd name="T3" fmla="*/ 237 h 238"/>
              <a:gd name="T4" fmla="*/ 0 w 238"/>
              <a:gd name="T5" fmla="*/ 119 h 238"/>
              <a:gd name="T6" fmla="*/ 119 w 238"/>
              <a:gd name="T7" fmla="*/ 0 h 238"/>
              <a:gd name="T8" fmla="*/ 237 w 238"/>
              <a:gd name="T9" fmla="*/ 119 h 238"/>
              <a:gd name="T10" fmla="*/ 119 w 238"/>
              <a:gd name="T11" fmla="*/ 237 h 238"/>
              <a:gd name="T12" fmla="*/ 119 w 238"/>
              <a:gd name="T13" fmla="*/ 68 h 238"/>
              <a:gd name="T14" fmla="*/ 119 w 238"/>
              <a:gd name="T15" fmla="*/ 68 h 238"/>
              <a:gd name="T16" fmla="*/ 68 w 238"/>
              <a:gd name="T17" fmla="*/ 119 h 238"/>
              <a:gd name="T18" fmla="*/ 119 w 238"/>
              <a:gd name="T19" fmla="*/ 170 h 238"/>
              <a:gd name="T20" fmla="*/ 178 w 238"/>
              <a:gd name="T21" fmla="*/ 119 h 238"/>
              <a:gd name="T22" fmla="*/ 119 w 238"/>
              <a:gd name="T23" fmla="*/ 6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238">
                <a:moveTo>
                  <a:pt x="119" y="237"/>
                </a:moveTo>
                <a:lnTo>
                  <a:pt x="119" y="237"/>
                </a:lnTo>
                <a:cubicBezTo>
                  <a:pt x="59" y="237"/>
                  <a:pt x="0" y="187"/>
                  <a:pt x="0" y="119"/>
                </a:cubicBezTo>
                <a:cubicBezTo>
                  <a:pt x="0" y="51"/>
                  <a:pt x="59" y="0"/>
                  <a:pt x="119" y="0"/>
                </a:cubicBezTo>
                <a:cubicBezTo>
                  <a:pt x="186" y="0"/>
                  <a:pt x="237" y="51"/>
                  <a:pt x="237" y="119"/>
                </a:cubicBezTo>
                <a:cubicBezTo>
                  <a:pt x="237" y="187"/>
                  <a:pt x="186" y="237"/>
                  <a:pt x="119" y="237"/>
                </a:cubicBezTo>
                <a:close/>
                <a:moveTo>
                  <a:pt x="119" y="68"/>
                </a:moveTo>
                <a:lnTo>
                  <a:pt x="119" y="68"/>
                </a:lnTo>
                <a:cubicBezTo>
                  <a:pt x="93" y="68"/>
                  <a:pt x="68" y="94"/>
                  <a:pt x="68" y="119"/>
                </a:cubicBezTo>
                <a:cubicBezTo>
                  <a:pt x="68" y="144"/>
                  <a:pt x="93" y="170"/>
                  <a:pt x="119" y="170"/>
                </a:cubicBezTo>
                <a:cubicBezTo>
                  <a:pt x="153" y="170"/>
                  <a:pt x="178" y="144"/>
                  <a:pt x="178" y="119"/>
                </a:cubicBezTo>
                <a:cubicBezTo>
                  <a:pt x="178" y="94"/>
                  <a:pt x="153" y="68"/>
                  <a:pt x="119" y="6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1">
            <a:extLst>
              <a:ext uri="{FF2B5EF4-FFF2-40B4-BE49-F238E27FC236}">
                <a16:creationId xmlns:a16="http://schemas.microsoft.com/office/drawing/2014/main" id="{49F356D6-40D1-3A43-B26B-EC4ECC12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323" y="10692925"/>
            <a:ext cx="255978" cy="255978"/>
          </a:xfrm>
          <a:custGeom>
            <a:avLst/>
            <a:gdLst>
              <a:gd name="T0" fmla="*/ 119 w 238"/>
              <a:gd name="T1" fmla="*/ 237 h 238"/>
              <a:gd name="T2" fmla="*/ 119 w 238"/>
              <a:gd name="T3" fmla="*/ 237 h 238"/>
              <a:gd name="T4" fmla="*/ 0 w 238"/>
              <a:gd name="T5" fmla="*/ 119 h 238"/>
              <a:gd name="T6" fmla="*/ 119 w 238"/>
              <a:gd name="T7" fmla="*/ 0 h 238"/>
              <a:gd name="T8" fmla="*/ 237 w 238"/>
              <a:gd name="T9" fmla="*/ 119 h 238"/>
              <a:gd name="T10" fmla="*/ 119 w 238"/>
              <a:gd name="T11" fmla="*/ 237 h 238"/>
              <a:gd name="T12" fmla="*/ 119 w 238"/>
              <a:gd name="T13" fmla="*/ 68 h 238"/>
              <a:gd name="T14" fmla="*/ 119 w 238"/>
              <a:gd name="T15" fmla="*/ 68 h 238"/>
              <a:gd name="T16" fmla="*/ 68 w 238"/>
              <a:gd name="T17" fmla="*/ 119 h 238"/>
              <a:gd name="T18" fmla="*/ 119 w 238"/>
              <a:gd name="T19" fmla="*/ 170 h 238"/>
              <a:gd name="T20" fmla="*/ 170 w 238"/>
              <a:gd name="T21" fmla="*/ 119 h 238"/>
              <a:gd name="T22" fmla="*/ 119 w 238"/>
              <a:gd name="T23" fmla="*/ 6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8" h="238">
                <a:moveTo>
                  <a:pt x="119" y="237"/>
                </a:moveTo>
                <a:lnTo>
                  <a:pt x="119" y="237"/>
                </a:lnTo>
                <a:cubicBezTo>
                  <a:pt x="51" y="237"/>
                  <a:pt x="0" y="187"/>
                  <a:pt x="0" y="119"/>
                </a:cubicBezTo>
                <a:cubicBezTo>
                  <a:pt x="0" y="51"/>
                  <a:pt x="51" y="0"/>
                  <a:pt x="119" y="0"/>
                </a:cubicBezTo>
                <a:cubicBezTo>
                  <a:pt x="186" y="0"/>
                  <a:pt x="237" y="51"/>
                  <a:pt x="237" y="119"/>
                </a:cubicBezTo>
                <a:cubicBezTo>
                  <a:pt x="237" y="187"/>
                  <a:pt x="186" y="237"/>
                  <a:pt x="119" y="237"/>
                </a:cubicBezTo>
                <a:close/>
                <a:moveTo>
                  <a:pt x="119" y="68"/>
                </a:moveTo>
                <a:lnTo>
                  <a:pt x="119" y="68"/>
                </a:lnTo>
                <a:cubicBezTo>
                  <a:pt x="93" y="68"/>
                  <a:pt x="68" y="94"/>
                  <a:pt x="68" y="119"/>
                </a:cubicBezTo>
                <a:cubicBezTo>
                  <a:pt x="68" y="144"/>
                  <a:pt x="93" y="170"/>
                  <a:pt x="119" y="170"/>
                </a:cubicBezTo>
                <a:cubicBezTo>
                  <a:pt x="144" y="170"/>
                  <a:pt x="170" y="144"/>
                  <a:pt x="170" y="119"/>
                </a:cubicBezTo>
                <a:cubicBezTo>
                  <a:pt x="170" y="94"/>
                  <a:pt x="144" y="68"/>
                  <a:pt x="119" y="6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2">
            <a:extLst>
              <a:ext uri="{FF2B5EF4-FFF2-40B4-BE49-F238E27FC236}">
                <a16:creationId xmlns:a16="http://schemas.microsoft.com/office/drawing/2014/main" id="{51612D14-0C36-9849-A165-8551B6619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9229" y="10275776"/>
            <a:ext cx="374487" cy="80584"/>
          </a:xfrm>
          <a:custGeom>
            <a:avLst/>
            <a:gdLst>
              <a:gd name="T0" fmla="*/ 305 w 348"/>
              <a:gd name="T1" fmla="*/ 76 h 77"/>
              <a:gd name="T2" fmla="*/ 305 w 348"/>
              <a:gd name="T3" fmla="*/ 76 h 77"/>
              <a:gd name="T4" fmla="*/ 34 w 348"/>
              <a:gd name="T5" fmla="*/ 76 h 77"/>
              <a:gd name="T6" fmla="*/ 0 w 348"/>
              <a:gd name="T7" fmla="*/ 34 h 77"/>
              <a:gd name="T8" fmla="*/ 0 w 348"/>
              <a:gd name="T9" fmla="*/ 34 h 77"/>
              <a:gd name="T10" fmla="*/ 34 w 348"/>
              <a:gd name="T11" fmla="*/ 0 h 77"/>
              <a:gd name="T12" fmla="*/ 305 w 348"/>
              <a:gd name="T13" fmla="*/ 0 h 77"/>
              <a:gd name="T14" fmla="*/ 347 w 348"/>
              <a:gd name="T15" fmla="*/ 34 h 77"/>
              <a:gd name="T16" fmla="*/ 347 w 348"/>
              <a:gd name="T17" fmla="*/ 34 h 77"/>
              <a:gd name="T18" fmla="*/ 305 w 348"/>
              <a:gd name="T1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8" h="77">
                <a:moveTo>
                  <a:pt x="305" y="76"/>
                </a:moveTo>
                <a:lnTo>
                  <a:pt x="305" y="76"/>
                </a:lnTo>
                <a:cubicBezTo>
                  <a:pt x="34" y="76"/>
                  <a:pt x="34" y="76"/>
                  <a:pt x="34" y="76"/>
                </a:cubicBezTo>
                <a:cubicBezTo>
                  <a:pt x="17" y="76"/>
                  <a:pt x="0" y="59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4" y="0"/>
                </a:cubicBezTo>
                <a:cubicBezTo>
                  <a:pt x="305" y="0"/>
                  <a:pt x="305" y="0"/>
                  <a:pt x="305" y="0"/>
                </a:cubicBezTo>
                <a:cubicBezTo>
                  <a:pt x="330" y="0"/>
                  <a:pt x="347" y="17"/>
                  <a:pt x="347" y="34"/>
                </a:cubicBezTo>
                <a:lnTo>
                  <a:pt x="347" y="34"/>
                </a:lnTo>
                <a:cubicBezTo>
                  <a:pt x="347" y="59"/>
                  <a:pt x="330" y="76"/>
                  <a:pt x="305" y="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3">
            <a:extLst>
              <a:ext uri="{FF2B5EF4-FFF2-40B4-BE49-F238E27FC236}">
                <a16:creationId xmlns:a16="http://schemas.microsoft.com/office/drawing/2014/main" id="{AA5D9301-7F0F-2448-B8A2-21CCE2B8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1374" y="10413244"/>
            <a:ext cx="194352" cy="75845"/>
          </a:xfrm>
          <a:custGeom>
            <a:avLst/>
            <a:gdLst>
              <a:gd name="T0" fmla="*/ 144 w 179"/>
              <a:gd name="T1" fmla="*/ 68 h 69"/>
              <a:gd name="T2" fmla="*/ 144 w 179"/>
              <a:gd name="T3" fmla="*/ 68 h 69"/>
              <a:gd name="T4" fmla="*/ 34 w 179"/>
              <a:gd name="T5" fmla="*/ 68 h 69"/>
              <a:gd name="T6" fmla="*/ 0 w 179"/>
              <a:gd name="T7" fmla="*/ 34 h 69"/>
              <a:gd name="T8" fmla="*/ 0 w 179"/>
              <a:gd name="T9" fmla="*/ 34 h 69"/>
              <a:gd name="T10" fmla="*/ 34 w 179"/>
              <a:gd name="T11" fmla="*/ 0 h 69"/>
              <a:gd name="T12" fmla="*/ 144 w 179"/>
              <a:gd name="T13" fmla="*/ 0 h 69"/>
              <a:gd name="T14" fmla="*/ 178 w 179"/>
              <a:gd name="T15" fmla="*/ 34 h 69"/>
              <a:gd name="T16" fmla="*/ 178 w 179"/>
              <a:gd name="T17" fmla="*/ 34 h 69"/>
              <a:gd name="T18" fmla="*/ 144 w 179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9" h="69">
                <a:moveTo>
                  <a:pt x="144" y="68"/>
                </a:moveTo>
                <a:lnTo>
                  <a:pt x="144" y="68"/>
                </a:lnTo>
                <a:cubicBezTo>
                  <a:pt x="34" y="68"/>
                  <a:pt x="34" y="68"/>
                  <a:pt x="34" y="68"/>
                </a:cubicBezTo>
                <a:cubicBezTo>
                  <a:pt x="17" y="68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4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0" y="0"/>
                  <a:pt x="178" y="17"/>
                  <a:pt x="178" y="34"/>
                </a:cubicBezTo>
                <a:lnTo>
                  <a:pt x="178" y="34"/>
                </a:lnTo>
                <a:cubicBezTo>
                  <a:pt x="178" y="51"/>
                  <a:pt x="160" y="68"/>
                  <a:pt x="144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4">
            <a:extLst>
              <a:ext uri="{FF2B5EF4-FFF2-40B4-BE49-F238E27FC236}">
                <a16:creationId xmlns:a16="http://schemas.microsoft.com/office/drawing/2014/main" id="{AAC399D8-3FCA-734C-A0FC-77A1B6E7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9949" y="7033394"/>
            <a:ext cx="791633" cy="104287"/>
          </a:xfrm>
          <a:custGeom>
            <a:avLst/>
            <a:gdLst>
              <a:gd name="T0" fmla="*/ 737 w 738"/>
              <a:gd name="T1" fmla="*/ 94 h 95"/>
              <a:gd name="T2" fmla="*/ 0 w 738"/>
              <a:gd name="T3" fmla="*/ 94 h 95"/>
              <a:gd name="T4" fmla="*/ 0 w 738"/>
              <a:gd name="T5" fmla="*/ 0 h 95"/>
              <a:gd name="T6" fmla="*/ 737 w 738"/>
              <a:gd name="T7" fmla="*/ 0 h 95"/>
              <a:gd name="T8" fmla="*/ 737 w 738"/>
              <a:gd name="T9" fmla="*/ 9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95">
                <a:moveTo>
                  <a:pt x="737" y="94"/>
                </a:moveTo>
                <a:lnTo>
                  <a:pt x="0" y="94"/>
                </a:lnTo>
                <a:lnTo>
                  <a:pt x="0" y="0"/>
                </a:lnTo>
                <a:lnTo>
                  <a:pt x="737" y="0"/>
                </a:lnTo>
                <a:lnTo>
                  <a:pt x="737" y="9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5">
            <a:extLst>
              <a:ext uri="{FF2B5EF4-FFF2-40B4-BE49-F238E27FC236}">
                <a16:creationId xmlns:a16="http://schemas.microsoft.com/office/drawing/2014/main" id="{D2E1FAB6-7AFB-EF44-BDA8-879FC3E4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3517" y="6028444"/>
            <a:ext cx="1095017" cy="1109236"/>
          </a:xfrm>
          <a:custGeom>
            <a:avLst/>
            <a:gdLst>
              <a:gd name="T0" fmla="*/ 881 w 1017"/>
              <a:gd name="T1" fmla="*/ 1032 h 1033"/>
              <a:gd name="T2" fmla="*/ 881 w 1017"/>
              <a:gd name="T3" fmla="*/ 1032 h 1033"/>
              <a:gd name="T4" fmla="*/ 881 w 1017"/>
              <a:gd name="T5" fmla="*/ 938 h 1033"/>
              <a:gd name="T6" fmla="*/ 932 w 1017"/>
              <a:gd name="T7" fmla="*/ 888 h 1033"/>
              <a:gd name="T8" fmla="*/ 932 w 1017"/>
              <a:gd name="T9" fmla="*/ 803 h 1033"/>
              <a:gd name="T10" fmla="*/ 322 w 1017"/>
              <a:gd name="T11" fmla="*/ 803 h 1033"/>
              <a:gd name="T12" fmla="*/ 322 w 1017"/>
              <a:gd name="T13" fmla="*/ 862 h 1033"/>
              <a:gd name="T14" fmla="*/ 161 w 1017"/>
              <a:gd name="T15" fmla="*/ 1032 h 1033"/>
              <a:gd name="T16" fmla="*/ 0 w 1017"/>
              <a:gd name="T17" fmla="*/ 862 h 1033"/>
              <a:gd name="T18" fmla="*/ 0 w 1017"/>
              <a:gd name="T19" fmla="*/ 67 h 1033"/>
              <a:gd name="T20" fmla="*/ 68 w 1017"/>
              <a:gd name="T21" fmla="*/ 0 h 1033"/>
              <a:gd name="T22" fmla="*/ 788 w 1017"/>
              <a:gd name="T23" fmla="*/ 0 h 1033"/>
              <a:gd name="T24" fmla="*/ 864 w 1017"/>
              <a:gd name="T25" fmla="*/ 67 h 1033"/>
              <a:gd name="T26" fmla="*/ 855 w 1017"/>
              <a:gd name="T27" fmla="*/ 719 h 1033"/>
              <a:gd name="T28" fmla="*/ 974 w 1017"/>
              <a:gd name="T29" fmla="*/ 719 h 1033"/>
              <a:gd name="T30" fmla="*/ 1016 w 1017"/>
              <a:gd name="T31" fmla="*/ 769 h 1033"/>
              <a:gd name="T32" fmla="*/ 1016 w 1017"/>
              <a:gd name="T33" fmla="*/ 888 h 1033"/>
              <a:gd name="T34" fmla="*/ 881 w 1017"/>
              <a:gd name="T35" fmla="*/ 1032 h 1033"/>
              <a:gd name="T36" fmla="*/ 85 w 1017"/>
              <a:gd name="T37" fmla="*/ 93 h 1033"/>
              <a:gd name="T38" fmla="*/ 85 w 1017"/>
              <a:gd name="T39" fmla="*/ 93 h 1033"/>
              <a:gd name="T40" fmla="*/ 85 w 1017"/>
              <a:gd name="T41" fmla="*/ 862 h 1033"/>
              <a:gd name="T42" fmla="*/ 161 w 1017"/>
              <a:gd name="T43" fmla="*/ 938 h 1033"/>
              <a:gd name="T44" fmla="*/ 237 w 1017"/>
              <a:gd name="T45" fmla="*/ 862 h 1033"/>
              <a:gd name="T46" fmla="*/ 237 w 1017"/>
              <a:gd name="T47" fmla="*/ 769 h 1033"/>
              <a:gd name="T48" fmla="*/ 280 w 1017"/>
              <a:gd name="T49" fmla="*/ 719 h 1033"/>
              <a:gd name="T50" fmla="*/ 771 w 1017"/>
              <a:gd name="T51" fmla="*/ 719 h 1033"/>
              <a:gd name="T52" fmla="*/ 771 w 1017"/>
              <a:gd name="T53" fmla="*/ 93 h 1033"/>
              <a:gd name="T54" fmla="*/ 85 w 1017"/>
              <a:gd name="T55" fmla="*/ 9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17" h="1033">
                <a:moveTo>
                  <a:pt x="881" y="1032"/>
                </a:moveTo>
                <a:lnTo>
                  <a:pt x="881" y="1032"/>
                </a:lnTo>
                <a:cubicBezTo>
                  <a:pt x="881" y="938"/>
                  <a:pt x="881" y="938"/>
                  <a:pt x="881" y="938"/>
                </a:cubicBezTo>
                <a:cubicBezTo>
                  <a:pt x="906" y="938"/>
                  <a:pt x="932" y="913"/>
                  <a:pt x="932" y="888"/>
                </a:cubicBezTo>
                <a:cubicBezTo>
                  <a:pt x="932" y="803"/>
                  <a:pt x="932" y="803"/>
                  <a:pt x="932" y="803"/>
                </a:cubicBezTo>
                <a:cubicBezTo>
                  <a:pt x="322" y="803"/>
                  <a:pt x="322" y="803"/>
                  <a:pt x="322" y="803"/>
                </a:cubicBezTo>
                <a:cubicBezTo>
                  <a:pt x="322" y="862"/>
                  <a:pt x="322" y="862"/>
                  <a:pt x="322" y="862"/>
                </a:cubicBezTo>
                <a:cubicBezTo>
                  <a:pt x="322" y="955"/>
                  <a:pt x="255" y="1032"/>
                  <a:pt x="161" y="1032"/>
                </a:cubicBezTo>
                <a:cubicBezTo>
                  <a:pt x="68" y="1032"/>
                  <a:pt x="0" y="955"/>
                  <a:pt x="0" y="86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34"/>
                  <a:pt x="26" y="0"/>
                  <a:pt x="68" y="0"/>
                </a:cubicBezTo>
                <a:cubicBezTo>
                  <a:pt x="788" y="0"/>
                  <a:pt x="788" y="0"/>
                  <a:pt x="788" y="0"/>
                </a:cubicBezTo>
                <a:cubicBezTo>
                  <a:pt x="830" y="0"/>
                  <a:pt x="864" y="34"/>
                  <a:pt x="864" y="67"/>
                </a:cubicBezTo>
                <a:cubicBezTo>
                  <a:pt x="855" y="719"/>
                  <a:pt x="855" y="719"/>
                  <a:pt x="855" y="719"/>
                </a:cubicBezTo>
                <a:cubicBezTo>
                  <a:pt x="974" y="719"/>
                  <a:pt x="974" y="719"/>
                  <a:pt x="974" y="719"/>
                </a:cubicBezTo>
                <a:cubicBezTo>
                  <a:pt x="1000" y="719"/>
                  <a:pt x="1016" y="736"/>
                  <a:pt x="1016" y="769"/>
                </a:cubicBezTo>
                <a:cubicBezTo>
                  <a:pt x="1016" y="888"/>
                  <a:pt x="1016" y="888"/>
                  <a:pt x="1016" y="888"/>
                </a:cubicBezTo>
                <a:cubicBezTo>
                  <a:pt x="1016" y="964"/>
                  <a:pt x="957" y="1032"/>
                  <a:pt x="881" y="1032"/>
                </a:cubicBezTo>
                <a:close/>
                <a:moveTo>
                  <a:pt x="85" y="93"/>
                </a:moveTo>
                <a:lnTo>
                  <a:pt x="85" y="93"/>
                </a:lnTo>
                <a:cubicBezTo>
                  <a:pt x="85" y="862"/>
                  <a:pt x="85" y="862"/>
                  <a:pt x="85" y="862"/>
                </a:cubicBezTo>
                <a:cubicBezTo>
                  <a:pt x="85" y="905"/>
                  <a:pt x="119" y="938"/>
                  <a:pt x="161" y="938"/>
                </a:cubicBezTo>
                <a:cubicBezTo>
                  <a:pt x="204" y="938"/>
                  <a:pt x="237" y="905"/>
                  <a:pt x="237" y="862"/>
                </a:cubicBezTo>
                <a:cubicBezTo>
                  <a:pt x="237" y="769"/>
                  <a:pt x="237" y="769"/>
                  <a:pt x="237" y="769"/>
                </a:cubicBezTo>
                <a:cubicBezTo>
                  <a:pt x="237" y="736"/>
                  <a:pt x="255" y="719"/>
                  <a:pt x="280" y="719"/>
                </a:cubicBezTo>
                <a:cubicBezTo>
                  <a:pt x="771" y="719"/>
                  <a:pt x="771" y="719"/>
                  <a:pt x="771" y="719"/>
                </a:cubicBezTo>
                <a:cubicBezTo>
                  <a:pt x="771" y="93"/>
                  <a:pt x="771" y="93"/>
                  <a:pt x="771" y="93"/>
                </a:cubicBezTo>
                <a:lnTo>
                  <a:pt x="85" y="9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6">
            <a:extLst>
              <a:ext uri="{FF2B5EF4-FFF2-40B4-BE49-F238E27FC236}">
                <a16:creationId xmlns:a16="http://schemas.microsoft.com/office/drawing/2014/main" id="{9D290CFD-FA40-1C46-ACD0-351F3D182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313" y="6298642"/>
            <a:ext cx="474033" cy="75845"/>
          </a:xfrm>
          <a:custGeom>
            <a:avLst/>
            <a:gdLst>
              <a:gd name="T0" fmla="*/ 406 w 441"/>
              <a:gd name="T1" fmla="*/ 68 h 69"/>
              <a:gd name="T2" fmla="*/ 406 w 441"/>
              <a:gd name="T3" fmla="*/ 68 h 69"/>
              <a:gd name="T4" fmla="*/ 33 w 441"/>
              <a:gd name="T5" fmla="*/ 68 h 69"/>
              <a:gd name="T6" fmla="*/ 0 w 441"/>
              <a:gd name="T7" fmla="*/ 34 h 69"/>
              <a:gd name="T8" fmla="*/ 0 w 441"/>
              <a:gd name="T9" fmla="*/ 34 h 69"/>
              <a:gd name="T10" fmla="*/ 33 w 441"/>
              <a:gd name="T11" fmla="*/ 0 h 69"/>
              <a:gd name="T12" fmla="*/ 406 w 441"/>
              <a:gd name="T13" fmla="*/ 0 h 69"/>
              <a:gd name="T14" fmla="*/ 440 w 441"/>
              <a:gd name="T15" fmla="*/ 34 h 69"/>
              <a:gd name="T16" fmla="*/ 440 w 441"/>
              <a:gd name="T17" fmla="*/ 34 h 69"/>
              <a:gd name="T18" fmla="*/ 406 w 441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" h="69">
                <a:moveTo>
                  <a:pt x="406" y="68"/>
                </a:moveTo>
                <a:lnTo>
                  <a:pt x="406" y="68"/>
                </a:lnTo>
                <a:cubicBezTo>
                  <a:pt x="33" y="68"/>
                  <a:pt x="33" y="68"/>
                  <a:pt x="33" y="68"/>
                </a:cubicBezTo>
                <a:cubicBezTo>
                  <a:pt x="17" y="68"/>
                  <a:pt x="0" y="50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3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23" y="0"/>
                  <a:pt x="440" y="17"/>
                  <a:pt x="440" y="34"/>
                </a:cubicBezTo>
                <a:lnTo>
                  <a:pt x="440" y="34"/>
                </a:lnTo>
                <a:cubicBezTo>
                  <a:pt x="440" y="50"/>
                  <a:pt x="423" y="68"/>
                  <a:pt x="406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7">
            <a:extLst>
              <a:ext uri="{FF2B5EF4-FFF2-40B4-BE49-F238E27FC236}">
                <a16:creationId xmlns:a16="http://schemas.microsoft.com/office/drawing/2014/main" id="{31E7833D-6FD8-8F4D-A723-B34895CA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313" y="6445593"/>
            <a:ext cx="474033" cy="75845"/>
          </a:xfrm>
          <a:custGeom>
            <a:avLst/>
            <a:gdLst>
              <a:gd name="T0" fmla="*/ 406 w 441"/>
              <a:gd name="T1" fmla="*/ 68 h 69"/>
              <a:gd name="T2" fmla="*/ 406 w 441"/>
              <a:gd name="T3" fmla="*/ 68 h 69"/>
              <a:gd name="T4" fmla="*/ 33 w 441"/>
              <a:gd name="T5" fmla="*/ 68 h 69"/>
              <a:gd name="T6" fmla="*/ 0 w 441"/>
              <a:gd name="T7" fmla="*/ 34 h 69"/>
              <a:gd name="T8" fmla="*/ 0 w 441"/>
              <a:gd name="T9" fmla="*/ 34 h 69"/>
              <a:gd name="T10" fmla="*/ 33 w 441"/>
              <a:gd name="T11" fmla="*/ 0 h 69"/>
              <a:gd name="T12" fmla="*/ 406 w 441"/>
              <a:gd name="T13" fmla="*/ 0 h 69"/>
              <a:gd name="T14" fmla="*/ 440 w 441"/>
              <a:gd name="T15" fmla="*/ 34 h 69"/>
              <a:gd name="T16" fmla="*/ 440 w 441"/>
              <a:gd name="T17" fmla="*/ 34 h 69"/>
              <a:gd name="T18" fmla="*/ 406 w 441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" h="69">
                <a:moveTo>
                  <a:pt x="406" y="68"/>
                </a:moveTo>
                <a:lnTo>
                  <a:pt x="406" y="68"/>
                </a:lnTo>
                <a:cubicBezTo>
                  <a:pt x="33" y="68"/>
                  <a:pt x="33" y="68"/>
                  <a:pt x="33" y="68"/>
                </a:cubicBezTo>
                <a:cubicBezTo>
                  <a:pt x="17" y="68"/>
                  <a:pt x="0" y="59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3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23" y="0"/>
                  <a:pt x="440" y="17"/>
                  <a:pt x="440" y="34"/>
                </a:cubicBezTo>
                <a:lnTo>
                  <a:pt x="440" y="34"/>
                </a:lnTo>
                <a:cubicBezTo>
                  <a:pt x="440" y="59"/>
                  <a:pt x="423" y="68"/>
                  <a:pt x="406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8">
            <a:extLst>
              <a:ext uri="{FF2B5EF4-FFF2-40B4-BE49-F238E27FC236}">
                <a16:creationId xmlns:a16="http://schemas.microsoft.com/office/drawing/2014/main" id="{E875F0A4-EF6C-C141-BF6F-5AA1E1DD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6313" y="6602022"/>
            <a:ext cx="298639" cy="75845"/>
          </a:xfrm>
          <a:custGeom>
            <a:avLst/>
            <a:gdLst>
              <a:gd name="T0" fmla="*/ 245 w 280"/>
              <a:gd name="T1" fmla="*/ 68 h 69"/>
              <a:gd name="T2" fmla="*/ 245 w 280"/>
              <a:gd name="T3" fmla="*/ 68 h 69"/>
              <a:gd name="T4" fmla="*/ 33 w 280"/>
              <a:gd name="T5" fmla="*/ 68 h 69"/>
              <a:gd name="T6" fmla="*/ 0 w 280"/>
              <a:gd name="T7" fmla="*/ 34 h 69"/>
              <a:gd name="T8" fmla="*/ 0 w 280"/>
              <a:gd name="T9" fmla="*/ 34 h 69"/>
              <a:gd name="T10" fmla="*/ 33 w 280"/>
              <a:gd name="T11" fmla="*/ 0 h 69"/>
              <a:gd name="T12" fmla="*/ 245 w 280"/>
              <a:gd name="T13" fmla="*/ 0 h 69"/>
              <a:gd name="T14" fmla="*/ 279 w 280"/>
              <a:gd name="T15" fmla="*/ 34 h 69"/>
              <a:gd name="T16" fmla="*/ 279 w 280"/>
              <a:gd name="T17" fmla="*/ 34 h 69"/>
              <a:gd name="T18" fmla="*/ 245 w 280"/>
              <a:gd name="T1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0" h="69">
                <a:moveTo>
                  <a:pt x="245" y="68"/>
                </a:moveTo>
                <a:lnTo>
                  <a:pt x="245" y="68"/>
                </a:lnTo>
                <a:cubicBezTo>
                  <a:pt x="33" y="68"/>
                  <a:pt x="33" y="68"/>
                  <a:pt x="33" y="68"/>
                </a:cubicBezTo>
                <a:cubicBezTo>
                  <a:pt x="17" y="68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17" y="0"/>
                  <a:pt x="33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62" y="0"/>
                  <a:pt x="279" y="17"/>
                  <a:pt x="279" y="34"/>
                </a:cubicBezTo>
                <a:lnTo>
                  <a:pt x="279" y="34"/>
                </a:lnTo>
                <a:cubicBezTo>
                  <a:pt x="279" y="51"/>
                  <a:pt x="262" y="68"/>
                  <a:pt x="245" y="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39">
            <a:extLst>
              <a:ext uri="{FF2B5EF4-FFF2-40B4-BE49-F238E27FC236}">
                <a16:creationId xmlns:a16="http://schemas.microsoft.com/office/drawing/2014/main" id="{178350FE-7AE4-A542-95EA-DBFF2D6C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018" y="6047406"/>
            <a:ext cx="293900" cy="308120"/>
          </a:xfrm>
          <a:custGeom>
            <a:avLst/>
            <a:gdLst>
              <a:gd name="T0" fmla="*/ 271 w 272"/>
              <a:gd name="T1" fmla="*/ 287 h 288"/>
              <a:gd name="T2" fmla="*/ 271 w 272"/>
              <a:gd name="T3" fmla="*/ 287 h 288"/>
              <a:gd name="T4" fmla="*/ 135 w 272"/>
              <a:gd name="T5" fmla="*/ 287 h 288"/>
              <a:gd name="T6" fmla="*/ 0 w 272"/>
              <a:gd name="T7" fmla="*/ 160 h 288"/>
              <a:gd name="T8" fmla="*/ 0 w 272"/>
              <a:gd name="T9" fmla="*/ 144 h 288"/>
              <a:gd name="T10" fmla="*/ 144 w 272"/>
              <a:gd name="T11" fmla="*/ 0 h 288"/>
              <a:gd name="T12" fmla="*/ 271 w 272"/>
              <a:gd name="T13" fmla="*/ 135 h 288"/>
              <a:gd name="T14" fmla="*/ 271 w 272"/>
              <a:gd name="T15" fmla="*/ 287 h 288"/>
              <a:gd name="T16" fmla="*/ 144 w 272"/>
              <a:gd name="T17" fmla="*/ 84 h 288"/>
              <a:gd name="T18" fmla="*/ 144 w 272"/>
              <a:gd name="T19" fmla="*/ 84 h 288"/>
              <a:gd name="T20" fmla="*/ 93 w 272"/>
              <a:gd name="T21" fmla="*/ 144 h 288"/>
              <a:gd name="T22" fmla="*/ 93 w 272"/>
              <a:gd name="T23" fmla="*/ 160 h 288"/>
              <a:gd name="T24" fmla="*/ 135 w 272"/>
              <a:gd name="T25" fmla="*/ 203 h 288"/>
              <a:gd name="T26" fmla="*/ 186 w 272"/>
              <a:gd name="T27" fmla="*/ 203 h 288"/>
              <a:gd name="T28" fmla="*/ 186 w 272"/>
              <a:gd name="T29" fmla="*/ 135 h 288"/>
              <a:gd name="T30" fmla="*/ 144 w 272"/>
              <a:gd name="T31" fmla="*/ 8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2" h="288">
                <a:moveTo>
                  <a:pt x="271" y="287"/>
                </a:moveTo>
                <a:lnTo>
                  <a:pt x="271" y="287"/>
                </a:lnTo>
                <a:cubicBezTo>
                  <a:pt x="135" y="287"/>
                  <a:pt x="135" y="287"/>
                  <a:pt x="135" y="287"/>
                </a:cubicBezTo>
                <a:cubicBezTo>
                  <a:pt x="59" y="287"/>
                  <a:pt x="0" y="228"/>
                  <a:pt x="0" y="160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8"/>
                  <a:pt x="67" y="0"/>
                  <a:pt x="144" y="0"/>
                </a:cubicBezTo>
                <a:cubicBezTo>
                  <a:pt x="211" y="0"/>
                  <a:pt x="271" y="59"/>
                  <a:pt x="271" y="135"/>
                </a:cubicBezTo>
                <a:lnTo>
                  <a:pt x="271" y="287"/>
                </a:lnTo>
                <a:close/>
                <a:moveTo>
                  <a:pt x="144" y="84"/>
                </a:moveTo>
                <a:lnTo>
                  <a:pt x="144" y="84"/>
                </a:lnTo>
                <a:cubicBezTo>
                  <a:pt x="110" y="84"/>
                  <a:pt x="93" y="110"/>
                  <a:pt x="93" y="144"/>
                </a:cubicBezTo>
                <a:cubicBezTo>
                  <a:pt x="93" y="160"/>
                  <a:pt x="93" y="160"/>
                  <a:pt x="93" y="160"/>
                </a:cubicBezTo>
                <a:cubicBezTo>
                  <a:pt x="93" y="186"/>
                  <a:pt x="110" y="203"/>
                  <a:pt x="135" y="203"/>
                </a:cubicBezTo>
                <a:cubicBezTo>
                  <a:pt x="186" y="203"/>
                  <a:pt x="186" y="203"/>
                  <a:pt x="186" y="203"/>
                </a:cubicBezTo>
                <a:cubicBezTo>
                  <a:pt x="186" y="135"/>
                  <a:pt x="186" y="135"/>
                  <a:pt x="186" y="135"/>
                </a:cubicBezTo>
                <a:cubicBezTo>
                  <a:pt x="186" y="110"/>
                  <a:pt x="169" y="84"/>
                  <a:pt x="144" y="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0">
            <a:extLst>
              <a:ext uri="{FF2B5EF4-FFF2-40B4-BE49-F238E27FC236}">
                <a16:creationId xmlns:a16="http://schemas.microsoft.com/office/drawing/2014/main" id="{1FC71A58-45CC-8840-AB99-A0A32712A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437" y="6047406"/>
            <a:ext cx="284420" cy="308120"/>
          </a:xfrm>
          <a:custGeom>
            <a:avLst/>
            <a:gdLst>
              <a:gd name="T0" fmla="*/ 136 w 263"/>
              <a:gd name="T1" fmla="*/ 287 h 288"/>
              <a:gd name="T2" fmla="*/ 136 w 263"/>
              <a:gd name="T3" fmla="*/ 287 h 288"/>
              <a:gd name="T4" fmla="*/ 0 w 263"/>
              <a:gd name="T5" fmla="*/ 287 h 288"/>
              <a:gd name="T6" fmla="*/ 0 w 263"/>
              <a:gd name="T7" fmla="*/ 135 h 288"/>
              <a:gd name="T8" fmla="*/ 127 w 263"/>
              <a:gd name="T9" fmla="*/ 0 h 288"/>
              <a:gd name="T10" fmla="*/ 262 w 263"/>
              <a:gd name="T11" fmla="*/ 144 h 288"/>
              <a:gd name="T12" fmla="*/ 262 w 263"/>
              <a:gd name="T13" fmla="*/ 160 h 288"/>
              <a:gd name="T14" fmla="*/ 136 w 263"/>
              <a:gd name="T15" fmla="*/ 287 h 288"/>
              <a:gd name="T16" fmla="*/ 85 w 263"/>
              <a:gd name="T17" fmla="*/ 203 h 288"/>
              <a:gd name="T18" fmla="*/ 85 w 263"/>
              <a:gd name="T19" fmla="*/ 203 h 288"/>
              <a:gd name="T20" fmla="*/ 136 w 263"/>
              <a:gd name="T21" fmla="*/ 203 h 288"/>
              <a:gd name="T22" fmla="*/ 178 w 263"/>
              <a:gd name="T23" fmla="*/ 160 h 288"/>
              <a:gd name="T24" fmla="*/ 178 w 263"/>
              <a:gd name="T25" fmla="*/ 144 h 288"/>
              <a:gd name="T26" fmla="*/ 127 w 263"/>
              <a:gd name="T27" fmla="*/ 84 h 288"/>
              <a:gd name="T28" fmla="*/ 85 w 263"/>
              <a:gd name="T29" fmla="*/ 135 h 288"/>
              <a:gd name="T30" fmla="*/ 85 w 263"/>
              <a:gd name="T31" fmla="*/ 20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288">
                <a:moveTo>
                  <a:pt x="136" y="287"/>
                </a:moveTo>
                <a:lnTo>
                  <a:pt x="136" y="287"/>
                </a:lnTo>
                <a:cubicBezTo>
                  <a:pt x="0" y="287"/>
                  <a:pt x="0" y="287"/>
                  <a:pt x="0" y="287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9"/>
                  <a:pt x="59" y="0"/>
                  <a:pt x="127" y="0"/>
                </a:cubicBezTo>
                <a:cubicBezTo>
                  <a:pt x="203" y="0"/>
                  <a:pt x="262" y="68"/>
                  <a:pt x="262" y="144"/>
                </a:cubicBezTo>
                <a:cubicBezTo>
                  <a:pt x="262" y="160"/>
                  <a:pt x="262" y="160"/>
                  <a:pt x="262" y="160"/>
                </a:cubicBezTo>
                <a:cubicBezTo>
                  <a:pt x="262" y="228"/>
                  <a:pt x="203" y="287"/>
                  <a:pt x="136" y="287"/>
                </a:cubicBezTo>
                <a:close/>
                <a:moveTo>
                  <a:pt x="85" y="203"/>
                </a:moveTo>
                <a:lnTo>
                  <a:pt x="85" y="203"/>
                </a:lnTo>
                <a:cubicBezTo>
                  <a:pt x="136" y="203"/>
                  <a:pt x="136" y="203"/>
                  <a:pt x="136" y="203"/>
                </a:cubicBezTo>
                <a:cubicBezTo>
                  <a:pt x="161" y="203"/>
                  <a:pt x="178" y="186"/>
                  <a:pt x="178" y="160"/>
                </a:cubicBezTo>
                <a:cubicBezTo>
                  <a:pt x="178" y="144"/>
                  <a:pt x="178" y="144"/>
                  <a:pt x="178" y="144"/>
                </a:cubicBezTo>
                <a:cubicBezTo>
                  <a:pt x="178" y="110"/>
                  <a:pt x="152" y="84"/>
                  <a:pt x="127" y="84"/>
                </a:cubicBezTo>
                <a:cubicBezTo>
                  <a:pt x="102" y="84"/>
                  <a:pt x="85" y="110"/>
                  <a:pt x="85" y="135"/>
                </a:cubicBezTo>
                <a:lnTo>
                  <a:pt x="85" y="2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1">
            <a:extLst>
              <a:ext uri="{FF2B5EF4-FFF2-40B4-BE49-F238E27FC236}">
                <a16:creationId xmlns:a16="http://schemas.microsoft.com/office/drawing/2014/main" id="{516FE094-B697-3940-B210-ECF4C28E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53" y="6635206"/>
            <a:ext cx="94807" cy="426629"/>
          </a:xfrm>
          <a:custGeom>
            <a:avLst/>
            <a:gdLst>
              <a:gd name="T0" fmla="*/ 85 w 86"/>
              <a:gd name="T1" fmla="*/ 397 h 398"/>
              <a:gd name="T2" fmla="*/ 85 w 86"/>
              <a:gd name="T3" fmla="*/ 397 h 398"/>
              <a:gd name="T4" fmla="*/ 0 w 86"/>
              <a:gd name="T5" fmla="*/ 397 h 398"/>
              <a:gd name="T6" fmla="*/ 0 w 86"/>
              <a:gd name="T7" fmla="*/ 42 h 398"/>
              <a:gd name="T8" fmla="*/ 43 w 86"/>
              <a:gd name="T9" fmla="*/ 0 h 398"/>
              <a:gd name="T10" fmla="*/ 43 w 86"/>
              <a:gd name="T11" fmla="*/ 0 h 398"/>
              <a:gd name="T12" fmla="*/ 85 w 86"/>
              <a:gd name="T13" fmla="*/ 42 h 398"/>
              <a:gd name="T14" fmla="*/ 85 w 86"/>
              <a:gd name="T1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398">
                <a:moveTo>
                  <a:pt x="85" y="397"/>
                </a:moveTo>
                <a:lnTo>
                  <a:pt x="85" y="397"/>
                </a:lnTo>
                <a:cubicBezTo>
                  <a:pt x="0" y="397"/>
                  <a:pt x="0" y="397"/>
                  <a:pt x="0" y="39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25"/>
                  <a:pt x="17" y="0"/>
                  <a:pt x="43" y="0"/>
                </a:cubicBezTo>
                <a:lnTo>
                  <a:pt x="43" y="0"/>
                </a:lnTo>
                <a:cubicBezTo>
                  <a:pt x="68" y="0"/>
                  <a:pt x="85" y="25"/>
                  <a:pt x="85" y="42"/>
                </a:cubicBezTo>
                <a:lnTo>
                  <a:pt x="85" y="39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2">
            <a:extLst>
              <a:ext uri="{FF2B5EF4-FFF2-40B4-BE49-F238E27FC236}">
                <a16:creationId xmlns:a16="http://schemas.microsoft.com/office/drawing/2014/main" id="{9F61471C-251C-544E-BD5C-ED344CE2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53" y="6308122"/>
            <a:ext cx="94807" cy="237016"/>
          </a:xfrm>
          <a:custGeom>
            <a:avLst/>
            <a:gdLst>
              <a:gd name="T0" fmla="*/ 85 w 86"/>
              <a:gd name="T1" fmla="*/ 220 h 221"/>
              <a:gd name="T2" fmla="*/ 0 w 86"/>
              <a:gd name="T3" fmla="*/ 220 h 221"/>
              <a:gd name="T4" fmla="*/ 0 w 86"/>
              <a:gd name="T5" fmla="*/ 0 h 221"/>
              <a:gd name="T6" fmla="*/ 85 w 86"/>
              <a:gd name="T7" fmla="*/ 0 h 221"/>
              <a:gd name="T8" fmla="*/ 85 w 86"/>
              <a:gd name="T9" fmla="*/ 22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" h="221">
                <a:moveTo>
                  <a:pt x="85" y="220"/>
                </a:moveTo>
                <a:lnTo>
                  <a:pt x="0" y="220"/>
                </a:lnTo>
                <a:lnTo>
                  <a:pt x="0" y="0"/>
                </a:lnTo>
                <a:lnTo>
                  <a:pt x="85" y="0"/>
                </a:lnTo>
                <a:lnTo>
                  <a:pt x="85" y="22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3">
            <a:extLst>
              <a:ext uri="{FF2B5EF4-FFF2-40B4-BE49-F238E27FC236}">
                <a16:creationId xmlns:a16="http://schemas.microsoft.com/office/drawing/2014/main" id="{14152AA2-C4C2-8F4B-B819-72E5BA01B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405" y="6507216"/>
            <a:ext cx="957546" cy="611504"/>
          </a:xfrm>
          <a:custGeom>
            <a:avLst/>
            <a:gdLst>
              <a:gd name="T0" fmla="*/ 93 w 890"/>
              <a:gd name="T1" fmla="*/ 0 h 568"/>
              <a:gd name="T2" fmla="*/ 93 w 890"/>
              <a:gd name="T3" fmla="*/ 0 h 568"/>
              <a:gd name="T4" fmla="*/ 85 w 890"/>
              <a:gd name="T5" fmla="*/ 85 h 568"/>
              <a:gd name="T6" fmla="*/ 804 w 890"/>
              <a:gd name="T7" fmla="*/ 85 h 568"/>
              <a:gd name="T8" fmla="*/ 804 w 890"/>
              <a:gd name="T9" fmla="*/ 473 h 568"/>
              <a:gd name="T10" fmla="*/ 804 w 890"/>
              <a:gd name="T11" fmla="*/ 482 h 568"/>
              <a:gd name="T12" fmla="*/ 85 w 890"/>
              <a:gd name="T13" fmla="*/ 473 h 568"/>
              <a:gd name="T14" fmla="*/ 85 w 890"/>
              <a:gd name="T15" fmla="*/ 153 h 568"/>
              <a:gd name="T16" fmla="*/ 42 w 890"/>
              <a:gd name="T17" fmla="*/ 111 h 568"/>
              <a:gd name="T18" fmla="*/ 42 w 890"/>
              <a:gd name="T19" fmla="*/ 111 h 568"/>
              <a:gd name="T20" fmla="*/ 0 w 890"/>
              <a:gd name="T21" fmla="*/ 153 h 568"/>
              <a:gd name="T22" fmla="*/ 0 w 890"/>
              <a:gd name="T23" fmla="*/ 473 h 568"/>
              <a:gd name="T24" fmla="*/ 85 w 890"/>
              <a:gd name="T25" fmla="*/ 567 h 568"/>
              <a:gd name="T26" fmla="*/ 804 w 890"/>
              <a:gd name="T27" fmla="*/ 567 h 568"/>
              <a:gd name="T28" fmla="*/ 889 w 890"/>
              <a:gd name="T29" fmla="*/ 473 h 568"/>
              <a:gd name="T30" fmla="*/ 889 w 890"/>
              <a:gd name="T31" fmla="*/ 0 h 568"/>
              <a:gd name="T32" fmla="*/ 93 w 890"/>
              <a:gd name="T33" fmla="*/ 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0" h="568">
                <a:moveTo>
                  <a:pt x="93" y="0"/>
                </a:moveTo>
                <a:lnTo>
                  <a:pt x="93" y="0"/>
                </a:lnTo>
                <a:cubicBezTo>
                  <a:pt x="85" y="85"/>
                  <a:pt x="85" y="85"/>
                  <a:pt x="85" y="85"/>
                </a:cubicBezTo>
                <a:cubicBezTo>
                  <a:pt x="804" y="85"/>
                  <a:pt x="804" y="85"/>
                  <a:pt x="804" y="85"/>
                </a:cubicBezTo>
                <a:cubicBezTo>
                  <a:pt x="804" y="473"/>
                  <a:pt x="804" y="473"/>
                  <a:pt x="804" y="473"/>
                </a:cubicBezTo>
                <a:cubicBezTo>
                  <a:pt x="804" y="473"/>
                  <a:pt x="804" y="473"/>
                  <a:pt x="804" y="482"/>
                </a:cubicBezTo>
                <a:cubicBezTo>
                  <a:pt x="85" y="473"/>
                  <a:pt x="85" y="473"/>
                  <a:pt x="85" y="473"/>
                </a:cubicBezTo>
                <a:cubicBezTo>
                  <a:pt x="85" y="153"/>
                  <a:pt x="85" y="153"/>
                  <a:pt x="85" y="153"/>
                </a:cubicBezTo>
                <a:cubicBezTo>
                  <a:pt x="85" y="127"/>
                  <a:pt x="68" y="111"/>
                  <a:pt x="42" y="111"/>
                </a:cubicBezTo>
                <a:lnTo>
                  <a:pt x="42" y="111"/>
                </a:lnTo>
                <a:cubicBezTo>
                  <a:pt x="17" y="111"/>
                  <a:pt x="0" y="127"/>
                  <a:pt x="0" y="15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524"/>
                  <a:pt x="34" y="567"/>
                  <a:pt x="85" y="567"/>
                </a:cubicBezTo>
                <a:cubicBezTo>
                  <a:pt x="804" y="567"/>
                  <a:pt x="804" y="567"/>
                  <a:pt x="804" y="567"/>
                </a:cubicBezTo>
                <a:cubicBezTo>
                  <a:pt x="847" y="567"/>
                  <a:pt x="889" y="524"/>
                  <a:pt x="889" y="473"/>
                </a:cubicBezTo>
                <a:cubicBezTo>
                  <a:pt x="889" y="0"/>
                  <a:pt x="889" y="0"/>
                  <a:pt x="889" y="0"/>
                </a:cubicBezTo>
                <a:lnTo>
                  <a:pt x="9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4">
            <a:extLst>
              <a:ext uri="{FF2B5EF4-FFF2-40B4-BE49-F238E27FC236}">
                <a16:creationId xmlns:a16="http://schemas.microsoft.com/office/drawing/2014/main" id="{C6AB9904-01AF-2846-8625-6A0A473B6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379" y="6265461"/>
            <a:ext cx="1175601" cy="336562"/>
          </a:xfrm>
          <a:custGeom>
            <a:avLst/>
            <a:gdLst>
              <a:gd name="T0" fmla="*/ 965 w 1093"/>
              <a:gd name="T1" fmla="*/ 313 h 314"/>
              <a:gd name="T2" fmla="*/ 965 w 1093"/>
              <a:gd name="T3" fmla="*/ 313 h 314"/>
              <a:gd name="T4" fmla="*/ 127 w 1093"/>
              <a:gd name="T5" fmla="*/ 313 h 314"/>
              <a:gd name="T6" fmla="*/ 0 w 1093"/>
              <a:gd name="T7" fmla="*/ 186 h 314"/>
              <a:gd name="T8" fmla="*/ 0 w 1093"/>
              <a:gd name="T9" fmla="*/ 118 h 314"/>
              <a:gd name="T10" fmla="*/ 127 w 1093"/>
              <a:gd name="T11" fmla="*/ 0 h 314"/>
              <a:gd name="T12" fmla="*/ 965 w 1093"/>
              <a:gd name="T13" fmla="*/ 0 h 314"/>
              <a:gd name="T14" fmla="*/ 1092 w 1093"/>
              <a:gd name="T15" fmla="*/ 118 h 314"/>
              <a:gd name="T16" fmla="*/ 1092 w 1093"/>
              <a:gd name="T17" fmla="*/ 186 h 314"/>
              <a:gd name="T18" fmla="*/ 965 w 1093"/>
              <a:gd name="T19" fmla="*/ 313 h 314"/>
              <a:gd name="T20" fmla="*/ 127 w 1093"/>
              <a:gd name="T21" fmla="*/ 84 h 314"/>
              <a:gd name="T22" fmla="*/ 127 w 1093"/>
              <a:gd name="T23" fmla="*/ 84 h 314"/>
              <a:gd name="T24" fmla="*/ 85 w 1093"/>
              <a:gd name="T25" fmla="*/ 118 h 314"/>
              <a:gd name="T26" fmla="*/ 85 w 1093"/>
              <a:gd name="T27" fmla="*/ 186 h 314"/>
              <a:gd name="T28" fmla="*/ 127 w 1093"/>
              <a:gd name="T29" fmla="*/ 220 h 314"/>
              <a:gd name="T30" fmla="*/ 965 w 1093"/>
              <a:gd name="T31" fmla="*/ 220 h 314"/>
              <a:gd name="T32" fmla="*/ 999 w 1093"/>
              <a:gd name="T33" fmla="*/ 186 h 314"/>
              <a:gd name="T34" fmla="*/ 999 w 1093"/>
              <a:gd name="T35" fmla="*/ 118 h 314"/>
              <a:gd name="T36" fmla="*/ 965 w 1093"/>
              <a:gd name="T37" fmla="*/ 84 h 314"/>
              <a:gd name="T38" fmla="*/ 127 w 1093"/>
              <a:gd name="T39" fmla="*/ 84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93" h="314">
                <a:moveTo>
                  <a:pt x="965" y="313"/>
                </a:moveTo>
                <a:lnTo>
                  <a:pt x="965" y="313"/>
                </a:lnTo>
                <a:cubicBezTo>
                  <a:pt x="127" y="313"/>
                  <a:pt x="127" y="313"/>
                  <a:pt x="127" y="313"/>
                </a:cubicBezTo>
                <a:cubicBezTo>
                  <a:pt x="59" y="313"/>
                  <a:pt x="0" y="254"/>
                  <a:pt x="0" y="186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1"/>
                  <a:pt x="59" y="0"/>
                  <a:pt x="127" y="0"/>
                </a:cubicBezTo>
                <a:cubicBezTo>
                  <a:pt x="965" y="0"/>
                  <a:pt x="965" y="0"/>
                  <a:pt x="965" y="0"/>
                </a:cubicBezTo>
                <a:cubicBezTo>
                  <a:pt x="1033" y="0"/>
                  <a:pt x="1092" y="51"/>
                  <a:pt x="1092" y="118"/>
                </a:cubicBezTo>
                <a:cubicBezTo>
                  <a:pt x="1092" y="186"/>
                  <a:pt x="1092" y="186"/>
                  <a:pt x="1092" y="186"/>
                </a:cubicBezTo>
                <a:cubicBezTo>
                  <a:pt x="1092" y="254"/>
                  <a:pt x="1033" y="313"/>
                  <a:pt x="965" y="313"/>
                </a:cubicBezTo>
                <a:close/>
                <a:moveTo>
                  <a:pt x="127" y="84"/>
                </a:moveTo>
                <a:lnTo>
                  <a:pt x="127" y="84"/>
                </a:lnTo>
                <a:cubicBezTo>
                  <a:pt x="102" y="84"/>
                  <a:pt x="85" y="102"/>
                  <a:pt x="85" y="118"/>
                </a:cubicBezTo>
                <a:cubicBezTo>
                  <a:pt x="85" y="186"/>
                  <a:pt x="85" y="186"/>
                  <a:pt x="85" y="186"/>
                </a:cubicBezTo>
                <a:cubicBezTo>
                  <a:pt x="85" y="203"/>
                  <a:pt x="102" y="220"/>
                  <a:pt x="127" y="220"/>
                </a:cubicBezTo>
                <a:cubicBezTo>
                  <a:pt x="965" y="220"/>
                  <a:pt x="965" y="220"/>
                  <a:pt x="965" y="220"/>
                </a:cubicBezTo>
                <a:cubicBezTo>
                  <a:pt x="982" y="220"/>
                  <a:pt x="999" y="203"/>
                  <a:pt x="999" y="186"/>
                </a:cubicBezTo>
                <a:cubicBezTo>
                  <a:pt x="999" y="118"/>
                  <a:pt x="999" y="118"/>
                  <a:pt x="999" y="118"/>
                </a:cubicBezTo>
                <a:cubicBezTo>
                  <a:pt x="999" y="102"/>
                  <a:pt x="982" y="84"/>
                  <a:pt x="965" y="84"/>
                </a:cubicBezTo>
                <a:lnTo>
                  <a:pt x="127" y="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15781769-1833-F24F-8266-ED6FCBC60CAC}"/>
              </a:ext>
            </a:extLst>
          </p:cNvPr>
          <p:cNvGrpSpPr/>
          <p:nvPr/>
        </p:nvGrpSpPr>
        <p:grpSpPr>
          <a:xfrm>
            <a:off x="2668308" y="1029089"/>
            <a:ext cx="19041035" cy="2561450"/>
            <a:chOff x="2668308" y="861425"/>
            <a:chExt cx="19041035" cy="2561450"/>
          </a:xfrm>
        </p:grpSpPr>
        <p:sp>
          <p:nvSpPr>
            <p:cNvPr id="313" name="CuadroTexto 312">
              <a:extLst>
                <a:ext uri="{FF2B5EF4-FFF2-40B4-BE49-F238E27FC236}">
                  <a16:creationId xmlns:a16="http://schemas.microsoft.com/office/drawing/2014/main" id="{D9FDF798-1264-1A41-BEDF-43C2B3869B22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14" name="CuadroTexto 313">
              <a:extLst>
                <a:ext uri="{FF2B5EF4-FFF2-40B4-BE49-F238E27FC236}">
                  <a16:creationId xmlns:a16="http://schemas.microsoft.com/office/drawing/2014/main" id="{BDFCFFD2-B784-2449-A0E4-360D336AE59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092C7D10-5AFC-C348-B3E0-F8F5924B7ABA}"/>
              </a:ext>
            </a:extLst>
          </p:cNvPr>
          <p:cNvGrpSpPr/>
          <p:nvPr/>
        </p:nvGrpSpPr>
        <p:grpSpPr>
          <a:xfrm>
            <a:off x="5700179" y="5982627"/>
            <a:ext cx="3569803" cy="1196127"/>
            <a:chOff x="4247967" y="10692157"/>
            <a:chExt cx="4236804" cy="1196127"/>
          </a:xfrm>
        </p:grpSpPr>
        <p:sp>
          <p:nvSpPr>
            <p:cNvPr id="316" name="CuadroTexto 395">
              <a:extLst>
                <a:ext uri="{FF2B5EF4-FFF2-40B4-BE49-F238E27FC236}">
                  <a16:creationId xmlns:a16="http://schemas.microsoft.com/office/drawing/2014/main" id="{54C9407E-39E8-E540-A651-0540086D8F3B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17" name="Rectangle 40">
              <a:extLst>
                <a:ext uri="{FF2B5EF4-FFF2-40B4-BE49-F238E27FC236}">
                  <a16:creationId xmlns:a16="http://schemas.microsoft.com/office/drawing/2014/main" id="{27FF8052-D2C9-C54D-BD49-4DC1B4C9A982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9989C834-33A7-AF49-9005-5B79C058546D}"/>
              </a:ext>
            </a:extLst>
          </p:cNvPr>
          <p:cNvGrpSpPr/>
          <p:nvPr/>
        </p:nvGrpSpPr>
        <p:grpSpPr>
          <a:xfrm>
            <a:off x="15089292" y="5889410"/>
            <a:ext cx="3660706" cy="1196127"/>
            <a:chOff x="4247967" y="10692157"/>
            <a:chExt cx="4289833" cy="1196127"/>
          </a:xfrm>
        </p:grpSpPr>
        <p:sp>
          <p:nvSpPr>
            <p:cNvPr id="319" name="CuadroTexto 395">
              <a:extLst>
                <a:ext uri="{FF2B5EF4-FFF2-40B4-BE49-F238E27FC236}">
                  <a16:creationId xmlns:a16="http://schemas.microsoft.com/office/drawing/2014/main" id="{76A5EAC6-E7EA-C24B-B267-C1E66C8FCA98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94FEC282-D712-B247-AAD5-78A5B41E82B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904825C7-2F19-284C-82C7-9C23495103E7}"/>
              </a:ext>
            </a:extLst>
          </p:cNvPr>
          <p:cNvGrpSpPr/>
          <p:nvPr/>
        </p:nvGrpSpPr>
        <p:grpSpPr>
          <a:xfrm>
            <a:off x="5713069" y="9978722"/>
            <a:ext cx="3569803" cy="1196127"/>
            <a:chOff x="4247967" y="10692157"/>
            <a:chExt cx="4236804" cy="1196127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348D4658-351B-C14C-8942-A04A22A5F8DA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59ECD06A-F76B-3248-9B80-3F020B7B9C9F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872E68B8-4296-FC45-AEE3-CACF85CA6A4C}"/>
              </a:ext>
            </a:extLst>
          </p:cNvPr>
          <p:cNvGrpSpPr/>
          <p:nvPr/>
        </p:nvGrpSpPr>
        <p:grpSpPr>
          <a:xfrm>
            <a:off x="15062657" y="9924209"/>
            <a:ext cx="3660706" cy="1196127"/>
            <a:chOff x="4247967" y="10692157"/>
            <a:chExt cx="4289833" cy="1196127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F108444F-D1B4-524E-B379-F9BCBF848AAC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195731FB-5D80-3341-8523-A10F638EB6D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1085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6034D5C8-E517-514B-8E8F-87CCC7F7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62" y="1782530"/>
            <a:ext cx="6087734" cy="4851310"/>
          </a:xfrm>
          <a:custGeom>
            <a:avLst/>
            <a:gdLst>
              <a:gd name="T0" fmla="*/ 4906 w 5688"/>
              <a:gd name="T1" fmla="*/ 0 h 4532"/>
              <a:gd name="T2" fmla="*/ 4906 w 5688"/>
              <a:gd name="T3" fmla="*/ 0 h 4532"/>
              <a:gd name="T4" fmla="*/ 640 w 5688"/>
              <a:gd name="T5" fmla="*/ 0 h 4532"/>
              <a:gd name="T6" fmla="*/ 0 w 5688"/>
              <a:gd name="T7" fmla="*/ 640 h 4532"/>
              <a:gd name="T8" fmla="*/ 0 w 5688"/>
              <a:gd name="T9" fmla="*/ 3891 h 4532"/>
              <a:gd name="T10" fmla="*/ 640 w 5688"/>
              <a:gd name="T11" fmla="*/ 4531 h 4532"/>
              <a:gd name="T12" fmla="*/ 3392 w 5688"/>
              <a:gd name="T13" fmla="*/ 4531 h 4532"/>
              <a:gd name="T14" fmla="*/ 3983 w 5688"/>
              <a:gd name="T15" fmla="*/ 4157 h 4532"/>
              <a:gd name="T16" fmla="*/ 5496 w 5688"/>
              <a:gd name="T17" fmla="*/ 914 h 4532"/>
              <a:gd name="T18" fmla="*/ 4906 w 5688"/>
              <a:gd name="T19" fmla="*/ 0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8" h="4532">
                <a:moveTo>
                  <a:pt x="4906" y="0"/>
                </a:moveTo>
                <a:lnTo>
                  <a:pt x="4906" y="0"/>
                </a:lnTo>
                <a:cubicBezTo>
                  <a:pt x="640" y="0"/>
                  <a:pt x="640" y="0"/>
                  <a:pt x="640" y="0"/>
                </a:cubicBezTo>
                <a:cubicBezTo>
                  <a:pt x="291" y="0"/>
                  <a:pt x="0" y="291"/>
                  <a:pt x="0" y="640"/>
                </a:cubicBezTo>
                <a:cubicBezTo>
                  <a:pt x="0" y="3891"/>
                  <a:pt x="0" y="3891"/>
                  <a:pt x="0" y="3891"/>
                </a:cubicBezTo>
                <a:cubicBezTo>
                  <a:pt x="0" y="4240"/>
                  <a:pt x="291" y="4531"/>
                  <a:pt x="640" y="4531"/>
                </a:cubicBezTo>
                <a:cubicBezTo>
                  <a:pt x="3392" y="4531"/>
                  <a:pt x="3392" y="4531"/>
                  <a:pt x="3392" y="4531"/>
                </a:cubicBezTo>
                <a:cubicBezTo>
                  <a:pt x="3650" y="4531"/>
                  <a:pt x="3875" y="4390"/>
                  <a:pt x="3983" y="4157"/>
                </a:cubicBezTo>
                <a:cubicBezTo>
                  <a:pt x="5496" y="914"/>
                  <a:pt x="5496" y="914"/>
                  <a:pt x="5496" y="914"/>
                </a:cubicBezTo>
                <a:cubicBezTo>
                  <a:pt x="5687" y="491"/>
                  <a:pt x="5380" y="0"/>
                  <a:pt x="490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0">
            <a:extLst>
              <a:ext uri="{FF2B5EF4-FFF2-40B4-BE49-F238E27FC236}">
                <a16:creationId xmlns:a16="http://schemas.microsoft.com/office/drawing/2014/main" id="{9F04A15F-14F2-5940-B732-97DAC01E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62" y="1782530"/>
            <a:ext cx="5356263" cy="4851310"/>
          </a:xfrm>
          <a:custGeom>
            <a:avLst/>
            <a:gdLst>
              <a:gd name="T0" fmla="*/ 4282 w 5007"/>
              <a:gd name="T1" fmla="*/ 4531 h 4532"/>
              <a:gd name="T2" fmla="*/ 4282 w 5007"/>
              <a:gd name="T3" fmla="*/ 4531 h 4532"/>
              <a:gd name="T4" fmla="*/ 640 w 5007"/>
              <a:gd name="T5" fmla="*/ 4531 h 4532"/>
              <a:gd name="T6" fmla="*/ 0 w 5007"/>
              <a:gd name="T7" fmla="*/ 3891 h 4532"/>
              <a:gd name="T8" fmla="*/ 0 w 5007"/>
              <a:gd name="T9" fmla="*/ 640 h 4532"/>
              <a:gd name="T10" fmla="*/ 640 w 5007"/>
              <a:gd name="T11" fmla="*/ 0 h 4532"/>
              <a:gd name="T12" fmla="*/ 3293 w 5007"/>
              <a:gd name="T13" fmla="*/ 0 h 4532"/>
              <a:gd name="T14" fmla="*/ 3925 w 5007"/>
              <a:gd name="T15" fmla="*/ 499 h 4532"/>
              <a:gd name="T16" fmla="*/ 4906 w 5007"/>
              <a:gd name="T17" fmla="*/ 3741 h 4532"/>
              <a:gd name="T18" fmla="*/ 4282 w 5007"/>
              <a:gd name="T19" fmla="*/ 4531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7" h="4532">
                <a:moveTo>
                  <a:pt x="4282" y="4531"/>
                </a:moveTo>
                <a:lnTo>
                  <a:pt x="4282" y="4531"/>
                </a:lnTo>
                <a:cubicBezTo>
                  <a:pt x="640" y="4531"/>
                  <a:pt x="640" y="4531"/>
                  <a:pt x="640" y="4531"/>
                </a:cubicBezTo>
                <a:cubicBezTo>
                  <a:pt x="291" y="4531"/>
                  <a:pt x="0" y="4240"/>
                  <a:pt x="0" y="3891"/>
                </a:cubicBezTo>
                <a:cubicBezTo>
                  <a:pt x="0" y="640"/>
                  <a:pt x="0" y="640"/>
                  <a:pt x="0" y="640"/>
                </a:cubicBezTo>
                <a:cubicBezTo>
                  <a:pt x="0" y="291"/>
                  <a:pt x="291" y="0"/>
                  <a:pt x="640" y="0"/>
                </a:cubicBezTo>
                <a:cubicBezTo>
                  <a:pt x="3293" y="0"/>
                  <a:pt x="3293" y="0"/>
                  <a:pt x="3293" y="0"/>
                </a:cubicBezTo>
                <a:cubicBezTo>
                  <a:pt x="3592" y="0"/>
                  <a:pt x="3858" y="208"/>
                  <a:pt x="3925" y="499"/>
                </a:cubicBezTo>
                <a:cubicBezTo>
                  <a:pt x="4906" y="3741"/>
                  <a:pt x="4906" y="3741"/>
                  <a:pt x="4906" y="3741"/>
                </a:cubicBezTo>
                <a:cubicBezTo>
                  <a:pt x="5006" y="4149"/>
                  <a:pt x="4698" y="4531"/>
                  <a:pt x="4282" y="45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1">
            <a:extLst>
              <a:ext uri="{FF2B5EF4-FFF2-40B4-BE49-F238E27FC236}">
                <a16:creationId xmlns:a16="http://schemas.microsoft.com/office/drawing/2014/main" id="{2FAC79B9-E3A5-D345-83EE-934E9685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62" y="7082161"/>
            <a:ext cx="6087734" cy="4851310"/>
          </a:xfrm>
          <a:custGeom>
            <a:avLst/>
            <a:gdLst>
              <a:gd name="T0" fmla="*/ 4906 w 5688"/>
              <a:gd name="T1" fmla="*/ 4531 h 4532"/>
              <a:gd name="T2" fmla="*/ 4906 w 5688"/>
              <a:gd name="T3" fmla="*/ 4531 h 4532"/>
              <a:gd name="T4" fmla="*/ 640 w 5688"/>
              <a:gd name="T5" fmla="*/ 4531 h 4532"/>
              <a:gd name="T6" fmla="*/ 0 w 5688"/>
              <a:gd name="T7" fmla="*/ 3891 h 4532"/>
              <a:gd name="T8" fmla="*/ 0 w 5688"/>
              <a:gd name="T9" fmla="*/ 640 h 4532"/>
              <a:gd name="T10" fmla="*/ 640 w 5688"/>
              <a:gd name="T11" fmla="*/ 0 h 4532"/>
              <a:gd name="T12" fmla="*/ 3392 w 5688"/>
              <a:gd name="T13" fmla="*/ 0 h 4532"/>
              <a:gd name="T14" fmla="*/ 3983 w 5688"/>
              <a:gd name="T15" fmla="*/ 374 h 4532"/>
              <a:gd name="T16" fmla="*/ 5496 w 5688"/>
              <a:gd name="T17" fmla="*/ 3617 h 4532"/>
              <a:gd name="T18" fmla="*/ 4906 w 5688"/>
              <a:gd name="T19" fmla="*/ 4531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8" h="4532">
                <a:moveTo>
                  <a:pt x="4906" y="4531"/>
                </a:moveTo>
                <a:lnTo>
                  <a:pt x="4906" y="4531"/>
                </a:lnTo>
                <a:cubicBezTo>
                  <a:pt x="640" y="4531"/>
                  <a:pt x="640" y="4531"/>
                  <a:pt x="640" y="4531"/>
                </a:cubicBezTo>
                <a:cubicBezTo>
                  <a:pt x="291" y="4531"/>
                  <a:pt x="0" y="4240"/>
                  <a:pt x="0" y="3891"/>
                </a:cubicBezTo>
                <a:cubicBezTo>
                  <a:pt x="0" y="640"/>
                  <a:pt x="0" y="640"/>
                  <a:pt x="0" y="640"/>
                </a:cubicBezTo>
                <a:cubicBezTo>
                  <a:pt x="0" y="291"/>
                  <a:pt x="291" y="0"/>
                  <a:pt x="640" y="0"/>
                </a:cubicBezTo>
                <a:cubicBezTo>
                  <a:pt x="3392" y="0"/>
                  <a:pt x="3392" y="0"/>
                  <a:pt x="3392" y="0"/>
                </a:cubicBezTo>
                <a:cubicBezTo>
                  <a:pt x="3650" y="0"/>
                  <a:pt x="3875" y="141"/>
                  <a:pt x="3983" y="374"/>
                </a:cubicBezTo>
                <a:cubicBezTo>
                  <a:pt x="5496" y="3617"/>
                  <a:pt x="5496" y="3617"/>
                  <a:pt x="5496" y="3617"/>
                </a:cubicBezTo>
                <a:cubicBezTo>
                  <a:pt x="5687" y="4041"/>
                  <a:pt x="5380" y="4531"/>
                  <a:pt x="4906" y="45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2">
            <a:extLst>
              <a:ext uri="{FF2B5EF4-FFF2-40B4-BE49-F238E27FC236}">
                <a16:creationId xmlns:a16="http://schemas.microsoft.com/office/drawing/2014/main" id="{7E230BFD-31E4-3543-80DC-1F19E7EE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962" y="7082161"/>
            <a:ext cx="5356263" cy="4851310"/>
          </a:xfrm>
          <a:custGeom>
            <a:avLst/>
            <a:gdLst>
              <a:gd name="T0" fmla="*/ 4282 w 5007"/>
              <a:gd name="T1" fmla="*/ 0 h 4532"/>
              <a:gd name="T2" fmla="*/ 4282 w 5007"/>
              <a:gd name="T3" fmla="*/ 0 h 4532"/>
              <a:gd name="T4" fmla="*/ 640 w 5007"/>
              <a:gd name="T5" fmla="*/ 0 h 4532"/>
              <a:gd name="T6" fmla="*/ 0 w 5007"/>
              <a:gd name="T7" fmla="*/ 640 h 4532"/>
              <a:gd name="T8" fmla="*/ 0 w 5007"/>
              <a:gd name="T9" fmla="*/ 3891 h 4532"/>
              <a:gd name="T10" fmla="*/ 640 w 5007"/>
              <a:gd name="T11" fmla="*/ 4531 h 4532"/>
              <a:gd name="T12" fmla="*/ 3293 w 5007"/>
              <a:gd name="T13" fmla="*/ 4531 h 4532"/>
              <a:gd name="T14" fmla="*/ 3925 w 5007"/>
              <a:gd name="T15" fmla="*/ 4032 h 4532"/>
              <a:gd name="T16" fmla="*/ 4906 w 5007"/>
              <a:gd name="T17" fmla="*/ 790 h 4532"/>
              <a:gd name="T18" fmla="*/ 4282 w 5007"/>
              <a:gd name="T19" fmla="*/ 0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7" h="4532">
                <a:moveTo>
                  <a:pt x="4282" y="0"/>
                </a:moveTo>
                <a:lnTo>
                  <a:pt x="4282" y="0"/>
                </a:lnTo>
                <a:cubicBezTo>
                  <a:pt x="640" y="0"/>
                  <a:pt x="640" y="0"/>
                  <a:pt x="640" y="0"/>
                </a:cubicBezTo>
                <a:cubicBezTo>
                  <a:pt x="291" y="0"/>
                  <a:pt x="0" y="291"/>
                  <a:pt x="0" y="640"/>
                </a:cubicBezTo>
                <a:cubicBezTo>
                  <a:pt x="0" y="3891"/>
                  <a:pt x="0" y="3891"/>
                  <a:pt x="0" y="3891"/>
                </a:cubicBezTo>
                <a:cubicBezTo>
                  <a:pt x="0" y="4240"/>
                  <a:pt x="291" y="4531"/>
                  <a:pt x="640" y="4531"/>
                </a:cubicBezTo>
                <a:cubicBezTo>
                  <a:pt x="3293" y="4531"/>
                  <a:pt x="3293" y="4531"/>
                  <a:pt x="3293" y="4531"/>
                </a:cubicBezTo>
                <a:cubicBezTo>
                  <a:pt x="3592" y="4531"/>
                  <a:pt x="3858" y="4323"/>
                  <a:pt x="3925" y="4032"/>
                </a:cubicBezTo>
                <a:cubicBezTo>
                  <a:pt x="4906" y="790"/>
                  <a:pt x="4906" y="790"/>
                  <a:pt x="4906" y="790"/>
                </a:cubicBezTo>
                <a:cubicBezTo>
                  <a:pt x="5006" y="382"/>
                  <a:pt x="4698" y="0"/>
                  <a:pt x="428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3" name="Freeform 103">
            <a:extLst>
              <a:ext uri="{FF2B5EF4-FFF2-40B4-BE49-F238E27FC236}">
                <a16:creationId xmlns:a16="http://schemas.microsoft.com/office/drawing/2014/main" id="{B6974359-090A-A043-A472-6F9F134A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59" y="1782530"/>
            <a:ext cx="6097172" cy="4851310"/>
          </a:xfrm>
          <a:custGeom>
            <a:avLst/>
            <a:gdLst>
              <a:gd name="T0" fmla="*/ 782 w 5696"/>
              <a:gd name="T1" fmla="*/ 0 h 4532"/>
              <a:gd name="T2" fmla="*/ 782 w 5696"/>
              <a:gd name="T3" fmla="*/ 0 h 4532"/>
              <a:gd name="T4" fmla="*/ 5047 w 5696"/>
              <a:gd name="T5" fmla="*/ 0 h 4532"/>
              <a:gd name="T6" fmla="*/ 5695 w 5696"/>
              <a:gd name="T7" fmla="*/ 640 h 4532"/>
              <a:gd name="T8" fmla="*/ 5695 w 5696"/>
              <a:gd name="T9" fmla="*/ 3891 h 4532"/>
              <a:gd name="T10" fmla="*/ 5047 w 5696"/>
              <a:gd name="T11" fmla="*/ 4531 h 4532"/>
              <a:gd name="T12" fmla="*/ 2295 w 5696"/>
              <a:gd name="T13" fmla="*/ 4531 h 4532"/>
              <a:gd name="T14" fmla="*/ 1713 w 5696"/>
              <a:gd name="T15" fmla="*/ 4157 h 4532"/>
              <a:gd name="T16" fmla="*/ 200 w 5696"/>
              <a:gd name="T17" fmla="*/ 914 h 4532"/>
              <a:gd name="T18" fmla="*/ 782 w 5696"/>
              <a:gd name="T19" fmla="*/ 0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96" h="4532">
                <a:moveTo>
                  <a:pt x="782" y="0"/>
                </a:moveTo>
                <a:lnTo>
                  <a:pt x="782" y="0"/>
                </a:lnTo>
                <a:cubicBezTo>
                  <a:pt x="5047" y="0"/>
                  <a:pt x="5047" y="0"/>
                  <a:pt x="5047" y="0"/>
                </a:cubicBezTo>
                <a:cubicBezTo>
                  <a:pt x="5404" y="0"/>
                  <a:pt x="5695" y="291"/>
                  <a:pt x="5695" y="640"/>
                </a:cubicBezTo>
                <a:cubicBezTo>
                  <a:pt x="5695" y="3891"/>
                  <a:pt x="5695" y="3891"/>
                  <a:pt x="5695" y="3891"/>
                </a:cubicBezTo>
                <a:cubicBezTo>
                  <a:pt x="5695" y="4240"/>
                  <a:pt x="5404" y="4531"/>
                  <a:pt x="5047" y="4531"/>
                </a:cubicBezTo>
                <a:cubicBezTo>
                  <a:pt x="2295" y="4531"/>
                  <a:pt x="2295" y="4531"/>
                  <a:pt x="2295" y="4531"/>
                </a:cubicBezTo>
                <a:cubicBezTo>
                  <a:pt x="2046" y="4531"/>
                  <a:pt x="1821" y="4390"/>
                  <a:pt x="1713" y="4157"/>
                </a:cubicBezTo>
                <a:cubicBezTo>
                  <a:pt x="200" y="914"/>
                  <a:pt x="200" y="914"/>
                  <a:pt x="200" y="914"/>
                </a:cubicBezTo>
                <a:cubicBezTo>
                  <a:pt x="0" y="491"/>
                  <a:pt x="316" y="0"/>
                  <a:pt x="78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4">
            <a:extLst>
              <a:ext uri="{FF2B5EF4-FFF2-40B4-BE49-F238E27FC236}">
                <a16:creationId xmlns:a16="http://schemas.microsoft.com/office/drawing/2014/main" id="{3FAB2297-E926-B647-86C6-1B02D933D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67" y="1782530"/>
            <a:ext cx="5356263" cy="4851310"/>
          </a:xfrm>
          <a:custGeom>
            <a:avLst/>
            <a:gdLst>
              <a:gd name="T0" fmla="*/ 723 w 5005"/>
              <a:gd name="T1" fmla="*/ 4531 h 4532"/>
              <a:gd name="T2" fmla="*/ 723 w 5005"/>
              <a:gd name="T3" fmla="*/ 4531 h 4532"/>
              <a:gd name="T4" fmla="*/ 4356 w 5005"/>
              <a:gd name="T5" fmla="*/ 4531 h 4532"/>
              <a:gd name="T6" fmla="*/ 5004 w 5005"/>
              <a:gd name="T7" fmla="*/ 3891 h 4532"/>
              <a:gd name="T8" fmla="*/ 5004 w 5005"/>
              <a:gd name="T9" fmla="*/ 640 h 4532"/>
              <a:gd name="T10" fmla="*/ 4356 w 5005"/>
              <a:gd name="T11" fmla="*/ 0 h 4532"/>
              <a:gd name="T12" fmla="*/ 1712 w 5005"/>
              <a:gd name="T13" fmla="*/ 0 h 4532"/>
              <a:gd name="T14" fmla="*/ 1080 w 5005"/>
              <a:gd name="T15" fmla="*/ 499 h 4532"/>
              <a:gd name="T16" fmla="*/ 99 w 5005"/>
              <a:gd name="T17" fmla="*/ 3741 h 4532"/>
              <a:gd name="T18" fmla="*/ 723 w 5005"/>
              <a:gd name="T19" fmla="*/ 4531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5" h="4532">
                <a:moveTo>
                  <a:pt x="723" y="4531"/>
                </a:moveTo>
                <a:lnTo>
                  <a:pt x="723" y="4531"/>
                </a:lnTo>
                <a:cubicBezTo>
                  <a:pt x="4356" y="4531"/>
                  <a:pt x="4356" y="4531"/>
                  <a:pt x="4356" y="4531"/>
                </a:cubicBezTo>
                <a:cubicBezTo>
                  <a:pt x="4713" y="4531"/>
                  <a:pt x="5004" y="4240"/>
                  <a:pt x="5004" y="3891"/>
                </a:cubicBezTo>
                <a:cubicBezTo>
                  <a:pt x="5004" y="640"/>
                  <a:pt x="5004" y="640"/>
                  <a:pt x="5004" y="640"/>
                </a:cubicBezTo>
                <a:cubicBezTo>
                  <a:pt x="5004" y="291"/>
                  <a:pt x="4713" y="0"/>
                  <a:pt x="4356" y="0"/>
                </a:cubicBezTo>
                <a:cubicBezTo>
                  <a:pt x="1712" y="0"/>
                  <a:pt x="1712" y="0"/>
                  <a:pt x="1712" y="0"/>
                </a:cubicBezTo>
                <a:cubicBezTo>
                  <a:pt x="1413" y="0"/>
                  <a:pt x="1147" y="208"/>
                  <a:pt x="1080" y="499"/>
                </a:cubicBezTo>
                <a:cubicBezTo>
                  <a:pt x="99" y="3741"/>
                  <a:pt x="99" y="3741"/>
                  <a:pt x="99" y="3741"/>
                </a:cubicBezTo>
                <a:cubicBezTo>
                  <a:pt x="0" y="4149"/>
                  <a:pt x="307" y="4531"/>
                  <a:pt x="723" y="453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5">
            <a:extLst>
              <a:ext uri="{FF2B5EF4-FFF2-40B4-BE49-F238E27FC236}">
                <a16:creationId xmlns:a16="http://schemas.microsoft.com/office/drawing/2014/main" id="{096F3644-11BD-C546-BA48-F4FD7F6F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759" y="7082161"/>
            <a:ext cx="6097172" cy="4851310"/>
          </a:xfrm>
          <a:custGeom>
            <a:avLst/>
            <a:gdLst>
              <a:gd name="T0" fmla="*/ 782 w 5696"/>
              <a:gd name="T1" fmla="*/ 4531 h 4532"/>
              <a:gd name="T2" fmla="*/ 782 w 5696"/>
              <a:gd name="T3" fmla="*/ 4531 h 4532"/>
              <a:gd name="T4" fmla="*/ 5047 w 5696"/>
              <a:gd name="T5" fmla="*/ 4531 h 4532"/>
              <a:gd name="T6" fmla="*/ 5695 w 5696"/>
              <a:gd name="T7" fmla="*/ 3891 h 4532"/>
              <a:gd name="T8" fmla="*/ 5695 w 5696"/>
              <a:gd name="T9" fmla="*/ 640 h 4532"/>
              <a:gd name="T10" fmla="*/ 5047 w 5696"/>
              <a:gd name="T11" fmla="*/ 0 h 4532"/>
              <a:gd name="T12" fmla="*/ 2295 w 5696"/>
              <a:gd name="T13" fmla="*/ 0 h 4532"/>
              <a:gd name="T14" fmla="*/ 1713 w 5696"/>
              <a:gd name="T15" fmla="*/ 374 h 4532"/>
              <a:gd name="T16" fmla="*/ 200 w 5696"/>
              <a:gd name="T17" fmla="*/ 3617 h 4532"/>
              <a:gd name="T18" fmla="*/ 782 w 5696"/>
              <a:gd name="T19" fmla="*/ 4531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96" h="4532">
                <a:moveTo>
                  <a:pt x="782" y="4531"/>
                </a:moveTo>
                <a:lnTo>
                  <a:pt x="782" y="4531"/>
                </a:lnTo>
                <a:cubicBezTo>
                  <a:pt x="5047" y="4531"/>
                  <a:pt x="5047" y="4531"/>
                  <a:pt x="5047" y="4531"/>
                </a:cubicBezTo>
                <a:cubicBezTo>
                  <a:pt x="5404" y="4531"/>
                  <a:pt x="5695" y="4240"/>
                  <a:pt x="5695" y="3891"/>
                </a:cubicBezTo>
                <a:cubicBezTo>
                  <a:pt x="5695" y="640"/>
                  <a:pt x="5695" y="640"/>
                  <a:pt x="5695" y="640"/>
                </a:cubicBezTo>
                <a:cubicBezTo>
                  <a:pt x="5695" y="291"/>
                  <a:pt x="5404" y="0"/>
                  <a:pt x="5047" y="0"/>
                </a:cubicBezTo>
                <a:cubicBezTo>
                  <a:pt x="2295" y="0"/>
                  <a:pt x="2295" y="0"/>
                  <a:pt x="2295" y="0"/>
                </a:cubicBezTo>
                <a:cubicBezTo>
                  <a:pt x="2046" y="0"/>
                  <a:pt x="1821" y="141"/>
                  <a:pt x="1713" y="374"/>
                </a:cubicBezTo>
                <a:cubicBezTo>
                  <a:pt x="200" y="3617"/>
                  <a:pt x="200" y="3617"/>
                  <a:pt x="200" y="3617"/>
                </a:cubicBezTo>
                <a:cubicBezTo>
                  <a:pt x="0" y="4041"/>
                  <a:pt x="316" y="4531"/>
                  <a:pt x="782" y="453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06">
            <a:extLst>
              <a:ext uri="{FF2B5EF4-FFF2-40B4-BE49-F238E27FC236}">
                <a16:creationId xmlns:a16="http://schemas.microsoft.com/office/drawing/2014/main" id="{5A2BB2CD-D19A-BE47-9129-51EB6441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667" y="7082161"/>
            <a:ext cx="5356263" cy="4851310"/>
          </a:xfrm>
          <a:custGeom>
            <a:avLst/>
            <a:gdLst>
              <a:gd name="T0" fmla="*/ 723 w 5005"/>
              <a:gd name="T1" fmla="*/ 0 h 4532"/>
              <a:gd name="T2" fmla="*/ 723 w 5005"/>
              <a:gd name="T3" fmla="*/ 0 h 4532"/>
              <a:gd name="T4" fmla="*/ 4356 w 5005"/>
              <a:gd name="T5" fmla="*/ 0 h 4532"/>
              <a:gd name="T6" fmla="*/ 5004 w 5005"/>
              <a:gd name="T7" fmla="*/ 640 h 4532"/>
              <a:gd name="T8" fmla="*/ 5004 w 5005"/>
              <a:gd name="T9" fmla="*/ 3891 h 4532"/>
              <a:gd name="T10" fmla="*/ 4356 w 5005"/>
              <a:gd name="T11" fmla="*/ 4531 h 4532"/>
              <a:gd name="T12" fmla="*/ 1712 w 5005"/>
              <a:gd name="T13" fmla="*/ 4531 h 4532"/>
              <a:gd name="T14" fmla="*/ 1080 w 5005"/>
              <a:gd name="T15" fmla="*/ 4032 h 4532"/>
              <a:gd name="T16" fmla="*/ 99 w 5005"/>
              <a:gd name="T17" fmla="*/ 790 h 4532"/>
              <a:gd name="T18" fmla="*/ 723 w 5005"/>
              <a:gd name="T19" fmla="*/ 0 h 4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05" h="4532">
                <a:moveTo>
                  <a:pt x="723" y="0"/>
                </a:moveTo>
                <a:lnTo>
                  <a:pt x="723" y="0"/>
                </a:lnTo>
                <a:cubicBezTo>
                  <a:pt x="4356" y="0"/>
                  <a:pt x="4356" y="0"/>
                  <a:pt x="4356" y="0"/>
                </a:cubicBezTo>
                <a:cubicBezTo>
                  <a:pt x="4713" y="0"/>
                  <a:pt x="5004" y="291"/>
                  <a:pt x="5004" y="640"/>
                </a:cubicBezTo>
                <a:cubicBezTo>
                  <a:pt x="5004" y="3891"/>
                  <a:pt x="5004" y="3891"/>
                  <a:pt x="5004" y="3891"/>
                </a:cubicBezTo>
                <a:cubicBezTo>
                  <a:pt x="5004" y="4240"/>
                  <a:pt x="4713" y="4531"/>
                  <a:pt x="4356" y="4531"/>
                </a:cubicBezTo>
                <a:cubicBezTo>
                  <a:pt x="1712" y="4531"/>
                  <a:pt x="1712" y="4531"/>
                  <a:pt x="1712" y="4531"/>
                </a:cubicBezTo>
                <a:cubicBezTo>
                  <a:pt x="1413" y="4531"/>
                  <a:pt x="1147" y="4323"/>
                  <a:pt x="1080" y="4032"/>
                </a:cubicBezTo>
                <a:cubicBezTo>
                  <a:pt x="99" y="790"/>
                  <a:pt x="99" y="790"/>
                  <a:pt x="99" y="790"/>
                </a:cubicBezTo>
                <a:cubicBezTo>
                  <a:pt x="0" y="382"/>
                  <a:pt x="307" y="0"/>
                  <a:pt x="72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84260AEB-55AE-FC47-9AE2-850725FC9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790" y="8247798"/>
            <a:ext cx="863607" cy="632369"/>
          </a:xfrm>
          <a:custGeom>
            <a:avLst/>
            <a:gdLst>
              <a:gd name="T0" fmla="*/ 690 w 807"/>
              <a:gd name="T1" fmla="*/ 590 h 591"/>
              <a:gd name="T2" fmla="*/ 690 w 807"/>
              <a:gd name="T3" fmla="*/ 590 h 591"/>
              <a:gd name="T4" fmla="*/ 116 w 807"/>
              <a:gd name="T5" fmla="*/ 590 h 591"/>
              <a:gd name="T6" fmla="*/ 0 w 807"/>
              <a:gd name="T7" fmla="*/ 474 h 591"/>
              <a:gd name="T8" fmla="*/ 0 w 807"/>
              <a:gd name="T9" fmla="*/ 125 h 591"/>
              <a:gd name="T10" fmla="*/ 116 w 807"/>
              <a:gd name="T11" fmla="*/ 0 h 591"/>
              <a:gd name="T12" fmla="*/ 690 w 807"/>
              <a:gd name="T13" fmla="*/ 0 h 591"/>
              <a:gd name="T14" fmla="*/ 806 w 807"/>
              <a:gd name="T15" fmla="*/ 125 h 591"/>
              <a:gd name="T16" fmla="*/ 806 w 807"/>
              <a:gd name="T17" fmla="*/ 474 h 591"/>
              <a:gd name="T18" fmla="*/ 690 w 807"/>
              <a:gd name="T19" fmla="*/ 590 h 591"/>
              <a:gd name="T20" fmla="*/ 116 w 807"/>
              <a:gd name="T21" fmla="*/ 67 h 591"/>
              <a:gd name="T22" fmla="*/ 116 w 807"/>
              <a:gd name="T23" fmla="*/ 67 h 591"/>
              <a:gd name="T24" fmla="*/ 58 w 807"/>
              <a:gd name="T25" fmla="*/ 125 h 591"/>
              <a:gd name="T26" fmla="*/ 58 w 807"/>
              <a:gd name="T27" fmla="*/ 474 h 591"/>
              <a:gd name="T28" fmla="*/ 116 w 807"/>
              <a:gd name="T29" fmla="*/ 532 h 591"/>
              <a:gd name="T30" fmla="*/ 690 w 807"/>
              <a:gd name="T31" fmla="*/ 532 h 591"/>
              <a:gd name="T32" fmla="*/ 739 w 807"/>
              <a:gd name="T33" fmla="*/ 474 h 591"/>
              <a:gd name="T34" fmla="*/ 739 w 807"/>
              <a:gd name="T35" fmla="*/ 125 h 591"/>
              <a:gd name="T36" fmla="*/ 690 w 807"/>
              <a:gd name="T37" fmla="*/ 67 h 591"/>
              <a:gd name="T38" fmla="*/ 116 w 807"/>
              <a:gd name="T39" fmla="*/ 67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07" h="591">
                <a:moveTo>
                  <a:pt x="690" y="590"/>
                </a:moveTo>
                <a:lnTo>
                  <a:pt x="690" y="590"/>
                </a:lnTo>
                <a:cubicBezTo>
                  <a:pt x="116" y="590"/>
                  <a:pt x="116" y="590"/>
                  <a:pt x="116" y="590"/>
                </a:cubicBezTo>
                <a:cubicBezTo>
                  <a:pt x="49" y="590"/>
                  <a:pt x="0" y="541"/>
                  <a:pt x="0" y="474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49" y="0"/>
                  <a:pt x="116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756" y="0"/>
                  <a:pt x="806" y="58"/>
                  <a:pt x="806" y="125"/>
                </a:cubicBezTo>
                <a:cubicBezTo>
                  <a:pt x="806" y="474"/>
                  <a:pt x="806" y="474"/>
                  <a:pt x="806" y="474"/>
                </a:cubicBezTo>
                <a:cubicBezTo>
                  <a:pt x="806" y="541"/>
                  <a:pt x="756" y="590"/>
                  <a:pt x="690" y="590"/>
                </a:cubicBezTo>
                <a:close/>
                <a:moveTo>
                  <a:pt x="116" y="67"/>
                </a:moveTo>
                <a:lnTo>
                  <a:pt x="116" y="67"/>
                </a:lnTo>
                <a:cubicBezTo>
                  <a:pt x="91" y="67"/>
                  <a:pt x="58" y="92"/>
                  <a:pt x="58" y="125"/>
                </a:cubicBezTo>
                <a:cubicBezTo>
                  <a:pt x="58" y="474"/>
                  <a:pt x="58" y="474"/>
                  <a:pt x="58" y="474"/>
                </a:cubicBezTo>
                <a:cubicBezTo>
                  <a:pt x="58" y="507"/>
                  <a:pt x="91" y="532"/>
                  <a:pt x="116" y="532"/>
                </a:cubicBezTo>
                <a:cubicBezTo>
                  <a:pt x="690" y="532"/>
                  <a:pt x="690" y="532"/>
                  <a:pt x="690" y="532"/>
                </a:cubicBezTo>
                <a:cubicBezTo>
                  <a:pt x="714" y="532"/>
                  <a:pt x="739" y="507"/>
                  <a:pt x="739" y="474"/>
                </a:cubicBezTo>
                <a:cubicBezTo>
                  <a:pt x="739" y="125"/>
                  <a:pt x="739" y="125"/>
                  <a:pt x="739" y="125"/>
                </a:cubicBezTo>
                <a:cubicBezTo>
                  <a:pt x="739" y="92"/>
                  <a:pt x="714" y="67"/>
                  <a:pt x="690" y="67"/>
                </a:cubicBezTo>
                <a:lnTo>
                  <a:pt x="116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78221568-E400-CB4D-A2FB-5646897F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571" y="8436565"/>
            <a:ext cx="188767" cy="259553"/>
          </a:xfrm>
          <a:custGeom>
            <a:avLst/>
            <a:gdLst>
              <a:gd name="T0" fmla="*/ 92 w 176"/>
              <a:gd name="T1" fmla="*/ 241 h 242"/>
              <a:gd name="T2" fmla="*/ 92 w 176"/>
              <a:gd name="T3" fmla="*/ 241 h 242"/>
              <a:gd name="T4" fmla="*/ 34 w 176"/>
              <a:gd name="T5" fmla="*/ 241 h 242"/>
              <a:gd name="T6" fmla="*/ 9 w 176"/>
              <a:gd name="T7" fmla="*/ 224 h 242"/>
              <a:gd name="T8" fmla="*/ 9 w 176"/>
              <a:gd name="T9" fmla="*/ 224 h 242"/>
              <a:gd name="T10" fmla="*/ 34 w 176"/>
              <a:gd name="T11" fmla="*/ 199 h 242"/>
              <a:gd name="T12" fmla="*/ 100 w 176"/>
              <a:gd name="T13" fmla="*/ 199 h 242"/>
              <a:gd name="T14" fmla="*/ 125 w 176"/>
              <a:gd name="T15" fmla="*/ 174 h 242"/>
              <a:gd name="T16" fmla="*/ 100 w 176"/>
              <a:gd name="T17" fmla="*/ 149 h 242"/>
              <a:gd name="T18" fmla="*/ 75 w 176"/>
              <a:gd name="T19" fmla="*/ 149 h 242"/>
              <a:gd name="T20" fmla="*/ 0 w 176"/>
              <a:gd name="T21" fmla="*/ 83 h 242"/>
              <a:gd name="T22" fmla="*/ 75 w 176"/>
              <a:gd name="T23" fmla="*/ 0 h 242"/>
              <a:gd name="T24" fmla="*/ 142 w 176"/>
              <a:gd name="T25" fmla="*/ 0 h 242"/>
              <a:gd name="T26" fmla="*/ 167 w 176"/>
              <a:gd name="T27" fmla="*/ 25 h 242"/>
              <a:gd name="T28" fmla="*/ 167 w 176"/>
              <a:gd name="T29" fmla="*/ 25 h 242"/>
              <a:gd name="T30" fmla="*/ 142 w 176"/>
              <a:gd name="T31" fmla="*/ 50 h 242"/>
              <a:gd name="T32" fmla="*/ 75 w 176"/>
              <a:gd name="T33" fmla="*/ 50 h 242"/>
              <a:gd name="T34" fmla="*/ 50 w 176"/>
              <a:gd name="T35" fmla="*/ 75 h 242"/>
              <a:gd name="T36" fmla="*/ 75 w 176"/>
              <a:gd name="T37" fmla="*/ 100 h 242"/>
              <a:gd name="T38" fmla="*/ 100 w 176"/>
              <a:gd name="T39" fmla="*/ 100 h 242"/>
              <a:gd name="T40" fmla="*/ 175 w 176"/>
              <a:gd name="T41" fmla="*/ 183 h 242"/>
              <a:gd name="T42" fmla="*/ 92 w 176"/>
              <a:gd name="T43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242">
                <a:moveTo>
                  <a:pt x="92" y="241"/>
                </a:moveTo>
                <a:lnTo>
                  <a:pt x="92" y="241"/>
                </a:lnTo>
                <a:cubicBezTo>
                  <a:pt x="34" y="241"/>
                  <a:pt x="34" y="241"/>
                  <a:pt x="34" y="241"/>
                </a:cubicBezTo>
                <a:cubicBezTo>
                  <a:pt x="17" y="241"/>
                  <a:pt x="9" y="233"/>
                  <a:pt x="9" y="224"/>
                </a:cubicBezTo>
                <a:lnTo>
                  <a:pt x="9" y="224"/>
                </a:lnTo>
                <a:cubicBezTo>
                  <a:pt x="9" y="208"/>
                  <a:pt x="17" y="199"/>
                  <a:pt x="34" y="199"/>
                </a:cubicBezTo>
                <a:cubicBezTo>
                  <a:pt x="100" y="199"/>
                  <a:pt x="100" y="199"/>
                  <a:pt x="100" y="199"/>
                </a:cubicBezTo>
                <a:cubicBezTo>
                  <a:pt x="109" y="199"/>
                  <a:pt x="125" y="183"/>
                  <a:pt x="125" y="174"/>
                </a:cubicBezTo>
                <a:cubicBezTo>
                  <a:pt x="125" y="158"/>
                  <a:pt x="109" y="149"/>
                  <a:pt x="100" y="149"/>
                </a:cubicBezTo>
                <a:cubicBezTo>
                  <a:pt x="75" y="149"/>
                  <a:pt x="75" y="149"/>
                  <a:pt x="75" y="149"/>
                </a:cubicBezTo>
                <a:cubicBezTo>
                  <a:pt x="42" y="149"/>
                  <a:pt x="9" y="116"/>
                  <a:pt x="0" y="83"/>
                </a:cubicBezTo>
                <a:cubicBezTo>
                  <a:pt x="0" y="41"/>
                  <a:pt x="34" y="0"/>
                  <a:pt x="75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58" y="0"/>
                  <a:pt x="167" y="16"/>
                  <a:pt x="167" y="25"/>
                </a:cubicBezTo>
                <a:lnTo>
                  <a:pt x="167" y="25"/>
                </a:lnTo>
                <a:cubicBezTo>
                  <a:pt x="167" y="41"/>
                  <a:pt x="158" y="50"/>
                  <a:pt x="142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67" y="50"/>
                  <a:pt x="50" y="58"/>
                  <a:pt x="50" y="75"/>
                </a:cubicBezTo>
                <a:cubicBezTo>
                  <a:pt x="50" y="91"/>
                  <a:pt x="67" y="100"/>
                  <a:pt x="75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42" y="100"/>
                  <a:pt x="175" y="133"/>
                  <a:pt x="175" y="183"/>
                </a:cubicBezTo>
                <a:cubicBezTo>
                  <a:pt x="167" y="216"/>
                  <a:pt x="133" y="241"/>
                  <a:pt x="92" y="2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176EA61F-83DA-8E4A-8A9C-1E07700C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57" y="8398811"/>
            <a:ext cx="56630" cy="61348"/>
          </a:xfrm>
          <a:custGeom>
            <a:avLst/>
            <a:gdLst>
              <a:gd name="T0" fmla="*/ 50 w 51"/>
              <a:gd name="T1" fmla="*/ 58 h 59"/>
              <a:gd name="T2" fmla="*/ 0 w 51"/>
              <a:gd name="T3" fmla="*/ 58 h 59"/>
              <a:gd name="T4" fmla="*/ 0 w 51"/>
              <a:gd name="T5" fmla="*/ 0 h 59"/>
              <a:gd name="T6" fmla="*/ 50 w 51"/>
              <a:gd name="T7" fmla="*/ 0 h 59"/>
              <a:gd name="T8" fmla="*/ 50 w 51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9">
                <a:moveTo>
                  <a:pt x="50" y="58"/>
                </a:moveTo>
                <a:lnTo>
                  <a:pt x="0" y="58"/>
                </a:lnTo>
                <a:lnTo>
                  <a:pt x="0" y="0"/>
                </a:lnTo>
                <a:lnTo>
                  <a:pt x="50" y="0"/>
                </a:lnTo>
                <a:lnTo>
                  <a:pt x="50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EA6E226C-DAB3-4544-9B3A-04136CAA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357" y="8677241"/>
            <a:ext cx="47192" cy="61351"/>
          </a:xfrm>
          <a:custGeom>
            <a:avLst/>
            <a:gdLst>
              <a:gd name="T0" fmla="*/ 42 w 43"/>
              <a:gd name="T1" fmla="*/ 58 h 59"/>
              <a:gd name="T2" fmla="*/ 0 w 43"/>
              <a:gd name="T3" fmla="*/ 58 h 59"/>
              <a:gd name="T4" fmla="*/ 0 w 43"/>
              <a:gd name="T5" fmla="*/ 0 h 59"/>
              <a:gd name="T6" fmla="*/ 42 w 43"/>
              <a:gd name="T7" fmla="*/ 0 h 59"/>
              <a:gd name="T8" fmla="*/ 42 w 43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59">
                <a:moveTo>
                  <a:pt x="42" y="58"/>
                </a:moveTo>
                <a:lnTo>
                  <a:pt x="0" y="58"/>
                </a:lnTo>
                <a:lnTo>
                  <a:pt x="0" y="0"/>
                </a:lnTo>
                <a:lnTo>
                  <a:pt x="42" y="0"/>
                </a:lnTo>
                <a:lnTo>
                  <a:pt x="42" y="5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E3333019-CDCF-7943-9B4A-26AA95EE1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631" y="8346899"/>
            <a:ext cx="99104" cy="80227"/>
          </a:xfrm>
          <a:custGeom>
            <a:avLst/>
            <a:gdLst>
              <a:gd name="T0" fmla="*/ 50 w 93"/>
              <a:gd name="T1" fmla="*/ 8 h 76"/>
              <a:gd name="T2" fmla="*/ 50 w 93"/>
              <a:gd name="T3" fmla="*/ 8 h 76"/>
              <a:gd name="T4" fmla="*/ 17 w 93"/>
              <a:gd name="T5" fmla="*/ 25 h 76"/>
              <a:gd name="T6" fmla="*/ 9 w 93"/>
              <a:gd name="T7" fmla="*/ 66 h 76"/>
              <a:gd name="T8" fmla="*/ 9 w 93"/>
              <a:gd name="T9" fmla="*/ 66 h 76"/>
              <a:gd name="T10" fmla="*/ 42 w 93"/>
              <a:gd name="T11" fmla="*/ 66 h 76"/>
              <a:gd name="T12" fmla="*/ 75 w 93"/>
              <a:gd name="T13" fmla="*/ 50 h 76"/>
              <a:gd name="T14" fmla="*/ 83 w 93"/>
              <a:gd name="T15" fmla="*/ 16 h 76"/>
              <a:gd name="T16" fmla="*/ 83 w 93"/>
              <a:gd name="T17" fmla="*/ 16 h 76"/>
              <a:gd name="T18" fmla="*/ 50 w 93"/>
              <a:gd name="T19" fmla="*/ 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76">
                <a:moveTo>
                  <a:pt x="50" y="8"/>
                </a:moveTo>
                <a:lnTo>
                  <a:pt x="50" y="8"/>
                </a:lnTo>
                <a:cubicBezTo>
                  <a:pt x="17" y="25"/>
                  <a:pt x="17" y="25"/>
                  <a:pt x="17" y="25"/>
                </a:cubicBezTo>
                <a:cubicBezTo>
                  <a:pt x="0" y="33"/>
                  <a:pt x="0" y="50"/>
                  <a:pt x="9" y="66"/>
                </a:cubicBezTo>
                <a:lnTo>
                  <a:pt x="9" y="66"/>
                </a:lnTo>
                <a:cubicBezTo>
                  <a:pt x="17" y="75"/>
                  <a:pt x="34" y="75"/>
                  <a:pt x="42" y="66"/>
                </a:cubicBezTo>
                <a:cubicBezTo>
                  <a:pt x="75" y="50"/>
                  <a:pt x="75" y="50"/>
                  <a:pt x="75" y="50"/>
                </a:cubicBezTo>
                <a:cubicBezTo>
                  <a:pt x="83" y="41"/>
                  <a:pt x="92" y="25"/>
                  <a:pt x="83" y="16"/>
                </a:cubicBezTo>
                <a:lnTo>
                  <a:pt x="83" y="16"/>
                </a:lnTo>
                <a:cubicBezTo>
                  <a:pt x="75" y="0"/>
                  <a:pt x="59" y="0"/>
                  <a:pt x="50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6CE0E5E3-3C69-F347-B88C-5DA1770F9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892" y="8700839"/>
            <a:ext cx="89666" cy="80224"/>
          </a:xfrm>
          <a:custGeom>
            <a:avLst/>
            <a:gdLst>
              <a:gd name="T0" fmla="*/ 42 w 84"/>
              <a:gd name="T1" fmla="*/ 9 h 76"/>
              <a:gd name="T2" fmla="*/ 42 w 84"/>
              <a:gd name="T3" fmla="*/ 9 h 76"/>
              <a:gd name="T4" fmla="*/ 17 w 84"/>
              <a:gd name="T5" fmla="*/ 25 h 76"/>
              <a:gd name="T6" fmla="*/ 8 w 84"/>
              <a:gd name="T7" fmla="*/ 58 h 76"/>
              <a:gd name="T8" fmla="*/ 8 w 84"/>
              <a:gd name="T9" fmla="*/ 58 h 76"/>
              <a:gd name="T10" fmla="*/ 42 w 84"/>
              <a:gd name="T11" fmla="*/ 67 h 76"/>
              <a:gd name="T12" fmla="*/ 75 w 84"/>
              <a:gd name="T13" fmla="*/ 42 h 76"/>
              <a:gd name="T14" fmla="*/ 83 w 84"/>
              <a:gd name="T15" fmla="*/ 9 h 76"/>
              <a:gd name="T16" fmla="*/ 83 w 84"/>
              <a:gd name="T17" fmla="*/ 9 h 76"/>
              <a:gd name="T18" fmla="*/ 42 w 84"/>
              <a:gd name="T19" fmla="*/ 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" h="76">
                <a:moveTo>
                  <a:pt x="42" y="9"/>
                </a:moveTo>
                <a:lnTo>
                  <a:pt x="42" y="9"/>
                </a:lnTo>
                <a:cubicBezTo>
                  <a:pt x="17" y="25"/>
                  <a:pt x="17" y="25"/>
                  <a:pt x="17" y="25"/>
                </a:cubicBezTo>
                <a:cubicBezTo>
                  <a:pt x="0" y="33"/>
                  <a:pt x="0" y="50"/>
                  <a:pt x="8" y="58"/>
                </a:cubicBezTo>
                <a:lnTo>
                  <a:pt x="8" y="58"/>
                </a:lnTo>
                <a:cubicBezTo>
                  <a:pt x="17" y="75"/>
                  <a:pt x="33" y="75"/>
                  <a:pt x="42" y="67"/>
                </a:cubicBezTo>
                <a:cubicBezTo>
                  <a:pt x="75" y="42"/>
                  <a:pt x="75" y="42"/>
                  <a:pt x="75" y="42"/>
                </a:cubicBezTo>
                <a:cubicBezTo>
                  <a:pt x="83" y="42"/>
                  <a:pt x="83" y="25"/>
                  <a:pt x="83" y="9"/>
                </a:cubicBezTo>
                <a:lnTo>
                  <a:pt x="83" y="9"/>
                </a:lnTo>
                <a:cubicBezTo>
                  <a:pt x="75" y="0"/>
                  <a:pt x="58" y="0"/>
                  <a:pt x="42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7E9987DA-7EFF-A747-A830-02A2FC7D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24" y="3259630"/>
            <a:ext cx="221803" cy="56630"/>
          </a:xfrm>
          <a:custGeom>
            <a:avLst/>
            <a:gdLst>
              <a:gd name="T0" fmla="*/ 207 w 208"/>
              <a:gd name="T1" fmla="*/ 50 h 51"/>
              <a:gd name="T2" fmla="*/ 0 w 208"/>
              <a:gd name="T3" fmla="*/ 50 h 51"/>
              <a:gd name="T4" fmla="*/ 0 w 208"/>
              <a:gd name="T5" fmla="*/ 0 h 51"/>
              <a:gd name="T6" fmla="*/ 207 w 208"/>
              <a:gd name="T7" fmla="*/ 0 h 51"/>
              <a:gd name="T8" fmla="*/ 207 w 208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51">
                <a:moveTo>
                  <a:pt x="207" y="50"/>
                </a:moveTo>
                <a:lnTo>
                  <a:pt x="0" y="50"/>
                </a:lnTo>
                <a:lnTo>
                  <a:pt x="0" y="0"/>
                </a:lnTo>
                <a:lnTo>
                  <a:pt x="207" y="0"/>
                </a:lnTo>
                <a:lnTo>
                  <a:pt x="207" y="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FE0BF403-D8FB-394A-A365-73A4761A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721" y="3113337"/>
            <a:ext cx="221800" cy="410567"/>
          </a:xfrm>
          <a:custGeom>
            <a:avLst/>
            <a:gdLst>
              <a:gd name="T0" fmla="*/ 84 w 209"/>
              <a:gd name="T1" fmla="*/ 0 h 384"/>
              <a:gd name="T2" fmla="*/ 84 w 209"/>
              <a:gd name="T3" fmla="*/ 0 h 384"/>
              <a:gd name="T4" fmla="*/ 0 w 209"/>
              <a:gd name="T5" fmla="*/ 0 h 384"/>
              <a:gd name="T6" fmla="*/ 0 w 209"/>
              <a:gd name="T7" fmla="*/ 42 h 384"/>
              <a:gd name="T8" fmla="*/ 59 w 209"/>
              <a:gd name="T9" fmla="*/ 42 h 384"/>
              <a:gd name="T10" fmla="*/ 84 w 209"/>
              <a:gd name="T11" fmla="*/ 58 h 384"/>
              <a:gd name="T12" fmla="*/ 158 w 209"/>
              <a:gd name="T13" fmla="*/ 142 h 384"/>
              <a:gd name="T14" fmla="*/ 158 w 209"/>
              <a:gd name="T15" fmla="*/ 333 h 384"/>
              <a:gd name="T16" fmla="*/ 34 w 209"/>
              <a:gd name="T17" fmla="*/ 333 h 384"/>
              <a:gd name="T18" fmla="*/ 34 w 209"/>
              <a:gd name="T19" fmla="*/ 358 h 384"/>
              <a:gd name="T20" fmla="*/ 34 w 209"/>
              <a:gd name="T21" fmla="*/ 383 h 384"/>
              <a:gd name="T22" fmla="*/ 158 w 209"/>
              <a:gd name="T23" fmla="*/ 383 h 384"/>
              <a:gd name="T24" fmla="*/ 208 w 209"/>
              <a:gd name="T25" fmla="*/ 333 h 384"/>
              <a:gd name="T26" fmla="*/ 208 w 209"/>
              <a:gd name="T27" fmla="*/ 133 h 384"/>
              <a:gd name="T28" fmla="*/ 200 w 209"/>
              <a:gd name="T29" fmla="*/ 125 h 384"/>
              <a:gd name="T30" fmla="*/ 100 w 209"/>
              <a:gd name="T31" fmla="*/ 8 h 384"/>
              <a:gd name="T32" fmla="*/ 84 w 209"/>
              <a:gd name="T33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384">
                <a:moveTo>
                  <a:pt x="84" y="0"/>
                </a:moveTo>
                <a:lnTo>
                  <a:pt x="84" y="0"/>
                </a:lnTo>
                <a:cubicBezTo>
                  <a:pt x="0" y="0"/>
                  <a:pt x="0" y="0"/>
                  <a:pt x="0" y="0"/>
                </a:cubicBezTo>
                <a:cubicBezTo>
                  <a:pt x="0" y="42"/>
                  <a:pt x="0" y="42"/>
                  <a:pt x="0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67" y="42"/>
                  <a:pt x="75" y="50"/>
                  <a:pt x="84" y="58"/>
                </a:cubicBezTo>
                <a:cubicBezTo>
                  <a:pt x="158" y="142"/>
                  <a:pt x="158" y="142"/>
                  <a:pt x="158" y="142"/>
                </a:cubicBezTo>
                <a:cubicBezTo>
                  <a:pt x="158" y="333"/>
                  <a:pt x="158" y="333"/>
                  <a:pt x="158" y="333"/>
                </a:cubicBezTo>
                <a:cubicBezTo>
                  <a:pt x="34" y="333"/>
                  <a:pt x="34" y="333"/>
                  <a:pt x="34" y="333"/>
                </a:cubicBezTo>
                <a:cubicBezTo>
                  <a:pt x="34" y="341"/>
                  <a:pt x="34" y="349"/>
                  <a:pt x="34" y="358"/>
                </a:cubicBezTo>
                <a:cubicBezTo>
                  <a:pt x="34" y="366"/>
                  <a:pt x="34" y="374"/>
                  <a:pt x="34" y="383"/>
                </a:cubicBezTo>
                <a:cubicBezTo>
                  <a:pt x="158" y="383"/>
                  <a:pt x="158" y="383"/>
                  <a:pt x="158" y="383"/>
                </a:cubicBezTo>
                <a:cubicBezTo>
                  <a:pt x="183" y="383"/>
                  <a:pt x="208" y="366"/>
                  <a:pt x="208" y="333"/>
                </a:cubicBezTo>
                <a:cubicBezTo>
                  <a:pt x="208" y="133"/>
                  <a:pt x="208" y="133"/>
                  <a:pt x="208" y="133"/>
                </a:cubicBezTo>
                <a:cubicBezTo>
                  <a:pt x="208" y="125"/>
                  <a:pt x="200" y="125"/>
                  <a:pt x="200" y="125"/>
                </a:cubicBezTo>
                <a:cubicBezTo>
                  <a:pt x="100" y="8"/>
                  <a:pt x="100" y="8"/>
                  <a:pt x="100" y="8"/>
                </a:cubicBezTo>
                <a:cubicBezTo>
                  <a:pt x="100" y="0"/>
                  <a:pt x="92" y="0"/>
                  <a:pt x="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8433B8F0-1D0D-A54E-A850-D08110C2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59" y="3471994"/>
            <a:ext cx="259556" cy="61348"/>
          </a:xfrm>
          <a:custGeom>
            <a:avLst/>
            <a:gdLst>
              <a:gd name="T0" fmla="*/ 232 w 242"/>
              <a:gd name="T1" fmla="*/ 0 h 59"/>
              <a:gd name="T2" fmla="*/ 232 w 242"/>
              <a:gd name="T3" fmla="*/ 0 h 59"/>
              <a:gd name="T4" fmla="*/ 8 w 242"/>
              <a:gd name="T5" fmla="*/ 0 h 59"/>
              <a:gd name="T6" fmla="*/ 8 w 242"/>
              <a:gd name="T7" fmla="*/ 25 h 59"/>
              <a:gd name="T8" fmla="*/ 0 w 242"/>
              <a:gd name="T9" fmla="*/ 58 h 59"/>
              <a:gd name="T10" fmla="*/ 241 w 242"/>
              <a:gd name="T11" fmla="*/ 58 h 59"/>
              <a:gd name="T12" fmla="*/ 232 w 242"/>
              <a:gd name="T13" fmla="*/ 25 h 59"/>
              <a:gd name="T14" fmla="*/ 232 w 242"/>
              <a:gd name="T15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" h="59">
                <a:moveTo>
                  <a:pt x="232" y="0"/>
                </a:moveTo>
                <a:lnTo>
                  <a:pt x="232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50"/>
                  <a:pt x="0" y="58"/>
                </a:cubicBezTo>
                <a:cubicBezTo>
                  <a:pt x="241" y="58"/>
                  <a:pt x="241" y="58"/>
                  <a:pt x="241" y="58"/>
                </a:cubicBezTo>
                <a:cubicBezTo>
                  <a:pt x="232" y="50"/>
                  <a:pt x="232" y="33"/>
                  <a:pt x="232" y="25"/>
                </a:cubicBezTo>
                <a:cubicBezTo>
                  <a:pt x="232" y="16"/>
                  <a:pt x="232" y="8"/>
                  <a:pt x="23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2FA23A84-BEFD-014E-8950-21854639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475" y="2981200"/>
            <a:ext cx="651246" cy="462479"/>
          </a:xfrm>
          <a:custGeom>
            <a:avLst/>
            <a:gdLst>
              <a:gd name="T0" fmla="*/ 583 w 608"/>
              <a:gd name="T1" fmla="*/ 416 h 434"/>
              <a:gd name="T2" fmla="*/ 583 w 608"/>
              <a:gd name="T3" fmla="*/ 416 h 434"/>
              <a:gd name="T4" fmla="*/ 607 w 608"/>
              <a:gd name="T5" fmla="*/ 424 h 434"/>
              <a:gd name="T6" fmla="*/ 607 w 608"/>
              <a:gd name="T7" fmla="*/ 167 h 434"/>
              <a:gd name="T8" fmla="*/ 607 w 608"/>
              <a:gd name="T9" fmla="*/ 125 h 434"/>
              <a:gd name="T10" fmla="*/ 607 w 608"/>
              <a:gd name="T11" fmla="*/ 58 h 434"/>
              <a:gd name="T12" fmla="*/ 549 w 608"/>
              <a:gd name="T13" fmla="*/ 0 h 434"/>
              <a:gd name="T14" fmla="*/ 34 w 608"/>
              <a:gd name="T15" fmla="*/ 0 h 434"/>
              <a:gd name="T16" fmla="*/ 0 w 608"/>
              <a:gd name="T17" fmla="*/ 34 h 434"/>
              <a:gd name="T18" fmla="*/ 34 w 608"/>
              <a:gd name="T19" fmla="*/ 67 h 434"/>
              <a:gd name="T20" fmla="*/ 541 w 608"/>
              <a:gd name="T21" fmla="*/ 67 h 434"/>
              <a:gd name="T22" fmla="*/ 541 w 608"/>
              <a:gd name="T23" fmla="*/ 433 h 434"/>
              <a:gd name="T24" fmla="*/ 583 w 608"/>
              <a:gd name="T25" fmla="*/ 4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8" h="434">
                <a:moveTo>
                  <a:pt x="583" y="416"/>
                </a:moveTo>
                <a:lnTo>
                  <a:pt x="583" y="416"/>
                </a:lnTo>
                <a:cubicBezTo>
                  <a:pt x="591" y="416"/>
                  <a:pt x="599" y="424"/>
                  <a:pt x="607" y="424"/>
                </a:cubicBezTo>
                <a:cubicBezTo>
                  <a:pt x="607" y="167"/>
                  <a:pt x="607" y="167"/>
                  <a:pt x="607" y="167"/>
                </a:cubicBezTo>
                <a:cubicBezTo>
                  <a:pt x="607" y="125"/>
                  <a:pt x="607" y="125"/>
                  <a:pt x="607" y="125"/>
                </a:cubicBezTo>
                <a:cubicBezTo>
                  <a:pt x="607" y="58"/>
                  <a:pt x="607" y="58"/>
                  <a:pt x="607" y="58"/>
                </a:cubicBezTo>
                <a:cubicBezTo>
                  <a:pt x="607" y="34"/>
                  <a:pt x="583" y="0"/>
                  <a:pt x="549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0"/>
                  <a:pt x="17" y="67"/>
                  <a:pt x="34" y="67"/>
                </a:cubicBezTo>
                <a:cubicBezTo>
                  <a:pt x="541" y="67"/>
                  <a:pt x="541" y="67"/>
                  <a:pt x="541" y="67"/>
                </a:cubicBezTo>
                <a:cubicBezTo>
                  <a:pt x="541" y="433"/>
                  <a:pt x="541" y="433"/>
                  <a:pt x="541" y="433"/>
                </a:cubicBezTo>
                <a:cubicBezTo>
                  <a:pt x="558" y="424"/>
                  <a:pt x="566" y="416"/>
                  <a:pt x="583" y="4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1">
            <a:extLst>
              <a:ext uri="{FF2B5EF4-FFF2-40B4-BE49-F238E27FC236}">
                <a16:creationId xmlns:a16="http://schemas.microsoft.com/office/drawing/2014/main" id="{F713BD0D-756F-374B-8BB3-5F2AA1F75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982" y="3240753"/>
            <a:ext cx="136855" cy="297309"/>
          </a:xfrm>
          <a:custGeom>
            <a:avLst/>
            <a:gdLst>
              <a:gd name="T0" fmla="*/ 125 w 126"/>
              <a:gd name="T1" fmla="*/ 217 h 276"/>
              <a:gd name="T2" fmla="*/ 125 w 126"/>
              <a:gd name="T3" fmla="*/ 217 h 276"/>
              <a:gd name="T4" fmla="*/ 67 w 126"/>
              <a:gd name="T5" fmla="*/ 217 h 276"/>
              <a:gd name="T6" fmla="*/ 67 w 126"/>
              <a:gd name="T7" fmla="*/ 0 h 276"/>
              <a:gd name="T8" fmla="*/ 0 w 126"/>
              <a:gd name="T9" fmla="*/ 0 h 276"/>
              <a:gd name="T10" fmla="*/ 0 w 126"/>
              <a:gd name="T11" fmla="*/ 217 h 276"/>
              <a:gd name="T12" fmla="*/ 17 w 126"/>
              <a:gd name="T13" fmla="*/ 250 h 276"/>
              <a:gd name="T14" fmla="*/ 58 w 126"/>
              <a:gd name="T15" fmla="*/ 275 h 276"/>
              <a:gd name="T16" fmla="*/ 67 w 126"/>
              <a:gd name="T17" fmla="*/ 275 h 276"/>
              <a:gd name="T18" fmla="*/ 125 w 126"/>
              <a:gd name="T19" fmla="*/ 275 h 276"/>
              <a:gd name="T20" fmla="*/ 117 w 126"/>
              <a:gd name="T21" fmla="*/ 242 h 276"/>
              <a:gd name="T22" fmla="*/ 125 w 126"/>
              <a:gd name="T23" fmla="*/ 217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276">
                <a:moveTo>
                  <a:pt x="125" y="217"/>
                </a:moveTo>
                <a:lnTo>
                  <a:pt x="125" y="217"/>
                </a:lnTo>
                <a:cubicBezTo>
                  <a:pt x="67" y="217"/>
                  <a:pt x="67" y="217"/>
                  <a:pt x="67" y="217"/>
                </a:cubicBezTo>
                <a:cubicBezTo>
                  <a:pt x="67" y="0"/>
                  <a:pt x="67" y="0"/>
                  <a:pt x="6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33"/>
                  <a:pt x="8" y="242"/>
                  <a:pt x="17" y="250"/>
                </a:cubicBezTo>
                <a:cubicBezTo>
                  <a:pt x="25" y="267"/>
                  <a:pt x="42" y="275"/>
                  <a:pt x="58" y="275"/>
                </a:cubicBezTo>
                <a:lnTo>
                  <a:pt x="67" y="275"/>
                </a:lnTo>
                <a:cubicBezTo>
                  <a:pt x="125" y="275"/>
                  <a:pt x="125" y="275"/>
                  <a:pt x="125" y="275"/>
                </a:cubicBezTo>
                <a:cubicBezTo>
                  <a:pt x="117" y="267"/>
                  <a:pt x="117" y="250"/>
                  <a:pt x="117" y="242"/>
                </a:cubicBezTo>
                <a:cubicBezTo>
                  <a:pt x="117" y="233"/>
                  <a:pt x="117" y="225"/>
                  <a:pt x="125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2">
            <a:extLst>
              <a:ext uri="{FF2B5EF4-FFF2-40B4-BE49-F238E27FC236}">
                <a16:creationId xmlns:a16="http://schemas.microsoft.com/office/drawing/2014/main" id="{41DB3C87-C681-3644-BC67-BC7CDE00F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461" y="3410643"/>
            <a:ext cx="179329" cy="179329"/>
          </a:xfrm>
          <a:custGeom>
            <a:avLst/>
            <a:gdLst>
              <a:gd name="T0" fmla="*/ 84 w 168"/>
              <a:gd name="T1" fmla="*/ 166 h 167"/>
              <a:gd name="T2" fmla="*/ 84 w 168"/>
              <a:gd name="T3" fmla="*/ 166 h 167"/>
              <a:gd name="T4" fmla="*/ 0 w 168"/>
              <a:gd name="T5" fmla="*/ 83 h 167"/>
              <a:gd name="T6" fmla="*/ 84 w 168"/>
              <a:gd name="T7" fmla="*/ 0 h 167"/>
              <a:gd name="T8" fmla="*/ 167 w 168"/>
              <a:gd name="T9" fmla="*/ 83 h 167"/>
              <a:gd name="T10" fmla="*/ 84 w 168"/>
              <a:gd name="T11" fmla="*/ 166 h 167"/>
              <a:gd name="T12" fmla="*/ 84 w 168"/>
              <a:gd name="T13" fmla="*/ 41 h 167"/>
              <a:gd name="T14" fmla="*/ 84 w 168"/>
              <a:gd name="T15" fmla="*/ 41 h 167"/>
              <a:gd name="T16" fmla="*/ 50 w 168"/>
              <a:gd name="T17" fmla="*/ 83 h 167"/>
              <a:gd name="T18" fmla="*/ 84 w 168"/>
              <a:gd name="T19" fmla="*/ 116 h 167"/>
              <a:gd name="T20" fmla="*/ 125 w 168"/>
              <a:gd name="T21" fmla="*/ 83 h 167"/>
              <a:gd name="T22" fmla="*/ 84 w 168"/>
              <a:gd name="T23" fmla="*/ 4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8" h="167">
                <a:moveTo>
                  <a:pt x="84" y="166"/>
                </a:moveTo>
                <a:lnTo>
                  <a:pt x="84" y="166"/>
                </a:lnTo>
                <a:cubicBezTo>
                  <a:pt x="34" y="166"/>
                  <a:pt x="0" y="124"/>
                  <a:pt x="0" y="83"/>
                </a:cubicBezTo>
                <a:cubicBezTo>
                  <a:pt x="0" y="33"/>
                  <a:pt x="34" y="0"/>
                  <a:pt x="84" y="0"/>
                </a:cubicBezTo>
                <a:cubicBezTo>
                  <a:pt x="133" y="0"/>
                  <a:pt x="167" y="33"/>
                  <a:pt x="167" y="83"/>
                </a:cubicBezTo>
                <a:cubicBezTo>
                  <a:pt x="167" y="124"/>
                  <a:pt x="133" y="166"/>
                  <a:pt x="84" y="166"/>
                </a:cubicBezTo>
                <a:close/>
                <a:moveTo>
                  <a:pt x="84" y="41"/>
                </a:moveTo>
                <a:lnTo>
                  <a:pt x="84" y="41"/>
                </a:lnTo>
                <a:cubicBezTo>
                  <a:pt x="67" y="41"/>
                  <a:pt x="50" y="58"/>
                  <a:pt x="50" y="83"/>
                </a:cubicBezTo>
                <a:cubicBezTo>
                  <a:pt x="50" y="99"/>
                  <a:pt x="67" y="116"/>
                  <a:pt x="84" y="116"/>
                </a:cubicBezTo>
                <a:cubicBezTo>
                  <a:pt x="108" y="116"/>
                  <a:pt x="125" y="99"/>
                  <a:pt x="125" y="83"/>
                </a:cubicBezTo>
                <a:cubicBezTo>
                  <a:pt x="125" y="58"/>
                  <a:pt x="108" y="41"/>
                  <a:pt x="8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3">
            <a:extLst>
              <a:ext uri="{FF2B5EF4-FFF2-40B4-BE49-F238E27FC236}">
                <a16:creationId xmlns:a16="http://schemas.microsoft.com/office/drawing/2014/main" id="{A0E58AAB-61E1-2A42-9038-2595ED14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083" y="3410643"/>
            <a:ext cx="179329" cy="179329"/>
          </a:xfrm>
          <a:custGeom>
            <a:avLst/>
            <a:gdLst>
              <a:gd name="T0" fmla="*/ 83 w 167"/>
              <a:gd name="T1" fmla="*/ 166 h 167"/>
              <a:gd name="T2" fmla="*/ 83 w 167"/>
              <a:gd name="T3" fmla="*/ 166 h 167"/>
              <a:gd name="T4" fmla="*/ 0 w 167"/>
              <a:gd name="T5" fmla="*/ 83 h 167"/>
              <a:gd name="T6" fmla="*/ 83 w 167"/>
              <a:gd name="T7" fmla="*/ 0 h 167"/>
              <a:gd name="T8" fmla="*/ 166 w 167"/>
              <a:gd name="T9" fmla="*/ 83 h 167"/>
              <a:gd name="T10" fmla="*/ 83 w 167"/>
              <a:gd name="T11" fmla="*/ 166 h 167"/>
              <a:gd name="T12" fmla="*/ 83 w 167"/>
              <a:gd name="T13" fmla="*/ 41 h 167"/>
              <a:gd name="T14" fmla="*/ 83 w 167"/>
              <a:gd name="T15" fmla="*/ 41 h 167"/>
              <a:gd name="T16" fmla="*/ 49 w 167"/>
              <a:gd name="T17" fmla="*/ 83 h 167"/>
              <a:gd name="T18" fmla="*/ 83 w 167"/>
              <a:gd name="T19" fmla="*/ 116 h 167"/>
              <a:gd name="T20" fmla="*/ 124 w 167"/>
              <a:gd name="T21" fmla="*/ 83 h 167"/>
              <a:gd name="T22" fmla="*/ 83 w 167"/>
              <a:gd name="T23" fmla="*/ 41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7" h="167">
                <a:moveTo>
                  <a:pt x="83" y="166"/>
                </a:moveTo>
                <a:lnTo>
                  <a:pt x="83" y="166"/>
                </a:lnTo>
                <a:cubicBezTo>
                  <a:pt x="33" y="166"/>
                  <a:pt x="0" y="124"/>
                  <a:pt x="0" y="83"/>
                </a:cubicBezTo>
                <a:cubicBezTo>
                  <a:pt x="0" y="33"/>
                  <a:pt x="33" y="0"/>
                  <a:pt x="83" y="0"/>
                </a:cubicBezTo>
                <a:cubicBezTo>
                  <a:pt x="133" y="0"/>
                  <a:pt x="166" y="33"/>
                  <a:pt x="166" y="83"/>
                </a:cubicBezTo>
                <a:cubicBezTo>
                  <a:pt x="166" y="124"/>
                  <a:pt x="133" y="166"/>
                  <a:pt x="83" y="166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66" y="41"/>
                  <a:pt x="49" y="58"/>
                  <a:pt x="49" y="83"/>
                </a:cubicBezTo>
                <a:cubicBezTo>
                  <a:pt x="49" y="99"/>
                  <a:pt x="66" y="116"/>
                  <a:pt x="83" y="116"/>
                </a:cubicBezTo>
                <a:cubicBezTo>
                  <a:pt x="108" y="116"/>
                  <a:pt x="124" y="99"/>
                  <a:pt x="124" y="83"/>
                </a:cubicBezTo>
                <a:cubicBezTo>
                  <a:pt x="124" y="58"/>
                  <a:pt x="108" y="41"/>
                  <a:pt x="83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74">
            <a:extLst>
              <a:ext uri="{FF2B5EF4-FFF2-40B4-BE49-F238E27FC236}">
                <a16:creationId xmlns:a16="http://schemas.microsoft.com/office/drawing/2014/main" id="{667EBA23-617D-6645-9717-F8B490CD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0790" y="3108616"/>
            <a:ext cx="259553" cy="56630"/>
          </a:xfrm>
          <a:custGeom>
            <a:avLst/>
            <a:gdLst>
              <a:gd name="T0" fmla="*/ 216 w 242"/>
              <a:gd name="T1" fmla="*/ 50 h 51"/>
              <a:gd name="T2" fmla="*/ 216 w 242"/>
              <a:gd name="T3" fmla="*/ 50 h 51"/>
              <a:gd name="T4" fmla="*/ 24 w 242"/>
              <a:gd name="T5" fmla="*/ 50 h 51"/>
              <a:gd name="T6" fmla="*/ 0 w 242"/>
              <a:gd name="T7" fmla="*/ 25 h 51"/>
              <a:gd name="T8" fmla="*/ 0 w 242"/>
              <a:gd name="T9" fmla="*/ 25 h 51"/>
              <a:gd name="T10" fmla="*/ 24 w 242"/>
              <a:gd name="T11" fmla="*/ 0 h 51"/>
              <a:gd name="T12" fmla="*/ 216 w 242"/>
              <a:gd name="T13" fmla="*/ 0 h 51"/>
              <a:gd name="T14" fmla="*/ 241 w 242"/>
              <a:gd name="T15" fmla="*/ 25 h 51"/>
              <a:gd name="T16" fmla="*/ 241 w 242"/>
              <a:gd name="T17" fmla="*/ 25 h 51"/>
              <a:gd name="T18" fmla="*/ 216 w 242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51">
                <a:moveTo>
                  <a:pt x="216" y="50"/>
                </a:moveTo>
                <a:lnTo>
                  <a:pt x="216" y="50"/>
                </a:lnTo>
                <a:cubicBezTo>
                  <a:pt x="24" y="50"/>
                  <a:pt x="24" y="50"/>
                  <a:pt x="24" y="50"/>
                </a:cubicBezTo>
                <a:cubicBezTo>
                  <a:pt x="8" y="50"/>
                  <a:pt x="0" y="41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2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2" y="0"/>
                  <a:pt x="241" y="8"/>
                  <a:pt x="241" y="25"/>
                </a:cubicBezTo>
                <a:lnTo>
                  <a:pt x="241" y="25"/>
                </a:lnTo>
                <a:cubicBezTo>
                  <a:pt x="241" y="41"/>
                  <a:pt x="232" y="50"/>
                  <a:pt x="216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5">
            <a:extLst>
              <a:ext uri="{FF2B5EF4-FFF2-40B4-BE49-F238E27FC236}">
                <a16:creationId xmlns:a16="http://schemas.microsoft.com/office/drawing/2014/main" id="{533D0E14-249B-6847-9A96-1AC3EB9B1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544" y="3203000"/>
            <a:ext cx="141575" cy="56630"/>
          </a:xfrm>
          <a:custGeom>
            <a:avLst/>
            <a:gdLst>
              <a:gd name="T0" fmla="*/ 108 w 134"/>
              <a:gd name="T1" fmla="*/ 50 h 51"/>
              <a:gd name="T2" fmla="*/ 108 w 134"/>
              <a:gd name="T3" fmla="*/ 50 h 51"/>
              <a:gd name="T4" fmla="*/ 25 w 134"/>
              <a:gd name="T5" fmla="*/ 50 h 51"/>
              <a:gd name="T6" fmla="*/ 0 w 134"/>
              <a:gd name="T7" fmla="*/ 25 h 51"/>
              <a:gd name="T8" fmla="*/ 0 w 134"/>
              <a:gd name="T9" fmla="*/ 25 h 51"/>
              <a:gd name="T10" fmla="*/ 25 w 134"/>
              <a:gd name="T11" fmla="*/ 0 h 51"/>
              <a:gd name="T12" fmla="*/ 108 w 134"/>
              <a:gd name="T13" fmla="*/ 0 h 51"/>
              <a:gd name="T14" fmla="*/ 125 w 134"/>
              <a:gd name="T15" fmla="*/ 25 h 51"/>
              <a:gd name="T16" fmla="*/ 125 w 134"/>
              <a:gd name="T17" fmla="*/ 25 h 51"/>
              <a:gd name="T18" fmla="*/ 108 w 134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" h="51">
                <a:moveTo>
                  <a:pt x="108" y="50"/>
                </a:moveTo>
                <a:lnTo>
                  <a:pt x="108" y="50"/>
                </a:lnTo>
                <a:cubicBezTo>
                  <a:pt x="25" y="50"/>
                  <a:pt x="25" y="50"/>
                  <a:pt x="25" y="50"/>
                </a:cubicBezTo>
                <a:cubicBezTo>
                  <a:pt x="16" y="50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16" y="0"/>
                  <a:pt x="25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6" y="0"/>
                  <a:pt x="133" y="17"/>
                  <a:pt x="125" y="25"/>
                </a:cubicBezTo>
                <a:lnTo>
                  <a:pt x="125" y="25"/>
                </a:lnTo>
                <a:cubicBezTo>
                  <a:pt x="125" y="42"/>
                  <a:pt x="116" y="50"/>
                  <a:pt x="108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6">
            <a:extLst>
              <a:ext uri="{FF2B5EF4-FFF2-40B4-BE49-F238E27FC236}">
                <a16:creationId xmlns:a16="http://schemas.microsoft.com/office/drawing/2014/main" id="{22077EC2-A39F-3542-9D10-8A07DD18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755" y="3250192"/>
            <a:ext cx="783383" cy="80227"/>
          </a:xfrm>
          <a:custGeom>
            <a:avLst/>
            <a:gdLst>
              <a:gd name="T0" fmla="*/ 731 w 732"/>
              <a:gd name="T1" fmla="*/ 75 h 76"/>
              <a:gd name="T2" fmla="*/ 0 w 732"/>
              <a:gd name="T3" fmla="*/ 75 h 76"/>
              <a:gd name="T4" fmla="*/ 0 w 732"/>
              <a:gd name="T5" fmla="*/ 0 h 76"/>
              <a:gd name="T6" fmla="*/ 731 w 732"/>
              <a:gd name="T7" fmla="*/ 0 h 76"/>
              <a:gd name="T8" fmla="*/ 731 w 732"/>
              <a:gd name="T9" fmla="*/ 7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2" h="76">
                <a:moveTo>
                  <a:pt x="731" y="75"/>
                </a:moveTo>
                <a:lnTo>
                  <a:pt x="0" y="75"/>
                </a:lnTo>
                <a:lnTo>
                  <a:pt x="0" y="0"/>
                </a:lnTo>
                <a:lnTo>
                  <a:pt x="731" y="0"/>
                </a:lnTo>
                <a:lnTo>
                  <a:pt x="731" y="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7">
            <a:extLst>
              <a:ext uri="{FF2B5EF4-FFF2-40B4-BE49-F238E27FC236}">
                <a16:creationId xmlns:a16="http://schemas.microsoft.com/office/drawing/2014/main" id="{E2F8E47C-D5CB-DA4B-A7F2-C2488C3E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980" y="3471994"/>
            <a:ext cx="160452" cy="70786"/>
          </a:xfrm>
          <a:custGeom>
            <a:avLst/>
            <a:gdLst>
              <a:gd name="T0" fmla="*/ 116 w 151"/>
              <a:gd name="T1" fmla="*/ 66 h 67"/>
              <a:gd name="T2" fmla="*/ 116 w 151"/>
              <a:gd name="T3" fmla="*/ 66 h 67"/>
              <a:gd name="T4" fmla="*/ 33 w 151"/>
              <a:gd name="T5" fmla="*/ 66 h 67"/>
              <a:gd name="T6" fmla="*/ 0 w 151"/>
              <a:gd name="T7" fmla="*/ 33 h 67"/>
              <a:gd name="T8" fmla="*/ 0 w 151"/>
              <a:gd name="T9" fmla="*/ 33 h 67"/>
              <a:gd name="T10" fmla="*/ 33 w 151"/>
              <a:gd name="T11" fmla="*/ 0 h 67"/>
              <a:gd name="T12" fmla="*/ 116 w 151"/>
              <a:gd name="T13" fmla="*/ 0 h 67"/>
              <a:gd name="T14" fmla="*/ 150 w 151"/>
              <a:gd name="T15" fmla="*/ 33 h 67"/>
              <a:gd name="T16" fmla="*/ 150 w 151"/>
              <a:gd name="T17" fmla="*/ 33 h 67"/>
              <a:gd name="T18" fmla="*/ 116 w 151"/>
              <a:gd name="T1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" h="67">
                <a:moveTo>
                  <a:pt x="116" y="66"/>
                </a:moveTo>
                <a:lnTo>
                  <a:pt x="116" y="66"/>
                </a:lnTo>
                <a:cubicBezTo>
                  <a:pt x="33" y="66"/>
                  <a:pt x="33" y="66"/>
                  <a:pt x="33" y="66"/>
                </a:cubicBezTo>
                <a:cubicBezTo>
                  <a:pt x="8" y="66"/>
                  <a:pt x="0" y="50"/>
                  <a:pt x="0" y="33"/>
                </a:cubicBezTo>
                <a:lnTo>
                  <a:pt x="0" y="33"/>
                </a:lnTo>
                <a:cubicBezTo>
                  <a:pt x="0" y="16"/>
                  <a:pt x="8" y="0"/>
                  <a:pt x="33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41" y="0"/>
                  <a:pt x="150" y="16"/>
                  <a:pt x="150" y="33"/>
                </a:cubicBezTo>
                <a:lnTo>
                  <a:pt x="150" y="33"/>
                </a:lnTo>
                <a:cubicBezTo>
                  <a:pt x="150" y="50"/>
                  <a:pt x="141" y="66"/>
                  <a:pt x="116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8">
            <a:extLst>
              <a:ext uri="{FF2B5EF4-FFF2-40B4-BE49-F238E27FC236}">
                <a16:creationId xmlns:a16="http://schemas.microsoft.com/office/drawing/2014/main" id="{75B20A78-114C-D442-9220-57E5FD76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25" y="3009515"/>
            <a:ext cx="873046" cy="670123"/>
          </a:xfrm>
          <a:custGeom>
            <a:avLst/>
            <a:gdLst>
              <a:gd name="T0" fmla="*/ 690 w 815"/>
              <a:gd name="T1" fmla="*/ 624 h 625"/>
              <a:gd name="T2" fmla="*/ 690 w 815"/>
              <a:gd name="T3" fmla="*/ 624 h 625"/>
              <a:gd name="T4" fmla="*/ 117 w 815"/>
              <a:gd name="T5" fmla="*/ 624 h 625"/>
              <a:gd name="T6" fmla="*/ 0 w 815"/>
              <a:gd name="T7" fmla="*/ 508 h 625"/>
              <a:gd name="T8" fmla="*/ 0 w 815"/>
              <a:gd name="T9" fmla="*/ 125 h 625"/>
              <a:gd name="T10" fmla="*/ 117 w 815"/>
              <a:gd name="T11" fmla="*/ 0 h 625"/>
              <a:gd name="T12" fmla="*/ 690 w 815"/>
              <a:gd name="T13" fmla="*/ 0 h 625"/>
              <a:gd name="T14" fmla="*/ 814 w 815"/>
              <a:gd name="T15" fmla="*/ 125 h 625"/>
              <a:gd name="T16" fmla="*/ 814 w 815"/>
              <a:gd name="T17" fmla="*/ 508 h 625"/>
              <a:gd name="T18" fmla="*/ 690 w 815"/>
              <a:gd name="T19" fmla="*/ 624 h 625"/>
              <a:gd name="T20" fmla="*/ 117 w 815"/>
              <a:gd name="T21" fmla="*/ 67 h 625"/>
              <a:gd name="T22" fmla="*/ 117 w 815"/>
              <a:gd name="T23" fmla="*/ 67 h 625"/>
              <a:gd name="T24" fmla="*/ 67 w 815"/>
              <a:gd name="T25" fmla="*/ 125 h 625"/>
              <a:gd name="T26" fmla="*/ 67 w 815"/>
              <a:gd name="T27" fmla="*/ 508 h 625"/>
              <a:gd name="T28" fmla="*/ 117 w 815"/>
              <a:gd name="T29" fmla="*/ 557 h 625"/>
              <a:gd name="T30" fmla="*/ 690 w 815"/>
              <a:gd name="T31" fmla="*/ 557 h 625"/>
              <a:gd name="T32" fmla="*/ 748 w 815"/>
              <a:gd name="T33" fmla="*/ 508 h 625"/>
              <a:gd name="T34" fmla="*/ 748 w 815"/>
              <a:gd name="T35" fmla="*/ 125 h 625"/>
              <a:gd name="T36" fmla="*/ 690 w 815"/>
              <a:gd name="T37" fmla="*/ 67 h 625"/>
              <a:gd name="T38" fmla="*/ 117 w 815"/>
              <a:gd name="T39" fmla="*/ 6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5" h="625">
                <a:moveTo>
                  <a:pt x="690" y="624"/>
                </a:moveTo>
                <a:lnTo>
                  <a:pt x="690" y="624"/>
                </a:lnTo>
                <a:cubicBezTo>
                  <a:pt x="117" y="624"/>
                  <a:pt x="117" y="624"/>
                  <a:pt x="117" y="624"/>
                </a:cubicBezTo>
                <a:cubicBezTo>
                  <a:pt x="50" y="624"/>
                  <a:pt x="0" y="574"/>
                  <a:pt x="0" y="508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0" y="0"/>
                  <a:pt x="117" y="0"/>
                </a:cubicBezTo>
                <a:cubicBezTo>
                  <a:pt x="690" y="0"/>
                  <a:pt x="690" y="0"/>
                  <a:pt x="690" y="0"/>
                </a:cubicBezTo>
                <a:cubicBezTo>
                  <a:pt x="756" y="0"/>
                  <a:pt x="814" y="58"/>
                  <a:pt x="814" y="125"/>
                </a:cubicBezTo>
                <a:cubicBezTo>
                  <a:pt x="814" y="508"/>
                  <a:pt x="814" y="508"/>
                  <a:pt x="814" y="508"/>
                </a:cubicBezTo>
                <a:cubicBezTo>
                  <a:pt x="814" y="574"/>
                  <a:pt x="756" y="624"/>
                  <a:pt x="690" y="624"/>
                </a:cubicBezTo>
                <a:close/>
                <a:moveTo>
                  <a:pt x="117" y="67"/>
                </a:moveTo>
                <a:lnTo>
                  <a:pt x="117" y="67"/>
                </a:lnTo>
                <a:cubicBezTo>
                  <a:pt x="92" y="67"/>
                  <a:pt x="67" y="92"/>
                  <a:pt x="67" y="125"/>
                </a:cubicBezTo>
                <a:cubicBezTo>
                  <a:pt x="67" y="508"/>
                  <a:pt x="67" y="508"/>
                  <a:pt x="67" y="508"/>
                </a:cubicBezTo>
                <a:cubicBezTo>
                  <a:pt x="67" y="532"/>
                  <a:pt x="92" y="557"/>
                  <a:pt x="117" y="557"/>
                </a:cubicBezTo>
                <a:cubicBezTo>
                  <a:pt x="690" y="557"/>
                  <a:pt x="690" y="557"/>
                  <a:pt x="690" y="557"/>
                </a:cubicBezTo>
                <a:cubicBezTo>
                  <a:pt x="723" y="557"/>
                  <a:pt x="748" y="532"/>
                  <a:pt x="748" y="508"/>
                </a:cubicBezTo>
                <a:cubicBezTo>
                  <a:pt x="748" y="125"/>
                  <a:pt x="748" y="125"/>
                  <a:pt x="748" y="125"/>
                </a:cubicBezTo>
                <a:cubicBezTo>
                  <a:pt x="748" y="92"/>
                  <a:pt x="723" y="67"/>
                  <a:pt x="690" y="67"/>
                </a:cubicBezTo>
                <a:lnTo>
                  <a:pt x="117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9">
            <a:extLst>
              <a:ext uri="{FF2B5EF4-FFF2-40B4-BE49-F238E27FC236}">
                <a16:creationId xmlns:a16="http://schemas.microsoft.com/office/drawing/2014/main" id="{B0480BE2-834C-6C4A-83F0-2853A620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0015" y="8828255"/>
            <a:ext cx="490794" cy="51912"/>
          </a:xfrm>
          <a:custGeom>
            <a:avLst/>
            <a:gdLst>
              <a:gd name="T0" fmla="*/ 458 w 459"/>
              <a:gd name="T1" fmla="*/ 49 h 50"/>
              <a:gd name="T2" fmla="*/ 458 w 459"/>
              <a:gd name="T3" fmla="*/ 49 h 50"/>
              <a:gd name="T4" fmla="*/ 25 w 459"/>
              <a:gd name="T5" fmla="*/ 49 h 50"/>
              <a:gd name="T6" fmla="*/ 0 w 459"/>
              <a:gd name="T7" fmla="*/ 24 h 50"/>
              <a:gd name="T8" fmla="*/ 0 w 459"/>
              <a:gd name="T9" fmla="*/ 24 h 50"/>
              <a:gd name="T10" fmla="*/ 25 w 459"/>
              <a:gd name="T11" fmla="*/ 0 h 50"/>
              <a:gd name="T12" fmla="*/ 458 w 459"/>
              <a:gd name="T13" fmla="*/ 0 h 50"/>
              <a:gd name="T14" fmla="*/ 458 w 459"/>
              <a:gd name="T15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50">
                <a:moveTo>
                  <a:pt x="458" y="49"/>
                </a:moveTo>
                <a:lnTo>
                  <a:pt x="458" y="49"/>
                </a:lnTo>
                <a:cubicBezTo>
                  <a:pt x="25" y="49"/>
                  <a:pt x="25" y="49"/>
                  <a:pt x="25" y="49"/>
                </a:cubicBezTo>
                <a:cubicBezTo>
                  <a:pt x="9" y="49"/>
                  <a:pt x="0" y="33"/>
                  <a:pt x="0" y="24"/>
                </a:cubicBezTo>
                <a:lnTo>
                  <a:pt x="0" y="24"/>
                </a:lnTo>
                <a:cubicBezTo>
                  <a:pt x="0" y="8"/>
                  <a:pt x="9" y="0"/>
                  <a:pt x="25" y="0"/>
                </a:cubicBezTo>
                <a:cubicBezTo>
                  <a:pt x="458" y="0"/>
                  <a:pt x="458" y="0"/>
                  <a:pt x="458" y="0"/>
                </a:cubicBezTo>
                <a:lnTo>
                  <a:pt x="458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0">
            <a:extLst>
              <a:ext uri="{FF2B5EF4-FFF2-40B4-BE49-F238E27FC236}">
                <a16:creationId xmlns:a16="http://schemas.microsoft.com/office/drawing/2014/main" id="{90DCC06A-D72D-3842-9BD9-7CE27BB1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632" y="8299707"/>
            <a:ext cx="632369" cy="731473"/>
          </a:xfrm>
          <a:custGeom>
            <a:avLst/>
            <a:gdLst>
              <a:gd name="T0" fmla="*/ 457 w 590"/>
              <a:gd name="T1" fmla="*/ 682 h 683"/>
              <a:gd name="T2" fmla="*/ 457 w 590"/>
              <a:gd name="T3" fmla="*/ 682 h 683"/>
              <a:gd name="T4" fmla="*/ 133 w 590"/>
              <a:gd name="T5" fmla="*/ 682 h 683"/>
              <a:gd name="T6" fmla="*/ 33 w 590"/>
              <a:gd name="T7" fmla="*/ 632 h 683"/>
              <a:gd name="T8" fmla="*/ 0 w 590"/>
              <a:gd name="T9" fmla="*/ 532 h 683"/>
              <a:gd name="T10" fmla="*/ 25 w 590"/>
              <a:gd name="T11" fmla="*/ 100 h 683"/>
              <a:gd name="T12" fmla="*/ 125 w 590"/>
              <a:gd name="T13" fmla="*/ 0 h 683"/>
              <a:gd name="T14" fmla="*/ 465 w 590"/>
              <a:gd name="T15" fmla="*/ 0 h 683"/>
              <a:gd name="T16" fmla="*/ 564 w 590"/>
              <a:gd name="T17" fmla="*/ 100 h 683"/>
              <a:gd name="T18" fmla="*/ 589 w 590"/>
              <a:gd name="T19" fmla="*/ 532 h 683"/>
              <a:gd name="T20" fmla="*/ 557 w 590"/>
              <a:gd name="T21" fmla="*/ 632 h 683"/>
              <a:gd name="T22" fmla="*/ 457 w 590"/>
              <a:gd name="T23" fmla="*/ 682 h 683"/>
              <a:gd name="T24" fmla="*/ 125 w 590"/>
              <a:gd name="T25" fmla="*/ 67 h 683"/>
              <a:gd name="T26" fmla="*/ 125 w 590"/>
              <a:gd name="T27" fmla="*/ 67 h 683"/>
              <a:gd name="T28" fmla="*/ 91 w 590"/>
              <a:gd name="T29" fmla="*/ 100 h 683"/>
              <a:gd name="T30" fmla="*/ 66 w 590"/>
              <a:gd name="T31" fmla="*/ 540 h 683"/>
              <a:gd name="T32" fmla="*/ 83 w 590"/>
              <a:gd name="T33" fmla="*/ 590 h 683"/>
              <a:gd name="T34" fmla="*/ 133 w 590"/>
              <a:gd name="T35" fmla="*/ 615 h 683"/>
              <a:gd name="T36" fmla="*/ 457 w 590"/>
              <a:gd name="T37" fmla="*/ 615 h 683"/>
              <a:gd name="T38" fmla="*/ 507 w 590"/>
              <a:gd name="T39" fmla="*/ 590 h 683"/>
              <a:gd name="T40" fmla="*/ 524 w 590"/>
              <a:gd name="T41" fmla="*/ 540 h 683"/>
              <a:gd name="T42" fmla="*/ 499 w 590"/>
              <a:gd name="T43" fmla="*/ 100 h 683"/>
              <a:gd name="T44" fmla="*/ 465 w 590"/>
              <a:gd name="T45" fmla="*/ 67 h 683"/>
              <a:gd name="T46" fmla="*/ 125 w 590"/>
              <a:gd name="T47" fmla="*/ 67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0" h="683">
                <a:moveTo>
                  <a:pt x="457" y="682"/>
                </a:moveTo>
                <a:lnTo>
                  <a:pt x="457" y="682"/>
                </a:lnTo>
                <a:cubicBezTo>
                  <a:pt x="133" y="682"/>
                  <a:pt x="133" y="682"/>
                  <a:pt x="133" y="682"/>
                </a:cubicBezTo>
                <a:cubicBezTo>
                  <a:pt x="100" y="682"/>
                  <a:pt x="58" y="665"/>
                  <a:pt x="33" y="632"/>
                </a:cubicBezTo>
                <a:cubicBezTo>
                  <a:pt x="8" y="607"/>
                  <a:pt x="0" y="574"/>
                  <a:pt x="0" y="532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5" y="42"/>
                  <a:pt x="75" y="0"/>
                  <a:pt x="125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515" y="0"/>
                  <a:pt x="564" y="42"/>
                  <a:pt x="564" y="100"/>
                </a:cubicBezTo>
                <a:cubicBezTo>
                  <a:pt x="589" y="532"/>
                  <a:pt x="589" y="532"/>
                  <a:pt x="589" y="532"/>
                </a:cubicBezTo>
                <a:cubicBezTo>
                  <a:pt x="589" y="574"/>
                  <a:pt x="581" y="607"/>
                  <a:pt x="557" y="632"/>
                </a:cubicBezTo>
                <a:cubicBezTo>
                  <a:pt x="524" y="665"/>
                  <a:pt x="490" y="682"/>
                  <a:pt x="457" y="682"/>
                </a:cubicBezTo>
                <a:close/>
                <a:moveTo>
                  <a:pt x="125" y="67"/>
                </a:moveTo>
                <a:lnTo>
                  <a:pt x="125" y="67"/>
                </a:lnTo>
                <a:cubicBezTo>
                  <a:pt x="108" y="67"/>
                  <a:pt x="91" y="83"/>
                  <a:pt x="91" y="100"/>
                </a:cubicBezTo>
                <a:cubicBezTo>
                  <a:pt x="66" y="540"/>
                  <a:pt x="66" y="540"/>
                  <a:pt x="66" y="540"/>
                </a:cubicBezTo>
                <a:cubicBezTo>
                  <a:pt x="66" y="557"/>
                  <a:pt x="66" y="574"/>
                  <a:pt x="83" y="590"/>
                </a:cubicBezTo>
                <a:cubicBezTo>
                  <a:pt x="100" y="607"/>
                  <a:pt x="116" y="615"/>
                  <a:pt x="133" y="615"/>
                </a:cubicBezTo>
                <a:cubicBezTo>
                  <a:pt x="457" y="615"/>
                  <a:pt x="457" y="615"/>
                  <a:pt x="457" y="615"/>
                </a:cubicBezTo>
                <a:cubicBezTo>
                  <a:pt x="474" y="615"/>
                  <a:pt x="490" y="607"/>
                  <a:pt x="507" y="590"/>
                </a:cubicBezTo>
                <a:cubicBezTo>
                  <a:pt x="515" y="574"/>
                  <a:pt x="524" y="557"/>
                  <a:pt x="524" y="540"/>
                </a:cubicBezTo>
                <a:cubicBezTo>
                  <a:pt x="499" y="100"/>
                  <a:pt x="499" y="100"/>
                  <a:pt x="499" y="100"/>
                </a:cubicBezTo>
                <a:cubicBezTo>
                  <a:pt x="499" y="83"/>
                  <a:pt x="482" y="67"/>
                  <a:pt x="465" y="67"/>
                </a:cubicBezTo>
                <a:lnTo>
                  <a:pt x="125" y="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1">
            <a:extLst>
              <a:ext uri="{FF2B5EF4-FFF2-40B4-BE49-F238E27FC236}">
                <a16:creationId xmlns:a16="http://schemas.microsoft.com/office/drawing/2014/main" id="{19863B74-8F4F-A14F-A91B-435D1EDBC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084" y="8143976"/>
            <a:ext cx="311465" cy="330342"/>
          </a:xfrm>
          <a:custGeom>
            <a:avLst/>
            <a:gdLst>
              <a:gd name="T0" fmla="*/ 266 w 291"/>
              <a:gd name="T1" fmla="*/ 307 h 308"/>
              <a:gd name="T2" fmla="*/ 266 w 291"/>
              <a:gd name="T3" fmla="*/ 307 h 308"/>
              <a:gd name="T4" fmla="*/ 266 w 291"/>
              <a:gd name="T5" fmla="*/ 307 h 308"/>
              <a:gd name="T6" fmla="*/ 232 w 291"/>
              <a:gd name="T7" fmla="*/ 274 h 308"/>
              <a:gd name="T8" fmla="*/ 232 w 291"/>
              <a:gd name="T9" fmla="*/ 149 h 308"/>
              <a:gd name="T10" fmla="*/ 157 w 291"/>
              <a:gd name="T11" fmla="*/ 66 h 308"/>
              <a:gd name="T12" fmla="*/ 66 w 291"/>
              <a:gd name="T13" fmla="*/ 149 h 308"/>
              <a:gd name="T14" fmla="*/ 66 w 291"/>
              <a:gd name="T15" fmla="*/ 274 h 308"/>
              <a:gd name="T16" fmla="*/ 33 w 291"/>
              <a:gd name="T17" fmla="*/ 307 h 308"/>
              <a:gd name="T18" fmla="*/ 33 w 291"/>
              <a:gd name="T19" fmla="*/ 307 h 308"/>
              <a:gd name="T20" fmla="*/ 0 w 291"/>
              <a:gd name="T21" fmla="*/ 274 h 308"/>
              <a:gd name="T22" fmla="*/ 0 w 291"/>
              <a:gd name="T23" fmla="*/ 149 h 308"/>
              <a:gd name="T24" fmla="*/ 141 w 291"/>
              <a:gd name="T25" fmla="*/ 0 h 308"/>
              <a:gd name="T26" fmla="*/ 290 w 291"/>
              <a:gd name="T27" fmla="*/ 149 h 308"/>
              <a:gd name="T28" fmla="*/ 290 w 291"/>
              <a:gd name="T29" fmla="*/ 274 h 308"/>
              <a:gd name="T30" fmla="*/ 266 w 291"/>
              <a:gd name="T31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1" h="308">
                <a:moveTo>
                  <a:pt x="266" y="307"/>
                </a:moveTo>
                <a:lnTo>
                  <a:pt x="266" y="307"/>
                </a:lnTo>
                <a:lnTo>
                  <a:pt x="266" y="307"/>
                </a:lnTo>
                <a:cubicBezTo>
                  <a:pt x="241" y="307"/>
                  <a:pt x="232" y="290"/>
                  <a:pt x="232" y="274"/>
                </a:cubicBezTo>
                <a:cubicBezTo>
                  <a:pt x="232" y="149"/>
                  <a:pt x="232" y="149"/>
                  <a:pt x="232" y="149"/>
                </a:cubicBezTo>
                <a:cubicBezTo>
                  <a:pt x="232" y="108"/>
                  <a:pt x="199" y="74"/>
                  <a:pt x="157" y="66"/>
                </a:cubicBezTo>
                <a:cubicBezTo>
                  <a:pt x="108" y="58"/>
                  <a:pt x="66" y="99"/>
                  <a:pt x="66" y="149"/>
                </a:cubicBezTo>
                <a:cubicBezTo>
                  <a:pt x="66" y="274"/>
                  <a:pt x="66" y="274"/>
                  <a:pt x="66" y="274"/>
                </a:cubicBezTo>
                <a:cubicBezTo>
                  <a:pt x="66" y="290"/>
                  <a:pt x="49" y="307"/>
                  <a:pt x="33" y="307"/>
                </a:cubicBezTo>
                <a:lnTo>
                  <a:pt x="33" y="307"/>
                </a:lnTo>
                <a:cubicBezTo>
                  <a:pt x="16" y="307"/>
                  <a:pt x="0" y="290"/>
                  <a:pt x="0" y="274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74"/>
                  <a:pt x="58" y="8"/>
                  <a:pt x="141" y="0"/>
                </a:cubicBezTo>
                <a:cubicBezTo>
                  <a:pt x="224" y="0"/>
                  <a:pt x="290" y="66"/>
                  <a:pt x="290" y="149"/>
                </a:cubicBezTo>
                <a:cubicBezTo>
                  <a:pt x="290" y="274"/>
                  <a:pt x="290" y="274"/>
                  <a:pt x="290" y="274"/>
                </a:cubicBezTo>
                <a:cubicBezTo>
                  <a:pt x="290" y="290"/>
                  <a:pt x="282" y="307"/>
                  <a:pt x="266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2" name="Group 71">
            <a:extLst>
              <a:ext uri="{FF2B5EF4-FFF2-40B4-BE49-F238E27FC236}">
                <a16:creationId xmlns:a16="http://schemas.microsoft.com/office/drawing/2014/main" id="{9559AA86-C498-424F-84CC-8282D36E104A}"/>
              </a:ext>
            </a:extLst>
          </p:cNvPr>
          <p:cNvGrpSpPr/>
          <p:nvPr/>
        </p:nvGrpSpPr>
        <p:grpSpPr>
          <a:xfrm>
            <a:off x="14881116" y="9137641"/>
            <a:ext cx="8935459" cy="2500601"/>
            <a:chOff x="2232442" y="3643574"/>
            <a:chExt cx="8981267" cy="2500601"/>
          </a:xfrm>
        </p:grpSpPr>
        <p:sp>
          <p:nvSpPr>
            <p:cNvPr id="243" name="CuadroTexto 598">
              <a:extLst>
                <a:ext uri="{FF2B5EF4-FFF2-40B4-BE49-F238E27FC236}">
                  <a16:creationId xmlns:a16="http://schemas.microsoft.com/office/drawing/2014/main" id="{62416D2C-A1FC-834E-9B59-5443677E89D4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44" name="CuadroTexto 599">
              <a:extLst>
                <a:ext uri="{FF2B5EF4-FFF2-40B4-BE49-F238E27FC236}">
                  <a16:creationId xmlns:a16="http://schemas.microsoft.com/office/drawing/2014/main" id="{71D4B512-CDC7-BC4B-8C10-F25B1C3CAFA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F54E8D7E-7865-0145-B374-7D1805BAE815}"/>
              </a:ext>
            </a:extLst>
          </p:cNvPr>
          <p:cNvGrpSpPr/>
          <p:nvPr/>
        </p:nvGrpSpPr>
        <p:grpSpPr>
          <a:xfrm>
            <a:off x="2083774" y="3967505"/>
            <a:ext cx="2928647" cy="1291791"/>
            <a:chOff x="4184077" y="10773475"/>
            <a:chExt cx="4236804" cy="1291791"/>
          </a:xfrm>
        </p:grpSpPr>
        <p:sp>
          <p:nvSpPr>
            <p:cNvPr id="246" name="CuadroTexto 395">
              <a:extLst>
                <a:ext uri="{FF2B5EF4-FFF2-40B4-BE49-F238E27FC236}">
                  <a16:creationId xmlns:a16="http://schemas.microsoft.com/office/drawing/2014/main" id="{BFF5FFF0-D059-424B-9703-A6866F80C7B4}"/>
                </a:ext>
              </a:extLst>
            </p:cNvPr>
            <p:cNvSpPr txBox="1"/>
            <p:nvPr/>
          </p:nvSpPr>
          <p:spPr>
            <a:xfrm flipH="1">
              <a:off x="5068466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7" name="Rectangle 40">
              <a:extLst>
                <a:ext uri="{FF2B5EF4-FFF2-40B4-BE49-F238E27FC236}">
                  <a16:creationId xmlns:a16="http://schemas.microsoft.com/office/drawing/2014/main" id="{C189AB54-8E47-2945-A077-ED33C51E8770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8" name="Grupo 247">
            <a:extLst>
              <a:ext uri="{FF2B5EF4-FFF2-40B4-BE49-F238E27FC236}">
                <a16:creationId xmlns:a16="http://schemas.microsoft.com/office/drawing/2014/main" id="{E80A7BC8-9189-B243-9FAA-A98AB04E2AE7}"/>
              </a:ext>
            </a:extLst>
          </p:cNvPr>
          <p:cNvGrpSpPr/>
          <p:nvPr/>
        </p:nvGrpSpPr>
        <p:grpSpPr>
          <a:xfrm>
            <a:off x="10111088" y="3992635"/>
            <a:ext cx="2928647" cy="1291791"/>
            <a:chOff x="4184077" y="10773475"/>
            <a:chExt cx="4236804" cy="1291791"/>
          </a:xfrm>
        </p:grpSpPr>
        <p:sp>
          <p:nvSpPr>
            <p:cNvPr id="249" name="CuadroTexto 395">
              <a:extLst>
                <a:ext uri="{FF2B5EF4-FFF2-40B4-BE49-F238E27FC236}">
                  <a16:creationId xmlns:a16="http://schemas.microsoft.com/office/drawing/2014/main" id="{A48D25DD-D9DC-F441-9172-039BAEA177E2}"/>
                </a:ext>
              </a:extLst>
            </p:cNvPr>
            <p:cNvSpPr txBox="1"/>
            <p:nvPr/>
          </p:nvSpPr>
          <p:spPr>
            <a:xfrm flipH="1">
              <a:off x="5068466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0" name="Rectangle 40">
              <a:extLst>
                <a:ext uri="{FF2B5EF4-FFF2-40B4-BE49-F238E27FC236}">
                  <a16:creationId xmlns:a16="http://schemas.microsoft.com/office/drawing/2014/main" id="{C20DE202-997A-764F-BD27-B344D30FDA7E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28CEA490-D38D-E645-989D-6143D734473A}"/>
              </a:ext>
            </a:extLst>
          </p:cNvPr>
          <p:cNvGrpSpPr/>
          <p:nvPr/>
        </p:nvGrpSpPr>
        <p:grpSpPr>
          <a:xfrm>
            <a:off x="10044805" y="9328488"/>
            <a:ext cx="2928647" cy="1291791"/>
            <a:chOff x="4184077" y="10773475"/>
            <a:chExt cx="4236804" cy="1291791"/>
          </a:xfrm>
        </p:grpSpPr>
        <p:sp>
          <p:nvSpPr>
            <p:cNvPr id="252" name="CuadroTexto 395">
              <a:extLst>
                <a:ext uri="{FF2B5EF4-FFF2-40B4-BE49-F238E27FC236}">
                  <a16:creationId xmlns:a16="http://schemas.microsoft.com/office/drawing/2014/main" id="{FB27ED3C-906B-4B45-837A-B62A68589737}"/>
                </a:ext>
              </a:extLst>
            </p:cNvPr>
            <p:cNvSpPr txBox="1"/>
            <p:nvPr/>
          </p:nvSpPr>
          <p:spPr>
            <a:xfrm flipH="1">
              <a:off x="5068466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3" name="Rectangle 40">
              <a:extLst>
                <a:ext uri="{FF2B5EF4-FFF2-40B4-BE49-F238E27FC236}">
                  <a16:creationId xmlns:a16="http://schemas.microsoft.com/office/drawing/2014/main" id="{985CB3B7-59A7-1645-982B-8645817CE94D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4" name="Grupo 253">
            <a:extLst>
              <a:ext uri="{FF2B5EF4-FFF2-40B4-BE49-F238E27FC236}">
                <a16:creationId xmlns:a16="http://schemas.microsoft.com/office/drawing/2014/main" id="{84EF2F70-473C-7942-BF8D-8308369B17D3}"/>
              </a:ext>
            </a:extLst>
          </p:cNvPr>
          <p:cNvGrpSpPr/>
          <p:nvPr/>
        </p:nvGrpSpPr>
        <p:grpSpPr>
          <a:xfrm>
            <a:off x="2150325" y="9206165"/>
            <a:ext cx="2928647" cy="1291791"/>
            <a:chOff x="4184077" y="10773475"/>
            <a:chExt cx="4236804" cy="1291791"/>
          </a:xfrm>
        </p:grpSpPr>
        <p:sp>
          <p:nvSpPr>
            <p:cNvPr id="255" name="CuadroTexto 395">
              <a:extLst>
                <a:ext uri="{FF2B5EF4-FFF2-40B4-BE49-F238E27FC236}">
                  <a16:creationId xmlns:a16="http://schemas.microsoft.com/office/drawing/2014/main" id="{7E1660E8-A311-564F-B5A5-DADD7A7B7118}"/>
                </a:ext>
              </a:extLst>
            </p:cNvPr>
            <p:cNvSpPr txBox="1"/>
            <p:nvPr/>
          </p:nvSpPr>
          <p:spPr>
            <a:xfrm flipH="1">
              <a:off x="5068466" y="1077347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6" name="Rectangle 40">
              <a:extLst>
                <a:ext uri="{FF2B5EF4-FFF2-40B4-BE49-F238E27FC236}">
                  <a16:creationId xmlns:a16="http://schemas.microsoft.com/office/drawing/2014/main" id="{DA419BEB-2915-9746-8CBB-8545D0821A7B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9214D605-2149-F74F-8609-9F9971D926AB}"/>
              </a:ext>
            </a:extLst>
          </p:cNvPr>
          <p:cNvSpPr txBox="1"/>
          <p:nvPr/>
        </p:nvSpPr>
        <p:spPr>
          <a:xfrm>
            <a:off x="5836830" y="2151634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:a16="http://schemas.microsoft.com/office/drawing/2014/main" id="{94B7F93D-9A66-024D-B2F6-6C1852F5F5D0}"/>
              </a:ext>
            </a:extLst>
          </p:cNvPr>
          <p:cNvSpPr txBox="1"/>
          <p:nvPr/>
        </p:nvSpPr>
        <p:spPr>
          <a:xfrm>
            <a:off x="5836829" y="10530246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57BEFAF9-C077-0C45-A7F3-D0A539D828D1}"/>
              </a:ext>
            </a:extLst>
          </p:cNvPr>
          <p:cNvSpPr txBox="1"/>
          <p:nvPr/>
        </p:nvSpPr>
        <p:spPr>
          <a:xfrm>
            <a:off x="8267280" y="2061118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F32D7FB2-B074-9641-A93A-BC7E28692546}"/>
              </a:ext>
            </a:extLst>
          </p:cNvPr>
          <p:cNvSpPr txBox="1"/>
          <p:nvPr/>
        </p:nvSpPr>
        <p:spPr>
          <a:xfrm>
            <a:off x="8253290" y="10530246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71275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64CEB509-FB8E-834E-A682-8A15BF50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72" y="5548216"/>
            <a:ext cx="3577261" cy="5943323"/>
          </a:xfrm>
          <a:custGeom>
            <a:avLst/>
            <a:gdLst>
              <a:gd name="T0" fmla="*/ 3361 w 3362"/>
              <a:gd name="T1" fmla="*/ 5583 h 5584"/>
              <a:gd name="T2" fmla="*/ 0 w 3362"/>
              <a:gd name="T3" fmla="*/ 5583 h 5584"/>
              <a:gd name="T4" fmla="*/ 0 w 3362"/>
              <a:gd name="T5" fmla="*/ 0 h 5584"/>
              <a:gd name="T6" fmla="*/ 3361 w 3362"/>
              <a:gd name="T7" fmla="*/ 0 h 5584"/>
              <a:gd name="T8" fmla="*/ 3361 w 3362"/>
              <a:gd name="T9" fmla="*/ 5583 h 5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2" h="5584">
                <a:moveTo>
                  <a:pt x="3361" y="5583"/>
                </a:moveTo>
                <a:lnTo>
                  <a:pt x="0" y="5583"/>
                </a:lnTo>
                <a:lnTo>
                  <a:pt x="0" y="0"/>
                </a:lnTo>
                <a:lnTo>
                  <a:pt x="3361" y="0"/>
                </a:lnTo>
                <a:lnTo>
                  <a:pt x="3361" y="55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C4386553-426B-0E4D-9412-AD5FB24A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72" y="9346120"/>
            <a:ext cx="4135913" cy="2145419"/>
          </a:xfrm>
          <a:custGeom>
            <a:avLst/>
            <a:gdLst>
              <a:gd name="T0" fmla="*/ 0 w 3886"/>
              <a:gd name="T1" fmla="*/ 2015 h 2016"/>
              <a:gd name="T2" fmla="*/ 515 w 3886"/>
              <a:gd name="T3" fmla="*/ 9 h 2016"/>
              <a:gd name="T4" fmla="*/ 3885 w 3886"/>
              <a:gd name="T5" fmla="*/ 0 h 2016"/>
              <a:gd name="T6" fmla="*/ 3352 w 3886"/>
              <a:gd name="T7" fmla="*/ 2015 h 2016"/>
              <a:gd name="T8" fmla="*/ 0 w 3886"/>
              <a:gd name="T9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6" h="2016">
                <a:moveTo>
                  <a:pt x="0" y="2015"/>
                </a:moveTo>
                <a:lnTo>
                  <a:pt x="515" y="9"/>
                </a:lnTo>
                <a:lnTo>
                  <a:pt x="3885" y="0"/>
                </a:lnTo>
                <a:lnTo>
                  <a:pt x="3352" y="2015"/>
                </a:lnTo>
                <a:lnTo>
                  <a:pt x="0" y="2015"/>
                </a:lnTo>
              </a:path>
            </a:pathLst>
          </a:custGeom>
          <a:solidFill>
            <a:srgbClr val="403E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0AADA0D4-A711-EE44-9890-8975C2F6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235" y="9346120"/>
            <a:ext cx="3586650" cy="2971663"/>
          </a:xfrm>
          <a:custGeom>
            <a:avLst/>
            <a:gdLst>
              <a:gd name="T0" fmla="*/ 3370 w 3371"/>
              <a:gd name="T1" fmla="*/ 2792 h 2793"/>
              <a:gd name="T2" fmla="*/ 1699 w 3371"/>
              <a:gd name="T3" fmla="*/ 2250 h 2793"/>
              <a:gd name="T4" fmla="*/ 0 w 3371"/>
              <a:gd name="T5" fmla="*/ 2792 h 2793"/>
              <a:gd name="T6" fmla="*/ 0 w 3371"/>
              <a:gd name="T7" fmla="*/ 0 h 2793"/>
              <a:gd name="T8" fmla="*/ 3370 w 3371"/>
              <a:gd name="T9" fmla="*/ 0 h 2793"/>
              <a:gd name="T10" fmla="*/ 3370 w 3371"/>
              <a:gd name="T11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1" h="2793">
                <a:moveTo>
                  <a:pt x="3370" y="2792"/>
                </a:moveTo>
                <a:lnTo>
                  <a:pt x="1699" y="2250"/>
                </a:lnTo>
                <a:lnTo>
                  <a:pt x="0" y="2792"/>
                </a:lnTo>
                <a:lnTo>
                  <a:pt x="0" y="0"/>
                </a:lnTo>
                <a:lnTo>
                  <a:pt x="3370" y="0"/>
                </a:lnTo>
                <a:lnTo>
                  <a:pt x="3370" y="2792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4">
            <a:extLst>
              <a:ext uri="{FF2B5EF4-FFF2-40B4-BE49-F238E27FC236}">
                <a16:creationId xmlns:a16="http://schemas.microsoft.com/office/drawing/2014/main" id="{F7006CF6-88CA-804B-85D2-9417E938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536" y="5548216"/>
            <a:ext cx="3577261" cy="5943323"/>
          </a:xfrm>
          <a:custGeom>
            <a:avLst/>
            <a:gdLst>
              <a:gd name="T0" fmla="*/ 0 w 3362"/>
              <a:gd name="T1" fmla="*/ 5583 h 5584"/>
              <a:gd name="T2" fmla="*/ 3361 w 3362"/>
              <a:gd name="T3" fmla="*/ 5583 h 5584"/>
              <a:gd name="T4" fmla="*/ 3361 w 3362"/>
              <a:gd name="T5" fmla="*/ 0 h 5584"/>
              <a:gd name="T6" fmla="*/ 0 w 3362"/>
              <a:gd name="T7" fmla="*/ 0 h 5584"/>
              <a:gd name="T8" fmla="*/ 0 w 3362"/>
              <a:gd name="T9" fmla="*/ 5583 h 5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2" h="5584">
                <a:moveTo>
                  <a:pt x="0" y="5583"/>
                </a:moveTo>
                <a:lnTo>
                  <a:pt x="3361" y="5583"/>
                </a:lnTo>
                <a:lnTo>
                  <a:pt x="3361" y="0"/>
                </a:lnTo>
                <a:lnTo>
                  <a:pt x="0" y="0"/>
                </a:lnTo>
                <a:lnTo>
                  <a:pt x="0" y="55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0F2C828E-83AE-C84F-B515-14033FEA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884" y="9346120"/>
            <a:ext cx="4135913" cy="2145419"/>
          </a:xfrm>
          <a:custGeom>
            <a:avLst/>
            <a:gdLst>
              <a:gd name="T0" fmla="*/ 3885 w 3886"/>
              <a:gd name="T1" fmla="*/ 2015 h 2016"/>
              <a:gd name="T2" fmla="*/ 3370 w 3886"/>
              <a:gd name="T3" fmla="*/ 9 h 2016"/>
              <a:gd name="T4" fmla="*/ 0 w 3886"/>
              <a:gd name="T5" fmla="*/ 0 h 2016"/>
              <a:gd name="T6" fmla="*/ 533 w 3886"/>
              <a:gd name="T7" fmla="*/ 2015 h 2016"/>
              <a:gd name="T8" fmla="*/ 3885 w 3886"/>
              <a:gd name="T9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6" h="2016">
                <a:moveTo>
                  <a:pt x="3885" y="2015"/>
                </a:moveTo>
                <a:lnTo>
                  <a:pt x="3370" y="9"/>
                </a:lnTo>
                <a:lnTo>
                  <a:pt x="0" y="0"/>
                </a:lnTo>
                <a:lnTo>
                  <a:pt x="533" y="2015"/>
                </a:lnTo>
                <a:lnTo>
                  <a:pt x="3885" y="2015"/>
                </a:lnTo>
              </a:path>
            </a:pathLst>
          </a:custGeom>
          <a:solidFill>
            <a:srgbClr val="403E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23DF52CA-326F-C246-94B0-7C848440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884" y="9346120"/>
            <a:ext cx="3586650" cy="2971663"/>
          </a:xfrm>
          <a:custGeom>
            <a:avLst/>
            <a:gdLst>
              <a:gd name="T0" fmla="*/ 0 w 3371"/>
              <a:gd name="T1" fmla="*/ 2792 h 2793"/>
              <a:gd name="T2" fmla="*/ 1671 w 3371"/>
              <a:gd name="T3" fmla="*/ 2250 h 2793"/>
              <a:gd name="T4" fmla="*/ 3370 w 3371"/>
              <a:gd name="T5" fmla="*/ 2792 h 2793"/>
              <a:gd name="T6" fmla="*/ 3370 w 3371"/>
              <a:gd name="T7" fmla="*/ 0 h 2793"/>
              <a:gd name="T8" fmla="*/ 0 w 3371"/>
              <a:gd name="T9" fmla="*/ 0 h 2793"/>
              <a:gd name="T10" fmla="*/ 0 w 3371"/>
              <a:gd name="T11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71" h="2793">
                <a:moveTo>
                  <a:pt x="0" y="2792"/>
                </a:moveTo>
                <a:lnTo>
                  <a:pt x="1671" y="2250"/>
                </a:lnTo>
                <a:lnTo>
                  <a:pt x="3370" y="2792"/>
                </a:lnTo>
                <a:lnTo>
                  <a:pt x="3370" y="0"/>
                </a:lnTo>
                <a:lnTo>
                  <a:pt x="0" y="0"/>
                </a:lnTo>
                <a:lnTo>
                  <a:pt x="0" y="2792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B65EEBE3-E790-7342-82C4-142ADE33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185" y="5548216"/>
            <a:ext cx="3577261" cy="5943323"/>
          </a:xfrm>
          <a:custGeom>
            <a:avLst/>
            <a:gdLst>
              <a:gd name="T0" fmla="*/ 3360 w 3361"/>
              <a:gd name="T1" fmla="*/ 5583 h 5584"/>
              <a:gd name="T2" fmla="*/ 0 w 3361"/>
              <a:gd name="T3" fmla="*/ 5583 h 5584"/>
              <a:gd name="T4" fmla="*/ 0 w 3361"/>
              <a:gd name="T5" fmla="*/ 0 h 5584"/>
              <a:gd name="T6" fmla="*/ 3360 w 3361"/>
              <a:gd name="T7" fmla="*/ 0 h 5584"/>
              <a:gd name="T8" fmla="*/ 3360 w 3361"/>
              <a:gd name="T9" fmla="*/ 5583 h 5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1" h="5584">
                <a:moveTo>
                  <a:pt x="3360" y="5583"/>
                </a:moveTo>
                <a:lnTo>
                  <a:pt x="0" y="5583"/>
                </a:lnTo>
                <a:lnTo>
                  <a:pt x="0" y="0"/>
                </a:lnTo>
                <a:lnTo>
                  <a:pt x="3360" y="0"/>
                </a:lnTo>
                <a:lnTo>
                  <a:pt x="3360" y="558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">
            <a:extLst>
              <a:ext uri="{FF2B5EF4-FFF2-40B4-BE49-F238E27FC236}">
                <a16:creationId xmlns:a16="http://schemas.microsoft.com/office/drawing/2014/main" id="{6BA06B55-DEE1-F74E-9337-6D5AF8EE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7185" y="9346120"/>
            <a:ext cx="4135913" cy="2145419"/>
          </a:xfrm>
          <a:custGeom>
            <a:avLst/>
            <a:gdLst>
              <a:gd name="T0" fmla="*/ 0 w 3885"/>
              <a:gd name="T1" fmla="*/ 2015 h 2016"/>
              <a:gd name="T2" fmla="*/ 523 w 3885"/>
              <a:gd name="T3" fmla="*/ 9 h 2016"/>
              <a:gd name="T4" fmla="*/ 3884 w 3885"/>
              <a:gd name="T5" fmla="*/ 0 h 2016"/>
              <a:gd name="T6" fmla="*/ 3360 w 3885"/>
              <a:gd name="T7" fmla="*/ 2015 h 2016"/>
              <a:gd name="T8" fmla="*/ 0 w 3885"/>
              <a:gd name="T9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5" h="2016">
                <a:moveTo>
                  <a:pt x="0" y="2015"/>
                </a:moveTo>
                <a:lnTo>
                  <a:pt x="523" y="9"/>
                </a:lnTo>
                <a:lnTo>
                  <a:pt x="3884" y="0"/>
                </a:lnTo>
                <a:lnTo>
                  <a:pt x="3360" y="2015"/>
                </a:lnTo>
                <a:lnTo>
                  <a:pt x="0" y="2015"/>
                </a:lnTo>
              </a:path>
            </a:pathLst>
          </a:custGeom>
          <a:solidFill>
            <a:srgbClr val="403E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317FF5EA-5F72-2447-B67E-89E2645A8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1144" y="9346120"/>
            <a:ext cx="3577261" cy="2971663"/>
          </a:xfrm>
          <a:custGeom>
            <a:avLst/>
            <a:gdLst>
              <a:gd name="T0" fmla="*/ 3361 w 3362"/>
              <a:gd name="T1" fmla="*/ 2792 h 2793"/>
              <a:gd name="T2" fmla="*/ 1699 w 3362"/>
              <a:gd name="T3" fmla="*/ 2250 h 2793"/>
              <a:gd name="T4" fmla="*/ 0 w 3362"/>
              <a:gd name="T5" fmla="*/ 2792 h 2793"/>
              <a:gd name="T6" fmla="*/ 0 w 3362"/>
              <a:gd name="T7" fmla="*/ 0 h 2793"/>
              <a:gd name="T8" fmla="*/ 3361 w 3362"/>
              <a:gd name="T9" fmla="*/ 0 h 2793"/>
              <a:gd name="T10" fmla="*/ 3361 w 3362"/>
              <a:gd name="T11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793">
                <a:moveTo>
                  <a:pt x="3361" y="2792"/>
                </a:moveTo>
                <a:lnTo>
                  <a:pt x="1699" y="2250"/>
                </a:lnTo>
                <a:lnTo>
                  <a:pt x="0" y="2792"/>
                </a:lnTo>
                <a:lnTo>
                  <a:pt x="0" y="0"/>
                </a:lnTo>
                <a:lnTo>
                  <a:pt x="3361" y="0"/>
                </a:lnTo>
                <a:lnTo>
                  <a:pt x="3361" y="2792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EC5720CC-F652-694F-8097-472FEDF9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9445" y="5548216"/>
            <a:ext cx="3577261" cy="5943323"/>
          </a:xfrm>
          <a:custGeom>
            <a:avLst/>
            <a:gdLst>
              <a:gd name="T0" fmla="*/ 0 w 3362"/>
              <a:gd name="T1" fmla="*/ 5583 h 5584"/>
              <a:gd name="T2" fmla="*/ 3361 w 3362"/>
              <a:gd name="T3" fmla="*/ 5583 h 5584"/>
              <a:gd name="T4" fmla="*/ 3361 w 3362"/>
              <a:gd name="T5" fmla="*/ 0 h 5584"/>
              <a:gd name="T6" fmla="*/ 0 w 3362"/>
              <a:gd name="T7" fmla="*/ 0 h 5584"/>
              <a:gd name="T8" fmla="*/ 0 w 3362"/>
              <a:gd name="T9" fmla="*/ 5583 h 5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2" h="5584">
                <a:moveTo>
                  <a:pt x="0" y="5583"/>
                </a:moveTo>
                <a:lnTo>
                  <a:pt x="3361" y="5583"/>
                </a:lnTo>
                <a:lnTo>
                  <a:pt x="3361" y="0"/>
                </a:lnTo>
                <a:lnTo>
                  <a:pt x="0" y="0"/>
                </a:lnTo>
                <a:lnTo>
                  <a:pt x="0" y="558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">
            <a:extLst>
              <a:ext uri="{FF2B5EF4-FFF2-40B4-BE49-F238E27FC236}">
                <a16:creationId xmlns:a16="http://schemas.microsoft.com/office/drawing/2014/main" id="{A3761EAD-413F-F840-BD9F-AADF29E0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486" y="9346120"/>
            <a:ext cx="4135913" cy="2145419"/>
          </a:xfrm>
          <a:custGeom>
            <a:avLst/>
            <a:gdLst>
              <a:gd name="T0" fmla="*/ 3885 w 3886"/>
              <a:gd name="T1" fmla="*/ 2015 h 2016"/>
              <a:gd name="T2" fmla="*/ 3361 w 3886"/>
              <a:gd name="T3" fmla="*/ 9 h 2016"/>
              <a:gd name="T4" fmla="*/ 0 w 3886"/>
              <a:gd name="T5" fmla="*/ 0 h 2016"/>
              <a:gd name="T6" fmla="*/ 533 w 3886"/>
              <a:gd name="T7" fmla="*/ 2015 h 2016"/>
              <a:gd name="T8" fmla="*/ 3885 w 3886"/>
              <a:gd name="T9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86" h="2016">
                <a:moveTo>
                  <a:pt x="3885" y="2015"/>
                </a:moveTo>
                <a:lnTo>
                  <a:pt x="3361" y="9"/>
                </a:lnTo>
                <a:lnTo>
                  <a:pt x="0" y="0"/>
                </a:lnTo>
                <a:lnTo>
                  <a:pt x="533" y="2015"/>
                </a:lnTo>
                <a:lnTo>
                  <a:pt x="3885" y="2015"/>
                </a:lnTo>
              </a:path>
            </a:pathLst>
          </a:custGeom>
          <a:solidFill>
            <a:srgbClr val="403E5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2">
            <a:extLst>
              <a:ext uri="{FF2B5EF4-FFF2-40B4-BE49-F238E27FC236}">
                <a16:creationId xmlns:a16="http://schemas.microsoft.com/office/drawing/2014/main" id="{D824D2E5-91D2-DC4E-834D-6270C18D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5486" y="9346120"/>
            <a:ext cx="3577261" cy="2971663"/>
          </a:xfrm>
          <a:custGeom>
            <a:avLst/>
            <a:gdLst>
              <a:gd name="T0" fmla="*/ 0 w 3362"/>
              <a:gd name="T1" fmla="*/ 2792 h 2793"/>
              <a:gd name="T2" fmla="*/ 1671 w 3362"/>
              <a:gd name="T3" fmla="*/ 2250 h 2793"/>
              <a:gd name="T4" fmla="*/ 3361 w 3362"/>
              <a:gd name="T5" fmla="*/ 2792 h 2793"/>
              <a:gd name="T6" fmla="*/ 3361 w 3362"/>
              <a:gd name="T7" fmla="*/ 0 h 2793"/>
              <a:gd name="T8" fmla="*/ 0 w 3362"/>
              <a:gd name="T9" fmla="*/ 0 h 2793"/>
              <a:gd name="T10" fmla="*/ 0 w 3362"/>
              <a:gd name="T11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2" h="2793">
                <a:moveTo>
                  <a:pt x="0" y="2792"/>
                </a:moveTo>
                <a:lnTo>
                  <a:pt x="1671" y="2250"/>
                </a:lnTo>
                <a:lnTo>
                  <a:pt x="3361" y="2792"/>
                </a:lnTo>
                <a:lnTo>
                  <a:pt x="3361" y="0"/>
                </a:lnTo>
                <a:lnTo>
                  <a:pt x="0" y="0"/>
                </a:lnTo>
                <a:lnTo>
                  <a:pt x="0" y="2792"/>
                </a:ln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13">
            <a:extLst>
              <a:ext uri="{FF2B5EF4-FFF2-40B4-BE49-F238E27FC236}">
                <a16:creationId xmlns:a16="http://schemas.microsoft.com/office/drawing/2014/main" id="{F7099BC1-F8D6-A246-97AA-748E0FDA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4325" y="10162975"/>
            <a:ext cx="990555" cy="732353"/>
          </a:xfrm>
          <a:custGeom>
            <a:avLst/>
            <a:gdLst>
              <a:gd name="T0" fmla="*/ 795 w 931"/>
              <a:gd name="T1" fmla="*/ 686 h 687"/>
              <a:gd name="T2" fmla="*/ 795 w 931"/>
              <a:gd name="T3" fmla="*/ 686 h 687"/>
              <a:gd name="T4" fmla="*/ 135 w 931"/>
              <a:gd name="T5" fmla="*/ 686 h 687"/>
              <a:gd name="T6" fmla="*/ 0 w 931"/>
              <a:gd name="T7" fmla="*/ 542 h 687"/>
              <a:gd name="T8" fmla="*/ 0 w 931"/>
              <a:gd name="T9" fmla="*/ 144 h 687"/>
              <a:gd name="T10" fmla="*/ 135 w 931"/>
              <a:gd name="T11" fmla="*/ 0 h 687"/>
              <a:gd name="T12" fmla="*/ 795 w 931"/>
              <a:gd name="T13" fmla="*/ 0 h 687"/>
              <a:gd name="T14" fmla="*/ 930 w 931"/>
              <a:gd name="T15" fmla="*/ 144 h 687"/>
              <a:gd name="T16" fmla="*/ 930 w 931"/>
              <a:gd name="T17" fmla="*/ 542 h 687"/>
              <a:gd name="T18" fmla="*/ 795 w 931"/>
              <a:gd name="T19" fmla="*/ 686 h 687"/>
              <a:gd name="T20" fmla="*/ 135 w 931"/>
              <a:gd name="T21" fmla="*/ 72 h 687"/>
              <a:gd name="T22" fmla="*/ 135 w 931"/>
              <a:gd name="T23" fmla="*/ 72 h 687"/>
              <a:gd name="T24" fmla="*/ 72 w 931"/>
              <a:gd name="T25" fmla="*/ 144 h 687"/>
              <a:gd name="T26" fmla="*/ 72 w 931"/>
              <a:gd name="T27" fmla="*/ 542 h 687"/>
              <a:gd name="T28" fmla="*/ 135 w 931"/>
              <a:gd name="T29" fmla="*/ 605 h 687"/>
              <a:gd name="T30" fmla="*/ 795 w 931"/>
              <a:gd name="T31" fmla="*/ 605 h 687"/>
              <a:gd name="T32" fmla="*/ 858 w 931"/>
              <a:gd name="T33" fmla="*/ 542 h 687"/>
              <a:gd name="T34" fmla="*/ 858 w 931"/>
              <a:gd name="T35" fmla="*/ 144 h 687"/>
              <a:gd name="T36" fmla="*/ 795 w 931"/>
              <a:gd name="T37" fmla="*/ 72 h 687"/>
              <a:gd name="T38" fmla="*/ 135 w 931"/>
              <a:gd name="T39" fmla="*/ 7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1" h="687">
                <a:moveTo>
                  <a:pt x="795" y="686"/>
                </a:moveTo>
                <a:lnTo>
                  <a:pt x="795" y="686"/>
                </a:lnTo>
                <a:cubicBezTo>
                  <a:pt x="135" y="686"/>
                  <a:pt x="135" y="686"/>
                  <a:pt x="135" y="686"/>
                </a:cubicBezTo>
                <a:cubicBezTo>
                  <a:pt x="54" y="686"/>
                  <a:pt x="0" y="623"/>
                  <a:pt x="0" y="542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54" y="0"/>
                  <a:pt x="135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67" y="0"/>
                  <a:pt x="930" y="63"/>
                  <a:pt x="930" y="144"/>
                </a:cubicBezTo>
                <a:cubicBezTo>
                  <a:pt x="930" y="542"/>
                  <a:pt x="930" y="542"/>
                  <a:pt x="930" y="542"/>
                </a:cubicBezTo>
                <a:cubicBezTo>
                  <a:pt x="930" y="623"/>
                  <a:pt x="867" y="686"/>
                  <a:pt x="795" y="686"/>
                </a:cubicBezTo>
                <a:close/>
                <a:moveTo>
                  <a:pt x="135" y="72"/>
                </a:moveTo>
                <a:lnTo>
                  <a:pt x="135" y="72"/>
                </a:lnTo>
                <a:cubicBezTo>
                  <a:pt x="99" y="72"/>
                  <a:pt x="72" y="108"/>
                  <a:pt x="72" y="144"/>
                </a:cubicBezTo>
                <a:cubicBezTo>
                  <a:pt x="72" y="542"/>
                  <a:pt x="72" y="542"/>
                  <a:pt x="72" y="542"/>
                </a:cubicBezTo>
                <a:cubicBezTo>
                  <a:pt x="72" y="578"/>
                  <a:pt x="99" y="605"/>
                  <a:pt x="135" y="605"/>
                </a:cubicBezTo>
                <a:cubicBezTo>
                  <a:pt x="795" y="605"/>
                  <a:pt x="795" y="605"/>
                  <a:pt x="795" y="605"/>
                </a:cubicBezTo>
                <a:cubicBezTo>
                  <a:pt x="831" y="605"/>
                  <a:pt x="858" y="578"/>
                  <a:pt x="858" y="542"/>
                </a:cubicBezTo>
                <a:cubicBezTo>
                  <a:pt x="858" y="144"/>
                  <a:pt x="858" y="144"/>
                  <a:pt x="858" y="144"/>
                </a:cubicBezTo>
                <a:cubicBezTo>
                  <a:pt x="858" y="108"/>
                  <a:pt x="831" y="72"/>
                  <a:pt x="795" y="72"/>
                </a:cubicBezTo>
                <a:lnTo>
                  <a:pt x="135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14">
            <a:extLst>
              <a:ext uri="{FF2B5EF4-FFF2-40B4-BE49-F238E27FC236}">
                <a16:creationId xmlns:a16="http://schemas.microsoft.com/office/drawing/2014/main" id="{1EE02975-CC75-8A4B-AB8A-5F5891378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280" y="10374232"/>
            <a:ext cx="220646" cy="300452"/>
          </a:xfrm>
          <a:custGeom>
            <a:avLst/>
            <a:gdLst>
              <a:gd name="T0" fmla="*/ 109 w 209"/>
              <a:gd name="T1" fmla="*/ 280 h 281"/>
              <a:gd name="T2" fmla="*/ 109 w 209"/>
              <a:gd name="T3" fmla="*/ 280 h 281"/>
              <a:gd name="T4" fmla="*/ 36 w 209"/>
              <a:gd name="T5" fmla="*/ 280 h 281"/>
              <a:gd name="T6" fmla="*/ 9 w 209"/>
              <a:gd name="T7" fmla="*/ 253 h 281"/>
              <a:gd name="T8" fmla="*/ 9 w 209"/>
              <a:gd name="T9" fmla="*/ 253 h 281"/>
              <a:gd name="T10" fmla="*/ 36 w 209"/>
              <a:gd name="T11" fmla="*/ 225 h 281"/>
              <a:gd name="T12" fmla="*/ 118 w 209"/>
              <a:gd name="T13" fmla="*/ 225 h 281"/>
              <a:gd name="T14" fmla="*/ 145 w 209"/>
              <a:gd name="T15" fmla="*/ 198 h 281"/>
              <a:gd name="T16" fmla="*/ 118 w 209"/>
              <a:gd name="T17" fmla="*/ 171 h 281"/>
              <a:gd name="T18" fmla="*/ 90 w 209"/>
              <a:gd name="T19" fmla="*/ 171 h 281"/>
              <a:gd name="T20" fmla="*/ 9 w 209"/>
              <a:gd name="T21" fmla="*/ 90 h 281"/>
              <a:gd name="T22" fmla="*/ 90 w 209"/>
              <a:gd name="T23" fmla="*/ 0 h 281"/>
              <a:gd name="T24" fmla="*/ 163 w 209"/>
              <a:gd name="T25" fmla="*/ 0 h 281"/>
              <a:gd name="T26" fmla="*/ 190 w 209"/>
              <a:gd name="T27" fmla="*/ 27 h 281"/>
              <a:gd name="T28" fmla="*/ 190 w 209"/>
              <a:gd name="T29" fmla="*/ 27 h 281"/>
              <a:gd name="T30" fmla="*/ 163 w 209"/>
              <a:gd name="T31" fmla="*/ 63 h 281"/>
              <a:gd name="T32" fmla="*/ 90 w 209"/>
              <a:gd name="T33" fmla="*/ 63 h 281"/>
              <a:gd name="T34" fmla="*/ 63 w 209"/>
              <a:gd name="T35" fmla="*/ 90 h 281"/>
              <a:gd name="T36" fmla="*/ 90 w 209"/>
              <a:gd name="T37" fmla="*/ 117 h 281"/>
              <a:gd name="T38" fmla="*/ 118 w 209"/>
              <a:gd name="T39" fmla="*/ 117 h 281"/>
              <a:gd name="T40" fmla="*/ 199 w 209"/>
              <a:gd name="T41" fmla="*/ 208 h 281"/>
              <a:gd name="T42" fmla="*/ 109 w 209"/>
              <a:gd name="T4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09" h="281">
                <a:moveTo>
                  <a:pt x="109" y="280"/>
                </a:moveTo>
                <a:lnTo>
                  <a:pt x="109" y="280"/>
                </a:lnTo>
                <a:cubicBezTo>
                  <a:pt x="36" y="280"/>
                  <a:pt x="36" y="280"/>
                  <a:pt x="36" y="280"/>
                </a:cubicBezTo>
                <a:cubicBezTo>
                  <a:pt x="27" y="280"/>
                  <a:pt x="9" y="271"/>
                  <a:pt x="9" y="253"/>
                </a:cubicBezTo>
                <a:lnTo>
                  <a:pt x="9" y="253"/>
                </a:lnTo>
                <a:cubicBezTo>
                  <a:pt x="9" y="234"/>
                  <a:pt x="27" y="225"/>
                  <a:pt x="36" y="225"/>
                </a:cubicBezTo>
                <a:cubicBezTo>
                  <a:pt x="118" y="225"/>
                  <a:pt x="118" y="225"/>
                  <a:pt x="118" y="225"/>
                </a:cubicBezTo>
                <a:cubicBezTo>
                  <a:pt x="127" y="225"/>
                  <a:pt x="145" y="216"/>
                  <a:pt x="145" y="198"/>
                </a:cubicBezTo>
                <a:cubicBezTo>
                  <a:pt x="145" y="180"/>
                  <a:pt x="127" y="171"/>
                  <a:pt x="118" y="171"/>
                </a:cubicBezTo>
                <a:cubicBezTo>
                  <a:pt x="90" y="171"/>
                  <a:pt x="90" y="171"/>
                  <a:pt x="90" y="171"/>
                </a:cubicBezTo>
                <a:cubicBezTo>
                  <a:pt x="45" y="171"/>
                  <a:pt x="9" y="135"/>
                  <a:pt x="9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18"/>
                  <a:pt x="190" y="27"/>
                </a:cubicBezTo>
                <a:lnTo>
                  <a:pt x="190" y="27"/>
                </a:lnTo>
                <a:cubicBezTo>
                  <a:pt x="190" y="45"/>
                  <a:pt x="181" y="63"/>
                  <a:pt x="163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73" y="63"/>
                  <a:pt x="63" y="72"/>
                  <a:pt x="63" y="90"/>
                </a:cubicBezTo>
                <a:cubicBezTo>
                  <a:pt x="63" y="99"/>
                  <a:pt x="73" y="117"/>
                  <a:pt x="90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63" y="117"/>
                  <a:pt x="208" y="153"/>
                  <a:pt x="199" y="208"/>
                </a:cubicBezTo>
                <a:cubicBezTo>
                  <a:pt x="190" y="253"/>
                  <a:pt x="154" y="280"/>
                  <a:pt x="109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15">
            <a:extLst>
              <a:ext uri="{FF2B5EF4-FFF2-40B4-BE49-F238E27FC236}">
                <a16:creationId xmlns:a16="http://schemas.microsoft.com/office/drawing/2014/main" id="{802EC2ED-92EE-AD4B-852F-C45EC24B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089" y="10336675"/>
            <a:ext cx="70417" cy="70417"/>
          </a:xfrm>
          <a:custGeom>
            <a:avLst/>
            <a:gdLst>
              <a:gd name="T0" fmla="*/ 63 w 64"/>
              <a:gd name="T1" fmla="*/ 64 h 65"/>
              <a:gd name="T2" fmla="*/ 0 w 64"/>
              <a:gd name="T3" fmla="*/ 64 h 65"/>
              <a:gd name="T4" fmla="*/ 0 w 64"/>
              <a:gd name="T5" fmla="*/ 0 h 65"/>
              <a:gd name="T6" fmla="*/ 63 w 64"/>
              <a:gd name="T7" fmla="*/ 0 h 65"/>
              <a:gd name="T8" fmla="*/ 63 w 64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65">
                <a:moveTo>
                  <a:pt x="63" y="64"/>
                </a:moveTo>
                <a:lnTo>
                  <a:pt x="0" y="64"/>
                </a:lnTo>
                <a:lnTo>
                  <a:pt x="0" y="0"/>
                </a:lnTo>
                <a:lnTo>
                  <a:pt x="63" y="0"/>
                </a:lnTo>
                <a:lnTo>
                  <a:pt x="63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16">
            <a:extLst>
              <a:ext uri="{FF2B5EF4-FFF2-40B4-BE49-F238E27FC236}">
                <a16:creationId xmlns:a16="http://schemas.microsoft.com/office/drawing/2014/main" id="{C35CCE19-9E4F-E449-AC44-F23D1B08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089" y="10641821"/>
            <a:ext cx="56335" cy="79809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17">
            <a:extLst>
              <a:ext uri="{FF2B5EF4-FFF2-40B4-BE49-F238E27FC236}">
                <a16:creationId xmlns:a16="http://schemas.microsoft.com/office/drawing/2014/main" id="{45B7DF46-27DC-0045-9E8A-57B8345D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623" y="10266255"/>
            <a:ext cx="107977" cy="98587"/>
          </a:xfrm>
          <a:custGeom>
            <a:avLst/>
            <a:gdLst>
              <a:gd name="T0" fmla="*/ 54 w 100"/>
              <a:gd name="T1" fmla="*/ 9 h 92"/>
              <a:gd name="T2" fmla="*/ 54 w 100"/>
              <a:gd name="T3" fmla="*/ 9 h 92"/>
              <a:gd name="T4" fmla="*/ 9 w 100"/>
              <a:gd name="T5" fmla="*/ 36 h 92"/>
              <a:gd name="T6" fmla="*/ 0 w 100"/>
              <a:gd name="T7" fmla="*/ 72 h 92"/>
              <a:gd name="T8" fmla="*/ 0 w 100"/>
              <a:gd name="T9" fmla="*/ 72 h 92"/>
              <a:gd name="T10" fmla="*/ 45 w 100"/>
              <a:gd name="T11" fmla="*/ 81 h 92"/>
              <a:gd name="T12" fmla="*/ 81 w 100"/>
              <a:gd name="T13" fmla="*/ 63 h 92"/>
              <a:gd name="T14" fmla="*/ 90 w 100"/>
              <a:gd name="T15" fmla="*/ 18 h 92"/>
              <a:gd name="T16" fmla="*/ 90 w 100"/>
              <a:gd name="T17" fmla="*/ 18 h 92"/>
              <a:gd name="T18" fmla="*/ 54 w 100"/>
              <a:gd name="T19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92">
                <a:moveTo>
                  <a:pt x="54" y="9"/>
                </a:moveTo>
                <a:lnTo>
                  <a:pt x="54" y="9"/>
                </a:lnTo>
                <a:cubicBezTo>
                  <a:pt x="9" y="36"/>
                  <a:pt x="9" y="36"/>
                  <a:pt x="9" y="36"/>
                </a:cubicBezTo>
                <a:cubicBezTo>
                  <a:pt x="0" y="45"/>
                  <a:pt x="0" y="63"/>
                  <a:pt x="0" y="72"/>
                </a:cubicBezTo>
                <a:lnTo>
                  <a:pt x="0" y="72"/>
                </a:lnTo>
                <a:cubicBezTo>
                  <a:pt x="9" y="91"/>
                  <a:pt x="27" y="91"/>
                  <a:pt x="45" y="81"/>
                </a:cubicBezTo>
                <a:cubicBezTo>
                  <a:pt x="81" y="63"/>
                  <a:pt x="81" y="63"/>
                  <a:pt x="81" y="63"/>
                </a:cubicBezTo>
                <a:cubicBezTo>
                  <a:pt x="90" y="55"/>
                  <a:pt x="99" y="36"/>
                  <a:pt x="90" y="18"/>
                </a:cubicBezTo>
                <a:lnTo>
                  <a:pt x="90" y="18"/>
                </a:lnTo>
                <a:cubicBezTo>
                  <a:pt x="81" y="9"/>
                  <a:pt x="63" y="0"/>
                  <a:pt x="5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18">
            <a:extLst>
              <a:ext uri="{FF2B5EF4-FFF2-40B4-BE49-F238E27FC236}">
                <a16:creationId xmlns:a16="http://schemas.microsoft.com/office/drawing/2014/main" id="{3330B6F7-D8EF-494A-AABF-0F698254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691" y="10684073"/>
            <a:ext cx="107974" cy="89195"/>
          </a:xfrm>
          <a:custGeom>
            <a:avLst/>
            <a:gdLst>
              <a:gd name="T0" fmla="*/ 45 w 100"/>
              <a:gd name="T1" fmla="*/ 9 h 82"/>
              <a:gd name="T2" fmla="*/ 45 w 100"/>
              <a:gd name="T3" fmla="*/ 9 h 82"/>
              <a:gd name="T4" fmla="*/ 9 w 100"/>
              <a:gd name="T5" fmla="*/ 27 h 82"/>
              <a:gd name="T6" fmla="*/ 9 w 100"/>
              <a:gd name="T7" fmla="*/ 72 h 82"/>
              <a:gd name="T8" fmla="*/ 9 w 100"/>
              <a:gd name="T9" fmla="*/ 72 h 82"/>
              <a:gd name="T10" fmla="*/ 45 w 100"/>
              <a:gd name="T11" fmla="*/ 72 h 82"/>
              <a:gd name="T12" fmla="*/ 81 w 100"/>
              <a:gd name="T13" fmla="*/ 54 h 82"/>
              <a:gd name="T14" fmla="*/ 90 w 100"/>
              <a:gd name="T15" fmla="*/ 9 h 82"/>
              <a:gd name="T16" fmla="*/ 90 w 100"/>
              <a:gd name="T17" fmla="*/ 9 h 82"/>
              <a:gd name="T18" fmla="*/ 45 w 100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82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72"/>
                </a:cubicBezTo>
                <a:lnTo>
                  <a:pt x="9" y="72"/>
                </a:lnTo>
                <a:cubicBezTo>
                  <a:pt x="18" y="81"/>
                  <a:pt x="27" y="81"/>
                  <a:pt x="45" y="72"/>
                </a:cubicBezTo>
                <a:cubicBezTo>
                  <a:pt x="81" y="54"/>
                  <a:pt x="81" y="54"/>
                  <a:pt x="81" y="54"/>
                </a:cubicBezTo>
                <a:cubicBezTo>
                  <a:pt x="90" y="45"/>
                  <a:pt x="99" y="27"/>
                  <a:pt x="90" y="9"/>
                </a:cubicBezTo>
                <a:lnTo>
                  <a:pt x="90" y="9"/>
                </a:lnTo>
                <a:cubicBezTo>
                  <a:pt x="81" y="0"/>
                  <a:pt x="63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9">
            <a:extLst>
              <a:ext uri="{FF2B5EF4-FFF2-40B4-BE49-F238E27FC236}">
                <a16:creationId xmlns:a16="http://schemas.microsoft.com/office/drawing/2014/main" id="{D51090E1-BF0A-6245-A9CE-166024BF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228" y="10547929"/>
            <a:ext cx="300452" cy="422511"/>
          </a:xfrm>
          <a:custGeom>
            <a:avLst/>
            <a:gdLst>
              <a:gd name="T0" fmla="*/ 281 w 282"/>
              <a:gd name="T1" fmla="*/ 398 h 399"/>
              <a:gd name="T2" fmla="*/ 281 w 282"/>
              <a:gd name="T3" fmla="*/ 398 h 399"/>
              <a:gd name="T4" fmla="*/ 0 w 282"/>
              <a:gd name="T5" fmla="*/ 398 h 399"/>
              <a:gd name="T6" fmla="*/ 0 w 282"/>
              <a:gd name="T7" fmla="*/ 63 h 399"/>
              <a:gd name="T8" fmla="*/ 64 w 282"/>
              <a:gd name="T9" fmla="*/ 0 h 399"/>
              <a:gd name="T10" fmla="*/ 226 w 282"/>
              <a:gd name="T11" fmla="*/ 0 h 399"/>
              <a:gd name="T12" fmla="*/ 281 w 282"/>
              <a:gd name="T13" fmla="*/ 63 h 399"/>
              <a:gd name="T14" fmla="*/ 281 w 282"/>
              <a:gd name="T15" fmla="*/ 398 h 399"/>
              <a:gd name="T16" fmla="*/ 55 w 282"/>
              <a:gd name="T17" fmla="*/ 344 h 399"/>
              <a:gd name="T18" fmla="*/ 55 w 282"/>
              <a:gd name="T19" fmla="*/ 344 h 399"/>
              <a:gd name="T20" fmla="*/ 226 w 282"/>
              <a:gd name="T21" fmla="*/ 344 h 399"/>
              <a:gd name="T22" fmla="*/ 226 w 282"/>
              <a:gd name="T23" fmla="*/ 63 h 399"/>
              <a:gd name="T24" fmla="*/ 226 w 282"/>
              <a:gd name="T25" fmla="*/ 54 h 399"/>
              <a:gd name="T26" fmla="*/ 64 w 282"/>
              <a:gd name="T27" fmla="*/ 54 h 399"/>
              <a:gd name="T28" fmla="*/ 55 w 282"/>
              <a:gd name="T29" fmla="*/ 63 h 399"/>
              <a:gd name="T30" fmla="*/ 55 w 282"/>
              <a:gd name="T31" fmla="*/ 344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2" h="399">
                <a:moveTo>
                  <a:pt x="281" y="398"/>
                </a:moveTo>
                <a:lnTo>
                  <a:pt x="281" y="398"/>
                </a:lnTo>
                <a:cubicBezTo>
                  <a:pt x="0" y="398"/>
                  <a:pt x="0" y="398"/>
                  <a:pt x="0" y="39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53" y="0"/>
                  <a:pt x="281" y="27"/>
                  <a:pt x="281" y="63"/>
                </a:cubicBezTo>
                <a:lnTo>
                  <a:pt x="281" y="398"/>
                </a:lnTo>
                <a:close/>
                <a:moveTo>
                  <a:pt x="55" y="344"/>
                </a:moveTo>
                <a:lnTo>
                  <a:pt x="55" y="344"/>
                </a:lnTo>
                <a:cubicBezTo>
                  <a:pt x="226" y="344"/>
                  <a:pt x="226" y="344"/>
                  <a:pt x="226" y="344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26" y="54"/>
                  <a:pt x="226" y="54"/>
                  <a:pt x="226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55" y="54"/>
                  <a:pt x="55" y="63"/>
                </a:cubicBezTo>
                <a:lnTo>
                  <a:pt x="55" y="3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0">
            <a:extLst>
              <a:ext uri="{FF2B5EF4-FFF2-40B4-BE49-F238E27FC236}">
                <a16:creationId xmlns:a16="http://schemas.microsoft.com/office/drawing/2014/main" id="{CE076679-2798-3B4D-B398-728419AE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639" y="10430567"/>
            <a:ext cx="877883" cy="549263"/>
          </a:xfrm>
          <a:custGeom>
            <a:avLst/>
            <a:gdLst>
              <a:gd name="T0" fmla="*/ 732 w 824"/>
              <a:gd name="T1" fmla="*/ 515 h 516"/>
              <a:gd name="T2" fmla="*/ 732 w 824"/>
              <a:gd name="T3" fmla="*/ 515 h 516"/>
              <a:gd name="T4" fmla="*/ 82 w 824"/>
              <a:gd name="T5" fmla="*/ 515 h 516"/>
              <a:gd name="T6" fmla="*/ 0 w 824"/>
              <a:gd name="T7" fmla="*/ 433 h 516"/>
              <a:gd name="T8" fmla="*/ 0 w 824"/>
              <a:gd name="T9" fmla="*/ 99 h 516"/>
              <a:gd name="T10" fmla="*/ 37 w 824"/>
              <a:gd name="T11" fmla="*/ 63 h 516"/>
              <a:gd name="T12" fmla="*/ 37 w 824"/>
              <a:gd name="T13" fmla="*/ 63 h 516"/>
              <a:gd name="T14" fmla="*/ 73 w 824"/>
              <a:gd name="T15" fmla="*/ 99 h 516"/>
              <a:gd name="T16" fmla="*/ 73 w 824"/>
              <a:gd name="T17" fmla="*/ 433 h 516"/>
              <a:gd name="T18" fmla="*/ 82 w 824"/>
              <a:gd name="T19" fmla="*/ 443 h 516"/>
              <a:gd name="T20" fmla="*/ 732 w 824"/>
              <a:gd name="T21" fmla="*/ 443 h 516"/>
              <a:gd name="T22" fmla="*/ 741 w 824"/>
              <a:gd name="T23" fmla="*/ 433 h 516"/>
              <a:gd name="T24" fmla="*/ 741 w 824"/>
              <a:gd name="T25" fmla="*/ 0 h 516"/>
              <a:gd name="T26" fmla="*/ 823 w 824"/>
              <a:gd name="T27" fmla="*/ 0 h 516"/>
              <a:gd name="T28" fmla="*/ 823 w 824"/>
              <a:gd name="T29" fmla="*/ 433 h 516"/>
              <a:gd name="T30" fmla="*/ 732 w 824"/>
              <a:gd name="T31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24" h="516">
                <a:moveTo>
                  <a:pt x="732" y="515"/>
                </a:moveTo>
                <a:lnTo>
                  <a:pt x="732" y="515"/>
                </a:lnTo>
                <a:cubicBezTo>
                  <a:pt x="82" y="515"/>
                  <a:pt x="82" y="515"/>
                  <a:pt x="82" y="515"/>
                </a:cubicBezTo>
                <a:cubicBezTo>
                  <a:pt x="37" y="515"/>
                  <a:pt x="0" y="479"/>
                  <a:pt x="0" y="43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1"/>
                  <a:pt x="19" y="63"/>
                  <a:pt x="37" y="63"/>
                </a:cubicBezTo>
                <a:lnTo>
                  <a:pt x="37" y="63"/>
                </a:lnTo>
                <a:cubicBezTo>
                  <a:pt x="55" y="63"/>
                  <a:pt x="73" y="81"/>
                  <a:pt x="73" y="99"/>
                </a:cubicBezTo>
                <a:cubicBezTo>
                  <a:pt x="73" y="433"/>
                  <a:pt x="73" y="433"/>
                  <a:pt x="73" y="433"/>
                </a:cubicBezTo>
                <a:cubicBezTo>
                  <a:pt x="73" y="443"/>
                  <a:pt x="82" y="443"/>
                  <a:pt x="82" y="443"/>
                </a:cubicBezTo>
                <a:cubicBezTo>
                  <a:pt x="732" y="443"/>
                  <a:pt x="732" y="443"/>
                  <a:pt x="732" y="443"/>
                </a:cubicBezTo>
                <a:cubicBezTo>
                  <a:pt x="741" y="443"/>
                  <a:pt x="741" y="443"/>
                  <a:pt x="741" y="433"/>
                </a:cubicBezTo>
                <a:cubicBezTo>
                  <a:pt x="741" y="0"/>
                  <a:pt x="741" y="0"/>
                  <a:pt x="741" y="0"/>
                </a:cubicBezTo>
                <a:cubicBezTo>
                  <a:pt x="823" y="0"/>
                  <a:pt x="823" y="0"/>
                  <a:pt x="823" y="0"/>
                </a:cubicBezTo>
                <a:cubicBezTo>
                  <a:pt x="823" y="433"/>
                  <a:pt x="823" y="433"/>
                  <a:pt x="823" y="433"/>
                </a:cubicBezTo>
                <a:cubicBezTo>
                  <a:pt x="823" y="479"/>
                  <a:pt x="778" y="515"/>
                  <a:pt x="732" y="5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1">
            <a:extLst>
              <a:ext uri="{FF2B5EF4-FFF2-40B4-BE49-F238E27FC236}">
                <a16:creationId xmlns:a16="http://schemas.microsoft.com/office/drawing/2014/main" id="{97914B33-DEBF-6046-9E19-FE84A564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915" y="10064390"/>
            <a:ext cx="990552" cy="413122"/>
          </a:xfrm>
          <a:custGeom>
            <a:avLst/>
            <a:gdLst>
              <a:gd name="T0" fmla="*/ 786 w 932"/>
              <a:gd name="T1" fmla="*/ 389 h 390"/>
              <a:gd name="T2" fmla="*/ 786 w 932"/>
              <a:gd name="T3" fmla="*/ 389 h 390"/>
              <a:gd name="T4" fmla="*/ 678 w 932"/>
              <a:gd name="T5" fmla="*/ 344 h 390"/>
              <a:gd name="T6" fmla="*/ 569 w 932"/>
              <a:gd name="T7" fmla="*/ 389 h 390"/>
              <a:gd name="T8" fmla="*/ 470 w 932"/>
              <a:gd name="T9" fmla="*/ 344 h 390"/>
              <a:gd name="T10" fmla="*/ 361 w 932"/>
              <a:gd name="T11" fmla="*/ 389 h 390"/>
              <a:gd name="T12" fmla="*/ 253 w 932"/>
              <a:gd name="T13" fmla="*/ 344 h 390"/>
              <a:gd name="T14" fmla="*/ 136 w 932"/>
              <a:gd name="T15" fmla="*/ 389 h 390"/>
              <a:gd name="T16" fmla="*/ 0 w 932"/>
              <a:gd name="T17" fmla="*/ 235 h 390"/>
              <a:gd name="T18" fmla="*/ 0 w 932"/>
              <a:gd name="T19" fmla="*/ 226 h 390"/>
              <a:gd name="T20" fmla="*/ 127 w 932"/>
              <a:gd name="T21" fmla="*/ 37 h 390"/>
              <a:gd name="T22" fmla="*/ 190 w 932"/>
              <a:gd name="T23" fmla="*/ 0 h 390"/>
              <a:gd name="T24" fmla="*/ 741 w 932"/>
              <a:gd name="T25" fmla="*/ 0 h 390"/>
              <a:gd name="T26" fmla="*/ 741 w 932"/>
              <a:gd name="T27" fmla="*/ 0 h 390"/>
              <a:gd name="T28" fmla="*/ 813 w 932"/>
              <a:gd name="T29" fmla="*/ 37 h 390"/>
              <a:gd name="T30" fmla="*/ 931 w 932"/>
              <a:gd name="T31" fmla="*/ 226 h 390"/>
              <a:gd name="T32" fmla="*/ 931 w 932"/>
              <a:gd name="T33" fmla="*/ 235 h 390"/>
              <a:gd name="T34" fmla="*/ 795 w 932"/>
              <a:gd name="T35" fmla="*/ 389 h 390"/>
              <a:gd name="T36" fmla="*/ 786 w 932"/>
              <a:gd name="T37" fmla="*/ 389 h 390"/>
              <a:gd name="T38" fmla="*/ 678 w 932"/>
              <a:gd name="T39" fmla="*/ 245 h 390"/>
              <a:gd name="T40" fmla="*/ 678 w 932"/>
              <a:gd name="T41" fmla="*/ 245 h 390"/>
              <a:gd name="T42" fmla="*/ 678 w 932"/>
              <a:gd name="T43" fmla="*/ 245 h 390"/>
              <a:gd name="T44" fmla="*/ 723 w 932"/>
              <a:gd name="T45" fmla="*/ 271 h 390"/>
              <a:gd name="T46" fmla="*/ 795 w 932"/>
              <a:gd name="T47" fmla="*/ 317 h 390"/>
              <a:gd name="T48" fmla="*/ 859 w 932"/>
              <a:gd name="T49" fmla="*/ 245 h 390"/>
              <a:gd name="T50" fmla="*/ 750 w 932"/>
              <a:gd name="T51" fmla="*/ 82 h 390"/>
              <a:gd name="T52" fmla="*/ 190 w 932"/>
              <a:gd name="T53" fmla="*/ 82 h 390"/>
              <a:gd name="T54" fmla="*/ 181 w 932"/>
              <a:gd name="T55" fmla="*/ 82 h 390"/>
              <a:gd name="T56" fmla="*/ 72 w 932"/>
              <a:gd name="T57" fmla="*/ 245 h 390"/>
              <a:gd name="T58" fmla="*/ 136 w 932"/>
              <a:gd name="T59" fmla="*/ 317 h 390"/>
              <a:gd name="T60" fmla="*/ 208 w 932"/>
              <a:gd name="T61" fmla="*/ 271 h 390"/>
              <a:gd name="T62" fmla="*/ 253 w 932"/>
              <a:gd name="T63" fmla="*/ 245 h 390"/>
              <a:gd name="T64" fmla="*/ 253 w 932"/>
              <a:gd name="T65" fmla="*/ 245 h 390"/>
              <a:gd name="T66" fmla="*/ 298 w 932"/>
              <a:gd name="T67" fmla="*/ 271 h 390"/>
              <a:gd name="T68" fmla="*/ 361 w 932"/>
              <a:gd name="T69" fmla="*/ 317 h 390"/>
              <a:gd name="T70" fmla="*/ 425 w 932"/>
              <a:gd name="T71" fmla="*/ 271 h 390"/>
              <a:gd name="T72" fmla="*/ 470 w 932"/>
              <a:gd name="T73" fmla="*/ 245 h 390"/>
              <a:gd name="T74" fmla="*/ 470 w 932"/>
              <a:gd name="T75" fmla="*/ 245 h 390"/>
              <a:gd name="T76" fmla="*/ 506 w 932"/>
              <a:gd name="T77" fmla="*/ 271 h 390"/>
              <a:gd name="T78" fmla="*/ 569 w 932"/>
              <a:gd name="T79" fmla="*/ 317 h 390"/>
              <a:gd name="T80" fmla="*/ 633 w 932"/>
              <a:gd name="T81" fmla="*/ 271 h 390"/>
              <a:gd name="T82" fmla="*/ 678 w 932"/>
              <a:gd name="T83" fmla="*/ 245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2" h="390">
                <a:moveTo>
                  <a:pt x="786" y="389"/>
                </a:moveTo>
                <a:lnTo>
                  <a:pt x="786" y="389"/>
                </a:lnTo>
                <a:cubicBezTo>
                  <a:pt x="750" y="389"/>
                  <a:pt x="705" y="371"/>
                  <a:pt x="678" y="344"/>
                </a:cubicBezTo>
                <a:cubicBezTo>
                  <a:pt x="651" y="371"/>
                  <a:pt x="614" y="389"/>
                  <a:pt x="569" y="389"/>
                </a:cubicBezTo>
                <a:cubicBezTo>
                  <a:pt x="533" y="389"/>
                  <a:pt x="497" y="371"/>
                  <a:pt x="470" y="344"/>
                </a:cubicBezTo>
                <a:cubicBezTo>
                  <a:pt x="443" y="371"/>
                  <a:pt x="398" y="389"/>
                  <a:pt x="361" y="389"/>
                </a:cubicBezTo>
                <a:cubicBezTo>
                  <a:pt x="316" y="389"/>
                  <a:pt x="280" y="371"/>
                  <a:pt x="253" y="344"/>
                </a:cubicBezTo>
                <a:cubicBezTo>
                  <a:pt x="217" y="371"/>
                  <a:pt x="181" y="389"/>
                  <a:pt x="136" y="389"/>
                </a:cubicBezTo>
                <a:cubicBezTo>
                  <a:pt x="54" y="380"/>
                  <a:pt x="0" y="317"/>
                  <a:pt x="0" y="235"/>
                </a:cubicBezTo>
                <a:cubicBezTo>
                  <a:pt x="0" y="226"/>
                  <a:pt x="0" y="226"/>
                  <a:pt x="0" y="226"/>
                </a:cubicBezTo>
                <a:cubicBezTo>
                  <a:pt x="127" y="37"/>
                  <a:pt x="127" y="37"/>
                  <a:pt x="127" y="37"/>
                </a:cubicBezTo>
                <a:cubicBezTo>
                  <a:pt x="136" y="18"/>
                  <a:pt x="163" y="0"/>
                  <a:pt x="190" y="0"/>
                </a:cubicBezTo>
                <a:cubicBezTo>
                  <a:pt x="741" y="0"/>
                  <a:pt x="741" y="0"/>
                  <a:pt x="741" y="0"/>
                </a:cubicBezTo>
                <a:lnTo>
                  <a:pt x="741" y="0"/>
                </a:lnTo>
                <a:cubicBezTo>
                  <a:pt x="768" y="0"/>
                  <a:pt x="795" y="18"/>
                  <a:pt x="813" y="37"/>
                </a:cubicBezTo>
                <a:cubicBezTo>
                  <a:pt x="931" y="226"/>
                  <a:pt x="931" y="226"/>
                  <a:pt x="931" y="226"/>
                </a:cubicBezTo>
                <a:cubicBezTo>
                  <a:pt x="931" y="235"/>
                  <a:pt x="931" y="235"/>
                  <a:pt x="931" y="235"/>
                </a:cubicBezTo>
                <a:cubicBezTo>
                  <a:pt x="931" y="317"/>
                  <a:pt x="877" y="380"/>
                  <a:pt x="795" y="389"/>
                </a:cubicBezTo>
                <a:cubicBezTo>
                  <a:pt x="795" y="389"/>
                  <a:pt x="795" y="389"/>
                  <a:pt x="786" y="389"/>
                </a:cubicBezTo>
                <a:close/>
                <a:moveTo>
                  <a:pt x="678" y="245"/>
                </a:moveTo>
                <a:lnTo>
                  <a:pt x="678" y="245"/>
                </a:lnTo>
                <a:lnTo>
                  <a:pt x="678" y="245"/>
                </a:lnTo>
                <a:cubicBezTo>
                  <a:pt x="696" y="245"/>
                  <a:pt x="714" y="253"/>
                  <a:pt x="723" y="271"/>
                </a:cubicBezTo>
                <a:cubicBezTo>
                  <a:pt x="732" y="299"/>
                  <a:pt x="759" y="317"/>
                  <a:pt x="795" y="317"/>
                </a:cubicBezTo>
                <a:cubicBezTo>
                  <a:pt x="822" y="317"/>
                  <a:pt x="859" y="281"/>
                  <a:pt x="859" y="245"/>
                </a:cubicBezTo>
                <a:cubicBezTo>
                  <a:pt x="750" y="82"/>
                  <a:pt x="750" y="82"/>
                  <a:pt x="750" y="82"/>
                </a:cubicBezTo>
                <a:cubicBezTo>
                  <a:pt x="190" y="82"/>
                  <a:pt x="190" y="82"/>
                  <a:pt x="190" y="82"/>
                </a:cubicBezTo>
                <a:cubicBezTo>
                  <a:pt x="181" y="82"/>
                  <a:pt x="181" y="82"/>
                  <a:pt x="181" y="82"/>
                </a:cubicBezTo>
                <a:cubicBezTo>
                  <a:pt x="72" y="245"/>
                  <a:pt x="72" y="245"/>
                  <a:pt x="72" y="245"/>
                </a:cubicBezTo>
                <a:cubicBezTo>
                  <a:pt x="82" y="281"/>
                  <a:pt x="108" y="308"/>
                  <a:pt x="136" y="317"/>
                </a:cubicBezTo>
                <a:cubicBezTo>
                  <a:pt x="172" y="317"/>
                  <a:pt x="199" y="299"/>
                  <a:pt x="208" y="271"/>
                </a:cubicBezTo>
                <a:cubicBezTo>
                  <a:pt x="217" y="253"/>
                  <a:pt x="235" y="245"/>
                  <a:pt x="253" y="245"/>
                </a:cubicBezTo>
                <a:lnTo>
                  <a:pt x="253" y="245"/>
                </a:lnTo>
                <a:cubicBezTo>
                  <a:pt x="271" y="245"/>
                  <a:pt x="289" y="253"/>
                  <a:pt x="298" y="271"/>
                </a:cubicBezTo>
                <a:cubicBezTo>
                  <a:pt x="307" y="299"/>
                  <a:pt x="335" y="317"/>
                  <a:pt x="361" y="317"/>
                </a:cubicBezTo>
                <a:cubicBezTo>
                  <a:pt x="389" y="317"/>
                  <a:pt x="416" y="299"/>
                  <a:pt x="425" y="271"/>
                </a:cubicBezTo>
                <a:cubicBezTo>
                  <a:pt x="434" y="253"/>
                  <a:pt x="443" y="245"/>
                  <a:pt x="470" y="245"/>
                </a:cubicBezTo>
                <a:lnTo>
                  <a:pt x="470" y="245"/>
                </a:lnTo>
                <a:cubicBezTo>
                  <a:pt x="488" y="245"/>
                  <a:pt x="497" y="253"/>
                  <a:pt x="506" y="271"/>
                </a:cubicBezTo>
                <a:cubicBezTo>
                  <a:pt x="524" y="299"/>
                  <a:pt x="542" y="317"/>
                  <a:pt x="569" y="317"/>
                </a:cubicBezTo>
                <a:cubicBezTo>
                  <a:pt x="597" y="317"/>
                  <a:pt x="624" y="299"/>
                  <a:pt x="633" y="271"/>
                </a:cubicBezTo>
                <a:cubicBezTo>
                  <a:pt x="642" y="253"/>
                  <a:pt x="660" y="245"/>
                  <a:pt x="678" y="2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2">
            <a:extLst>
              <a:ext uri="{FF2B5EF4-FFF2-40B4-BE49-F238E27FC236}">
                <a16:creationId xmlns:a16="http://schemas.microsoft.com/office/drawing/2014/main" id="{A38400CB-1EBE-7641-9F8E-4304CF2CE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3890" y="10486902"/>
            <a:ext cx="262896" cy="56335"/>
          </a:xfrm>
          <a:custGeom>
            <a:avLst/>
            <a:gdLst>
              <a:gd name="T0" fmla="*/ 244 w 245"/>
              <a:gd name="T1" fmla="*/ 54 h 55"/>
              <a:gd name="T2" fmla="*/ 0 w 245"/>
              <a:gd name="T3" fmla="*/ 54 h 55"/>
              <a:gd name="T4" fmla="*/ 0 w 245"/>
              <a:gd name="T5" fmla="*/ 0 h 55"/>
              <a:gd name="T6" fmla="*/ 244 w 245"/>
              <a:gd name="T7" fmla="*/ 0 h 55"/>
              <a:gd name="T8" fmla="*/ 244 w 245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55">
                <a:moveTo>
                  <a:pt x="244" y="54"/>
                </a:moveTo>
                <a:lnTo>
                  <a:pt x="0" y="54"/>
                </a:lnTo>
                <a:lnTo>
                  <a:pt x="0" y="0"/>
                </a:lnTo>
                <a:lnTo>
                  <a:pt x="244" y="0"/>
                </a:lnTo>
                <a:lnTo>
                  <a:pt x="24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23">
            <a:extLst>
              <a:ext uri="{FF2B5EF4-FFF2-40B4-BE49-F238E27FC236}">
                <a16:creationId xmlns:a16="http://schemas.microsoft.com/office/drawing/2014/main" id="{A39BC5F6-B147-C94E-A0C7-54EA2DC4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2058" y="10327286"/>
            <a:ext cx="262896" cy="483539"/>
          </a:xfrm>
          <a:custGeom>
            <a:avLst/>
            <a:gdLst>
              <a:gd name="T0" fmla="*/ 100 w 246"/>
              <a:gd name="T1" fmla="*/ 0 h 452"/>
              <a:gd name="T2" fmla="*/ 100 w 246"/>
              <a:gd name="T3" fmla="*/ 0 h 452"/>
              <a:gd name="T4" fmla="*/ 0 w 246"/>
              <a:gd name="T5" fmla="*/ 0 h 452"/>
              <a:gd name="T6" fmla="*/ 0 w 246"/>
              <a:gd name="T7" fmla="*/ 54 h 452"/>
              <a:gd name="T8" fmla="*/ 73 w 246"/>
              <a:gd name="T9" fmla="*/ 54 h 452"/>
              <a:gd name="T10" fmla="*/ 100 w 246"/>
              <a:gd name="T11" fmla="*/ 63 h 452"/>
              <a:gd name="T12" fmla="*/ 190 w 246"/>
              <a:gd name="T13" fmla="*/ 171 h 452"/>
              <a:gd name="T14" fmla="*/ 190 w 246"/>
              <a:gd name="T15" fmla="*/ 397 h 452"/>
              <a:gd name="T16" fmla="*/ 46 w 246"/>
              <a:gd name="T17" fmla="*/ 397 h 452"/>
              <a:gd name="T18" fmla="*/ 46 w 246"/>
              <a:gd name="T19" fmla="*/ 415 h 452"/>
              <a:gd name="T20" fmla="*/ 37 w 246"/>
              <a:gd name="T21" fmla="*/ 451 h 452"/>
              <a:gd name="T22" fmla="*/ 190 w 246"/>
              <a:gd name="T23" fmla="*/ 451 h 452"/>
              <a:gd name="T24" fmla="*/ 245 w 246"/>
              <a:gd name="T25" fmla="*/ 397 h 452"/>
              <a:gd name="T26" fmla="*/ 245 w 246"/>
              <a:gd name="T27" fmla="*/ 153 h 452"/>
              <a:gd name="T28" fmla="*/ 245 w 246"/>
              <a:gd name="T29" fmla="*/ 144 h 452"/>
              <a:gd name="T30" fmla="*/ 127 w 246"/>
              <a:gd name="T31" fmla="*/ 8 h 452"/>
              <a:gd name="T32" fmla="*/ 100 w 246"/>
              <a:gd name="T3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452">
                <a:moveTo>
                  <a:pt x="100" y="0"/>
                </a:moveTo>
                <a:lnTo>
                  <a:pt x="10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3" y="54"/>
                  <a:pt x="73" y="54"/>
                  <a:pt x="73" y="54"/>
                </a:cubicBezTo>
                <a:cubicBezTo>
                  <a:pt x="82" y="54"/>
                  <a:pt x="91" y="54"/>
                  <a:pt x="100" y="63"/>
                </a:cubicBezTo>
                <a:cubicBezTo>
                  <a:pt x="190" y="171"/>
                  <a:pt x="190" y="171"/>
                  <a:pt x="190" y="171"/>
                </a:cubicBezTo>
                <a:cubicBezTo>
                  <a:pt x="190" y="397"/>
                  <a:pt x="190" y="397"/>
                  <a:pt x="190" y="397"/>
                </a:cubicBezTo>
                <a:cubicBezTo>
                  <a:pt x="46" y="397"/>
                  <a:pt x="46" y="397"/>
                  <a:pt x="46" y="397"/>
                </a:cubicBezTo>
                <a:cubicBezTo>
                  <a:pt x="46" y="406"/>
                  <a:pt x="46" y="406"/>
                  <a:pt x="46" y="415"/>
                </a:cubicBezTo>
                <a:cubicBezTo>
                  <a:pt x="46" y="433"/>
                  <a:pt x="46" y="442"/>
                  <a:pt x="37" y="451"/>
                </a:cubicBezTo>
                <a:cubicBezTo>
                  <a:pt x="190" y="451"/>
                  <a:pt x="190" y="451"/>
                  <a:pt x="190" y="451"/>
                </a:cubicBezTo>
                <a:cubicBezTo>
                  <a:pt x="217" y="451"/>
                  <a:pt x="245" y="424"/>
                  <a:pt x="245" y="397"/>
                </a:cubicBezTo>
                <a:cubicBezTo>
                  <a:pt x="245" y="153"/>
                  <a:pt x="245" y="153"/>
                  <a:pt x="245" y="153"/>
                </a:cubicBezTo>
                <a:lnTo>
                  <a:pt x="245" y="144"/>
                </a:lnTo>
                <a:cubicBezTo>
                  <a:pt x="127" y="8"/>
                  <a:pt x="127" y="8"/>
                  <a:pt x="127" y="8"/>
                </a:cubicBezTo>
                <a:cubicBezTo>
                  <a:pt x="118" y="0"/>
                  <a:pt x="109" y="0"/>
                  <a:pt x="10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4">
            <a:extLst>
              <a:ext uri="{FF2B5EF4-FFF2-40B4-BE49-F238E27FC236}">
                <a16:creationId xmlns:a16="http://schemas.microsoft.com/office/drawing/2014/main" id="{8110FF58-4F2D-0A46-ACB7-2DFDD9667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14" y="10740408"/>
            <a:ext cx="309841" cy="79806"/>
          </a:xfrm>
          <a:custGeom>
            <a:avLst/>
            <a:gdLst>
              <a:gd name="T0" fmla="*/ 280 w 290"/>
              <a:gd name="T1" fmla="*/ 0 h 73"/>
              <a:gd name="T2" fmla="*/ 280 w 290"/>
              <a:gd name="T3" fmla="*/ 0 h 73"/>
              <a:gd name="T4" fmla="*/ 9 w 290"/>
              <a:gd name="T5" fmla="*/ 0 h 73"/>
              <a:gd name="T6" fmla="*/ 18 w 290"/>
              <a:gd name="T7" fmla="*/ 27 h 73"/>
              <a:gd name="T8" fmla="*/ 0 w 290"/>
              <a:gd name="T9" fmla="*/ 72 h 73"/>
              <a:gd name="T10" fmla="*/ 289 w 290"/>
              <a:gd name="T11" fmla="*/ 72 h 73"/>
              <a:gd name="T12" fmla="*/ 271 w 290"/>
              <a:gd name="T13" fmla="*/ 27 h 73"/>
              <a:gd name="T14" fmla="*/ 280 w 290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0" h="73">
                <a:moveTo>
                  <a:pt x="280" y="0"/>
                </a:moveTo>
                <a:lnTo>
                  <a:pt x="280" y="0"/>
                </a:lnTo>
                <a:cubicBezTo>
                  <a:pt x="9" y="0"/>
                  <a:pt x="9" y="0"/>
                  <a:pt x="9" y="0"/>
                </a:cubicBezTo>
                <a:cubicBezTo>
                  <a:pt x="18" y="9"/>
                  <a:pt x="18" y="18"/>
                  <a:pt x="18" y="27"/>
                </a:cubicBezTo>
                <a:cubicBezTo>
                  <a:pt x="18" y="45"/>
                  <a:pt x="9" y="63"/>
                  <a:pt x="0" y="72"/>
                </a:cubicBezTo>
                <a:cubicBezTo>
                  <a:pt x="289" y="72"/>
                  <a:pt x="289" y="72"/>
                  <a:pt x="289" y="72"/>
                </a:cubicBezTo>
                <a:cubicBezTo>
                  <a:pt x="280" y="63"/>
                  <a:pt x="271" y="45"/>
                  <a:pt x="271" y="27"/>
                </a:cubicBezTo>
                <a:cubicBezTo>
                  <a:pt x="271" y="18"/>
                  <a:pt x="271" y="9"/>
                  <a:pt x="2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5">
            <a:extLst>
              <a:ext uri="{FF2B5EF4-FFF2-40B4-BE49-F238E27FC236}">
                <a16:creationId xmlns:a16="http://schemas.microsoft.com/office/drawing/2014/main" id="{D0823F33-1B47-F649-801D-FDD5CEE8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927" y="10172364"/>
            <a:ext cx="751131" cy="539877"/>
          </a:xfrm>
          <a:custGeom>
            <a:avLst/>
            <a:gdLst>
              <a:gd name="T0" fmla="*/ 677 w 705"/>
              <a:gd name="T1" fmla="*/ 488 h 507"/>
              <a:gd name="T2" fmla="*/ 677 w 705"/>
              <a:gd name="T3" fmla="*/ 488 h 507"/>
              <a:gd name="T4" fmla="*/ 704 w 705"/>
              <a:gd name="T5" fmla="*/ 497 h 507"/>
              <a:gd name="T6" fmla="*/ 704 w 705"/>
              <a:gd name="T7" fmla="*/ 199 h 507"/>
              <a:gd name="T8" fmla="*/ 704 w 705"/>
              <a:gd name="T9" fmla="*/ 145 h 507"/>
              <a:gd name="T10" fmla="*/ 704 w 705"/>
              <a:gd name="T11" fmla="*/ 72 h 507"/>
              <a:gd name="T12" fmla="*/ 641 w 705"/>
              <a:gd name="T13" fmla="*/ 0 h 507"/>
              <a:gd name="T14" fmla="*/ 36 w 705"/>
              <a:gd name="T15" fmla="*/ 0 h 507"/>
              <a:gd name="T16" fmla="*/ 0 w 705"/>
              <a:gd name="T17" fmla="*/ 36 h 507"/>
              <a:gd name="T18" fmla="*/ 36 w 705"/>
              <a:gd name="T19" fmla="*/ 81 h 507"/>
              <a:gd name="T20" fmla="*/ 632 w 705"/>
              <a:gd name="T21" fmla="*/ 81 h 507"/>
              <a:gd name="T22" fmla="*/ 632 w 705"/>
              <a:gd name="T23" fmla="*/ 506 h 507"/>
              <a:gd name="T24" fmla="*/ 677 w 705"/>
              <a:gd name="T25" fmla="*/ 488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5" h="507">
                <a:moveTo>
                  <a:pt x="677" y="488"/>
                </a:moveTo>
                <a:lnTo>
                  <a:pt x="677" y="488"/>
                </a:lnTo>
                <a:cubicBezTo>
                  <a:pt x="686" y="488"/>
                  <a:pt x="695" y="497"/>
                  <a:pt x="704" y="497"/>
                </a:cubicBezTo>
                <a:cubicBezTo>
                  <a:pt x="704" y="199"/>
                  <a:pt x="704" y="199"/>
                  <a:pt x="704" y="199"/>
                </a:cubicBezTo>
                <a:cubicBezTo>
                  <a:pt x="704" y="145"/>
                  <a:pt x="704" y="145"/>
                  <a:pt x="704" y="145"/>
                </a:cubicBezTo>
                <a:cubicBezTo>
                  <a:pt x="704" y="72"/>
                  <a:pt x="704" y="72"/>
                  <a:pt x="704" y="72"/>
                </a:cubicBezTo>
                <a:cubicBezTo>
                  <a:pt x="704" y="36"/>
                  <a:pt x="677" y="0"/>
                  <a:pt x="64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36" y="81"/>
                </a:cubicBezTo>
                <a:cubicBezTo>
                  <a:pt x="632" y="81"/>
                  <a:pt x="632" y="81"/>
                  <a:pt x="632" y="81"/>
                </a:cubicBezTo>
                <a:cubicBezTo>
                  <a:pt x="632" y="506"/>
                  <a:pt x="632" y="506"/>
                  <a:pt x="632" y="506"/>
                </a:cubicBezTo>
                <a:cubicBezTo>
                  <a:pt x="650" y="497"/>
                  <a:pt x="659" y="488"/>
                  <a:pt x="677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6">
            <a:extLst>
              <a:ext uri="{FF2B5EF4-FFF2-40B4-BE49-F238E27FC236}">
                <a16:creationId xmlns:a16="http://schemas.microsoft.com/office/drawing/2014/main" id="{FC98DEB4-591D-6342-98E9-6613AA6F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429" y="10468123"/>
            <a:ext cx="145533" cy="347398"/>
          </a:xfrm>
          <a:custGeom>
            <a:avLst/>
            <a:gdLst>
              <a:gd name="T0" fmla="*/ 136 w 137"/>
              <a:gd name="T1" fmla="*/ 253 h 326"/>
              <a:gd name="T2" fmla="*/ 136 w 137"/>
              <a:gd name="T3" fmla="*/ 253 h 326"/>
              <a:gd name="T4" fmla="*/ 72 w 137"/>
              <a:gd name="T5" fmla="*/ 253 h 326"/>
              <a:gd name="T6" fmla="*/ 72 w 137"/>
              <a:gd name="T7" fmla="*/ 0 h 326"/>
              <a:gd name="T8" fmla="*/ 0 w 137"/>
              <a:gd name="T9" fmla="*/ 0 h 326"/>
              <a:gd name="T10" fmla="*/ 0 w 137"/>
              <a:gd name="T11" fmla="*/ 253 h 326"/>
              <a:gd name="T12" fmla="*/ 9 w 137"/>
              <a:gd name="T13" fmla="*/ 298 h 326"/>
              <a:gd name="T14" fmla="*/ 63 w 137"/>
              <a:gd name="T15" fmla="*/ 325 h 326"/>
              <a:gd name="T16" fmla="*/ 63 w 137"/>
              <a:gd name="T17" fmla="*/ 325 h 326"/>
              <a:gd name="T18" fmla="*/ 136 w 137"/>
              <a:gd name="T19" fmla="*/ 325 h 326"/>
              <a:gd name="T20" fmla="*/ 126 w 137"/>
              <a:gd name="T21" fmla="*/ 280 h 326"/>
              <a:gd name="T22" fmla="*/ 136 w 137"/>
              <a:gd name="T23" fmla="*/ 25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326">
                <a:moveTo>
                  <a:pt x="136" y="253"/>
                </a:moveTo>
                <a:lnTo>
                  <a:pt x="136" y="253"/>
                </a:lnTo>
                <a:cubicBezTo>
                  <a:pt x="72" y="253"/>
                  <a:pt x="72" y="253"/>
                  <a:pt x="72" y="253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0" y="289"/>
                  <a:pt x="9" y="298"/>
                </a:cubicBezTo>
                <a:cubicBezTo>
                  <a:pt x="27" y="316"/>
                  <a:pt x="45" y="325"/>
                  <a:pt x="63" y="325"/>
                </a:cubicBezTo>
                <a:lnTo>
                  <a:pt x="63" y="325"/>
                </a:lnTo>
                <a:cubicBezTo>
                  <a:pt x="136" y="325"/>
                  <a:pt x="136" y="325"/>
                  <a:pt x="136" y="325"/>
                </a:cubicBezTo>
                <a:cubicBezTo>
                  <a:pt x="126" y="316"/>
                  <a:pt x="126" y="298"/>
                  <a:pt x="126" y="280"/>
                </a:cubicBezTo>
                <a:cubicBezTo>
                  <a:pt x="126" y="271"/>
                  <a:pt x="126" y="262"/>
                  <a:pt x="136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7">
            <a:extLst>
              <a:ext uri="{FF2B5EF4-FFF2-40B4-BE49-F238E27FC236}">
                <a16:creationId xmlns:a16="http://schemas.microsoft.com/office/drawing/2014/main" id="{88A5616A-4751-5B42-87D4-9321449A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5917" y="10660599"/>
            <a:ext cx="211254" cy="211257"/>
          </a:xfrm>
          <a:custGeom>
            <a:avLst/>
            <a:gdLst>
              <a:gd name="T0" fmla="*/ 99 w 200"/>
              <a:gd name="T1" fmla="*/ 198 h 199"/>
              <a:gd name="T2" fmla="*/ 99 w 200"/>
              <a:gd name="T3" fmla="*/ 198 h 199"/>
              <a:gd name="T4" fmla="*/ 0 w 200"/>
              <a:gd name="T5" fmla="*/ 99 h 199"/>
              <a:gd name="T6" fmla="*/ 99 w 200"/>
              <a:gd name="T7" fmla="*/ 0 h 199"/>
              <a:gd name="T8" fmla="*/ 199 w 200"/>
              <a:gd name="T9" fmla="*/ 99 h 199"/>
              <a:gd name="T10" fmla="*/ 99 w 200"/>
              <a:gd name="T11" fmla="*/ 198 h 199"/>
              <a:gd name="T12" fmla="*/ 99 w 200"/>
              <a:gd name="T13" fmla="*/ 54 h 199"/>
              <a:gd name="T14" fmla="*/ 99 w 200"/>
              <a:gd name="T15" fmla="*/ 54 h 199"/>
              <a:gd name="T16" fmla="*/ 54 w 200"/>
              <a:gd name="T17" fmla="*/ 99 h 199"/>
              <a:gd name="T18" fmla="*/ 99 w 200"/>
              <a:gd name="T19" fmla="*/ 144 h 199"/>
              <a:gd name="T20" fmla="*/ 145 w 200"/>
              <a:gd name="T21" fmla="*/ 99 h 199"/>
              <a:gd name="T22" fmla="*/ 99 w 200"/>
              <a:gd name="T23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0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4" y="0"/>
                  <a:pt x="199" y="45"/>
                  <a:pt x="199" y="99"/>
                </a:cubicBezTo>
                <a:cubicBezTo>
                  <a:pt x="199" y="153"/>
                  <a:pt x="154" y="198"/>
                  <a:pt x="99" y="198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81"/>
                  <a:pt x="54" y="99"/>
                </a:cubicBezTo>
                <a:cubicBezTo>
                  <a:pt x="54" y="126"/>
                  <a:pt x="72" y="144"/>
                  <a:pt x="99" y="144"/>
                </a:cubicBezTo>
                <a:cubicBezTo>
                  <a:pt x="126" y="144"/>
                  <a:pt x="145" y="126"/>
                  <a:pt x="145" y="99"/>
                </a:cubicBezTo>
                <a:cubicBezTo>
                  <a:pt x="145" y="81"/>
                  <a:pt x="126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8">
            <a:extLst>
              <a:ext uri="{FF2B5EF4-FFF2-40B4-BE49-F238E27FC236}">
                <a16:creationId xmlns:a16="http://schemas.microsoft.com/office/drawing/2014/main" id="{3246A532-AD13-7840-9385-49383C62A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3406" y="10660599"/>
            <a:ext cx="211254" cy="211257"/>
          </a:xfrm>
          <a:custGeom>
            <a:avLst/>
            <a:gdLst>
              <a:gd name="T0" fmla="*/ 99 w 199"/>
              <a:gd name="T1" fmla="*/ 198 h 199"/>
              <a:gd name="T2" fmla="*/ 99 w 199"/>
              <a:gd name="T3" fmla="*/ 198 h 199"/>
              <a:gd name="T4" fmla="*/ 0 w 199"/>
              <a:gd name="T5" fmla="*/ 99 h 199"/>
              <a:gd name="T6" fmla="*/ 99 w 199"/>
              <a:gd name="T7" fmla="*/ 0 h 199"/>
              <a:gd name="T8" fmla="*/ 198 w 199"/>
              <a:gd name="T9" fmla="*/ 99 h 199"/>
              <a:gd name="T10" fmla="*/ 99 w 199"/>
              <a:gd name="T11" fmla="*/ 198 h 199"/>
              <a:gd name="T12" fmla="*/ 99 w 199"/>
              <a:gd name="T13" fmla="*/ 54 h 199"/>
              <a:gd name="T14" fmla="*/ 99 w 199"/>
              <a:gd name="T15" fmla="*/ 54 h 199"/>
              <a:gd name="T16" fmla="*/ 54 w 199"/>
              <a:gd name="T17" fmla="*/ 99 h 199"/>
              <a:gd name="T18" fmla="*/ 99 w 199"/>
              <a:gd name="T19" fmla="*/ 144 h 199"/>
              <a:gd name="T20" fmla="*/ 144 w 199"/>
              <a:gd name="T21" fmla="*/ 99 h 199"/>
              <a:gd name="T22" fmla="*/ 99 w 199"/>
              <a:gd name="T23" fmla="*/ 5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99"/>
                </a:cubicBezTo>
                <a:cubicBezTo>
                  <a:pt x="198" y="153"/>
                  <a:pt x="153" y="198"/>
                  <a:pt x="99" y="198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81"/>
                  <a:pt x="54" y="99"/>
                </a:cubicBezTo>
                <a:cubicBezTo>
                  <a:pt x="54" y="126"/>
                  <a:pt x="72" y="144"/>
                  <a:pt x="99" y="144"/>
                </a:cubicBezTo>
                <a:cubicBezTo>
                  <a:pt x="126" y="144"/>
                  <a:pt x="144" y="126"/>
                  <a:pt x="144" y="99"/>
                </a:cubicBezTo>
                <a:cubicBezTo>
                  <a:pt x="144" y="81"/>
                  <a:pt x="126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9">
            <a:extLst>
              <a:ext uri="{FF2B5EF4-FFF2-40B4-BE49-F238E27FC236}">
                <a16:creationId xmlns:a16="http://schemas.microsoft.com/office/drawing/2014/main" id="{B7E6904D-0FDC-6545-9E5F-72122F315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705" y="10317897"/>
            <a:ext cx="309841" cy="70417"/>
          </a:xfrm>
          <a:custGeom>
            <a:avLst/>
            <a:gdLst>
              <a:gd name="T0" fmla="*/ 262 w 290"/>
              <a:gd name="T1" fmla="*/ 64 h 65"/>
              <a:gd name="T2" fmla="*/ 262 w 290"/>
              <a:gd name="T3" fmla="*/ 64 h 65"/>
              <a:gd name="T4" fmla="*/ 36 w 290"/>
              <a:gd name="T5" fmla="*/ 64 h 65"/>
              <a:gd name="T6" fmla="*/ 0 w 290"/>
              <a:gd name="T7" fmla="*/ 27 h 65"/>
              <a:gd name="T8" fmla="*/ 0 w 290"/>
              <a:gd name="T9" fmla="*/ 27 h 65"/>
              <a:gd name="T10" fmla="*/ 36 w 290"/>
              <a:gd name="T11" fmla="*/ 0 h 65"/>
              <a:gd name="T12" fmla="*/ 262 w 290"/>
              <a:gd name="T13" fmla="*/ 0 h 65"/>
              <a:gd name="T14" fmla="*/ 289 w 290"/>
              <a:gd name="T15" fmla="*/ 27 h 65"/>
              <a:gd name="T16" fmla="*/ 289 w 290"/>
              <a:gd name="T17" fmla="*/ 27 h 65"/>
              <a:gd name="T18" fmla="*/ 262 w 290"/>
              <a:gd name="T1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" h="65">
                <a:moveTo>
                  <a:pt x="262" y="64"/>
                </a:moveTo>
                <a:lnTo>
                  <a:pt x="262" y="64"/>
                </a:lnTo>
                <a:cubicBezTo>
                  <a:pt x="36" y="64"/>
                  <a:pt x="36" y="64"/>
                  <a:pt x="36" y="64"/>
                </a:cubicBezTo>
                <a:cubicBezTo>
                  <a:pt x="18" y="64"/>
                  <a:pt x="0" y="46"/>
                  <a:pt x="0" y="27"/>
                </a:cubicBezTo>
                <a:lnTo>
                  <a:pt x="0" y="27"/>
                </a:lnTo>
                <a:cubicBezTo>
                  <a:pt x="0" y="10"/>
                  <a:pt x="18" y="0"/>
                  <a:pt x="3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80" y="0"/>
                  <a:pt x="289" y="10"/>
                  <a:pt x="289" y="27"/>
                </a:cubicBezTo>
                <a:lnTo>
                  <a:pt x="289" y="27"/>
                </a:lnTo>
                <a:cubicBezTo>
                  <a:pt x="289" y="46"/>
                  <a:pt x="280" y="64"/>
                  <a:pt x="262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30">
            <a:extLst>
              <a:ext uri="{FF2B5EF4-FFF2-40B4-BE49-F238E27FC236}">
                <a16:creationId xmlns:a16="http://schemas.microsoft.com/office/drawing/2014/main" id="{718FD137-8AF0-2A47-A94D-694E4FA1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651" y="10430567"/>
            <a:ext cx="164311" cy="56335"/>
          </a:xfrm>
          <a:custGeom>
            <a:avLst/>
            <a:gdLst>
              <a:gd name="T0" fmla="*/ 126 w 155"/>
              <a:gd name="T1" fmla="*/ 54 h 55"/>
              <a:gd name="T2" fmla="*/ 126 w 155"/>
              <a:gd name="T3" fmla="*/ 54 h 55"/>
              <a:gd name="T4" fmla="*/ 27 w 155"/>
              <a:gd name="T5" fmla="*/ 54 h 55"/>
              <a:gd name="T6" fmla="*/ 0 w 155"/>
              <a:gd name="T7" fmla="*/ 27 h 55"/>
              <a:gd name="T8" fmla="*/ 0 w 155"/>
              <a:gd name="T9" fmla="*/ 27 h 55"/>
              <a:gd name="T10" fmla="*/ 27 w 155"/>
              <a:gd name="T11" fmla="*/ 0 h 55"/>
              <a:gd name="T12" fmla="*/ 126 w 155"/>
              <a:gd name="T13" fmla="*/ 0 h 55"/>
              <a:gd name="T14" fmla="*/ 154 w 155"/>
              <a:gd name="T15" fmla="*/ 27 h 55"/>
              <a:gd name="T16" fmla="*/ 154 w 155"/>
              <a:gd name="T17" fmla="*/ 27 h 55"/>
              <a:gd name="T18" fmla="*/ 126 w 15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55">
                <a:moveTo>
                  <a:pt x="126" y="54"/>
                </a:moveTo>
                <a:lnTo>
                  <a:pt x="1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4" y="9"/>
                  <a:pt x="154" y="27"/>
                </a:cubicBezTo>
                <a:lnTo>
                  <a:pt x="154" y="27"/>
                </a:lnTo>
                <a:cubicBezTo>
                  <a:pt x="154" y="45"/>
                  <a:pt x="135" y="54"/>
                  <a:pt x="1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31">
            <a:extLst>
              <a:ext uri="{FF2B5EF4-FFF2-40B4-BE49-F238E27FC236}">
                <a16:creationId xmlns:a16="http://schemas.microsoft.com/office/drawing/2014/main" id="{2DFB5A2D-A677-1746-85B6-60D09F5E2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241" y="10411788"/>
            <a:ext cx="906050" cy="107974"/>
          </a:xfrm>
          <a:custGeom>
            <a:avLst/>
            <a:gdLst>
              <a:gd name="T0" fmla="*/ 850 w 851"/>
              <a:gd name="T1" fmla="*/ 99 h 100"/>
              <a:gd name="T2" fmla="*/ 0 w 851"/>
              <a:gd name="T3" fmla="*/ 99 h 100"/>
              <a:gd name="T4" fmla="*/ 0 w 851"/>
              <a:gd name="T5" fmla="*/ 0 h 100"/>
              <a:gd name="T6" fmla="*/ 850 w 851"/>
              <a:gd name="T7" fmla="*/ 0 h 100"/>
              <a:gd name="T8" fmla="*/ 850 w 851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100">
                <a:moveTo>
                  <a:pt x="850" y="99"/>
                </a:moveTo>
                <a:lnTo>
                  <a:pt x="0" y="99"/>
                </a:lnTo>
                <a:lnTo>
                  <a:pt x="0" y="0"/>
                </a:lnTo>
                <a:lnTo>
                  <a:pt x="850" y="0"/>
                </a:lnTo>
                <a:lnTo>
                  <a:pt x="850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32">
            <a:extLst>
              <a:ext uri="{FF2B5EF4-FFF2-40B4-BE49-F238E27FC236}">
                <a16:creationId xmlns:a16="http://schemas.microsoft.com/office/drawing/2014/main" id="{6ADFFF8C-4B01-C24E-85D0-B44B7A45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8743" y="10674684"/>
            <a:ext cx="192476" cy="79806"/>
          </a:xfrm>
          <a:custGeom>
            <a:avLst/>
            <a:gdLst>
              <a:gd name="T0" fmla="*/ 144 w 181"/>
              <a:gd name="T1" fmla="*/ 72 h 73"/>
              <a:gd name="T2" fmla="*/ 144 w 181"/>
              <a:gd name="T3" fmla="*/ 72 h 73"/>
              <a:gd name="T4" fmla="*/ 45 w 181"/>
              <a:gd name="T5" fmla="*/ 72 h 73"/>
              <a:gd name="T6" fmla="*/ 0 w 181"/>
              <a:gd name="T7" fmla="*/ 36 h 73"/>
              <a:gd name="T8" fmla="*/ 0 w 181"/>
              <a:gd name="T9" fmla="*/ 36 h 73"/>
              <a:gd name="T10" fmla="*/ 45 w 181"/>
              <a:gd name="T11" fmla="*/ 0 h 73"/>
              <a:gd name="T12" fmla="*/ 144 w 181"/>
              <a:gd name="T13" fmla="*/ 0 h 73"/>
              <a:gd name="T14" fmla="*/ 180 w 181"/>
              <a:gd name="T15" fmla="*/ 36 h 73"/>
              <a:gd name="T16" fmla="*/ 180 w 181"/>
              <a:gd name="T17" fmla="*/ 36 h 73"/>
              <a:gd name="T18" fmla="*/ 144 w 181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73">
                <a:moveTo>
                  <a:pt x="144" y="72"/>
                </a:moveTo>
                <a:lnTo>
                  <a:pt x="144" y="72"/>
                </a:lnTo>
                <a:cubicBezTo>
                  <a:pt x="45" y="72"/>
                  <a:pt x="45" y="72"/>
                  <a:pt x="45" y="72"/>
                </a:cubicBezTo>
                <a:cubicBezTo>
                  <a:pt x="18" y="72"/>
                  <a:pt x="0" y="63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45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36"/>
                </a:lnTo>
                <a:cubicBezTo>
                  <a:pt x="180" y="63"/>
                  <a:pt x="162" y="72"/>
                  <a:pt x="144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3">
            <a:extLst>
              <a:ext uri="{FF2B5EF4-FFF2-40B4-BE49-F238E27FC236}">
                <a16:creationId xmlns:a16="http://schemas.microsoft.com/office/drawing/2014/main" id="{4518BB86-6713-1C43-BBC3-D9BC59FDF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906" y="10144197"/>
            <a:ext cx="990552" cy="769909"/>
          </a:xfrm>
          <a:custGeom>
            <a:avLst/>
            <a:gdLst>
              <a:gd name="T0" fmla="*/ 795 w 932"/>
              <a:gd name="T1" fmla="*/ 723 h 724"/>
              <a:gd name="T2" fmla="*/ 795 w 932"/>
              <a:gd name="T3" fmla="*/ 723 h 724"/>
              <a:gd name="T4" fmla="*/ 136 w 932"/>
              <a:gd name="T5" fmla="*/ 723 h 724"/>
              <a:gd name="T6" fmla="*/ 0 w 932"/>
              <a:gd name="T7" fmla="*/ 578 h 724"/>
              <a:gd name="T8" fmla="*/ 0 w 932"/>
              <a:gd name="T9" fmla="*/ 144 h 724"/>
              <a:gd name="T10" fmla="*/ 136 w 932"/>
              <a:gd name="T11" fmla="*/ 0 h 724"/>
              <a:gd name="T12" fmla="*/ 795 w 932"/>
              <a:gd name="T13" fmla="*/ 0 h 724"/>
              <a:gd name="T14" fmla="*/ 931 w 932"/>
              <a:gd name="T15" fmla="*/ 144 h 724"/>
              <a:gd name="T16" fmla="*/ 931 w 932"/>
              <a:gd name="T17" fmla="*/ 578 h 724"/>
              <a:gd name="T18" fmla="*/ 795 w 932"/>
              <a:gd name="T19" fmla="*/ 723 h 724"/>
              <a:gd name="T20" fmla="*/ 136 w 932"/>
              <a:gd name="T21" fmla="*/ 72 h 724"/>
              <a:gd name="T22" fmla="*/ 136 w 932"/>
              <a:gd name="T23" fmla="*/ 72 h 724"/>
              <a:gd name="T24" fmla="*/ 73 w 932"/>
              <a:gd name="T25" fmla="*/ 144 h 724"/>
              <a:gd name="T26" fmla="*/ 73 w 932"/>
              <a:gd name="T27" fmla="*/ 578 h 724"/>
              <a:gd name="T28" fmla="*/ 136 w 932"/>
              <a:gd name="T29" fmla="*/ 641 h 724"/>
              <a:gd name="T30" fmla="*/ 795 w 932"/>
              <a:gd name="T31" fmla="*/ 641 h 724"/>
              <a:gd name="T32" fmla="*/ 858 w 932"/>
              <a:gd name="T33" fmla="*/ 578 h 724"/>
              <a:gd name="T34" fmla="*/ 858 w 932"/>
              <a:gd name="T35" fmla="*/ 144 h 724"/>
              <a:gd name="T36" fmla="*/ 795 w 932"/>
              <a:gd name="T37" fmla="*/ 72 h 724"/>
              <a:gd name="T38" fmla="*/ 136 w 932"/>
              <a:gd name="T39" fmla="*/ 72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2" h="724">
                <a:moveTo>
                  <a:pt x="795" y="723"/>
                </a:moveTo>
                <a:lnTo>
                  <a:pt x="795" y="723"/>
                </a:lnTo>
                <a:cubicBezTo>
                  <a:pt x="136" y="723"/>
                  <a:pt x="136" y="723"/>
                  <a:pt x="136" y="723"/>
                </a:cubicBezTo>
                <a:cubicBezTo>
                  <a:pt x="63" y="723"/>
                  <a:pt x="0" y="659"/>
                  <a:pt x="0" y="578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3" y="0"/>
                  <a:pt x="136" y="0"/>
                </a:cubicBezTo>
                <a:cubicBezTo>
                  <a:pt x="795" y="0"/>
                  <a:pt x="795" y="0"/>
                  <a:pt x="795" y="0"/>
                </a:cubicBezTo>
                <a:cubicBezTo>
                  <a:pt x="868" y="0"/>
                  <a:pt x="931" y="63"/>
                  <a:pt x="931" y="144"/>
                </a:cubicBezTo>
                <a:cubicBezTo>
                  <a:pt x="931" y="578"/>
                  <a:pt x="931" y="578"/>
                  <a:pt x="931" y="578"/>
                </a:cubicBezTo>
                <a:cubicBezTo>
                  <a:pt x="931" y="659"/>
                  <a:pt x="868" y="723"/>
                  <a:pt x="795" y="723"/>
                </a:cubicBezTo>
                <a:close/>
                <a:moveTo>
                  <a:pt x="136" y="72"/>
                </a:moveTo>
                <a:lnTo>
                  <a:pt x="136" y="72"/>
                </a:lnTo>
                <a:cubicBezTo>
                  <a:pt x="99" y="72"/>
                  <a:pt x="73" y="108"/>
                  <a:pt x="73" y="144"/>
                </a:cubicBezTo>
                <a:cubicBezTo>
                  <a:pt x="73" y="578"/>
                  <a:pt x="73" y="578"/>
                  <a:pt x="73" y="578"/>
                </a:cubicBezTo>
                <a:cubicBezTo>
                  <a:pt x="73" y="614"/>
                  <a:pt x="99" y="641"/>
                  <a:pt x="136" y="641"/>
                </a:cubicBezTo>
                <a:cubicBezTo>
                  <a:pt x="795" y="641"/>
                  <a:pt x="795" y="641"/>
                  <a:pt x="795" y="641"/>
                </a:cubicBezTo>
                <a:cubicBezTo>
                  <a:pt x="832" y="641"/>
                  <a:pt x="858" y="614"/>
                  <a:pt x="858" y="578"/>
                </a:cubicBezTo>
                <a:cubicBezTo>
                  <a:pt x="858" y="144"/>
                  <a:pt x="858" y="144"/>
                  <a:pt x="858" y="144"/>
                </a:cubicBezTo>
                <a:cubicBezTo>
                  <a:pt x="858" y="108"/>
                  <a:pt x="832" y="72"/>
                  <a:pt x="795" y="72"/>
                </a:cubicBezTo>
                <a:lnTo>
                  <a:pt x="13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89A94D5B-02E7-B844-8DB5-77BC57915B22}"/>
              </a:ext>
            </a:extLst>
          </p:cNvPr>
          <p:cNvGrpSpPr/>
          <p:nvPr/>
        </p:nvGrpSpPr>
        <p:grpSpPr>
          <a:xfrm>
            <a:off x="2274278" y="6855344"/>
            <a:ext cx="2928647" cy="1258451"/>
            <a:chOff x="4184077" y="10806815"/>
            <a:chExt cx="4236804" cy="1258451"/>
          </a:xfrm>
        </p:grpSpPr>
        <p:sp>
          <p:nvSpPr>
            <p:cNvPr id="332" name="CuadroTexto 395">
              <a:extLst>
                <a:ext uri="{FF2B5EF4-FFF2-40B4-BE49-F238E27FC236}">
                  <a16:creationId xmlns:a16="http://schemas.microsoft.com/office/drawing/2014/main" id="{9E111215-0EC4-EB49-B3BB-FDA1954E92B9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3" name="Rectangle 40">
              <a:extLst>
                <a:ext uri="{FF2B5EF4-FFF2-40B4-BE49-F238E27FC236}">
                  <a16:creationId xmlns:a16="http://schemas.microsoft.com/office/drawing/2014/main" id="{BDB7283B-305B-CD4C-9331-8050CF9DB4EC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AF81A19F-2C27-7046-9C27-54B9E6B47872}"/>
              </a:ext>
            </a:extLst>
          </p:cNvPr>
          <p:cNvGrpSpPr/>
          <p:nvPr/>
        </p:nvGrpSpPr>
        <p:grpSpPr>
          <a:xfrm>
            <a:off x="7940622" y="6864433"/>
            <a:ext cx="2928647" cy="1258451"/>
            <a:chOff x="4184077" y="10806815"/>
            <a:chExt cx="4236804" cy="1258451"/>
          </a:xfrm>
        </p:grpSpPr>
        <p:sp>
          <p:nvSpPr>
            <p:cNvPr id="335" name="CuadroTexto 395">
              <a:extLst>
                <a:ext uri="{FF2B5EF4-FFF2-40B4-BE49-F238E27FC236}">
                  <a16:creationId xmlns:a16="http://schemas.microsoft.com/office/drawing/2014/main" id="{4599C13C-7B6B-D34E-BE64-EA3A7A3B20BB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6" name="Rectangle 40">
              <a:extLst>
                <a:ext uri="{FF2B5EF4-FFF2-40B4-BE49-F238E27FC236}">
                  <a16:creationId xmlns:a16="http://schemas.microsoft.com/office/drawing/2014/main" id="{DF92CEC7-CD3E-204E-B89E-FE3AAF04F69B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4E772080-DDAB-5342-B599-E2A007AA0775}"/>
              </a:ext>
            </a:extLst>
          </p:cNvPr>
          <p:cNvGrpSpPr/>
          <p:nvPr/>
        </p:nvGrpSpPr>
        <p:grpSpPr>
          <a:xfrm>
            <a:off x="12479886" y="6895248"/>
            <a:ext cx="2928647" cy="1258451"/>
            <a:chOff x="4184077" y="10806815"/>
            <a:chExt cx="4236804" cy="1258451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BB97073A-50A1-EE4A-9EA6-EFD13ABF3885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62D15369-DC42-5E4A-BCED-036227D9FF13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1CC05E35-049C-3D4E-B5A5-6F7F36707BCA}"/>
              </a:ext>
            </a:extLst>
          </p:cNvPr>
          <p:cNvGrpSpPr/>
          <p:nvPr/>
        </p:nvGrpSpPr>
        <p:grpSpPr>
          <a:xfrm>
            <a:off x="18113751" y="6892699"/>
            <a:ext cx="2928647" cy="1258451"/>
            <a:chOff x="4184077" y="10806815"/>
            <a:chExt cx="4236804" cy="1258451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6541DF2D-EF1C-324F-9E6E-DBD8A4E2EAC1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4C4F2D2A-5059-674C-8537-289F3857937D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CD8ECB44-27F0-4149-8E38-8E1C58114CE1}"/>
              </a:ext>
            </a:extLst>
          </p:cNvPr>
          <p:cNvGrpSpPr/>
          <p:nvPr/>
        </p:nvGrpSpPr>
        <p:grpSpPr>
          <a:xfrm>
            <a:off x="2668308" y="1417709"/>
            <a:ext cx="19041035" cy="2561450"/>
            <a:chOff x="2668308" y="861425"/>
            <a:chExt cx="19041035" cy="2561450"/>
          </a:xfrm>
        </p:grpSpPr>
        <p:sp>
          <p:nvSpPr>
            <p:cNvPr id="344" name="CuadroTexto 343">
              <a:extLst>
                <a:ext uri="{FF2B5EF4-FFF2-40B4-BE49-F238E27FC236}">
                  <a16:creationId xmlns:a16="http://schemas.microsoft.com/office/drawing/2014/main" id="{0C2F9B6F-8AD5-354B-AB46-531C999F554B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B4C4AB8E-8C1D-7A48-8922-83041E7CF9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487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7472DD2A-F66C-544A-AD87-38FDAACA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13" y="4886336"/>
            <a:ext cx="3957775" cy="3432959"/>
          </a:xfrm>
          <a:custGeom>
            <a:avLst/>
            <a:gdLst>
              <a:gd name="T0" fmla="*/ 2720 w 3625"/>
              <a:gd name="T1" fmla="*/ 0 h 3145"/>
              <a:gd name="T2" fmla="*/ 904 w 3625"/>
              <a:gd name="T3" fmla="*/ 0 h 3145"/>
              <a:gd name="T4" fmla="*/ 0 w 3625"/>
              <a:gd name="T5" fmla="*/ 1572 h 3145"/>
              <a:gd name="T6" fmla="*/ 904 w 3625"/>
              <a:gd name="T7" fmla="*/ 3144 h 3145"/>
              <a:gd name="T8" fmla="*/ 2720 w 3625"/>
              <a:gd name="T9" fmla="*/ 3144 h 3145"/>
              <a:gd name="T10" fmla="*/ 3624 w 3625"/>
              <a:gd name="T11" fmla="*/ 1572 h 3145"/>
              <a:gd name="T12" fmla="*/ 2720 w 3625"/>
              <a:gd name="T13" fmla="*/ 0 h 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5" h="3145">
                <a:moveTo>
                  <a:pt x="2720" y="0"/>
                </a:moveTo>
                <a:lnTo>
                  <a:pt x="904" y="0"/>
                </a:lnTo>
                <a:lnTo>
                  <a:pt x="0" y="1572"/>
                </a:lnTo>
                <a:lnTo>
                  <a:pt x="904" y="3144"/>
                </a:lnTo>
                <a:lnTo>
                  <a:pt x="2720" y="3144"/>
                </a:lnTo>
                <a:lnTo>
                  <a:pt x="3624" y="1572"/>
                </a:lnTo>
                <a:lnTo>
                  <a:pt x="272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0E12E97A-55FB-234E-B7C4-5001AAB3C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07" y="5988926"/>
            <a:ext cx="6668512" cy="2339998"/>
          </a:xfrm>
          <a:custGeom>
            <a:avLst/>
            <a:gdLst>
              <a:gd name="T0" fmla="*/ 6108 w 6109"/>
              <a:gd name="T1" fmla="*/ 0 h 2142"/>
              <a:gd name="T2" fmla="*/ 1238 w 6109"/>
              <a:gd name="T3" fmla="*/ 0 h 2142"/>
              <a:gd name="T4" fmla="*/ 0 w 6109"/>
              <a:gd name="T5" fmla="*/ 2141 h 2142"/>
              <a:gd name="T6" fmla="*/ 5142 w 6109"/>
              <a:gd name="T7" fmla="*/ 2141 h 2142"/>
              <a:gd name="T8" fmla="*/ 6108 w 6109"/>
              <a:gd name="T9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9" h="2142">
                <a:moveTo>
                  <a:pt x="6108" y="0"/>
                </a:moveTo>
                <a:lnTo>
                  <a:pt x="1238" y="0"/>
                </a:lnTo>
                <a:lnTo>
                  <a:pt x="0" y="2141"/>
                </a:lnTo>
                <a:lnTo>
                  <a:pt x="5142" y="2141"/>
                </a:lnTo>
                <a:lnTo>
                  <a:pt x="6108" y="0"/>
                </a:lnTo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182520DD-8618-1645-9CE7-6DFAB8B85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07" y="4876706"/>
            <a:ext cx="6798513" cy="2325552"/>
          </a:xfrm>
          <a:custGeom>
            <a:avLst/>
            <a:gdLst>
              <a:gd name="T0" fmla="*/ 6226 w 6227"/>
              <a:gd name="T1" fmla="*/ 2131 h 2132"/>
              <a:gd name="T2" fmla="*/ 1238 w 6227"/>
              <a:gd name="T3" fmla="*/ 2131 h 2132"/>
              <a:gd name="T4" fmla="*/ 0 w 6227"/>
              <a:gd name="T5" fmla="*/ 0 h 2132"/>
              <a:gd name="T6" fmla="*/ 5142 w 6227"/>
              <a:gd name="T7" fmla="*/ 0 h 2132"/>
              <a:gd name="T8" fmla="*/ 6226 w 6227"/>
              <a:gd name="T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7" h="2132">
                <a:moveTo>
                  <a:pt x="6226" y="2131"/>
                </a:moveTo>
                <a:lnTo>
                  <a:pt x="1238" y="2131"/>
                </a:lnTo>
                <a:lnTo>
                  <a:pt x="0" y="0"/>
                </a:lnTo>
                <a:lnTo>
                  <a:pt x="5142" y="0"/>
                </a:lnTo>
                <a:lnTo>
                  <a:pt x="6226" y="2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41B889C1-3C57-AF4E-9D87-3BDC34F90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13" y="9262998"/>
            <a:ext cx="3957775" cy="3423332"/>
          </a:xfrm>
          <a:custGeom>
            <a:avLst/>
            <a:gdLst>
              <a:gd name="T0" fmla="*/ 2720 w 3625"/>
              <a:gd name="T1" fmla="*/ 0 h 3136"/>
              <a:gd name="T2" fmla="*/ 904 w 3625"/>
              <a:gd name="T3" fmla="*/ 0 h 3136"/>
              <a:gd name="T4" fmla="*/ 0 w 3625"/>
              <a:gd name="T5" fmla="*/ 1572 h 3136"/>
              <a:gd name="T6" fmla="*/ 904 w 3625"/>
              <a:gd name="T7" fmla="*/ 3135 h 3136"/>
              <a:gd name="T8" fmla="*/ 2720 w 3625"/>
              <a:gd name="T9" fmla="*/ 3135 h 3136"/>
              <a:gd name="T10" fmla="*/ 3624 w 3625"/>
              <a:gd name="T11" fmla="*/ 1572 h 3136"/>
              <a:gd name="T12" fmla="*/ 2720 w 3625"/>
              <a:gd name="T13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5" h="3136">
                <a:moveTo>
                  <a:pt x="2720" y="0"/>
                </a:moveTo>
                <a:lnTo>
                  <a:pt x="904" y="0"/>
                </a:lnTo>
                <a:lnTo>
                  <a:pt x="0" y="1572"/>
                </a:lnTo>
                <a:lnTo>
                  <a:pt x="904" y="3135"/>
                </a:lnTo>
                <a:lnTo>
                  <a:pt x="2720" y="3135"/>
                </a:lnTo>
                <a:lnTo>
                  <a:pt x="3624" y="1572"/>
                </a:lnTo>
                <a:lnTo>
                  <a:pt x="272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D3BA75B5-0E5B-104D-8AD7-0A216A25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07" y="10370404"/>
            <a:ext cx="6668512" cy="2330369"/>
          </a:xfrm>
          <a:custGeom>
            <a:avLst/>
            <a:gdLst>
              <a:gd name="T0" fmla="*/ 6108 w 6109"/>
              <a:gd name="T1" fmla="*/ 0 h 2133"/>
              <a:gd name="T2" fmla="*/ 1238 w 6109"/>
              <a:gd name="T3" fmla="*/ 0 h 2133"/>
              <a:gd name="T4" fmla="*/ 0 w 6109"/>
              <a:gd name="T5" fmla="*/ 2132 h 2133"/>
              <a:gd name="T6" fmla="*/ 5142 w 6109"/>
              <a:gd name="T7" fmla="*/ 2132 h 2133"/>
              <a:gd name="T8" fmla="*/ 6108 w 6109"/>
              <a:gd name="T9" fmla="*/ 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9" h="2133">
                <a:moveTo>
                  <a:pt x="6108" y="0"/>
                </a:moveTo>
                <a:lnTo>
                  <a:pt x="1238" y="0"/>
                </a:lnTo>
                <a:lnTo>
                  <a:pt x="0" y="2132"/>
                </a:lnTo>
                <a:lnTo>
                  <a:pt x="5142" y="2132"/>
                </a:lnTo>
                <a:lnTo>
                  <a:pt x="6108" y="0"/>
                </a:lnTo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D00A08FD-3755-AC4D-B2C9-5E3FAD4FA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907" y="9243739"/>
            <a:ext cx="6798513" cy="2339998"/>
          </a:xfrm>
          <a:custGeom>
            <a:avLst/>
            <a:gdLst>
              <a:gd name="T0" fmla="*/ 6226 w 6227"/>
              <a:gd name="T1" fmla="*/ 2141 h 2142"/>
              <a:gd name="T2" fmla="*/ 1238 w 6227"/>
              <a:gd name="T3" fmla="*/ 2141 h 2142"/>
              <a:gd name="T4" fmla="*/ 0 w 6227"/>
              <a:gd name="T5" fmla="*/ 0 h 2142"/>
              <a:gd name="T6" fmla="*/ 5142 w 6227"/>
              <a:gd name="T7" fmla="*/ 0 h 2142"/>
              <a:gd name="T8" fmla="*/ 6226 w 6227"/>
              <a:gd name="T9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27" h="2142">
                <a:moveTo>
                  <a:pt x="6226" y="2141"/>
                </a:moveTo>
                <a:lnTo>
                  <a:pt x="1238" y="2141"/>
                </a:lnTo>
                <a:lnTo>
                  <a:pt x="0" y="0"/>
                </a:lnTo>
                <a:lnTo>
                  <a:pt x="5142" y="0"/>
                </a:lnTo>
                <a:lnTo>
                  <a:pt x="6226" y="21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AFDA308A-E82A-EE4A-AFEB-3F6D99F8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082" y="4886336"/>
            <a:ext cx="3957775" cy="3432959"/>
          </a:xfrm>
          <a:custGeom>
            <a:avLst/>
            <a:gdLst>
              <a:gd name="T0" fmla="*/ 903 w 3624"/>
              <a:gd name="T1" fmla="*/ 0 h 3145"/>
              <a:gd name="T2" fmla="*/ 2719 w 3624"/>
              <a:gd name="T3" fmla="*/ 0 h 3145"/>
              <a:gd name="T4" fmla="*/ 3623 w 3624"/>
              <a:gd name="T5" fmla="*/ 1572 h 3145"/>
              <a:gd name="T6" fmla="*/ 2719 w 3624"/>
              <a:gd name="T7" fmla="*/ 3144 h 3145"/>
              <a:gd name="T8" fmla="*/ 903 w 3624"/>
              <a:gd name="T9" fmla="*/ 3144 h 3145"/>
              <a:gd name="T10" fmla="*/ 0 w 3624"/>
              <a:gd name="T11" fmla="*/ 1572 h 3145"/>
              <a:gd name="T12" fmla="*/ 903 w 3624"/>
              <a:gd name="T13" fmla="*/ 0 h 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4" h="3145">
                <a:moveTo>
                  <a:pt x="903" y="0"/>
                </a:moveTo>
                <a:lnTo>
                  <a:pt x="2719" y="0"/>
                </a:lnTo>
                <a:lnTo>
                  <a:pt x="3623" y="1572"/>
                </a:lnTo>
                <a:lnTo>
                  <a:pt x="2719" y="3144"/>
                </a:lnTo>
                <a:lnTo>
                  <a:pt x="903" y="3144"/>
                </a:lnTo>
                <a:lnTo>
                  <a:pt x="0" y="1572"/>
                </a:lnTo>
                <a:lnTo>
                  <a:pt x="90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EF836E0E-C594-8141-9BC4-A5E7C7C0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234" y="5988926"/>
            <a:ext cx="6668512" cy="2339998"/>
          </a:xfrm>
          <a:custGeom>
            <a:avLst/>
            <a:gdLst>
              <a:gd name="T0" fmla="*/ 0 w 6109"/>
              <a:gd name="T1" fmla="*/ 0 h 2142"/>
              <a:gd name="T2" fmla="*/ 4861 w 6109"/>
              <a:gd name="T3" fmla="*/ 0 h 2142"/>
              <a:gd name="T4" fmla="*/ 6108 w 6109"/>
              <a:gd name="T5" fmla="*/ 2141 h 2142"/>
              <a:gd name="T6" fmla="*/ 958 w 6109"/>
              <a:gd name="T7" fmla="*/ 2141 h 2142"/>
              <a:gd name="T8" fmla="*/ 0 w 6109"/>
              <a:gd name="T9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9" h="2142">
                <a:moveTo>
                  <a:pt x="0" y="0"/>
                </a:moveTo>
                <a:lnTo>
                  <a:pt x="4861" y="0"/>
                </a:lnTo>
                <a:lnTo>
                  <a:pt x="6108" y="2141"/>
                </a:lnTo>
                <a:lnTo>
                  <a:pt x="958" y="2141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C46B874B-06A0-9440-A450-CAAF3DFAC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603" y="4876706"/>
            <a:ext cx="6808143" cy="2325552"/>
          </a:xfrm>
          <a:custGeom>
            <a:avLst/>
            <a:gdLst>
              <a:gd name="T0" fmla="*/ 0 w 6235"/>
              <a:gd name="T1" fmla="*/ 2131 h 2132"/>
              <a:gd name="T2" fmla="*/ 4987 w 6235"/>
              <a:gd name="T3" fmla="*/ 2131 h 2132"/>
              <a:gd name="T4" fmla="*/ 6234 w 6235"/>
              <a:gd name="T5" fmla="*/ 0 h 2132"/>
              <a:gd name="T6" fmla="*/ 1084 w 6235"/>
              <a:gd name="T7" fmla="*/ 0 h 2132"/>
              <a:gd name="T8" fmla="*/ 0 w 6235"/>
              <a:gd name="T9" fmla="*/ 2131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5" h="2132">
                <a:moveTo>
                  <a:pt x="0" y="2131"/>
                </a:moveTo>
                <a:lnTo>
                  <a:pt x="4987" y="2131"/>
                </a:lnTo>
                <a:lnTo>
                  <a:pt x="6234" y="0"/>
                </a:lnTo>
                <a:lnTo>
                  <a:pt x="1084" y="0"/>
                </a:lnTo>
                <a:lnTo>
                  <a:pt x="0" y="213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30995A1B-60E7-1B40-9861-540D09BF2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8082" y="9262998"/>
            <a:ext cx="3957775" cy="3423332"/>
          </a:xfrm>
          <a:custGeom>
            <a:avLst/>
            <a:gdLst>
              <a:gd name="T0" fmla="*/ 903 w 3624"/>
              <a:gd name="T1" fmla="*/ 0 h 3136"/>
              <a:gd name="T2" fmla="*/ 2719 w 3624"/>
              <a:gd name="T3" fmla="*/ 0 h 3136"/>
              <a:gd name="T4" fmla="*/ 3623 w 3624"/>
              <a:gd name="T5" fmla="*/ 1572 h 3136"/>
              <a:gd name="T6" fmla="*/ 2719 w 3624"/>
              <a:gd name="T7" fmla="*/ 3135 h 3136"/>
              <a:gd name="T8" fmla="*/ 903 w 3624"/>
              <a:gd name="T9" fmla="*/ 3135 h 3136"/>
              <a:gd name="T10" fmla="*/ 0 w 3624"/>
              <a:gd name="T11" fmla="*/ 1572 h 3136"/>
              <a:gd name="T12" fmla="*/ 903 w 3624"/>
              <a:gd name="T13" fmla="*/ 0 h 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24" h="3136">
                <a:moveTo>
                  <a:pt x="903" y="0"/>
                </a:moveTo>
                <a:lnTo>
                  <a:pt x="2719" y="0"/>
                </a:lnTo>
                <a:lnTo>
                  <a:pt x="3623" y="1572"/>
                </a:lnTo>
                <a:lnTo>
                  <a:pt x="2719" y="3135"/>
                </a:lnTo>
                <a:lnTo>
                  <a:pt x="903" y="3135"/>
                </a:lnTo>
                <a:lnTo>
                  <a:pt x="0" y="1572"/>
                </a:lnTo>
                <a:lnTo>
                  <a:pt x="9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4330E256-39DE-3747-954B-0AEC48D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234" y="10370404"/>
            <a:ext cx="6668512" cy="2330369"/>
          </a:xfrm>
          <a:custGeom>
            <a:avLst/>
            <a:gdLst>
              <a:gd name="T0" fmla="*/ 0 w 6109"/>
              <a:gd name="T1" fmla="*/ 0 h 2133"/>
              <a:gd name="T2" fmla="*/ 4861 w 6109"/>
              <a:gd name="T3" fmla="*/ 0 h 2133"/>
              <a:gd name="T4" fmla="*/ 6108 w 6109"/>
              <a:gd name="T5" fmla="*/ 2132 h 2133"/>
              <a:gd name="T6" fmla="*/ 958 w 6109"/>
              <a:gd name="T7" fmla="*/ 2132 h 2133"/>
              <a:gd name="T8" fmla="*/ 0 w 6109"/>
              <a:gd name="T9" fmla="*/ 0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9" h="2133">
                <a:moveTo>
                  <a:pt x="0" y="0"/>
                </a:moveTo>
                <a:lnTo>
                  <a:pt x="4861" y="0"/>
                </a:lnTo>
                <a:lnTo>
                  <a:pt x="6108" y="2132"/>
                </a:lnTo>
                <a:lnTo>
                  <a:pt x="958" y="2132"/>
                </a:lnTo>
                <a:lnTo>
                  <a:pt x="0" y="0"/>
                </a:lnTo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44ED0DCD-3D0A-B248-8145-629E1AEF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603" y="9243739"/>
            <a:ext cx="6808143" cy="2339998"/>
          </a:xfrm>
          <a:custGeom>
            <a:avLst/>
            <a:gdLst>
              <a:gd name="T0" fmla="*/ 0 w 6235"/>
              <a:gd name="T1" fmla="*/ 2141 h 2142"/>
              <a:gd name="T2" fmla="*/ 4987 w 6235"/>
              <a:gd name="T3" fmla="*/ 2141 h 2142"/>
              <a:gd name="T4" fmla="*/ 6234 w 6235"/>
              <a:gd name="T5" fmla="*/ 0 h 2142"/>
              <a:gd name="T6" fmla="*/ 1084 w 6235"/>
              <a:gd name="T7" fmla="*/ 0 h 2142"/>
              <a:gd name="T8" fmla="*/ 0 w 6235"/>
              <a:gd name="T9" fmla="*/ 2141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5" h="2142">
                <a:moveTo>
                  <a:pt x="0" y="2141"/>
                </a:moveTo>
                <a:lnTo>
                  <a:pt x="4987" y="2141"/>
                </a:lnTo>
                <a:lnTo>
                  <a:pt x="6234" y="0"/>
                </a:lnTo>
                <a:lnTo>
                  <a:pt x="1084" y="0"/>
                </a:lnTo>
                <a:lnTo>
                  <a:pt x="0" y="21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91">
            <a:extLst>
              <a:ext uri="{FF2B5EF4-FFF2-40B4-BE49-F238E27FC236}">
                <a16:creationId xmlns:a16="http://schemas.microsoft.com/office/drawing/2014/main" id="{EAF6D26B-5B24-FF48-813C-A32205E9D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65" y="10587072"/>
            <a:ext cx="857036" cy="534443"/>
          </a:xfrm>
          <a:custGeom>
            <a:avLst/>
            <a:gdLst>
              <a:gd name="T0" fmla="*/ 632 w 787"/>
              <a:gd name="T1" fmla="*/ 488 h 489"/>
              <a:gd name="T2" fmla="*/ 632 w 787"/>
              <a:gd name="T3" fmla="*/ 488 h 489"/>
              <a:gd name="T4" fmla="*/ 298 w 787"/>
              <a:gd name="T5" fmla="*/ 488 h 489"/>
              <a:gd name="T6" fmla="*/ 226 w 787"/>
              <a:gd name="T7" fmla="*/ 424 h 489"/>
              <a:gd name="T8" fmla="*/ 126 w 787"/>
              <a:gd name="T9" fmla="*/ 81 h 489"/>
              <a:gd name="T10" fmla="*/ 36 w 787"/>
              <a:gd name="T11" fmla="*/ 81 h 489"/>
              <a:gd name="T12" fmla="*/ 0 w 787"/>
              <a:gd name="T13" fmla="*/ 36 h 489"/>
              <a:gd name="T14" fmla="*/ 36 w 787"/>
              <a:gd name="T15" fmla="*/ 0 h 489"/>
              <a:gd name="T16" fmla="*/ 154 w 787"/>
              <a:gd name="T17" fmla="*/ 0 h 489"/>
              <a:gd name="T18" fmla="*/ 190 w 787"/>
              <a:gd name="T19" fmla="*/ 27 h 489"/>
              <a:gd name="T20" fmla="*/ 298 w 787"/>
              <a:gd name="T21" fmla="*/ 406 h 489"/>
              <a:gd name="T22" fmla="*/ 298 w 787"/>
              <a:gd name="T23" fmla="*/ 415 h 489"/>
              <a:gd name="T24" fmla="*/ 632 w 787"/>
              <a:gd name="T25" fmla="*/ 415 h 489"/>
              <a:gd name="T26" fmla="*/ 632 w 787"/>
              <a:gd name="T27" fmla="*/ 406 h 489"/>
              <a:gd name="T28" fmla="*/ 696 w 787"/>
              <a:gd name="T29" fmla="*/ 189 h 489"/>
              <a:gd name="T30" fmla="*/ 416 w 787"/>
              <a:gd name="T31" fmla="*/ 189 h 489"/>
              <a:gd name="T32" fmla="*/ 370 w 787"/>
              <a:gd name="T33" fmla="*/ 153 h 489"/>
              <a:gd name="T34" fmla="*/ 416 w 787"/>
              <a:gd name="T35" fmla="*/ 117 h 489"/>
              <a:gd name="T36" fmla="*/ 750 w 787"/>
              <a:gd name="T37" fmla="*/ 117 h 489"/>
              <a:gd name="T38" fmla="*/ 777 w 787"/>
              <a:gd name="T39" fmla="*/ 126 h 489"/>
              <a:gd name="T40" fmla="*/ 786 w 787"/>
              <a:gd name="T41" fmla="*/ 162 h 489"/>
              <a:gd name="T42" fmla="*/ 714 w 787"/>
              <a:gd name="T43" fmla="*/ 424 h 489"/>
              <a:gd name="T44" fmla="*/ 632 w 787"/>
              <a:gd name="T45" fmla="*/ 488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87" h="489">
                <a:moveTo>
                  <a:pt x="632" y="488"/>
                </a:moveTo>
                <a:lnTo>
                  <a:pt x="632" y="488"/>
                </a:lnTo>
                <a:cubicBezTo>
                  <a:pt x="298" y="488"/>
                  <a:pt x="298" y="488"/>
                  <a:pt x="298" y="488"/>
                </a:cubicBezTo>
                <a:cubicBezTo>
                  <a:pt x="262" y="488"/>
                  <a:pt x="226" y="460"/>
                  <a:pt x="226" y="424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81" y="18"/>
                  <a:pt x="190" y="27"/>
                </a:cubicBezTo>
                <a:cubicBezTo>
                  <a:pt x="298" y="406"/>
                  <a:pt x="298" y="406"/>
                  <a:pt x="298" y="406"/>
                </a:cubicBezTo>
                <a:lnTo>
                  <a:pt x="298" y="415"/>
                </a:lnTo>
                <a:cubicBezTo>
                  <a:pt x="632" y="415"/>
                  <a:pt x="632" y="415"/>
                  <a:pt x="632" y="415"/>
                </a:cubicBezTo>
                <a:cubicBezTo>
                  <a:pt x="632" y="406"/>
                  <a:pt x="632" y="406"/>
                  <a:pt x="632" y="406"/>
                </a:cubicBezTo>
                <a:cubicBezTo>
                  <a:pt x="696" y="189"/>
                  <a:pt x="696" y="189"/>
                  <a:pt x="696" y="189"/>
                </a:cubicBezTo>
                <a:cubicBezTo>
                  <a:pt x="416" y="189"/>
                  <a:pt x="416" y="189"/>
                  <a:pt x="416" y="189"/>
                </a:cubicBezTo>
                <a:cubicBezTo>
                  <a:pt x="388" y="189"/>
                  <a:pt x="370" y="171"/>
                  <a:pt x="370" y="153"/>
                </a:cubicBezTo>
                <a:cubicBezTo>
                  <a:pt x="370" y="135"/>
                  <a:pt x="388" y="117"/>
                  <a:pt x="416" y="117"/>
                </a:cubicBezTo>
                <a:cubicBezTo>
                  <a:pt x="750" y="117"/>
                  <a:pt x="750" y="117"/>
                  <a:pt x="750" y="117"/>
                </a:cubicBezTo>
                <a:cubicBezTo>
                  <a:pt x="759" y="117"/>
                  <a:pt x="768" y="117"/>
                  <a:pt x="777" y="126"/>
                </a:cubicBezTo>
                <a:cubicBezTo>
                  <a:pt x="786" y="135"/>
                  <a:pt x="786" y="153"/>
                  <a:pt x="786" y="162"/>
                </a:cubicBezTo>
                <a:cubicBezTo>
                  <a:pt x="714" y="424"/>
                  <a:pt x="714" y="424"/>
                  <a:pt x="714" y="424"/>
                </a:cubicBezTo>
                <a:cubicBezTo>
                  <a:pt x="705" y="460"/>
                  <a:pt x="678" y="488"/>
                  <a:pt x="632" y="4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92">
            <a:extLst>
              <a:ext uri="{FF2B5EF4-FFF2-40B4-BE49-F238E27FC236}">
                <a16:creationId xmlns:a16="http://schemas.microsoft.com/office/drawing/2014/main" id="{1F7A9DB9-87FE-EC44-ADCE-CCEB50B3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9204" y="11198552"/>
            <a:ext cx="158887" cy="168520"/>
          </a:xfrm>
          <a:custGeom>
            <a:avLst/>
            <a:gdLst>
              <a:gd name="T0" fmla="*/ 0 w 145"/>
              <a:gd name="T1" fmla="*/ 81 h 154"/>
              <a:gd name="T2" fmla="*/ 0 w 145"/>
              <a:gd name="T3" fmla="*/ 81 h 154"/>
              <a:gd name="T4" fmla="*/ 72 w 145"/>
              <a:gd name="T5" fmla="*/ 0 h 154"/>
              <a:gd name="T6" fmla="*/ 144 w 145"/>
              <a:gd name="T7" fmla="*/ 81 h 154"/>
              <a:gd name="T8" fmla="*/ 72 w 145"/>
              <a:gd name="T9" fmla="*/ 153 h 154"/>
              <a:gd name="T10" fmla="*/ 0 w 145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4" y="36"/>
                  <a:pt x="144" y="81"/>
                </a:cubicBezTo>
                <a:cubicBezTo>
                  <a:pt x="144" y="117"/>
                  <a:pt x="117" y="153"/>
                  <a:pt x="72" y="153"/>
                </a:cubicBezTo>
                <a:cubicBezTo>
                  <a:pt x="27" y="153"/>
                  <a:pt x="0" y="117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93">
            <a:extLst>
              <a:ext uri="{FF2B5EF4-FFF2-40B4-BE49-F238E27FC236}">
                <a16:creationId xmlns:a16="http://schemas.microsoft.com/office/drawing/2014/main" id="{BD1B476E-8013-9C4C-B13B-C61B655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980" y="11198552"/>
            <a:ext cx="168520" cy="168520"/>
          </a:xfrm>
          <a:custGeom>
            <a:avLst/>
            <a:gdLst>
              <a:gd name="T0" fmla="*/ 0 w 155"/>
              <a:gd name="T1" fmla="*/ 81 h 154"/>
              <a:gd name="T2" fmla="*/ 0 w 155"/>
              <a:gd name="T3" fmla="*/ 81 h 154"/>
              <a:gd name="T4" fmla="*/ 73 w 155"/>
              <a:gd name="T5" fmla="*/ 0 h 154"/>
              <a:gd name="T6" fmla="*/ 154 w 155"/>
              <a:gd name="T7" fmla="*/ 81 h 154"/>
              <a:gd name="T8" fmla="*/ 73 w 155"/>
              <a:gd name="T9" fmla="*/ 153 h 154"/>
              <a:gd name="T10" fmla="*/ 0 w 155"/>
              <a:gd name="T11" fmla="*/ 8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4">
                <a:moveTo>
                  <a:pt x="0" y="81"/>
                </a:moveTo>
                <a:lnTo>
                  <a:pt x="0" y="81"/>
                </a:lnTo>
                <a:cubicBezTo>
                  <a:pt x="0" y="36"/>
                  <a:pt x="36" y="0"/>
                  <a:pt x="73" y="0"/>
                </a:cubicBezTo>
                <a:cubicBezTo>
                  <a:pt x="118" y="0"/>
                  <a:pt x="154" y="36"/>
                  <a:pt x="154" y="81"/>
                </a:cubicBezTo>
                <a:cubicBezTo>
                  <a:pt x="154" y="117"/>
                  <a:pt x="118" y="153"/>
                  <a:pt x="73" y="153"/>
                </a:cubicBezTo>
                <a:cubicBezTo>
                  <a:pt x="36" y="153"/>
                  <a:pt x="0" y="117"/>
                  <a:pt x="0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94">
            <a:extLst>
              <a:ext uri="{FF2B5EF4-FFF2-40B4-BE49-F238E27FC236}">
                <a16:creationId xmlns:a16="http://schemas.microsoft.com/office/drawing/2014/main" id="{DDC6823C-D3D7-5747-B488-010A3083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47" y="6138187"/>
            <a:ext cx="948519" cy="909998"/>
          </a:xfrm>
          <a:custGeom>
            <a:avLst/>
            <a:gdLst>
              <a:gd name="T0" fmla="*/ 741 w 868"/>
              <a:gd name="T1" fmla="*/ 831 h 832"/>
              <a:gd name="T2" fmla="*/ 741 w 868"/>
              <a:gd name="T3" fmla="*/ 831 h 832"/>
              <a:gd name="T4" fmla="*/ 117 w 868"/>
              <a:gd name="T5" fmla="*/ 831 h 832"/>
              <a:gd name="T6" fmla="*/ 0 w 868"/>
              <a:gd name="T7" fmla="*/ 704 h 832"/>
              <a:gd name="T8" fmla="*/ 0 w 868"/>
              <a:gd name="T9" fmla="*/ 126 h 832"/>
              <a:gd name="T10" fmla="*/ 117 w 868"/>
              <a:gd name="T11" fmla="*/ 0 h 832"/>
              <a:gd name="T12" fmla="*/ 181 w 868"/>
              <a:gd name="T13" fmla="*/ 0 h 832"/>
              <a:gd name="T14" fmla="*/ 181 w 868"/>
              <a:gd name="T15" fmla="*/ 81 h 832"/>
              <a:gd name="T16" fmla="*/ 117 w 868"/>
              <a:gd name="T17" fmla="*/ 81 h 832"/>
              <a:gd name="T18" fmla="*/ 72 w 868"/>
              <a:gd name="T19" fmla="*/ 126 h 832"/>
              <a:gd name="T20" fmla="*/ 72 w 868"/>
              <a:gd name="T21" fmla="*/ 704 h 832"/>
              <a:gd name="T22" fmla="*/ 117 w 868"/>
              <a:gd name="T23" fmla="*/ 750 h 832"/>
              <a:gd name="T24" fmla="*/ 741 w 868"/>
              <a:gd name="T25" fmla="*/ 750 h 832"/>
              <a:gd name="T26" fmla="*/ 786 w 868"/>
              <a:gd name="T27" fmla="*/ 704 h 832"/>
              <a:gd name="T28" fmla="*/ 786 w 868"/>
              <a:gd name="T29" fmla="*/ 126 h 832"/>
              <a:gd name="T30" fmla="*/ 741 w 868"/>
              <a:gd name="T31" fmla="*/ 81 h 832"/>
              <a:gd name="T32" fmla="*/ 677 w 868"/>
              <a:gd name="T33" fmla="*/ 81 h 832"/>
              <a:gd name="T34" fmla="*/ 677 w 868"/>
              <a:gd name="T35" fmla="*/ 0 h 832"/>
              <a:gd name="T36" fmla="*/ 741 w 868"/>
              <a:gd name="T37" fmla="*/ 0 h 832"/>
              <a:gd name="T38" fmla="*/ 867 w 868"/>
              <a:gd name="T39" fmla="*/ 126 h 832"/>
              <a:gd name="T40" fmla="*/ 867 w 868"/>
              <a:gd name="T41" fmla="*/ 704 h 832"/>
              <a:gd name="T42" fmla="*/ 741 w 868"/>
              <a:gd name="T43" fmla="*/ 831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8" h="832">
                <a:moveTo>
                  <a:pt x="741" y="831"/>
                </a:moveTo>
                <a:lnTo>
                  <a:pt x="741" y="831"/>
                </a:lnTo>
                <a:cubicBezTo>
                  <a:pt x="117" y="831"/>
                  <a:pt x="117" y="831"/>
                  <a:pt x="117" y="831"/>
                </a:cubicBezTo>
                <a:cubicBezTo>
                  <a:pt x="54" y="831"/>
                  <a:pt x="0" y="777"/>
                  <a:pt x="0" y="70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17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1" y="81"/>
                  <a:pt x="181" y="81"/>
                  <a:pt x="181" y="81"/>
                </a:cubicBezTo>
                <a:cubicBezTo>
                  <a:pt x="117" y="81"/>
                  <a:pt x="117" y="81"/>
                  <a:pt x="117" y="81"/>
                </a:cubicBezTo>
                <a:cubicBezTo>
                  <a:pt x="99" y="81"/>
                  <a:pt x="72" y="99"/>
                  <a:pt x="72" y="126"/>
                </a:cubicBezTo>
                <a:cubicBezTo>
                  <a:pt x="72" y="704"/>
                  <a:pt x="72" y="704"/>
                  <a:pt x="72" y="704"/>
                </a:cubicBezTo>
                <a:cubicBezTo>
                  <a:pt x="72" y="732"/>
                  <a:pt x="99" y="750"/>
                  <a:pt x="117" y="750"/>
                </a:cubicBezTo>
                <a:cubicBezTo>
                  <a:pt x="741" y="750"/>
                  <a:pt x="741" y="750"/>
                  <a:pt x="741" y="750"/>
                </a:cubicBezTo>
                <a:cubicBezTo>
                  <a:pt x="768" y="750"/>
                  <a:pt x="786" y="732"/>
                  <a:pt x="786" y="704"/>
                </a:cubicBezTo>
                <a:cubicBezTo>
                  <a:pt x="786" y="126"/>
                  <a:pt x="786" y="126"/>
                  <a:pt x="786" y="126"/>
                </a:cubicBezTo>
                <a:cubicBezTo>
                  <a:pt x="786" y="99"/>
                  <a:pt x="768" y="81"/>
                  <a:pt x="741" y="81"/>
                </a:cubicBezTo>
                <a:cubicBezTo>
                  <a:pt x="677" y="81"/>
                  <a:pt x="677" y="81"/>
                  <a:pt x="677" y="81"/>
                </a:cubicBezTo>
                <a:cubicBezTo>
                  <a:pt x="677" y="0"/>
                  <a:pt x="677" y="0"/>
                  <a:pt x="677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813" y="0"/>
                  <a:pt x="867" y="54"/>
                  <a:pt x="867" y="126"/>
                </a:cubicBezTo>
                <a:cubicBezTo>
                  <a:pt x="867" y="704"/>
                  <a:pt x="867" y="704"/>
                  <a:pt x="867" y="704"/>
                </a:cubicBezTo>
                <a:cubicBezTo>
                  <a:pt x="867" y="777"/>
                  <a:pt x="813" y="831"/>
                  <a:pt x="741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95">
            <a:extLst>
              <a:ext uri="{FF2B5EF4-FFF2-40B4-BE49-F238E27FC236}">
                <a16:creationId xmlns:a16="http://schemas.microsoft.com/office/drawing/2014/main" id="{DF83A28E-03CB-E84C-9F6A-E33B2FFA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276" y="6008186"/>
            <a:ext cx="414074" cy="91483"/>
          </a:xfrm>
          <a:custGeom>
            <a:avLst/>
            <a:gdLst>
              <a:gd name="T0" fmla="*/ 379 w 380"/>
              <a:gd name="T1" fmla="*/ 81 h 82"/>
              <a:gd name="T2" fmla="*/ 0 w 380"/>
              <a:gd name="T3" fmla="*/ 81 h 82"/>
              <a:gd name="T4" fmla="*/ 0 w 380"/>
              <a:gd name="T5" fmla="*/ 0 h 82"/>
              <a:gd name="T6" fmla="*/ 379 w 380"/>
              <a:gd name="T7" fmla="*/ 0 h 82"/>
              <a:gd name="T8" fmla="*/ 379 w 38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82">
                <a:moveTo>
                  <a:pt x="379" y="81"/>
                </a:moveTo>
                <a:lnTo>
                  <a:pt x="0" y="81"/>
                </a:lnTo>
                <a:lnTo>
                  <a:pt x="0" y="0"/>
                </a:lnTo>
                <a:lnTo>
                  <a:pt x="379" y="0"/>
                </a:lnTo>
                <a:lnTo>
                  <a:pt x="379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96">
            <a:extLst>
              <a:ext uri="{FF2B5EF4-FFF2-40B4-BE49-F238E27FC236}">
                <a16:creationId xmlns:a16="http://schemas.microsoft.com/office/drawing/2014/main" id="{D35797D4-D46D-BB44-9B5D-AF22B90C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463" y="6008186"/>
            <a:ext cx="269629" cy="216668"/>
          </a:xfrm>
          <a:custGeom>
            <a:avLst/>
            <a:gdLst>
              <a:gd name="T0" fmla="*/ 54 w 245"/>
              <a:gd name="T1" fmla="*/ 181 h 200"/>
              <a:gd name="T2" fmla="*/ 54 w 245"/>
              <a:gd name="T3" fmla="*/ 181 h 200"/>
              <a:gd name="T4" fmla="*/ 0 w 245"/>
              <a:gd name="T5" fmla="*/ 126 h 200"/>
              <a:gd name="T6" fmla="*/ 117 w 245"/>
              <a:gd name="T7" fmla="*/ 18 h 200"/>
              <a:gd name="T8" fmla="*/ 144 w 245"/>
              <a:gd name="T9" fmla="*/ 0 h 200"/>
              <a:gd name="T10" fmla="*/ 180 w 245"/>
              <a:gd name="T11" fmla="*/ 27 h 200"/>
              <a:gd name="T12" fmla="*/ 235 w 245"/>
              <a:gd name="T13" fmla="*/ 145 h 200"/>
              <a:gd name="T14" fmla="*/ 217 w 245"/>
              <a:gd name="T15" fmla="*/ 190 h 200"/>
              <a:gd name="T16" fmla="*/ 217 w 245"/>
              <a:gd name="T17" fmla="*/ 190 h 200"/>
              <a:gd name="T18" fmla="*/ 162 w 245"/>
              <a:gd name="T19" fmla="*/ 172 h 200"/>
              <a:gd name="T20" fmla="*/ 135 w 245"/>
              <a:gd name="T21" fmla="*/ 100 h 200"/>
              <a:gd name="T22" fmla="*/ 54 w 245"/>
              <a:gd name="T23" fmla="*/ 181 h 200"/>
              <a:gd name="T24" fmla="*/ 162 w 245"/>
              <a:gd name="T25" fmla="*/ 72 h 200"/>
              <a:gd name="T26" fmla="*/ 162 w 245"/>
              <a:gd name="T27" fmla="*/ 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200">
                <a:moveTo>
                  <a:pt x="54" y="181"/>
                </a:moveTo>
                <a:lnTo>
                  <a:pt x="54" y="181"/>
                </a:lnTo>
                <a:cubicBezTo>
                  <a:pt x="0" y="126"/>
                  <a:pt x="0" y="126"/>
                  <a:pt x="0" y="126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26" y="9"/>
                  <a:pt x="135" y="0"/>
                  <a:pt x="144" y="0"/>
                </a:cubicBezTo>
                <a:cubicBezTo>
                  <a:pt x="162" y="9"/>
                  <a:pt x="172" y="18"/>
                  <a:pt x="180" y="27"/>
                </a:cubicBezTo>
                <a:cubicBezTo>
                  <a:pt x="235" y="145"/>
                  <a:pt x="235" y="145"/>
                  <a:pt x="235" y="145"/>
                </a:cubicBezTo>
                <a:cubicBezTo>
                  <a:pt x="244" y="163"/>
                  <a:pt x="235" y="181"/>
                  <a:pt x="217" y="190"/>
                </a:cubicBezTo>
                <a:lnTo>
                  <a:pt x="217" y="190"/>
                </a:lnTo>
                <a:cubicBezTo>
                  <a:pt x="198" y="199"/>
                  <a:pt x="172" y="190"/>
                  <a:pt x="162" y="172"/>
                </a:cubicBezTo>
                <a:cubicBezTo>
                  <a:pt x="135" y="100"/>
                  <a:pt x="135" y="100"/>
                  <a:pt x="135" y="100"/>
                </a:cubicBezTo>
                <a:lnTo>
                  <a:pt x="54" y="181"/>
                </a:lnTo>
                <a:close/>
                <a:moveTo>
                  <a:pt x="162" y="72"/>
                </a:moveTo>
                <a:lnTo>
                  <a:pt x="162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97">
            <a:extLst>
              <a:ext uri="{FF2B5EF4-FFF2-40B4-BE49-F238E27FC236}">
                <a16:creationId xmlns:a16="http://schemas.microsoft.com/office/drawing/2014/main" id="{D4A0DB4A-098C-D545-A622-991DEF7D8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721" y="6138187"/>
            <a:ext cx="375555" cy="260000"/>
          </a:xfrm>
          <a:custGeom>
            <a:avLst/>
            <a:gdLst>
              <a:gd name="T0" fmla="*/ 136 w 345"/>
              <a:gd name="T1" fmla="*/ 235 h 236"/>
              <a:gd name="T2" fmla="*/ 136 w 345"/>
              <a:gd name="T3" fmla="*/ 235 h 236"/>
              <a:gd name="T4" fmla="*/ 136 w 345"/>
              <a:gd name="T5" fmla="*/ 235 h 236"/>
              <a:gd name="T6" fmla="*/ 91 w 345"/>
              <a:gd name="T7" fmla="*/ 216 h 236"/>
              <a:gd name="T8" fmla="*/ 0 w 345"/>
              <a:gd name="T9" fmla="*/ 108 h 236"/>
              <a:gd name="T10" fmla="*/ 100 w 345"/>
              <a:gd name="T11" fmla="*/ 8 h 236"/>
              <a:gd name="T12" fmla="*/ 154 w 345"/>
              <a:gd name="T13" fmla="*/ 63 h 236"/>
              <a:gd name="T14" fmla="*/ 100 w 345"/>
              <a:gd name="T15" fmla="*/ 117 h 236"/>
              <a:gd name="T16" fmla="*/ 136 w 345"/>
              <a:gd name="T17" fmla="*/ 153 h 236"/>
              <a:gd name="T18" fmla="*/ 272 w 345"/>
              <a:gd name="T19" fmla="*/ 18 h 236"/>
              <a:gd name="T20" fmla="*/ 326 w 345"/>
              <a:gd name="T21" fmla="*/ 8 h 236"/>
              <a:gd name="T22" fmla="*/ 326 w 345"/>
              <a:gd name="T23" fmla="*/ 8 h 236"/>
              <a:gd name="T24" fmla="*/ 326 w 345"/>
              <a:gd name="T25" fmla="*/ 63 h 236"/>
              <a:gd name="T26" fmla="*/ 190 w 345"/>
              <a:gd name="T27" fmla="*/ 216 h 236"/>
              <a:gd name="T28" fmla="*/ 136 w 345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36">
                <a:moveTo>
                  <a:pt x="136" y="235"/>
                </a:moveTo>
                <a:lnTo>
                  <a:pt x="136" y="235"/>
                </a:lnTo>
                <a:lnTo>
                  <a:pt x="136" y="235"/>
                </a:lnTo>
                <a:cubicBezTo>
                  <a:pt x="118" y="235"/>
                  <a:pt x="100" y="226"/>
                  <a:pt x="91" y="216"/>
                </a:cubicBezTo>
                <a:cubicBezTo>
                  <a:pt x="0" y="108"/>
                  <a:pt x="0" y="108"/>
                  <a:pt x="0" y="108"/>
                </a:cubicBezTo>
                <a:cubicBezTo>
                  <a:pt x="100" y="8"/>
                  <a:pt x="100" y="8"/>
                  <a:pt x="100" y="8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00" y="117"/>
                  <a:pt x="100" y="117"/>
                  <a:pt x="100" y="117"/>
                </a:cubicBezTo>
                <a:cubicBezTo>
                  <a:pt x="136" y="153"/>
                  <a:pt x="136" y="153"/>
                  <a:pt x="136" y="153"/>
                </a:cubicBezTo>
                <a:cubicBezTo>
                  <a:pt x="272" y="18"/>
                  <a:pt x="272" y="18"/>
                  <a:pt x="272" y="18"/>
                </a:cubicBezTo>
                <a:cubicBezTo>
                  <a:pt x="280" y="0"/>
                  <a:pt x="308" y="0"/>
                  <a:pt x="326" y="8"/>
                </a:cubicBezTo>
                <a:lnTo>
                  <a:pt x="326" y="8"/>
                </a:lnTo>
                <a:cubicBezTo>
                  <a:pt x="335" y="27"/>
                  <a:pt x="344" y="54"/>
                  <a:pt x="326" y="63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172" y="226"/>
                  <a:pt x="154" y="235"/>
                  <a:pt x="136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98">
            <a:extLst>
              <a:ext uri="{FF2B5EF4-FFF2-40B4-BE49-F238E27FC236}">
                <a16:creationId xmlns:a16="http://schemas.microsoft.com/office/drawing/2014/main" id="{A69A825C-FB0F-1B42-AF8C-CC5DEBC5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537" y="6008186"/>
            <a:ext cx="269629" cy="216668"/>
          </a:xfrm>
          <a:custGeom>
            <a:avLst/>
            <a:gdLst>
              <a:gd name="T0" fmla="*/ 190 w 245"/>
              <a:gd name="T1" fmla="*/ 181 h 200"/>
              <a:gd name="T2" fmla="*/ 190 w 245"/>
              <a:gd name="T3" fmla="*/ 181 h 200"/>
              <a:gd name="T4" fmla="*/ 244 w 245"/>
              <a:gd name="T5" fmla="*/ 126 h 200"/>
              <a:gd name="T6" fmla="*/ 127 w 245"/>
              <a:gd name="T7" fmla="*/ 18 h 200"/>
              <a:gd name="T8" fmla="*/ 91 w 245"/>
              <a:gd name="T9" fmla="*/ 0 h 200"/>
              <a:gd name="T10" fmla="*/ 64 w 245"/>
              <a:gd name="T11" fmla="*/ 27 h 200"/>
              <a:gd name="T12" fmla="*/ 9 w 245"/>
              <a:gd name="T13" fmla="*/ 145 h 200"/>
              <a:gd name="T14" fmla="*/ 27 w 245"/>
              <a:gd name="T15" fmla="*/ 190 h 200"/>
              <a:gd name="T16" fmla="*/ 27 w 245"/>
              <a:gd name="T17" fmla="*/ 190 h 200"/>
              <a:gd name="T18" fmla="*/ 73 w 245"/>
              <a:gd name="T19" fmla="*/ 172 h 200"/>
              <a:gd name="T20" fmla="*/ 109 w 245"/>
              <a:gd name="T21" fmla="*/ 100 h 200"/>
              <a:gd name="T22" fmla="*/ 190 w 245"/>
              <a:gd name="T23" fmla="*/ 181 h 200"/>
              <a:gd name="T24" fmla="*/ 73 w 245"/>
              <a:gd name="T25" fmla="*/ 72 h 200"/>
              <a:gd name="T26" fmla="*/ 73 w 245"/>
              <a:gd name="T27" fmla="*/ 7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5" h="200">
                <a:moveTo>
                  <a:pt x="190" y="181"/>
                </a:moveTo>
                <a:lnTo>
                  <a:pt x="190" y="181"/>
                </a:lnTo>
                <a:cubicBezTo>
                  <a:pt x="244" y="126"/>
                  <a:pt x="244" y="126"/>
                  <a:pt x="244" y="126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18" y="9"/>
                  <a:pt x="109" y="0"/>
                  <a:pt x="91" y="0"/>
                </a:cubicBezTo>
                <a:cubicBezTo>
                  <a:pt x="82" y="9"/>
                  <a:pt x="73" y="18"/>
                  <a:pt x="64" y="27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63"/>
                  <a:pt x="9" y="181"/>
                  <a:pt x="27" y="190"/>
                </a:cubicBezTo>
                <a:lnTo>
                  <a:pt x="27" y="190"/>
                </a:lnTo>
                <a:cubicBezTo>
                  <a:pt x="46" y="199"/>
                  <a:pt x="64" y="190"/>
                  <a:pt x="73" y="172"/>
                </a:cubicBezTo>
                <a:cubicBezTo>
                  <a:pt x="109" y="100"/>
                  <a:pt x="109" y="100"/>
                  <a:pt x="109" y="100"/>
                </a:cubicBezTo>
                <a:lnTo>
                  <a:pt x="190" y="181"/>
                </a:lnTo>
                <a:close/>
                <a:moveTo>
                  <a:pt x="73" y="72"/>
                </a:moveTo>
                <a:lnTo>
                  <a:pt x="73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99">
            <a:extLst>
              <a:ext uri="{FF2B5EF4-FFF2-40B4-BE49-F238E27FC236}">
                <a16:creationId xmlns:a16="http://schemas.microsoft.com/office/drawing/2014/main" id="{5DE61C2E-8E7B-4F46-B175-1CE9878E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537" y="6138187"/>
            <a:ext cx="375555" cy="260000"/>
          </a:xfrm>
          <a:custGeom>
            <a:avLst/>
            <a:gdLst>
              <a:gd name="T0" fmla="*/ 199 w 345"/>
              <a:gd name="T1" fmla="*/ 235 h 236"/>
              <a:gd name="T2" fmla="*/ 199 w 345"/>
              <a:gd name="T3" fmla="*/ 235 h 236"/>
              <a:gd name="T4" fmla="*/ 199 w 345"/>
              <a:gd name="T5" fmla="*/ 235 h 236"/>
              <a:gd name="T6" fmla="*/ 254 w 345"/>
              <a:gd name="T7" fmla="*/ 216 h 236"/>
              <a:gd name="T8" fmla="*/ 344 w 345"/>
              <a:gd name="T9" fmla="*/ 108 h 236"/>
              <a:gd name="T10" fmla="*/ 244 w 345"/>
              <a:gd name="T11" fmla="*/ 8 h 236"/>
              <a:gd name="T12" fmla="*/ 190 w 345"/>
              <a:gd name="T13" fmla="*/ 63 h 236"/>
              <a:gd name="T14" fmla="*/ 235 w 345"/>
              <a:gd name="T15" fmla="*/ 117 h 236"/>
              <a:gd name="T16" fmla="*/ 199 w 345"/>
              <a:gd name="T17" fmla="*/ 153 h 236"/>
              <a:gd name="T18" fmla="*/ 73 w 345"/>
              <a:gd name="T19" fmla="*/ 18 h 236"/>
              <a:gd name="T20" fmla="*/ 18 w 345"/>
              <a:gd name="T21" fmla="*/ 8 h 236"/>
              <a:gd name="T22" fmla="*/ 18 w 345"/>
              <a:gd name="T23" fmla="*/ 8 h 236"/>
              <a:gd name="T24" fmla="*/ 18 w 345"/>
              <a:gd name="T25" fmla="*/ 63 h 236"/>
              <a:gd name="T26" fmla="*/ 154 w 345"/>
              <a:gd name="T27" fmla="*/ 216 h 236"/>
              <a:gd name="T28" fmla="*/ 199 w 345"/>
              <a:gd name="T2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5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217" y="235"/>
                  <a:pt x="235" y="226"/>
                  <a:pt x="254" y="216"/>
                </a:cubicBezTo>
                <a:cubicBezTo>
                  <a:pt x="344" y="108"/>
                  <a:pt x="344" y="108"/>
                  <a:pt x="344" y="108"/>
                </a:cubicBezTo>
                <a:cubicBezTo>
                  <a:pt x="244" y="8"/>
                  <a:pt x="244" y="8"/>
                  <a:pt x="244" y="8"/>
                </a:cubicBezTo>
                <a:cubicBezTo>
                  <a:pt x="190" y="63"/>
                  <a:pt x="190" y="63"/>
                  <a:pt x="190" y="63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199" y="153"/>
                  <a:pt x="199" y="153"/>
                  <a:pt x="199" y="153"/>
                </a:cubicBezTo>
                <a:cubicBezTo>
                  <a:pt x="73" y="18"/>
                  <a:pt x="73" y="18"/>
                  <a:pt x="73" y="18"/>
                </a:cubicBezTo>
                <a:cubicBezTo>
                  <a:pt x="55" y="0"/>
                  <a:pt x="37" y="0"/>
                  <a:pt x="18" y="8"/>
                </a:cubicBezTo>
                <a:lnTo>
                  <a:pt x="18" y="8"/>
                </a:lnTo>
                <a:cubicBezTo>
                  <a:pt x="0" y="27"/>
                  <a:pt x="0" y="54"/>
                  <a:pt x="18" y="63"/>
                </a:cubicBezTo>
                <a:cubicBezTo>
                  <a:pt x="154" y="216"/>
                  <a:pt x="154" y="216"/>
                  <a:pt x="154" y="216"/>
                </a:cubicBezTo>
                <a:cubicBezTo>
                  <a:pt x="163" y="226"/>
                  <a:pt x="181" y="235"/>
                  <a:pt x="19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00">
            <a:extLst>
              <a:ext uri="{FF2B5EF4-FFF2-40B4-BE49-F238E27FC236}">
                <a16:creationId xmlns:a16="http://schemas.microsoft.com/office/drawing/2014/main" id="{8AAB4E18-ED16-F94E-B39D-3F4C54F9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5870" y="6513742"/>
            <a:ext cx="197406" cy="57778"/>
          </a:xfrm>
          <a:custGeom>
            <a:avLst/>
            <a:gdLst>
              <a:gd name="T0" fmla="*/ 0 w 182"/>
              <a:gd name="T1" fmla="*/ 27 h 55"/>
              <a:gd name="T2" fmla="*/ 0 w 182"/>
              <a:gd name="T3" fmla="*/ 27 h 55"/>
              <a:gd name="T4" fmla="*/ 0 w 182"/>
              <a:gd name="T5" fmla="*/ 27 h 55"/>
              <a:gd name="T6" fmla="*/ 27 w 182"/>
              <a:gd name="T7" fmla="*/ 0 h 55"/>
              <a:gd name="T8" fmla="*/ 154 w 182"/>
              <a:gd name="T9" fmla="*/ 0 h 55"/>
              <a:gd name="T10" fmla="*/ 181 w 182"/>
              <a:gd name="T11" fmla="*/ 27 h 55"/>
              <a:gd name="T12" fmla="*/ 181 w 182"/>
              <a:gd name="T13" fmla="*/ 27 h 55"/>
              <a:gd name="T14" fmla="*/ 154 w 182"/>
              <a:gd name="T15" fmla="*/ 54 h 55"/>
              <a:gd name="T16" fmla="*/ 27 w 182"/>
              <a:gd name="T17" fmla="*/ 54 h 55"/>
              <a:gd name="T18" fmla="*/ 0 w 182"/>
              <a:gd name="T19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55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18"/>
                  <a:pt x="18" y="0"/>
                  <a:pt x="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18"/>
                  <a:pt x="181" y="27"/>
                </a:cubicBezTo>
                <a:lnTo>
                  <a:pt x="181" y="27"/>
                </a:lnTo>
                <a:cubicBezTo>
                  <a:pt x="181" y="45"/>
                  <a:pt x="172" y="54"/>
                  <a:pt x="154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01">
            <a:extLst>
              <a:ext uri="{FF2B5EF4-FFF2-40B4-BE49-F238E27FC236}">
                <a16:creationId xmlns:a16="http://schemas.microsoft.com/office/drawing/2014/main" id="{7C192920-99EB-F641-9C25-C56C0D20A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980" y="6533002"/>
            <a:ext cx="57778" cy="476665"/>
          </a:xfrm>
          <a:custGeom>
            <a:avLst/>
            <a:gdLst>
              <a:gd name="T0" fmla="*/ 54 w 55"/>
              <a:gd name="T1" fmla="*/ 434 h 435"/>
              <a:gd name="T2" fmla="*/ 54 w 55"/>
              <a:gd name="T3" fmla="*/ 434 h 435"/>
              <a:gd name="T4" fmla="*/ 0 w 55"/>
              <a:gd name="T5" fmla="*/ 434 h 435"/>
              <a:gd name="T6" fmla="*/ 0 w 55"/>
              <a:gd name="T7" fmla="*/ 27 h 435"/>
              <a:gd name="T8" fmla="*/ 26 w 55"/>
              <a:gd name="T9" fmla="*/ 0 h 435"/>
              <a:gd name="T10" fmla="*/ 26 w 55"/>
              <a:gd name="T11" fmla="*/ 0 h 435"/>
              <a:gd name="T12" fmla="*/ 54 w 55"/>
              <a:gd name="T13" fmla="*/ 27 h 435"/>
              <a:gd name="T14" fmla="*/ 54 w 55"/>
              <a:gd name="T1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35">
                <a:moveTo>
                  <a:pt x="54" y="434"/>
                </a:moveTo>
                <a:lnTo>
                  <a:pt x="54" y="434"/>
                </a:lnTo>
                <a:cubicBezTo>
                  <a:pt x="0" y="434"/>
                  <a:pt x="0" y="434"/>
                  <a:pt x="0" y="4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45" y="0"/>
                  <a:pt x="54" y="9"/>
                  <a:pt x="54" y="27"/>
                </a:cubicBezTo>
                <a:lnTo>
                  <a:pt x="54" y="4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8">
            <a:extLst>
              <a:ext uri="{FF2B5EF4-FFF2-40B4-BE49-F238E27FC236}">
                <a16:creationId xmlns:a16="http://schemas.microsoft.com/office/drawing/2014/main" id="{52FEA7DF-7A8A-B946-B6BC-6DAD74CF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894" y="6619668"/>
            <a:ext cx="288889" cy="404444"/>
          </a:xfrm>
          <a:custGeom>
            <a:avLst/>
            <a:gdLst>
              <a:gd name="T0" fmla="*/ 262 w 263"/>
              <a:gd name="T1" fmla="*/ 371 h 372"/>
              <a:gd name="T2" fmla="*/ 262 w 263"/>
              <a:gd name="T3" fmla="*/ 371 h 372"/>
              <a:gd name="T4" fmla="*/ 0 w 263"/>
              <a:gd name="T5" fmla="*/ 371 h 372"/>
              <a:gd name="T6" fmla="*/ 0 w 263"/>
              <a:gd name="T7" fmla="*/ 55 h 372"/>
              <a:gd name="T8" fmla="*/ 55 w 263"/>
              <a:gd name="T9" fmla="*/ 0 h 372"/>
              <a:gd name="T10" fmla="*/ 208 w 263"/>
              <a:gd name="T11" fmla="*/ 0 h 372"/>
              <a:gd name="T12" fmla="*/ 262 w 263"/>
              <a:gd name="T13" fmla="*/ 55 h 372"/>
              <a:gd name="T14" fmla="*/ 262 w 263"/>
              <a:gd name="T15" fmla="*/ 371 h 372"/>
              <a:gd name="T16" fmla="*/ 55 w 263"/>
              <a:gd name="T17" fmla="*/ 317 h 372"/>
              <a:gd name="T18" fmla="*/ 55 w 263"/>
              <a:gd name="T19" fmla="*/ 317 h 372"/>
              <a:gd name="T20" fmla="*/ 208 w 263"/>
              <a:gd name="T21" fmla="*/ 317 h 372"/>
              <a:gd name="T22" fmla="*/ 208 w 263"/>
              <a:gd name="T23" fmla="*/ 55 h 372"/>
              <a:gd name="T24" fmla="*/ 208 w 263"/>
              <a:gd name="T25" fmla="*/ 55 h 372"/>
              <a:gd name="T26" fmla="*/ 55 w 263"/>
              <a:gd name="T27" fmla="*/ 55 h 372"/>
              <a:gd name="T28" fmla="*/ 55 w 263"/>
              <a:gd name="T29" fmla="*/ 55 h 372"/>
              <a:gd name="T30" fmla="*/ 55 w 263"/>
              <a:gd name="T31" fmla="*/ 317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3" h="372">
                <a:moveTo>
                  <a:pt x="262" y="371"/>
                </a:moveTo>
                <a:lnTo>
                  <a:pt x="262" y="371"/>
                </a:lnTo>
                <a:cubicBezTo>
                  <a:pt x="0" y="371"/>
                  <a:pt x="0" y="371"/>
                  <a:pt x="0" y="371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27" y="0"/>
                  <a:pt x="5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35" y="0"/>
                  <a:pt x="262" y="27"/>
                  <a:pt x="262" y="55"/>
                </a:cubicBezTo>
                <a:lnTo>
                  <a:pt x="262" y="371"/>
                </a:lnTo>
                <a:close/>
                <a:moveTo>
                  <a:pt x="55" y="317"/>
                </a:moveTo>
                <a:lnTo>
                  <a:pt x="55" y="317"/>
                </a:lnTo>
                <a:cubicBezTo>
                  <a:pt x="208" y="317"/>
                  <a:pt x="208" y="317"/>
                  <a:pt x="208" y="317"/>
                </a:cubicBezTo>
                <a:cubicBezTo>
                  <a:pt x="208" y="55"/>
                  <a:pt x="208" y="55"/>
                  <a:pt x="208" y="55"/>
                </a:cubicBezTo>
                <a:lnTo>
                  <a:pt x="208" y="55"/>
                </a:lnTo>
                <a:cubicBezTo>
                  <a:pt x="55" y="55"/>
                  <a:pt x="55" y="55"/>
                  <a:pt x="55" y="55"/>
                </a:cubicBezTo>
                <a:lnTo>
                  <a:pt x="55" y="55"/>
                </a:lnTo>
                <a:lnTo>
                  <a:pt x="55" y="3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9">
            <a:extLst>
              <a:ext uri="{FF2B5EF4-FFF2-40B4-BE49-F238E27FC236}">
                <a16:creationId xmlns:a16="http://schemas.microsoft.com/office/drawing/2014/main" id="{F50FB492-D2FD-8146-BEC0-D4E87F74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7710" y="6513742"/>
            <a:ext cx="828148" cy="524813"/>
          </a:xfrm>
          <a:custGeom>
            <a:avLst/>
            <a:gdLst>
              <a:gd name="T0" fmla="*/ 678 w 760"/>
              <a:gd name="T1" fmla="*/ 479 h 480"/>
              <a:gd name="T2" fmla="*/ 678 w 760"/>
              <a:gd name="T3" fmla="*/ 479 h 480"/>
              <a:gd name="T4" fmla="*/ 82 w 760"/>
              <a:gd name="T5" fmla="*/ 479 h 480"/>
              <a:gd name="T6" fmla="*/ 0 w 760"/>
              <a:gd name="T7" fmla="*/ 398 h 480"/>
              <a:gd name="T8" fmla="*/ 0 w 760"/>
              <a:gd name="T9" fmla="*/ 90 h 480"/>
              <a:gd name="T10" fmla="*/ 37 w 760"/>
              <a:gd name="T11" fmla="*/ 54 h 480"/>
              <a:gd name="T12" fmla="*/ 37 w 760"/>
              <a:gd name="T13" fmla="*/ 54 h 480"/>
              <a:gd name="T14" fmla="*/ 73 w 760"/>
              <a:gd name="T15" fmla="*/ 90 h 480"/>
              <a:gd name="T16" fmla="*/ 73 w 760"/>
              <a:gd name="T17" fmla="*/ 398 h 480"/>
              <a:gd name="T18" fmla="*/ 82 w 760"/>
              <a:gd name="T19" fmla="*/ 407 h 480"/>
              <a:gd name="T20" fmla="*/ 678 w 760"/>
              <a:gd name="T21" fmla="*/ 407 h 480"/>
              <a:gd name="T22" fmla="*/ 687 w 760"/>
              <a:gd name="T23" fmla="*/ 398 h 480"/>
              <a:gd name="T24" fmla="*/ 687 w 760"/>
              <a:gd name="T25" fmla="*/ 0 h 480"/>
              <a:gd name="T26" fmla="*/ 759 w 760"/>
              <a:gd name="T27" fmla="*/ 0 h 480"/>
              <a:gd name="T28" fmla="*/ 759 w 760"/>
              <a:gd name="T29" fmla="*/ 398 h 480"/>
              <a:gd name="T30" fmla="*/ 678 w 760"/>
              <a:gd name="T31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0" h="480">
                <a:moveTo>
                  <a:pt x="678" y="479"/>
                </a:moveTo>
                <a:lnTo>
                  <a:pt x="678" y="479"/>
                </a:lnTo>
                <a:cubicBezTo>
                  <a:pt x="82" y="479"/>
                  <a:pt x="82" y="479"/>
                  <a:pt x="82" y="479"/>
                </a:cubicBezTo>
                <a:cubicBezTo>
                  <a:pt x="37" y="479"/>
                  <a:pt x="0" y="443"/>
                  <a:pt x="0" y="398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7" y="54"/>
                </a:cubicBezTo>
                <a:lnTo>
                  <a:pt x="37" y="54"/>
                </a:lnTo>
                <a:cubicBezTo>
                  <a:pt x="54" y="54"/>
                  <a:pt x="73" y="72"/>
                  <a:pt x="73" y="90"/>
                </a:cubicBezTo>
                <a:cubicBezTo>
                  <a:pt x="73" y="398"/>
                  <a:pt x="73" y="398"/>
                  <a:pt x="73" y="398"/>
                </a:cubicBezTo>
                <a:cubicBezTo>
                  <a:pt x="73" y="407"/>
                  <a:pt x="73" y="407"/>
                  <a:pt x="82" y="407"/>
                </a:cubicBezTo>
                <a:cubicBezTo>
                  <a:pt x="678" y="407"/>
                  <a:pt x="678" y="407"/>
                  <a:pt x="678" y="407"/>
                </a:cubicBezTo>
                <a:cubicBezTo>
                  <a:pt x="687" y="407"/>
                  <a:pt x="687" y="407"/>
                  <a:pt x="687" y="398"/>
                </a:cubicBezTo>
                <a:cubicBezTo>
                  <a:pt x="687" y="0"/>
                  <a:pt x="687" y="0"/>
                  <a:pt x="687" y="0"/>
                </a:cubicBezTo>
                <a:cubicBezTo>
                  <a:pt x="759" y="0"/>
                  <a:pt x="759" y="0"/>
                  <a:pt x="759" y="0"/>
                </a:cubicBezTo>
                <a:cubicBezTo>
                  <a:pt x="759" y="398"/>
                  <a:pt x="759" y="398"/>
                  <a:pt x="759" y="398"/>
                </a:cubicBezTo>
                <a:cubicBezTo>
                  <a:pt x="759" y="443"/>
                  <a:pt x="723" y="479"/>
                  <a:pt x="678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30">
            <a:extLst>
              <a:ext uri="{FF2B5EF4-FFF2-40B4-BE49-F238E27FC236}">
                <a16:creationId xmlns:a16="http://schemas.microsoft.com/office/drawing/2014/main" id="{348B110C-2D45-774C-9426-8BF2B0763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9932" y="6167076"/>
            <a:ext cx="938887" cy="394815"/>
          </a:xfrm>
          <a:custGeom>
            <a:avLst/>
            <a:gdLst>
              <a:gd name="T0" fmla="*/ 723 w 860"/>
              <a:gd name="T1" fmla="*/ 361 h 362"/>
              <a:gd name="T2" fmla="*/ 723 w 860"/>
              <a:gd name="T3" fmla="*/ 361 h 362"/>
              <a:gd name="T4" fmla="*/ 624 w 860"/>
              <a:gd name="T5" fmla="*/ 316 h 362"/>
              <a:gd name="T6" fmla="*/ 524 w 860"/>
              <a:gd name="T7" fmla="*/ 352 h 362"/>
              <a:gd name="T8" fmla="*/ 425 w 860"/>
              <a:gd name="T9" fmla="*/ 307 h 362"/>
              <a:gd name="T10" fmla="*/ 325 w 860"/>
              <a:gd name="T11" fmla="*/ 352 h 362"/>
              <a:gd name="T12" fmla="*/ 226 w 860"/>
              <a:gd name="T13" fmla="*/ 307 h 362"/>
              <a:gd name="T14" fmla="*/ 118 w 860"/>
              <a:gd name="T15" fmla="*/ 352 h 362"/>
              <a:gd name="T16" fmla="*/ 0 w 860"/>
              <a:gd name="T17" fmla="*/ 217 h 362"/>
              <a:gd name="T18" fmla="*/ 0 w 860"/>
              <a:gd name="T19" fmla="*/ 208 h 362"/>
              <a:gd name="T20" fmla="*/ 108 w 860"/>
              <a:gd name="T21" fmla="*/ 36 h 362"/>
              <a:gd name="T22" fmla="*/ 172 w 860"/>
              <a:gd name="T23" fmla="*/ 0 h 362"/>
              <a:gd name="T24" fmla="*/ 687 w 860"/>
              <a:gd name="T25" fmla="*/ 0 h 362"/>
              <a:gd name="T26" fmla="*/ 687 w 860"/>
              <a:gd name="T27" fmla="*/ 0 h 362"/>
              <a:gd name="T28" fmla="*/ 741 w 860"/>
              <a:gd name="T29" fmla="*/ 36 h 362"/>
              <a:gd name="T30" fmla="*/ 859 w 860"/>
              <a:gd name="T31" fmla="*/ 208 h 362"/>
              <a:gd name="T32" fmla="*/ 859 w 860"/>
              <a:gd name="T33" fmla="*/ 217 h 362"/>
              <a:gd name="T34" fmla="*/ 732 w 860"/>
              <a:gd name="T35" fmla="*/ 361 h 362"/>
              <a:gd name="T36" fmla="*/ 723 w 860"/>
              <a:gd name="T37" fmla="*/ 361 h 362"/>
              <a:gd name="T38" fmla="*/ 624 w 860"/>
              <a:gd name="T39" fmla="*/ 226 h 362"/>
              <a:gd name="T40" fmla="*/ 624 w 860"/>
              <a:gd name="T41" fmla="*/ 226 h 362"/>
              <a:gd name="T42" fmla="*/ 624 w 860"/>
              <a:gd name="T43" fmla="*/ 226 h 362"/>
              <a:gd name="T44" fmla="*/ 660 w 860"/>
              <a:gd name="T45" fmla="*/ 253 h 362"/>
              <a:gd name="T46" fmla="*/ 732 w 860"/>
              <a:gd name="T47" fmla="*/ 289 h 362"/>
              <a:gd name="T48" fmla="*/ 786 w 860"/>
              <a:gd name="T49" fmla="*/ 226 h 362"/>
              <a:gd name="T50" fmla="*/ 687 w 860"/>
              <a:gd name="T51" fmla="*/ 72 h 362"/>
              <a:gd name="T52" fmla="*/ 172 w 860"/>
              <a:gd name="T53" fmla="*/ 72 h 362"/>
              <a:gd name="T54" fmla="*/ 172 w 860"/>
              <a:gd name="T55" fmla="*/ 72 h 362"/>
              <a:gd name="T56" fmla="*/ 63 w 860"/>
              <a:gd name="T57" fmla="*/ 226 h 362"/>
              <a:gd name="T58" fmla="*/ 127 w 860"/>
              <a:gd name="T59" fmla="*/ 289 h 362"/>
              <a:gd name="T60" fmla="*/ 190 w 860"/>
              <a:gd name="T61" fmla="*/ 244 h 362"/>
              <a:gd name="T62" fmla="*/ 226 w 860"/>
              <a:gd name="T63" fmla="*/ 226 h 362"/>
              <a:gd name="T64" fmla="*/ 226 w 860"/>
              <a:gd name="T65" fmla="*/ 226 h 362"/>
              <a:gd name="T66" fmla="*/ 271 w 860"/>
              <a:gd name="T67" fmla="*/ 244 h 362"/>
              <a:gd name="T68" fmla="*/ 325 w 860"/>
              <a:gd name="T69" fmla="*/ 289 h 362"/>
              <a:gd name="T70" fmla="*/ 389 w 860"/>
              <a:gd name="T71" fmla="*/ 244 h 362"/>
              <a:gd name="T72" fmla="*/ 425 w 860"/>
              <a:gd name="T73" fmla="*/ 226 h 362"/>
              <a:gd name="T74" fmla="*/ 425 w 860"/>
              <a:gd name="T75" fmla="*/ 226 h 362"/>
              <a:gd name="T76" fmla="*/ 470 w 860"/>
              <a:gd name="T77" fmla="*/ 244 h 362"/>
              <a:gd name="T78" fmla="*/ 524 w 860"/>
              <a:gd name="T79" fmla="*/ 289 h 362"/>
              <a:gd name="T80" fmla="*/ 588 w 860"/>
              <a:gd name="T81" fmla="*/ 244 h 362"/>
              <a:gd name="T82" fmla="*/ 624 w 860"/>
              <a:gd name="T83" fmla="*/ 226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0" h="362">
                <a:moveTo>
                  <a:pt x="723" y="361"/>
                </a:moveTo>
                <a:lnTo>
                  <a:pt x="723" y="361"/>
                </a:lnTo>
                <a:cubicBezTo>
                  <a:pt x="687" y="361"/>
                  <a:pt x="651" y="343"/>
                  <a:pt x="624" y="316"/>
                </a:cubicBezTo>
                <a:cubicBezTo>
                  <a:pt x="597" y="343"/>
                  <a:pt x="560" y="352"/>
                  <a:pt x="524" y="352"/>
                </a:cubicBezTo>
                <a:cubicBezTo>
                  <a:pt x="488" y="352"/>
                  <a:pt x="452" y="343"/>
                  <a:pt x="425" y="307"/>
                </a:cubicBezTo>
                <a:cubicBezTo>
                  <a:pt x="398" y="343"/>
                  <a:pt x="371" y="352"/>
                  <a:pt x="325" y="352"/>
                </a:cubicBezTo>
                <a:cubicBezTo>
                  <a:pt x="289" y="352"/>
                  <a:pt x="253" y="334"/>
                  <a:pt x="226" y="307"/>
                </a:cubicBezTo>
                <a:cubicBezTo>
                  <a:pt x="199" y="343"/>
                  <a:pt x="163" y="361"/>
                  <a:pt x="118" y="352"/>
                </a:cubicBezTo>
                <a:cubicBezTo>
                  <a:pt x="54" y="352"/>
                  <a:pt x="0" y="289"/>
                  <a:pt x="0" y="217"/>
                </a:cubicBezTo>
                <a:cubicBezTo>
                  <a:pt x="0" y="208"/>
                  <a:pt x="0" y="208"/>
                  <a:pt x="0" y="208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27" y="18"/>
                  <a:pt x="145" y="0"/>
                  <a:pt x="172" y="0"/>
                </a:cubicBezTo>
                <a:cubicBezTo>
                  <a:pt x="687" y="0"/>
                  <a:pt x="687" y="0"/>
                  <a:pt x="687" y="0"/>
                </a:cubicBezTo>
                <a:lnTo>
                  <a:pt x="687" y="0"/>
                </a:lnTo>
                <a:cubicBezTo>
                  <a:pt x="705" y="0"/>
                  <a:pt x="732" y="18"/>
                  <a:pt x="741" y="36"/>
                </a:cubicBezTo>
                <a:cubicBezTo>
                  <a:pt x="859" y="208"/>
                  <a:pt x="859" y="208"/>
                  <a:pt x="859" y="208"/>
                </a:cubicBezTo>
                <a:cubicBezTo>
                  <a:pt x="859" y="217"/>
                  <a:pt x="859" y="217"/>
                  <a:pt x="859" y="217"/>
                </a:cubicBezTo>
                <a:cubicBezTo>
                  <a:pt x="859" y="289"/>
                  <a:pt x="804" y="352"/>
                  <a:pt x="732" y="361"/>
                </a:cubicBezTo>
                <a:lnTo>
                  <a:pt x="723" y="361"/>
                </a:lnTo>
                <a:close/>
                <a:moveTo>
                  <a:pt x="624" y="226"/>
                </a:moveTo>
                <a:lnTo>
                  <a:pt x="624" y="226"/>
                </a:lnTo>
                <a:lnTo>
                  <a:pt x="624" y="226"/>
                </a:lnTo>
                <a:cubicBezTo>
                  <a:pt x="642" y="226"/>
                  <a:pt x="660" y="235"/>
                  <a:pt x="660" y="253"/>
                </a:cubicBezTo>
                <a:cubicBezTo>
                  <a:pt x="678" y="271"/>
                  <a:pt x="705" y="289"/>
                  <a:pt x="732" y="289"/>
                </a:cubicBezTo>
                <a:cubicBezTo>
                  <a:pt x="759" y="289"/>
                  <a:pt x="786" y="262"/>
                  <a:pt x="786" y="226"/>
                </a:cubicBezTo>
                <a:cubicBezTo>
                  <a:pt x="687" y="72"/>
                  <a:pt x="687" y="72"/>
                  <a:pt x="687" y="72"/>
                </a:cubicBezTo>
                <a:cubicBezTo>
                  <a:pt x="172" y="72"/>
                  <a:pt x="172" y="72"/>
                  <a:pt x="172" y="72"/>
                </a:cubicBezTo>
                <a:lnTo>
                  <a:pt x="172" y="72"/>
                </a:lnTo>
                <a:cubicBezTo>
                  <a:pt x="63" y="226"/>
                  <a:pt x="63" y="226"/>
                  <a:pt x="63" y="226"/>
                </a:cubicBezTo>
                <a:cubicBezTo>
                  <a:pt x="72" y="262"/>
                  <a:pt x="91" y="280"/>
                  <a:pt x="127" y="289"/>
                </a:cubicBezTo>
                <a:cubicBezTo>
                  <a:pt x="154" y="289"/>
                  <a:pt x="181" y="271"/>
                  <a:pt x="190" y="244"/>
                </a:cubicBezTo>
                <a:cubicBezTo>
                  <a:pt x="199" y="235"/>
                  <a:pt x="208" y="226"/>
                  <a:pt x="226" y="226"/>
                </a:cubicBezTo>
                <a:lnTo>
                  <a:pt x="226" y="226"/>
                </a:lnTo>
                <a:cubicBezTo>
                  <a:pt x="244" y="226"/>
                  <a:pt x="262" y="235"/>
                  <a:pt x="271" y="244"/>
                </a:cubicBezTo>
                <a:cubicBezTo>
                  <a:pt x="280" y="271"/>
                  <a:pt x="298" y="289"/>
                  <a:pt x="325" y="289"/>
                </a:cubicBezTo>
                <a:cubicBezTo>
                  <a:pt x="353" y="289"/>
                  <a:pt x="380" y="271"/>
                  <a:pt x="389" y="244"/>
                </a:cubicBezTo>
                <a:cubicBezTo>
                  <a:pt x="398" y="235"/>
                  <a:pt x="407" y="226"/>
                  <a:pt x="425" y="226"/>
                </a:cubicBezTo>
                <a:lnTo>
                  <a:pt x="425" y="226"/>
                </a:lnTo>
                <a:cubicBezTo>
                  <a:pt x="443" y="226"/>
                  <a:pt x="461" y="235"/>
                  <a:pt x="470" y="244"/>
                </a:cubicBezTo>
                <a:cubicBezTo>
                  <a:pt x="479" y="271"/>
                  <a:pt x="497" y="289"/>
                  <a:pt x="524" y="289"/>
                </a:cubicBezTo>
                <a:cubicBezTo>
                  <a:pt x="551" y="289"/>
                  <a:pt x="578" y="271"/>
                  <a:pt x="588" y="244"/>
                </a:cubicBezTo>
                <a:cubicBezTo>
                  <a:pt x="588" y="235"/>
                  <a:pt x="606" y="226"/>
                  <a:pt x="624" y="2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31">
            <a:extLst>
              <a:ext uri="{FF2B5EF4-FFF2-40B4-BE49-F238E27FC236}">
                <a16:creationId xmlns:a16="http://schemas.microsoft.com/office/drawing/2014/main" id="{A43BC77E-6320-CB46-B9D2-B4E84EDC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9190" y="10943368"/>
            <a:ext cx="245557" cy="57778"/>
          </a:xfrm>
          <a:custGeom>
            <a:avLst/>
            <a:gdLst>
              <a:gd name="T0" fmla="*/ 226 w 227"/>
              <a:gd name="T1" fmla="*/ 54 h 55"/>
              <a:gd name="T2" fmla="*/ 0 w 227"/>
              <a:gd name="T3" fmla="*/ 54 h 55"/>
              <a:gd name="T4" fmla="*/ 0 w 227"/>
              <a:gd name="T5" fmla="*/ 0 h 55"/>
              <a:gd name="T6" fmla="*/ 226 w 227"/>
              <a:gd name="T7" fmla="*/ 0 h 55"/>
              <a:gd name="T8" fmla="*/ 226 w 22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5">
                <a:moveTo>
                  <a:pt x="226" y="54"/>
                </a:moveTo>
                <a:lnTo>
                  <a:pt x="0" y="54"/>
                </a:lnTo>
                <a:lnTo>
                  <a:pt x="0" y="0"/>
                </a:lnTo>
                <a:lnTo>
                  <a:pt x="226" y="0"/>
                </a:lnTo>
                <a:lnTo>
                  <a:pt x="22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2">
            <a:extLst>
              <a:ext uri="{FF2B5EF4-FFF2-40B4-BE49-F238E27FC236}">
                <a16:creationId xmlns:a16="http://schemas.microsoft.com/office/drawing/2014/main" id="{5C171DE2-4536-414B-BE2A-4640D3BBD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8078" y="10784478"/>
            <a:ext cx="245557" cy="457409"/>
          </a:xfrm>
          <a:custGeom>
            <a:avLst/>
            <a:gdLst>
              <a:gd name="T0" fmla="*/ 90 w 227"/>
              <a:gd name="T1" fmla="*/ 0 h 417"/>
              <a:gd name="T2" fmla="*/ 90 w 227"/>
              <a:gd name="T3" fmla="*/ 0 h 417"/>
              <a:gd name="T4" fmla="*/ 0 w 227"/>
              <a:gd name="T5" fmla="*/ 0 h 417"/>
              <a:gd name="T6" fmla="*/ 0 w 227"/>
              <a:gd name="T7" fmla="*/ 55 h 417"/>
              <a:gd name="T8" fmla="*/ 63 w 227"/>
              <a:gd name="T9" fmla="*/ 55 h 417"/>
              <a:gd name="T10" fmla="*/ 90 w 227"/>
              <a:gd name="T11" fmla="*/ 64 h 417"/>
              <a:gd name="T12" fmla="*/ 171 w 227"/>
              <a:gd name="T13" fmla="*/ 163 h 417"/>
              <a:gd name="T14" fmla="*/ 171 w 227"/>
              <a:gd name="T15" fmla="*/ 371 h 417"/>
              <a:gd name="T16" fmla="*/ 36 w 227"/>
              <a:gd name="T17" fmla="*/ 371 h 417"/>
              <a:gd name="T18" fmla="*/ 36 w 227"/>
              <a:gd name="T19" fmla="*/ 389 h 417"/>
              <a:gd name="T20" fmla="*/ 36 w 227"/>
              <a:gd name="T21" fmla="*/ 416 h 417"/>
              <a:gd name="T22" fmla="*/ 171 w 227"/>
              <a:gd name="T23" fmla="*/ 416 h 417"/>
              <a:gd name="T24" fmla="*/ 226 w 227"/>
              <a:gd name="T25" fmla="*/ 371 h 417"/>
              <a:gd name="T26" fmla="*/ 226 w 227"/>
              <a:gd name="T27" fmla="*/ 145 h 417"/>
              <a:gd name="T28" fmla="*/ 217 w 227"/>
              <a:gd name="T29" fmla="*/ 136 h 417"/>
              <a:gd name="T30" fmla="*/ 108 w 227"/>
              <a:gd name="T31" fmla="*/ 9 h 417"/>
              <a:gd name="T32" fmla="*/ 90 w 227"/>
              <a:gd name="T3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417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72" y="55"/>
                  <a:pt x="81" y="55"/>
                  <a:pt x="90" y="64"/>
                </a:cubicBezTo>
                <a:cubicBezTo>
                  <a:pt x="171" y="163"/>
                  <a:pt x="171" y="163"/>
                  <a:pt x="171" y="163"/>
                </a:cubicBezTo>
                <a:cubicBezTo>
                  <a:pt x="171" y="371"/>
                  <a:pt x="171" y="371"/>
                  <a:pt x="171" y="371"/>
                </a:cubicBezTo>
                <a:cubicBezTo>
                  <a:pt x="36" y="371"/>
                  <a:pt x="36" y="371"/>
                  <a:pt x="36" y="371"/>
                </a:cubicBezTo>
                <a:cubicBezTo>
                  <a:pt x="36" y="371"/>
                  <a:pt x="36" y="380"/>
                  <a:pt x="36" y="389"/>
                </a:cubicBezTo>
                <a:cubicBezTo>
                  <a:pt x="36" y="398"/>
                  <a:pt x="36" y="407"/>
                  <a:pt x="36" y="416"/>
                </a:cubicBezTo>
                <a:cubicBezTo>
                  <a:pt x="171" y="416"/>
                  <a:pt x="171" y="416"/>
                  <a:pt x="171" y="416"/>
                </a:cubicBezTo>
                <a:cubicBezTo>
                  <a:pt x="199" y="416"/>
                  <a:pt x="226" y="398"/>
                  <a:pt x="226" y="371"/>
                </a:cubicBezTo>
                <a:cubicBezTo>
                  <a:pt x="226" y="145"/>
                  <a:pt x="226" y="145"/>
                  <a:pt x="226" y="145"/>
                </a:cubicBezTo>
                <a:lnTo>
                  <a:pt x="217" y="136"/>
                </a:lnTo>
                <a:cubicBezTo>
                  <a:pt x="108" y="9"/>
                  <a:pt x="108" y="9"/>
                  <a:pt x="108" y="9"/>
                </a:cubicBezTo>
                <a:cubicBezTo>
                  <a:pt x="108" y="9"/>
                  <a:pt x="99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3">
            <a:extLst>
              <a:ext uri="{FF2B5EF4-FFF2-40B4-BE49-F238E27FC236}">
                <a16:creationId xmlns:a16="http://schemas.microsoft.com/office/drawing/2014/main" id="{7FD933E6-11D1-A842-9F57-5F9EFBCE6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2523" y="11179293"/>
            <a:ext cx="288889" cy="72224"/>
          </a:xfrm>
          <a:custGeom>
            <a:avLst/>
            <a:gdLst>
              <a:gd name="T0" fmla="*/ 262 w 263"/>
              <a:gd name="T1" fmla="*/ 0 h 64"/>
              <a:gd name="T2" fmla="*/ 262 w 263"/>
              <a:gd name="T3" fmla="*/ 0 h 64"/>
              <a:gd name="T4" fmla="*/ 9 w 263"/>
              <a:gd name="T5" fmla="*/ 0 h 64"/>
              <a:gd name="T6" fmla="*/ 18 w 263"/>
              <a:gd name="T7" fmla="*/ 27 h 64"/>
              <a:gd name="T8" fmla="*/ 0 w 263"/>
              <a:gd name="T9" fmla="*/ 63 h 64"/>
              <a:gd name="T10" fmla="*/ 262 w 263"/>
              <a:gd name="T11" fmla="*/ 63 h 64"/>
              <a:gd name="T12" fmla="*/ 253 w 263"/>
              <a:gd name="T13" fmla="*/ 27 h 64"/>
              <a:gd name="T14" fmla="*/ 262 w 263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64">
                <a:moveTo>
                  <a:pt x="262" y="0"/>
                </a:moveTo>
                <a:lnTo>
                  <a:pt x="262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45"/>
                  <a:pt x="9" y="54"/>
                  <a:pt x="0" y="63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3" y="54"/>
                  <a:pt x="253" y="45"/>
                  <a:pt x="253" y="27"/>
                </a:cubicBezTo>
                <a:cubicBezTo>
                  <a:pt x="253" y="18"/>
                  <a:pt x="253" y="9"/>
                  <a:pt x="2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4">
            <a:extLst>
              <a:ext uri="{FF2B5EF4-FFF2-40B4-BE49-F238E27FC236}">
                <a16:creationId xmlns:a16="http://schemas.microsoft.com/office/drawing/2014/main" id="{4C6638AB-00D6-A742-8B50-DF5EDC642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5486" y="10644850"/>
            <a:ext cx="712592" cy="505554"/>
          </a:xfrm>
          <a:custGeom>
            <a:avLst/>
            <a:gdLst>
              <a:gd name="T0" fmla="*/ 624 w 652"/>
              <a:gd name="T1" fmla="*/ 452 h 461"/>
              <a:gd name="T2" fmla="*/ 624 w 652"/>
              <a:gd name="T3" fmla="*/ 452 h 461"/>
              <a:gd name="T4" fmla="*/ 651 w 652"/>
              <a:gd name="T5" fmla="*/ 452 h 461"/>
              <a:gd name="T6" fmla="*/ 651 w 652"/>
              <a:gd name="T7" fmla="*/ 181 h 461"/>
              <a:gd name="T8" fmla="*/ 651 w 652"/>
              <a:gd name="T9" fmla="*/ 126 h 461"/>
              <a:gd name="T10" fmla="*/ 651 w 652"/>
              <a:gd name="T11" fmla="*/ 63 h 461"/>
              <a:gd name="T12" fmla="*/ 587 w 652"/>
              <a:gd name="T13" fmla="*/ 0 h 461"/>
              <a:gd name="T14" fmla="*/ 36 w 652"/>
              <a:gd name="T15" fmla="*/ 0 h 461"/>
              <a:gd name="T16" fmla="*/ 0 w 652"/>
              <a:gd name="T17" fmla="*/ 36 h 461"/>
              <a:gd name="T18" fmla="*/ 36 w 652"/>
              <a:gd name="T19" fmla="*/ 72 h 461"/>
              <a:gd name="T20" fmla="*/ 587 w 652"/>
              <a:gd name="T21" fmla="*/ 72 h 461"/>
              <a:gd name="T22" fmla="*/ 587 w 652"/>
              <a:gd name="T23" fmla="*/ 460 h 461"/>
              <a:gd name="T24" fmla="*/ 624 w 652"/>
              <a:gd name="T25" fmla="*/ 45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461">
                <a:moveTo>
                  <a:pt x="624" y="452"/>
                </a:moveTo>
                <a:lnTo>
                  <a:pt x="624" y="452"/>
                </a:lnTo>
                <a:cubicBezTo>
                  <a:pt x="633" y="452"/>
                  <a:pt x="642" y="452"/>
                  <a:pt x="651" y="452"/>
                </a:cubicBezTo>
                <a:cubicBezTo>
                  <a:pt x="651" y="181"/>
                  <a:pt x="651" y="181"/>
                  <a:pt x="651" y="181"/>
                </a:cubicBezTo>
                <a:cubicBezTo>
                  <a:pt x="651" y="126"/>
                  <a:pt x="651" y="126"/>
                  <a:pt x="651" y="126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651" y="27"/>
                  <a:pt x="624" y="0"/>
                  <a:pt x="58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587" y="72"/>
                  <a:pt x="587" y="72"/>
                  <a:pt x="587" y="72"/>
                </a:cubicBezTo>
                <a:cubicBezTo>
                  <a:pt x="587" y="460"/>
                  <a:pt x="587" y="460"/>
                  <a:pt x="587" y="460"/>
                </a:cubicBezTo>
                <a:cubicBezTo>
                  <a:pt x="597" y="452"/>
                  <a:pt x="606" y="452"/>
                  <a:pt x="624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5">
            <a:extLst>
              <a:ext uri="{FF2B5EF4-FFF2-40B4-BE49-F238E27FC236}">
                <a16:creationId xmlns:a16="http://schemas.microsoft.com/office/drawing/2014/main" id="{3A24BCD8-BF49-EB4E-BFAA-7E7C752A6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7340" y="10919293"/>
            <a:ext cx="149258" cy="327407"/>
          </a:xfrm>
          <a:custGeom>
            <a:avLst/>
            <a:gdLst>
              <a:gd name="T0" fmla="*/ 127 w 137"/>
              <a:gd name="T1" fmla="*/ 235 h 299"/>
              <a:gd name="T2" fmla="*/ 127 w 137"/>
              <a:gd name="T3" fmla="*/ 235 h 299"/>
              <a:gd name="T4" fmla="*/ 64 w 137"/>
              <a:gd name="T5" fmla="*/ 235 h 299"/>
              <a:gd name="T6" fmla="*/ 64 w 137"/>
              <a:gd name="T7" fmla="*/ 0 h 299"/>
              <a:gd name="T8" fmla="*/ 0 w 137"/>
              <a:gd name="T9" fmla="*/ 0 h 299"/>
              <a:gd name="T10" fmla="*/ 0 w 137"/>
              <a:gd name="T11" fmla="*/ 235 h 299"/>
              <a:gd name="T12" fmla="*/ 9 w 137"/>
              <a:gd name="T13" fmla="*/ 280 h 299"/>
              <a:gd name="T14" fmla="*/ 64 w 137"/>
              <a:gd name="T15" fmla="*/ 298 h 299"/>
              <a:gd name="T16" fmla="*/ 64 w 137"/>
              <a:gd name="T17" fmla="*/ 298 h 299"/>
              <a:gd name="T18" fmla="*/ 136 w 137"/>
              <a:gd name="T19" fmla="*/ 298 h 299"/>
              <a:gd name="T20" fmla="*/ 118 w 137"/>
              <a:gd name="T21" fmla="*/ 262 h 299"/>
              <a:gd name="T22" fmla="*/ 127 w 137"/>
              <a:gd name="T23" fmla="*/ 235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299">
                <a:moveTo>
                  <a:pt x="127" y="235"/>
                </a:moveTo>
                <a:lnTo>
                  <a:pt x="127" y="235"/>
                </a:lnTo>
                <a:cubicBezTo>
                  <a:pt x="64" y="235"/>
                  <a:pt x="64" y="235"/>
                  <a:pt x="64" y="235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0" y="262"/>
                  <a:pt x="9" y="280"/>
                </a:cubicBezTo>
                <a:cubicBezTo>
                  <a:pt x="28" y="289"/>
                  <a:pt x="45" y="298"/>
                  <a:pt x="64" y="298"/>
                </a:cubicBezTo>
                <a:lnTo>
                  <a:pt x="64" y="298"/>
                </a:lnTo>
                <a:cubicBezTo>
                  <a:pt x="136" y="298"/>
                  <a:pt x="136" y="298"/>
                  <a:pt x="136" y="298"/>
                </a:cubicBezTo>
                <a:cubicBezTo>
                  <a:pt x="127" y="289"/>
                  <a:pt x="118" y="280"/>
                  <a:pt x="118" y="262"/>
                </a:cubicBezTo>
                <a:cubicBezTo>
                  <a:pt x="118" y="253"/>
                  <a:pt x="118" y="244"/>
                  <a:pt x="127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6">
            <a:extLst>
              <a:ext uri="{FF2B5EF4-FFF2-40B4-BE49-F238E27FC236}">
                <a16:creationId xmlns:a16="http://schemas.microsoft.com/office/drawing/2014/main" id="{4D296E19-A390-E547-9973-1F697880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8080" y="11107072"/>
            <a:ext cx="197406" cy="197406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  <a:gd name="T12" fmla="*/ 91 w 182"/>
              <a:gd name="T13" fmla="*/ 55 h 182"/>
              <a:gd name="T14" fmla="*/ 91 w 182"/>
              <a:gd name="T15" fmla="*/ 55 h 182"/>
              <a:gd name="T16" fmla="*/ 54 w 182"/>
              <a:gd name="T17" fmla="*/ 91 h 182"/>
              <a:gd name="T18" fmla="*/ 91 w 182"/>
              <a:gd name="T19" fmla="*/ 136 h 182"/>
              <a:gd name="T20" fmla="*/ 136 w 182"/>
              <a:gd name="T21" fmla="*/ 91 h 182"/>
              <a:gd name="T22" fmla="*/ 91 w 182"/>
              <a:gd name="T23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45"/>
                  <a:pt x="0" y="91"/>
                </a:cubicBezTo>
                <a:cubicBezTo>
                  <a:pt x="0" y="36"/>
                  <a:pt x="36" y="0"/>
                  <a:pt x="91" y="0"/>
                </a:cubicBezTo>
                <a:cubicBezTo>
                  <a:pt x="145" y="0"/>
                  <a:pt x="181" y="36"/>
                  <a:pt x="181" y="91"/>
                </a:cubicBezTo>
                <a:cubicBezTo>
                  <a:pt x="181" y="145"/>
                  <a:pt x="145" y="181"/>
                  <a:pt x="91" y="181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4" y="73"/>
                  <a:pt x="54" y="91"/>
                </a:cubicBezTo>
                <a:cubicBezTo>
                  <a:pt x="54" y="118"/>
                  <a:pt x="73" y="136"/>
                  <a:pt x="91" y="136"/>
                </a:cubicBezTo>
                <a:cubicBezTo>
                  <a:pt x="118" y="136"/>
                  <a:pt x="136" y="118"/>
                  <a:pt x="136" y="91"/>
                </a:cubicBezTo>
                <a:cubicBezTo>
                  <a:pt x="136" y="73"/>
                  <a:pt x="118" y="55"/>
                  <a:pt x="9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7">
            <a:extLst>
              <a:ext uri="{FF2B5EF4-FFF2-40B4-BE49-F238E27FC236}">
                <a16:creationId xmlns:a16="http://schemas.microsoft.com/office/drawing/2014/main" id="{8F5E76BB-768C-E041-A7C3-8AB47559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636" y="11107072"/>
            <a:ext cx="207035" cy="197406"/>
          </a:xfrm>
          <a:custGeom>
            <a:avLst/>
            <a:gdLst>
              <a:gd name="T0" fmla="*/ 90 w 191"/>
              <a:gd name="T1" fmla="*/ 181 h 182"/>
              <a:gd name="T2" fmla="*/ 90 w 191"/>
              <a:gd name="T3" fmla="*/ 181 h 182"/>
              <a:gd name="T4" fmla="*/ 0 w 191"/>
              <a:gd name="T5" fmla="*/ 91 h 182"/>
              <a:gd name="T6" fmla="*/ 90 w 191"/>
              <a:gd name="T7" fmla="*/ 0 h 182"/>
              <a:gd name="T8" fmla="*/ 190 w 191"/>
              <a:gd name="T9" fmla="*/ 91 h 182"/>
              <a:gd name="T10" fmla="*/ 90 w 191"/>
              <a:gd name="T11" fmla="*/ 181 h 182"/>
              <a:gd name="T12" fmla="*/ 90 w 191"/>
              <a:gd name="T13" fmla="*/ 55 h 182"/>
              <a:gd name="T14" fmla="*/ 90 w 191"/>
              <a:gd name="T15" fmla="*/ 55 h 182"/>
              <a:gd name="T16" fmla="*/ 54 w 191"/>
              <a:gd name="T17" fmla="*/ 91 h 182"/>
              <a:gd name="T18" fmla="*/ 90 w 191"/>
              <a:gd name="T19" fmla="*/ 136 h 182"/>
              <a:gd name="T20" fmla="*/ 135 w 191"/>
              <a:gd name="T21" fmla="*/ 91 h 182"/>
              <a:gd name="T22" fmla="*/ 90 w 191"/>
              <a:gd name="T23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2">
                <a:moveTo>
                  <a:pt x="90" y="181"/>
                </a:moveTo>
                <a:lnTo>
                  <a:pt x="90" y="181"/>
                </a:lnTo>
                <a:cubicBezTo>
                  <a:pt x="45" y="181"/>
                  <a:pt x="0" y="145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144" y="0"/>
                  <a:pt x="190" y="36"/>
                  <a:pt x="190" y="91"/>
                </a:cubicBezTo>
                <a:cubicBezTo>
                  <a:pt x="190" y="145"/>
                  <a:pt x="144" y="181"/>
                  <a:pt x="90" y="181"/>
                </a:cubicBezTo>
                <a:close/>
                <a:moveTo>
                  <a:pt x="90" y="55"/>
                </a:moveTo>
                <a:lnTo>
                  <a:pt x="90" y="55"/>
                </a:lnTo>
                <a:cubicBezTo>
                  <a:pt x="72" y="55"/>
                  <a:pt x="54" y="73"/>
                  <a:pt x="54" y="91"/>
                </a:cubicBezTo>
                <a:cubicBezTo>
                  <a:pt x="54" y="118"/>
                  <a:pt x="72" y="136"/>
                  <a:pt x="90" y="136"/>
                </a:cubicBezTo>
                <a:cubicBezTo>
                  <a:pt x="117" y="136"/>
                  <a:pt x="135" y="118"/>
                  <a:pt x="135" y="91"/>
                </a:cubicBezTo>
                <a:cubicBezTo>
                  <a:pt x="135" y="73"/>
                  <a:pt x="117" y="55"/>
                  <a:pt x="90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8">
            <a:extLst>
              <a:ext uri="{FF2B5EF4-FFF2-40B4-BE49-F238E27FC236}">
                <a16:creationId xmlns:a16="http://schemas.microsoft.com/office/drawing/2014/main" id="{D6FB23CD-9D11-D34A-9556-49E19972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9562" y="10774849"/>
            <a:ext cx="298518" cy="72224"/>
          </a:xfrm>
          <a:custGeom>
            <a:avLst/>
            <a:gdLst>
              <a:gd name="T0" fmla="*/ 235 w 272"/>
              <a:gd name="T1" fmla="*/ 64 h 65"/>
              <a:gd name="T2" fmla="*/ 235 w 272"/>
              <a:gd name="T3" fmla="*/ 64 h 65"/>
              <a:gd name="T4" fmla="*/ 27 w 272"/>
              <a:gd name="T5" fmla="*/ 64 h 65"/>
              <a:gd name="T6" fmla="*/ 0 w 272"/>
              <a:gd name="T7" fmla="*/ 36 h 65"/>
              <a:gd name="T8" fmla="*/ 0 w 272"/>
              <a:gd name="T9" fmla="*/ 36 h 65"/>
              <a:gd name="T10" fmla="*/ 27 w 272"/>
              <a:gd name="T11" fmla="*/ 0 h 65"/>
              <a:gd name="T12" fmla="*/ 235 w 272"/>
              <a:gd name="T13" fmla="*/ 0 h 65"/>
              <a:gd name="T14" fmla="*/ 271 w 272"/>
              <a:gd name="T15" fmla="*/ 36 h 65"/>
              <a:gd name="T16" fmla="*/ 271 w 272"/>
              <a:gd name="T17" fmla="*/ 36 h 65"/>
              <a:gd name="T18" fmla="*/ 235 w 272"/>
              <a:gd name="T1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65">
                <a:moveTo>
                  <a:pt x="235" y="64"/>
                </a:moveTo>
                <a:lnTo>
                  <a:pt x="235" y="64"/>
                </a:ln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45"/>
                  <a:pt x="0" y="36"/>
                </a:cubicBezTo>
                <a:lnTo>
                  <a:pt x="0" y="36"/>
                </a:lnTo>
                <a:cubicBezTo>
                  <a:pt x="0" y="18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53" y="0"/>
                  <a:pt x="271" y="18"/>
                  <a:pt x="271" y="36"/>
                </a:cubicBezTo>
                <a:lnTo>
                  <a:pt x="271" y="36"/>
                </a:lnTo>
                <a:cubicBezTo>
                  <a:pt x="271" y="45"/>
                  <a:pt x="253" y="64"/>
                  <a:pt x="235" y="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9">
            <a:extLst>
              <a:ext uri="{FF2B5EF4-FFF2-40B4-BE49-F238E27FC236}">
                <a16:creationId xmlns:a16="http://schemas.microsoft.com/office/drawing/2014/main" id="{6329B63E-0E66-5D43-9D9A-327E13FD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7710" y="10880774"/>
            <a:ext cx="149258" cy="57778"/>
          </a:xfrm>
          <a:custGeom>
            <a:avLst/>
            <a:gdLst>
              <a:gd name="T0" fmla="*/ 109 w 137"/>
              <a:gd name="T1" fmla="*/ 54 h 55"/>
              <a:gd name="T2" fmla="*/ 109 w 137"/>
              <a:gd name="T3" fmla="*/ 54 h 55"/>
              <a:gd name="T4" fmla="*/ 18 w 137"/>
              <a:gd name="T5" fmla="*/ 54 h 55"/>
              <a:gd name="T6" fmla="*/ 0 w 137"/>
              <a:gd name="T7" fmla="*/ 27 h 55"/>
              <a:gd name="T8" fmla="*/ 0 w 137"/>
              <a:gd name="T9" fmla="*/ 27 h 55"/>
              <a:gd name="T10" fmla="*/ 28 w 137"/>
              <a:gd name="T11" fmla="*/ 0 h 55"/>
              <a:gd name="T12" fmla="*/ 109 w 137"/>
              <a:gd name="T13" fmla="*/ 9 h 55"/>
              <a:gd name="T14" fmla="*/ 136 w 137"/>
              <a:gd name="T15" fmla="*/ 27 h 55"/>
              <a:gd name="T16" fmla="*/ 136 w 137"/>
              <a:gd name="T17" fmla="*/ 27 h 55"/>
              <a:gd name="T18" fmla="*/ 109 w 1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55">
                <a:moveTo>
                  <a:pt x="109" y="54"/>
                </a:moveTo>
                <a:lnTo>
                  <a:pt x="109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8" y="0"/>
                </a:cubicBezTo>
                <a:cubicBezTo>
                  <a:pt x="109" y="9"/>
                  <a:pt x="109" y="9"/>
                  <a:pt x="109" y="9"/>
                </a:cubicBezTo>
                <a:cubicBezTo>
                  <a:pt x="127" y="9"/>
                  <a:pt x="136" y="18"/>
                  <a:pt x="136" y="27"/>
                </a:cubicBezTo>
                <a:lnTo>
                  <a:pt x="136" y="27"/>
                </a:lnTo>
                <a:cubicBezTo>
                  <a:pt x="136" y="45"/>
                  <a:pt x="127" y="54"/>
                  <a:pt x="10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1BA75B59-9A6C-3B4D-B9FA-142A8E003B24}"/>
              </a:ext>
            </a:extLst>
          </p:cNvPr>
          <p:cNvGrpSpPr/>
          <p:nvPr/>
        </p:nvGrpSpPr>
        <p:grpSpPr>
          <a:xfrm>
            <a:off x="2668308" y="1058482"/>
            <a:ext cx="19041035" cy="2561450"/>
            <a:chOff x="2668308" y="861425"/>
            <a:chExt cx="19041035" cy="2561450"/>
          </a:xfrm>
        </p:grpSpPr>
        <p:sp>
          <p:nvSpPr>
            <p:cNvPr id="346" name="CuadroTexto 345">
              <a:extLst>
                <a:ext uri="{FF2B5EF4-FFF2-40B4-BE49-F238E27FC236}">
                  <a16:creationId xmlns:a16="http://schemas.microsoft.com/office/drawing/2014/main" id="{41690DDB-AC0C-FA43-81E4-6172D3F191DD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47" name="CuadroTexto 346">
              <a:extLst>
                <a:ext uri="{FF2B5EF4-FFF2-40B4-BE49-F238E27FC236}">
                  <a16:creationId xmlns:a16="http://schemas.microsoft.com/office/drawing/2014/main" id="{CD2213D9-3901-D841-AD43-94A24AB7CD7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48" name="CuadroTexto 347">
            <a:extLst>
              <a:ext uri="{FF2B5EF4-FFF2-40B4-BE49-F238E27FC236}">
                <a16:creationId xmlns:a16="http://schemas.microsoft.com/office/drawing/2014/main" id="{C940306C-26B7-024D-A96C-D0DBBF41F4D4}"/>
              </a:ext>
            </a:extLst>
          </p:cNvPr>
          <p:cNvSpPr txBox="1"/>
          <p:nvPr/>
        </p:nvSpPr>
        <p:spPr>
          <a:xfrm>
            <a:off x="9150680" y="7153390"/>
            <a:ext cx="125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49" name="CuadroTexto 348">
            <a:extLst>
              <a:ext uri="{FF2B5EF4-FFF2-40B4-BE49-F238E27FC236}">
                <a16:creationId xmlns:a16="http://schemas.microsoft.com/office/drawing/2014/main" id="{293F27C8-D7A3-AC4F-9638-902DF27BCF02}"/>
              </a:ext>
            </a:extLst>
          </p:cNvPr>
          <p:cNvSpPr txBox="1"/>
          <p:nvPr/>
        </p:nvSpPr>
        <p:spPr>
          <a:xfrm>
            <a:off x="13942713" y="7141675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599EABF5-4C0D-AD4D-BD1B-4E76FB6BC94F}"/>
              </a:ext>
            </a:extLst>
          </p:cNvPr>
          <p:cNvSpPr txBox="1"/>
          <p:nvPr/>
        </p:nvSpPr>
        <p:spPr>
          <a:xfrm>
            <a:off x="9097719" y="11510073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6822E6F4-82A7-1243-AA27-E01822326BC9}"/>
              </a:ext>
            </a:extLst>
          </p:cNvPr>
          <p:cNvSpPr txBox="1"/>
          <p:nvPr/>
        </p:nvSpPr>
        <p:spPr>
          <a:xfrm>
            <a:off x="13860759" y="11534869"/>
            <a:ext cx="1255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60DEA074-4AC3-1742-BB0D-BB29C070774E}"/>
              </a:ext>
            </a:extLst>
          </p:cNvPr>
          <p:cNvGrpSpPr/>
          <p:nvPr/>
        </p:nvGrpSpPr>
        <p:grpSpPr>
          <a:xfrm>
            <a:off x="6629178" y="5434541"/>
            <a:ext cx="3569803" cy="1196127"/>
            <a:chOff x="4247967" y="10692157"/>
            <a:chExt cx="4236804" cy="1196127"/>
          </a:xfrm>
        </p:grpSpPr>
        <p:sp>
          <p:nvSpPr>
            <p:cNvPr id="353" name="CuadroTexto 395">
              <a:extLst>
                <a:ext uri="{FF2B5EF4-FFF2-40B4-BE49-F238E27FC236}">
                  <a16:creationId xmlns:a16="http://schemas.microsoft.com/office/drawing/2014/main" id="{3928F196-CE4E-D740-A55E-13CEA54E865E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4" name="Rectangle 40">
              <a:extLst>
                <a:ext uri="{FF2B5EF4-FFF2-40B4-BE49-F238E27FC236}">
                  <a16:creationId xmlns:a16="http://schemas.microsoft.com/office/drawing/2014/main" id="{51913B0E-2300-4B42-B600-FCECA34F0E89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A5547AEC-AFD3-2A4F-ACDA-3BB5C0A783F1}"/>
              </a:ext>
            </a:extLst>
          </p:cNvPr>
          <p:cNvGrpSpPr/>
          <p:nvPr/>
        </p:nvGrpSpPr>
        <p:grpSpPr>
          <a:xfrm>
            <a:off x="13942713" y="5400387"/>
            <a:ext cx="3660706" cy="1196127"/>
            <a:chOff x="4247967" y="10692157"/>
            <a:chExt cx="4289833" cy="1196127"/>
          </a:xfrm>
        </p:grpSpPr>
        <p:sp>
          <p:nvSpPr>
            <p:cNvPr id="356" name="CuadroTexto 395">
              <a:extLst>
                <a:ext uri="{FF2B5EF4-FFF2-40B4-BE49-F238E27FC236}">
                  <a16:creationId xmlns:a16="http://schemas.microsoft.com/office/drawing/2014/main" id="{FDDADD96-67AE-7247-AC05-B5093F435C00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57" name="Rectangle 40">
              <a:extLst>
                <a:ext uri="{FF2B5EF4-FFF2-40B4-BE49-F238E27FC236}">
                  <a16:creationId xmlns:a16="http://schemas.microsoft.com/office/drawing/2014/main" id="{FA1AD231-185E-B34D-9456-879F0B40D19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58D74509-F68C-8047-913C-B7C37AD9A334}"/>
              </a:ext>
            </a:extLst>
          </p:cNvPr>
          <p:cNvGrpSpPr/>
          <p:nvPr/>
        </p:nvGrpSpPr>
        <p:grpSpPr>
          <a:xfrm>
            <a:off x="6628444" y="9783270"/>
            <a:ext cx="3569803" cy="1196127"/>
            <a:chOff x="4247967" y="10692157"/>
            <a:chExt cx="4236804" cy="1196127"/>
          </a:xfrm>
        </p:grpSpPr>
        <p:sp>
          <p:nvSpPr>
            <p:cNvPr id="359" name="CuadroTexto 395">
              <a:extLst>
                <a:ext uri="{FF2B5EF4-FFF2-40B4-BE49-F238E27FC236}">
                  <a16:creationId xmlns:a16="http://schemas.microsoft.com/office/drawing/2014/main" id="{046CD38C-67DD-3C4D-AA63-F823A8C01C1D}"/>
                </a:ext>
              </a:extLst>
            </p:cNvPr>
            <p:cNvSpPr txBox="1"/>
            <p:nvPr/>
          </p:nvSpPr>
          <p:spPr>
            <a:xfrm flipH="1">
              <a:off x="426326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0" name="Rectangle 40">
              <a:extLst>
                <a:ext uri="{FF2B5EF4-FFF2-40B4-BE49-F238E27FC236}">
                  <a16:creationId xmlns:a16="http://schemas.microsoft.com/office/drawing/2014/main" id="{1070DD26-F790-4B44-905C-26E18B212EFE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3EEAC7A9-312A-5C4A-BC14-D05BC15F63BA}"/>
              </a:ext>
            </a:extLst>
          </p:cNvPr>
          <p:cNvGrpSpPr/>
          <p:nvPr/>
        </p:nvGrpSpPr>
        <p:grpSpPr>
          <a:xfrm>
            <a:off x="13953419" y="9796293"/>
            <a:ext cx="3660706" cy="1196127"/>
            <a:chOff x="4247967" y="10692157"/>
            <a:chExt cx="4289833" cy="1196127"/>
          </a:xfrm>
        </p:grpSpPr>
        <p:sp>
          <p:nvSpPr>
            <p:cNvPr id="362" name="CuadroTexto 395">
              <a:extLst>
                <a:ext uri="{FF2B5EF4-FFF2-40B4-BE49-F238E27FC236}">
                  <a16:creationId xmlns:a16="http://schemas.microsoft.com/office/drawing/2014/main" id="{73C68159-9CE9-2447-88EE-3C1E89808C29}"/>
                </a:ext>
              </a:extLst>
            </p:cNvPr>
            <p:cNvSpPr txBox="1"/>
            <p:nvPr/>
          </p:nvSpPr>
          <p:spPr>
            <a:xfrm flipH="1">
              <a:off x="6155125" y="10692157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3" name="Rectangle 40">
              <a:extLst>
                <a:ext uri="{FF2B5EF4-FFF2-40B4-BE49-F238E27FC236}">
                  <a16:creationId xmlns:a16="http://schemas.microsoft.com/office/drawing/2014/main" id="{5AA6E7CB-EAE6-C048-9ACD-AFA62DB2872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7665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D24AC173-481A-8D49-9F7B-C3F95EF1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388" y="5203484"/>
            <a:ext cx="5389781" cy="6920552"/>
          </a:xfrm>
          <a:custGeom>
            <a:avLst/>
            <a:gdLst>
              <a:gd name="T0" fmla="*/ 0 w 5187"/>
              <a:gd name="T1" fmla="*/ 6126 h 6660"/>
              <a:gd name="T2" fmla="*/ 0 w 5187"/>
              <a:gd name="T3" fmla="*/ 6126 h 6660"/>
              <a:gd name="T4" fmla="*/ 0 w 5187"/>
              <a:gd name="T5" fmla="*/ 1635 h 6660"/>
              <a:gd name="T6" fmla="*/ 361 w 5187"/>
              <a:gd name="T7" fmla="*/ 1175 h 6660"/>
              <a:gd name="T8" fmla="*/ 4554 w 5187"/>
              <a:gd name="T9" fmla="*/ 82 h 6660"/>
              <a:gd name="T10" fmla="*/ 5186 w 5187"/>
              <a:gd name="T11" fmla="*/ 542 h 6660"/>
              <a:gd name="T12" fmla="*/ 5186 w 5187"/>
              <a:gd name="T13" fmla="*/ 5168 h 6660"/>
              <a:gd name="T14" fmla="*/ 4807 w 5187"/>
              <a:gd name="T15" fmla="*/ 5629 h 6660"/>
              <a:gd name="T16" fmla="*/ 614 w 5187"/>
              <a:gd name="T17" fmla="*/ 6587 h 6660"/>
              <a:gd name="T18" fmla="*/ 0 w 5187"/>
              <a:gd name="T19" fmla="*/ 6126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87" h="6660">
                <a:moveTo>
                  <a:pt x="0" y="6126"/>
                </a:moveTo>
                <a:lnTo>
                  <a:pt x="0" y="6126"/>
                </a:lnTo>
                <a:cubicBezTo>
                  <a:pt x="0" y="1635"/>
                  <a:pt x="0" y="1635"/>
                  <a:pt x="0" y="1635"/>
                </a:cubicBezTo>
                <a:cubicBezTo>
                  <a:pt x="0" y="1419"/>
                  <a:pt x="145" y="1238"/>
                  <a:pt x="361" y="1175"/>
                </a:cubicBezTo>
                <a:cubicBezTo>
                  <a:pt x="4554" y="82"/>
                  <a:pt x="4554" y="82"/>
                  <a:pt x="4554" y="82"/>
                </a:cubicBezTo>
                <a:cubicBezTo>
                  <a:pt x="4870" y="0"/>
                  <a:pt x="5186" y="226"/>
                  <a:pt x="5186" y="542"/>
                </a:cubicBezTo>
                <a:cubicBezTo>
                  <a:pt x="5186" y="5168"/>
                  <a:pt x="5186" y="5168"/>
                  <a:pt x="5186" y="5168"/>
                </a:cubicBezTo>
                <a:cubicBezTo>
                  <a:pt x="5186" y="5385"/>
                  <a:pt x="5024" y="5575"/>
                  <a:pt x="4807" y="5629"/>
                </a:cubicBezTo>
                <a:cubicBezTo>
                  <a:pt x="614" y="6587"/>
                  <a:pt x="614" y="6587"/>
                  <a:pt x="614" y="6587"/>
                </a:cubicBezTo>
                <a:cubicBezTo>
                  <a:pt x="298" y="6659"/>
                  <a:pt x="0" y="6433"/>
                  <a:pt x="0" y="6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1C3F164A-EAE6-5640-BAA7-FF2BDD86B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208" y="5102655"/>
            <a:ext cx="2809468" cy="2392403"/>
          </a:xfrm>
          <a:custGeom>
            <a:avLst/>
            <a:gdLst>
              <a:gd name="T0" fmla="*/ 2223 w 2703"/>
              <a:gd name="T1" fmla="*/ 2267 h 2304"/>
              <a:gd name="T2" fmla="*/ 2223 w 2703"/>
              <a:gd name="T3" fmla="*/ 2267 h 2304"/>
              <a:gd name="T4" fmla="*/ 361 w 2703"/>
              <a:gd name="T5" fmla="*/ 2023 h 2304"/>
              <a:gd name="T6" fmla="*/ 0 w 2703"/>
              <a:gd name="T7" fmla="*/ 1599 h 2304"/>
              <a:gd name="T8" fmla="*/ 0 w 2703"/>
              <a:gd name="T9" fmla="*/ 416 h 2304"/>
              <a:gd name="T10" fmla="*/ 416 w 2703"/>
              <a:gd name="T11" fmla="*/ 0 h 2304"/>
              <a:gd name="T12" fmla="*/ 2277 w 2703"/>
              <a:gd name="T13" fmla="*/ 0 h 2304"/>
              <a:gd name="T14" fmla="*/ 2702 w 2703"/>
              <a:gd name="T15" fmla="*/ 416 h 2304"/>
              <a:gd name="T16" fmla="*/ 2702 w 2703"/>
              <a:gd name="T17" fmla="*/ 1851 h 2304"/>
              <a:gd name="T18" fmla="*/ 2223 w 2703"/>
              <a:gd name="T19" fmla="*/ 2267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3" h="2304">
                <a:moveTo>
                  <a:pt x="2223" y="2267"/>
                </a:moveTo>
                <a:lnTo>
                  <a:pt x="2223" y="2267"/>
                </a:lnTo>
                <a:cubicBezTo>
                  <a:pt x="361" y="2023"/>
                  <a:pt x="361" y="2023"/>
                  <a:pt x="361" y="2023"/>
                </a:cubicBezTo>
                <a:cubicBezTo>
                  <a:pt x="154" y="1996"/>
                  <a:pt x="0" y="1815"/>
                  <a:pt x="0" y="1599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90"/>
                  <a:pt x="190" y="0"/>
                  <a:pt x="416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512" y="0"/>
                  <a:pt x="2702" y="190"/>
                  <a:pt x="2702" y="416"/>
                </a:cubicBezTo>
                <a:cubicBezTo>
                  <a:pt x="2702" y="1851"/>
                  <a:pt x="2702" y="1851"/>
                  <a:pt x="2702" y="1851"/>
                </a:cubicBezTo>
                <a:cubicBezTo>
                  <a:pt x="2702" y="2104"/>
                  <a:pt x="2476" y="2303"/>
                  <a:pt x="2223" y="22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67834D7C-5A86-A043-B07F-608BA344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932" y="10047870"/>
            <a:ext cx="2809468" cy="2396987"/>
          </a:xfrm>
          <a:custGeom>
            <a:avLst/>
            <a:gdLst>
              <a:gd name="T0" fmla="*/ 2223 w 2703"/>
              <a:gd name="T1" fmla="*/ 2268 h 2305"/>
              <a:gd name="T2" fmla="*/ 2223 w 2703"/>
              <a:gd name="T3" fmla="*/ 2268 h 2305"/>
              <a:gd name="T4" fmla="*/ 362 w 2703"/>
              <a:gd name="T5" fmla="*/ 2024 h 2305"/>
              <a:gd name="T6" fmla="*/ 0 w 2703"/>
              <a:gd name="T7" fmla="*/ 1608 h 2305"/>
              <a:gd name="T8" fmla="*/ 0 w 2703"/>
              <a:gd name="T9" fmla="*/ 424 h 2305"/>
              <a:gd name="T10" fmla="*/ 416 w 2703"/>
              <a:gd name="T11" fmla="*/ 0 h 2305"/>
              <a:gd name="T12" fmla="*/ 2277 w 2703"/>
              <a:gd name="T13" fmla="*/ 0 h 2305"/>
              <a:gd name="T14" fmla="*/ 2702 w 2703"/>
              <a:gd name="T15" fmla="*/ 424 h 2305"/>
              <a:gd name="T16" fmla="*/ 2702 w 2703"/>
              <a:gd name="T17" fmla="*/ 1852 h 2305"/>
              <a:gd name="T18" fmla="*/ 2223 w 2703"/>
              <a:gd name="T19" fmla="*/ 2268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3" h="2305">
                <a:moveTo>
                  <a:pt x="2223" y="2268"/>
                </a:moveTo>
                <a:lnTo>
                  <a:pt x="2223" y="2268"/>
                </a:lnTo>
                <a:cubicBezTo>
                  <a:pt x="362" y="2024"/>
                  <a:pt x="362" y="2024"/>
                  <a:pt x="362" y="2024"/>
                </a:cubicBezTo>
                <a:cubicBezTo>
                  <a:pt x="154" y="1997"/>
                  <a:pt x="0" y="1816"/>
                  <a:pt x="0" y="1608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190"/>
                  <a:pt x="190" y="0"/>
                  <a:pt x="416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512" y="0"/>
                  <a:pt x="2702" y="190"/>
                  <a:pt x="2702" y="424"/>
                </a:cubicBezTo>
                <a:cubicBezTo>
                  <a:pt x="2702" y="1852"/>
                  <a:pt x="2702" y="1852"/>
                  <a:pt x="2702" y="1852"/>
                </a:cubicBezTo>
                <a:cubicBezTo>
                  <a:pt x="2702" y="2105"/>
                  <a:pt x="2476" y="2304"/>
                  <a:pt x="2223" y="22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F9F29C55-EC4B-8947-AA1A-7269723D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201" y="5203484"/>
            <a:ext cx="5389781" cy="6920552"/>
          </a:xfrm>
          <a:custGeom>
            <a:avLst/>
            <a:gdLst>
              <a:gd name="T0" fmla="*/ 0 w 5187"/>
              <a:gd name="T1" fmla="*/ 6126 h 6660"/>
              <a:gd name="T2" fmla="*/ 0 w 5187"/>
              <a:gd name="T3" fmla="*/ 6126 h 6660"/>
              <a:gd name="T4" fmla="*/ 0 w 5187"/>
              <a:gd name="T5" fmla="*/ 1635 h 6660"/>
              <a:gd name="T6" fmla="*/ 370 w 5187"/>
              <a:gd name="T7" fmla="*/ 1175 h 6660"/>
              <a:gd name="T8" fmla="*/ 4562 w 5187"/>
              <a:gd name="T9" fmla="*/ 82 h 6660"/>
              <a:gd name="T10" fmla="*/ 5186 w 5187"/>
              <a:gd name="T11" fmla="*/ 542 h 6660"/>
              <a:gd name="T12" fmla="*/ 5186 w 5187"/>
              <a:gd name="T13" fmla="*/ 5168 h 6660"/>
              <a:gd name="T14" fmla="*/ 4806 w 5187"/>
              <a:gd name="T15" fmla="*/ 5629 h 6660"/>
              <a:gd name="T16" fmla="*/ 615 w 5187"/>
              <a:gd name="T17" fmla="*/ 6587 h 6660"/>
              <a:gd name="T18" fmla="*/ 0 w 5187"/>
              <a:gd name="T19" fmla="*/ 6126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87" h="6660">
                <a:moveTo>
                  <a:pt x="0" y="6126"/>
                </a:moveTo>
                <a:lnTo>
                  <a:pt x="0" y="6126"/>
                </a:lnTo>
                <a:cubicBezTo>
                  <a:pt x="0" y="1635"/>
                  <a:pt x="0" y="1635"/>
                  <a:pt x="0" y="1635"/>
                </a:cubicBezTo>
                <a:cubicBezTo>
                  <a:pt x="0" y="1419"/>
                  <a:pt x="154" y="1238"/>
                  <a:pt x="370" y="1175"/>
                </a:cubicBezTo>
                <a:cubicBezTo>
                  <a:pt x="4562" y="82"/>
                  <a:pt x="4562" y="82"/>
                  <a:pt x="4562" y="82"/>
                </a:cubicBezTo>
                <a:cubicBezTo>
                  <a:pt x="4878" y="0"/>
                  <a:pt x="5186" y="226"/>
                  <a:pt x="5186" y="542"/>
                </a:cubicBezTo>
                <a:cubicBezTo>
                  <a:pt x="5186" y="5168"/>
                  <a:pt x="5186" y="5168"/>
                  <a:pt x="5186" y="5168"/>
                </a:cubicBezTo>
                <a:cubicBezTo>
                  <a:pt x="5186" y="5385"/>
                  <a:pt x="5032" y="5575"/>
                  <a:pt x="4806" y="5629"/>
                </a:cubicBezTo>
                <a:cubicBezTo>
                  <a:pt x="615" y="6587"/>
                  <a:pt x="615" y="6587"/>
                  <a:pt x="615" y="6587"/>
                </a:cubicBezTo>
                <a:cubicBezTo>
                  <a:pt x="307" y="6659"/>
                  <a:pt x="0" y="6433"/>
                  <a:pt x="0" y="6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BBF5F820-7958-3E4E-929E-89E560E5E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021" y="5102655"/>
            <a:ext cx="2809471" cy="2392403"/>
          </a:xfrm>
          <a:custGeom>
            <a:avLst/>
            <a:gdLst>
              <a:gd name="T0" fmla="*/ 2223 w 2702"/>
              <a:gd name="T1" fmla="*/ 2267 h 2304"/>
              <a:gd name="T2" fmla="*/ 2223 w 2702"/>
              <a:gd name="T3" fmla="*/ 2267 h 2304"/>
              <a:gd name="T4" fmla="*/ 371 w 2702"/>
              <a:gd name="T5" fmla="*/ 2023 h 2304"/>
              <a:gd name="T6" fmla="*/ 0 w 2702"/>
              <a:gd name="T7" fmla="*/ 1599 h 2304"/>
              <a:gd name="T8" fmla="*/ 0 w 2702"/>
              <a:gd name="T9" fmla="*/ 416 h 2304"/>
              <a:gd name="T10" fmla="*/ 425 w 2702"/>
              <a:gd name="T11" fmla="*/ 0 h 2304"/>
              <a:gd name="T12" fmla="*/ 2277 w 2702"/>
              <a:gd name="T13" fmla="*/ 0 h 2304"/>
              <a:gd name="T14" fmla="*/ 2701 w 2702"/>
              <a:gd name="T15" fmla="*/ 416 h 2304"/>
              <a:gd name="T16" fmla="*/ 2701 w 2702"/>
              <a:gd name="T17" fmla="*/ 1851 h 2304"/>
              <a:gd name="T18" fmla="*/ 2223 w 2702"/>
              <a:gd name="T19" fmla="*/ 2267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2" h="2304">
                <a:moveTo>
                  <a:pt x="2223" y="2267"/>
                </a:moveTo>
                <a:lnTo>
                  <a:pt x="2223" y="2267"/>
                </a:lnTo>
                <a:cubicBezTo>
                  <a:pt x="371" y="2023"/>
                  <a:pt x="371" y="2023"/>
                  <a:pt x="371" y="2023"/>
                </a:cubicBezTo>
                <a:cubicBezTo>
                  <a:pt x="154" y="1996"/>
                  <a:pt x="0" y="1815"/>
                  <a:pt x="0" y="1599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90"/>
                  <a:pt x="190" y="0"/>
                  <a:pt x="425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512" y="0"/>
                  <a:pt x="2701" y="190"/>
                  <a:pt x="2701" y="416"/>
                </a:cubicBezTo>
                <a:cubicBezTo>
                  <a:pt x="2701" y="1851"/>
                  <a:pt x="2701" y="1851"/>
                  <a:pt x="2701" y="1851"/>
                </a:cubicBezTo>
                <a:cubicBezTo>
                  <a:pt x="2701" y="2104"/>
                  <a:pt x="2476" y="2303"/>
                  <a:pt x="2223" y="22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A8B0A283-FD1F-D149-BE4B-F09D4450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1745" y="10047870"/>
            <a:ext cx="2809471" cy="2396987"/>
          </a:xfrm>
          <a:custGeom>
            <a:avLst/>
            <a:gdLst>
              <a:gd name="T0" fmla="*/ 2222 w 2701"/>
              <a:gd name="T1" fmla="*/ 2268 h 2305"/>
              <a:gd name="T2" fmla="*/ 2222 w 2701"/>
              <a:gd name="T3" fmla="*/ 2268 h 2305"/>
              <a:gd name="T4" fmla="*/ 369 w 2701"/>
              <a:gd name="T5" fmla="*/ 2024 h 2305"/>
              <a:gd name="T6" fmla="*/ 0 w 2701"/>
              <a:gd name="T7" fmla="*/ 1608 h 2305"/>
              <a:gd name="T8" fmla="*/ 0 w 2701"/>
              <a:gd name="T9" fmla="*/ 424 h 2305"/>
              <a:gd name="T10" fmla="*/ 423 w 2701"/>
              <a:gd name="T11" fmla="*/ 0 h 2305"/>
              <a:gd name="T12" fmla="*/ 2285 w 2701"/>
              <a:gd name="T13" fmla="*/ 0 h 2305"/>
              <a:gd name="T14" fmla="*/ 2700 w 2701"/>
              <a:gd name="T15" fmla="*/ 424 h 2305"/>
              <a:gd name="T16" fmla="*/ 2700 w 2701"/>
              <a:gd name="T17" fmla="*/ 1852 h 2305"/>
              <a:gd name="T18" fmla="*/ 2222 w 2701"/>
              <a:gd name="T19" fmla="*/ 2268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1" h="2305">
                <a:moveTo>
                  <a:pt x="2222" y="2268"/>
                </a:moveTo>
                <a:lnTo>
                  <a:pt x="2222" y="2268"/>
                </a:lnTo>
                <a:cubicBezTo>
                  <a:pt x="369" y="2024"/>
                  <a:pt x="369" y="2024"/>
                  <a:pt x="369" y="2024"/>
                </a:cubicBezTo>
                <a:cubicBezTo>
                  <a:pt x="161" y="1997"/>
                  <a:pt x="0" y="1816"/>
                  <a:pt x="0" y="1608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190"/>
                  <a:pt x="188" y="0"/>
                  <a:pt x="423" y="0"/>
                </a:cubicBezTo>
                <a:cubicBezTo>
                  <a:pt x="2285" y="0"/>
                  <a:pt x="2285" y="0"/>
                  <a:pt x="2285" y="0"/>
                </a:cubicBezTo>
                <a:cubicBezTo>
                  <a:pt x="2511" y="0"/>
                  <a:pt x="2700" y="190"/>
                  <a:pt x="2700" y="424"/>
                </a:cubicBezTo>
                <a:cubicBezTo>
                  <a:pt x="2700" y="1852"/>
                  <a:pt x="2700" y="1852"/>
                  <a:pt x="2700" y="1852"/>
                </a:cubicBezTo>
                <a:cubicBezTo>
                  <a:pt x="2700" y="2105"/>
                  <a:pt x="2474" y="2304"/>
                  <a:pt x="2222" y="22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7">
            <a:extLst>
              <a:ext uri="{FF2B5EF4-FFF2-40B4-BE49-F238E27FC236}">
                <a16:creationId xmlns:a16="http://schemas.microsoft.com/office/drawing/2014/main" id="{F294C24F-F054-5C4C-8FD4-625C353F4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6183" y="5203484"/>
            <a:ext cx="5389781" cy="6920552"/>
          </a:xfrm>
          <a:custGeom>
            <a:avLst/>
            <a:gdLst>
              <a:gd name="T0" fmla="*/ 0 w 5187"/>
              <a:gd name="T1" fmla="*/ 6126 h 6660"/>
              <a:gd name="T2" fmla="*/ 0 w 5187"/>
              <a:gd name="T3" fmla="*/ 6126 h 6660"/>
              <a:gd name="T4" fmla="*/ 0 w 5187"/>
              <a:gd name="T5" fmla="*/ 1635 h 6660"/>
              <a:gd name="T6" fmla="*/ 361 w 5187"/>
              <a:gd name="T7" fmla="*/ 1175 h 6660"/>
              <a:gd name="T8" fmla="*/ 4554 w 5187"/>
              <a:gd name="T9" fmla="*/ 82 h 6660"/>
              <a:gd name="T10" fmla="*/ 5186 w 5187"/>
              <a:gd name="T11" fmla="*/ 542 h 6660"/>
              <a:gd name="T12" fmla="*/ 5186 w 5187"/>
              <a:gd name="T13" fmla="*/ 5168 h 6660"/>
              <a:gd name="T14" fmla="*/ 4807 w 5187"/>
              <a:gd name="T15" fmla="*/ 5629 h 6660"/>
              <a:gd name="T16" fmla="*/ 614 w 5187"/>
              <a:gd name="T17" fmla="*/ 6587 h 6660"/>
              <a:gd name="T18" fmla="*/ 0 w 5187"/>
              <a:gd name="T19" fmla="*/ 6126 h 6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87" h="6660">
                <a:moveTo>
                  <a:pt x="0" y="6126"/>
                </a:moveTo>
                <a:lnTo>
                  <a:pt x="0" y="6126"/>
                </a:lnTo>
                <a:cubicBezTo>
                  <a:pt x="0" y="1635"/>
                  <a:pt x="0" y="1635"/>
                  <a:pt x="0" y="1635"/>
                </a:cubicBezTo>
                <a:cubicBezTo>
                  <a:pt x="0" y="1419"/>
                  <a:pt x="153" y="1238"/>
                  <a:pt x="361" y="1175"/>
                </a:cubicBezTo>
                <a:cubicBezTo>
                  <a:pt x="4554" y="82"/>
                  <a:pt x="4554" y="82"/>
                  <a:pt x="4554" y="82"/>
                </a:cubicBezTo>
                <a:cubicBezTo>
                  <a:pt x="4870" y="0"/>
                  <a:pt x="5186" y="226"/>
                  <a:pt x="5186" y="542"/>
                </a:cubicBezTo>
                <a:cubicBezTo>
                  <a:pt x="5186" y="5168"/>
                  <a:pt x="5186" y="5168"/>
                  <a:pt x="5186" y="5168"/>
                </a:cubicBezTo>
                <a:cubicBezTo>
                  <a:pt x="5186" y="5385"/>
                  <a:pt x="5032" y="5575"/>
                  <a:pt x="4807" y="5629"/>
                </a:cubicBezTo>
                <a:cubicBezTo>
                  <a:pt x="614" y="6587"/>
                  <a:pt x="614" y="6587"/>
                  <a:pt x="614" y="6587"/>
                </a:cubicBezTo>
                <a:cubicBezTo>
                  <a:pt x="298" y="6659"/>
                  <a:pt x="0" y="6433"/>
                  <a:pt x="0" y="6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8">
            <a:extLst>
              <a:ext uri="{FF2B5EF4-FFF2-40B4-BE49-F238E27FC236}">
                <a16:creationId xmlns:a16="http://schemas.microsoft.com/office/drawing/2014/main" id="{AB7086E4-B14E-DD4C-95A7-EA9C3BEE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418" y="5102655"/>
            <a:ext cx="2809471" cy="2392403"/>
          </a:xfrm>
          <a:custGeom>
            <a:avLst/>
            <a:gdLst>
              <a:gd name="T0" fmla="*/ 2223 w 2702"/>
              <a:gd name="T1" fmla="*/ 2267 h 2304"/>
              <a:gd name="T2" fmla="*/ 2223 w 2702"/>
              <a:gd name="T3" fmla="*/ 2267 h 2304"/>
              <a:gd name="T4" fmla="*/ 361 w 2702"/>
              <a:gd name="T5" fmla="*/ 2023 h 2304"/>
              <a:gd name="T6" fmla="*/ 0 w 2702"/>
              <a:gd name="T7" fmla="*/ 1599 h 2304"/>
              <a:gd name="T8" fmla="*/ 0 w 2702"/>
              <a:gd name="T9" fmla="*/ 416 h 2304"/>
              <a:gd name="T10" fmla="*/ 415 w 2702"/>
              <a:gd name="T11" fmla="*/ 0 h 2304"/>
              <a:gd name="T12" fmla="*/ 2277 w 2702"/>
              <a:gd name="T13" fmla="*/ 0 h 2304"/>
              <a:gd name="T14" fmla="*/ 2701 w 2702"/>
              <a:gd name="T15" fmla="*/ 416 h 2304"/>
              <a:gd name="T16" fmla="*/ 2701 w 2702"/>
              <a:gd name="T17" fmla="*/ 1851 h 2304"/>
              <a:gd name="T18" fmla="*/ 2223 w 2702"/>
              <a:gd name="T19" fmla="*/ 2267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2" h="2304">
                <a:moveTo>
                  <a:pt x="2223" y="2267"/>
                </a:moveTo>
                <a:lnTo>
                  <a:pt x="2223" y="2267"/>
                </a:lnTo>
                <a:cubicBezTo>
                  <a:pt x="361" y="2023"/>
                  <a:pt x="361" y="2023"/>
                  <a:pt x="361" y="2023"/>
                </a:cubicBezTo>
                <a:cubicBezTo>
                  <a:pt x="153" y="1996"/>
                  <a:pt x="0" y="1815"/>
                  <a:pt x="0" y="1599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90"/>
                  <a:pt x="190" y="0"/>
                  <a:pt x="415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512" y="0"/>
                  <a:pt x="2701" y="190"/>
                  <a:pt x="2701" y="416"/>
                </a:cubicBezTo>
                <a:cubicBezTo>
                  <a:pt x="2701" y="1851"/>
                  <a:pt x="2701" y="1851"/>
                  <a:pt x="2701" y="1851"/>
                </a:cubicBezTo>
                <a:cubicBezTo>
                  <a:pt x="2701" y="2104"/>
                  <a:pt x="2476" y="2303"/>
                  <a:pt x="2223" y="2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9">
            <a:extLst>
              <a:ext uri="{FF2B5EF4-FFF2-40B4-BE49-F238E27FC236}">
                <a16:creationId xmlns:a16="http://schemas.microsoft.com/office/drawing/2014/main" id="{1550BB8C-78EC-134A-B4D9-ACE20162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8143" y="10047870"/>
            <a:ext cx="2809471" cy="2396987"/>
          </a:xfrm>
          <a:custGeom>
            <a:avLst/>
            <a:gdLst>
              <a:gd name="T0" fmla="*/ 2223 w 2703"/>
              <a:gd name="T1" fmla="*/ 2268 h 2305"/>
              <a:gd name="T2" fmla="*/ 2223 w 2703"/>
              <a:gd name="T3" fmla="*/ 2268 h 2305"/>
              <a:gd name="T4" fmla="*/ 361 w 2703"/>
              <a:gd name="T5" fmla="*/ 2024 h 2305"/>
              <a:gd name="T6" fmla="*/ 0 w 2703"/>
              <a:gd name="T7" fmla="*/ 1608 h 2305"/>
              <a:gd name="T8" fmla="*/ 0 w 2703"/>
              <a:gd name="T9" fmla="*/ 424 h 2305"/>
              <a:gd name="T10" fmla="*/ 425 w 2703"/>
              <a:gd name="T11" fmla="*/ 0 h 2305"/>
              <a:gd name="T12" fmla="*/ 2277 w 2703"/>
              <a:gd name="T13" fmla="*/ 0 h 2305"/>
              <a:gd name="T14" fmla="*/ 2702 w 2703"/>
              <a:gd name="T15" fmla="*/ 424 h 2305"/>
              <a:gd name="T16" fmla="*/ 2702 w 2703"/>
              <a:gd name="T17" fmla="*/ 1852 h 2305"/>
              <a:gd name="T18" fmla="*/ 2223 w 2703"/>
              <a:gd name="T19" fmla="*/ 2268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03" h="2305">
                <a:moveTo>
                  <a:pt x="2223" y="2268"/>
                </a:moveTo>
                <a:lnTo>
                  <a:pt x="2223" y="2268"/>
                </a:lnTo>
                <a:cubicBezTo>
                  <a:pt x="361" y="2024"/>
                  <a:pt x="361" y="2024"/>
                  <a:pt x="361" y="2024"/>
                </a:cubicBezTo>
                <a:cubicBezTo>
                  <a:pt x="154" y="1997"/>
                  <a:pt x="0" y="1816"/>
                  <a:pt x="0" y="1608"/>
                </a:cubicBezTo>
                <a:cubicBezTo>
                  <a:pt x="0" y="424"/>
                  <a:pt x="0" y="424"/>
                  <a:pt x="0" y="424"/>
                </a:cubicBezTo>
                <a:cubicBezTo>
                  <a:pt x="0" y="190"/>
                  <a:pt x="190" y="0"/>
                  <a:pt x="425" y="0"/>
                </a:cubicBezTo>
                <a:cubicBezTo>
                  <a:pt x="2277" y="0"/>
                  <a:pt x="2277" y="0"/>
                  <a:pt x="2277" y="0"/>
                </a:cubicBezTo>
                <a:cubicBezTo>
                  <a:pt x="2512" y="0"/>
                  <a:pt x="2702" y="190"/>
                  <a:pt x="2702" y="424"/>
                </a:cubicBezTo>
                <a:cubicBezTo>
                  <a:pt x="2702" y="1852"/>
                  <a:pt x="2702" y="1852"/>
                  <a:pt x="2702" y="1852"/>
                </a:cubicBezTo>
                <a:cubicBezTo>
                  <a:pt x="2702" y="2105"/>
                  <a:pt x="2476" y="2304"/>
                  <a:pt x="2223" y="22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9">
            <a:extLst>
              <a:ext uri="{FF2B5EF4-FFF2-40B4-BE49-F238E27FC236}">
                <a16:creationId xmlns:a16="http://schemas.microsoft.com/office/drawing/2014/main" id="{40EDE194-7208-724E-944D-3ABCE794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084" y="5890956"/>
            <a:ext cx="893715" cy="659973"/>
          </a:xfrm>
          <a:custGeom>
            <a:avLst/>
            <a:gdLst>
              <a:gd name="T0" fmla="*/ 732 w 859"/>
              <a:gd name="T1" fmla="*/ 632 h 633"/>
              <a:gd name="T2" fmla="*/ 732 w 859"/>
              <a:gd name="T3" fmla="*/ 632 h 633"/>
              <a:gd name="T4" fmla="*/ 126 w 859"/>
              <a:gd name="T5" fmla="*/ 632 h 633"/>
              <a:gd name="T6" fmla="*/ 0 w 859"/>
              <a:gd name="T7" fmla="*/ 506 h 633"/>
              <a:gd name="T8" fmla="*/ 0 w 859"/>
              <a:gd name="T9" fmla="*/ 135 h 633"/>
              <a:gd name="T10" fmla="*/ 126 w 859"/>
              <a:gd name="T11" fmla="*/ 0 h 633"/>
              <a:gd name="T12" fmla="*/ 732 w 859"/>
              <a:gd name="T13" fmla="*/ 0 h 633"/>
              <a:gd name="T14" fmla="*/ 858 w 859"/>
              <a:gd name="T15" fmla="*/ 135 h 633"/>
              <a:gd name="T16" fmla="*/ 858 w 859"/>
              <a:gd name="T17" fmla="*/ 506 h 633"/>
              <a:gd name="T18" fmla="*/ 732 w 859"/>
              <a:gd name="T19" fmla="*/ 632 h 633"/>
              <a:gd name="T20" fmla="*/ 126 w 859"/>
              <a:gd name="T21" fmla="*/ 72 h 633"/>
              <a:gd name="T22" fmla="*/ 126 w 859"/>
              <a:gd name="T23" fmla="*/ 72 h 633"/>
              <a:gd name="T24" fmla="*/ 63 w 859"/>
              <a:gd name="T25" fmla="*/ 135 h 633"/>
              <a:gd name="T26" fmla="*/ 63 w 859"/>
              <a:gd name="T27" fmla="*/ 506 h 633"/>
              <a:gd name="T28" fmla="*/ 126 w 859"/>
              <a:gd name="T29" fmla="*/ 560 h 633"/>
              <a:gd name="T30" fmla="*/ 732 w 859"/>
              <a:gd name="T31" fmla="*/ 560 h 633"/>
              <a:gd name="T32" fmla="*/ 795 w 859"/>
              <a:gd name="T33" fmla="*/ 506 h 633"/>
              <a:gd name="T34" fmla="*/ 795 w 859"/>
              <a:gd name="T35" fmla="*/ 135 h 633"/>
              <a:gd name="T36" fmla="*/ 732 w 859"/>
              <a:gd name="T37" fmla="*/ 72 h 633"/>
              <a:gd name="T38" fmla="*/ 126 w 859"/>
              <a:gd name="T39" fmla="*/ 72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9" h="633">
                <a:moveTo>
                  <a:pt x="732" y="632"/>
                </a:moveTo>
                <a:lnTo>
                  <a:pt x="732" y="632"/>
                </a:lnTo>
                <a:cubicBezTo>
                  <a:pt x="126" y="632"/>
                  <a:pt x="126" y="632"/>
                  <a:pt x="126" y="632"/>
                </a:cubicBezTo>
                <a:cubicBezTo>
                  <a:pt x="54" y="632"/>
                  <a:pt x="0" y="578"/>
                  <a:pt x="0" y="506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54" y="0"/>
                  <a:pt x="126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804" y="0"/>
                  <a:pt x="858" y="63"/>
                  <a:pt x="858" y="135"/>
                </a:cubicBezTo>
                <a:cubicBezTo>
                  <a:pt x="858" y="506"/>
                  <a:pt x="858" y="506"/>
                  <a:pt x="858" y="506"/>
                </a:cubicBezTo>
                <a:cubicBezTo>
                  <a:pt x="858" y="578"/>
                  <a:pt x="804" y="632"/>
                  <a:pt x="732" y="632"/>
                </a:cubicBezTo>
                <a:close/>
                <a:moveTo>
                  <a:pt x="126" y="72"/>
                </a:moveTo>
                <a:lnTo>
                  <a:pt x="126" y="72"/>
                </a:lnTo>
                <a:cubicBezTo>
                  <a:pt x="90" y="72"/>
                  <a:pt x="63" y="99"/>
                  <a:pt x="63" y="135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33"/>
                  <a:pt x="90" y="560"/>
                  <a:pt x="126" y="560"/>
                </a:cubicBezTo>
                <a:cubicBezTo>
                  <a:pt x="732" y="560"/>
                  <a:pt x="732" y="560"/>
                  <a:pt x="732" y="560"/>
                </a:cubicBezTo>
                <a:cubicBezTo>
                  <a:pt x="768" y="560"/>
                  <a:pt x="795" y="533"/>
                  <a:pt x="795" y="506"/>
                </a:cubicBezTo>
                <a:cubicBezTo>
                  <a:pt x="795" y="135"/>
                  <a:pt x="795" y="135"/>
                  <a:pt x="795" y="135"/>
                </a:cubicBezTo>
                <a:cubicBezTo>
                  <a:pt x="795" y="99"/>
                  <a:pt x="768" y="72"/>
                  <a:pt x="732" y="72"/>
                </a:cubicBezTo>
                <a:lnTo>
                  <a:pt x="12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0">
            <a:extLst>
              <a:ext uri="{FF2B5EF4-FFF2-40B4-BE49-F238E27FC236}">
                <a16:creationId xmlns:a16="http://schemas.microsoft.com/office/drawing/2014/main" id="{6DBFB07F-83CE-5E49-88A7-4705823A5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0404" y="6088030"/>
            <a:ext cx="197077" cy="265823"/>
          </a:xfrm>
          <a:custGeom>
            <a:avLst/>
            <a:gdLst>
              <a:gd name="T0" fmla="*/ 108 w 191"/>
              <a:gd name="T1" fmla="*/ 253 h 254"/>
              <a:gd name="T2" fmla="*/ 108 w 191"/>
              <a:gd name="T3" fmla="*/ 253 h 254"/>
              <a:gd name="T4" fmla="*/ 36 w 191"/>
              <a:gd name="T5" fmla="*/ 253 h 254"/>
              <a:gd name="T6" fmla="*/ 9 w 191"/>
              <a:gd name="T7" fmla="*/ 226 h 254"/>
              <a:gd name="T8" fmla="*/ 9 w 191"/>
              <a:gd name="T9" fmla="*/ 226 h 254"/>
              <a:gd name="T10" fmla="*/ 36 w 191"/>
              <a:gd name="T11" fmla="*/ 208 h 254"/>
              <a:gd name="T12" fmla="*/ 108 w 191"/>
              <a:gd name="T13" fmla="*/ 208 h 254"/>
              <a:gd name="T14" fmla="*/ 136 w 191"/>
              <a:gd name="T15" fmla="*/ 180 h 254"/>
              <a:gd name="T16" fmla="*/ 108 w 191"/>
              <a:gd name="T17" fmla="*/ 153 h 254"/>
              <a:gd name="T18" fmla="*/ 90 w 191"/>
              <a:gd name="T19" fmla="*/ 153 h 254"/>
              <a:gd name="T20" fmla="*/ 9 w 191"/>
              <a:gd name="T21" fmla="*/ 81 h 254"/>
              <a:gd name="T22" fmla="*/ 81 w 191"/>
              <a:gd name="T23" fmla="*/ 0 h 254"/>
              <a:gd name="T24" fmla="*/ 154 w 191"/>
              <a:gd name="T25" fmla="*/ 0 h 254"/>
              <a:gd name="T26" fmla="*/ 181 w 191"/>
              <a:gd name="T27" fmla="*/ 27 h 254"/>
              <a:gd name="T28" fmla="*/ 181 w 191"/>
              <a:gd name="T29" fmla="*/ 27 h 254"/>
              <a:gd name="T30" fmla="*/ 154 w 191"/>
              <a:gd name="T31" fmla="*/ 45 h 254"/>
              <a:gd name="T32" fmla="*/ 81 w 191"/>
              <a:gd name="T33" fmla="*/ 45 h 254"/>
              <a:gd name="T34" fmla="*/ 54 w 191"/>
              <a:gd name="T35" fmla="*/ 72 h 254"/>
              <a:gd name="T36" fmla="*/ 81 w 191"/>
              <a:gd name="T37" fmla="*/ 99 h 254"/>
              <a:gd name="T38" fmla="*/ 108 w 191"/>
              <a:gd name="T39" fmla="*/ 99 h 254"/>
              <a:gd name="T40" fmla="*/ 181 w 191"/>
              <a:gd name="T41" fmla="*/ 189 h 254"/>
              <a:gd name="T42" fmla="*/ 108 w 191"/>
              <a:gd name="T43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1" h="254">
                <a:moveTo>
                  <a:pt x="108" y="253"/>
                </a:moveTo>
                <a:lnTo>
                  <a:pt x="108" y="253"/>
                </a:lnTo>
                <a:cubicBezTo>
                  <a:pt x="36" y="253"/>
                  <a:pt x="36" y="253"/>
                  <a:pt x="36" y="253"/>
                </a:cubicBezTo>
                <a:cubicBezTo>
                  <a:pt x="27" y="253"/>
                  <a:pt x="9" y="244"/>
                  <a:pt x="9" y="226"/>
                </a:cubicBezTo>
                <a:lnTo>
                  <a:pt x="9" y="226"/>
                </a:lnTo>
                <a:cubicBezTo>
                  <a:pt x="9" y="217"/>
                  <a:pt x="27" y="208"/>
                  <a:pt x="36" y="208"/>
                </a:cubicBezTo>
                <a:cubicBezTo>
                  <a:pt x="108" y="208"/>
                  <a:pt x="108" y="208"/>
                  <a:pt x="108" y="208"/>
                </a:cubicBezTo>
                <a:cubicBezTo>
                  <a:pt x="117" y="208"/>
                  <a:pt x="136" y="189"/>
                  <a:pt x="136" y="180"/>
                </a:cubicBezTo>
                <a:cubicBezTo>
                  <a:pt x="136" y="162"/>
                  <a:pt x="117" y="153"/>
                  <a:pt x="108" y="153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45" y="153"/>
                  <a:pt x="9" y="126"/>
                  <a:pt x="9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72" y="0"/>
                  <a:pt x="181" y="9"/>
                  <a:pt x="181" y="27"/>
                </a:cubicBezTo>
                <a:lnTo>
                  <a:pt x="181" y="27"/>
                </a:lnTo>
                <a:cubicBezTo>
                  <a:pt x="181" y="36"/>
                  <a:pt x="172" y="45"/>
                  <a:pt x="154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72" y="45"/>
                  <a:pt x="54" y="63"/>
                  <a:pt x="54" y="72"/>
                </a:cubicBezTo>
                <a:cubicBezTo>
                  <a:pt x="54" y="90"/>
                  <a:pt x="72" y="99"/>
                  <a:pt x="81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54" y="99"/>
                  <a:pt x="190" y="144"/>
                  <a:pt x="181" y="189"/>
                </a:cubicBezTo>
                <a:cubicBezTo>
                  <a:pt x="181" y="226"/>
                  <a:pt x="145" y="253"/>
                  <a:pt x="108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1">
            <a:extLst>
              <a:ext uri="{FF2B5EF4-FFF2-40B4-BE49-F238E27FC236}">
                <a16:creationId xmlns:a16="http://schemas.microsoft.com/office/drawing/2014/main" id="{BD5CA64B-F3EB-8E46-8DC2-C4384F45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34" y="6042199"/>
            <a:ext cx="54998" cy="77915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2">
            <a:extLst>
              <a:ext uri="{FF2B5EF4-FFF2-40B4-BE49-F238E27FC236}">
                <a16:creationId xmlns:a16="http://schemas.microsoft.com/office/drawing/2014/main" id="{EBB45DD4-13A6-8040-8A6C-BF2ED793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734" y="6330939"/>
            <a:ext cx="54998" cy="68746"/>
          </a:xfrm>
          <a:custGeom>
            <a:avLst/>
            <a:gdLst>
              <a:gd name="T0" fmla="*/ 54 w 55"/>
              <a:gd name="T1" fmla="*/ 64 h 65"/>
              <a:gd name="T2" fmla="*/ 0 w 55"/>
              <a:gd name="T3" fmla="*/ 64 h 65"/>
              <a:gd name="T4" fmla="*/ 0 w 55"/>
              <a:gd name="T5" fmla="*/ 0 h 65"/>
              <a:gd name="T6" fmla="*/ 54 w 55"/>
              <a:gd name="T7" fmla="*/ 0 h 65"/>
              <a:gd name="T8" fmla="*/ 54 w 5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5">
                <a:moveTo>
                  <a:pt x="54" y="64"/>
                </a:moveTo>
                <a:lnTo>
                  <a:pt x="0" y="64"/>
                </a:lnTo>
                <a:lnTo>
                  <a:pt x="0" y="0"/>
                </a:lnTo>
                <a:lnTo>
                  <a:pt x="54" y="0"/>
                </a:lnTo>
                <a:lnTo>
                  <a:pt x="5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3">
            <a:extLst>
              <a:ext uri="{FF2B5EF4-FFF2-40B4-BE49-F238E27FC236}">
                <a16:creationId xmlns:a16="http://schemas.microsoft.com/office/drawing/2014/main" id="{D5C56D10-59BD-3D48-B18F-09B45A89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889" y="5991786"/>
            <a:ext cx="96248" cy="87078"/>
          </a:xfrm>
          <a:custGeom>
            <a:avLst/>
            <a:gdLst>
              <a:gd name="T0" fmla="*/ 46 w 92"/>
              <a:gd name="T1" fmla="*/ 9 h 83"/>
              <a:gd name="T2" fmla="*/ 46 w 92"/>
              <a:gd name="T3" fmla="*/ 9 h 83"/>
              <a:gd name="T4" fmla="*/ 10 w 92"/>
              <a:gd name="T5" fmla="*/ 27 h 83"/>
              <a:gd name="T6" fmla="*/ 10 w 92"/>
              <a:gd name="T7" fmla="*/ 64 h 83"/>
              <a:gd name="T8" fmla="*/ 10 w 92"/>
              <a:gd name="T9" fmla="*/ 64 h 83"/>
              <a:gd name="T10" fmla="*/ 36 w 92"/>
              <a:gd name="T11" fmla="*/ 72 h 83"/>
              <a:gd name="T12" fmla="*/ 73 w 92"/>
              <a:gd name="T13" fmla="*/ 46 h 83"/>
              <a:gd name="T14" fmla="*/ 82 w 92"/>
              <a:gd name="T15" fmla="*/ 9 h 83"/>
              <a:gd name="T16" fmla="*/ 82 w 92"/>
              <a:gd name="T17" fmla="*/ 9 h 83"/>
              <a:gd name="T18" fmla="*/ 46 w 92"/>
              <a:gd name="T19" fmla="*/ 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83">
                <a:moveTo>
                  <a:pt x="46" y="9"/>
                </a:moveTo>
                <a:lnTo>
                  <a:pt x="46" y="9"/>
                </a:lnTo>
                <a:cubicBezTo>
                  <a:pt x="10" y="27"/>
                  <a:pt x="10" y="27"/>
                  <a:pt x="10" y="27"/>
                </a:cubicBezTo>
                <a:cubicBezTo>
                  <a:pt x="0" y="36"/>
                  <a:pt x="0" y="55"/>
                  <a:pt x="10" y="64"/>
                </a:cubicBezTo>
                <a:lnTo>
                  <a:pt x="10" y="64"/>
                </a:lnTo>
                <a:cubicBezTo>
                  <a:pt x="10" y="72"/>
                  <a:pt x="27" y="82"/>
                  <a:pt x="36" y="72"/>
                </a:cubicBezTo>
                <a:cubicBezTo>
                  <a:pt x="73" y="46"/>
                  <a:pt x="73" y="46"/>
                  <a:pt x="73" y="46"/>
                </a:cubicBezTo>
                <a:cubicBezTo>
                  <a:pt x="91" y="36"/>
                  <a:pt x="91" y="27"/>
                  <a:pt x="82" y="9"/>
                </a:cubicBezTo>
                <a:lnTo>
                  <a:pt x="82" y="9"/>
                </a:lnTo>
                <a:cubicBezTo>
                  <a:pt x="73" y="0"/>
                  <a:pt x="64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4">
            <a:extLst>
              <a:ext uri="{FF2B5EF4-FFF2-40B4-BE49-F238E27FC236}">
                <a16:creationId xmlns:a16="http://schemas.microsoft.com/office/drawing/2014/main" id="{C4702F6F-608B-E841-943D-BB5801BCC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498" y="6358437"/>
            <a:ext cx="96245" cy="87078"/>
          </a:xfrm>
          <a:custGeom>
            <a:avLst/>
            <a:gdLst>
              <a:gd name="T0" fmla="*/ 45 w 91"/>
              <a:gd name="T1" fmla="*/ 9 h 82"/>
              <a:gd name="T2" fmla="*/ 45 w 91"/>
              <a:gd name="T3" fmla="*/ 9 h 82"/>
              <a:gd name="T4" fmla="*/ 9 w 91"/>
              <a:gd name="T5" fmla="*/ 27 h 82"/>
              <a:gd name="T6" fmla="*/ 9 w 91"/>
              <a:gd name="T7" fmla="*/ 63 h 82"/>
              <a:gd name="T8" fmla="*/ 9 w 91"/>
              <a:gd name="T9" fmla="*/ 63 h 82"/>
              <a:gd name="T10" fmla="*/ 45 w 91"/>
              <a:gd name="T11" fmla="*/ 72 h 82"/>
              <a:gd name="T12" fmla="*/ 81 w 91"/>
              <a:gd name="T13" fmla="*/ 45 h 82"/>
              <a:gd name="T14" fmla="*/ 81 w 91"/>
              <a:gd name="T15" fmla="*/ 9 h 82"/>
              <a:gd name="T16" fmla="*/ 81 w 91"/>
              <a:gd name="T17" fmla="*/ 9 h 82"/>
              <a:gd name="T18" fmla="*/ 45 w 91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82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27" y="81"/>
                  <a:pt x="45" y="72"/>
                </a:cubicBezTo>
                <a:cubicBezTo>
                  <a:pt x="81" y="45"/>
                  <a:pt x="81" y="45"/>
                  <a:pt x="81" y="45"/>
                </a:cubicBezTo>
                <a:cubicBezTo>
                  <a:pt x="90" y="36"/>
                  <a:pt x="90" y="27"/>
                  <a:pt x="81" y="9"/>
                </a:cubicBezTo>
                <a:lnTo>
                  <a:pt x="81" y="9"/>
                </a:lnTo>
                <a:cubicBezTo>
                  <a:pt x="72" y="0"/>
                  <a:pt x="63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5">
            <a:extLst>
              <a:ext uri="{FF2B5EF4-FFF2-40B4-BE49-F238E27FC236}">
                <a16:creationId xmlns:a16="http://schemas.microsoft.com/office/drawing/2014/main" id="{D224139C-CCD7-D548-B68F-F865D92E2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970" y="6143028"/>
            <a:ext cx="265823" cy="384984"/>
          </a:xfrm>
          <a:custGeom>
            <a:avLst/>
            <a:gdLst>
              <a:gd name="T0" fmla="*/ 253 w 254"/>
              <a:gd name="T1" fmla="*/ 370 h 371"/>
              <a:gd name="T2" fmla="*/ 253 w 254"/>
              <a:gd name="T3" fmla="*/ 370 h 371"/>
              <a:gd name="T4" fmla="*/ 0 w 254"/>
              <a:gd name="T5" fmla="*/ 370 h 371"/>
              <a:gd name="T6" fmla="*/ 0 w 254"/>
              <a:gd name="T7" fmla="*/ 54 h 371"/>
              <a:gd name="T8" fmla="*/ 54 w 254"/>
              <a:gd name="T9" fmla="*/ 0 h 371"/>
              <a:gd name="T10" fmla="*/ 199 w 254"/>
              <a:gd name="T11" fmla="*/ 0 h 371"/>
              <a:gd name="T12" fmla="*/ 253 w 254"/>
              <a:gd name="T13" fmla="*/ 54 h 371"/>
              <a:gd name="T14" fmla="*/ 253 w 254"/>
              <a:gd name="T15" fmla="*/ 370 h 371"/>
              <a:gd name="T16" fmla="*/ 45 w 254"/>
              <a:gd name="T17" fmla="*/ 316 h 371"/>
              <a:gd name="T18" fmla="*/ 45 w 254"/>
              <a:gd name="T19" fmla="*/ 316 h 371"/>
              <a:gd name="T20" fmla="*/ 199 w 254"/>
              <a:gd name="T21" fmla="*/ 316 h 371"/>
              <a:gd name="T22" fmla="*/ 199 w 254"/>
              <a:gd name="T23" fmla="*/ 54 h 371"/>
              <a:gd name="T24" fmla="*/ 199 w 254"/>
              <a:gd name="T25" fmla="*/ 54 h 371"/>
              <a:gd name="T26" fmla="*/ 54 w 254"/>
              <a:gd name="T27" fmla="*/ 54 h 371"/>
              <a:gd name="T28" fmla="*/ 45 w 254"/>
              <a:gd name="T29" fmla="*/ 54 h 371"/>
              <a:gd name="T30" fmla="*/ 45 w 254"/>
              <a:gd name="T31" fmla="*/ 31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371">
                <a:moveTo>
                  <a:pt x="253" y="370"/>
                </a:moveTo>
                <a:lnTo>
                  <a:pt x="253" y="370"/>
                </a:lnTo>
                <a:cubicBezTo>
                  <a:pt x="0" y="370"/>
                  <a:pt x="0" y="370"/>
                  <a:pt x="0" y="37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35" y="0"/>
                  <a:pt x="253" y="27"/>
                  <a:pt x="253" y="54"/>
                </a:cubicBezTo>
                <a:lnTo>
                  <a:pt x="253" y="370"/>
                </a:lnTo>
                <a:close/>
                <a:moveTo>
                  <a:pt x="45" y="316"/>
                </a:moveTo>
                <a:lnTo>
                  <a:pt x="45" y="316"/>
                </a:lnTo>
                <a:cubicBezTo>
                  <a:pt x="199" y="316"/>
                  <a:pt x="199" y="316"/>
                  <a:pt x="199" y="316"/>
                </a:cubicBezTo>
                <a:cubicBezTo>
                  <a:pt x="199" y="54"/>
                  <a:pt x="199" y="54"/>
                  <a:pt x="199" y="54"/>
                </a:cubicBezTo>
                <a:lnTo>
                  <a:pt x="199" y="54"/>
                </a:lnTo>
                <a:cubicBezTo>
                  <a:pt x="54" y="54"/>
                  <a:pt x="54" y="54"/>
                  <a:pt x="54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3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6">
            <a:extLst>
              <a:ext uri="{FF2B5EF4-FFF2-40B4-BE49-F238E27FC236}">
                <a16:creationId xmlns:a16="http://schemas.microsoft.com/office/drawing/2014/main" id="{47DDEECC-D037-D64E-9E89-7FE124CBA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064" y="6042199"/>
            <a:ext cx="779135" cy="499564"/>
          </a:xfrm>
          <a:custGeom>
            <a:avLst/>
            <a:gdLst>
              <a:gd name="T0" fmla="*/ 678 w 751"/>
              <a:gd name="T1" fmla="*/ 478 h 479"/>
              <a:gd name="T2" fmla="*/ 678 w 751"/>
              <a:gd name="T3" fmla="*/ 478 h 479"/>
              <a:gd name="T4" fmla="*/ 73 w 751"/>
              <a:gd name="T5" fmla="*/ 478 h 479"/>
              <a:gd name="T6" fmla="*/ 0 w 751"/>
              <a:gd name="T7" fmla="*/ 397 h 479"/>
              <a:gd name="T8" fmla="*/ 0 w 751"/>
              <a:gd name="T9" fmla="*/ 90 h 479"/>
              <a:gd name="T10" fmla="*/ 27 w 751"/>
              <a:gd name="T11" fmla="*/ 54 h 479"/>
              <a:gd name="T12" fmla="*/ 27 w 751"/>
              <a:gd name="T13" fmla="*/ 54 h 479"/>
              <a:gd name="T14" fmla="*/ 64 w 751"/>
              <a:gd name="T15" fmla="*/ 90 h 479"/>
              <a:gd name="T16" fmla="*/ 64 w 751"/>
              <a:gd name="T17" fmla="*/ 397 h 479"/>
              <a:gd name="T18" fmla="*/ 73 w 751"/>
              <a:gd name="T19" fmla="*/ 406 h 479"/>
              <a:gd name="T20" fmla="*/ 678 w 751"/>
              <a:gd name="T21" fmla="*/ 406 h 479"/>
              <a:gd name="T22" fmla="*/ 687 w 751"/>
              <a:gd name="T23" fmla="*/ 397 h 479"/>
              <a:gd name="T24" fmla="*/ 687 w 751"/>
              <a:gd name="T25" fmla="*/ 0 h 479"/>
              <a:gd name="T26" fmla="*/ 750 w 751"/>
              <a:gd name="T27" fmla="*/ 0 h 479"/>
              <a:gd name="T28" fmla="*/ 750 w 751"/>
              <a:gd name="T29" fmla="*/ 397 h 479"/>
              <a:gd name="T30" fmla="*/ 678 w 751"/>
              <a:gd name="T31" fmla="*/ 478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1" h="479">
                <a:moveTo>
                  <a:pt x="678" y="478"/>
                </a:moveTo>
                <a:lnTo>
                  <a:pt x="678" y="478"/>
                </a:lnTo>
                <a:cubicBezTo>
                  <a:pt x="73" y="478"/>
                  <a:pt x="73" y="478"/>
                  <a:pt x="73" y="478"/>
                </a:cubicBezTo>
                <a:cubicBezTo>
                  <a:pt x="27" y="478"/>
                  <a:pt x="0" y="442"/>
                  <a:pt x="0" y="397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9" y="54"/>
                  <a:pt x="27" y="54"/>
                </a:cubicBezTo>
                <a:lnTo>
                  <a:pt x="27" y="54"/>
                </a:lnTo>
                <a:cubicBezTo>
                  <a:pt x="45" y="54"/>
                  <a:pt x="64" y="72"/>
                  <a:pt x="64" y="90"/>
                </a:cubicBezTo>
                <a:cubicBezTo>
                  <a:pt x="64" y="397"/>
                  <a:pt x="64" y="397"/>
                  <a:pt x="64" y="397"/>
                </a:cubicBezTo>
                <a:cubicBezTo>
                  <a:pt x="64" y="406"/>
                  <a:pt x="73" y="406"/>
                  <a:pt x="73" y="406"/>
                </a:cubicBezTo>
                <a:cubicBezTo>
                  <a:pt x="678" y="406"/>
                  <a:pt x="678" y="406"/>
                  <a:pt x="678" y="406"/>
                </a:cubicBezTo>
                <a:cubicBezTo>
                  <a:pt x="678" y="406"/>
                  <a:pt x="687" y="406"/>
                  <a:pt x="687" y="397"/>
                </a:cubicBezTo>
                <a:cubicBezTo>
                  <a:pt x="687" y="0"/>
                  <a:pt x="687" y="0"/>
                  <a:pt x="687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750" y="397"/>
                  <a:pt x="750" y="397"/>
                  <a:pt x="750" y="397"/>
                </a:cubicBezTo>
                <a:cubicBezTo>
                  <a:pt x="750" y="442"/>
                  <a:pt x="714" y="478"/>
                  <a:pt x="678" y="4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7">
            <a:extLst>
              <a:ext uri="{FF2B5EF4-FFF2-40B4-BE49-F238E27FC236}">
                <a16:creationId xmlns:a16="http://schemas.microsoft.com/office/drawing/2014/main" id="{2A52229C-1DAC-194C-A055-E2607CB7A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3900" y="5712212"/>
            <a:ext cx="902879" cy="375818"/>
          </a:xfrm>
          <a:custGeom>
            <a:avLst/>
            <a:gdLst>
              <a:gd name="T0" fmla="*/ 732 w 868"/>
              <a:gd name="T1" fmla="*/ 362 h 363"/>
              <a:gd name="T2" fmla="*/ 732 w 868"/>
              <a:gd name="T3" fmla="*/ 362 h 363"/>
              <a:gd name="T4" fmla="*/ 633 w 868"/>
              <a:gd name="T5" fmla="*/ 317 h 363"/>
              <a:gd name="T6" fmla="*/ 533 w 868"/>
              <a:gd name="T7" fmla="*/ 353 h 363"/>
              <a:gd name="T8" fmla="*/ 434 w 868"/>
              <a:gd name="T9" fmla="*/ 317 h 363"/>
              <a:gd name="T10" fmla="*/ 334 w 868"/>
              <a:gd name="T11" fmla="*/ 353 h 363"/>
              <a:gd name="T12" fmla="*/ 235 w 868"/>
              <a:gd name="T13" fmla="*/ 307 h 363"/>
              <a:gd name="T14" fmla="*/ 127 w 868"/>
              <a:gd name="T15" fmla="*/ 353 h 363"/>
              <a:gd name="T16" fmla="*/ 0 w 868"/>
              <a:gd name="T17" fmla="*/ 217 h 363"/>
              <a:gd name="T18" fmla="*/ 0 w 868"/>
              <a:gd name="T19" fmla="*/ 208 h 363"/>
              <a:gd name="T20" fmla="*/ 117 w 868"/>
              <a:gd name="T21" fmla="*/ 36 h 363"/>
              <a:gd name="T22" fmla="*/ 172 w 868"/>
              <a:gd name="T23" fmla="*/ 0 h 363"/>
              <a:gd name="T24" fmla="*/ 687 w 868"/>
              <a:gd name="T25" fmla="*/ 0 h 363"/>
              <a:gd name="T26" fmla="*/ 687 w 868"/>
              <a:gd name="T27" fmla="*/ 0 h 363"/>
              <a:gd name="T28" fmla="*/ 750 w 868"/>
              <a:gd name="T29" fmla="*/ 36 h 363"/>
              <a:gd name="T30" fmla="*/ 867 w 868"/>
              <a:gd name="T31" fmla="*/ 208 h 363"/>
              <a:gd name="T32" fmla="*/ 867 w 868"/>
              <a:gd name="T33" fmla="*/ 217 h 363"/>
              <a:gd name="T34" fmla="*/ 741 w 868"/>
              <a:gd name="T35" fmla="*/ 362 h 363"/>
              <a:gd name="T36" fmla="*/ 732 w 868"/>
              <a:gd name="T37" fmla="*/ 362 h 363"/>
              <a:gd name="T38" fmla="*/ 633 w 868"/>
              <a:gd name="T39" fmla="*/ 226 h 363"/>
              <a:gd name="T40" fmla="*/ 633 w 868"/>
              <a:gd name="T41" fmla="*/ 226 h 363"/>
              <a:gd name="T42" fmla="*/ 633 w 868"/>
              <a:gd name="T43" fmla="*/ 226 h 363"/>
              <a:gd name="T44" fmla="*/ 669 w 868"/>
              <a:gd name="T45" fmla="*/ 253 h 363"/>
              <a:gd name="T46" fmla="*/ 732 w 868"/>
              <a:gd name="T47" fmla="*/ 289 h 363"/>
              <a:gd name="T48" fmla="*/ 795 w 868"/>
              <a:gd name="T49" fmla="*/ 226 h 363"/>
              <a:gd name="T50" fmla="*/ 687 w 868"/>
              <a:gd name="T51" fmla="*/ 73 h 363"/>
              <a:gd name="T52" fmla="*/ 172 w 868"/>
              <a:gd name="T53" fmla="*/ 73 h 363"/>
              <a:gd name="T54" fmla="*/ 172 w 868"/>
              <a:gd name="T55" fmla="*/ 73 h 363"/>
              <a:gd name="T56" fmla="*/ 63 w 868"/>
              <a:gd name="T57" fmla="*/ 226 h 363"/>
              <a:gd name="T58" fmla="*/ 127 w 868"/>
              <a:gd name="T59" fmla="*/ 289 h 363"/>
              <a:gd name="T60" fmla="*/ 190 w 868"/>
              <a:gd name="T61" fmla="*/ 244 h 363"/>
              <a:gd name="T62" fmla="*/ 235 w 868"/>
              <a:gd name="T63" fmla="*/ 217 h 363"/>
              <a:gd name="T64" fmla="*/ 235 w 868"/>
              <a:gd name="T65" fmla="*/ 217 h 363"/>
              <a:gd name="T66" fmla="*/ 271 w 868"/>
              <a:gd name="T67" fmla="*/ 244 h 363"/>
              <a:gd name="T68" fmla="*/ 334 w 868"/>
              <a:gd name="T69" fmla="*/ 289 h 363"/>
              <a:gd name="T70" fmla="*/ 389 w 868"/>
              <a:gd name="T71" fmla="*/ 244 h 363"/>
              <a:gd name="T72" fmla="*/ 434 w 868"/>
              <a:gd name="T73" fmla="*/ 226 h 363"/>
              <a:gd name="T74" fmla="*/ 434 w 868"/>
              <a:gd name="T75" fmla="*/ 226 h 363"/>
              <a:gd name="T76" fmla="*/ 470 w 868"/>
              <a:gd name="T77" fmla="*/ 244 h 363"/>
              <a:gd name="T78" fmla="*/ 533 w 868"/>
              <a:gd name="T79" fmla="*/ 289 h 363"/>
              <a:gd name="T80" fmla="*/ 587 w 868"/>
              <a:gd name="T81" fmla="*/ 244 h 363"/>
              <a:gd name="T82" fmla="*/ 633 w 868"/>
              <a:gd name="T83" fmla="*/ 226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68" h="363">
                <a:moveTo>
                  <a:pt x="732" y="362"/>
                </a:moveTo>
                <a:lnTo>
                  <a:pt x="732" y="362"/>
                </a:lnTo>
                <a:cubicBezTo>
                  <a:pt x="687" y="362"/>
                  <a:pt x="651" y="343"/>
                  <a:pt x="633" y="317"/>
                </a:cubicBezTo>
                <a:cubicBezTo>
                  <a:pt x="605" y="343"/>
                  <a:pt x="569" y="353"/>
                  <a:pt x="533" y="353"/>
                </a:cubicBezTo>
                <a:cubicBezTo>
                  <a:pt x="488" y="353"/>
                  <a:pt x="452" y="343"/>
                  <a:pt x="434" y="317"/>
                </a:cubicBezTo>
                <a:cubicBezTo>
                  <a:pt x="407" y="343"/>
                  <a:pt x="370" y="353"/>
                  <a:pt x="334" y="353"/>
                </a:cubicBezTo>
                <a:cubicBezTo>
                  <a:pt x="289" y="353"/>
                  <a:pt x="253" y="343"/>
                  <a:pt x="235" y="307"/>
                </a:cubicBezTo>
                <a:cubicBezTo>
                  <a:pt x="208" y="343"/>
                  <a:pt x="163" y="362"/>
                  <a:pt x="127" y="353"/>
                </a:cubicBezTo>
                <a:cubicBezTo>
                  <a:pt x="54" y="353"/>
                  <a:pt x="0" y="289"/>
                  <a:pt x="0" y="217"/>
                </a:cubicBezTo>
                <a:cubicBezTo>
                  <a:pt x="0" y="208"/>
                  <a:pt x="0" y="208"/>
                  <a:pt x="0" y="208"/>
                </a:cubicBezTo>
                <a:cubicBezTo>
                  <a:pt x="117" y="36"/>
                  <a:pt x="117" y="36"/>
                  <a:pt x="117" y="36"/>
                </a:cubicBezTo>
                <a:cubicBezTo>
                  <a:pt x="127" y="9"/>
                  <a:pt x="145" y="0"/>
                  <a:pt x="172" y="0"/>
                </a:cubicBezTo>
                <a:cubicBezTo>
                  <a:pt x="687" y="0"/>
                  <a:pt x="687" y="0"/>
                  <a:pt x="687" y="0"/>
                </a:cubicBezTo>
                <a:lnTo>
                  <a:pt x="687" y="0"/>
                </a:lnTo>
                <a:cubicBezTo>
                  <a:pt x="714" y="0"/>
                  <a:pt x="732" y="9"/>
                  <a:pt x="750" y="36"/>
                </a:cubicBezTo>
                <a:cubicBezTo>
                  <a:pt x="867" y="208"/>
                  <a:pt x="867" y="208"/>
                  <a:pt x="867" y="208"/>
                </a:cubicBezTo>
                <a:cubicBezTo>
                  <a:pt x="867" y="217"/>
                  <a:pt x="867" y="217"/>
                  <a:pt x="867" y="217"/>
                </a:cubicBezTo>
                <a:cubicBezTo>
                  <a:pt x="867" y="289"/>
                  <a:pt x="813" y="353"/>
                  <a:pt x="741" y="362"/>
                </a:cubicBezTo>
                <a:cubicBezTo>
                  <a:pt x="732" y="362"/>
                  <a:pt x="732" y="362"/>
                  <a:pt x="732" y="362"/>
                </a:cubicBezTo>
                <a:close/>
                <a:moveTo>
                  <a:pt x="633" y="226"/>
                </a:moveTo>
                <a:lnTo>
                  <a:pt x="633" y="226"/>
                </a:lnTo>
                <a:lnTo>
                  <a:pt x="633" y="226"/>
                </a:lnTo>
                <a:cubicBezTo>
                  <a:pt x="651" y="226"/>
                  <a:pt x="660" y="235"/>
                  <a:pt x="669" y="253"/>
                </a:cubicBezTo>
                <a:cubicBezTo>
                  <a:pt x="678" y="271"/>
                  <a:pt x="705" y="289"/>
                  <a:pt x="732" y="289"/>
                </a:cubicBezTo>
                <a:cubicBezTo>
                  <a:pt x="768" y="289"/>
                  <a:pt x="786" y="262"/>
                  <a:pt x="795" y="226"/>
                </a:cubicBezTo>
                <a:cubicBezTo>
                  <a:pt x="687" y="73"/>
                  <a:pt x="687" y="73"/>
                  <a:pt x="687" y="73"/>
                </a:cubicBezTo>
                <a:cubicBezTo>
                  <a:pt x="172" y="73"/>
                  <a:pt x="172" y="73"/>
                  <a:pt x="172" y="73"/>
                </a:cubicBezTo>
                <a:lnTo>
                  <a:pt x="172" y="73"/>
                </a:lnTo>
                <a:cubicBezTo>
                  <a:pt x="63" y="226"/>
                  <a:pt x="63" y="226"/>
                  <a:pt x="63" y="226"/>
                </a:cubicBezTo>
                <a:cubicBezTo>
                  <a:pt x="72" y="262"/>
                  <a:pt x="99" y="280"/>
                  <a:pt x="127" y="289"/>
                </a:cubicBezTo>
                <a:cubicBezTo>
                  <a:pt x="154" y="289"/>
                  <a:pt x="181" y="271"/>
                  <a:pt x="190" y="244"/>
                </a:cubicBezTo>
                <a:cubicBezTo>
                  <a:pt x="199" y="235"/>
                  <a:pt x="217" y="217"/>
                  <a:pt x="235" y="217"/>
                </a:cubicBezTo>
                <a:lnTo>
                  <a:pt x="235" y="217"/>
                </a:lnTo>
                <a:cubicBezTo>
                  <a:pt x="253" y="217"/>
                  <a:pt x="262" y="235"/>
                  <a:pt x="271" y="244"/>
                </a:cubicBezTo>
                <a:cubicBezTo>
                  <a:pt x="280" y="271"/>
                  <a:pt x="307" y="289"/>
                  <a:pt x="334" y="289"/>
                </a:cubicBezTo>
                <a:cubicBezTo>
                  <a:pt x="361" y="289"/>
                  <a:pt x="380" y="271"/>
                  <a:pt x="389" y="244"/>
                </a:cubicBezTo>
                <a:cubicBezTo>
                  <a:pt x="398" y="235"/>
                  <a:pt x="416" y="226"/>
                  <a:pt x="434" y="226"/>
                </a:cubicBezTo>
                <a:lnTo>
                  <a:pt x="434" y="226"/>
                </a:lnTo>
                <a:cubicBezTo>
                  <a:pt x="452" y="226"/>
                  <a:pt x="461" y="235"/>
                  <a:pt x="470" y="244"/>
                </a:cubicBezTo>
                <a:cubicBezTo>
                  <a:pt x="479" y="271"/>
                  <a:pt x="506" y="289"/>
                  <a:pt x="533" y="289"/>
                </a:cubicBezTo>
                <a:cubicBezTo>
                  <a:pt x="560" y="289"/>
                  <a:pt x="578" y="271"/>
                  <a:pt x="587" y="244"/>
                </a:cubicBezTo>
                <a:cubicBezTo>
                  <a:pt x="596" y="235"/>
                  <a:pt x="614" y="226"/>
                  <a:pt x="633" y="2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8">
            <a:extLst>
              <a:ext uri="{FF2B5EF4-FFF2-40B4-BE49-F238E27FC236}">
                <a16:creationId xmlns:a16="http://schemas.microsoft.com/office/drawing/2014/main" id="{1C193DD5-9CBA-C745-9698-F3ADB675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938" y="6161361"/>
            <a:ext cx="233739" cy="54998"/>
          </a:xfrm>
          <a:custGeom>
            <a:avLst/>
            <a:gdLst>
              <a:gd name="T0" fmla="*/ 226 w 227"/>
              <a:gd name="T1" fmla="*/ 54 h 55"/>
              <a:gd name="T2" fmla="*/ 0 w 227"/>
              <a:gd name="T3" fmla="*/ 54 h 55"/>
              <a:gd name="T4" fmla="*/ 0 w 227"/>
              <a:gd name="T5" fmla="*/ 0 h 55"/>
              <a:gd name="T6" fmla="*/ 226 w 227"/>
              <a:gd name="T7" fmla="*/ 0 h 55"/>
              <a:gd name="T8" fmla="*/ 226 w 22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55">
                <a:moveTo>
                  <a:pt x="226" y="54"/>
                </a:moveTo>
                <a:lnTo>
                  <a:pt x="0" y="54"/>
                </a:lnTo>
                <a:lnTo>
                  <a:pt x="0" y="0"/>
                </a:lnTo>
                <a:lnTo>
                  <a:pt x="226" y="0"/>
                </a:lnTo>
                <a:lnTo>
                  <a:pt x="22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09">
            <a:extLst>
              <a:ext uri="{FF2B5EF4-FFF2-40B4-BE49-F238E27FC236}">
                <a16:creationId xmlns:a16="http://schemas.microsoft.com/office/drawing/2014/main" id="{9F74C0E8-4CF8-9C4F-ADDC-BBEE17B6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9437" y="6010118"/>
            <a:ext cx="233739" cy="444564"/>
          </a:xfrm>
          <a:custGeom>
            <a:avLst/>
            <a:gdLst>
              <a:gd name="T0" fmla="*/ 90 w 227"/>
              <a:gd name="T1" fmla="*/ 0 h 426"/>
              <a:gd name="T2" fmla="*/ 90 w 227"/>
              <a:gd name="T3" fmla="*/ 0 h 426"/>
              <a:gd name="T4" fmla="*/ 0 w 227"/>
              <a:gd name="T5" fmla="*/ 0 h 426"/>
              <a:gd name="T6" fmla="*/ 0 w 227"/>
              <a:gd name="T7" fmla="*/ 54 h 426"/>
              <a:gd name="T8" fmla="*/ 72 w 227"/>
              <a:gd name="T9" fmla="*/ 54 h 426"/>
              <a:gd name="T10" fmla="*/ 90 w 227"/>
              <a:gd name="T11" fmla="*/ 64 h 426"/>
              <a:gd name="T12" fmla="*/ 171 w 227"/>
              <a:gd name="T13" fmla="*/ 163 h 426"/>
              <a:gd name="T14" fmla="*/ 171 w 227"/>
              <a:gd name="T15" fmla="*/ 371 h 426"/>
              <a:gd name="T16" fmla="*/ 36 w 227"/>
              <a:gd name="T17" fmla="*/ 371 h 426"/>
              <a:gd name="T18" fmla="*/ 45 w 227"/>
              <a:gd name="T19" fmla="*/ 389 h 426"/>
              <a:gd name="T20" fmla="*/ 36 w 227"/>
              <a:gd name="T21" fmla="*/ 425 h 426"/>
              <a:gd name="T22" fmla="*/ 171 w 227"/>
              <a:gd name="T23" fmla="*/ 425 h 426"/>
              <a:gd name="T24" fmla="*/ 226 w 227"/>
              <a:gd name="T25" fmla="*/ 371 h 426"/>
              <a:gd name="T26" fmla="*/ 226 w 227"/>
              <a:gd name="T27" fmla="*/ 145 h 426"/>
              <a:gd name="T28" fmla="*/ 226 w 227"/>
              <a:gd name="T29" fmla="*/ 136 h 426"/>
              <a:gd name="T30" fmla="*/ 117 w 227"/>
              <a:gd name="T31" fmla="*/ 9 h 426"/>
              <a:gd name="T32" fmla="*/ 90 w 227"/>
              <a:gd name="T33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7" h="426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81" y="54"/>
                  <a:pt x="90" y="64"/>
                </a:cubicBezTo>
                <a:cubicBezTo>
                  <a:pt x="171" y="163"/>
                  <a:pt x="171" y="163"/>
                  <a:pt x="171" y="163"/>
                </a:cubicBezTo>
                <a:cubicBezTo>
                  <a:pt x="171" y="371"/>
                  <a:pt x="171" y="371"/>
                  <a:pt x="171" y="371"/>
                </a:cubicBezTo>
                <a:cubicBezTo>
                  <a:pt x="36" y="371"/>
                  <a:pt x="36" y="371"/>
                  <a:pt x="36" y="371"/>
                </a:cubicBezTo>
                <a:cubicBezTo>
                  <a:pt x="45" y="380"/>
                  <a:pt x="45" y="380"/>
                  <a:pt x="45" y="389"/>
                </a:cubicBezTo>
                <a:cubicBezTo>
                  <a:pt x="45" y="398"/>
                  <a:pt x="36" y="416"/>
                  <a:pt x="36" y="425"/>
                </a:cubicBezTo>
                <a:cubicBezTo>
                  <a:pt x="171" y="425"/>
                  <a:pt x="171" y="425"/>
                  <a:pt x="171" y="425"/>
                </a:cubicBezTo>
                <a:cubicBezTo>
                  <a:pt x="199" y="425"/>
                  <a:pt x="226" y="398"/>
                  <a:pt x="226" y="371"/>
                </a:cubicBezTo>
                <a:cubicBezTo>
                  <a:pt x="226" y="145"/>
                  <a:pt x="226" y="145"/>
                  <a:pt x="226" y="145"/>
                </a:cubicBezTo>
                <a:lnTo>
                  <a:pt x="226" y="136"/>
                </a:lnTo>
                <a:cubicBezTo>
                  <a:pt x="117" y="9"/>
                  <a:pt x="117" y="9"/>
                  <a:pt x="117" y="9"/>
                </a:cubicBezTo>
                <a:cubicBezTo>
                  <a:pt x="108" y="0"/>
                  <a:pt x="99" y="0"/>
                  <a:pt x="9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0">
            <a:extLst>
              <a:ext uri="{FF2B5EF4-FFF2-40B4-BE49-F238E27FC236}">
                <a16:creationId xmlns:a16="http://schemas.microsoft.com/office/drawing/2014/main" id="{26B42B1F-98B5-2545-8D48-CB3245B1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1951" y="6385936"/>
            <a:ext cx="274989" cy="77912"/>
          </a:xfrm>
          <a:custGeom>
            <a:avLst/>
            <a:gdLst>
              <a:gd name="T0" fmla="*/ 262 w 263"/>
              <a:gd name="T1" fmla="*/ 0 h 73"/>
              <a:gd name="T2" fmla="*/ 262 w 263"/>
              <a:gd name="T3" fmla="*/ 0 h 73"/>
              <a:gd name="T4" fmla="*/ 9 w 263"/>
              <a:gd name="T5" fmla="*/ 0 h 73"/>
              <a:gd name="T6" fmla="*/ 18 w 263"/>
              <a:gd name="T7" fmla="*/ 27 h 73"/>
              <a:gd name="T8" fmla="*/ 0 w 263"/>
              <a:gd name="T9" fmla="*/ 72 h 73"/>
              <a:gd name="T10" fmla="*/ 262 w 263"/>
              <a:gd name="T11" fmla="*/ 63 h 73"/>
              <a:gd name="T12" fmla="*/ 254 w 263"/>
              <a:gd name="T13" fmla="*/ 27 h 73"/>
              <a:gd name="T14" fmla="*/ 262 w 263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73">
                <a:moveTo>
                  <a:pt x="262" y="0"/>
                </a:moveTo>
                <a:lnTo>
                  <a:pt x="262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45"/>
                  <a:pt x="9" y="54"/>
                  <a:pt x="0" y="72"/>
                </a:cubicBezTo>
                <a:cubicBezTo>
                  <a:pt x="262" y="63"/>
                  <a:pt x="262" y="63"/>
                  <a:pt x="262" y="63"/>
                </a:cubicBezTo>
                <a:cubicBezTo>
                  <a:pt x="254" y="54"/>
                  <a:pt x="254" y="45"/>
                  <a:pt x="254" y="27"/>
                </a:cubicBezTo>
                <a:cubicBezTo>
                  <a:pt x="254" y="18"/>
                  <a:pt x="254" y="9"/>
                  <a:pt x="2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1">
            <a:extLst>
              <a:ext uri="{FF2B5EF4-FFF2-40B4-BE49-F238E27FC236}">
                <a16:creationId xmlns:a16="http://schemas.microsoft.com/office/drawing/2014/main" id="{BACE4BBF-E097-C24B-A0E0-1B01BA5B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1131" y="5881790"/>
            <a:ext cx="678306" cy="481229"/>
          </a:xfrm>
          <a:custGeom>
            <a:avLst/>
            <a:gdLst>
              <a:gd name="T0" fmla="*/ 624 w 652"/>
              <a:gd name="T1" fmla="*/ 452 h 462"/>
              <a:gd name="T2" fmla="*/ 624 w 652"/>
              <a:gd name="T3" fmla="*/ 452 h 462"/>
              <a:gd name="T4" fmla="*/ 651 w 652"/>
              <a:gd name="T5" fmla="*/ 452 h 462"/>
              <a:gd name="T6" fmla="*/ 651 w 652"/>
              <a:gd name="T7" fmla="*/ 180 h 462"/>
              <a:gd name="T8" fmla="*/ 651 w 652"/>
              <a:gd name="T9" fmla="*/ 126 h 462"/>
              <a:gd name="T10" fmla="*/ 651 w 652"/>
              <a:gd name="T11" fmla="*/ 63 h 462"/>
              <a:gd name="T12" fmla="*/ 588 w 652"/>
              <a:gd name="T13" fmla="*/ 0 h 462"/>
              <a:gd name="T14" fmla="*/ 27 w 652"/>
              <a:gd name="T15" fmla="*/ 0 h 462"/>
              <a:gd name="T16" fmla="*/ 0 w 652"/>
              <a:gd name="T17" fmla="*/ 36 h 462"/>
              <a:gd name="T18" fmla="*/ 27 w 652"/>
              <a:gd name="T19" fmla="*/ 63 h 462"/>
              <a:gd name="T20" fmla="*/ 588 w 652"/>
              <a:gd name="T21" fmla="*/ 63 h 462"/>
              <a:gd name="T22" fmla="*/ 588 w 652"/>
              <a:gd name="T23" fmla="*/ 461 h 462"/>
              <a:gd name="T24" fmla="*/ 624 w 652"/>
              <a:gd name="T25" fmla="*/ 45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2" h="462">
                <a:moveTo>
                  <a:pt x="624" y="452"/>
                </a:moveTo>
                <a:lnTo>
                  <a:pt x="624" y="452"/>
                </a:lnTo>
                <a:cubicBezTo>
                  <a:pt x="633" y="452"/>
                  <a:pt x="642" y="452"/>
                  <a:pt x="651" y="452"/>
                </a:cubicBezTo>
                <a:cubicBezTo>
                  <a:pt x="651" y="180"/>
                  <a:pt x="651" y="180"/>
                  <a:pt x="651" y="180"/>
                </a:cubicBezTo>
                <a:cubicBezTo>
                  <a:pt x="651" y="126"/>
                  <a:pt x="651" y="126"/>
                  <a:pt x="651" y="126"/>
                </a:cubicBezTo>
                <a:cubicBezTo>
                  <a:pt x="651" y="63"/>
                  <a:pt x="651" y="63"/>
                  <a:pt x="651" y="63"/>
                </a:cubicBezTo>
                <a:cubicBezTo>
                  <a:pt x="651" y="27"/>
                  <a:pt x="624" y="0"/>
                  <a:pt x="58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36"/>
                </a:cubicBezTo>
                <a:cubicBezTo>
                  <a:pt x="0" y="54"/>
                  <a:pt x="9" y="63"/>
                  <a:pt x="27" y="63"/>
                </a:cubicBezTo>
                <a:cubicBezTo>
                  <a:pt x="588" y="63"/>
                  <a:pt x="588" y="63"/>
                  <a:pt x="588" y="63"/>
                </a:cubicBezTo>
                <a:cubicBezTo>
                  <a:pt x="588" y="461"/>
                  <a:pt x="588" y="461"/>
                  <a:pt x="588" y="461"/>
                </a:cubicBezTo>
                <a:cubicBezTo>
                  <a:pt x="597" y="452"/>
                  <a:pt x="615" y="452"/>
                  <a:pt x="624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2">
            <a:extLst>
              <a:ext uri="{FF2B5EF4-FFF2-40B4-BE49-F238E27FC236}">
                <a16:creationId xmlns:a16="http://schemas.microsoft.com/office/drawing/2014/main" id="{2745A6C5-AC21-214E-A6B3-B8441A91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79043" y="6143028"/>
            <a:ext cx="132913" cy="320820"/>
          </a:xfrm>
          <a:custGeom>
            <a:avLst/>
            <a:gdLst>
              <a:gd name="T0" fmla="*/ 126 w 127"/>
              <a:gd name="T1" fmla="*/ 235 h 308"/>
              <a:gd name="T2" fmla="*/ 126 w 127"/>
              <a:gd name="T3" fmla="*/ 235 h 308"/>
              <a:gd name="T4" fmla="*/ 63 w 127"/>
              <a:gd name="T5" fmla="*/ 235 h 308"/>
              <a:gd name="T6" fmla="*/ 63 w 127"/>
              <a:gd name="T7" fmla="*/ 0 h 308"/>
              <a:gd name="T8" fmla="*/ 0 w 127"/>
              <a:gd name="T9" fmla="*/ 0 h 308"/>
              <a:gd name="T10" fmla="*/ 0 w 127"/>
              <a:gd name="T11" fmla="*/ 235 h 308"/>
              <a:gd name="T12" fmla="*/ 9 w 127"/>
              <a:gd name="T13" fmla="*/ 280 h 308"/>
              <a:gd name="T14" fmla="*/ 63 w 127"/>
              <a:gd name="T15" fmla="*/ 307 h 308"/>
              <a:gd name="T16" fmla="*/ 63 w 127"/>
              <a:gd name="T17" fmla="*/ 307 h 308"/>
              <a:gd name="T18" fmla="*/ 126 w 127"/>
              <a:gd name="T19" fmla="*/ 307 h 308"/>
              <a:gd name="T20" fmla="*/ 117 w 127"/>
              <a:gd name="T21" fmla="*/ 262 h 308"/>
              <a:gd name="T22" fmla="*/ 126 w 127"/>
              <a:gd name="T23" fmla="*/ 235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308">
                <a:moveTo>
                  <a:pt x="126" y="235"/>
                </a:moveTo>
                <a:lnTo>
                  <a:pt x="126" y="235"/>
                </a:lnTo>
                <a:cubicBezTo>
                  <a:pt x="63" y="235"/>
                  <a:pt x="63" y="235"/>
                  <a:pt x="63" y="235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3"/>
                  <a:pt x="0" y="271"/>
                  <a:pt x="9" y="280"/>
                </a:cubicBezTo>
                <a:cubicBezTo>
                  <a:pt x="27" y="298"/>
                  <a:pt x="45" y="307"/>
                  <a:pt x="63" y="307"/>
                </a:cubicBezTo>
                <a:lnTo>
                  <a:pt x="63" y="307"/>
                </a:lnTo>
                <a:cubicBezTo>
                  <a:pt x="126" y="307"/>
                  <a:pt x="126" y="307"/>
                  <a:pt x="126" y="307"/>
                </a:cubicBezTo>
                <a:cubicBezTo>
                  <a:pt x="126" y="289"/>
                  <a:pt x="117" y="280"/>
                  <a:pt x="117" y="262"/>
                </a:cubicBezTo>
                <a:cubicBezTo>
                  <a:pt x="117" y="253"/>
                  <a:pt x="117" y="244"/>
                  <a:pt x="126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3">
            <a:extLst>
              <a:ext uri="{FF2B5EF4-FFF2-40B4-BE49-F238E27FC236}">
                <a16:creationId xmlns:a16="http://schemas.microsoft.com/office/drawing/2014/main" id="{C55D36F6-D1AA-E44D-A8CE-DB308E68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5691" y="6321772"/>
            <a:ext cx="197077" cy="187908"/>
          </a:xfrm>
          <a:custGeom>
            <a:avLst/>
            <a:gdLst>
              <a:gd name="T0" fmla="*/ 91 w 191"/>
              <a:gd name="T1" fmla="*/ 180 h 181"/>
              <a:gd name="T2" fmla="*/ 91 w 191"/>
              <a:gd name="T3" fmla="*/ 180 h 181"/>
              <a:gd name="T4" fmla="*/ 0 w 191"/>
              <a:gd name="T5" fmla="*/ 90 h 181"/>
              <a:gd name="T6" fmla="*/ 91 w 191"/>
              <a:gd name="T7" fmla="*/ 0 h 181"/>
              <a:gd name="T8" fmla="*/ 190 w 191"/>
              <a:gd name="T9" fmla="*/ 90 h 181"/>
              <a:gd name="T10" fmla="*/ 91 w 191"/>
              <a:gd name="T11" fmla="*/ 180 h 181"/>
              <a:gd name="T12" fmla="*/ 91 w 191"/>
              <a:gd name="T13" fmla="*/ 54 h 181"/>
              <a:gd name="T14" fmla="*/ 91 w 191"/>
              <a:gd name="T15" fmla="*/ 54 h 181"/>
              <a:gd name="T16" fmla="*/ 55 w 191"/>
              <a:gd name="T17" fmla="*/ 90 h 181"/>
              <a:gd name="T18" fmla="*/ 91 w 191"/>
              <a:gd name="T19" fmla="*/ 135 h 181"/>
              <a:gd name="T20" fmla="*/ 136 w 191"/>
              <a:gd name="T21" fmla="*/ 90 h 181"/>
              <a:gd name="T22" fmla="*/ 91 w 191"/>
              <a:gd name="T23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1">
                <a:moveTo>
                  <a:pt x="91" y="180"/>
                </a:moveTo>
                <a:lnTo>
                  <a:pt x="91" y="180"/>
                </a:lnTo>
                <a:cubicBezTo>
                  <a:pt x="46" y="180"/>
                  <a:pt x="0" y="144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90" y="45"/>
                  <a:pt x="190" y="90"/>
                </a:cubicBezTo>
                <a:cubicBezTo>
                  <a:pt x="190" y="144"/>
                  <a:pt x="145" y="180"/>
                  <a:pt x="91" y="180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55" y="72"/>
                  <a:pt x="55" y="90"/>
                </a:cubicBezTo>
                <a:cubicBezTo>
                  <a:pt x="55" y="117"/>
                  <a:pt x="73" y="135"/>
                  <a:pt x="91" y="135"/>
                </a:cubicBezTo>
                <a:cubicBezTo>
                  <a:pt x="118" y="135"/>
                  <a:pt x="136" y="117"/>
                  <a:pt x="136" y="90"/>
                </a:cubicBezTo>
                <a:cubicBezTo>
                  <a:pt x="136" y="72"/>
                  <a:pt x="118" y="54"/>
                  <a:pt x="9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4">
            <a:extLst>
              <a:ext uri="{FF2B5EF4-FFF2-40B4-BE49-F238E27FC236}">
                <a16:creationId xmlns:a16="http://schemas.microsoft.com/office/drawing/2014/main" id="{FE88013F-5DC0-B541-B74B-F9CFE3310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706" y="6321772"/>
            <a:ext cx="197077" cy="187908"/>
          </a:xfrm>
          <a:custGeom>
            <a:avLst/>
            <a:gdLst>
              <a:gd name="T0" fmla="*/ 90 w 191"/>
              <a:gd name="T1" fmla="*/ 180 h 181"/>
              <a:gd name="T2" fmla="*/ 90 w 191"/>
              <a:gd name="T3" fmla="*/ 180 h 181"/>
              <a:gd name="T4" fmla="*/ 0 w 191"/>
              <a:gd name="T5" fmla="*/ 90 h 181"/>
              <a:gd name="T6" fmla="*/ 90 w 191"/>
              <a:gd name="T7" fmla="*/ 0 h 181"/>
              <a:gd name="T8" fmla="*/ 190 w 191"/>
              <a:gd name="T9" fmla="*/ 90 h 181"/>
              <a:gd name="T10" fmla="*/ 90 w 191"/>
              <a:gd name="T11" fmla="*/ 180 h 181"/>
              <a:gd name="T12" fmla="*/ 90 w 191"/>
              <a:gd name="T13" fmla="*/ 54 h 181"/>
              <a:gd name="T14" fmla="*/ 90 w 191"/>
              <a:gd name="T15" fmla="*/ 54 h 181"/>
              <a:gd name="T16" fmla="*/ 54 w 191"/>
              <a:gd name="T17" fmla="*/ 90 h 181"/>
              <a:gd name="T18" fmla="*/ 90 w 191"/>
              <a:gd name="T19" fmla="*/ 135 h 181"/>
              <a:gd name="T20" fmla="*/ 136 w 191"/>
              <a:gd name="T21" fmla="*/ 90 h 181"/>
              <a:gd name="T22" fmla="*/ 90 w 191"/>
              <a:gd name="T23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1" h="181">
                <a:moveTo>
                  <a:pt x="90" y="180"/>
                </a:moveTo>
                <a:lnTo>
                  <a:pt x="90" y="180"/>
                </a:lnTo>
                <a:cubicBezTo>
                  <a:pt x="45" y="180"/>
                  <a:pt x="0" y="144"/>
                  <a:pt x="0" y="90"/>
                </a:cubicBezTo>
                <a:cubicBezTo>
                  <a:pt x="0" y="45"/>
                  <a:pt x="45" y="0"/>
                  <a:pt x="90" y="0"/>
                </a:cubicBezTo>
                <a:cubicBezTo>
                  <a:pt x="144" y="0"/>
                  <a:pt x="190" y="45"/>
                  <a:pt x="190" y="90"/>
                </a:cubicBezTo>
                <a:cubicBezTo>
                  <a:pt x="190" y="144"/>
                  <a:pt x="144" y="180"/>
                  <a:pt x="90" y="180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117"/>
                  <a:pt x="72" y="135"/>
                  <a:pt x="90" y="135"/>
                </a:cubicBezTo>
                <a:cubicBezTo>
                  <a:pt x="117" y="135"/>
                  <a:pt x="136" y="117"/>
                  <a:pt x="136" y="90"/>
                </a:cubicBezTo>
                <a:cubicBezTo>
                  <a:pt x="136" y="72"/>
                  <a:pt x="117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5">
            <a:extLst>
              <a:ext uri="{FF2B5EF4-FFF2-40B4-BE49-F238E27FC236}">
                <a16:creationId xmlns:a16="http://schemas.microsoft.com/office/drawing/2014/main" id="{CCDF6E87-B630-8640-AE36-0FA0DCE28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464" y="6000952"/>
            <a:ext cx="284155" cy="68746"/>
          </a:xfrm>
          <a:custGeom>
            <a:avLst/>
            <a:gdLst>
              <a:gd name="T0" fmla="*/ 235 w 273"/>
              <a:gd name="T1" fmla="*/ 63 h 64"/>
              <a:gd name="T2" fmla="*/ 235 w 273"/>
              <a:gd name="T3" fmla="*/ 63 h 64"/>
              <a:gd name="T4" fmla="*/ 28 w 273"/>
              <a:gd name="T5" fmla="*/ 63 h 64"/>
              <a:gd name="T6" fmla="*/ 0 w 273"/>
              <a:gd name="T7" fmla="*/ 37 h 64"/>
              <a:gd name="T8" fmla="*/ 0 w 273"/>
              <a:gd name="T9" fmla="*/ 37 h 64"/>
              <a:gd name="T10" fmla="*/ 28 w 273"/>
              <a:gd name="T11" fmla="*/ 0 h 64"/>
              <a:gd name="T12" fmla="*/ 235 w 273"/>
              <a:gd name="T13" fmla="*/ 0 h 64"/>
              <a:gd name="T14" fmla="*/ 272 w 273"/>
              <a:gd name="T15" fmla="*/ 37 h 64"/>
              <a:gd name="T16" fmla="*/ 272 w 273"/>
              <a:gd name="T17" fmla="*/ 37 h 64"/>
              <a:gd name="T18" fmla="*/ 235 w 27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3" h="64">
                <a:moveTo>
                  <a:pt x="235" y="63"/>
                </a:moveTo>
                <a:lnTo>
                  <a:pt x="235" y="63"/>
                </a:lnTo>
                <a:cubicBezTo>
                  <a:pt x="28" y="63"/>
                  <a:pt x="28" y="63"/>
                  <a:pt x="28" y="63"/>
                </a:cubicBezTo>
                <a:cubicBezTo>
                  <a:pt x="9" y="63"/>
                  <a:pt x="0" y="46"/>
                  <a:pt x="0" y="37"/>
                </a:cubicBezTo>
                <a:lnTo>
                  <a:pt x="0" y="37"/>
                </a:lnTo>
                <a:cubicBezTo>
                  <a:pt x="0" y="18"/>
                  <a:pt x="9" y="0"/>
                  <a:pt x="2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53" y="0"/>
                  <a:pt x="272" y="18"/>
                  <a:pt x="272" y="37"/>
                </a:cubicBezTo>
                <a:lnTo>
                  <a:pt x="272" y="37"/>
                </a:lnTo>
                <a:cubicBezTo>
                  <a:pt x="272" y="46"/>
                  <a:pt x="253" y="63"/>
                  <a:pt x="23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6">
            <a:extLst>
              <a:ext uri="{FF2B5EF4-FFF2-40B4-BE49-F238E27FC236}">
                <a16:creationId xmlns:a16="http://schemas.microsoft.com/office/drawing/2014/main" id="{B0B018D4-B43D-F647-9E7D-FD89944B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295" y="6106363"/>
            <a:ext cx="142076" cy="54998"/>
          </a:xfrm>
          <a:custGeom>
            <a:avLst/>
            <a:gdLst>
              <a:gd name="T0" fmla="*/ 109 w 137"/>
              <a:gd name="T1" fmla="*/ 54 h 55"/>
              <a:gd name="T2" fmla="*/ 109 w 137"/>
              <a:gd name="T3" fmla="*/ 54 h 55"/>
              <a:gd name="T4" fmla="*/ 19 w 137"/>
              <a:gd name="T5" fmla="*/ 54 h 55"/>
              <a:gd name="T6" fmla="*/ 0 w 137"/>
              <a:gd name="T7" fmla="*/ 27 h 55"/>
              <a:gd name="T8" fmla="*/ 0 w 137"/>
              <a:gd name="T9" fmla="*/ 27 h 55"/>
              <a:gd name="T10" fmla="*/ 19 w 137"/>
              <a:gd name="T11" fmla="*/ 0 h 55"/>
              <a:gd name="T12" fmla="*/ 109 w 137"/>
              <a:gd name="T13" fmla="*/ 9 h 55"/>
              <a:gd name="T14" fmla="*/ 136 w 137"/>
              <a:gd name="T15" fmla="*/ 27 h 55"/>
              <a:gd name="T16" fmla="*/ 136 w 137"/>
              <a:gd name="T17" fmla="*/ 27 h 55"/>
              <a:gd name="T18" fmla="*/ 109 w 1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55">
                <a:moveTo>
                  <a:pt x="109" y="54"/>
                </a:moveTo>
                <a:lnTo>
                  <a:pt x="109" y="54"/>
                </a:lnTo>
                <a:cubicBezTo>
                  <a:pt x="19" y="54"/>
                  <a:pt x="19" y="54"/>
                  <a:pt x="19" y="54"/>
                </a:cubicBezTo>
                <a:cubicBezTo>
                  <a:pt x="10" y="54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0" y="0"/>
                  <a:pt x="19" y="0"/>
                </a:cubicBezTo>
                <a:cubicBezTo>
                  <a:pt x="109" y="9"/>
                  <a:pt x="109" y="9"/>
                  <a:pt x="109" y="9"/>
                </a:cubicBezTo>
                <a:cubicBezTo>
                  <a:pt x="127" y="9"/>
                  <a:pt x="136" y="18"/>
                  <a:pt x="136" y="27"/>
                </a:cubicBezTo>
                <a:lnTo>
                  <a:pt x="136" y="27"/>
                </a:lnTo>
                <a:cubicBezTo>
                  <a:pt x="136" y="45"/>
                  <a:pt x="118" y="54"/>
                  <a:pt x="10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3B06A5C9-A12F-814A-81A5-33AEB8521654}"/>
              </a:ext>
            </a:extLst>
          </p:cNvPr>
          <p:cNvGrpSpPr/>
          <p:nvPr/>
        </p:nvGrpSpPr>
        <p:grpSpPr>
          <a:xfrm>
            <a:off x="2668308" y="1123796"/>
            <a:ext cx="19041035" cy="2561450"/>
            <a:chOff x="2668308" y="861425"/>
            <a:chExt cx="19041035" cy="2561450"/>
          </a:xfrm>
        </p:grpSpPr>
        <p:sp>
          <p:nvSpPr>
            <p:cNvPr id="315" name="CuadroTexto 314">
              <a:extLst>
                <a:ext uri="{FF2B5EF4-FFF2-40B4-BE49-F238E27FC236}">
                  <a16:creationId xmlns:a16="http://schemas.microsoft.com/office/drawing/2014/main" id="{2284E8D8-498F-6943-BDA0-09721EA4DF6D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16" name="CuadroTexto 315">
              <a:extLst>
                <a:ext uri="{FF2B5EF4-FFF2-40B4-BE49-F238E27FC236}">
                  <a16:creationId xmlns:a16="http://schemas.microsoft.com/office/drawing/2014/main" id="{BB3E6B0C-B895-E642-809A-695EC0647E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F1C26FFC-42D4-6147-A9EC-15757B81BB5E}"/>
              </a:ext>
            </a:extLst>
          </p:cNvPr>
          <p:cNvGrpSpPr/>
          <p:nvPr/>
        </p:nvGrpSpPr>
        <p:grpSpPr>
          <a:xfrm>
            <a:off x="3693954" y="8002450"/>
            <a:ext cx="2928647" cy="1258451"/>
            <a:chOff x="4184077" y="10806815"/>
            <a:chExt cx="4236804" cy="1258451"/>
          </a:xfrm>
        </p:grpSpPr>
        <p:sp>
          <p:nvSpPr>
            <p:cNvPr id="318" name="CuadroTexto 395">
              <a:extLst>
                <a:ext uri="{FF2B5EF4-FFF2-40B4-BE49-F238E27FC236}">
                  <a16:creationId xmlns:a16="http://schemas.microsoft.com/office/drawing/2014/main" id="{557F66B7-2734-C54F-9932-ACC82515C148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9" name="Rectangle 40">
              <a:extLst>
                <a:ext uri="{FF2B5EF4-FFF2-40B4-BE49-F238E27FC236}">
                  <a16:creationId xmlns:a16="http://schemas.microsoft.com/office/drawing/2014/main" id="{ECCD7773-C61F-7D48-BE00-42FB7D7B7498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445B0C34-6FD5-004F-B478-E83C148568BE}"/>
              </a:ext>
            </a:extLst>
          </p:cNvPr>
          <p:cNvGrpSpPr/>
          <p:nvPr/>
        </p:nvGrpSpPr>
        <p:grpSpPr>
          <a:xfrm>
            <a:off x="10438064" y="8011616"/>
            <a:ext cx="2928647" cy="1258451"/>
            <a:chOff x="4184077" y="10806815"/>
            <a:chExt cx="4236804" cy="1258451"/>
          </a:xfrm>
        </p:grpSpPr>
        <p:sp>
          <p:nvSpPr>
            <p:cNvPr id="321" name="CuadroTexto 395">
              <a:extLst>
                <a:ext uri="{FF2B5EF4-FFF2-40B4-BE49-F238E27FC236}">
                  <a16:creationId xmlns:a16="http://schemas.microsoft.com/office/drawing/2014/main" id="{EA7C6137-A7B9-BB49-A20E-FAAA31CD450D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2" name="Rectangle 40">
              <a:extLst>
                <a:ext uri="{FF2B5EF4-FFF2-40B4-BE49-F238E27FC236}">
                  <a16:creationId xmlns:a16="http://schemas.microsoft.com/office/drawing/2014/main" id="{9859C02A-E5C6-A448-A941-87D38639F1F5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596AF64A-AA26-9545-9E15-0F8172A827E2}"/>
              </a:ext>
            </a:extLst>
          </p:cNvPr>
          <p:cNvGrpSpPr/>
          <p:nvPr/>
        </p:nvGrpSpPr>
        <p:grpSpPr>
          <a:xfrm>
            <a:off x="16965550" y="8045464"/>
            <a:ext cx="2928647" cy="1258451"/>
            <a:chOff x="4184077" y="10806815"/>
            <a:chExt cx="4236804" cy="1258451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9E689640-8EDF-F341-A394-91B92EE3E594}"/>
                </a:ext>
              </a:extLst>
            </p:cNvPr>
            <p:cNvSpPr txBox="1"/>
            <p:nvPr/>
          </p:nvSpPr>
          <p:spPr>
            <a:xfrm flipH="1">
              <a:off x="4936809" y="10806815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0EC64114-360D-0547-AC37-E03BCA4EEECD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26" name="CuadroTexto 325">
            <a:extLst>
              <a:ext uri="{FF2B5EF4-FFF2-40B4-BE49-F238E27FC236}">
                <a16:creationId xmlns:a16="http://schemas.microsoft.com/office/drawing/2014/main" id="{103C8EB4-7873-4A43-9775-47F16578199C}"/>
              </a:ext>
            </a:extLst>
          </p:cNvPr>
          <p:cNvSpPr txBox="1"/>
          <p:nvPr/>
        </p:nvSpPr>
        <p:spPr>
          <a:xfrm>
            <a:off x="5971807" y="10219310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27" name="CuadroTexto 326">
            <a:extLst>
              <a:ext uri="{FF2B5EF4-FFF2-40B4-BE49-F238E27FC236}">
                <a16:creationId xmlns:a16="http://schemas.microsoft.com/office/drawing/2014/main" id="{134C1128-5F07-E548-9A7A-0ACCBC8FB18E}"/>
              </a:ext>
            </a:extLst>
          </p:cNvPr>
          <p:cNvSpPr txBox="1"/>
          <p:nvPr/>
        </p:nvSpPr>
        <p:spPr>
          <a:xfrm>
            <a:off x="12615203" y="10155231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28" name="CuadroTexto 327">
            <a:extLst>
              <a:ext uri="{FF2B5EF4-FFF2-40B4-BE49-F238E27FC236}">
                <a16:creationId xmlns:a16="http://schemas.microsoft.com/office/drawing/2014/main" id="{A21707FA-887C-B24A-BDDA-40C0E5940002}"/>
              </a:ext>
            </a:extLst>
          </p:cNvPr>
          <p:cNvSpPr txBox="1"/>
          <p:nvPr/>
        </p:nvSpPr>
        <p:spPr>
          <a:xfrm>
            <a:off x="19255356" y="10215113"/>
            <a:ext cx="18966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177023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53">
            <a:extLst>
              <a:ext uri="{FF2B5EF4-FFF2-40B4-BE49-F238E27FC236}">
                <a16:creationId xmlns:a16="http://schemas.microsoft.com/office/drawing/2014/main" id="{B7319483-E401-D442-849C-FE10363B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89" y="6819246"/>
            <a:ext cx="3754156" cy="4151373"/>
          </a:xfrm>
          <a:custGeom>
            <a:avLst/>
            <a:gdLst>
              <a:gd name="T0" fmla="*/ 3417 w 3418"/>
              <a:gd name="T1" fmla="*/ 3416 h 3779"/>
              <a:gd name="T2" fmla="*/ 0 w 3418"/>
              <a:gd name="T3" fmla="*/ 3778 h 3779"/>
              <a:gd name="T4" fmla="*/ 0 w 3418"/>
              <a:gd name="T5" fmla="*/ 361 h 3779"/>
              <a:gd name="T6" fmla="*/ 3417 w 3418"/>
              <a:gd name="T7" fmla="*/ 0 h 3779"/>
              <a:gd name="T8" fmla="*/ 3417 w 3418"/>
              <a:gd name="T9" fmla="*/ 341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3779">
                <a:moveTo>
                  <a:pt x="3417" y="3416"/>
                </a:moveTo>
                <a:lnTo>
                  <a:pt x="0" y="3778"/>
                </a:lnTo>
                <a:lnTo>
                  <a:pt x="0" y="361"/>
                </a:lnTo>
                <a:lnTo>
                  <a:pt x="3417" y="0"/>
                </a:lnTo>
                <a:lnTo>
                  <a:pt x="3417" y="34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4">
            <a:extLst>
              <a:ext uri="{FF2B5EF4-FFF2-40B4-BE49-F238E27FC236}">
                <a16:creationId xmlns:a16="http://schemas.microsoft.com/office/drawing/2014/main" id="{A5C38FF5-2166-9C4D-85C0-EF21BF38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89" y="5714797"/>
            <a:ext cx="3754156" cy="1249771"/>
          </a:xfrm>
          <a:custGeom>
            <a:avLst/>
            <a:gdLst>
              <a:gd name="T0" fmla="*/ 3417 w 3418"/>
              <a:gd name="T1" fmla="*/ 777 h 1139"/>
              <a:gd name="T2" fmla="*/ 0 w 3418"/>
              <a:gd name="T3" fmla="*/ 1138 h 1139"/>
              <a:gd name="T4" fmla="*/ 0 w 3418"/>
              <a:gd name="T5" fmla="*/ 361 h 1139"/>
              <a:gd name="T6" fmla="*/ 3417 w 3418"/>
              <a:gd name="T7" fmla="*/ 0 h 1139"/>
              <a:gd name="T8" fmla="*/ 3417 w 3418"/>
              <a:gd name="T9" fmla="*/ 777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39">
                <a:moveTo>
                  <a:pt x="3417" y="777"/>
                </a:moveTo>
                <a:lnTo>
                  <a:pt x="0" y="1138"/>
                </a:lnTo>
                <a:lnTo>
                  <a:pt x="0" y="361"/>
                </a:lnTo>
                <a:lnTo>
                  <a:pt x="3417" y="0"/>
                </a:lnTo>
                <a:lnTo>
                  <a:pt x="3417" y="7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5">
            <a:extLst>
              <a:ext uri="{FF2B5EF4-FFF2-40B4-BE49-F238E27FC236}">
                <a16:creationId xmlns:a16="http://schemas.microsoft.com/office/drawing/2014/main" id="{8D4A2A74-593B-DB42-92D7-601802F4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889" y="10859203"/>
            <a:ext cx="3754156" cy="1254617"/>
          </a:xfrm>
          <a:custGeom>
            <a:avLst/>
            <a:gdLst>
              <a:gd name="T0" fmla="*/ 3417 w 3418"/>
              <a:gd name="T1" fmla="*/ 777 h 1140"/>
              <a:gd name="T2" fmla="*/ 0 w 3418"/>
              <a:gd name="T3" fmla="*/ 1139 h 1140"/>
              <a:gd name="T4" fmla="*/ 0 w 3418"/>
              <a:gd name="T5" fmla="*/ 361 h 1140"/>
              <a:gd name="T6" fmla="*/ 3417 w 3418"/>
              <a:gd name="T7" fmla="*/ 0 h 1140"/>
              <a:gd name="T8" fmla="*/ 3417 w 3418"/>
              <a:gd name="T9" fmla="*/ 7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40">
                <a:moveTo>
                  <a:pt x="3417" y="777"/>
                </a:moveTo>
                <a:lnTo>
                  <a:pt x="0" y="1139"/>
                </a:lnTo>
                <a:lnTo>
                  <a:pt x="0" y="361"/>
                </a:lnTo>
                <a:lnTo>
                  <a:pt x="3417" y="0"/>
                </a:lnTo>
                <a:lnTo>
                  <a:pt x="3417" y="7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6">
            <a:extLst>
              <a:ext uri="{FF2B5EF4-FFF2-40B4-BE49-F238E27FC236}">
                <a16:creationId xmlns:a16="http://schemas.microsoft.com/office/drawing/2014/main" id="{5AD465A7-74F8-8D46-96A8-DB90B3A8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987" y="6073259"/>
            <a:ext cx="1579168" cy="1579168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23 w 1438"/>
              <a:gd name="T5" fmla="*/ 1437 h 1438"/>
              <a:gd name="T6" fmla="*/ 0 w 1438"/>
              <a:gd name="T7" fmla="*/ 714 h 1438"/>
              <a:gd name="T8" fmla="*/ 723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1"/>
                  <a:pt x="1121" y="1437"/>
                  <a:pt x="723" y="1437"/>
                </a:cubicBezTo>
                <a:cubicBezTo>
                  <a:pt x="325" y="1437"/>
                  <a:pt x="0" y="1111"/>
                  <a:pt x="0" y="714"/>
                </a:cubicBezTo>
                <a:cubicBezTo>
                  <a:pt x="0" y="317"/>
                  <a:pt x="325" y="0"/>
                  <a:pt x="723" y="0"/>
                </a:cubicBezTo>
                <a:cubicBezTo>
                  <a:pt x="1121" y="0"/>
                  <a:pt x="1437" y="317"/>
                  <a:pt x="1437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7">
            <a:extLst>
              <a:ext uri="{FF2B5EF4-FFF2-40B4-BE49-F238E27FC236}">
                <a16:creationId xmlns:a16="http://schemas.microsoft.com/office/drawing/2014/main" id="{56EEBE9C-0B47-9B43-B107-FCC8C39A5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704" y="6819246"/>
            <a:ext cx="3754156" cy="4151373"/>
          </a:xfrm>
          <a:custGeom>
            <a:avLst/>
            <a:gdLst>
              <a:gd name="T0" fmla="*/ 0 w 3418"/>
              <a:gd name="T1" fmla="*/ 3416 h 3779"/>
              <a:gd name="T2" fmla="*/ 3417 w 3418"/>
              <a:gd name="T3" fmla="*/ 3778 h 3779"/>
              <a:gd name="T4" fmla="*/ 3417 w 3418"/>
              <a:gd name="T5" fmla="*/ 361 h 3779"/>
              <a:gd name="T6" fmla="*/ 0 w 3418"/>
              <a:gd name="T7" fmla="*/ 0 h 3779"/>
              <a:gd name="T8" fmla="*/ 0 w 3418"/>
              <a:gd name="T9" fmla="*/ 341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3779">
                <a:moveTo>
                  <a:pt x="0" y="3416"/>
                </a:moveTo>
                <a:lnTo>
                  <a:pt x="3417" y="3778"/>
                </a:lnTo>
                <a:lnTo>
                  <a:pt x="3417" y="361"/>
                </a:lnTo>
                <a:lnTo>
                  <a:pt x="0" y="0"/>
                </a:lnTo>
                <a:lnTo>
                  <a:pt x="0" y="341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8">
            <a:extLst>
              <a:ext uri="{FF2B5EF4-FFF2-40B4-BE49-F238E27FC236}">
                <a16:creationId xmlns:a16="http://schemas.microsoft.com/office/drawing/2014/main" id="{16F8AEE9-CD10-EA41-AA33-6E599A7A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704" y="5714797"/>
            <a:ext cx="3754156" cy="1249771"/>
          </a:xfrm>
          <a:custGeom>
            <a:avLst/>
            <a:gdLst>
              <a:gd name="T0" fmla="*/ 0 w 3418"/>
              <a:gd name="T1" fmla="*/ 777 h 1139"/>
              <a:gd name="T2" fmla="*/ 3417 w 3418"/>
              <a:gd name="T3" fmla="*/ 1138 h 1139"/>
              <a:gd name="T4" fmla="*/ 3417 w 3418"/>
              <a:gd name="T5" fmla="*/ 361 h 1139"/>
              <a:gd name="T6" fmla="*/ 0 w 3418"/>
              <a:gd name="T7" fmla="*/ 0 h 1139"/>
              <a:gd name="T8" fmla="*/ 0 w 3418"/>
              <a:gd name="T9" fmla="*/ 777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39">
                <a:moveTo>
                  <a:pt x="0" y="777"/>
                </a:moveTo>
                <a:lnTo>
                  <a:pt x="3417" y="1138"/>
                </a:lnTo>
                <a:lnTo>
                  <a:pt x="3417" y="361"/>
                </a:lnTo>
                <a:lnTo>
                  <a:pt x="0" y="0"/>
                </a:lnTo>
                <a:lnTo>
                  <a:pt x="0" y="7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9">
            <a:extLst>
              <a:ext uri="{FF2B5EF4-FFF2-40B4-BE49-F238E27FC236}">
                <a16:creationId xmlns:a16="http://schemas.microsoft.com/office/drawing/2014/main" id="{8593827A-9661-6A4A-879F-9266C9603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704" y="10859203"/>
            <a:ext cx="3754156" cy="1254617"/>
          </a:xfrm>
          <a:custGeom>
            <a:avLst/>
            <a:gdLst>
              <a:gd name="T0" fmla="*/ 0 w 3418"/>
              <a:gd name="T1" fmla="*/ 777 h 1140"/>
              <a:gd name="T2" fmla="*/ 3417 w 3418"/>
              <a:gd name="T3" fmla="*/ 1139 h 1140"/>
              <a:gd name="T4" fmla="*/ 3417 w 3418"/>
              <a:gd name="T5" fmla="*/ 361 h 1140"/>
              <a:gd name="T6" fmla="*/ 0 w 3418"/>
              <a:gd name="T7" fmla="*/ 0 h 1140"/>
              <a:gd name="T8" fmla="*/ 0 w 3418"/>
              <a:gd name="T9" fmla="*/ 7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40">
                <a:moveTo>
                  <a:pt x="0" y="777"/>
                </a:moveTo>
                <a:lnTo>
                  <a:pt x="3417" y="1139"/>
                </a:lnTo>
                <a:lnTo>
                  <a:pt x="3417" y="361"/>
                </a:lnTo>
                <a:lnTo>
                  <a:pt x="0" y="0"/>
                </a:lnTo>
                <a:lnTo>
                  <a:pt x="0" y="7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0">
            <a:extLst>
              <a:ext uri="{FF2B5EF4-FFF2-40B4-BE49-F238E27FC236}">
                <a16:creationId xmlns:a16="http://schemas.microsoft.com/office/drawing/2014/main" id="{057EE912-012D-0349-AF3B-7BA4556F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594" y="6073259"/>
            <a:ext cx="1579168" cy="1579168"/>
          </a:xfrm>
          <a:custGeom>
            <a:avLst/>
            <a:gdLst>
              <a:gd name="T0" fmla="*/ 0 w 1439"/>
              <a:gd name="T1" fmla="*/ 714 h 1438"/>
              <a:gd name="T2" fmla="*/ 0 w 1439"/>
              <a:gd name="T3" fmla="*/ 714 h 1438"/>
              <a:gd name="T4" fmla="*/ 723 w 1439"/>
              <a:gd name="T5" fmla="*/ 1437 h 1438"/>
              <a:gd name="T6" fmla="*/ 1438 w 1439"/>
              <a:gd name="T7" fmla="*/ 714 h 1438"/>
              <a:gd name="T8" fmla="*/ 723 w 1439"/>
              <a:gd name="T9" fmla="*/ 0 h 1438"/>
              <a:gd name="T10" fmla="*/ 0 w 1439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1438">
                <a:moveTo>
                  <a:pt x="0" y="714"/>
                </a:moveTo>
                <a:lnTo>
                  <a:pt x="0" y="714"/>
                </a:lnTo>
                <a:cubicBezTo>
                  <a:pt x="0" y="1111"/>
                  <a:pt x="326" y="1437"/>
                  <a:pt x="723" y="1437"/>
                </a:cubicBezTo>
                <a:cubicBezTo>
                  <a:pt x="1121" y="1437"/>
                  <a:pt x="1438" y="1111"/>
                  <a:pt x="1438" y="714"/>
                </a:cubicBezTo>
                <a:cubicBezTo>
                  <a:pt x="1438" y="317"/>
                  <a:pt x="1121" y="0"/>
                  <a:pt x="723" y="0"/>
                </a:cubicBezTo>
                <a:cubicBezTo>
                  <a:pt x="326" y="0"/>
                  <a:pt x="0" y="317"/>
                  <a:pt x="0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1">
            <a:extLst>
              <a:ext uri="{FF2B5EF4-FFF2-40B4-BE49-F238E27FC236}">
                <a16:creationId xmlns:a16="http://schemas.microsoft.com/office/drawing/2014/main" id="{0A2CCC21-D8A6-254E-83EF-DA8A6099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520" y="6819246"/>
            <a:ext cx="3754156" cy="4151373"/>
          </a:xfrm>
          <a:custGeom>
            <a:avLst/>
            <a:gdLst>
              <a:gd name="T0" fmla="*/ 3417 w 3418"/>
              <a:gd name="T1" fmla="*/ 3416 h 3779"/>
              <a:gd name="T2" fmla="*/ 0 w 3418"/>
              <a:gd name="T3" fmla="*/ 3778 h 3779"/>
              <a:gd name="T4" fmla="*/ 0 w 3418"/>
              <a:gd name="T5" fmla="*/ 361 h 3779"/>
              <a:gd name="T6" fmla="*/ 3417 w 3418"/>
              <a:gd name="T7" fmla="*/ 0 h 3779"/>
              <a:gd name="T8" fmla="*/ 3417 w 3418"/>
              <a:gd name="T9" fmla="*/ 341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3779">
                <a:moveTo>
                  <a:pt x="3417" y="3416"/>
                </a:moveTo>
                <a:lnTo>
                  <a:pt x="0" y="3778"/>
                </a:lnTo>
                <a:lnTo>
                  <a:pt x="0" y="361"/>
                </a:lnTo>
                <a:lnTo>
                  <a:pt x="3417" y="0"/>
                </a:lnTo>
                <a:lnTo>
                  <a:pt x="3417" y="34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2">
            <a:extLst>
              <a:ext uri="{FF2B5EF4-FFF2-40B4-BE49-F238E27FC236}">
                <a16:creationId xmlns:a16="http://schemas.microsoft.com/office/drawing/2014/main" id="{B8BF682A-1B41-B64B-97B1-9055764D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520" y="5714797"/>
            <a:ext cx="3754156" cy="1249771"/>
          </a:xfrm>
          <a:custGeom>
            <a:avLst/>
            <a:gdLst>
              <a:gd name="T0" fmla="*/ 3417 w 3418"/>
              <a:gd name="T1" fmla="*/ 777 h 1139"/>
              <a:gd name="T2" fmla="*/ 0 w 3418"/>
              <a:gd name="T3" fmla="*/ 1138 h 1139"/>
              <a:gd name="T4" fmla="*/ 0 w 3418"/>
              <a:gd name="T5" fmla="*/ 361 h 1139"/>
              <a:gd name="T6" fmla="*/ 3417 w 3418"/>
              <a:gd name="T7" fmla="*/ 0 h 1139"/>
              <a:gd name="T8" fmla="*/ 3417 w 3418"/>
              <a:gd name="T9" fmla="*/ 777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39">
                <a:moveTo>
                  <a:pt x="3417" y="777"/>
                </a:moveTo>
                <a:lnTo>
                  <a:pt x="0" y="1138"/>
                </a:lnTo>
                <a:lnTo>
                  <a:pt x="0" y="361"/>
                </a:lnTo>
                <a:lnTo>
                  <a:pt x="3417" y="0"/>
                </a:lnTo>
                <a:lnTo>
                  <a:pt x="3417" y="7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3">
            <a:extLst>
              <a:ext uri="{FF2B5EF4-FFF2-40B4-BE49-F238E27FC236}">
                <a16:creationId xmlns:a16="http://schemas.microsoft.com/office/drawing/2014/main" id="{939814D6-06F4-D444-AFA7-F31B1A27D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520" y="10859203"/>
            <a:ext cx="3754156" cy="1254617"/>
          </a:xfrm>
          <a:custGeom>
            <a:avLst/>
            <a:gdLst>
              <a:gd name="T0" fmla="*/ 3417 w 3418"/>
              <a:gd name="T1" fmla="*/ 777 h 1140"/>
              <a:gd name="T2" fmla="*/ 0 w 3418"/>
              <a:gd name="T3" fmla="*/ 1139 h 1140"/>
              <a:gd name="T4" fmla="*/ 0 w 3418"/>
              <a:gd name="T5" fmla="*/ 361 h 1140"/>
              <a:gd name="T6" fmla="*/ 3417 w 3418"/>
              <a:gd name="T7" fmla="*/ 0 h 1140"/>
              <a:gd name="T8" fmla="*/ 3417 w 3418"/>
              <a:gd name="T9" fmla="*/ 7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40">
                <a:moveTo>
                  <a:pt x="3417" y="777"/>
                </a:moveTo>
                <a:lnTo>
                  <a:pt x="0" y="1139"/>
                </a:lnTo>
                <a:lnTo>
                  <a:pt x="0" y="361"/>
                </a:lnTo>
                <a:lnTo>
                  <a:pt x="3417" y="0"/>
                </a:lnTo>
                <a:lnTo>
                  <a:pt x="3417" y="7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4">
            <a:extLst>
              <a:ext uri="{FF2B5EF4-FFF2-40B4-BE49-F238E27FC236}">
                <a16:creationId xmlns:a16="http://schemas.microsoft.com/office/drawing/2014/main" id="{2EB595E4-123C-A944-A3E4-1374BD02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619" y="6073259"/>
            <a:ext cx="1579168" cy="1579168"/>
          </a:xfrm>
          <a:custGeom>
            <a:avLst/>
            <a:gdLst>
              <a:gd name="T0" fmla="*/ 1437 w 1438"/>
              <a:gd name="T1" fmla="*/ 714 h 1438"/>
              <a:gd name="T2" fmla="*/ 1437 w 1438"/>
              <a:gd name="T3" fmla="*/ 714 h 1438"/>
              <a:gd name="T4" fmla="*/ 723 w 1438"/>
              <a:gd name="T5" fmla="*/ 1437 h 1438"/>
              <a:gd name="T6" fmla="*/ 0 w 1438"/>
              <a:gd name="T7" fmla="*/ 714 h 1438"/>
              <a:gd name="T8" fmla="*/ 723 w 1438"/>
              <a:gd name="T9" fmla="*/ 0 h 1438"/>
              <a:gd name="T10" fmla="*/ 1437 w 1438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38">
                <a:moveTo>
                  <a:pt x="1437" y="714"/>
                </a:moveTo>
                <a:lnTo>
                  <a:pt x="1437" y="714"/>
                </a:lnTo>
                <a:cubicBezTo>
                  <a:pt x="1437" y="1111"/>
                  <a:pt x="1121" y="1437"/>
                  <a:pt x="723" y="1437"/>
                </a:cubicBezTo>
                <a:cubicBezTo>
                  <a:pt x="325" y="1437"/>
                  <a:pt x="0" y="1111"/>
                  <a:pt x="0" y="714"/>
                </a:cubicBezTo>
                <a:cubicBezTo>
                  <a:pt x="0" y="317"/>
                  <a:pt x="325" y="0"/>
                  <a:pt x="723" y="0"/>
                </a:cubicBezTo>
                <a:cubicBezTo>
                  <a:pt x="1121" y="0"/>
                  <a:pt x="1437" y="317"/>
                  <a:pt x="1437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5">
            <a:extLst>
              <a:ext uri="{FF2B5EF4-FFF2-40B4-BE49-F238E27FC236}">
                <a16:creationId xmlns:a16="http://schemas.microsoft.com/office/drawing/2014/main" id="{11391828-93F7-DC4D-974F-DFBAC497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491" y="6819246"/>
            <a:ext cx="3754159" cy="4151373"/>
          </a:xfrm>
          <a:custGeom>
            <a:avLst/>
            <a:gdLst>
              <a:gd name="T0" fmla="*/ 0 w 3418"/>
              <a:gd name="T1" fmla="*/ 3416 h 3779"/>
              <a:gd name="T2" fmla="*/ 3417 w 3418"/>
              <a:gd name="T3" fmla="*/ 3778 h 3779"/>
              <a:gd name="T4" fmla="*/ 3417 w 3418"/>
              <a:gd name="T5" fmla="*/ 361 h 3779"/>
              <a:gd name="T6" fmla="*/ 0 w 3418"/>
              <a:gd name="T7" fmla="*/ 0 h 3779"/>
              <a:gd name="T8" fmla="*/ 0 w 3418"/>
              <a:gd name="T9" fmla="*/ 3416 h 3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3779">
                <a:moveTo>
                  <a:pt x="0" y="3416"/>
                </a:moveTo>
                <a:lnTo>
                  <a:pt x="3417" y="3778"/>
                </a:lnTo>
                <a:lnTo>
                  <a:pt x="3417" y="361"/>
                </a:lnTo>
                <a:lnTo>
                  <a:pt x="0" y="0"/>
                </a:lnTo>
                <a:lnTo>
                  <a:pt x="0" y="341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6">
            <a:extLst>
              <a:ext uri="{FF2B5EF4-FFF2-40B4-BE49-F238E27FC236}">
                <a16:creationId xmlns:a16="http://schemas.microsoft.com/office/drawing/2014/main" id="{A7D68456-031F-C744-8BB7-A2FB75CD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491" y="5714797"/>
            <a:ext cx="3754159" cy="1249771"/>
          </a:xfrm>
          <a:custGeom>
            <a:avLst/>
            <a:gdLst>
              <a:gd name="T0" fmla="*/ 0 w 3418"/>
              <a:gd name="T1" fmla="*/ 777 h 1139"/>
              <a:gd name="T2" fmla="*/ 3417 w 3418"/>
              <a:gd name="T3" fmla="*/ 1138 h 1139"/>
              <a:gd name="T4" fmla="*/ 3417 w 3418"/>
              <a:gd name="T5" fmla="*/ 361 h 1139"/>
              <a:gd name="T6" fmla="*/ 0 w 3418"/>
              <a:gd name="T7" fmla="*/ 0 h 1139"/>
              <a:gd name="T8" fmla="*/ 0 w 3418"/>
              <a:gd name="T9" fmla="*/ 777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39">
                <a:moveTo>
                  <a:pt x="0" y="777"/>
                </a:moveTo>
                <a:lnTo>
                  <a:pt x="3417" y="1138"/>
                </a:lnTo>
                <a:lnTo>
                  <a:pt x="3417" y="361"/>
                </a:lnTo>
                <a:lnTo>
                  <a:pt x="0" y="0"/>
                </a:lnTo>
                <a:lnTo>
                  <a:pt x="0" y="7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7">
            <a:extLst>
              <a:ext uri="{FF2B5EF4-FFF2-40B4-BE49-F238E27FC236}">
                <a16:creationId xmlns:a16="http://schemas.microsoft.com/office/drawing/2014/main" id="{BDFE39AD-340A-1344-A858-05796E6C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491" y="10859203"/>
            <a:ext cx="3754159" cy="1254617"/>
          </a:xfrm>
          <a:custGeom>
            <a:avLst/>
            <a:gdLst>
              <a:gd name="T0" fmla="*/ 0 w 3418"/>
              <a:gd name="T1" fmla="*/ 777 h 1140"/>
              <a:gd name="T2" fmla="*/ 3417 w 3418"/>
              <a:gd name="T3" fmla="*/ 1139 h 1140"/>
              <a:gd name="T4" fmla="*/ 3417 w 3418"/>
              <a:gd name="T5" fmla="*/ 361 h 1140"/>
              <a:gd name="T6" fmla="*/ 0 w 3418"/>
              <a:gd name="T7" fmla="*/ 0 h 1140"/>
              <a:gd name="T8" fmla="*/ 0 w 3418"/>
              <a:gd name="T9" fmla="*/ 7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8" h="1140">
                <a:moveTo>
                  <a:pt x="0" y="777"/>
                </a:moveTo>
                <a:lnTo>
                  <a:pt x="3417" y="1139"/>
                </a:lnTo>
                <a:lnTo>
                  <a:pt x="3417" y="361"/>
                </a:lnTo>
                <a:lnTo>
                  <a:pt x="0" y="0"/>
                </a:lnTo>
                <a:lnTo>
                  <a:pt x="0" y="7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8">
            <a:extLst>
              <a:ext uri="{FF2B5EF4-FFF2-40B4-BE49-F238E27FC236}">
                <a16:creationId xmlns:a16="http://schemas.microsoft.com/office/drawing/2014/main" id="{871D8FCD-ADD5-E94D-A9BC-F6EFAA58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380" y="6073259"/>
            <a:ext cx="1579168" cy="1579168"/>
          </a:xfrm>
          <a:custGeom>
            <a:avLst/>
            <a:gdLst>
              <a:gd name="T0" fmla="*/ 0 w 1439"/>
              <a:gd name="T1" fmla="*/ 714 h 1438"/>
              <a:gd name="T2" fmla="*/ 0 w 1439"/>
              <a:gd name="T3" fmla="*/ 714 h 1438"/>
              <a:gd name="T4" fmla="*/ 724 w 1439"/>
              <a:gd name="T5" fmla="*/ 1437 h 1438"/>
              <a:gd name="T6" fmla="*/ 1438 w 1439"/>
              <a:gd name="T7" fmla="*/ 714 h 1438"/>
              <a:gd name="T8" fmla="*/ 724 w 1439"/>
              <a:gd name="T9" fmla="*/ 0 h 1438"/>
              <a:gd name="T10" fmla="*/ 0 w 1439"/>
              <a:gd name="T11" fmla="*/ 714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1438">
                <a:moveTo>
                  <a:pt x="0" y="714"/>
                </a:moveTo>
                <a:lnTo>
                  <a:pt x="0" y="714"/>
                </a:lnTo>
                <a:cubicBezTo>
                  <a:pt x="0" y="1111"/>
                  <a:pt x="326" y="1437"/>
                  <a:pt x="724" y="1437"/>
                </a:cubicBezTo>
                <a:cubicBezTo>
                  <a:pt x="1112" y="1437"/>
                  <a:pt x="1438" y="1111"/>
                  <a:pt x="1438" y="714"/>
                </a:cubicBezTo>
                <a:cubicBezTo>
                  <a:pt x="1438" y="317"/>
                  <a:pt x="1112" y="0"/>
                  <a:pt x="724" y="0"/>
                </a:cubicBezTo>
                <a:cubicBezTo>
                  <a:pt x="326" y="0"/>
                  <a:pt x="0" y="317"/>
                  <a:pt x="0" y="7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9">
            <a:extLst>
              <a:ext uri="{FF2B5EF4-FFF2-40B4-BE49-F238E27FC236}">
                <a16:creationId xmlns:a16="http://schemas.microsoft.com/office/drawing/2014/main" id="{48B3DCDD-811A-7144-A2CC-DAE35E61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987" y="10035711"/>
            <a:ext cx="1579168" cy="1588856"/>
          </a:xfrm>
          <a:custGeom>
            <a:avLst/>
            <a:gdLst>
              <a:gd name="T0" fmla="*/ 1437 w 1438"/>
              <a:gd name="T1" fmla="*/ 724 h 1448"/>
              <a:gd name="T2" fmla="*/ 1437 w 1438"/>
              <a:gd name="T3" fmla="*/ 724 h 1448"/>
              <a:gd name="T4" fmla="*/ 723 w 1438"/>
              <a:gd name="T5" fmla="*/ 1447 h 1448"/>
              <a:gd name="T6" fmla="*/ 0 w 1438"/>
              <a:gd name="T7" fmla="*/ 724 h 1448"/>
              <a:gd name="T8" fmla="*/ 723 w 1438"/>
              <a:gd name="T9" fmla="*/ 0 h 1448"/>
              <a:gd name="T10" fmla="*/ 1437 w 1438"/>
              <a:gd name="T11" fmla="*/ 724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48">
                <a:moveTo>
                  <a:pt x="1437" y="724"/>
                </a:moveTo>
                <a:lnTo>
                  <a:pt x="1437" y="724"/>
                </a:lnTo>
                <a:cubicBezTo>
                  <a:pt x="1437" y="1121"/>
                  <a:pt x="1121" y="1447"/>
                  <a:pt x="723" y="1447"/>
                </a:cubicBezTo>
                <a:cubicBezTo>
                  <a:pt x="325" y="1447"/>
                  <a:pt x="0" y="1121"/>
                  <a:pt x="0" y="724"/>
                </a:cubicBezTo>
                <a:cubicBezTo>
                  <a:pt x="0" y="326"/>
                  <a:pt x="325" y="0"/>
                  <a:pt x="723" y="0"/>
                </a:cubicBezTo>
                <a:cubicBezTo>
                  <a:pt x="1121" y="0"/>
                  <a:pt x="1437" y="326"/>
                  <a:pt x="1437" y="7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0">
            <a:extLst>
              <a:ext uri="{FF2B5EF4-FFF2-40B4-BE49-F238E27FC236}">
                <a16:creationId xmlns:a16="http://schemas.microsoft.com/office/drawing/2014/main" id="{BAF5FF4B-BB01-4C4C-B5D6-CC4D02BB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594" y="10035711"/>
            <a:ext cx="1579168" cy="1588856"/>
          </a:xfrm>
          <a:custGeom>
            <a:avLst/>
            <a:gdLst>
              <a:gd name="T0" fmla="*/ 0 w 1439"/>
              <a:gd name="T1" fmla="*/ 724 h 1448"/>
              <a:gd name="T2" fmla="*/ 0 w 1439"/>
              <a:gd name="T3" fmla="*/ 724 h 1448"/>
              <a:gd name="T4" fmla="*/ 723 w 1439"/>
              <a:gd name="T5" fmla="*/ 1447 h 1448"/>
              <a:gd name="T6" fmla="*/ 1438 w 1439"/>
              <a:gd name="T7" fmla="*/ 724 h 1448"/>
              <a:gd name="T8" fmla="*/ 723 w 1439"/>
              <a:gd name="T9" fmla="*/ 0 h 1448"/>
              <a:gd name="T10" fmla="*/ 0 w 1439"/>
              <a:gd name="T11" fmla="*/ 724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1448">
                <a:moveTo>
                  <a:pt x="0" y="724"/>
                </a:moveTo>
                <a:lnTo>
                  <a:pt x="0" y="724"/>
                </a:lnTo>
                <a:cubicBezTo>
                  <a:pt x="0" y="1121"/>
                  <a:pt x="326" y="1447"/>
                  <a:pt x="723" y="1447"/>
                </a:cubicBezTo>
                <a:cubicBezTo>
                  <a:pt x="1121" y="1447"/>
                  <a:pt x="1438" y="1121"/>
                  <a:pt x="1438" y="724"/>
                </a:cubicBezTo>
                <a:cubicBezTo>
                  <a:pt x="1438" y="326"/>
                  <a:pt x="1121" y="0"/>
                  <a:pt x="723" y="0"/>
                </a:cubicBezTo>
                <a:cubicBezTo>
                  <a:pt x="326" y="0"/>
                  <a:pt x="0" y="326"/>
                  <a:pt x="0" y="7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1">
            <a:extLst>
              <a:ext uri="{FF2B5EF4-FFF2-40B4-BE49-F238E27FC236}">
                <a16:creationId xmlns:a16="http://schemas.microsoft.com/office/drawing/2014/main" id="{DE5F1E7F-8841-D34B-8698-349E0CC0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619" y="10035711"/>
            <a:ext cx="1579168" cy="1588856"/>
          </a:xfrm>
          <a:custGeom>
            <a:avLst/>
            <a:gdLst>
              <a:gd name="T0" fmla="*/ 1437 w 1438"/>
              <a:gd name="T1" fmla="*/ 724 h 1448"/>
              <a:gd name="T2" fmla="*/ 1437 w 1438"/>
              <a:gd name="T3" fmla="*/ 724 h 1448"/>
              <a:gd name="T4" fmla="*/ 723 w 1438"/>
              <a:gd name="T5" fmla="*/ 1447 h 1448"/>
              <a:gd name="T6" fmla="*/ 0 w 1438"/>
              <a:gd name="T7" fmla="*/ 724 h 1448"/>
              <a:gd name="T8" fmla="*/ 723 w 1438"/>
              <a:gd name="T9" fmla="*/ 0 h 1448"/>
              <a:gd name="T10" fmla="*/ 1437 w 1438"/>
              <a:gd name="T11" fmla="*/ 724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8" h="1448">
                <a:moveTo>
                  <a:pt x="1437" y="724"/>
                </a:moveTo>
                <a:lnTo>
                  <a:pt x="1437" y="724"/>
                </a:lnTo>
                <a:cubicBezTo>
                  <a:pt x="1437" y="1121"/>
                  <a:pt x="1121" y="1447"/>
                  <a:pt x="723" y="1447"/>
                </a:cubicBezTo>
                <a:cubicBezTo>
                  <a:pt x="325" y="1447"/>
                  <a:pt x="0" y="1121"/>
                  <a:pt x="0" y="724"/>
                </a:cubicBezTo>
                <a:cubicBezTo>
                  <a:pt x="0" y="326"/>
                  <a:pt x="325" y="0"/>
                  <a:pt x="723" y="0"/>
                </a:cubicBezTo>
                <a:cubicBezTo>
                  <a:pt x="1121" y="0"/>
                  <a:pt x="1437" y="326"/>
                  <a:pt x="1437" y="7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2">
            <a:extLst>
              <a:ext uri="{FF2B5EF4-FFF2-40B4-BE49-F238E27FC236}">
                <a16:creationId xmlns:a16="http://schemas.microsoft.com/office/drawing/2014/main" id="{DEF52F72-6846-7242-A1A8-4E9FB71B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380" y="10035711"/>
            <a:ext cx="1579168" cy="1588856"/>
          </a:xfrm>
          <a:custGeom>
            <a:avLst/>
            <a:gdLst>
              <a:gd name="T0" fmla="*/ 0 w 1439"/>
              <a:gd name="T1" fmla="*/ 724 h 1448"/>
              <a:gd name="T2" fmla="*/ 0 w 1439"/>
              <a:gd name="T3" fmla="*/ 724 h 1448"/>
              <a:gd name="T4" fmla="*/ 724 w 1439"/>
              <a:gd name="T5" fmla="*/ 1447 h 1448"/>
              <a:gd name="T6" fmla="*/ 1438 w 1439"/>
              <a:gd name="T7" fmla="*/ 724 h 1448"/>
              <a:gd name="T8" fmla="*/ 724 w 1439"/>
              <a:gd name="T9" fmla="*/ 0 h 1448"/>
              <a:gd name="T10" fmla="*/ 0 w 1439"/>
              <a:gd name="T11" fmla="*/ 724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9" h="1448">
                <a:moveTo>
                  <a:pt x="0" y="724"/>
                </a:moveTo>
                <a:lnTo>
                  <a:pt x="0" y="724"/>
                </a:lnTo>
                <a:cubicBezTo>
                  <a:pt x="0" y="1121"/>
                  <a:pt x="326" y="1447"/>
                  <a:pt x="724" y="1447"/>
                </a:cubicBezTo>
                <a:cubicBezTo>
                  <a:pt x="1112" y="1447"/>
                  <a:pt x="1438" y="1121"/>
                  <a:pt x="1438" y="724"/>
                </a:cubicBezTo>
                <a:cubicBezTo>
                  <a:pt x="1438" y="326"/>
                  <a:pt x="1112" y="0"/>
                  <a:pt x="724" y="0"/>
                </a:cubicBezTo>
                <a:cubicBezTo>
                  <a:pt x="326" y="0"/>
                  <a:pt x="0" y="326"/>
                  <a:pt x="0" y="7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1">
            <a:extLst>
              <a:ext uri="{FF2B5EF4-FFF2-40B4-BE49-F238E27FC236}">
                <a16:creationId xmlns:a16="http://schemas.microsoft.com/office/drawing/2014/main" id="{98611A81-B078-904D-94E9-FB8CEF73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1249" y="6610952"/>
            <a:ext cx="697547" cy="503784"/>
          </a:xfrm>
          <a:custGeom>
            <a:avLst/>
            <a:gdLst>
              <a:gd name="T0" fmla="*/ 533 w 634"/>
              <a:gd name="T1" fmla="*/ 459 h 460"/>
              <a:gd name="T2" fmla="*/ 533 w 634"/>
              <a:gd name="T3" fmla="*/ 459 h 460"/>
              <a:gd name="T4" fmla="*/ 90 w 634"/>
              <a:gd name="T5" fmla="*/ 459 h 460"/>
              <a:gd name="T6" fmla="*/ 0 w 634"/>
              <a:gd name="T7" fmla="*/ 360 h 460"/>
              <a:gd name="T8" fmla="*/ 0 w 634"/>
              <a:gd name="T9" fmla="*/ 90 h 460"/>
              <a:gd name="T10" fmla="*/ 90 w 634"/>
              <a:gd name="T11" fmla="*/ 0 h 460"/>
              <a:gd name="T12" fmla="*/ 533 w 634"/>
              <a:gd name="T13" fmla="*/ 0 h 460"/>
              <a:gd name="T14" fmla="*/ 633 w 634"/>
              <a:gd name="T15" fmla="*/ 90 h 460"/>
              <a:gd name="T16" fmla="*/ 633 w 634"/>
              <a:gd name="T17" fmla="*/ 360 h 460"/>
              <a:gd name="T18" fmla="*/ 533 w 634"/>
              <a:gd name="T19" fmla="*/ 459 h 460"/>
              <a:gd name="T20" fmla="*/ 90 w 634"/>
              <a:gd name="T21" fmla="*/ 45 h 460"/>
              <a:gd name="T22" fmla="*/ 90 w 634"/>
              <a:gd name="T23" fmla="*/ 45 h 460"/>
              <a:gd name="T24" fmla="*/ 45 w 634"/>
              <a:gd name="T25" fmla="*/ 90 h 460"/>
              <a:gd name="T26" fmla="*/ 45 w 634"/>
              <a:gd name="T27" fmla="*/ 360 h 460"/>
              <a:gd name="T28" fmla="*/ 90 w 634"/>
              <a:gd name="T29" fmla="*/ 405 h 460"/>
              <a:gd name="T30" fmla="*/ 533 w 634"/>
              <a:gd name="T31" fmla="*/ 405 h 460"/>
              <a:gd name="T32" fmla="*/ 579 w 634"/>
              <a:gd name="T33" fmla="*/ 360 h 460"/>
              <a:gd name="T34" fmla="*/ 579 w 634"/>
              <a:gd name="T35" fmla="*/ 90 h 460"/>
              <a:gd name="T36" fmla="*/ 533 w 634"/>
              <a:gd name="T37" fmla="*/ 45 h 460"/>
              <a:gd name="T38" fmla="*/ 90 w 634"/>
              <a:gd name="T39" fmla="*/ 45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4" h="460">
                <a:moveTo>
                  <a:pt x="533" y="459"/>
                </a:moveTo>
                <a:lnTo>
                  <a:pt x="533" y="459"/>
                </a:lnTo>
                <a:cubicBezTo>
                  <a:pt x="90" y="459"/>
                  <a:pt x="90" y="459"/>
                  <a:pt x="90" y="459"/>
                </a:cubicBezTo>
                <a:cubicBezTo>
                  <a:pt x="36" y="459"/>
                  <a:pt x="0" y="414"/>
                  <a:pt x="0" y="36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33" y="45"/>
                  <a:pt x="633" y="90"/>
                </a:cubicBezTo>
                <a:cubicBezTo>
                  <a:pt x="633" y="360"/>
                  <a:pt x="633" y="360"/>
                  <a:pt x="633" y="360"/>
                </a:cubicBezTo>
                <a:cubicBezTo>
                  <a:pt x="633" y="414"/>
                  <a:pt x="587" y="459"/>
                  <a:pt x="533" y="459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72"/>
                  <a:pt x="45" y="90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5" y="387"/>
                  <a:pt x="63" y="405"/>
                  <a:pt x="90" y="405"/>
                </a:cubicBezTo>
                <a:cubicBezTo>
                  <a:pt x="533" y="405"/>
                  <a:pt x="533" y="405"/>
                  <a:pt x="533" y="405"/>
                </a:cubicBezTo>
                <a:cubicBezTo>
                  <a:pt x="561" y="405"/>
                  <a:pt x="579" y="387"/>
                  <a:pt x="579" y="360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9" y="72"/>
                  <a:pt x="561" y="45"/>
                  <a:pt x="533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2">
            <a:extLst>
              <a:ext uri="{FF2B5EF4-FFF2-40B4-BE49-F238E27FC236}">
                <a16:creationId xmlns:a16="http://schemas.microsoft.com/office/drawing/2014/main" id="{31C2A24B-3D3F-8343-8A4E-974C215F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671" y="6756274"/>
            <a:ext cx="150168" cy="208294"/>
          </a:xfrm>
          <a:custGeom>
            <a:avLst/>
            <a:gdLst>
              <a:gd name="T0" fmla="*/ 72 w 137"/>
              <a:gd name="T1" fmla="*/ 189 h 190"/>
              <a:gd name="T2" fmla="*/ 72 w 137"/>
              <a:gd name="T3" fmla="*/ 189 h 190"/>
              <a:gd name="T4" fmla="*/ 27 w 137"/>
              <a:gd name="T5" fmla="*/ 189 h 190"/>
              <a:gd name="T6" fmla="*/ 9 w 137"/>
              <a:gd name="T7" fmla="*/ 171 h 190"/>
              <a:gd name="T8" fmla="*/ 9 w 137"/>
              <a:gd name="T9" fmla="*/ 171 h 190"/>
              <a:gd name="T10" fmla="*/ 27 w 137"/>
              <a:gd name="T11" fmla="*/ 153 h 190"/>
              <a:gd name="T12" fmla="*/ 81 w 137"/>
              <a:gd name="T13" fmla="*/ 153 h 190"/>
              <a:gd name="T14" fmla="*/ 100 w 137"/>
              <a:gd name="T15" fmla="*/ 126 h 190"/>
              <a:gd name="T16" fmla="*/ 81 w 137"/>
              <a:gd name="T17" fmla="*/ 107 h 190"/>
              <a:gd name="T18" fmla="*/ 63 w 137"/>
              <a:gd name="T19" fmla="*/ 107 h 190"/>
              <a:gd name="T20" fmla="*/ 0 w 137"/>
              <a:gd name="T21" fmla="*/ 63 h 190"/>
              <a:gd name="T22" fmla="*/ 63 w 137"/>
              <a:gd name="T23" fmla="*/ 0 h 190"/>
              <a:gd name="T24" fmla="*/ 109 w 137"/>
              <a:gd name="T25" fmla="*/ 0 h 190"/>
              <a:gd name="T26" fmla="*/ 127 w 137"/>
              <a:gd name="T27" fmla="*/ 18 h 190"/>
              <a:gd name="T28" fmla="*/ 127 w 137"/>
              <a:gd name="T29" fmla="*/ 18 h 190"/>
              <a:gd name="T30" fmla="*/ 109 w 137"/>
              <a:gd name="T31" fmla="*/ 36 h 190"/>
              <a:gd name="T32" fmla="*/ 63 w 137"/>
              <a:gd name="T33" fmla="*/ 36 h 190"/>
              <a:gd name="T34" fmla="*/ 45 w 137"/>
              <a:gd name="T35" fmla="*/ 54 h 190"/>
              <a:gd name="T36" fmla="*/ 63 w 137"/>
              <a:gd name="T37" fmla="*/ 71 h 190"/>
              <a:gd name="T38" fmla="*/ 81 w 137"/>
              <a:gd name="T39" fmla="*/ 71 h 190"/>
              <a:gd name="T40" fmla="*/ 136 w 137"/>
              <a:gd name="T41" fmla="*/ 135 h 190"/>
              <a:gd name="T42" fmla="*/ 72 w 137"/>
              <a:gd name="T43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90">
                <a:moveTo>
                  <a:pt x="72" y="189"/>
                </a:moveTo>
                <a:lnTo>
                  <a:pt x="72" y="189"/>
                </a:lnTo>
                <a:cubicBezTo>
                  <a:pt x="27" y="189"/>
                  <a:pt x="27" y="189"/>
                  <a:pt x="27" y="189"/>
                </a:cubicBezTo>
                <a:cubicBezTo>
                  <a:pt x="18" y="189"/>
                  <a:pt x="9" y="180"/>
                  <a:pt x="9" y="171"/>
                </a:cubicBezTo>
                <a:lnTo>
                  <a:pt x="9" y="171"/>
                </a:lnTo>
                <a:cubicBezTo>
                  <a:pt x="9" y="162"/>
                  <a:pt x="18" y="153"/>
                  <a:pt x="27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90" y="153"/>
                  <a:pt x="100" y="144"/>
                  <a:pt x="100" y="126"/>
                </a:cubicBezTo>
                <a:cubicBezTo>
                  <a:pt x="100" y="117"/>
                  <a:pt x="90" y="107"/>
                  <a:pt x="81" y="107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36" y="107"/>
                  <a:pt x="9" y="90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27"/>
                  <a:pt x="118" y="36"/>
                  <a:pt x="10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6"/>
                  <a:pt x="45" y="45"/>
                  <a:pt x="45" y="54"/>
                </a:cubicBezTo>
                <a:cubicBezTo>
                  <a:pt x="45" y="63"/>
                  <a:pt x="54" y="71"/>
                  <a:pt x="63" y="71"/>
                </a:cubicBezTo>
                <a:cubicBezTo>
                  <a:pt x="81" y="71"/>
                  <a:pt x="81" y="71"/>
                  <a:pt x="81" y="71"/>
                </a:cubicBezTo>
                <a:cubicBezTo>
                  <a:pt x="109" y="71"/>
                  <a:pt x="136" y="99"/>
                  <a:pt x="136" y="135"/>
                </a:cubicBezTo>
                <a:cubicBezTo>
                  <a:pt x="136" y="162"/>
                  <a:pt x="109" y="189"/>
                  <a:pt x="72" y="1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3">
            <a:extLst>
              <a:ext uri="{FF2B5EF4-FFF2-40B4-BE49-F238E27FC236}">
                <a16:creationId xmlns:a16="http://schemas.microsoft.com/office/drawing/2014/main" id="{43A41A1F-EC79-1944-BC06-7865A6119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800" y="6727210"/>
            <a:ext cx="38753" cy="48441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4">
            <a:extLst>
              <a:ext uri="{FF2B5EF4-FFF2-40B4-BE49-F238E27FC236}">
                <a16:creationId xmlns:a16="http://schemas.microsoft.com/office/drawing/2014/main" id="{C76A0389-E115-8249-8CA1-3AD846FEE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800" y="6945192"/>
            <a:ext cx="38753" cy="48441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5">
            <a:extLst>
              <a:ext uri="{FF2B5EF4-FFF2-40B4-BE49-F238E27FC236}">
                <a16:creationId xmlns:a16="http://schemas.microsoft.com/office/drawing/2014/main" id="{915D8863-45DD-7C4D-99B5-A13F257B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628" y="6678769"/>
            <a:ext cx="72663" cy="72660"/>
          </a:xfrm>
          <a:custGeom>
            <a:avLst/>
            <a:gdLst>
              <a:gd name="T0" fmla="*/ 36 w 65"/>
              <a:gd name="T1" fmla="*/ 9 h 64"/>
              <a:gd name="T2" fmla="*/ 36 w 65"/>
              <a:gd name="T3" fmla="*/ 9 h 64"/>
              <a:gd name="T4" fmla="*/ 9 w 65"/>
              <a:gd name="T5" fmla="*/ 27 h 64"/>
              <a:gd name="T6" fmla="*/ 0 w 65"/>
              <a:gd name="T7" fmla="*/ 54 h 64"/>
              <a:gd name="T8" fmla="*/ 0 w 65"/>
              <a:gd name="T9" fmla="*/ 54 h 64"/>
              <a:gd name="T10" fmla="*/ 27 w 65"/>
              <a:gd name="T11" fmla="*/ 54 h 64"/>
              <a:gd name="T12" fmla="*/ 54 w 65"/>
              <a:gd name="T13" fmla="*/ 45 h 64"/>
              <a:gd name="T14" fmla="*/ 64 w 65"/>
              <a:gd name="T15" fmla="*/ 18 h 64"/>
              <a:gd name="T16" fmla="*/ 64 w 65"/>
              <a:gd name="T17" fmla="*/ 18 h 64"/>
              <a:gd name="T18" fmla="*/ 36 w 65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18" y="63"/>
                  <a:pt x="27" y="54"/>
                </a:cubicBezTo>
                <a:cubicBezTo>
                  <a:pt x="54" y="45"/>
                  <a:pt x="54" y="45"/>
                  <a:pt x="54" y="45"/>
                </a:cubicBezTo>
                <a:cubicBezTo>
                  <a:pt x="64" y="36"/>
                  <a:pt x="64" y="27"/>
                  <a:pt x="64" y="18"/>
                </a:cubicBezTo>
                <a:lnTo>
                  <a:pt x="64" y="18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6">
            <a:extLst>
              <a:ext uri="{FF2B5EF4-FFF2-40B4-BE49-F238E27FC236}">
                <a16:creationId xmlns:a16="http://schemas.microsoft.com/office/drawing/2014/main" id="{48E4537F-6360-3840-8BFB-09E12DD14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754" y="6964568"/>
            <a:ext cx="72660" cy="72663"/>
          </a:xfrm>
          <a:custGeom>
            <a:avLst/>
            <a:gdLst>
              <a:gd name="T0" fmla="*/ 36 w 65"/>
              <a:gd name="T1" fmla="*/ 9 h 64"/>
              <a:gd name="T2" fmla="*/ 36 w 65"/>
              <a:gd name="T3" fmla="*/ 9 h 64"/>
              <a:gd name="T4" fmla="*/ 9 w 65"/>
              <a:gd name="T5" fmla="*/ 27 h 64"/>
              <a:gd name="T6" fmla="*/ 0 w 65"/>
              <a:gd name="T7" fmla="*/ 54 h 64"/>
              <a:gd name="T8" fmla="*/ 0 w 65"/>
              <a:gd name="T9" fmla="*/ 54 h 64"/>
              <a:gd name="T10" fmla="*/ 27 w 65"/>
              <a:gd name="T11" fmla="*/ 54 h 64"/>
              <a:gd name="T12" fmla="*/ 55 w 65"/>
              <a:gd name="T13" fmla="*/ 36 h 64"/>
              <a:gd name="T14" fmla="*/ 64 w 65"/>
              <a:gd name="T15" fmla="*/ 9 h 64"/>
              <a:gd name="T16" fmla="*/ 64 w 65"/>
              <a:gd name="T17" fmla="*/ 9 h 64"/>
              <a:gd name="T18" fmla="*/ 36 w 65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18" y="63"/>
                  <a:pt x="27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27"/>
                  <a:pt x="64" y="18"/>
                  <a:pt x="64" y="9"/>
                </a:cubicBezTo>
                <a:lnTo>
                  <a:pt x="64" y="9"/>
                </a:lnTo>
                <a:cubicBezTo>
                  <a:pt x="55" y="0"/>
                  <a:pt x="45" y="0"/>
                  <a:pt x="36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7">
            <a:extLst>
              <a:ext uri="{FF2B5EF4-FFF2-40B4-BE49-F238E27FC236}">
                <a16:creationId xmlns:a16="http://schemas.microsoft.com/office/drawing/2014/main" id="{67BD5206-9D8E-9749-8405-9BA0A3FFC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82" y="6833780"/>
            <a:ext cx="179229" cy="38753"/>
          </a:xfrm>
          <a:custGeom>
            <a:avLst/>
            <a:gdLst>
              <a:gd name="T0" fmla="*/ 163 w 164"/>
              <a:gd name="T1" fmla="*/ 36 h 37"/>
              <a:gd name="T2" fmla="*/ 0 w 164"/>
              <a:gd name="T3" fmla="*/ 36 h 37"/>
              <a:gd name="T4" fmla="*/ 0 w 164"/>
              <a:gd name="T5" fmla="*/ 0 h 37"/>
              <a:gd name="T6" fmla="*/ 163 w 164"/>
              <a:gd name="T7" fmla="*/ 0 h 37"/>
              <a:gd name="T8" fmla="*/ 163 w 164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" h="37">
                <a:moveTo>
                  <a:pt x="163" y="36"/>
                </a:moveTo>
                <a:lnTo>
                  <a:pt x="0" y="36"/>
                </a:lnTo>
                <a:lnTo>
                  <a:pt x="0" y="0"/>
                </a:lnTo>
                <a:lnTo>
                  <a:pt x="163" y="0"/>
                </a:lnTo>
                <a:lnTo>
                  <a:pt x="163" y="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8">
            <a:extLst>
              <a:ext uri="{FF2B5EF4-FFF2-40B4-BE49-F238E27FC236}">
                <a16:creationId xmlns:a16="http://schemas.microsoft.com/office/drawing/2014/main" id="{59B40F48-E36E-1048-BC80-EEA7725C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959" y="6717522"/>
            <a:ext cx="188917" cy="339085"/>
          </a:xfrm>
          <a:custGeom>
            <a:avLst/>
            <a:gdLst>
              <a:gd name="T0" fmla="*/ 73 w 173"/>
              <a:gd name="T1" fmla="*/ 0 h 307"/>
              <a:gd name="T2" fmla="*/ 73 w 173"/>
              <a:gd name="T3" fmla="*/ 0 h 307"/>
              <a:gd name="T4" fmla="*/ 0 w 173"/>
              <a:gd name="T5" fmla="*/ 0 h 307"/>
              <a:gd name="T6" fmla="*/ 0 w 173"/>
              <a:gd name="T7" fmla="*/ 36 h 307"/>
              <a:gd name="T8" fmla="*/ 55 w 173"/>
              <a:gd name="T9" fmla="*/ 36 h 307"/>
              <a:gd name="T10" fmla="*/ 73 w 173"/>
              <a:gd name="T11" fmla="*/ 45 h 307"/>
              <a:gd name="T12" fmla="*/ 127 w 173"/>
              <a:gd name="T13" fmla="*/ 117 h 307"/>
              <a:gd name="T14" fmla="*/ 127 w 173"/>
              <a:gd name="T15" fmla="*/ 270 h 307"/>
              <a:gd name="T16" fmla="*/ 28 w 173"/>
              <a:gd name="T17" fmla="*/ 270 h 307"/>
              <a:gd name="T18" fmla="*/ 37 w 173"/>
              <a:gd name="T19" fmla="*/ 288 h 307"/>
              <a:gd name="T20" fmla="*/ 28 w 173"/>
              <a:gd name="T21" fmla="*/ 306 h 307"/>
              <a:gd name="T22" fmla="*/ 127 w 173"/>
              <a:gd name="T23" fmla="*/ 306 h 307"/>
              <a:gd name="T24" fmla="*/ 172 w 173"/>
              <a:gd name="T25" fmla="*/ 270 h 307"/>
              <a:gd name="T26" fmla="*/ 172 w 173"/>
              <a:gd name="T27" fmla="*/ 107 h 307"/>
              <a:gd name="T28" fmla="*/ 163 w 173"/>
              <a:gd name="T29" fmla="*/ 99 h 307"/>
              <a:gd name="T30" fmla="*/ 91 w 173"/>
              <a:gd name="T31" fmla="*/ 9 h 307"/>
              <a:gd name="T32" fmla="*/ 73 w 173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307">
                <a:moveTo>
                  <a:pt x="73" y="0"/>
                </a:moveTo>
                <a:lnTo>
                  <a:pt x="7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64" y="45"/>
                  <a:pt x="73" y="45"/>
                </a:cubicBezTo>
                <a:cubicBezTo>
                  <a:pt x="127" y="117"/>
                  <a:pt x="127" y="117"/>
                  <a:pt x="127" y="117"/>
                </a:cubicBezTo>
                <a:cubicBezTo>
                  <a:pt x="127" y="270"/>
                  <a:pt x="127" y="270"/>
                  <a:pt x="127" y="270"/>
                </a:cubicBezTo>
                <a:cubicBezTo>
                  <a:pt x="28" y="270"/>
                  <a:pt x="28" y="270"/>
                  <a:pt x="28" y="270"/>
                </a:cubicBezTo>
                <a:cubicBezTo>
                  <a:pt x="37" y="270"/>
                  <a:pt x="37" y="279"/>
                  <a:pt x="37" y="288"/>
                </a:cubicBezTo>
                <a:cubicBezTo>
                  <a:pt x="37" y="297"/>
                  <a:pt x="28" y="297"/>
                  <a:pt x="28" y="306"/>
                </a:cubicBezTo>
                <a:cubicBezTo>
                  <a:pt x="127" y="306"/>
                  <a:pt x="127" y="306"/>
                  <a:pt x="127" y="306"/>
                </a:cubicBezTo>
                <a:cubicBezTo>
                  <a:pt x="154" y="306"/>
                  <a:pt x="172" y="288"/>
                  <a:pt x="172" y="270"/>
                </a:cubicBezTo>
                <a:cubicBezTo>
                  <a:pt x="172" y="107"/>
                  <a:pt x="172" y="107"/>
                  <a:pt x="172" y="107"/>
                </a:cubicBezTo>
                <a:lnTo>
                  <a:pt x="163" y="99"/>
                </a:lnTo>
                <a:cubicBezTo>
                  <a:pt x="91" y="9"/>
                  <a:pt x="91" y="9"/>
                  <a:pt x="91" y="9"/>
                </a:cubicBezTo>
                <a:cubicBezTo>
                  <a:pt x="82" y="0"/>
                  <a:pt x="73" y="0"/>
                  <a:pt x="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9">
            <a:extLst>
              <a:ext uri="{FF2B5EF4-FFF2-40B4-BE49-F238E27FC236}">
                <a16:creationId xmlns:a16="http://schemas.microsoft.com/office/drawing/2014/main" id="{4C137CE6-04D8-6D45-9F7F-2E30925A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533" y="7003321"/>
            <a:ext cx="208297" cy="58129"/>
          </a:xfrm>
          <a:custGeom>
            <a:avLst/>
            <a:gdLst>
              <a:gd name="T0" fmla="*/ 181 w 191"/>
              <a:gd name="T1" fmla="*/ 0 h 55"/>
              <a:gd name="T2" fmla="*/ 181 w 191"/>
              <a:gd name="T3" fmla="*/ 0 h 55"/>
              <a:gd name="T4" fmla="*/ 0 w 191"/>
              <a:gd name="T5" fmla="*/ 0 h 55"/>
              <a:gd name="T6" fmla="*/ 9 w 191"/>
              <a:gd name="T7" fmla="*/ 27 h 55"/>
              <a:gd name="T8" fmla="*/ 0 w 191"/>
              <a:gd name="T9" fmla="*/ 54 h 55"/>
              <a:gd name="T10" fmla="*/ 190 w 191"/>
              <a:gd name="T11" fmla="*/ 54 h 55"/>
              <a:gd name="T12" fmla="*/ 181 w 191"/>
              <a:gd name="T13" fmla="*/ 27 h 55"/>
              <a:gd name="T14" fmla="*/ 181 w 19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55">
                <a:moveTo>
                  <a:pt x="181" y="0"/>
                </a:moveTo>
                <a:lnTo>
                  <a:pt x="181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18"/>
                  <a:pt x="9" y="27"/>
                </a:cubicBezTo>
                <a:cubicBezTo>
                  <a:pt x="9" y="36"/>
                  <a:pt x="0" y="45"/>
                  <a:pt x="0" y="54"/>
                </a:cubicBezTo>
                <a:cubicBezTo>
                  <a:pt x="190" y="54"/>
                  <a:pt x="190" y="54"/>
                  <a:pt x="190" y="54"/>
                </a:cubicBezTo>
                <a:cubicBezTo>
                  <a:pt x="181" y="45"/>
                  <a:pt x="181" y="36"/>
                  <a:pt x="181" y="27"/>
                </a:cubicBezTo>
                <a:cubicBezTo>
                  <a:pt x="181" y="18"/>
                  <a:pt x="181" y="9"/>
                  <a:pt x="18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0">
            <a:extLst>
              <a:ext uri="{FF2B5EF4-FFF2-40B4-BE49-F238E27FC236}">
                <a16:creationId xmlns:a16="http://schemas.microsoft.com/office/drawing/2014/main" id="{134A274D-EF33-C340-A6CD-6CCF6D0D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53" y="6620640"/>
            <a:ext cx="528006" cy="368150"/>
          </a:xfrm>
          <a:custGeom>
            <a:avLst/>
            <a:gdLst>
              <a:gd name="T0" fmla="*/ 461 w 480"/>
              <a:gd name="T1" fmla="*/ 324 h 334"/>
              <a:gd name="T2" fmla="*/ 461 w 480"/>
              <a:gd name="T3" fmla="*/ 324 h 334"/>
              <a:gd name="T4" fmla="*/ 479 w 480"/>
              <a:gd name="T5" fmla="*/ 333 h 334"/>
              <a:gd name="T6" fmla="*/ 479 w 480"/>
              <a:gd name="T7" fmla="*/ 126 h 334"/>
              <a:gd name="T8" fmla="*/ 479 w 480"/>
              <a:gd name="T9" fmla="*/ 90 h 334"/>
              <a:gd name="T10" fmla="*/ 479 w 480"/>
              <a:gd name="T11" fmla="*/ 45 h 334"/>
              <a:gd name="T12" fmla="*/ 434 w 480"/>
              <a:gd name="T13" fmla="*/ 0 h 334"/>
              <a:gd name="T14" fmla="*/ 27 w 480"/>
              <a:gd name="T15" fmla="*/ 0 h 334"/>
              <a:gd name="T16" fmla="*/ 0 w 480"/>
              <a:gd name="T17" fmla="*/ 18 h 334"/>
              <a:gd name="T18" fmla="*/ 27 w 480"/>
              <a:gd name="T19" fmla="*/ 45 h 334"/>
              <a:gd name="T20" fmla="*/ 434 w 480"/>
              <a:gd name="T21" fmla="*/ 45 h 334"/>
              <a:gd name="T22" fmla="*/ 434 w 480"/>
              <a:gd name="T23" fmla="*/ 333 h 334"/>
              <a:gd name="T24" fmla="*/ 461 w 480"/>
              <a:gd name="T25" fmla="*/ 324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0" h="334">
                <a:moveTo>
                  <a:pt x="461" y="324"/>
                </a:moveTo>
                <a:lnTo>
                  <a:pt x="461" y="324"/>
                </a:lnTo>
                <a:cubicBezTo>
                  <a:pt x="471" y="324"/>
                  <a:pt x="479" y="324"/>
                  <a:pt x="479" y="333"/>
                </a:cubicBezTo>
                <a:cubicBezTo>
                  <a:pt x="479" y="126"/>
                  <a:pt x="479" y="126"/>
                  <a:pt x="479" y="126"/>
                </a:cubicBezTo>
                <a:cubicBezTo>
                  <a:pt x="479" y="90"/>
                  <a:pt x="479" y="90"/>
                  <a:pt x="479" y="90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479" y="18"/>
                  <a:pt x="461" y="0"/>
                  <a:pt x="43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333"/>
                  <a:pt x="434" y="333"/>
                  <a:pt x="434" y="333"/>
                </a:cubicBezTo>
                <a:cubicBezTo>
                  <a:pt x="443" y="333"/>
                  <a:pt x="452" y="324"/>
                  <a:pt x="461" y="3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1">
            <a:extLst>
              <a:ext uri="{FF2B5EF4-FFF2-40B4-BE49-F238E27FC236}">
                <a16:creationId xmlns:a16="http://schemas.microsoft.com/office/drawing/2014/main" id="{1EE33A48-7739-C448-AF1F-29D38070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928" y="6819246"/>
            <a:ext cx="111412" cy="247049"/>
          </a:xfrm>
          <a:custGeom>
            <a:avLst/>
            <a:gdLst>
              <a:gd name="T0" fmla="*/ 90 w 100"/>
              <a:gd name="T1" fmla="*/ 171 h 226"/>
              <a:gd name="T2" fmla="*/ 90 w 100"/>
              <a:gd name="T3" fmla="*/ 171 h 226"/>
              <a:gd name="T4" fmla="*/ 54 w 100"/>
              <a:gd name="T5" fmla="*/ 171 h 226"/>
              <a:gd name="T6" fmla="*/ 54 w 100"/>
              <a:gd name="T7" fmla="*/ 0 h 226"/>
              <a:gd name="T8" fmla="*/ 0 w 100"/>
              <a:gd name="T9" fmla="*/ 0 h 226"/>
              <a:gd name="T10" fmla="*/ 0 w 100"/>
              <a:gd name="T11" fmla="*/ 180 h 226"/>
              <a:gd name="T12" fmla="*/ 9 w 100"/>
              <a:gd name="T13" fmla="*/ 207 h 226"/>
              <a:gd name="T14" fmla="*/ 45 w 100"/>
              <a:gd name="T15" fmla="*/ 225 h 226"/>
              <a:gd name="T16" fmla="*/ 45 w 100"/>
              <a:gd name="T17" fmla="*/ 225 h 226"/>
              <a:gd name="T18" fmla="*/ 99 w 100"/>
              <a:gd name="T19" fmla="*/ 225 h 226"/>
              <a:gd name="T20" fmla="*/ 90 w 100"/>
              <a:gd name="T21" fmla="*/ 198 h 226"/>
              <a:gd name="T22" fmla="*/ 90 w 100"/>
              <a:gd name="T23" fmla="*/ 171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226">
                <a:moveTo>
                  <a:pt x="90" y="171"/>
                </a:moveTo>
                <a:lnTo>
                  <a:pt x="90" y="171"/>
                </a:lnTo>
                <a:cubicBezTo>
                  <a:pt x="54" y="171"/>
                  <a:pt x="54" y="171"/>
                  <a:pt x="54" y="171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9"/>
                  <a:pt x="0" y="198"/>
                  <a:pt x="9" y="207"/>
                </a:cubicBezTo>
                <a:cubicBezTo>
                  <a:pt x="18" y="216"/>
                  <a:pt x="36" y="225"/>
                  <a:pt x="45" y="225"/>
                </a:cubicBezTo>
                <a:lnTo>
                  <a:pt x="45" y="225"/>
                </a:lnTo>
                <a:cubicBezTo>
                  <a:pt x="99" y="225"/>
                  <a:pt x="99" y="225"/>
                  <a:pt x="99" y="225"/>
                </a:cubicBezTo>
                <a:cubicBezTo>
                  <a:pt x="90" y="216"/>
                  <a:pt x="90" y="207"/>
                  <a:pt x="90" y="198"/>
                </a:cubicBezTo>
                <a:cubicBezTo>
                  <a:pt x="90" y="189"/>
                  <a:pt x="90" y="180"/>
                  <a:pt x="90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2">
            <a:extLst>
              <a:ext uri="{FF2B5EF4-FFF2-40B4-BE49-F238E27FC236}">
                <a16:creationId xmlns:a16="http://schemas.microsoft.com/office/drawing/2014/main" id="{A65E036D-9FE2-2A4A-8A22-713D6AC2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765" y="6954880"/>
            <a:ext cx="150165" cy="150168"/>
          </a:xfrm>
          <a:custGeom>
            <a:avLst/>
            <a:gdLst>
              <a:gd name="T0" fmla="*/ 63 w 137"/>
              <a:gd name="T1" fmla="*/ 135 h 136"/>
              <a:gd name="T2" fmla="*/ 63 w 137"/>
              <a:gd name="T3" fmla="*/ 135 h 136"/>
              <a:gd name="T4" fmla="*/ 0 w 137"/>
              <a:gd name="T5" fmla="*/ 72 h 136"/>
              <a:gd name="T6" fmla="*/ 63 w 137"/>
              <a:gd name="T7" fmla="*/ 0 h 136"/>
              <a:gd name="T8" fmla="*/ 136 w 137"/>
              <a:gd name="T9" fmla="*/ 72 h 136"/>
              <a:gd name="T10" fmla="*/ 63 w 137"/>
              <a:gd name="T11" fmla="*/ 135 h 136"/>
              <a:gd name="T12" fmla="*/ 63 w 137"/>
              <a:gd name="T13" fmla="*/ 36 h 136"/>
              <a:gd name="T14" fmla="*/ 63 w 137"/>
              <a:gd name="T15" fmla="*/ 36 h 136"/>
              <a:gd name="T16" fmla="*/ 36 w 137"/>
              <a:gd name="T17" fmla="*/ 72 h 136"/>
              <a:gd name="T18" fmla="*/ 63 w 137"/>
              <a:gd name="T19" fmla="*/ 99 h 136"/>
              <a:gd name="T20" fmla="*/ 99 w 137"/>
              <a:gd name="T21" fmla="*/ 72 h 136"/>
              <a:gd name="T22" fmla="*/ 63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36" y="36"/>
                  <a:pt x="136" y="72"/>
                </a:cubicBezTo>
                <a:cubicBezTo>
                  <a:pt x="136" y="108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72"/>
                </a:cubicBezTo>
                <a:cubicBezTo>
                  <a:pt x="36" y="90"/>
                  <a:pt x="45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36"/>
                  <a:pt x="6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3">
            <a:extLst>
              <a:ext uri="{FF2B5EF4-FFF2-40B4-BE49-F238E27FC236}">
                <a16:creationId xmlns:a16="http://schemas.microsoft.com/office/drawing/2014/main" id="{5530FC78-2DD7-794B-BC93-6A83A1D1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33" y="6954880"/>
            <a:ext cx="150165" cy="150168"/>
          </a:xfrm>
          <a:custGeom>
            <a:avLst/>
            <a:gdLst>
              <a:gd name="T0" fmla="*/ 63 w 137"/>
              <a:gd name="T1" fmla="*/ 135 h 136"/>
              <a:gd name="T2" fmla="*/ 63 w 137"/>
              <a:gd name="T3" fmla="*/ 135 h 136"/>
              <a:gd name="T4" fmla="*/ 0 w 137"/>
              <a:gd name="T5" fmla="*/ 72 h 136"/>
              <a:gd name="T6" fmla="*/ 63 w 137"/>
              <a:gd name="T7" fmla="*/ 0 h 136"/>
              <a:gd name="T8" fmla="*/ 136 w 137"/>
              <a:gd name="T9" fmla="*/ 72 h 136"/>
              <a:gd name="T10" fmla="*/ 63 w 137"/>
              <a:gd name="T11" fmla="*/ 135 h 136"/>
              <a:gd name="T12" fmla="*/ 63 w 137"/>
              <a:gd name="T13" fmla="*/ 36 h 136"/>
              <a:gd name="T14" fmla="*/ 63 w 137"/>
              <a:gd name="T15" fmla="*/ 36 h 136"/>
              <a:gd name="T16" fmla="*/ 36 w 137"/>
              <a:gd name="T17" fmla="*/ 72 h 136"/>
              <a:gd name="T18" fmla="*/ 63 w 137"/>
              <a:gd name="T19" fmla="*/ 99 h 136"/>
              <a:gd name="T20" fmla="*/ 99 w 137"/>
              <a:gd name="T21" fmla="*/ 72 h 136"/>
              <a:gd name="T22" fmla="*/ 63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99" y="0"/>
                  <a:pt x="136" y="36"/>
                  <a:pt x="136" y="72"/>
                </a:cubicBezTo>
                <a:cubicBezTo>
                  <a:pt x="136" y="108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72"/>
                </a:cubicBezTo>
                <a:cubicBezTo>
                  <a:pt x="36" y="90"/>
                  <a:pt x="45" y="99"/>
                  <a:pt x="63" y="99"/>
                </a:cubicBezTo>
                <a:cubicBezTo>
                  <a:pt x="81" y="99"/>
                  <a:pt x="99" y="90"/>
                  <a:pt x="99" y="72"/>
                </a:cubicBezTo>
                <a:cubicBezTo>
                  <a:pt x="99" y="54"/>
                  <a:pt x="81" y="36"/>
                  <a:pt x="63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4">
            <a:extLst>
              <a:ext uri="{FF2B5EF4-FFF2-40B4-BE49-F238E27FC236}">
                <a16:creationId xmlns:a16="http://schemas.microsoft.com/office/drawing/2014/main" id="{71CCA9C1-C127-7645-93BC-4AC67893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329" y="6707834"/>
            <a:ext cx="217985" cy="48441"/>
          </a:xfrm>
          <a:custGeom>
            <a:avLst/>
            <a:gdLst>
              <a:gd name="T0" fmla="*/ 172 w 200"/>
              <a:gd name="T1" fmla="*/ 45 h 46"/>
              <a:gd name="T2" fmla="*/ 172 w 200"/>
              <a:gd name="T3" fmla="*/ 45 h 46"/>
              <a:gd name="T4" fmla="*/ 19 w 200"/>
              <a:gd name="T5" fmla="*/ 45 h 46"/>
              <a:gd name="T6" fmla="*/ 0 w 200"/>
              <a:gd name="T7" fmla="*/ 27 h 46"/>
              <a:gd name="T8" fmla="*/ 0 w 200"/>
              <a:gd name="T9" fmla="*/ 27 h 46"/>
              <a:gd name="T10" fmla="*/ 19 w 200"/>
              <a:gd name="T11" fmla="*/ 0 h 46"/>
              <a:gd name="T12" fmla="*/ 172 w 200"/>
              <a:gd name="T13" fmla="*/ 0 h 46"/>
              <a:gd name="T14" fmla="*/ 199 w 200"/>
              <a:gd name="T15" fmla="*/ 27 h 46"/>
              <a:gd name="T16" fmla="*/ 199 w 200"/>
              <a:gd name="T17" fmla="*/ 27 h 46"/>
              <a:gd name="T18" fmla="*/ 172 w 2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46">
                <a:moveTo>
                  <a:pt x="172" y="45"/>
                </a:moveTo>
                <a:lnTo>
                  <a:pt x="172" y="45"/>
                </a:ln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90" y="0"/>
                  <a:pt x="199" y="9"/>
                  <a:pt x="199" y="27"/>
                </a:cubicBezTo>
                <a:lnTo>
                  <a:pt x="199" y="27"/>
                </a:lnTo>
                <a:cubicBezTo>
                  <a:pt x="199" y="36"/>
                  <a:pt x="190" y="45"/>
                  <a:pt x="172" y="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5">
            <a:extLst>
              <a:ext uri="{FF2B5EF4-FFF2-40B4-BE49-F238E27FC236}">
                <a16:creationId xmlns:a16="http://schemas.microsoft.com/office/drawing/2014/main" id="{52114EBC-FAD3-BD4E-AD46-1925F4A3D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40" y="6799870"/>
            <a:ext cx="111412" cy="38753"/>
          </a:xfrm>
          <a:custGeom>
            <a:avLst/>
            <a:gdLst>
              <a:gd name="T0" fmla="*/ 81 w 100"/>
              <a:gd name="T1" fmla="*/ 35 h 36"/>
              <a:gd name="T2" fmla="*/ 81 w 100"/>
              <a:gd name="T3" fmla="*/ 35 h 36"/>
              <a:gd name="T4" fmla="*/ 18 w 100"/>
              <a:gd name="T5" fmla="*/ 35 h 36"/>
              <a:gd name="T6" fmla="*/ 0 w 100"/>
              <a:gd name="T7" fmla="*/ 18 h 36"/>
              <a:gd name="T8" fmla="*/ 0 w 100"/>
              <a:gd name="T9" fmla="*/ 18 h 36"/>
              <a:gd name="T10" fmla="*/ 18 w 100"/>
              <a:gd name="T11" fmla="*/ 0 h 36"/>
              <a:gd name="T12" fmla="*/ 81 w 100"/>
              <a:gd name="T13" fmla="*/ 0 h 36"/>
              <a:gd name="T14" fmla="*/ 99 w 100"/>
              <a:gd name="T15" fmla="*/ 18 h 36"/>
              <a:gd name="T16" fmla="*/ 99 w 100"/>
              <a:gd name="T17" fmla="*/ 18 h 36"/>
              <a:gd name="T18" fmla="*/ 81 w 10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6">
                <a:moveTo>
                  <a:pt x="81" y="35"/>
                </a:moveTo>
                <a:lnTo>
                  <a:pt x="81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5"/>
                  <a:pt x="81" y="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6">
            <a:extLst>
              <a:ext uri="{FF2B5EF4-FFF2-40B4-BE49-F238E27FC236}">
                <a16:creationId xmlns:a16="http://schemas.microsoft.com/office/drawing/2014/main" id="{D1FE183E-C913-0347-B6F0-7C8D08809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026" y="6775651"/>
            <a:ext cx="624887" cy="72660"/>
          </a:xfrm>
          <a:custGeom>
            <a:avLst/>
            <a:gdLst>
              <a:gd name="T0" fmla="*/ 569 w 570"/>
              <a:gd name="T1" fmla="*/ 63 h 64"/>
              <a:gd name="T2" fmla="*/ 0 w 570"/>
              <a:gd name="T3" fmla="*/ 63 h 64"/>
              <a:gd name="T4" fmla="*/ 0 w 570"/>
              <a:gd name="T5" fmla="*/ 0 h 64"/>
              <a:gd name="T6" fmla="*/ 569 w 570"/>
              <a:gd name="T7" fmla="*/ 0 h 64"/>
              <a:gd name="T8" fmla="*/ 569 w 570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64">
                <a:moveTo>
                  <a:pt x="569" y="63"/>
                </a:moveTo>
                <a:lnTo>
                  <a:pt x="0" y="63"/>
                </a:lnTo>
                <a:lnTo>
                  <a:pt x="0" y="0"/>
                </a:lnTo>
                <a:lnTo>
                  <a:pt x="569" y="0"/>
                </a:lnTo>
                <a:lnTo>
                  <a:pt x="569" y="6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7">
            <a:extLst>
              <a:ext uri="{FF2B5EF4-FFF2-40B4-BE49-F238E27FC236}">
                <a16:creationId xmlns:a16="http://schemas.microsoft.com/office/drawing/2014/main" id="{878D87B7-F195-DD4E-8251-3A423672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5155" y="6964568"/>
            <a:ext cx="140480" cy="48441"/>
          </a:xfrm>
          <a:custGeom>
            <a:avLst/>
            <a:gdLst>
              <a:gd name="T0" fmla="*/ 99 w 128"/>
              <a:gd name="T1" fmla="*/ 45 h 46"/>
              <a:gd name="T2" fmla="*/ 99 w 128"/>
              <a:gd name="T3" fmla="*/ 45 h 46"/>
              <a:gd name="T4" fmla="*/ 27 w 128"/>
              <a:gd name="T5" fmla="*/ 45 h 46"/>
              <a:gd name="T6" fmla="*/ 0 w 128"/>
              <a:gd name="T7" fmla="*/ 27 h 46"/>
              <a:gd name="T8" fmla="*/ 0 w 128"/>
              <a:gd name="T9" fmla="*/ 27 h 46"/>
              <a:gd name="T10" fmla="*/ 27 w 128"/>
              <a:gd name="T11" fmla="*/ 0 h 46"/>
              <a:gd name="T12" fmla="*/ 99 w 128"/>
              <a:gd name="T13" fmla="*/ 0 h 46"/>
              <a:gd name="T14" fmla="*/ 127 w 128"/>
              <a:gd name="T15" fmla="*/ 27 h 46"/>
              <a:gd name="T16" fmla="*/ 127 w 128"/>
              <a:gd name="T17" fmla="*/ 27 h 46"/>
              <a:gd name="T18" fmla="*/ 99 w 12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6">
                <a:moveTo>
                  <a:pt x="99" y="45"/>
                </a:moveTo>
                <a:lnTo>
                  <a:pt x="9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27" y="9"/>
                  <a:pt x="127" y="27"/>
                </a:cubicBezTo>
                <a:lnTo>
                  <a:pt x="127" y="27"/>
                </a:lnTo>
                <a:cubicBezTo>
                  <a:pt x="127" y="36"/>
                  <a:pt x="108" y="45"/>
                  <a:pt x="99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8">
            <a:extLst>
              <a:ext uri="{FF2B5EF4-FFF2-40B4-BE49-F238E27FC236}">
                <a16:creationId xmlns:a16="http://schemas.microsoft.com/office/drawing/2014/main" id="{272A593F-5DCB-A347-A941-9DB87E96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273" y="6586730"/>
            <a:ext cx="697547" cy="537694"/>
          </a:xfrm>
          <a:custGeom>
            <a:avLst/>
            <a:gdLst>
              <a:gd name="T0" fmla="*/ 533 w 633"/>
              <a:gd name="T1" fmla="*/ 488 h 489"/>
              <a:gd name="T2" fmla="*/ 533 w 633"/>
              <a:gd name="T3" fmla="*/ 488 h 489"/>
              <a:gd name="T4" fmla="*/ 90 w 633"/>
              <a:gd name="T5" fmla="*/ 488 h 489"/>
              <a:gd name="T6" fmla="*/ 0 w 633"/>
              <a:gd name="T7" fmla="*/ 397 h 489"/>
              <a:gd name="T8" fmla="*/ 0 w 633"/>
              <a:gd name="T9" fmla="*/ 100 h 489"/>
              <a:gd name="T10" fmla="*/ 90 w 633"/>
              <a:gd name="T11" fmla="*/ 0 h 489"/>
              <a:gd name="T12" fmla="*/ 533 w 633"/>
              <a:gd name="T13" fmla="*/ 0 h 489"/>
              <a:gd name="T14" fmla="*/ 632 w 633"/>
              <a:gd name="T15" fmla="*/ 100 h 489"/>
              <a:gd name="T16" fmla="*/ 632 w 633"/>
              <a:gd name="T17" fmla="*/ 397 h 489"/>
              <a:gd name="T18" fmla="*/ 533 w 633"/>
              <a:gd name="T19" fmla="*/ 488 h 489"/>
              <a:gd name="T20" fmla="*/ 90 w 633"/>
              <a:gd name="T21" fmla="*/ 55 h 489"/>
              <a:gd name="T22" fmla="*/ 90 w 633"/>
              <a:gd name="T23" fmla="*/ 55 h 489"/>
              <a:gd name="T24" fmla="*/ 45 w 633"/>
              <a:gd name="T25" fmla="*/ 100 h 489"/>
              <a:gd name="T26" fmla="*/ 45 w 633"/>
              <a:gd name="T27" fmla="*/ 397 h 489"/>
              <a:gd name="T28" fmla="*/ 90 w 633"/>
              <a:gd name="T29" fmla="*/ 442 h 489"/>
              <a:gd name="T30" fmla="*/ 533 w 633"/>
              <a:gd name="T31" fmla="*/ 442 h 489"/>
              <a:gd name="T32" fmla="*/ 578 w 633"/>
              <a:gd name="T33" fmla="*/ 397 h 489"/>
              <a:gd name="T34" fmla="*/ 578 w 633"/>
              <a:gd name="T35" fmla="*/ 100 h 489"/>
              <a:gd name="T36" fmla="*/ 533 w 633"/>
              <a:gd name="T37" fmla="*/ 55 h 489"/>
              <a:gd name="T38" fmla="*/ 90 w 633"/>
              <a:gd name="T39" fmla="*/ 55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3" h="489">
                <a:moveTo>
                  <a:pt x="533" y="488"/>
                </a:moveTo>
                <a:lnTo>
                  <a:pt x="533" y="488"/>
                </a:lnTo>
                <a:cubicBezTo>
                  <a:pt x="90" y="488"/>
                  <a:pt x="90" y="488"/>
                  <a:pt x="90" y="488"/>
                </a:cubicBezTo>
                <a:cubicBezTo>
                  <a:pt x="36" y="488"/>
                  <a:pt x="0" y="452"/>
                  <a:pt x="0" y="397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36" y="0"/>
                  <a:pt x="90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7" y="0"/>
                  <a:pt x="632" y="46"/>
                  <a:pt x="632" y="100"/>
                </a:cubicBezTo>
                <a:cubicBezTo>
                  <a:pt x="632" y="397"/>
                  <a:pt x="632" y="397"/>
                  <a:pt x="632" y="397"/>
                </a:cubicBezTo>
                <a:cubicBezTo>
                  <a:pt x="632" y="452"/>
                  <a:pt x="587" y="488"/>
                  <a:pt x="533" y="488"/>
                </a:cubicBezTo>
                <a:close/>
                <a:moveTo>
                  <a:pt x="90" y="55"/>
                </a:moveTo>
                <a:lnTo>
                  <a:pt x="90" y="55"/>
                </a:lnTo>
                <a:cubicBezTo>
                  <a:pt x="63" y="55"/>
                  <a:pt x="45" y="73"/>
                  <a:pt x="45" y="100"/>
                </a:cubicBezTo>
                <a:cubicBezTo>
                  <a:pt x="45" y="397"/>
                  <a:pt x="45" y="397"/>
                  <a:pt x="45" y="397"/>
                </a:cubicBezTo>
                <a:cubicBezTo>
                  <a:pt x="45" y="424"/>
                  <a:pt x="63" y="442"/>
                  <a:pt x="90" y="442"/>
                </a:cubicBezTo>
                <a:cubicBezTo>
                  <a:pt x="533" y="442"/>
                  <a:pt x="533" y="442"/>
                  <a:pt x="533" y="442"/>
                </a:cubicBezTo>
                <a:cubicBezTo>
                  <a:pt x="560" y="442"/>
                  <a:pt x="578" y="424"/>
                  <a:pt x="578" y="397"/>
                </a:cubicBezTo>
                <a:cubicBezTo>
                  <a:pt x="578" y="100"/>
                  <a:pt x="578" y="100"/>
                  <a:pt x="578" y="100"/>
                </a:cubicBezTo>
                <a:cubicBezTo>
                  <a:pt x="578" y="73"/>
                  <a:pt x="560" y="55"/>
                  <a:pt x="533" y="55"/>
                </a:cubicBezTo>
                <a:lnTo>
                  <a:pt x="90" y="5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9">
            <a:extLst>
              <a:ext uri="{FF2B5EF4-FFF2-40B4-BE49-F238E27FC236}">
                <a16:creationId xmlns:a16="http://schemas.microsoft.com/office/drawing/2014/main" id="{36B9E316-6BD5-3345-A3EE-003050B4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1579" y="7056607"/>
            <a:ext cx="397214" cy="43595"/>
          </a:xfrm>
          <a:custGeom>
            <a:avLst/>
            <a:gdLst>
              <a:gd name="T0" fmla="*/ 361 w 362"/>
              <a:gd name="T1" fmla="*/ 37 h 38"/>
              <a:gd name="T2" fmla="*/ 361 w 362"/>
              <a:gd name="T3" fmla="*/ 37 h 38"/>
              <a:gd name="T4" fmla="*/ 18 w 362"/>
              <a:gd name="T5" fmla="*/ 37 h 38"/>
              <a:gd name="T6" fmla="*/ 0 w 362"/>
              <a:gd name="T7" fmla="*/ 18 h 38"/>
              <a:gd name="T8" fmla="*/ 0 w 362"/>
              <a:gd name="T9" fmla="*/ 18 h 38"/>
              <a:gd name="T10" fmla="*/ 18 w 362"/>
              <a:gd name="T11" fmla="*/ 0 h 38"/>
              <a:gd name="T12" fmla="*/ 361 w 362"/>
              <a:gd name="T13" fmla="*/ 0 h 38"/>
              <a:gd name="T14" fmla="*/ 361 w 362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38">
                <a:moveTo>
                  <a:pt x="361" y="37"/>
                </a:moveTo>
                <a:lnTo>
                  <a:pt x="361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1" y="0"/>
                  <a:pt x="361" y="0"/>
                  <a:pt x="361" y="0"/>
                </a:cubicBezTo>
                <a:lnTo>
                  <a:pt x="361" y="3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0">
            <a:extLst>
              <a:ext uri="{FF2B5EF4-FFF2-40B4-BE49-F238E27FC236}">
                <a16:creationId xmlns:a16="http://schemas.microsoft.com/office/drawing/2014/main" id="{A147D070-DCBE-804F-B5E2-67A070E3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4074" y="6640017"/>
            <a:ext cx="508626" cy="576443"/>
          </a:xfrm>
          <a:custGeom>
            <a:avLst/>
            <a:gdLst>
              <a:gd name="T0" fmla="*/ 353 w 463"/>
              <a:gd name="T1" fmla="*/ 523 h 524"/>
              <a:gd name="T2" fmla="*/ 353 w 463"/>
              <a:gd name="T3" fmla="*/ 523 h 524"/>
              <a:gd name="T4" fmla="*/ 109 w 463"/>
              <a:gd name="T5" fmla="*/ 523 h 524"/>
              <a:gd name="T6" fmla="*/ 28 w 463"/>
              <a:gd name="T7" fmla="*/ 487 h 524"/>
              <a:gd name="T8" fmla="*/ 0 w 463"/>
              <a:gd name="T9" fmla="*/ 415 h 524"/>
              <a:gd name="T10" fmla="*/ 19 w 463"/>
              <a:gd name="T11" fmla="*/ 72 h 524"/>
              <a:gd name="T12" fmla="*/ 100 w 463"/>
              <a:gd name="T13" fmla="*/ 0 h 524"/>
              <a:gd name="T14" fmla="*/ 362 w 463"/>
              <a:gd name="T15" fmla="*/ 0 h 524"/>
              <a:gd name="T16" fmla="*/ 444 w 463"/>
              <a:gd name="T17" fmla="*/ 72 h 524"/>
              <a:gd name="T18" fmla="*/ 462 w 463"/>
              <a:gd name="T19" fmla="*/ 415 h 524"/>
              <a:gd name="T20" fmla="*/ 434 w 463"/>
              <a:gd name="T21" fmla="*/ 487 h 524"/>
              <a:gd name="T22" fmla="*/ 353 w 463"/>
              <a:gd name="T23" fmla="*/ 523 h 524"/>
              <a:gd name="T24" fmla="*/ 100 w 463"/>
              <a:gd name="T25" fmla="*/ 45 h 524"/>
              <a:gd name="T26" fmla="*/ 100 w 463"/>
              <a:gd name="T27" fmla="*/ 45 h 524"/>
              <a:gd name="T28" fmla="*/ 73 w 463"/>
              <a:gd name="T29" fmla="*/ 72 h 524"/>
              <a:gd name="T30" fmla="*/ 55 w 463"/>
              <a:gd name="T31" fmla="*/ 415 h 524"/>
              <a:gd name="T32" fmla="*/ 64 w 463"/>
              <a:gd name="T33" fmla="*/ 451 h 524"/>
              <a:gd name="T34" fmla="*/ 109 w 463"/>
              <a:gd name="T35" fmla="*/ 469 h 524"/>
              <a:gd name="T36" fmla="*/ 353 w 463"/>
              <a:gd name="T37" fmla="*/ 469 h 524"/>
              <a:gd name="T38" fmla="*/ 398 w 463"/>
              <a:gd name="T39" fmla="*/ 451 h 524"/>
              <a:gd name="T40" fmla="*/ 407 w 463"/>
              <a:gd name="T41" fmla="*/ 415 h 524"/>
              <a:gd name="T42" fmla="*/ 389 w 463"/>
              <a:gd name="T43" fmla="*/ 72 h 524"/>
              <a:gd name="T44" fmla="*/ 362 w 463"/>
              <a:gd name="T45" fmla="*/ 45 h 524"/>
              <a:gd name="T46" fmla="*/ 100 w 463"/>
              <a:gd name="T47" fmla="*/ 45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3" h="524">
                <a:moveTo>
                  <a:pt x="353" y="523"/>
                </a:moveTo>
                <a:lnTo>
                  <a:pt x="353" y="523"/>
                </a:lnTo>
                <a:cubicBezTo>
                  <a:pt x="109" y="523"/>
                  <a:pt x="109" y="523"/>
                  <a:pt x="109" y="523"/>
                </a:cubicBezTo>
                <a:cubicBezTo>
                  <a:pt x="82" y="523"/>
                  <a:pt x="46" y="514"/>
                  <a:pt x="28" y="487"/>
                </a:cubicBezTo>
                <a:cubicBezTo>
                  <a:pt x="10" y="469"/>
                  <a:pt x="0" y="442"/>
                  <a:pt x="0" y="415"/>
                </a:cubicBezTo>
                <a:cubicBezTo>
                  <a:pt x="19" y="72"/>
                  <a:pt x="19" y="72"/>
                  <a:pt x="19" y="72"/>
                </a:cubicBezTo>
                <a:cubicBezTo>
                  <a:pt x="28" y="27"/>
                  <a:pt x="55" y="0"/>
                  <a:pt x="100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407" y="0"/>
                  <a:pt x="434" y="27"/>
                  <a:pt x="444" y="72"/>
                </a:cubicBezTo>
                <a:cubicBezTo>
                  <a:pt x="462" y="415"/>
                  <a:pt x="462" y="415"/>
                  <a:pt x="462" y="415"/>
                </a:cubicBezTo>
                <a:cubicBezTo>
                  <a:pt x="462" y="442"/>
                  <a:pt x="453" y="469"/>
                  <a:pt x="434" y="487"/>
                </a:cubicBezTo>
                <a:cubicBezTo>
                  <a:pt x="416" y="514"/>
                  <a:pt x="380" y="523"/>
                  <a:pt x="353" y="523"/>
                </a:cubicBezTo>
                <a:close/>
                <a:moveTo>
                  <a:pt x="100" y="45"/>
                </a:moveTo>
                <a:lnTo>
                  <a:pt x="100" y="45"/>
                </a:lnTo>
                <a:cubicBezTo>
                  <a:pt x="82" y="45"/>
                  <a:pt x="73" y="63"/>
                  <a:pt x="73" y="72"/>
                </a:cubicBezTo>
                <a:cubicBezTo>
                  <a:pt x="55" y="415"/>
                  <a:pt x="55" y="415"/>
                  <a:pt x="55" y="415"/>
                </a:cubicBezTo>
                <a:cubicBezTo>
                  <a:pt x="55" y="432"/>
                  <a:pt x="55" y="442"/>
                  <a:pt x="64" y="451"/>
                </a:cubicBezTo>
                <a:cubicBezTo>
                  <a:pt x="82" y="469"/>
                  <a:pt x="91" y="469"/>
                  <a:pt x="109" y="469"/>
                </a:cubicBezTo>
                <a:cubicBezTo>
                  <a:pt x="353" y="469"/>
                  <a:pt x="353" y="469"/>
                  <a:pt x="353" y="469"/>
                </a:cubicBezTo>
                <a:cubicBezTo>
                  <a:pt x="371" y="469"/>
                  <a:pt x="389" y="469"/>
                  <a:pt x="398" y="451"/>
                </a:cubicBezTo>
                <a:cubicBezTo>
                  <a:pt x="407" y="442"/>
                  <a:pt x="407" y="432"/>
                  <a:pt x="407" y="415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389" y="63"/>
                  <a:pt x="380" y="45"/>
                  <a:pt x="362" y="45"/>
                </a:cubicBezTo>
                <a:lnTo>
                  <a:pt x="100" y="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1">
            <a:extLst>
              <a:ext uri="{FF2B5EF4-FFF2-40B4-BE49-F238E27FC236}">
                <a16:creationId xmlns:a16="http://schemas.microsoft.com/office/drawing/2014/main" id="{DFC6A555-5500-9D43-83CF-82842B1B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020" y="6499537"/>
            <a:ext cx="247046" cy="271268"/>
          </a:xfrm>
          <a:custGeom>
            <a:avLst/>
            <a:gdLst>
              <a:gd name="T0" fmla="*/ 208 w 227"/>
              <a:gd name="T1" fmla="*/ 244 h 245"/>
              <a:gd name="T2" fmla="*/ 208 w 227"/>
              <a:gd name="T3" fmla="*/ 244 h 245"/>
              <a:gd name="T4" fmla="*/ 208 w 227"/>
              <a:gd name="T5" fmla="*/ 244 h 245"/>
              <a:gd name="T6" fmla="*/ 181 w 227"/>
              <a:gd name="T7" fmla="*/ 217 h 245"/>
              <a:gd name="T8" fmla="*/ 181 w 227"/>
              <a:gd name="T9" fmla="*/ 127 h 245"/>
              <a:gd name="T10" fmla="*/ 118 w 227"/>
              <a:gd name="T11" fmla="*/ 54 h 245"/>
              <a:gd name="T12" fmla="*/ 54 w 227"/>
              <a:gd name="T13" fmla="*/ 118 h 245"/>
              <a:gd name="T14" fmla="*/ 54 w 227"/>
              <a:gd name="T15" fmla="*/ 217 h 245"/>
              <a:gd name="T16" fmla="*/ 27 w 227"/>
              <a:gd name="T17" fmla="*/ 244 h 245"/>
              <a:gd name="T18" fmla="*/ 27 w 227"/>
              <a:gd name="T19" fmla="*/ 244 h 245"/>
              <a:gd name="T20" fmla="*/ 0 w 227"/>
              <a:gd name="T21" fmla="*/ 217 h 245"/>
              <a:gd name="T22" fmla="*/ 0 w 227"/>
              <a:gd name="T23" fmla="*/ 127 h 245"/>
              <a:gd name="T24" fmla="*/ 109 w 227"/>
              <a:gd name="T25" fmla="*/ 9 h 245"/>
              <a:gd name="T26" fmla="*/ 226 w 227"/>
              <a:gd name="T27" fmla="*/ 118 h 245"/>
              <a:gd name="T28" fmla="*/ 226 w 227"/>
              <a:gd name="T29" fmla="*/ 217 h 245"/>
              <a:gd name="T30" fmla="*/ 208 w 227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45">
                <a:moveTo>
                  <a:pt x="208" y="244"/>
                </a:moveTo>
                <a:lnTo>
                  <a:pt x="208" y="244"/>
                </a:lnTo>
                <a:lnTo>
                  <a:pt x="208" y="244"/>
                </a:lnTo>
                <a:cubicBezTo>
                  <a:pt x="190" y="244"/>
                  <a:pt x="181" y="235"/>
                  <a:pt x="181" y="217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90"/>
                  <a:pt x="154" y="63"/>
                  <a:pt x="118" y="54"/>
                </a:cubicBezTo>
                <a:cubicBezTo>
                  <a:pt x="81" y="54"/>
                  <a:pt x="54" y="81"/>
                  <a:pt x="54" y="118"/>
                </a:cubicBezTo>
                <a:cubicBezTo>
                  <a:pt x="54" y="217"/>
                  <a:pt x="54" y="217"/>
                  <a:pt x="54" y="217"/>
                </a:cubicBezTo>
                <a:cubicBezTo>
                  <a:pt x="54" y="235"/>
                  <a:pt x="36" y="244"/>
                  <a:pt x="27" y="244"/>
                </a:cubicBezTo>
                <a:lnTo>
                  <a:pt x="27" y="244"/>
                </a:lnTo>
                <a:cubicBezTo>
                  <a:pt x="9" y="244"/>
                  <a:pt x="0" y="235"/>
                  <a:pt x="0" y="217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63"/>
                  <a:pt x="45" y="9"/>
                  <a:pt x="109" y="9"/>
                </a:cubicBezTo>
                <a:cubicBezTo>
                  <a:pt x="172" y="0"/>
                  <a:pt x="226" y="54"/>
                  <a:pt x="226" y="118"/>
                </a:cubicBezTo>
                <a:cubicBezTo>
                  <a:pt x="226" y="217"/>
                  <a:pt x="226" y="217"/>
                  <a:pt x="226" y="217"/>
                </a:cubicBezTo>
                <a:cubicBezTo>
                  <a:pt x="226" y="235"/>
                  <a:pt x="217" y="244"/>
                  <a:pt x="208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346B9420-32B0-9F47-A18F-23383AABBF06}"/>
              </a:ext>
            </a:extLst>
          </p:cNvPr>
          <p:cNvGrpSpPr/>
          <p:nvPr/>
        </p:nvGrpSpPr>
        <p:grpSpPr>
          <a:xfrm>
            <a:off x="2668308" y="1580994"/>
            <a:ext cx="19041035" cy="2561450"/>
            <a:chOff x="2668308" y="861425"/>
            <a:chExt cx="19041035" cy="2561450"/>
          </a:xfrm>
        </p:grpSpPr>
        <p:sp>
          <p:nvSpPr>
            <p:cNvPr id="336" name="CuadroTexto 335">
              <a:extLst>
                <a:ext uri="{FF2B5EF4-FFF2-40B4-BE49-F238E27FC236}">
                  <a16:creationId xmlns:a16="http://schemas.microsoft.com/office/drawing/2014/main" id="{4710550D-2750-2741-8163-79EA5F3C8877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37" name="CuadroTexto 336">
              <a:extLst>
                <a:ext uri="{FF2B5EF4-FFF2-40B4-BE49-F238E27FC236}">
                  <a16:creationId xmlns:a16="http://schemas.microsoft.com/office/drawing/2014/main" id="{F22A3DF7-BFFA-8244-80F5-84350655A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9494C07C-1AAA-0241-9B6D-2C16DEB7FCC2}"/>
              </a:ext>
            </a:extLst>
          </p:cNvPr>
          <p:cNvGrpSpPr/>
          <p:nvPr/>
        </p:nvGrpSpPr>
        <p:grpSpPr>
          <a:xfrm>
            <a:off x="3975953" y="8187914"/>
            <a:ext cx="2928647" cy="1177769"/>
            <a:chOff x="4184077" y="10887497"/>
            <a:chExt cx="4236804" cy="1177769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238CE7A8-FFA5-054F-8254-6C82F9FEAA5F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29459D86-4CAB-8D4D-9B53-F122251E2D83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9BE53CE9-F151-7848-B475-548318472BA2}"/>
              </a:ext>
            </a:extLst>
          </p:cNvPr>
          <p:cNvGrpSpPr/>
          <p:nvPr/>
        </p:nvGrpSpPr>
        <p:grpSpPr>
          <a:xfrm>
            <a:off x="8663347" y="8167991"/>
            <a:ext cx="2928647" cy="1177769"/>
            <a:chOff x="4184077" y="10887497"/>
            <a:chExt cx="4236804" cy="1177769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A201E8BC-D717-5541-BDEA-4CCAC6E2A864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FE8A6B4D-61E4-594A-89D2-162A079DBC85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C8EF5E4E-9247-7F42-B6D4-AA9E25AD8583}"/>
              </a:ext>
            </a:extLst>
          </p:cNvPr>
          <p:cNvGrpSpPr/>
          <p:nvPr/>
        </p:nvGrpSpPr>
        <p:grpSpPr>
          <a:xfrm>
            <a:off x="13403274" y="8187914"/>
            <a:ext cx="2928647" cy="1177769"/>
            <a:chOff x="4184077" y="10887497"/>
            <a:chExt cx="4236804" cy="1177769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65C83675-14C7-5543-AB91-0362FD09914A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8E60EC73-560D-6345-BA33-3D839DAD4EEE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7D79CA58-A942-1E48-BC02-162A28692441}"/>
              </a:ext>
            </a:extLst>
          </p:cNvPr>
          <p:cNvGrpSpPr/>
          <p:nvPr/>
        </p:nvGrpSpPr>
        <p:grpSpPr>
          <a:xfrm>
            <a:off x="18215862" y="8204651"/>
            <a:ext cx="2928647" cy="1177769"/>
            <a:chOff x="4184077" y="10887497"/>
            <a:chExt cx="4236804" cy="1177769"/>
          </a:xfrm>
        </p:grpSpPr>
        <p:sp>
          <p:nvSpPr>
            <p:cNvPr id="348" name="CuadroTexto 395">
              <a:extLst>
                <a:ext uri="{FF2B5EF4-FFF2-40B4-BE49-F238E27FC236}">
                  <a16:creationId xmlns:a16="http://schemas.microsoft.com/office/drawing/2014/main" id="{6C29A2A7-B6CE-5146-A490-7E27C646A75A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49" name="Rectangle 40">
              <a:extLst>
                <a:ext uri="{FF2B5EF4-FFF2-40B4-BE49-F238E27FC236}">
                  <a16:creationId xmlns:a16="http://schemas.microsoft.com/office/drawing/2014/main" id="{F36B785C-1C81-FF47-B5F7-297557AC04D0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353" name="CuadroTexto 352">
            <a:extLst>
              <a:ext uri="{FF2B5EF4-FFF2-40B4-BE49-F238E27FC236}">
                <a16:creationId xmlns:a16="http://schemas.microsoft.com/office/drawing/2014/main" id="{FFED10C3-1AD7-B34C-91B6-8A8AF23A15B1}"/>
              </a:ext>
            </a:extLst>
          </p:cNvPr>
          <p:cNvSpPr txBox="1"/>
          <p:nvPr/>
        </p:nvSpPr>
        <p:spPr>
          <a:xfrm>
            <a:off x="4775327" y="10235856"/>
            <a:ext cx="116570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01</a:t>
            </a:r>
          </a:p>
        </p:txBody>
      </p:sp>
      <p:sp>
        <p:nvSpPr>
          <p:cNvPr id="354" name="CuadroTexto 353">
            <a:extLst>
              <a:ext uri="{FF2B5EF4-FFF2-40B4-BE49-F238E27FC236}">
                <a16:creationId xmlns:a16="http://schemas.microsoft.com/office/drawing/2014/main" id="{B68EB4F3-E5CB-4F43-AF99-858469729EEB}"/>
              </a:ext>
            </a:extLst>
          </p:cNvPr>
          <p:cNvSpPr txBox="1"/>
          <p:nvPr/>
        </p:nvSpPr>
        <p:spPr>
          <a:xfrm>
            <a:off x="9614304" y="10249202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02</a:t>
            </a:r>
          </a:p>
        </p:txBody>
      </p:sp>
      <p:sp>
        <p:nvSpPr>
          <p:cNvPr id="355" name="CuadroTexto 354">
            <a:extLst>
              <a:ext uri="{FF2B5EF4-FFF2-40B4-BE49-F238E27FC236}">
                <a16:creationId xmlns:a16="http://schemas.microsoft.com/office/drawing/2014/main" id="{83B8BF62-0BFB-4F44-9644-23338A92CEBC}"/>
              </a:ext>
            </a:extLst>
          </p:cNvPr>
          <p:cNvSpPr txBox="1"/>
          <p:nvPr/>
        </p:nvSpPr>
        <p:spPr>
          <a:xfrm>
            <a:off x="14219350" y="10239806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03</a:t>
            </a:r>
          </a:p>
        </p:txBody>
      </p:sp>
      <p:sp>
        <p:nvSpPr>
          <p:cNvPr id="356" name="CuadroTexto 355">
            <a:extLst>
              <a:ext uri="{FF2B5EF4-FFF2-40B4-BE49-F238E27FC236}">
                <a16:creationId xmlns:a16="http://schemas.microsoft.com/office/drawing/2014/main" id="{FE6FC527-EBB7-0948-89BD-FDFEF311BC2F}"/>
              </a:ext>
            </a:extLst>
          </p:cNvPr>
          <p:cNvSpPr txBox="1"/>
          <p:nvPr/>
        </p:nvSpPr>
        <p:spPr>
          <a:xfrm>
            <a:off x="19070690" y="10260379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4709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8C35EE6C-2735-894A-8F1D-B52AA22E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26" y="6598309"/>
            <a:ext cx="4779186" cy="4779189"/>
          </a:xfrm>
          <a:custGeom>
            <a:avLst/>
            <a:gdLst>
              <a:gd name="T0" fmla="*/ 4412 w 4413"/>
              <a:gd name="T1" fmla="*/ 4411 h 4412"/>
              <a:gd name="T2" fmla="*/ 4412 w 4413"/>
              <a:gd name="T3" fmla="*/ 4411 h 4412"/>
              <a:gd name="T4" fmla="*/ 2468 w 4413"/>
              <a:gd name="T5" fmla="*/ 4411 h 4412"/>
              <a:gd name="T6" fmla="*/ 0 w 4413"/>
              <a:gd name="T7" fmla="*/ 1934 h 4412"/>
              <a:gd name="T8" fmla="*/ 0 w 4413"/>
              <a:gd name="T9" fmla="*/ 0 h 4412"/>
              <a:gd name="T10" fmla="*/ 4412 w 4413"/>
              <a:gd name="T11" fmla="*/ 0 h 4412"/>
              <a:gd name="T12" fmla="*/ 4412 w 4413"/>
              <a:gd name="T13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3" h="4412">
                <a:moveTo>
                  <a:pt x="4412" y="4411"/>
                </a:moveTo>
                <a:lnTo>
                  <a:pt x="4412" y="4411"/>
                </a:lnTo>
                <a:cubicBezTo>
                  <a:pt x="2468" y="4411"/>
                  <a:pt x="2468" y="4411"/>
                  <a:pt x="2468" y="4411"/>
                </a:cubicBezTo>
                <a:cubicBezTo>
                  <a:pt x="1103" y="4411"/>
                  <a:pt x="0" y="3308"/>
                  <a:pt x="0" y="1934"/>
                </a:cubicBezTo>
                <a:cubicBezTo>
                  <a:pt x="0" y="0"/>
                  <a:pt x="0" y="0"/>
                  <a:pt x="0" y="0"/>
                </a:cubicBezTo>
                <a:cubicBezTo>
                  <a:pt x="4412" y="0"/>
                  <a:pt x="4412" y="0"/>
                  <a:pt x="4412" y="0"/>
                </a:cubicBezTo>
                <a:lnTo>
                  <a:pt x="4412" y="44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527C6493-6132-954C-BA83-BF32AC467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89" y="6598309"/>
            <a:ext cx="4788734" cy="4779189"/>
          </a:xfrm>
          <a:custGeom>
            <a:avLst/>
            <a:gdLst>
              <a:gd name="T0" fmla="*/ 4421 w 4422"/>
              <a:gd name="T1" fmla="*/ 4411 h 4412"/>
              <a:gd name="T2" fmla="*/ 4421 w 4422"/>
              <a:gd name="T3" fmla="*/ 4411 h 4412"/>
              <a:gd name="T4" fmla="*/ 0 w 4422"/>
              <a:gd name="T5" fmla="*/ 4411 h 4412"/>
              <a:gd name="T6" fmla="*/ 0 w 4422"/>
              <a:gd name="T7" fmla="*/ 1898 h 4412"/>
              <a:gd name="T8" fmla="*/ 1908 w 4422"/>
              <a:gd name="T9" fmla="*/ 0 h 4412"/>
              <a:gd name="T10" fmla="*/ 4421 w 4422"/>
              <a:gd name="T11" fmla="*/ 0 h 4412"/>
              <a:gd name="T12" fmla="*/ 4421 w 4422"/>
              <a:gd name="T13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2" h="4412">
                <a:moveTo>
                  <a:pt x="4421" y="4411"/>
                </a:moveTo>
                <a:lnTo>
                  <a:pt x="4421" y="4411"/>
                </a:lnTo>
                <a:cubicBezTo>
                  <a:pt x="0" y="4411"/>
                  <a:pt x="0" y="4411"/>
                  <a:pt x="0" y="4411"/>
                </a:cubicBezTo>
                <a:cubicBezTo>
                  <a:pt x="0" y="1898"/>
                  <a:pt x="0" y="1898"/>
                  <a:pt x="0" y="1898"/>
                </a:cubicBezTo>
                <a:cubicBezTo>
                  <a:pt x="0" y="849"/>
                  <a:pt x="859" y="0"/>
                  <a:pt x="1908" y="0"/>
                </a:cubicBezTo>
                <a:cubicBezTo>
                  <a:pt x="4421" y="0"/>
                  <a:pt x="4421" y="0"/>
                  <a:pt x="4421" y="0"/>
                </a:cubicBezTo>
                <a:lnTo>
                  <a:pt x="4421" y="44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0A3D600E-8A82-5D4B-9B76-B445D788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574" y="6598309"/>
            <a:ext cx="4779189" cy="4779189"/>
          </a:xfrm>
          <a:custGeom>
            <a:avLst/>
            <a:gdLst>
              <a:gd name="T0" fmla="*/ 4411 w 4412"/>
              <a:gd name="T1" fmla="*/ 4411 h 4412"/>
              <a:gd name="T2" fmla="*/ 4411 w 4412"/>
              <a:gd name="T3" fmla="*/ 4411 h 4412"/>
              <a:gd name="T4" fmla="*/ 0 w 4412"/>
              <a:gd name="T5" fmla="*/ 4411 h 4412"/>
              <a:gd name="T6" fmla="*/ 0 w 4412"/>
              <a:gd name="T7" fmla="*/ 0 h 4412"/>
              <a:gd name="T8" fmla="*/ 2504 w 4412"/>
              <a:gd name="T9" fmla="*/ 0 h 4412"/>
              <a:gd name="T10" fmla="*/ 4411 w 4412"/>
              <a:gd name="T11" fmla="*/ 1898 h 4412"/>
              <a:gd name="T12" fmla="*/ 4411 w 4412"/>
              <a:gd name="T13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2" h="4412">
                <a:moveTo>
                  <a:pt x="4411" y="4411"/>
                </a:moveTo>
                <a:lnTo>
                  <a:pt x="4411" y="4411"/>
                </a:lnTo>
                <a:cubicBezTo>
                  <a:pt x="0" y="4411"/>
                  <a:pt x="0" y="4411"/>
                  <a:pt x="0" y="4411"/>
                </a:cubicBezTo>
                <a:cubicBezTo>
                  <a:pt x="0" y="0"/>
                  <a:pt x="0" y="0"/>
                  <a:pt x="0" y="0"/>
                </a:cubicBezTo>
                <a:cubicBezTo>
                  <a:pt x="2504" y="0"/>
                  <a:pt x="2504" y="0"/>
                  <a:pt x="2504" y="0"/>
                </a:cubicBezTo>
                <a:cubicBezTo>
                  <a:pt x="3561" y="0"/>
                  <a:pt x="4411" y="849"/>
                  <a:pt x="4411" y="1898"/>
                </a:cubicBezTo>
                <a:lnTo>
                  <a:pt x="4411" y="44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D0EF8A6C-F23C-B44A-8E33-3DEA1207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0037" y="6598309"/>
            <a:ext cx="4788737" cy="4779189"/>
          </a:xfrm>
          <a:custGeom>
            <a:avLst/>
            <a:gdLst>
              <a:gd name="T0" fmla="*/ 1943 w 4421"/>
              <a:gd name="T1" fmla="*/ 4411 h 4412"/>
              <a:gd name="T2" fmla="*/ 1943 w 4421"/>
              <a:gd name="T3" fmla="*/ 4411 h 4412"/>
              <a:gd name="T4" fmla="*/ 0 w 4421"/>
              <a:gd name="T5" fmla="*/ 4411 h 4412"/>
              <a:gd name="T6" fmla="*/ 0 w 4421"/>
              <a:gd name="T7" fmla="*/ 0 h 4412"/>
              <a:gd name="T8" fmla="*/ 4420 w 4421"/>
              <a:gd name="T9" fmla="*/ 0 h 4412"/>
              <a:gd name="T10" fmla="*/ 4420 w 4421"/>
              <a:gd name="T11" fmla="*/ 1934 h 4412"/>
              <a:gd name="T12" fmla="*/ 1943 w 4421"/>
              <a:gd name="T13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21" h="4412">
                <a:moveTo>
                  <a:pt x="1943" y="4411"/>
                </a:moveTo>
                <a:lnTo>
                  <a:pt x="1943" y="4411"/>
                </a:lnTo>
                <a:cubicBezTo>
                  <a:pt x="0" y="4411"/>
                  <a:pt x="0" y="4411"/>
                  <a:pt x="0" y="4411"/>
                </a:cubicBezTo>
                <a:cubicBezTo>
                  <a:pt x="0" y="0"/>
                  <a:pt x="0" y="0"/>
                  <a:pt x="0" y="0"/>
                </a:cubicBezTo>
                <a:cubicBezTo>
                  <a:pt x="4420" y="0"/>
                  <a:pt x="4420" y="0"/>
                  <a:pt x="4420" y="0"/>
                </a:cubicBezTo>
                <a:cubicBezTo>
                  <a:pt x="4420" y="1934"/>
                  <a:pt x="4420" y="1934"/>
                  <a:pt x="4420" y="1934"/>
                </a:cubicBezTo>
                <a:cubicBezTo>
                  <a:pt x="4420" y="3308"/>
                  <a:pt x="3309" y="4411"/>
                  <a:pt x="1943" y="44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57">
            <a:extLst>
              <a:ext uri="{FF2B5EF4-FFF2-40B4-BE49-F238E27FC236}">
                <a16:creationId xmlns:a16="http://schemas.microsoft.com/office/drawing/2014/main" id="{7EC4BD52-922E-AA40-918E-8CEC122B7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190" y="6498048"/>
            <a:ext cx="2105514" cy="2115063"/>
          </a:xfrm>
          <a:custGeom>
            <a:avLst/>
            <a:gdLst>
              <a:gd name="T0" fmla="*/ 1943 w 1944"/>
              <a:gd name="T1" fmla="*/ 976 h 1954"/>
              <a:gd name="T2" fmla="*/ 1943 w 1944"/>
              <a:gd name="T3" fmla="*/ 976 h 1954"/>
              <a:gd name="T4" fmla="*/ 976 w 1944"/>
              <a:gd name="T5" fmla="*/ 1953 h 1954"/>
              <a:gd name="T6" fmla="*/ 0 w 1944"/>
              <a:gd name="T7" fmla="*/ 976 h 1954"/>
              <a:gd name="T8" fmla="*/ 976 w 1944"/>
              <a:gd name="T9" fmla="*/ 0 h 1954"/>
              <a:gd name="T10" fmla="*/ 1943 w 1944"/>
              <a:gd name="T11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1954">
                <a:moveTo>
                  <a:pt x="1943" y="976"/>
                </a:moveTo>
                <a:lnTo>
                  <a:pt x="1943" y="976"/>
                </a:lnTo>
                <a:cubicBezTo>
                  <a:pt x="1943" y="1510"/>
                  <a:pt x="1509" y="1953"/>
                  <a:pt x="976" y="1953"/>
                </a:cubicBezTo>
                <a:cubicBezTo>
                  <a:pt x="434" y="1953"/>
                  <a:pt x="0" y="1510"/>
                  <a:pt x="0" y="976"/>
                </a:cubicBezTo>
                <a:cubicBezTo>
                  <a:pt x="0" y="443"/>
                  <a:pt x="434" y="0"/>
                  <a:pt x="976" y="0"/>
                </a:cubicBezTo>
                <a:cubicBezTo>
                  <a:pt x="1509" y="0"/>
                  <a:pt x="1943" y="443"/>
                  <a:pt x="1943" y="97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58">
            <a:extLst>
              <a:ext uri="{FF2B5EF4-FFF2-40B4-BE49-F238E27FC236}">
                <a16:creationId xmlns:a16="http://schemas.microsoft.com/office/drawing/2014/main" id="{F418D3D1-E46D-F841-A4C0-2C606967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841" y="9424762"/>
            <a:ext cx="2105517" cy="2115066"/>
          </a:xfrm>
          <a:custGeom>
            <a:avLst/>
            <a:gdLst>
              <a:gd name="T0" fmla="*/ 1944 w 1945"/>
              <a:gd name="T1" fmla="*/ 976 h 1954"/>
              <a:gd name="T2" fmla="*/ 1944 w 1945"/>
              <a:gd name="T3" fmla="*/ 976 h 1954"/>
              <a:gd name="T4" fmla="*/ 968 w 1945"/>
              <a:gd name="T5" fmla="*/ 1953 h 1954"/>
              <a:gd name="T6" fmla="*/ 0 w 1945"/>
              <a:gd name="T7" fmla="*/ 976 h 1954"/>
              <a:gd name="T8" fmla="*/ 968 w 1945"/>
              <a:gd name="T9" fmla="*/ 0 h 1954"/>
              <a:gd name="T10" fmla="*/ 1944 w 1945"/>
              <a:gd name="T11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5" h="1954">
                <a:moveTo>
                  <a:pt x="1944" y="976"/>
                </a:moveTo>
                <a:lnTo>
                  <a:pt x="1944" y="976"/>
                </a:lnTo>
                <a:cubicBezTo>
                  <a:pt x="1944" y="1519"/>
                  <a:pt x="1510" y="1953"/>
                  <a:pt x="968" y="1953"/>
                </a:cubicBezTo>
                <a:cubicBezTo>
                  <a:pt x="434" y="1953"/>
                  <a:pt x="0" y="1519"/>
                  <a:pt x="0" y="976"/>
                </a:cubicBezTo>
                <a:cubicBezTo>
                  <a:pt x="0" y="443"/>
                  <a:pt x="434" y="0"/>
                  <a:pt x="968" y="0"/>
                </a:cubicBezTo>
                <a:cubicBezTo>
                  <a:pt x="1510" y="0"/>
                  <a:pt x="1944" y="443"/>
                  <a:pt x="1944" y="9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59">
            <a:extLst>
              <a:ext uri="{FF2B5EF4-FFF2-40B4-BE49-F238E27FC236}">
                <a16:creationId xmlns:a16="http://schemas.microsoft.com/office/drawing/2014/main" id="{32527F58-C29C-B241-A729-13249DAB4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868" y="9424762"/>
            <a:ext cx="2105517" cy="2115066"/>
          </a:xfrm>
          <a:custGeom>
            <a:avLst/>
            <a:gdLst>
              <a:gd name="T0" fmla="*/ 1944 w 1945"/>
              <a:gd name="T1" fmla="*/ 976 h 1954"/>
              <a:gd name="T2" fmla="*/ 1944 w 1945"/>
              <a:gd name="T3" fmla="*/ 976 h 1954"/>
              <a:gd name="T4" fmla="*/ 968 w 1945"/>
              <a:gd name="T5" fmla="*/ 1953 h 1954"/>
              <a:gd name="T6" fmla="*/ 0 w 1945"/>
              <a:gd name="T7" fmla="*/ 976 h 1954"/>
              <a:gd name="T8" fmla="*/ 968 w 1945"/>
              <a:gd name="T9" fmla="*/ 0 h 1954"/>
              <a:gd name="T10" fmla="*/ 1944 w 1945"/>
              <a:gd name="T11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5" h="1954">
                <a:moveTo>
                  <a:pt x="1944" y="976"/>
                </a:moveTo>
                <a:lnTo>
                  <a:pt x="1944" y="976"/>
                </a:lnTo>
                <a:cubicBezTo>
                  <a:pt x="1944" y="1519"/>
                  <a:pt x="1510" y="1953"/>
                  <a:pt x="968" y="1953"/>
                </a:cubicBezTo>
                <a:cubicBezTo>
                  <a:pt x="434" y="1953"/>
                  <a:pt x="0" y="1519"/>
                  <a:pt x="0" y="976"/>
                </a:cubicBezTo>
                <a:cubicBezTo>
                  <a:pt x="0" y="443"/>
                  <a:pt x="434" y="0"/>
                  <a:pt x="968" y="0"/>
                </a:cubicBezTo>
                <a:cubicBezTo>
                  <a:pt x="1510" y="0"/>
                  <a:pt x="1944" y="443"/>
                  <a:pt x="1944" y="9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0">
            <a:extLst>
              <a:ext uri="{FF2B5EF4-FFF2-40B4-BE49-F238E27FC236}">
                <a16:creationId xmlns:a16="http://schemas.microsoft.com/office/drawing/2014/main" id="{3D0F3EF8-85B5-C34A-A221-8BAC012D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74" y="6722444"/>
            <a:ext cx="4258776" cy="90715"/>
          </a:xfrm>
          <a:custGeom>
            <a:avLst/>
            <a:gdLst>
              <a:gd name="T0" fmla="*/ 3933 w 3934"/>
              <a:gd name="T1" fmla="*/ 81 h 82"/>
              <a:gd name="T2" fmla="*/ 0 w 3934"/>
              <a:gd name="T3" fmla="*/ 81 h 82"/>
              <a:gd name="T4" fmla="*/ 0 w 3934"/>
              <a:gd name="T5" fmla="*/ 0 h 82"/>
              <a:gd name="T6" fmla="*/ 3933 w 3934"/>
              <a:gd name="T7" fmla="*/ 0 h 82"/>
              <a:gd name="T8" fmla="*/ 3933 w 3934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4" h="82">
                <a:moveTo>
                  <a:pt x="3933" y="81"/>
                </a:moveTo>
                <a:lnTo>
                  <a:pt x="0" y="81"/>
                </a:lnTo>
                <a:lnTo>
                  <a:pt x="0" y="0"/>
                </a:lnTo>
                <a:lnTo>
                  <a:pt x="3933" y="0"/>
                </a:lnTo>
                <a:lnTo>
                  <a:pt x="3933" y="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1">
            <a:extLst>
              <a:ext uri="{FF2B5EF4-FFF2-40B4-BE49-F238E27FC236}">
                <a16:creationId xmlns:a16="http://schemas.microsoft.com/office/drawing/2014/main" id="{FD91D9CB-34AF-1D44-BD1B-E1539866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693" y="6975490"/>
            <a:ext cx="90715" cy="4387684"/>
          </a:xfrm>
          <a:custGeom>
            <a:avLst/>
            <a:gdLst>
              <a:gd name="T0" fmla="*/ 0 w 82"/>
              <a:gd name="T1" fmla="*/ 4050 h 4051"/>
              <a:gd name="T2" fmla="*/ 0 w 82"/>
              <a:gd name="T3" fmla="*/ 0 h 4051"/>
              <a:gd name="T4" fmla="*/ 81 w 82"/>
              <a:gd name="T5" fmla="*/ 0 h 4051"/>
              <a:gd name="T6" fmla="*/ 81 w 82"/>
              <a:gd name="T7" fmla="*/ 4050 h 4051"/>
              <a:gd name="T8" fmla="*/ 0 w 82"/>
              <a:gd name="T9" fmla="*/ 4050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051">
                <a:moveTo>
                  <a:pt x="0" y="4050"/>
                </a:moveTo>
                <a:lnTo>
                  <a:pt x="0" y="0"/>
                </a:lnTo>
                <a:lnTo>
                  <a:pt x="81" y="0"/>
                </a:lnTo>
                <a:lnTo>
                  <a:pt x="81" y="4050"/>
                </a:lnTo>
                <a:lnTo>
                  <a:pt x="0" y="40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2">
            <a:extLst>
              <a:ext uri="{FF2B5EF4-FFF2-40B4-BE49-F238E27FC236}">
                <a16:creationId xmlns:a16="http://schemas.microsoft.com/office/drawing/2014/main" id="{6F6BE164-72F2-A14C-BC29-3A20B88FE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088" y="6722444"/>
            <a:ext cx="4397236" cy="90715"/>
          </a:xfrm>
          <a:custGeom>
            <a:avLst/>
            <a:gdLst>
              <a:gd name="T0" fmla="*/ 0 w 4061"/>
              <a:gd name="T1" fmla="*/ 81 h 82"/>
              <a:gd name="T2" fmla="*/ 4060 w 4061"/>
              <a:gd name="T3" fmla="*/ 81 h 82"/>
              <a:gd name="T4" fmla="*/ 4060 w 4061"/>
              <a:gd name="T5" fmla="*/ 0 h 82"/>
              <a:gd name="T6" fmla="*/ 0 w 4061"/>
              <a:gd name="T7" fmla="*/ 0 h 82"/>
              <a:gd name="T8" fmla="*/ 0 w 4061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1" h="82">
                <a:moveTo>
                  <a:pt x="0" y="81"/>
                </a:moveTo>
                <a:lnTo>
                  <a:pt x="4060" y="81"/>
                </a:lnTo>
                <a:lnTo>
                  <a:pt x="4060" y="0"/>
                </a:lnTo>
                <a:lnTo>
                  <a:pt x="0" y="0"/>
                </a:lnTo>
                <a:lnTo>
                  <a:pt x="0" y="8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3">
            <a:extLst>
              <a:ext uri="{FF2B5EF4-FFF2-40B4-BE49-F238E27FC236}">
                <a16:creationId xmlns:a16="http://schemas.microsoft.com/office/drawing/2014/main" id="{6093336A-7343-C14E-8570-D1CBE207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790" y="6975490"/>
            <a:ext cx="90712" cy="4387684"/>
          </a:xfrm>
          <a:custGeom>
            <a:avLst/>
            <a:gdLst>
              <a:gd name="T0" fmla="*/ 81 w 82"/>
              <a:gd name="T1" fmla="*/ 4050 h 4051"/>
              <a:gd name="T2" fmla="*/ 81 w 82"/>
              <a:gd name="T3" fmla="*/ 0 h 4051"/>
              <a:gd name="T4" fmla="*/ 0 w 82"/>
              <a:gd name="T5" fmla="*/ 0 h 4051"/>
              <a:gd name="T6" fmla="*/ 0 w 82"/>
              <a:gd name="T7" fmla="*/ 4050 h 4051"/>
              <a:gd name="T8" fmla="*/ 81 w 82"/>
              <a:gd name="T9" fmla="*/ 4050 h 4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051">
                <a:moveTo>
                  <a:pt x="81" y="4050"/>
                </a:moveTo>
                <a:lnTo>
                  <a:pt x="81" y="0"/>
                </a:lnTo>
                <a:lnTo>
                  <a:pt x="0" y="0"/>
                </a:lnTo>
                <a:lnTo>
                  <a:pt x="0" y="4050"/>
                </a:lnTo>
                <a:lnTo>
                  <a:pt x="81" y="405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4">
            <a:extLst>
              <a:ext uri="{FF2B5EF4-FFF2-40B4-BE49-F238E27FC236}">
                <a16:creationId xmlns:a16="http://schemas.microsoft.com/office/drawing/2014/main" id="{E2EAB6F9-3431-A94A-9D08-61B8CA0F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676" y="6588761"/>
            <a:ext cx="90712" cy="4779189"/>
          </a:xfrm>
          <a:custGeom>
            <a:avLst/>
            <a:gdLst>
              <a:gd name="T0" fmla="*/ 0 w 82"/>
              <a:gd name="T1" fmla="*/ 4411 h 4412"/>
              <a:gd name="T2" fmla="*/ 0 w 82"/>
              <a:gd name="T3" fmla="*/ 0 h 4412"/>
              <a:gd name="T4" fmla="*/ 81 w 82"/>
              <a:gd name="T5" fmla="*/ 0 h 4412"/>
              <a:gd name="T6" fmla="*/ 81 w 82"/>
              <a:gd name="T7" fmla="*/ 4411 h 4412"/>
              <a:gd name="T8" fmla="*/ 0 w 82"/>
              <a:gd name="T9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412">
                <a:moveTo>
                  <a:pt x="0" y="4411"/>
                </a:moveTo>
                <a:lnTo>
                  <a:pt x="0" y="0"/>
                </a:lnTo>
                <a:lnTo>
                  <a:pt x="81" y="0"/>
                </a:lnTo>
                <a:lnTo>
                  <a:pt x="81" y="4411"/>
                </a:lnTo>
                <a:lnTo>
                  <a:pt x="0" y="441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5">
            <a:extLst>
              <a:ext uri="{FF2B5EF4-FFF2-40B4-BE49-F238E27FC236}">
                <a16:creationId xmlns:a16="http://schemas.microsoft.com/office/drawing/2014/main" id="{9052562E-FAE0-E446-AC45-99A54391D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338" y="11100582"/>
            <a:ext cx="4788734" cy="90712"/>
          </a:xfrm>
          <a:custGeom>
            <a:avLst/>
            <a:gdLst>
              <a:gd name="T0" fmla="*/ 0 w 4422"/>
              <a:gd name="T1" fmla="*/ 0 h 82"/>
              <a:gd name="T2" fmla="*/ 4421 w 4422"/>
              <a:gd name="T3" fmla="*/ 0 h 82"/>
              <a:gd name="T4" fmla="*/ 4421 w 4422"/>
              <a:gd name="T5" fmla="*/ 81 h 82"/>
              <a:gd name="T6" fmla="*/ 0 w 4422"/>
              <a:gd name="T7" fmla="*/ 81 h 82"/>
              <a:gd name="T8" fmla="*/ 0 w 4422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2" h="82">
                <a:moveTo>
                  <a:pt x="0" y="0"/>
                </a:moveTo>
                <a:lnTo>
                  <a:pt x="4421" y="0"/>
                </a:lnTo>
                <a:lnTo>
                  <a:pt x="4421" y="81"/>
                </a:lnTo>
                <a:lnTo>
                  <a:pt x="0" y="81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6">
            <a:extLst>
              <a:ext uri="{FF2B5EF4-FFF2-40B4-BE49-F238E27FC236}">
                <a16:creationId xmlns:a16="http://schemas.microsoft.com/office/drawing/2014/main" id="{8AA476B5-315F-1449-982A-BA93F46A1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8709" y="6588761"/>
            <a:ext cx="90715" cy="4779189"/>
          </a:xfrm>
          <a:custGeom>
            <a:avLst/>
            <a:gdLst>
              <a:gd name="T0" fmla="*/ 81 w 82"/>
              <a:gd name="T1" fmla="*/ 4411 h 4412"/>
              <a:gd name="T2" fmla="*/ 81 w 82"/>
              <a:gd name="T3" fmla="*/ 0 h 4412"/>
              <a:gd name="T4" fmla="*/ 0 w 82"/>
              <a:gd name="T5" fmla="*/ 0 h 4412"/>
              <a:gd name="T6" fmla="*/ 0 w 82"/>
              <a:gd name="T7" fmla="*/ 4411 h 4412"/>
              <a:gd name="T8" fmla="*/ 81 w 82"/>
              <a:gd name="T9" fmla="*/ 4411 h 4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" h="4412">
                <a:moveTo>
                  <a:pt x="81" y="4411"/>
                </a:moveTo>
                <a:lnTo>
                  <a:pt x="81" y="0"/>
                </a:lnTo>
                <a:lnTo>
                  <a:pt x="0" y="0"/>
                </a:lnTo>
                <a:lnTo>
                  <a:pt x="0" y="4411"/>
                </a:lnTo>
                <a:lnTo>
                  <a:pt x="81" y="441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7">
            <a:extLst>
              <a:ext uri="{FF2B5EF4-FFF2-40B4-BE49-F238E27FC236}">
                <a16:creationId xmlns:a16="http://schemas.microsoft.com/office/drawing/2014/main" id="{B38AAE2B-584B-0147-AF7C-4DA1CC49E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5025" y="11100582"/>
            <a:ext cx="4779189" cy="90712"/>
          </a:xfrm>
          <a:custGeom>
            <a:avLst/>
            <a:gdLst>
              <a:gd name="T0" fmla="*/ 4411 w 4412"/>
              <a:gd name="T1" fmla="*/ 0 h 82"/>
              <a:gd name="T2" fmla="*/ 0 w 4412"/>
              <a:gd name="T3" fmla="*/ 0 h 82"/>
              <a:gd name="T4" fmla="*/ 0 w 4412"/>
              <a:gd name="T5" fmla="*/ 81 h 82"/>
              <a:gd name="T6" fmla="*/ 4411 w 4412"/>
              <a:gd name="T7" fmla="*/ 81 h 82"/>
              <a:gd name="T8" fmla="*/ 4411 w 4412"/>
              <a:gd name="T9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2" h="82">
                <a:moveTo>
                  <a:pt x="4411" y="0"/>
                </a:moveTo>
                <a:lnTo>
                  <a:pt x="0" y="0"/>
                </a:lnTo>
                <a:lnTo>
                  <a:pt x="0" y="81"/>
                </a:lnTo>
                <a:lnTo>
                  <a:pt x="4411" y="81"/>
                </a:lnTo>
                <a:lnTo>
                  <a:pt x="441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8">
            <a:extLst>
              <a:ext uri="{FF2B5EF4-FFF2-40B4-BE49-F238E27FC236}">
                <a16:creationId xmlns:a16="http://schemas.microsoft.com/office/drawing/2014/main" id="{56C23CD7-0487-AC45-9E1F-77B6F535C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485" y="6498048"/>
            <a:ext cx="2105514" cy="2115063"/>
          </a:xfrm>
          <a:custGeom>
            <a:avLst/>
            <a:gdLst>
              <a:gd name="T0" fmla="*/ 1944 w 1945"/>
              <a:gd name="T1" fmla="*/ 976 h 1954"/>
              <a:gd name="T2" fmla="*/ 1944 w 1945"/>
              <a:gd name="T3" fmla="*/ 976 h 1954"/>
              <a:gd name="T4" fmla="*/ 977 w 1945"/>
              <a:gd name="T5" fmla="*/ 1953 h 1954"/>
              <a:gd name="T6" fmla="*/ 0 w 1945"/>
              <a:gd name="T7" fmla="*/ 976 h 1954"/>
              <a:gd name="T8" fmla="*/ 977 w 1945"/>
              <a:gd name="T9" fmla="*/ 0 h 1954"/>
              <a:gd name="T10" fmla="*/ 1944 w 1945"/>
              <a:gd name="T11" fmla="*/ 976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5" h="1954">
                <a:moveTo>
                  <a:pt x="1944" y="976"/>
                </a:moveTo>
                <a:lnTo>
                  <a:pt x="1944" y="976"/>
                </a:lnTo>
                <a:cubicBezTo>
                  <a:pt x="1944" y="1510"/>
                  <a:pt x="1510" y="1953"/>
                  <a:pt x="977" y="1953"/>
                </a:cubicBezTo>
                <a:cubicBezTo>
                  <a:pt x="434" y="1953"/>
                  <a:pt x="0" y="1510"/>
                  <a:pt x="0" y="976"/>
                </a:cubicBezTo>
                <a:cubicBezTo>
                  <a:pt x="0" y="443"/>
                  <a:pt x="434" y="0"/>
                  <a:pt x="977" y="0"/>
                </a:cubicBezTo>
                <a:cubicBezTo>
                  <a:pt x="1510" y="0"/>
                  <a:pt x="1944" y="443"/>
                  <a:pt x="1944" y="9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7">
            <a:extLst>
              <a:ext uri="{FF2B5EF4-FFF2-40B4-BE49-F238E27FC236}">
                <a16:creationId xmlns:a16="http://schemas.microsoft.com/office/drawing/2014/main" id="{8A5C317B-A75B-E345-A25D-FF3E8996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797" y="7133044"/>
            <a:ext cx="1107664" cy="811650"/>
          </a:xfrm>
          <a:custGeom>
            <a:avLst/>
            <a:gdLst>
              <a:gd name="T0" fmla="*/ 867 w 1022"/>
              <a:gd name="T1" fmla="*/ 750 h 751"/>
              <a:gd name="T2" fmla="*/ 867 w 1022"/>
              <a:gd name="T3" fmla="*/ 750 h 751"/>
              <a:gd name="T4" fmla="*/ 153 w 1022"/>
              <a:gd name="T5" fmla="*/ 750 h 751"/>
              <a:gd name="T6" fmla="*/ 0 w 1022"/>
              <a:gd name="T7" fmla="*/ 596 h 751"/>
              <a:gd name="T8" fmla="*/ 0 w 1022"/>
              <a:gd name="T9" fmla="*/ 154 h 751"/>
              <a:gd name="T10" fmla="*/ 153 w 1022"/>
              <a:gd name="T11" fmla="*/ 0 h 751"/>
              <a:gd name="T12" fmla="*/ 867 w 1022"/>
              <a:gd name="T13" fmla="*/ 0 h 751"/>
              <a:gd name="T14" fmla="*/ 1021 w 1022"/>
              <a:gd name="T15" fmla="*/ 154 h 751"/>
              <a:gd name="T16" fmla="*/ 1021 w 1022"/>
              <a:gd name="T17" fmla="*/ 596 h 751"/>
              <a:gd name="T18" fmla="*/ 867 w 1022"/>
              <a:gd name="T19" fmla="*/ 750 h 751"/>
              <a:gd name="T20" fmla="*/ 153 w 1022"/>
              <a:gd name="T21" fmla="*/ 81 h 751"/>
              <a:gd name="T22" fmla="*/ 153 w 1022"/>
              <a:gd name="T23" fmla="*/ 81 h 751"/>
              <a:gd name="T24" fmla="*/ 81 w 1022"/>
              <a:gd name="T25" fmla="*/ 154 h 751"/>
              <a:gd name="T26" fmla="*/ 81 w 1022"/>
              <a:gd name="T27" fmla="*/ 596 h 751"/>
              <a:gd name="T28" fmla="*/ 153 w 1022"/>
              <a:gd name="T29" fmla="*/ 660 h 751"/>
              <a:gd name="T30" fmla="*/ 867 w 1022"/>
              <a:gd name="T31" fmla="*/ 660 h 751"/>
              <a:gd name="T32" fmla="*/ 940 w 1022"/>
              <a:gd name="T33" fmla="*/ 596 h 751"/>
              <a:gd name="T34" fmla="*/ 940 w 1022"/>
              <a:gd name="T35" fmla="*/ 154 h 751"/>
              <a:gd name="T36" fmla="*/ 867 w 1022"/>
              <a:gd name="T37" fmla="*/ 81 h 751"/>
              <a:gd name="T38" fmla="*/ 153 w 1022"/>
              <a:gd name="T39" fmla="*/ 8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2" h="751">
                <a:moveTo>
                  <a:pt x="867" y="750"/>
                </a:moveTo>
                <a:lnTo>
                  <a:pt x="867" y="750"/>
                </a:lnTo>
                <a:cubicBezTo>
                  <a:pt x="153" y="750"/>
                  <a:pt x="153" y="750"/>
                  <a:pt x="153" y="750"/>
                </a:cubicBezTo>
                <a:cubicBezTo>
                  <a:pt x="63" y="750"/>
                  <a:pt x="0" y="678"/>
                  <a:pt x="0" y="59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63" y="0"/>
                  <a:pt x="153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949" y="0"/>
                  <a:pt x="1021" y="72"/>
                  <a:pt x="1021" y="154"/>
                </a:cubicBezTo>
                <a:cubicBezTo>
                  <a:pt x="1021" y="596"/>
                  <a:pt x="1021" y="596"/>
                  <a:pt x="1021" y="596"/>
                </a:cubicBezTo>
                <a:cubicBezTo>
                  <a:pt x="1021" y="678"/>
                  <a:pt x="949" y="750"/>
                  <a:pt x="867" y="750"/>
                </a:cubicBezTo>
                <a:close/>
                <a:moveTo>
                  <a:pt x="153" y="81"/>
                </a:moveTo>
                <a:lnTo>
                  <a:pt x="153" y="81"/>
                </a:lnTo>
                <a:cubicBezTo>
                  <a:pt x="108" y="81"/>
                  <a:pt x="81" y="117"/>
                  <a:pt x="81" y="154"/>
                </a:cubicBezTo>
                <a:cubicBezTo>
                  <a:pt x="81" y="596"/>
                  <a:pt x="81" y="596"/>
                  <a:pt x="81" y="596"/>
                </a:cubicBezTo>
                <a:cubicBezTo>
                  <a:pt x="81" y="633"/>
                  <a:pt x="108" y="660"/>
                  <a:pt x="153" y="660"/>
                </a:cubicBezTo>
                <a:cubicBezTo>
                  <a:pt x="867" y="660"/>
                  <a:pt x="867" y="660"/>
                  <a:pt x="867" y="660"/>
                </a:cubicBezTo>
                <a:cubicBezTo>
                  <a:pt x="904" y="660"/>
                  <a:pt x="940" y="633"/>
                  <a:pt x="940" y="596"/>
                </a:cubicBezTo>
                <a:cubicBezTo>
                  <a:pt x="940" y="154"/>
                  <a:pt x="940" y="154"/>
                  <a:pt x="940" y="154"/>
                </a:cubicBezTo>
                <a:cubicBezTo>
                  <a:pt x="940" y="117"/>
                  <a:pt x="904" y="81"/>
                  <a:pt x="867" y="81"/>
                </a:cubicBezTo>
                <a:lnTo>
                  <a:pt x="153" y="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8">
            <a:extLst>
              <a:ext uri="{FF2B5EF4-FFF2-40B4-BE49-F238E27FC236}">
                <a16:creationId xmlns:a16="http://schemas.microsoft.com/office/drawing/2014/main" id="{E8F28CD6-5A61-1D4F-8D68-693DC8C89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494" y="7371764"/>
            <a:ext cx="243497" cy="334209"/>
          </a:xfrm>
          <a:custGeom>
            <a:avLst/>
            <a:gdLst>
              <a:gd name="T0" fmla="*/ 118 w 227"/>
              <a:gd name="T1" fmla="*/ 307 h 308"/>
              <a:gd name="T2" fmla="*/ 118 w 227"/>
              <a:gd name="T3" fmla="*/ 307 h 308"/>
              <a:gd name="T4" fmla="*/ 45 w 227"/>
              <a:gd name="T5" fmla="*/ 307 h 308"/>
              <a:gd name="T6" fmla="*/ 9 w 227"/>
              <a:gd name="T7" fmla="*/ 280 h 308"/>
              <a:gd name="T8" fmla="*/ 9 w 227"/>
              <a:gd name="T9" fmla="*/ 280 h 308"/>
              <a:gd name="T10" fmla="*/ 45 w 227"/>
              <a:gd name="T11" fmla="*/ 244 h 308"/>
              <a:gd name="T12" fmla="*/ 127 w 227"/>
              <a:gd name="T13" fmla="*/ 244 h 308"/>
              <a:gd name="T14" fmla="*/ 154 w 227"/>
              <a:gd name="T15" fmla="*/ 217 h 308"/>
              <a:gd name="T16" fmla="*/ 127 w 227"/>
              <a:gd name="T17" fmla="*/ 190 h 308"/>
              <a:gd name="T18" fmla="*/ 100 w 227"/>
              <a:gd name="T19" fmla="*/ 190 h 308"/>
              <a:gd name="T20" fmla="*/ 9 w 227"/>
              <a:gd name="T21" fmla="*/ 99 h 308"/>
              <a:gd name="T22" fmla="*/ 100 w 227"/>
              <a:gd name="T23" fmla="*/ 0 h 308"/>
              <a:gd name="T24" fmla="*/ 181 w 227"/>
              <a:gd name="T25" fmla="*/ 0 h 308"/>
              <a:gd name="T26" fmla="*/ 208 w 227"/>
              <a:gd name="T27" fmla="*/ 36 h 308"/>
              <a:gd name="T28" fmla="*/ 208 w 227"/>
              <a:gd name="T29" fmla="*/ 36 h 308"/>
              <a:gd name="T30" fmla="*/ 181 w 227"/>
              <a:gd name="T31" fmla="*/ 63 h 308"/>
              <a:gd name="T32" fmla="*/ 100 w 227"/>
              <a:gd name="T33" fmla="*/ 63 h 308"/>
              <a:gd name="T34" fmla="*/ 63 w 227"/>
              <a:gd name="T35" fmla="*/ 90 h 308"/>
              <a:gd name="T36" fmla="*/ 100 w 227"/>
              <a:gd name="T37" fmla="*/ 126 h 308"/>
              <a:gd name="T38" fmla="*/ 127 w 227"/>
              <a:gd name="T39" fmla="*/ 126 h 308"/>
              <a:gd name="T40" fmla="*/ 217 w 227"/>
              <a:gd name="T41" fmla="*/ 226 h 308"/>
              <a:gd name="T42" fmla="*/ 118 w 227"/>
              <a:gd name="T43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7" h="308">
                <a:moveTo>
                  <a:pt x="118" y="307"/>
                </a:moveTo>
                <a:lnTo>
                  <a:pt x="118" y="307"/>
                </a:lnTo>
                <a:cubicBezTo>
                  <a:pt x="45" y="307"/>
                  <a:pt x="45" y="307"/>
                  <a:pt x="45" y="307"/>
                </a:cubicBezTo>
                <a:cubicBezTo>
                  <a:pt x="27" y="307"/>
                  <a:pt x="9" y="298"/>
                  <a:pt x="9" y="280"/>
                </a:cubicBezTo>
                <a:lnTo>
                  <a:pt x="9" y="280"/>
                </a:lnTo>
                <a:cubicBezTo>
                  <a:pt x="9" y="262"/>
                  <a:pt x="27" y="244"/>
                  <a:pt x="45" y="244"/>
                </a:cubicBezTo>
                <a:cubicBezTo>
                  <a:pt x="127" y="244"/>
                  <a:pt x="127" y="244"/>
                  <a:pt x="127" y="244"/>
                </a:cubicBezTo>
                <a:cubicBezTo>
                  <a:pt x="145" y="244"/>
                  <a:pt x="154" y="235"/>
                  <a:pt x="154" y="217"/>
                </a:cubicBezTo>
                <a:cubicBezTo>
                  <a:pt x="154" y="199"/>
                  <a:pt x="145" y="190"/>
                  <a:pt x="127" y="190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54" y="190"/>
                  <a:pt x="9" y="153"/>
                  <a:pt x="9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9" y="0"/>
                  <a:pt x="208" y="18"/>
                  <a:pt x="208" y="36"/>
                </a:cubicBezTo>
                <a:lnTo>
                  <a:pt x="208" y="36"/>
                </a:lnTo>
                <a:cubicBezTo>
                  <a:pt x="208" y="45"/>
                  <a:pt x="199" y="63"/>
                  <a:pt x="181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82" y="63"/>
                  <a:pt x="63" y="81"/>
                  <a:pt x="63" y="90"/>
                </a:cubicBezTo>
                <a:cubicBezTo>
                  <a:pt x="63" y="108"/>
                  <a:pt x="82" y="126"/>
                  <a:pt x="100" y="126"/>
                </a:cubicBezTo>
                <a:cubicBezTo>
                  <a:pt x="127" y="126"/>
                  <a:pt x="127" y="126"/>
                  <a:pt x="127" y="126"/>
                </a:cubicBezTo>
                <a:cubicBezTo>
                  <a:pt x="181" y="126"/>
                  <a:pt x="226" y="171"/>
                  <a:pt x="217" y="226"/>
                </a:cubicBezTo>
                <a:cubicBezTo>
                  <a:pt x="208" y="271"/>
                  <a:pt x="172" y="307"/>
                  <a:pt x="118" y="30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9">
            <a:extLst>
              <a:ext uri="{FF2B5EF4-FFF2-40B4-BE49-F238E27FC236}">
                <a16:creationId xmlns:a16="http://schemas.microsoft.com/office/drawing/2014/main" id="{93C57E0A-E72D-9C49-8B5A-C639E718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33" y="7319247"/>
            <a:ext cx="71618" cy="90712"/>
          </a:xfrm>
          <a:custGeom>
            <a:avLst/>
            <a:gdLst>
              <a:gd name="T0" fmla="*/ 63 w 64"/>
              <a:gd name="T1" fmla="*/ 82 h 83"/>
              <a:gd name="T2" fmla="*/ 0 w 64"/>
              <a:gd name="T3" fmla="*/ 82 h 83"/>
              <a:gd name="T4" fmla="*/ 0 w 64"/>
              <a:gd name="T5" fmla="*/ 0 h 83"/>
              <a:gd name="T6" fmla="*/ 63 w 64"/>
              <a:gd name="T7" fmla="*/ 0 h 83"/>
              <a:gd name="T8" fmla="*/ 63 w 64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83">
                <a:moveTo>
                  <a:pt x="63" y="82"/>
                </a:moveTo>
                <a:lnTo>
                  <a:pt x="0" y="82"/>
                </a:lnTo>
                <a:lnTo>
                  <a:pt x="0" y="0"/>
                </a:lnTo>
                <a:lnTo>
                  <a:pt x="63" y="0"/>
                </a:lnTo>
                <a:lnTo>
                  <a:pt x="63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0">
            <a:extLst>
              <a:ext uri="{FF2B5EF4-FFF2-40B4-BE49-F238E27FC236}">
                <a16:creationId xmlns:a16="http://schemas.microsoft.com/office/drawing/2014/main" id="{C5D38649-8982-3C4F-A907-F442B97C7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33" y="7672554"/>
            <a:ext cx="71618" cy="81164"/>
          </a:xfrm>
          <a:custGeom>
            <a:avLst/>
            <a:gdLst>
              <a:gd name="T0" fmla="*/ 63 w 64"/>
              <a:gd name="T1" fmla="*/ 72 h 73"/>
              <a:gd name="T2" fmla="*/ 0 w 64"/>
              <a:gd name="T3" fmla="*/ 72 h 73"/>
              <a:gd name="T4" fmla="*/ 0 w 64"/>
              <a:gd name="T5" fmla="*/ 0 h 73"/>
              <a:gd name="T6" fmla="*/ 63 w 64"/>
              <a:gd name="T7" fmla="*/ 0 h 73"/>
              <a:gd name="T8" fmla="*/ 63 w 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73">
                <a:moveTo>
                  <a:pt x="63" y="72"/>
                </a:moveTo>
                <a:lnTo>
                  <a:pt x="0" y="72"/>
                </a:lnTo>
                <a:lnTo>
                  <a:pt x="0" y="0"/>
                </a:lnTo>
                <a:lnTo>
                  <a:pt x="63" y="0"/>
                </a:lnTo>
                <a:lnTo>
                  <a:pt x="63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1">
            <a:extLst>
              <a:ext uri="{FF2B5EF4-FFF2-40B4-BE49-F238E27FC236}">
                <a16:creationId xmlns:a16="http://schemas.microsoft.com/office/drawing/2014/main" id="{7F8AB0CB-D973-FD49-B0B6-10662E14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191" y="7252405"/>
            <a:ext cx="128911" cy="109810"/>
          </a:xfrm>
          <a:custGeom>
            <a:avLst/>
            <a:gdLst>
              <a:gd name="T0" fmla="*/ 63 w 119"/>
              <a:gd name="T1" fmla="*/ 9 h 101"/>
              <a:gd name="T2" fmla="*/ 63 w 119"/>
              <a:gd name="T3" fmla="*/ 9 h 101"/>
              <a:gd name="T4" fmla="*/ 18 w 119"/>
              <a:gd name="T5" fmla="*/ 37 h 101"/>
              <a:gd name="T6" fmla="*/ 9 w 119"/>
              <a:gd name="T7" fmla="*/ 82 h 101"/>
              <a:gd name="T8" fmla="*/ 9 w 119"/>
              <a:gd name="T9" fmla="*/ 82 h 101"/>
              <a:gd name="T10" fmla="*/ 54 w 119"/>
              <a:gd name="T11" fmla="*/ 91 h 101"/>
              <a:gd name="T12" fmla="*/ 99 w 119"/>
              <a:gd name="T13" fmla="*/ 63 h 101"/>
              <a:gd name="T14" fmla="*/ 109 w 119"/>
              <a:gd name="T15" fmla="*/ 18 h 101"/>
              <a:gd name="T16" fmla="*/ 109 w 119"/>
              <a:gd name="T17" fmla="*/ 18 h 101"/>
              <a:gd name="T18" fmla="*/ 63 w 119"/>
              <a:gd name="T19" fmla="*/ 9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101">
                <a:moveTo>
                  <a:pt x="63" y="9"/>
                </a:moveTo>
                <a:lnTo>
                  <a:pt x="63" y="9"/>
                </a:lnTo>
                <a:cubicBezTo>
                  <a:pt x="18" y="37"/>
                  <a:pt x="18" y="37"/>
                  <a:pt x="18" y="37"/>
                </a:cubicBezTo>
                <a:cubicBezTo>
                  <a:pt x="9" y="46"/>
                  <a:pt x="0" y="63"/>
                  <a:pt x="9" y="82"/>
                </a:cubicBezTo>
                <a:lnTo>
                  <a:pt x="9" y="82"/>
                </a:lnTo>
                <a:cubicBezTo>
                  <a:pt x="18" y="100"/>
                  <a:pt x="45" y="100"/>
                  <a:pt x="54" y="91"/>
                </a:cubicBezTo>
                <a:cubicBezTo>
                  <a:pt x="99" y="63"/>
                  <a:pt x="99" y="63"/>
                  <a:pt x="99" y="63"/>
                </a:cubicBezTo>
                <a:cubicBezTo>
                  <a:pt x="109" y="55"/>
                  <a:pt x="118" y="37"/>
                  <a:pt x="109" y="18"/>
                </a:cubicBezTo>
                <a:lnTo>
                  <a:pt x="109" y="18"/>
                </a:lnTo>
                <a:cubicBezTo>
                  <a:pt x="99" y="9"/>
                  <a:pt x="81" y="0"/>
                  <a:pt x="63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2">
            <a:extLst>
              <a:ext uri="{FF2B5EF4-FFF2-40B4-BE49-F238E27FC236}">
                <a16:creationId xmlns:a16="http://schemas.microsoft.com/office/drawing/2014/main" id="{8194BC40-0560-D247-B1D4-334D8D90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931" y="7701200"/>
            <a:ext cx="119362" cy="109810"/>
          </a:xfrm>
          <a:custGeom>
            <a:avLst/>
            <a:gdLst>
              <a:gd name="T0" fmla="*/ 54 w 109"/>
              <a:gd name="T1" fmla="*/ 18 h 101"/>
              <a:gd name="T2" fmla="*/ 54 w 109"/>
              <a:gd name="T3" fmla="*/ 18 h 101"/>
              <a:gd name="T4" fmla="*/ 18 w 109"/>
              <a:gd name="T5" fmla="*/ 45 h 101"/>
              <a:gd name="T6" fmla="*/ 9 w 109"/>
              <a:gd name="T7" fmla="*/ 81 h 101"/>
              <a:gd name="T8" fmla="*/ 9 w 109"/>
              <a:gd name="T9" fmla="*/ 81 h 101"/>
              <a:gd name="T10" fmla="*/ 54 w 109"/>
              <a:gd name="T11" fmla="*/ 91 h 101"/>
              <a:gd name="T12" fmla="*/ 90 w 109"/>
              <a:gd name="T13" fmla="*/ 63 h 101"/>
              <a:gd name="T14" fmla="*/ 100 w 109"/>
              <a:gd name="T15" fmla="*/ 18 h 101"/>
              <a:gd name="T16" fmla="*/ 100 w 109"/>
              <a:gd name="T17" fmla="*/ 18 h 101"/>
              <a:gd name="T18" fmla="*/ 54 w 109"/>
              <a:gd name="T19" fmla="*/ 1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101">
                <a:moveTo>
                  <a:pt x="54" y="18"/>
                </a:moveTo>
                <a:lnTo>
                  <a:pt x="54" y="18"/>
                </a:lnTo>
                <a:cubicBezTo>
                  <a:pt x="18" y="45"/>
                  <a:pt x="18" y="45"/>
                  <a:pt x="18" y="45"/>
                </a:cubicBezTo>
                <a:cubicBezTo>
                  <a:pt x="0" y="54"/>
                  <a:pt x="0" y="72"/>
                  <a:pt x="9" y="81"/>
                </a:cubicBezTo>
                <a:lnTo>
                  <a:pt x="9" y="81"/>
                </a:lnTo>
                <a:cubicBezTo>
                  <a:pt x="18" y="100"/>
                  <a:pt x="36" y="100"/>
                  <a:pt x="54" y="91"/>
                </a:cubicBezTo>
                <a:cubicBezTo>
                  <a:pt x="90" y="63"/>
                  <a:pt x="90" y="63"/>
                  <a:pt x="90" y="63"/>
                </a:cubicBezTo>
                <a:cubicBezTo>
                  <a:pt x="108" y="54"/>
                  <a:pt x="108" y="36"/>
                  <a:pt x="100" y="18"/>
                </a:cubicBezTo>
                <a:lnTo>
                  <a:pt x="100" y="18"/>
                </a:lnTo>
                <a:cubicBezTo>
                  <a:pt x="90" y="9"/>
                  <a:pt x="72" y="0"/>
                  <a:pt x="54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3">
            <a:extLst>
              <a:ext uri="{FF2B5EF4-FFF2-40B4-BE49-F238E27FC236}">
                <a16:creationId xmlns:a16="http://schemas.microsoft.com/office/drawing/2014/main" id="{509D9DB0-3E35-5348-803B-C76329F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914" y="10489457"/>
            <a:ext cx="334209" cy="482214"/>
          </a:xfrm>
          <a:custGeom>
            <a:avLst/>
            <a:gdLst>
              <a:gd name="T0" fmla="*/ 307 w 308"/>
              <a:gd name="T1" fmla="*/ 444 h 445"/>
              <a:gd name="T2" fmla="*/ 307 w 308"/>
              <a:gd name="T3" fmla="*/ 444 h 445"/>
              <a:gd name="T4" fmla="*/ 0 w 308"/>
              <a:gd name="T5" fmla="*/ 444 h 445"/>
              <a:gd name="T6" fmla="*/ 0 w 308"/>
              <a:gd name="T7" fmla="*/ 73 h 445"/>
              <a:gd name="T8" fmla="*/ 63 w 308"/>
              <a:gd name="T9" fmla="*/ 0 h 445"/>
              <a:gd name="T10" fmla="*/ 244 w 308"/>
              <a:gd name="T11" fmla="*/ 0 h 445"/>
              <a:gd name="T12" fmla="*/ 307 w 308"/>
              <a:gd name="T13" fmla="*/ 73 h 445"/>
              <a:gd name="T14" fmla="*/ 307 w 308"/>
              <a:gd name="T15" fmla="*/ 444 h 445"/>
              <a:gd name="T16" fmla="*/ 63 w 308"/>
              <a:gd name="T17" fmla="*/ 380 h 445"/>
              <a:gd name="T18" fmla="*/ 63 w 308"/>
              <a:gd name="T19" fmla="*/ 380 h 445"/>
              <a:gd name="T20" fmla="*/ 244 w 308"/>
              <a:gd name="T21" fmla="*/ 380 h 445"/>
              <a:gd name="T22" fmla="*/ 244 w 308"/>
              <a:gd name="T23" fmla="*/ 73 h 445"/>
              <a:gd name="T24" fmla="*/ 244 w 308"/>
              <a:gd name="T25" fmla="*/ 64 h 445"/>
              <a:gd name="T26" fmla="*/ 63 w 308"/>
              <a:gd name="T27" fmla="*/ 64 h 445"/>
              <a:gd name="T28" fmla="*/ 63 w 308"/>
              <a:gd name="T29" fmla="*/ 73 h 445"/>
              <a:gd name="T30" fmla="*/ 63 w 308"/>
              <a:gd name="T31" fmla="*/ 38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8" h="445">
                <a:moveTo>
                  <a:pt x="307" y="444"/>
                </a:moveTo>
                <a:lnTo>
                  <a:pt x="307" y="444"/>
                </a:lnTo>
                <a:cubicBezTo>
                  <a:pt x="0" y="444"/>
                  <a:pt x="0" y="444"/>
                  <a:pt x="0" y="44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27" y="0"/>
                  <a:pt x="63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80" y="0"/>
                  <a:pt x="307" y="37"/>
                  <a:pt x="307" y="73"/>
                </a:cubicBezTo>
                <a:lnTo>
                  <a:pt x="307" y="444"/>
                </a:lnTo>
                <a:close/>
                <a:moveTo>
                  <a:pt x="63" y="380"/>
                </a:moveTo>
                <a:lnTo>
                  <a:pt x="63" y="380"/>
                </a:lnTo>
                <a:cubicBezTo>
                  <a:pt x="244" y="380"/>
                  <a:pt x="244" y="380"/>
                  <a:pt x="244" y="380"/>
                </a:cubicBezTo>
                <a:cubicBezTo>
                  <a:pt x="244" y="73"/>
                  <a:pt x="244" y="73"/>
                  <a:pt x="244" y="73"/>
                </a:cubicBezTo>
                <a:cubicBezTo>
                  <a:pt x="244" y="64"/>
                  <a:pt x="244" y="64"/>
                  <a:pt x="244" y="64"/>
                </a:cubicBezTo>
                <a:cubicBezTo>
                  <a:pt x="63" y="64"/>
                  <a:pt x="63" y="64"/>
                  <a:pt x="63" y="64"/>
                </a:cubicBezTo>
                <a:cubicBezTo>
                  <a:pt x="63" y="64"/>
                  <a:pt x="63" y="64"/>
                  <a:pt x="63" y="73"/>
                </a:cubicBezTo>
                <a:lnTo>
                  <a:pt x="63" y="3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4">
            <a:extLst>
              <a:ext uri="{FF2B5EF4-FFF2-40B4-BE49-F238E27FC236}">
                <a16:creationId xmlns:a16="http://schemas.microsoft.com/office/drawing/2014/main" id="{23F36C1A-350A-2E48-89E1-8C43D433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351" y="10365322"/>
            <a:ext cx="969204" cy="615898"/>
          </a:xfrm>
          <a:custGeom>
            <a:avLst/>
            <a:gdLst>
              <a:gd name="T0" fmla="*/ 805 w 897"/>
              <a:gd name="T1" fmla="*/ 570 h 571"/>
              <a:gd name="T2" fmla="*/ 805 w 897"/>
              <a:gd name="T3" fmla="*/ 570 h 571"/>
              <a:gd name="T4" fmla="*/ 91 w 897"/>
              <a:gd name="T5" fmla="*/ 570 h 571"/>
              <a:gd name="T6" fmla="*/ 0 w 897"/>
              <a:gd name="T7" fmla="*/ 479 h 571"/>
              <a:gd name="T8" fmla="*/ 0 w 897"/>
              <a:gd name="T9" fmla="*/ 108 h 571"/>
              <a:gd name="T10" fmla="*/ 37 w 897"/>
              <a:gd name="T11" fmla="*/ 72 h 571"/>
              <a:gd name="T12" fmla="*/ 37 w 897"/>
              <a:gd name="T13" fmla="*/ 72 h 571"/>
              <a:gd name="T14" fmla="*/ 82 w 897"/>
              <a:gd name="T15" fmla="*/ 108 h 571"/>
              <a:gd name="T16" fmla="*/ 82 w 897"/>
              <a:gd name="T17" fmla="*/ 479 h 571"/>
              <a:gd name="T18" fmla="*/ 91 w 897"/>
              <a:gd name="T19" fmla="*/ 488 h 571"/>
              <a:gd name="T20" fmla="*/ 805 w 897"/>
              <a:gd name="T21" fmla="*/ 488 h 571"/>
              <a:gd name="T22" fmla="*/ 814 w 897"/>
              <a:gd name="T23" fmla="*/ 479 h 571"/>
              <a:gd name="T24" fmla="*/ 814 w 897"/>
              <a:gd name="T25" fmla="*/ 0 h 571"/>
              <a:gd name="T26" fmla="*/ 896 w 897"/>
              <a:gd name="T27" fmla="*/ 0 h 571"/>
              <a:gd name="T28" fmla="*/ 896 w 897"/>
              <a:gd name="T29" fmla="*/ 479 h 571"/>
              <a:gd name="T30" fmla="*/ 805 w 897"/>
              <a:gd name="T31" fmla="*/ 57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97" h="571">
                <a:moveTo>
                  <a:pt x="805" y="570"/>
                </a:moveTo>
                <a:lnTo>
                  <a:pt x="805" y="570"/>
                </a:lnTo>
                <a:cubicBezTo>
                  <a:pt x="91" y="570"/>
                  <a:pt x="91" y="570"/>
                  <a:pt x="91" y="570"/>
                </a:cubicBezTo>
                <a:cubicBezTo>
                  <a:pt x="46" y="570"/>
                  <a:pt x="0" y="533"/>
                  <a:pt x="0" y="47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90"/>
                  <a:pt x="19" y="72"/>
                  <a:pt x="37" y="72"/>
                </a:cubicBezTo>
                <a:lnTo>
                  <a:pt x="37" y="72"/>
                </a:lnTo>
                <a:cubicBezTo>
                  <a:pt x="64" y="72"/>
                  <a:pt x="82" y="90"/>
                  <a:pt x="82" y="108"/>
                </a:cubicBezTo>
                <a:cubicBezTo>
                  <a:pt x="82" y="479"/>
                  <a:pt x="82" y="479"/>
                  <a:pt x="82" y="479"/>
                </a:cubicBezTo>
                <a:cubicBezTo>
                  <a:pt x="82" y="488"/>
                  <a:pt x="91" y="488"/>
                  <a:pt x="91" y="488"/>
                </a:cubicBezTo>
                <a:cubicBezTo>
                  <a:pt x="805" y="488"/>
                  <a:pt x="805" y="488"/>
                  <a:pt x="805" y="488"/>
                </a:cubicBezTo>
                <a:cubicBezTo>
                  <a:pt x="814" y="488"/>
                  <a:pt x="814" y="488"/>
                  <a:pt x="814" y="479"/>
                </a:cubicBezTo>
                <a:cubicBezTo>
                  <a:pt x="814" y="0"/>
                  <a:pt x="814" y="0"/>
                  <a:pt x="814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896" y="479"/>
                  <a:pt x="896" y="479"/>
                  <a:pt x="896" y="479"/>
                </a:cubicBezTo>
                <a:cubicBezTo>
                  <a:pt x="896" y="533"/>
                  <a:pt x="859" y="570"/>
                  <a:pt x="805" y="57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5">
            <a:extLst>
              <a:ext uri="{FF2B5EF4-FFF2-40B4-BE49-F238E27FC236}">
                <a16:creationId xmlns:a16="http://schemas.microsoft.com/office/drawing/2014/main" id="{3A156B96-558D-CB40-83CA-A402273AF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85" y="9964272"/>
            <a:ext cx="1117213" cy="463117"/>
          </a:xfrm>
          <a:custGeom>
            <a:avLst/>
            <a:gdLst>
              <a:gd name="T0" fmla="*/ 868 w 1032"/>
              <a:gd name="T1" fmla="*/ 425 h 426"/>
              <a:gd name="T2" fmla="*/ 868 w 1032"/>
              <a:gd name="T3" fmla="*/ 425 h 426"/>
              <a:gd name="T4" fmla="*/ 751 w 1032"/>
              <a:gd name="T5" fmla="*/ 371 h 426"/>
              <a:gd name="T6" fmla="*/ 633 w 1032"/>
              <a:gd name="T7" fmla="*/ 416 h 426"/>
              <a:gd name="T8" fmla="*/ 515 w 1032"/>
              <a:gd name="T9" fmla="*/ 371 h 426"/>
              <a:gd name="T10" fmla="*/ 398 w 1032"/>
              <a:gd name="T11" fmla="*/ 416 h 426"/>
              <a:gd name="T12" fmla="*/ 280 w 1032"/>
              <a:gd name="T13" fmla="*/ 371 h 426"/>
              <a:gd name="T14" fmla="*/ 145 w 1032"/>
              <a:gd name="T15" fmla="*/ 416 h 426"/>
              <a:gd name="T16" fmla="*/ 0 w 1032"/>
              <a:gd name="T17" fmla="*/ 253 h 426"/>
              <a:gd name="T18" fmla="*/ 0 w 1032"/>
              <a:gd name="T19" fmla="*/ 245 h 426"/>
              <a:gd name="T20" fmla="*/ 136 w 1032"/>
              <a:gd name="T21" fmla="*/ 37 h 426"/>
              <a:gd name="T22" fmla="*/ 208 w 1032"/>
              <a:gd name="T23" fmla="*/ 0 h 426"/>
              <a:gd name="T24" fmla="*/ 823 w 1032"/>
              <a:gd name="T25" fmla="*/ 0 h 426"/>
              <a:gd name="T26" fmla="*/ 823 w 1032"/>
              <a:gd name="T27" fmla="*/ 0 h 426"/>
              <a:gd name="T28" fmla="*/ 886 w 1032"/>
              <a:gd name="T29" fmla="*/ 37 h 426"/>
              <a:gd name="T30" fmla="*/ 1031 w 1032"/>
              <a:gd name="T31" fmla="*/ 245 h 426"/>
              <a:gd name="T32" fmla="*/ 1031 w 1032"/>
              <a:gd name="T33" fmla="*/ 253 h 426"/>
              <a:gd name="T34" fmla="*/ 877 w 1032"/>
              <a:gd name="T35" fmla="*/ 425 h 426"/>
              <a:gd name="T36" fmla="*/ 868 w 1032"/>
              <a:gd name="T37" fmla="*/ 425 h 426"/>
              <a:gd name="T38" fmla="*/ 751 w 1032"/>
              <a:gd name="T39" fmla="*/ 262 h 426"/>
              <a:gd name="T40" fmla="*/ 751 w 1032"/>
              <a:gd name="T41" fmla="*/ 262 h 426"/>
              <a:gd name="T42" fmla="*/ 751 w 1032"/>
              <a:gd name="T43" fmla="*/ 262 h 426"/>
              <a:gd name="T44" fmla="*/ 796 w 1032"/>
              <a:gd name="T45" fmla="*/ 290 h 426"/>
              <a:gd name="T46" fmla="*/ 877 w 1032"/>
              <a:gd name="T47" fmla="*/ 344 h 426"/>
              <a:gd name="T48" fmla="*/ 940 w 1032"/>
              <a:gd name="T49" fmla="*/ 271 h 426"/>
              <a:gd name="T50" fmla="*/ 823 w 1032"/>
              <a:gd name="T51" fmla="*/ 82 h 426"/>
              <a:gd name="T52" fmla="*/ 208 w 1032"/>
              <a:gd name="T53" fmla="*/ 82 h 426"/>
              <a:gd name="T54" fmla="*/ 208 w 1032"/>
              <a:gd name="T55" fmla="*/ 82 h 426"/>
              <a:gd name="T56" fmla="*/ 81 w 1032"/>
              <a:gd name="T57" fmla="*/ 262 h 426"/>
              <a:gd name="T58" fmla="*/ 154 w 1032"/>
              <a:gd name="T59" fmla="*/ 335 h 426"/>
              <a:gd name="T60" fmla="*/ 226 w 1032"/>
              <a:gd name="T61" fmla="*/ 290 h 426"/>
              <a:gd name="T62" fmla="*/ 280 w 1032"/>
              <a:gd name="T63" fmla="*/ 262 h 426"/>
              <a:gd name="T64" fmla="*/ 280 w 1032"/>
              <a:gd name="T65" fmla="*/ 262 h 426"/>
              <a:gd name="T66" fmla="*/ 326 w 1032"/>
              <a:gd name="T67" fmla="*/ 290 h 426"/>
              <a:gd name="T68" fmla="*/ 398 w 1032"/>
              <a:gd name="T69" fmla="*/ 335 h 426"/>
              <a:gd name="T70" fmla="*/ 470 w 1032"/>
              <a:gd name="T71" fmla="*/ 290 h 426"/>
              <a:gd name="T72" fmla="*/ 515 w 1032"/>
              <a:gd name="T73" fmla="*/ 262 h 426"/>
              <a:gd name="T74" fmla="*/ 515 w 1032"/>
              <a:gd name="T75" fmla="*/ 262 h 426"/>
              <a:gd name="T76" fmla="*/ 561 w 1032"/>
              <a:gd name="T77" fmla="*/ 290 h 426"/>
              <a:gd name="T78" fmla="*/ 633 w 1032"/>
              <a:gd name="T79" fmla="*/ 335 h 426"/>
              <a:gd name="T80" fmla="*/ 705 w 1032"/>
              <a:gd name="T81" fmla="*/ 290 h 426"/>
              <a:gd name="T82" fmla="*/ 751 w 1032"/>
              <a:gd name="T83" fmla="*/ 262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32" h="426">
                <a:moveTo>
                  <a:pt x="868" y="425"/>
                </a:moveTo>
                <a:lnTo>
                  <a:pt x="868" y="425"/>
                </a:lnTo>
                <a:cubicBezTo>
                  <a:pt x="823" y="425"/>
                  <a:pt x="778" y="407"/>
                  <a:pt x="751" y="371"/>
                </a:cubicBezTo>
                <a:cubicBezTo>
                  <a:pt x="714" y="398"/>
                  <a:pt x="678" y="416"/>
                  <a:pt x="633" y="416"/>
                </a:cubicBezTo>
                <a:cubicBezTo>
                  <a:pt x="588" y="416"/>
                  <a:pt x="543" y="398"/>
                  <a:pt x="515" y="371"/>
                </a:cubicBezTo>
                <a:cubicBezTo>
                  <a:pt x="479" y="398"/>
                  <a:pt x="443" y="416"/>
                  <a:pt x="398" y="416"/>
                </a:cubicBezTo>
                <a:cubicBezTo>
                  <a:pt x="353" y="416"/>
                  <a:pt x="308" y="398"/>
                  <a:pt x="280" y="371"/>
                </a:cubicBezTo>
                <a:cubicBezTo>
                  <a:pt x="244" y="407"/>
                  <a:pt x="199" y="425"/>
                  <a:pt x="145" y="416"/>
                </a:cubicBezTo>
                <a:cubicBezTo>
                  <a:pt x="64" y="416"/>
                  <a:pt x="0" y="344"/>
                  <a:pt x="0" y="253"/>
                </a:cubicBezTo>
                <a:cubicBezTo>
                  <a:pt x="0" y="245"/>
                  <a:pt x="0" y="245"/>
                  <a:pt x="0" y="245"/>
                </a:cubicBezTo>
                <a:cubicBezTo>
                  <a:pt x="136" y="37"/>
                  <a:pt x="136" y="37"/>
                  <a:pt x="136" y="37"/>
                </a:cubicBezTo>
                <a:cubicBezTo>
                  <a:pt x="154" y="9"/>
                  <a:pt x="181" y="0"/>
                  <a:pt x="208" y="0"/>
                </a:cubicBezTo>
                <a:cubicBezTo>
                  <a:pt x="823" y="0"/>
                  <a:pt x="823" y="0"/>
                  <a:pt x="823" y="0"/>
                </a:cubicBezTo>
                <a:lnTo>
                  <a:pt x="823" y="0"/>
                </a:lnTo>
                <a:cubicBezTo>
                  <a:pt x="850" y="0"/>
                  <a:pt x="877" y="9"/>
                  <a:pt x="886" y="37"/>
                </a:cubicBezTo>
                <a:cubicBezTo>
                  <a:pt x="1031" y="245"/>
                  <a:pt x="1031" y="245"/>
                  <a:pt x="1031" y="245"/>
                </a:cubicBezTo>
                <a:cubicBezTo>
                  <a:pt x="1031" y="253"/>
                  <a:pt x="1031" y="253"/>
                  <a:pt x="1031" y="253"/>
                </a:cubicBezTo>
                <a:cubicBezTo>
                  <a:pt x="1031" y="344"/>
                  <a:pt x="959" y="416"/>
                  <a:pt x="877" y="425"/>
                </a:cubicBezTo>
                <a:lnTo>
                  <a:pt x="868" y="425"/>
                </a:lnTo>
                <a:close/>
                <a:moveTo>
                  <a:pt x="751" y="262"/>
                </a:moveTo>
                <a:lnTo>
                  <a:pt x="751" y="262"/>
                </a:lnTo>
                <a:lnTo>
                  <a:pt x="751" y="262"/>
                </a:lnTo>
                <a:cubicBezTo>
                  <a:pt x="769" y="262"/>
                  <a:pt x="787" y="271"/>
                  <a:pt x="796" y="290"/>
                </a:cubicBezTo>
                <a:cubicBezTo>
                  <a:pt x="805" y="326"/>
                  <a:pt x="841" y="344"/>
                  <a:pt x="877" y="344"/>
                </a:cubicBezTo>
                <a:cubicBezTo>
                  <a:pt x="913" y="335"/>
                  <a:pt x="940" y="308"/>
                  <a:pt x="940" y="271"/>
                </a:cubicBezTo>
                <a:cubicBezTo>
                  <a:pt x="823" y="82"/>
                  <a:pt x="823" y="82"/>
                  <a:pt x="823" y="82"/>
                </a:cubicBezTo>
                <a:cubicBezTo>
                  <a:pt x="208" y="82"/>
                  <a:pt x="208" y="82"/>
                  <a:pt x="208" y="82"/>
                </a:cubicBezTo>
                <a:lnTo>
                  <a:pt x="208" y="82"/>
                </a:lnTo>
                <a:cubicBezTo>
                  <a:pt x="81" y="262"/>
                  <a:pt x="81" y="262"/>
                  <a:pt x="81" y="262"/>
                </a:cubicBezTo>
                <a:cubicBezTo>
                  <a:pt x="91" y="308"/>
                  <a:pt x="118" y="335"/>
                  <a:pt x="154" y="335"/>
                </a:cubicBezTo>
                <a:cubicBezTo>
                  <a:pt x="190" y="344"/>
                  <a:pt x="217" y="326"/>
                  <a:pt x="226" y="290"/>
                </a:cubicBezTo>
                <a:cubicBezTo>
                  <a:pt x="235" y="271"/>
                  <a:pt x="253" y="262"/>
                  <a:pt x="280" y="262"/>
                </a:cubicBezTo>
                <a:lnTo>
                  <a:pt x="280" y="262"/>
                </a:lnTo>
                <a:cubicBezTo>
                  <a:pt x="298" y="262"/>
                  <a:pt x="317" y="271"/>
                  <a:pt x="326" y="290"/>
                </a:cubicBezTo>
                <a:cubicBezTo>
                  <a:pt x="335" y="317"/>
                  <a:pt x="362" y="335"/>
                  <a:pt x="398" y="335"/>
                </a:cubicBezTo>
                <a:cubicBezTo>
                  <a:pt x="425" y="335"/>
                  <a:pt x="452" y="317"/>
                  <a:pt x="470" y="290"/>
                </a:cubicBezTo>
                <a:cubicBezTo>
                  <a:pt x="470" y="271"/>
                  <a:pt x="497" y="262"/>
                  <a:pt x="515" y="262"/>
                </a:cubicBezTo>
                <a:lnTo>
                  <a:pt x="515" y="262"/>
                </a:lnTo>
                <a:cubicBezTo>
                  <a:pt x="534" y="262"/>
                  <a:pt x="552" y="271"/>
                  <a:pt x="561" y="290"/>
                </a:cubicBezTo>
                <a:cubicBezTo>
                  <a:pt x="570" y="317"/>
                  <a:pt x="597" y="335"/>
                  <a:pt x="633" y="335"/>
                </a:cubicBezTo>
                <a:cubicBezTo>
                  <a:pt x="660" y="335"/>
                  <a:pt x="687" y="317"/>
                  <a:pt x="705" y="290"/>
                </a:cubicBezTo>
                <a:cubicBezTo>
                  <a:pt x="714" y="271"/>
                  <a:pt x="732" y="262"/>
                  <a:pt x="751" y="2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6">
            <a:extLst>
              <a:ext uri="{FF2B5EF4-FFF2-40B4-BE49-F238E27FC236}">
                <a16:creationId xmlns:a16="http://schemas.microsoft.com/office/drawing/2014/main" id="{C9D7A66C-A5D5-D742-9259-63C1823E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186" y="10451262"/>
            <a:ext cx="296014" cy="62066"/>
          </a:xfrm>
          <a:custGeom>
            <a:avLst/>
            <a:gdLst>
              <a:gd name="T0" fmla="*/ 271 w 272"/>
              <a:gd name="T1" fmla="*/ 55 h 56"/>
              <a:gd name="T2" fmla="*/ 0 w 272"/>
              <a:gd name="T3" fmla="*/ 55 h 56"/>
              <a:gd name="T4" fmla="*/ 0 w 272"/>
              <a:gd name="T5" fmla="*/ 0 h 56"/>
              <a:gd name="T6" fmla="*/ 271 w 272"/>
              <a:gd name="T7" fmla="*/ 0 h 56"/>
              <a:gd name="T8" fmla="*/ 271 w 272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56">
                <a:moveTo>
                  <a:pt x="271" y="55"/>
                </a:moveTo>
                <a:lnTo>
                  <a:pt x="0" y="55"/>
                </a:lnTo>
                <a:lnTo>
                  <a:pt x="0" y="0"/>
                </a:lnTo>
                <a:lnTo>
                  <a:pt x="271" y="0"/>
                </a:lnTo>
                <a:lnTo>
                  <a:pt x="271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7">
            <a:extLst>
              <a:ext uri="{FF2B5EF4-FFF2-40B4-BE49-F238E27FC236}">
                <a16:creationId xmlns:a16="http://schemas.microsoft.com/office/drawing/2014/main" id="{B18A9B09-323D-D34D-908B-CFC8683A2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382" y="10255510"/>
            <a:ext cx="296014" cy="539510"/>
          </a:xfrm>
          <a:custGeom>
            <a:avLst/>
            <a:gdLst>
              <a:gd name="T0" fmla="*/ 108 w 272"/>
              <a:gd name="T1" fmla="*/ 0 h 499"/>
              <a:gd name="T2" fmla="*/ 108 w 272"/>
              <a:gd name="T3" fmla="*/ 0 h 499"/>
              <a:gd name="T4" fmla="*/ 0 w 272"/>
              <a:gd name="T5" fmla="*/ 0 h 499"/>
              <a:gd name="T6" fmla="*/ 0 w 272"/>
              <a:gd name="T7" fmla="*/ 64 h 499"/>
              <a:gd name="T8" fmla="*/ 81 w 272"/>
              <a:gd name="T9" fmla="*/ 64 h 499"/>
              <a:gd name="T10" fmla="*/ 108 w 272"/>
              <a:gd name="T11" fmla="*/ 82 h 499"/>
              <a:gd name="T12" fmla="*/ 208 w 272"/>
              <a:gd name="T13" fmla="*/ 190 h 499"/>
              <a:gd name="T14" fmla="*/ 208 w 272"/>
              <a:gd name="T15" fmla="*/ 444 h 499"/>
              <a:gd name="T16" fmla="*/ 45 w 272"/>
              <a:gd name="T17" fmla="*/ 444 h 499"/>
              <a:gd name="T18" fmla="*/ 54 w 272"/>
              <a:gd name="T19" fmla="*/ 470 h 499"/>
              <a:gd name="T20" fmla="*/ 45 w 272"/>
              <a:gd name="T21" fmla="*/ 498 h 499"/>
              <a:gd name="T22" fmla="*/ 208 w 272"/>
              <a:gd name="T23" fmla="*/ 498 h 499"/>
              <a:gd name="T24" fmla="*/ 271 w 272"/>
              <a:gd name="T25" fmla="*/ 444 h 499"/>
              <a:gd name="T26" fmla="*/ 271 w 272"/>
              <a:gd name="T27" fmla="*/ 181 h 499"/>
              <a:gd name="T28" fmla="*/ 262 w 272"/>
              <a:gd name="T29" fmla="*/ 163 h 499"/>
              <a:gd name="T30" fmla="*/ 135 w 272"/>
              <a:gd name="T31" fmla="*/ 19 h 499"/>
              <a:gd name="T32" fmla="*/ 108 w 272"/>
              <a:gd name="T33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2" h="499">
                <a:moveTo>
                  <a:pt x="108" y="0"/>
                </a:moveTo>
                <a:lnTo>
                  <a:pt x="108" y="0"/>
                </a:lnTo>
                <a:cubicBezTo>
                  <a:pt x="0" y="0"/>
                  <a:pt x="0" y="0"/>
                  <a:pt x="0" y="0"/>
                </a:cubicBezTo>
                <a:cubicBezTo>
                  <a:pt x="0" y="64"/>
                  <a:pt x="0" y="64"/>
                  <a:pt x="0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90" y="64"/>
                  <a:pt x="99" y="73"/>
                  <a:pt x="108" y="82"/>
                </a:cubicBezTo>
                <a:cubicBezTo>
                  <a:pt x="208" y="190"/>
                  <a:pt x="208" y="190"/>
                  <a:pt x="208" y="190"/>
                </a:cubicBezTo>
                <a:cubicBezTo>
                  <a:pt x="208" y="444"/>
                  <a:pt x="208" y="444"/>
                  <a:pt x="208" y="444"/>
                </a:cubicBezTo>
                <a:cubicBezTo>
                  <a:pt x="45" y="444"/>
                  <a:pt x="45" y="444"/>
                  <a:pt x="45" y="444"/>
                </a:cubicBezTo>
                <a:cubicBezTo>
                  <a:pt x="45" y="453"/>
                  <a:pt x="54" y="462"/>
                  <a:pt x="54" y="470"/>
                </a:cubicBezTo>
                <a:cubicBezTo>
                  <a:pt x="54" y="480"/>
                  <a:pt x="45" y="489"/>
                  <a:pt x="45" y="498"/>
                </a:cubicBezTo>
                <a:cubicBezTo>
                  <a:pt x="208" y="498"/>
                  <a:pt x="208" y="498"/>
                  <a:pt x="208" y="498"/>
                </a:cubicBezTo>
                <a:cubicBezTo>
                  <a:pt x="244" y="498"/>
                  <a:pt x="271" y="470"/>
                  <a:pt x="271" y="444"/>
                </a:cubicBezTo>
                <a:cubicBezTo>
                  <a:pt x="271" y="181"/>
                  <a:pt x="271" y="181"/>
                  <a:pt x="271" y="181"/>
                </a:cubicBezTo>
                <a:cubicBezTo>
                  <a:pt x="271" y="172"/>
                  <a:pt x="262" y="172"/>
                  <a:pt x="262" y="163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26" y="10"/>
                  <a:pt x="117" y="0"/>
                  <a:pt x="1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8">
            <a:extLst>
              <a:ext uri="{FF2B5EF4-FFF2-40B4-BE49-F238E27FC236}">
                <a16:creationId xmlns:a16="http://schemas.microsoft.com/office/drawing/2014/main" id="{5C13A585-EA6C-C543-9C15-45B90CEF1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136" y="10723402"/>
            <a:ext cx="343758" cy="90715"/>
          </a:xfrm>
          <a:custGeom>
            <a:avLst/>
            <a:gdLst>
              <a:gd name="T0" fmla="*/ 307 w 317"/>
              <a:gd name="T1" fmla="*/ 0 h 83"/>
              <a:gd name="T2" fmla="*/ 307 w 317"/>
              <a:gd name="T3" fmla="*/ 0 h 83"/>
              <a:gd name="T4" fmla="*/ 9 w 317"/>
              <a:gd name="T5" fmla="*/ 0 h 83"/>
              <a:gd name="T6" fmla="*/ 18 w 317"/>
              <a:gd name="T7" fmla="*/ 36 h 83"/>
              <a:gd name="T8" fmla="*/ 0 w 317"/>
              <a:gd name="T9" fmla="*/ 82 h 83"/>
              <a:gd name="T10" fmla="*/ 316 w 317"/>
              <a:gd name="T11" fmla="*/ 82 h 83"/>
              <a:gd name="T12" fmla="*/ 298 w 317"/>
              <a:gd name="T13" fmla="*/ 36 h 83"/>
              <a:gd name="T14" fmla="*/ 307 w 317"/>
              <a:gd name="T1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7" h="83">
                <a:moveTo>
                  <a:pt x="307" y="0"/>
                </a:moveTo>
                <a:lnTo>
                  <a:pt x="307" y="0"/>
                </a:lnTo>
                <a:cubicBezTo>
                  <a:pt x="9" y="0"/>
                  <a:pt x="9" y="0"/>
                  <a:pt x="9" y="0"/>
                </a:cubicBezTo>
                <a:cubicBezTo>
                  <a:pt x="18" y="10"/>
                  <a:pt x="18" y="19"/>
                  <a:pt x="18" y="36"/>
                </a:cubicBezTo>
                <a:cubicBezTo>
                  <a:pt x="18" y="46"/>
                  <a:pt x="9" y="64"/>
                  <a:pt x="0" y="82"/>
                </a:cubicBezTo>
                <a:cubicBezTo>
                  <a:pt x="316" y="82"/>
                  <a:pt x="316" y="82"/>
                  <a:pt x="316" y="82"/>
                </a:cubicBezTo>
                <a:cubicBezTo>
                  <a:pt x="307" y="64"/>
                  <a:pt x="298" y="46"/>
                  <a:pt x="298" y="36"/>
                </a:cubicBezTo>
                <a:cubicBezTo>
                  <a:pt x="298" y="19"/>
                  <a:pt x="298" y="10"/>
                  <a:pt x="30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9">
            <a:extLst>
              <a:ext uri="{FF2B5EF4-FFF2-40B4-BE49-F238E27FC236}">
                <a16:creationId xmlns:a16="http://schemas.microsoft.com/office/drawing/2014/main" id="{DD6ED54E-F439-8949-8B9E-972FAD550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0085" y="10088407"/>
            <a:ext cx="845070" cy="606349"/>
          </a:xfrm>
          <a:custGeom>
            <a:avLst/>
            <a:gdLst>
              <a:gd name="T0" fmla="*/ 751 w 779"/>
              <a:gd name="T1" fmla="*/ 542 h 561"/>
              <a:gd name="T2" fmla="*/ 751 w 779"/>
              <a:gd name="T3" fmla="*/ 542 h 561"/>
              <a:gd name="T4" fmla="*/ 778 w 779"/>
              <a:gd name="T5" fmla="*/ 551 h 561"/>
              <a:gd name="T6" fmla="*/ 778 w 779"/>
              <a:gd name="T7" fmla="*/ 217 h 561"/>
              <a:gd name="T8" fmla="*/ 778 w 779"/>
              <a:gd name="T9" fmla="*/ 153 h 561"/>
              <a:gd name="T10" fmla="*/ 778 w 779"/>
              <a:gd name="T11" fmla="*/ 81 h 561"/>
              <a:gd name="T12" fmla="*/ 706 w 779"/>
              <a:gd name="T13" fmla="*/ 0 h 561"/>
              <a:gd name="T14" fmla="*/ 45 w 779"/>
              <a:gd name="T15" fmla="*/ 0 h 561"/>
              <a:gd name="T16" fmla="*/ 0 w 779"/>
              <a:gd name="T17" fmla="*/ 45 h 561"/>
              <a:gd name="T18" fmla="*/ 45 w 779"/>
              <a:gd name="T19" fmla="*/ 81 h 561"/>
              <a:gd name="T20" fmla="*/ 696 w 779"/>
              <a:gd name="T21" fmla="*/ 81 h 561"/>
              <a:gd name="T22" fmla="*/ 696 w 779"/>
              <a:gd name="T23" fmla="*/ 560 h 561"/>
              <a:gd name="T24" fmla="*/ 751 w 779"/>
              <a:gd name="T25" fmla="*/ 542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9" h="561">
                <a:moveTo>
                  <a:pt x="751" y="542"/>
                </a:moveTo>
                <a:lnTo>
                  <a:pt x="751" y="542"/>
                </a:lnTo>
                <a:cubicBezTo>
                  <a:pt x="760" y="542"/>
                  <a:pt x="769" y="542"/>
                  <a:pt x="778" y="551"/>
                </a:cubicBezTo>
                <a:cubicBezTo>
                  <a:pt x="778" y="217"/>
                  <a:pt x="778" y="217"/>
                  <a:pt x="778" y="217"/>
                </a:cubicBezTo>
                <a:cubicBezTo>
                  <a:pt x="778" y="153"/>
                  <a:pt x="778" y="153"/>
                  <a:pt x="778" y="153"/>
                </a:cubicBezTo>
                <a:cubicBezTo>
                  <a:pt x="778" y="81"/>
                  <a:pt x="778" y="81"/>
                  <a:pt x="778" y="81"/>
                </a:cubicBezTo>
                <a:cubicBezTo>
                  <a:pt x="778" y="36"/>
                  <a:pt x="751" y="0"/>
                  <a:pt x="70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9" y="0"/>
                  <a:pt x="0" y="18"/>
                  <a:pt x="0" y="45"/>
                </a:cubicBezTo>
                <a:cubicBezTo>
                  <a:pt x="0" y="63"/>
                  <a:pt x="19" y="81"/>
                  <a:pt x="45" y="81"/>
                </a:cubicBezTo>
                <a:cubicBezTo>
                  <a:pt x="696" y="81"/>
                  <a:pt x="696" y="81"/>
                  <a:pt x="696" y="81"/>
                </a:cubicBezTo>
                <a:cubicBezTo>
                  <a:pt x="696" y="560"/>
                  <a:pt x="696" y="560"/>
                  <a:pt x="696" y="560"/>
                </a:cubicBezTo>
                <a:cubicBezTo>
                  <a:pt x="715" y="551"/>
                  <a:pt x="733" y="542"/>
                  <a:pt x="751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0">
            <a:extLst>
              <a:ext uri="{FF2B5EF4-FFF2-40B4-BE49-F238E27FC236}">
                <a16:creationId xmlns:a16="http://schemas.microsoft.com/office/drawing/2014/main" id="{03FC5D5F-4E18-C241-B7D6-E67E205A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573" y="10422615"/>
            <a:ext cx="167103" cy="391502"/>
          </a:xfrm>
          <a:custGeom>
            <a:avLst/>
            <a:gdLst>
              <a:gd name="T0" fmla="*/ 153 w 154"/>
              <a:gd name="T1" fmla="*/ 280 h 363"/>
              <a:gd name="T2" fmla="*/ 153 w 154"/>
              <a:gd name="T3" fmla="*/ 280 h 363"/>
              <a:gd name="T4" fmla="*/ 81 w 154"/>
              <a:gd name="T5" fmla="*/ 280 h 363"/>
              <a:gd name="T6" fmla="*/ 81 w 154"/>
              <a:gd name="T7" fmla="*/ 0 h 363"/>
              <a:gd name="T8" fmla="*/ 0 w 154"/>
              <a:gd name="T9" fmla="*/ 0 h 363"/>
              <a:gd name="T10" fmla="*/ 0 w 154"/>
              <a:gd name="T11" fmla="*/ 280 h 363"/>
              <a:gd name="T12" fmla="*/ 18 w 154"/>
              <a:gd name="T13" fmla="*/ 335 h 363"/>
              <a:gd name="T14" fmla="*/ 72 w 154"/>
              <a:gd name="T15" fmla="*/ 362 h 363"/>
              <a:gd name="T16" fmla="*/ 72 w 154"/>
              <a:gd name="T17" fmla="*/ 362 h 363"/>
              <a:gd name="T18" fmla="*/ 153 w 154"/>
              <a:gd name="T19" fmla="*/ 362 h 363"/>
              <a:gd name="T20" fmla="*/ 145 w 154"/>
              <a:gd name="T21" fmla="*/ 316 h 363"/>
              <a:gd name="T22" fmla="*/ 153 w 154"/>
              <a:gd name="T23" fmla="*/ 28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" h="363">
                <a:moveTo>
                  <a:pt x="153" y="280"/>
                </a:moveTo>
                <a:lnTo>
                  <a:pt x="153" y="280"/>
                </a:lnTo>
                <a:cubicBezTo>
                  <a:pt x="81" y="280"/>
                  <a:pt x="81" y="280"/>
                  <a:pt x="81" y="280"/>
                </a:cubicBezTo>
                <a:cubicBezTo>
                  <a:pt x="81" y="0"/>
                  <a:pt x="81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9"/>
                  <a:pt x="0" y="316"/>
                  <a:pt x="18" y="335"/>
                </a:cubicBezTo>
                <a:cubicBezTo>
                  <a:pt x="27" y="353"/>
                  <a:pt x="54" y="362"/>
                  <a:pt x="72" y="362"/>
                </a:cubicBezTo>
                <a:lnTo>
                  <a:pt x="72" y="362"/>
                </a:lnTo>
                <a:cubicBezTo>
                  <a:pt x="153" y="362"/>
                  <a:pt x="153" y="362"/>
                  <a:pt x="153" y="362"/>
                </a:cubicBezTo>
                <a:cubicBezTo>
                  <a:pt x="145" y="344"/>
                  <a:pt x="145" y="335"/>
                  <a:pt x="145" y="316"/>
                </a:cubicBezTo>
                <a:cubicBezTo>
                  <a:pt x="145" y="299"/>
                  <a:pt x="145" y="290"/>
                  <a:pt x="153" y="28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1">
            <a:extLst>
              <a:ext uri="{FF2B5EF4-FFF2-40B4-BE49-F238E27FC236}">
                <a16:creationId xmlns:a16="http://schemas.microsoft.com/office/drawing/2014/main" id="{00991607-863C-CA48-8560-4715EB2F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373" y="10637463"/>
            <a:ext cx="233948" cy="243497"/>
          </a:xfrm>
          <a:custGeom>
            <a:avLst/>
            <a:gdLst>
              <a:gd name="T0" fmla="*/ 109 w 218"/>
              <a:gd name="T1" fmla="*/ 226 h 227"/>
              <a:gd name="T2" fmla="*/ 109 w 218"/>
              <a:gd name="T3" fmla="*/ 226 h 227"/>
              <a:gd name="T4" fmla="*/ 0 w 218"/>
              <a:gd name="T5" fmla="*/ 117 h 227"/>
              <a:gd name="T6" fmla="*/ 109 w 218"/>
              <a:gd name="T7" fmla="*/ 0 h 227"/>
              <a:gd name="T8" fmla="*/ 217 w 218"/>
              <a:gd name="T9" fmla="*/ 117 h 227"/>
              <a:gd name="T10" fmla="*/ 109 w 218"/>
              <a:gd name="T11" fmla="*/ 226 h 227"/>
              <a:gd name="T12" fmla="*/ 109 w 218"/>
              <a:gd name="T13" fmla="*/ 63 h 227"/>
              <a:gd name="T14" fmla="*/ 109 w 218"/>
              <a:gd name="T15" fmla="*/ 63 h 227"/>
              <a:gd name="T16" fmla="*/ 64 w 218"/>
              <a:gd name="T17" fmla="*/ 117 h 227"/>
              <a:gd name="T18" fmla="*/ 109 w 218"/>
              <a:gd name="T19" fmla="*/ 163 h 227"/>
              <a:gd name="T20" fmla="*/ 154 w 218"/>
              <a:gd name="T21" fmla="*/ 117 h 227"/>
              <a:gd name="T22" fmla="*/ 109 w 218"/>
              <a:gd name="T23" fmla="*/ 6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27">
                <a:moveTo>
                  <a:pt x="109" y="226"/>
                </a:moveTo>
                <a:lnTo>
                  <a:pt x="109" y="226"/>
                </a:lnTo>
                <a:cubicBezTo>
                  <a:pt x="45" y="226"/>
                  <a:pt x="0" y="172"/>
                  <a:pt x="0" y="117"/>
                </a:cubicBezTo>
                <a:cubicBezTo>
                  <a:pt x="0" y="54"/>
                  <a:pt x="45" y="0"/>
                  <a:pt x="109" y="0"/>
                </a:cubicBezTo>
                <a:cubicBezTo>
                  <a:pt x="172" y="0"/>
                  <a:pt x="217" y="54"/>
                  <a:pt x="217" y="117"/>
                </a:cubicBezTo>
                <a:cubicBezTo>
                  <a:pt x="217" y="172"/>
                  <a:pt x="172" y="226"/>
                  <a:pt x="109" y="226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64" y="91"/>
                  <a:pt x="64" y="117"/>
                </a:cubicBezTo>
                <a:cubicBezTo>
                  <a:pt x="64" y="145"/>
                  <a:pt x="82" y="163"/>
                  <a:pt x="109" y="163"/>
                </a:cubicBezTo>
                <a:cubicBezTo>
                  <a:pt x="136" y="163"/>
                  <a:pt x="154" y="145"/>
                  <a:pt x="154" y="117"/>
                </a:cubicBezTo>
                <a:cubicBezTo>
                  <a:pt x="154" y="91"/>
                  <a:pt x="136" y="63"/>
                  <a:pt x="10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2">
            <a:extLst>
              <a:ext uri="{FF2B5EF4-FFF2-40B4-BE49-F238E27FC236}">
                <a16:creationId xmlns:a16="http://schemas.microsoft.com/office/drawing/2014/main" id="{60AD430D-7F12-824C-8210-29186353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932" y="10637463"/>
            <a:ext cx="233948" cy="243497"/>
          </a:xfrm>
          <a:custGeom>
            <a:avLst/>
            <a:gdLst>
              <a:gd name="T0" fmla="*/ 109 w 218"/>
              <a:gd name="T1" fmla="*/ 226 h 227"/>
              <a:gd name="T2" fmla="*/ 109 w 218"/>
              <a:gd name="T3" fmla="*/ 226 h 227"/>
              <a:gd name="T4" fmla="*/ 0 w 218"/>
              <a:gd name="T5" fmla="*/ 117 h 227"/>
              <a:gd name="T6" fmla="*/ 109 w 218"/>
              <a:gd name="T7" fmla="*/ 0 h 227"/>
              <a:gd name="T8" fmla="*/ 217 w 218"/>
              <a:gd name="T9" fmla="*/ 117 h 227"/>
              <a:gd name="T10" fmla="*/ 109 w 218"/>
              <a:gd name="T11" fmla="*/ 226 h 227"/>
              <a:gd name="T12" fmla="*/ 109 w 218"/>
              <a:gd name="T13" fmla="*/ 63 h 227"/>
              <a:gd name="T14" fmla="*/ 109 w 218"/>
              <a:gd name="T15" fmla="*/ 63 h 227"/>
              <a:gd name="T16" fmla="*/ 63 w 218"/>
              <a:gd name="T17" fmla="*/ 117 h 227"/>
              <a:gd name="T18" fmla="*/ 109 w 218"/>
              <a:gd name="T19" fmla="*/ 163 h 227"/>
              <a:gd name="T20" fmla="*/ 163 w 218"/>
              <a:gd name="T21" fmla="*/ 117 h 227"/>
              <a:gd name="T22" fmla="*/ 109 w 218"/>
              <a:gd name="T23" fmla="*/ 6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" h="227">
                <a:moveTo>
                  <a:pt x="109" y="226"/>
                </a:moveTo>
                <a:lnTo>
                  <a:pt x="109" y="226"/>
                </a:lnTo>
                <a:cubicBezTo>
                  <a:pt x="54" y="226"/>
                  <a:pt x="0" y="172"/>
                  <a:pt x="0" y="117"/>
                </a:cubicBezTo>
                <a:cubicBezTo>
                  <a:pt x="0" y="54"/>
                  <a:pt x="54" y="0"/>
                  <a:pt x="109" y="0"/>
                </a:cubicBezTo>
                <a:cubicBezTo>
                  <a:pt x="172" y="0"/>
                  <a:pt x="217" y="54"/>
                  <a:pt x="217" y="117"/>
                </a:cubicBezTo>
                <a:cubicBezTo>
                  <a:pt x="217" y="172"/>
                  <a:pt x="172" y="226"/>
                  <a:pt x="109" y="226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2" y="63"/>
                  <a:pt x="63" y="91"/>
                  <a:pt x="63" y="117"/>
                </a:cubicBezTo>
                <a:cubicBezTo>
                  <a:pt x="63" y="145"/>
                  <a:pt x="82" y="163"/>
                  <a:pt x="109" y="163"/>
                </a:cubicBezTo>
                <a:cubicBezTo>
                  <a:pt x="136" y="163"/>
                  <a:pt x="163" y="145"/>
                  <a:pt x="163" y="117"/>
                </a:cubicBezTo>
                <a:cubicBezTo>
                  <a:pt x="163" y="91"/>
                  <a:pt x="136" y="63"/>
                  <a:pt x="109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3">
            <a:extLst>
              <a:ext uri="{FF2B5EF4-FFF2-40B4-BE49-F238E27FC236}">
                <a16:creationId xmlns:a16="http://schemas.microsoft.com/office/drawing/2014/main" id="{E3A4F5A5-8E7C-EC47-9FC4-6B3A737D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732" y="10245961"/>
            <a:ext cx="343758" cy="81167"/>
          </a:xfrm>
          <a:custGeom>
            <a:avLst/>
            <a:gdLst>
              <a:gd name="T0" fmla="*/ 280 w 317"/>
              <a:gd name="T1" fmla="*/ 73 h 74"/>
              <a:gd name="T2" fmla="*/ 280 w 317"/>
              <a:gd name="T3" fmla="*/ 73 h 74"/>
              <a:gd name="T4" fmla="*/ 36 w 317"/>
              <a:gd name="T5" fmla="*/ 73 h 74"/>
              <a:gd name="T6" fmla="*/ 0 w 317"/>
              <a:gd name="T7" fmla="*/ 37 h 74"/>
              <a:gd name="T8" fmla="*/ 0 w 317"/>
              <a:gd name="T9" fmla="*/ 37 h 74"/>
              <a:gd name="T10" fmla="*/ 36 w 317"/>
              <a:gd name="T11" fmla="*/ 0 h 74"/>
              <a:gd name="T12" fmla="*/ 280 w 317"/>
              <a:gd name="T13" fmla="*/ 0 h 74"/>
              <a:gd name="T14" fmla="*/ 316 w 317"/>
              <a:gd name="T15" fmla="*/ 37 h 74"/>
              <a:gd name="T16" fmla="*/ 316 w 317"/>
              <a:gd name="T17" fmla="*/ 37 h 74"/>
              <a:gd name="T18" fmla="*/ 280 w 317"/>
              <a:gd name="T1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74">
                <a:moveTo>
                  <a:pt x="280" y="73"/>
                </a:moveTo>
                <a:lnTo>
                  <a:pt x="280" y="73"/>
                </a:lnTo>
                <a:cubicBezTo>
                  <a:pt x="36" y="73"/>
                  <a:pt x="36" y="73"/>
                  <a:pt x="36" y="73"/>
                </a:cubicBezTo>
                <a:cubicBezTo>
                  <a:pt x="17" y="73"/>
                  <a:pt x="0" y="55"/>
                  <a:pt x="0" y="37"/>
                </a:cubicBezTo>
                <a:lnTo>
                  <a:pt x="0" y="37"/>
                </a:lnTo>
                <a:cubicBezTo>
                  <a:pt x="0" y="19"/>
                  <a:pt x="17" y="0"/>
                  <a:pt x="36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98" y="0"/>
                  <a:pt x="316" y="19"/>
                  <a:pt x="316" y="37"/>
                </a:cubicBezTo>
                <a:lnTo>
                  <a:pt x="316" y="37"/>
                </a:lnTo>
                <a:cubicBezTo>
                  <a:pt x="316" y="55"/>
                  <a:pt x="298" y="73"/>
                  <a:pt x="280" y="7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4">
            <a:extLst>
              <a:ext uri="{FF2B5EF4-FFF2-40B4-BE49-F238E27FC236}">
                <a16:creationId xmlns:a16="http://schemas.microsoft.com/office/drawing/2014/main" id="{93FF3774-0C1E-EB45-8C65-02F66990C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6476" y="10384420"/>
            <a:ext cx="186201" cy="71615"/>
          </a:xfrm>
          <a:custGeom>
            <a:avLst/>
            <a:gdLst>
              <a:gd name="T0" fmla="*/ 135 w 172"/>
              <a:gd name="T1" fmla="*/ 63 h 64"/>
              <a:gd name="T2" fmla="*/ 135 w 172"/>
              <a:gd name="T3" fmla="*/ 63 h 64"/>
              <a:gd name="T4" fmla="*/ 36 w 172"/>
              <a:gd name="T5" fmla="*/ 54 h 64"/>
              <a:gd name="T6" fmla="*/ 0 w 172"/>
              <a:gd name="T7" fmla="*/ 27 h 64"/>
              <a:gd name="T8" fmla="*/ 0 w 172"/>
              <a:gd name="T9" fmla="*/ 27 h 64"/>
              <a:gd name="T10" fmla="*/ 36 w 172"/>
              <a:gd name="T11" fmla="*/ 0 h 64"/>
              <a:gd name="T12" fmla="*/ 135 w 172"/>
              <a:gd name="T13" fmla="*/ 0 h 64"/>
              <a:gd name="T14" fmla="*/ 163 w 172"/>
              <a:gd name="T15" fmla="*/ 27 h 64"/>
              <a:gd name="T16" fmla="*/ 163 w 172"/>
              <a:gd name="T17" fmla="*/ 27 h 64"/>
              <a:gd name="T18" fmla="*/ 135 w 17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64">
                <a:moveTo>
                  <a:pt x="135" y="63"/>
                </a:moveTo>
                <a:lnTo>
                  <a:pt x="135" y="63"/>
                </a:lnTo>
                <a:cubicBezTo>
                  <a:pt x="36" y="54"/>
                  <a:pt x="36" y="54"/>
                  <a:pt x="36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71" y="9"/>
                  <a:pt x="163" y="27"/>
                </a:cubicBezTo>
                <a:lnTo>
                  <a:pt x="163" y="27"/>
                </a:lnTo>
                <a:cubicBezTo>
                  <a:pt x="163" y="45"/>
                  <a:pt x="153" y="63"/>
                  <a:pt x="13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5">
            <a:extLst>
              <a:ext uri="{FF2B5EF4-FFF2-40B4-BE49-F238E27FC236}">
                <a16:creationId xmlns:a16="http://schemas.microsoft.com/office/drawing/2014/main" id="{4D12A3A2-A884-8E4F-A8F6-F9B770646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441" y="7381313"/>
            <a:ext cx="1007403" cy="119362"/>
          </a:xfrm>
          <a:custGeom>
            <a:avLst/>
            <a:gdLst>
              <a:gd name="T0" fmla="*/ 931 w 932"/>
              <a:gd name="T1" fmla="*/ 108 h 109"/>
              <a:gd name="T2" fmla="*/ 0 w 932"/>
              <a:gd name="T3" fmla="*/ 108 h 109"/>
              <a:gd name="T4" fmla="*/ 0 w 932"/>
              <a:gd name="T5" fmla="*/ 0 h 109"/>
              <a:gd name="T6" fmla="*/ 931 w 932"/>
              <a:gd name="T7" fmla="*/ 0 h 109"/>
              <a:gd name="T8" fmla="*/ 931 w 932"/>
              <a:gd name="T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2" h="109">
                <a:moveTo>
                  <a:pt x="931" y="108"/>
                </a:moveTo>
                <a:lnTo>
                  <a:pt x="0" y="108"/>
                </a:lnTo>
                <a:lnTo>
                  <a:pt x="0" y="0"/>
                </a:lnTo>
                <a:lnTo>
                  <a:pt x="931" y="0"/>
                </a:lnTo>
                <a:lnTo>
                  <a:pt x="931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36">
            <a:extLst>
              <a:ext uri="{FF2B5EF4-FFF2-40B4-BE49-F238E27FC236}">
                <a16:creationId xmlns:a16="http://schemas.microsoft.com/office/drawing/2014/main" id="{6959D77B-BDD7-9E4E-A6A8-4F839BBD2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2254" y="7672554"/>
            <a:ext cx="214847" cy="90712"/>
          </a:xfrm>
          <a:custGeom>
            <a:avLst/>
            <a:gdLst>
              <a:gd name="T0" fmla="*/ 154 w 200"/>
              <a:gd name="T1" fmla="*/ 81 h 82"/>
              <a:gd name="T2" fmla="*/ 154 w 200"/>
              <a:gd name="T3" fmla="*/ 81 h 82"/>
              <a:gd name="T4" fmla="*/ 36 w 200"/>
              <a:gd name="T5" fmla="*/ 81 h 82"/>
              <a:gd name="T6" fmla="*/ 0 w 200"/>
              <a:gd name="T7" fmla="*/ 36 h 82"/>
              <a:gd name="T8" fmla="*/ 0 w 200"/>
              <a:gd name="T9" fmla="*/ 36 h 82"/>
              <a:gd name="T10" fmla="*/ 36 w 200"/>
              <a:gd name="T11" fmla="*/ 0 h 82"/>
              <a:gd name="T12" fmla="*/ 154 w 200"/>
              <a:gd name="T13" fmla="*/ 0 h 82"/>
              <a:gd name="T14" fmla="*/ 199 w 200"/>
              <a:gd name="T15" fmla="*/ 36 h 82"/>
              <a:gd name="T16" fmla="*/ 199 w 200"/>
              <a:gd name="T17" fmla="*/ 36 h 82"/>
              <a:gd name="T18" fmla="*/ 154 w 200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82">
                <a:moveTo>
                  <a:pt x="154" y="81"/>
                </a:moveTo>
                <a:lnTo>
                  <a:pt x="154" y="81"/>
                </a:lnTo>
                <a:cubicBezTo>
                  <a:pt x="36" y="81"/>
                  <a:pt x="36" y="81"/>
                  <a:pt x="36" y="81"/>
                </a:cubicBezTo>
                <a:cubicBezTo>
                  <a:pt x="18" y="81"/>
                  <a:pt x="0" y="63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80" y="0"/>
                  <a:pt x="199" y="18"/>
                  <a:pt x="199" y="36"/>
                </a:cubicBezTo>
                <a:lnTo>
                  <a:pt x="199" y="36"/>
                </a:lnTo>
                <a:cubicBezTo>
                  <a:pt x="199" y="63"/>
                  <a:pt x="180" y="81"/>
                  <a:pt x="154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37">
            <a:extLst>
              <a:ext uri="{FF2B5EF4-FFF2-40B4-BE49-F238E27FC236}">
                <a16:creationId xmlns:a16="http://schemas.microsoft.com/office/drawing/2014/main" id="{14201C8A-54ED-6E43-9978-A8EEFF20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5148" y="7075751"/>
            <a:ext cx="1107664" cy="864170"/>
          </a:xfrm>
          <a:custGeom>
            <a:avLst/>
            <a:gdLst>
              <a:gd name="T0" fmla="*/ 868 w 1022"/>
              <a:gd name="T1" fmla="*/ 795 h 796"/>
              <a:gd name="T2" fmla="*/ 868 w 1022"/>
              <a:gd name="T3" fmla="*/ 795 h 796"/>
              <a:gd name="T4" fmla="*/ 154 w 1022"/>
              <a:gd name="T5" fmla="*/ 795 h 796"/>
              <a:gd name="T6" fmla="*/ 0 w 1022"/>
              <a:gd name="T7" fmla="*/ 641 h 796"/>
              <a:gd name="T8" fmla="*/ 0 w 1022"/>
              <a:gd name="T9" fmla="*/ 153 h 796"/>
              <a:gd name="T10" fmla="*/ 154 w 1022"/>
              <a:gd name="T11" fmla="*/ 0 h 796"/>
              <a:gd name="T12" fmla="*/ 868 w 1022"/>
              <a:gd name="T13" fmla="*/ 0 h 796"/>
              <a:gd name="T14" fmla="*/ 1021 w 1022"/>
              <a:gd name="T15" fmla="*/ 153 h 796"/>
              <a:gd name="T16" fmla="*/ 1021 w 1022"/>
              <a:gd name="T17" fmla="*/ 641 h 796"/>
              <a:gd name="T18" fmla="*/ 868 w 1022"/>
              <a:gd name="T19" fmla="*/ 795 h 796"/>
              <a:gd name="T20" fmla="*/ 154 w 1022"/>
              <a:gd name="T21" fmla="*/ 90 h 796"/>
              <a:gd name="T22" fmla="*/ 154 w 1022"/>
              <a:gd name="T23" fmla="*/ 90 h 796"/>
              <a:gd name="T24" fmla="*/ 81 w 1022"/>
              <a:gd name="T25" fmla="*/ 153 h 796"/>
              <a:gd name="T26" fmla="*/ 81 w 1022"/>
              <a:gd name="T27" fmla="*/ 641 h 796"/>
              <a:gd name="T28" fmla="*/ 154 w 1022"/>
              <a:gd name="T29" fmla="*/ 714 h 796"/>
              <a:gd name="T30" fmla="*/ 868 w 1022"/>
              <a:gd name="T31" fmla="*/ 714 h 796"/>
              <a:gd name="T32" fmla="*/ 940 w 1022"/>
              <a:gd name="T33" fmla="*/ 641 h 796"/>
              <a:gd name="T34" fmla="*/ 940 w 1022"/>
              <a:gd name="T35" fmla="*/ 153 h 796"/>
              <a:gd name="T36" fmla="*/ 868 w 1022"/>
              <a:gd name="T37" fmla="*/ 90 h 796"/>
              <a:gd name="T38" fmla="*/ 154 w 1022"/>
              <a:gd name="T39" fmla="*/ 90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22" h="796">
                <a:moveTo>
                  <a:pt x="868" y="795"/>
                </a:moveTo>
                <a:lnTo>
                  <a:pt x="868" y="795"/>
                </a:lnTo>
                <a:cubicBezTo>
                  <a:pt x="154" y="795"/>
                  <a:pt x="154" y="795"/>
                  <a:pt x="154" y="795"/>
                </a:cubicBezTo>
                <a:cubicBezTo>
                  <a:pt x="63" y="795"/>
                  <a:pt x="0" y="723"/>
                  <a:pt x="0" y="641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0"/>
                  <a:pt x="154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958" y="0"/>
                  <a:pt x="1021" y="72"/>
                  <a:pt x="1021" y="153"/>
                </a:cubicBezTo>
                <a:cubicBezTo>
                  <a:pt x="1021" y="641"/>
                  <a:pt x="1021" y="641"/>
                  <a:pt x="1021" y="641"/>
                </a:cubicBezTo>
                <a:cubicBezTo>
                  <a:pt x="1021" y="723"/>
                  <a:pt x="958" y="795"/>
                  <a:pt x="868" y="795"/>
                </a:cubicBezTo>
                <a:close/>
                <a:moveTo>
                  <a:pt x="154" y="90"/>
                </a:moveTo>
                <a:lnTo>
                  <a:pt x="154" y="90"/>
                </a:lnTo>
                <a:cubicBezTo>
                  <a:pt x="108" y="90"/>
                  <a:pt x="81" y="117"/>
                  <a:pt x="81" y="153"/>
                </a:cubicBezTo>
                <a:cubicBezTo>
                  <a:pt x="81" y="641"/>
                  <a:pt x="81" y="641"/>
                  <a:pt x="81" y="641"/>
                </a:cubicBezTo>
                <a:cubicBezTo>
                  <a:pt x="81" y="678"/>
                  <a:pt x="108" y="714"/>
                  <a:pt x="154" y="714"/>
                </a:cubicBezTo>
                <a:cubicBezTo>
                  <a:pt x="868" y="714"/>
                  <a:pt x="868" y="714"/>
                  <a:pt x="868" y="714"/>
                </a:cubicBezTo>
                <a:cubicBezTo>
                  <a:pt x="913" y="714"/>
                  <a:pt x="940" y="678"/>
                  <a:pt x="940" y="641"/>
                </a:cubicBezTo>
                <a:cubicBezTo>
                  <a:pt x="940" y="153"/>
                  <a:pt x="940" y="153"/>
                  <a:pt x="940" y="153"/>
                </a:cubicBezTo>
                <a:cubicBezTo>
                  <a:pt x="940" y="117"/>
                  <a:pt x="913" y="90"/>
                  <a:pt x="868" y="90"/>
                </a:cubicBezTo>
                <a:lnTo>
                  <a:pt x="154" y="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545B2807-2FBF-B84D-9F03-C4367FE321C7}"/>
              </a:ext>
            </a:extLst>
          </p:cNvPr>
          <p:cNvGrpSpPr/>
          <p:nvPr/>
        </p:nvGrpSpPr>
        <p:grpSpPr>
          <a:xfrm>
            <a:off x="2584754" y="2176173"/>
            <a:ext cx="19041035" cy="2561450"/>
            <a:chOff x="2668308" y="861425"/>
            <a:chExt cx="19041035" cy="2561450"/>
          </a:xfrm>
        </p:grpSpPr>
        <p:sp>
          <p:nvSpPr>
            <p:cNvPr id="360" name="CuadroTexto 359">
              <a:extLst>
                <a:ext uri="{FF2B5EF4-FFF2-40B4-BE49-F238E27FC236}">
                  <a16:creationId xmlns:a16="http://schemas.microsoft.com/office/drawing/2014/main" id="{81C747FB-88C3-7F44-9134-58C579D8BAE3}"/>
                </a:ext>
              </a:extLst>
            </p:cNvPr>
            <p:cNvSpPr txBox="1"/>
            <p:nvPr/>
          </p:nvSpPr>
          <p:spPr>
            <a:xfrm>
              <a:off x="7721109" y="861425"/>
              <a:ext cx="893545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361" name="CuadroTexto 360">
              <a:extLst>
                <a:ext uri="{FF2B5EF4-FFF2-40B4-BE49-F238E27FC236}">
                  <a16:creationId xmlns:a16="http://schemas.microsoft.com/office/drawing/2014/main" id="{081385A0-F0A2-8245-B10C-47898E530C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12E28BD8-A31D-AA49-A904-ED9F4B73C421}"/>
              </a:ext>
            </a:extLst>
          </p:cNvPr>
          <p:cNvGrpSpPr/>
          <p:nvPr/>
        </p:nvGrpSpPr>
        <p:grpSpPr>
          <a:xfrm>
            <a:off x="18516975" y="8570143"/>
            <a:ext cx="2928647" cy="1177769"/>
            <a:chOff x="4184077" y="10887497"/>
            <a:chExt cx="4236804" cy="1177769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A6D74C6A-549D-3145-B7EA-45F871235E16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FA7330FD-9BD6-BD4D-B5B2-4B0997B2D513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C5124DE5-8BC0-9B4F-8C14-269BDB2CBE24}"/>
              </a:ext>
            </a:extLst>
          </p:cNvPr>
          <p:cNvGrpSpPr/>
          <p:nvPr/>
        </p:nvGrpSpPr>
        <p:grpSpPr>
          <a:xfrm>
            <a:off x="13309844" y="7626319"/>
            <a:ext cx="2928647" cy="1177769"/>
            <a:chOff x="4184077" y="10887497"/>
            <a:chExt cx="4236804" cy="1177769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05885655-CDB3-4541-99EB-3FD85C036267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664D7149-7558-8B4D-9BB9-5632B9ABD1A5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8" name="Grupo 367">
            <a:extLst>
              <a:ext uri="{FF2B5EF4-FFF2-40B4-BE49-F238E27FC236}">
                <a16:creationId xmlns:a16="http://schemas.microsoft.com/office/drawing/2014/main" id="{53169DBF-4643-2E4F-8D37-F5C12AB4864F}"/>
              </a:ext>
            </a:extLst>
          </p:cNvPr>
          <p:cNvGrpSpPr/>
          <p:nvPr/>
        </p:nvGrpSpPr>
        <p:grpSpPr>
          <a:xfrm>
            <a:off x="8165144" y="7618522"/>
            <a:ext cx="2928647" cy="1177769"/>
            <a:chOff x="4184077" y="10887497"/>
            <a:chExt cx="4236804" cy="1177769"/>
          </a:xfrm>
        </p:grpSpPr>
        <p:sp>
          <p:nvSpPr>
            <p:cNvPr id="369" name="CuadroTexto 395">
              <a:extLst>
                <a:ext uri="{FF2B5EF4-FFF2-40B4-BE49-F238E27FC236}">
                  <a16:creationId xmlns:a16="http://schemas.microsoft.com/office/drawing/2014/main" id="{48AD3518-6A50-BB4D-8FD2-03B88B64A19B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70" name="Rectangle 40">
              <a:extLst>
                <a:ext uri="{FF2B5EF4-FFF2-40B4-BE49-F238E27FC236}">
                  <a16:creationId xmlns:a16="http://schemas.microsoft.com/office/drawing/2014/main" id="{99A1BA71-A3C6-3B4B-A875-235C2FEEBCB6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1" name="Grupo 370">
            <a:extLst>
              <a:ext uri="{FF2B5EF4-FFF2-40B4-BE49-F238E27FC236}">
                <a16:creationId xmlns:a16="http://schemas.microsoft.com/office/drawing/2014/main" id="{49614B61-0BCE-C74C-A5B3-A074109C53F7}"/>
              </a:ext>
            </a:extLst>
          </p:cNvPr>
          <p:cNvGrpSpPr/>
          <p:nvPr/>
        </p:nvGrpSpPr>
        <p:grpSpPr>
          <a:xfrm>
            <a:off x="2806117" y="8552008"/>
            <a:ext cx="2928647" cy="1177769"/>
            <a:chOff x="4184077" y="10887497"/>
            <a:chExt cx="4236804" cy="1177769"/>
          </a:xfrm>
        </p:grpSpPr>
        <p:sp>
          <p:nvSpPr>
            <p:cNvPr id="372" name="CuadroTexto 395">
              <a:extLst>
                <a:ext uri="{FF2B5EF4-FFF2-40B4-BE49-F238E27FC236}">
                  <a16:creationId xmlns:a16="http://schemas.microsoft.com/office/drawing/2014/main" id="{323086D5-3519-A140-AB12-AA3E3502AE34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73" name="Rectangle 40">
              <a:extLst>
                <a:ext uri="{FF2B5EF4-FFF2-40B4-BE49-F238E27FC236}">
                  <a16:creationId xmlns:a16="http://schemas.microsoft.com/office/drawing/2014/main" id="{E8E2319E-BF16-F049-B08B-26E2680D3A07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6913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557A4F37-5185-094D-AD58-8BD0A7E0D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0141" y="1303550"/>
            <a:ext cx="5434667" cy="5434664"/>
          </a:xfrm>
          <a:custGeom>
            <a:avLst/>
            <a:gdLst>
              <a:gd name="T0" fmla="*/ 5403 w 5404"/>
              <a:gd name="T1" fmla="*/ 5403 h 5404"/>
              <a:gd name="T2" fmla="*/ 5403 w 5404"/>
              <a:gd name="T3" fmla="*/ 5403 h 5404"/>
              <a:gd name="T4" fmla="*/ 2706 w 5404"/>
              <a:gd name="T5" fmla="*/ 5403 h 5404"/>
              <a:gd name="T6" fmla="*/ 0 w 5404"/>
              <a:gd name="T7" fmla="*/ 2706 h 5404"/>
              <a:gd name="T8" fmla="*/ 0 w 5404"/>
              <a:gd name="T9" fmla="*/ 2706 h 5404"/>
              <a:gd name="T10" fmla="*/ 2706 w 5404"/>
              <a:gd name="T11" fmla="*/ 0 h 5404"/>
              <a:gd name="T12" fmla="*/ 2706 w 5404"/>
              <a:gd name="T13" fmla="*/ 0 h 5404"/>
              <a:gd name="T14" fmla="*/ 5403 w 5404"/>
              <a:gd name="T15" fmla="*/ 2706 h 5404"/>
              <a:gd name="T16" fmla="*/ 5403 w 5404"/>
              <a:gd name="T17" fmla="*/ 5403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4" h="5404">
                <a:moveTo>
                  <a:pt x="5403" y="5403"/>
                </a:moveTo>
                <a:lnTo>
                  <a:pt x="5403" y="5403"/>
                </a:lnTo>
                <a:cubicBezTo>
                  <a:pt x="2706" y="5403"/>
                  <a:pt x="2706" y="5403"/>
                  <a:pt x="2706" y="5403"/>
                </a:cubicBezTo>
                <a:cubicBezTo>
                  <a:pt x="1210" y="5403"/>
                  <a:pt x="0" y="4194"/>
                  <a:pt x="0" y="2706"/>
                </a:cubicBezTo>
                <a:lnTo>
                  <a:pt x="0" y="2706"/>
                </a:lnTo>
                <a:cubicBezTo>
                  <a:pt x="0" y="1210"/>
                  <a:pt x="1210" y="0"/>
                  <a:pt x="2706" y="0"/>
                </a:cubicBezTo>
                <a:lnTo>
                  <a:pt x="2706" y="0"/>
                </a:lnTo>
                <a:cubicBezTo>
                  <a:pt x="4193" y="0"/>
                  <a:pt x="5403" y="1210"/>
                  <a:pt x="5403" y="2706"/>
                </a:cubicBezTo>
                <a:lnTo>
                  <a:pt x="5403" y="5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1EECBF4F-8D60-704D-BD75-05A95277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422" y="1618537"/>
            <a:ext cx="4644977" cy="4644977"/>
          </a:xfrm>
          <a:custGeom>
            <a:avLst/>
            <a:gdLst>
              <a:gd name="T0" fmla="*/ 4614 w 4615"/>
              <a:gd name="T1" fmla="*/ 2311 h 4616"/>
              <a:gd name="T2" fmla="*/ 4614 w 4615"/>
              <a:gd name="T3" fmla="*/ 2311 h 4616"/>
              <a:gd name="T4" fmla="*/ 2311 w 4615"/>
              <a:gd name="T5" fmla="*/ 0 h 4616"/>
              <a:gd name="T6" fmla="*/ 0 w 4615"/>
              <a:gd name="T7" fmla="*/ 2311 h 4616"/>
              <a:gd name="T8" fmla="*/ 2311 w 4615"/>
              <a:gd name="T9" fmla="*/ 4615 h 4616"/>
              <a:gd name="T10" fmla="*/ 4614 w 4615"/>
              <a:gd name="T11" fmla="*/ 2311 h 4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5" h="4616">
                <a:moveTo>
                  <a:pt x="4614" y="2311"/>
                </a:moveTo>
                <a:lnTo>
                  <a:pt x="4614" y="2311"/>
                </a:lnTo>
                <a:cubicBezTo>
                  <a:pt x="4614" y="1039"/>
                  <a:pt x="3583" y="0"/>
                  <a:pt x="2311" y="0"/>
                </a:cubicBezTo>
                <a:cubicBezTo>
                  <a:pt x="1029" y="0"/>
                  <a:pt x="0" y="1039"/>
                  <a:pt x="0" y="2311"/>
                </a:cubicBezTo>
                <a:cubicBezTo>
                  <a:pt x="0" y="3584"/>
                  <a:pt x="1029" y="4615"/>
                  <a:pt x="2311" y="4615"/>
                </a:cubicBezTo>
                <a:cubicBezTo>
                  <a:pt x="3583" y="4615"/>
                  <a:pt x="4614" y="3584"/>
                  <a:pt x="4614" y="2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3B805AA8-2BE2-FE41-AC7D-DF0A8338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0141" y="6964475"/>
            <a:ext cx="5434667" cy="5447975"/>
          </a:xfrm>
          <a:custGeom>
            <a:avLst/>
            <a:gdLst>
              <a:gd name="T0" fmla="*/ 5403 w 5404"/>
              <a:gd name="T1" fmla="*/ 0 h 5414"/>
              <a:gd name="T2" fmla="*/ 5403 w 5404"/>
              <a:gd name="T3" fmla="*/ 0 h 5414"/>
              <a:gd name="T4" fmla="*/ 2706 w 5404"/>
              <a:gd name="T5" fmla="*/ 0 h 5414"/>
              <a:gd name="T6" fmla="*/ 0 w 5404"/>
              <a:gd name="T7" fmla="*/ 2707 h 5414"/>
              <a:gd name="T8" fmla="*/ 0 w 5404"/>
              <a:gd name="T9" fmla="*/ 2707 h 5414"/>
              <a:gd name="T10" fmla="*/ 2706 w 5404"/>
              <a:gd name="T11" fmla="*/ 5413 h 5414"/>
              <a:gd name="T12" fmla="*/ 2706 w 5404"/>
              <a:gd name="T13" fmla="*/ 5413 h 5414"/>
              <a:gd name="T14" fmla="*/ 5403 w 5404"/>
              <a:gd name="T15" fmla="*/ 2707 h 5414"/>
              <a:gd name="T16" fmla="*/ 5403 w 5404"/>
              <a:gd name="T17" fmla="*/ 0 h 5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4" h="5414">
                <a:moveTo>
                  <a:pt x="5403" y="0"/>
                </a:moveTo>
                <a:lnTo>
                  <a:pt x="5403" y="0"/>
                </a:lnTo>
                <a:cubicBezTo>
                  <a:pt x="2706" y="0"/>
                  <a:pt x="2706" y="0"/>
                  <a:pt x="2706" y="0"/>
                </a:cubicBezTo>
                <a:cubicBezTo>
                  <a:pt x="1210" y="0"/>
                  <a:pt x="0" y="1210"/>
                  <a:pt x="0" y="2707"/>
                </a:cubicBezTo>
                <a:lnTo>
                  <a:pt x="0" y="2707"/>
                </a:lnTo>
                <a:cubicBezTo>
                  <a:pt x="0" y="4203"/>
                  <a:pt x="1210" y="5413"/>
                  <a:pt x="2706" y="5413"/>
                </a:cubicBezTo>
                <a:lnTo>
                  <a:pt x="2706" y="5413"/>
                </a:lnTo>
                <a:cubicBezTo>
                  <a:pt x="4193" y="5413"/>
                  <a:pt x="5403" y="4203"/>
                  <a:pt x="5403" y="2707"/>
                </a:cubicBezTo>
                <a:lnTo>
                  <a:pt x="540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D8007B67-F282-E34B-9A58-761CFE08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422" y="7439175"/>
            <a:ext cx="4644977" cy="4644977"/>
          </a:xfrm>
          <a:custGeom>
            <a:avLst/>
            <a:gdLst>
              <a:gd name="T0" fmla="*/ 4614 w 4615"/>
              <a:gd name="T1" fmla="*/ 2312 h 4616"/>
              <a:gd name="T2" fmla="*/ 4614 w 4615"/>
              <a:gd name="T3" fmla="*/ 2312 h 4616"/>
              <a:gd name="T4" fmla="*/ 2311 w 4615"/>
              <a:gd name="T5" fmla="*/ 4615 h 4616"/>
              <a:gd name="T6" fmla="*/ 0 w 4615"/>
              <a:gd name="T7" fmla="*/ 2312 h 4616"/>
              <a:gd name="T8" fmla="*/ 2311 w 4615"/>
              <a:gd name="T9" fmla="*/ 0 h 4616"/>
              <a:gd name="T10" fmla="*/ 4614 w 4615"/>
              <a:gd name="T11" fmla="*/ 2312 h 4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5" h="4616">
                <a:moveTo>
                  <a:pt x="4614" y="2312"/>
                </a:moveTo>
                <a:lnTo>
                  <a:pt x="4614" y="2312"/>
                </a:lnTo>
                <a:cubicBezTo>
                  <a:pt x="4614" y="3585"/>
                  <a:pt x="3583" y="4615"/>
                  <a:pt x="2311" y="4615"/>
                </a:cubicBezTo>
                <a:cubicBezTo>
                  <a:pt x="1029" y="4615"/>
                  <a:pt x="0" y="3585"/>
                  <a:pt x="0" y="2312"/>
                </a:cubicBezTo>
                <a:cubicBezTo>
                  <a:pt x="0" y="1040"/>
                  <a:pt x="1029" y="0"/>
                  <a:pt x="2311" y="0"/>
                </a:cubicBezTo>
                <a:cubicBezTo>
                  <a:pt x="3583" y="0"/>
                  <a:pt x="4614" y="1040"/>
                  <a:pt x="4614" y="2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56FD3D2-548C-F74A-9804-0925B629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795" y="6964475"/>
            <a:ext cx="5439102" cy="5447975"/>
          </a:xfrm>
          <a:custGeom>
            <a:avLst/>
            <a:gdLst>
              <a:gd name="T0" fmla="*/ 0 w 5405"/>
              <a:gd name="T1" fmla="*/ 0 h 5414"/>
              <a:gd name="T2" fmla="*/ 0 w 5405"/>
              <a:gd name="T3" fmla="*/ 0 h 5414"/>
              <a:gd name="T4" fmla="*/ 2706 w 5405"/>
              <a:gd name="T5" fmla="*/ 0 h 5414"/>
              <a:gd name="T6" fmla="*/ 5404 w 5405"/>
              <a:gd name="T7" fmla="*/ 2707 h 5414"/>
              <a:gd name="T8" fmla="*/ 5404 w 5405"/>
              <a:gd name="T9" fmla="*/ 2707 h 5414"/>
              <a:gd name="T10" fmla="*/ 2706 w 5405"/>
              <a:gd name="T11" fmla="*/ 5413 h 5414"/>
              <a:gd name="T12" fmla="*/ 2706 w 5405"/>
              <a:gd name="T13" fmla="*/ 5413 h 5414"/>
              <a:gd name="T14" fmla="*/ 0 w 5405"/>
              <a:gd name="T15" fmla="*/ 2707 h 5414"/>
              <a:gd name="T16" fmla="*/ 0 w 5405"/>
              <a:gd name="T17" fmla="*/ 0 h 5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5" h="5414">
                <a:moveTo>
                  <a:pt x="0" y="0"/>
                </a:moveTo>
                <a:lnTo>
                  <a:pt x="0" y="0"/>
                </a:lnTo>
                <a:cubicBezTo>
                  <a:pt x="2706" y="0"/>
                  <a:pt x="2706" y="0"/>
                  <a:pt x="2706" y="0"/>
                </a:cubicBezTo>
                <a:cubicBezTo>
                  <a:pt x="4194" y="0"/>
                  <a:pt x="5404" y="1210"/>
                  <a:pt x="5404" y="2707"/>
                </a:cubicBezTo>
                <a:lnTo>
                  <a:pt x="5404" y="2707"/>
                </a:lnTo>
                <a:cubicBezTo>
                  <a:pt x="5404" y="4203"/>
                  <a:pt x="4194" y="5413"/>
                  <a:pt x="2706" y="5413"/>
                </a:cubicBezTo>
                <a:lnTo>
                  <a:pt x="2706" y="5413"/>
                </a:lnTo>
                <a:cubicBezTo>
                  <a:pt x="1210" y="5413"/>
                  <a:pt x="0" y="4203"/>
                  <a:pt x="0" y="2707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B6D81EEC-6233-5B41-8758-B777B489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077" y="7439175"/>
            <a:ext cx="4644977" cy="4644977"/>
          </a:xfrm>
          <a:custGeom>
            <a:avLst/>
            <a:gdLst>
              <a:gd name="T0" fmla="*/ 0 w 4616"/>
              <a:gd name="T1" fmla="*/ 2312 h 4616"/>
              <a:gd name="T2" fmla="*/ 0 w 4616"/>
              <a:gd name="T3" fmla="*/ 2312 h 4616"/>
              <a:gd name="T4" fmla="*/ 2312 w 4616"/>
              <a:gd name="T5" fmla="*/ 4615 h 4616"/>
              <a:gd name="T6" fmla="*/ 4615 w 4616"/>
              <a:gd name="T7" fmla="*/ 2312 h 4616"/>
              <a:gd name="T8" fmla="*/ 2312 w 4616"/>
              <a:gd name="T9" fmla="*/ 0 h 4616"/>
              <a:gd name="T10" fmla="*/ 0 w 4616"/>
              <a:gd name="T11" fmla="*/ 2312 h 4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6" h="4616">
                <a:moveTo>
                  <a:pt x="0" y="2312"/>
                </a:moveTo>
                <a:lnTo>
                  <a:pt x="0" y="2312"/>
                </a:lnTo>
                <a:cubicBezTo>
                  <a:pt x="0" y="3585"/>
                  <a:pt x="1031" y="4615"/>
                  <a:pt x="2312" y="4615"/>
                </a:cubicBezTo>
                <a:cubicBezTo>
                  <a:pt x="3585" y="4615"/>
                  <a:pt x="4615" y="3585"/>
                  <a:pt x="4615" y="2312"/>
                </a:cubicBezTo>
                <a:cubicBezTo>
                  <a:pt x="4615" y="1040"/>
                  <a:pt x="3585" y="0"/>
                  <a:pt x="2312" y="0"/>
                </a:cubicBezTo>
                <a:cubicBezTo>
                  <a:pt x="1031" y="0"/>
                  <a:pt x="0" y="1040"/>
                  <a:pt x="0" y="23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F6A56558-4DB8-A346-ACCD-5940C8006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795" y="1303550"/>
            <a:ext cx="5439102" cy="5434664"/>
          </a:xfrm>
          <a:custGeom>
            <a:avLst/>
            <a:gdLst>
              <a:gd name="T0" fmla="*/ 0 w 5405"/>
              <a:gd name="T1" fmla="*/ 5403 h 5404"/>
              <a:gd name="T2" fmla="*/ 0 w 5405"/>
              <a:gd name="T3" fmla="*/ 5403 h 5404"/>
              <a:gd name="T4" fmla="*/ 2706 w 5405"/>
              <a:gd name="T5" fmla="*/ 5403 h 5404"/>
              <a:gd name="T6" fmla="*/ 5404 w 5405"/>
              <a:gd name="T7" fmla="*/ 2706 h 5404"/>
              <a:gd name="T8" fmla="*/ 5404 w 5405"/>
              <a:gd name="T9" fmla="*/ 2706 h 5404"/>
              <a:gd name="T10" fmla="*/ 2706 w 5405"/>
              <a:gd name="T11" fmla="*/ 0 h 5404"/>
              <a:gd name="T12" fmla="*/ 2706 w 5405"/>
              <a:gd name="T13" fmla="*/ 0 h 5404"/>
              <a:gd name="T14" fmla="*/ 0 w 5405"/>
              <a:gd name="T15" fmla="*/ 2706 h 5404"/>
              <a:gd name="T16" fmla="*/ 0 w 5405"/>
              <a:gd name="T17" fmla="*/ 5403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5" h="5404">
                <a:moveTo>
                  <a:pt x="0" y="5403"/>
                </a:moveTo>
                <a:lnTo>
                  <a:pt x="0" y="5403"/>
                </a:lnTo>
                <a:cubicBezTo>
                  <a:pt x="2706" y="5403"/>
                  <a:pt x="2706" y="5403"/>
                  <a:pt x="2706" y="5403"/>
                </a:cubicBezTo>
                <a:cubicBezTo>
                  <a:pt x="4194" y="5403"/>
                  <a:pt x="5404" y="4194"/>
                  <a:pt x="5404" y="2706"/>
                </a:cubicBezTo>
                <a:lnTo>
                  <a:pt x="5404" y="2706"/>
                </a:lnTo>
                <a:cubicBezTo>
                  <a:pt x="5404" y="1210"/>
                  <a:pt x="4194" y="0"/>
                  <a:pt x="2706" y="0"/>
                </a:cubicBezTo>
                <a:lnTo>
                  <a:pt x="2706" y="0"/>
                </a:lnTo>
                <a:cubicBezTo>
                  <a:pt x="1210" y="0"/>
                  <a:pt x="0" y="1210"/>
                  <a:pt x="0" y="2706"/>
                </a:cubicBezTo>
                <a:lnTo>
                  <a:pt x="0" y="540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8">
            <a:extLst>
              <a:ext uri="{FF2B5EF4-FFF2-40B4-BE49-F238E27FC236}">
                <a16:creationId xmlns:a16="http://schemas.microsoft.com/office/drawing/2014/main" id="{BFC7E4CC-CDBE-BA4C-86EC-68862C81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9077" y="1618537"/>
            <a:ext cx="4644977" cy="4644977"/>
          </a:xfrm>
          <a:custGeom>
            <a:avLst/>
            <a:gdLst>
              <a:gd name="T0" fmla="*/ 0 w 4616"/>
              <a:gd name="T1" fmla="*/ 2311 h 4616"/>
              <a:gd name="T2" fmla="*/ 0 w 4616"/>
              <a:gd name="T3" fmla="*/ 2311 h 4616"/>
              <a:gd name="T4" fmla="*/ 2312 w 4616"/>
              <a:gd name="T5" fmla="*/ 0 h 4616"/>
              <a:gd name="T6" fmla="*/ 4615 w 4616"/>
              <a:gd name="T7" fmla="*/ 2311 h 4616"/>
              <a:gd name="T8" fmla="*/ 2312 w 4616"/>
              <a:gd name="T9" fmla="*/ 4615 h 4616"/>
              <a:gd name="T10" fmla="*/ 0 w 4616"/>
              <a:gd name="T11" fmla="*/ 2311 h 4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6" h="4616">
                <a:moveTo>
                  <a:pt x="0" y="2311"/>
                </a:moveTo>
                <a:lnTo>
                  <a:pt x="0" y="2311"/>
                </a:lnTo>
                <a:cubicBezTo>
                  <a:pt x="0" y="1039"/>
                  <a:pt x="1031" y="0"/>
                  <a:pt x="2312" y="0"/>
                </a:cubicBezTo>
                <a:cubicBezTo>
                  <a:pt x="3585" y="0"/>
                  <a:pt x="4615" y="1039"/>
                  <a:pt x="4615" y="2311"/>
                </a:cubicBezTo>
                <a:cubicBezTo>
                  <a:pt x="4615" y="3584"/>
                  <a:pt x="3585" y="4615"/>
                  <a:pt x="2312" y="4615"/>
                </a:cubicBezTo>
                <a:cubicBezTo>
                  <a:pt x="1031" y="4615"/>
                  <a:pt x="0" y="3584"/>
                  <a:pt x="0" y="23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3">
            <a:extLst>
              <a:ext uri="{FF2B5EF4-FFF2-40B4-BE49-F238E27FC236}">
                <a16:creationId xmlns:a16="http://schemas.microsoft.com/office/drawing/2014/main" id="{AEA7EE30-3B1F-5F48-A15E-F1D47157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499" y="2701584"/>
            <a:ext cx="940530" cy="678780"/>
          </a:xfrm>
          <a:custGeom>
            <a:avLst/>
            <a:gdLst>
              <a:gd name="T0" fmla="*/ 789 w 933"/>
              <a:gd name="T1" fmla="*/ 672 h 673"/>
              <a:gd name="T2" fmla="*/ 789 w 933"/>
              <a:gd name="T3" fmla="*/ 672 h 673"/>
              <a:gd name="T4" fmla="*/ 144 w 933"/>
              <a:gd name="T5" fmla="*/ 672 h 673"/>
              <a:gd name="T6" fmla="*/ 0 w 933"/>
              <a:gd name="T7" fmla="*/ 538 h 673"/>
              <a:gd name="T8" fmla="*/ 0 w 933"/>
              <a:gd name="T9" fmla="*/ 135 h 673"/>
              <a:gd name="T10" fmla="*/ 144 w 933"/>
              <a:gd name="T11" fmla="*/ 0 h 673"/>
              <a:gd name="T12" fmla="*/ 789 w 933"/>
              <a:gd name="T13" fmla="*/ 0 h 673"/>
              <a:gd name="T14" fmla="*/ 932 w 933"/>
              <a:gd name="T15" fmla="*/ 135 h 673"/>
              <a:gd name="T16" fmla="*/ 932 w 933"/>
              <a:gd name="T17" fmla="*/ 538 h 673"/>
              <a:gd name="T18" fmla="*/ 789 w 933"/>
              <a:gd name="T19" fmla="*/ 672 h 673"/>
              <a:gd name="T20" fmla="*/ 144 w 933"/>
              <a:gd name="T21" fmla="*/ 72 h 673"/>
              <a:gd name="T22" fmla="*/ 144 w 933"/>
              <a:gd name="T23" fmla="*/ 72 h 673"/>
              <a:gd name="T24" fmla="*/ 81 w 933"/>
              <a:gd name="T25" fmla="*/ 135 h 673"/>
              <a:gd name="T26" fmla="*/ 81 w 933"/>
              <a:gd name="T27" fmla="*/ 538 h 673"/>
              <a:gd name="T28" fmla="*/ 144 w 933"/>
              <a:gd name="T29" fmla="*/ 601 h 673"/>
              <a:gd name="T30" fmla="*/ 789 w 933"/>
              <a:gd name="T31" fmla="*/ 601 h 673"/>
              <a:gd name="T32" fmla="*/ 860 w 933"/>
              <a:gd name="T33" fmla="*/ 538 h 673"/>
              <a:gd name="T34" fmla="*/ 860 w 933"/>
              <a:gd name="T35" fmla="*/ 135 h 673"/>
              <a:gd name="T36" fmla="*/ 789 w 933"/>
              <a:gd name="T37" fmla="*/ 72 h 673"/>
              <a:gd name="T38" fmla="*/ 144 w 933"/>
              <a:gd name="T39" fmla="*/ 72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3" h="673">
                <a:moveTo>
                  <a:pt x="789" y="672"/>
                </a:moveTo>
                <a:lnTo>
                  <a:pt x="789" y="672"/>
                </a:lnTo>
                <a:cubicBezTo>
                  <a:pt x="144" y="672"/>
                  <a:pt x="144" y="672"/>
                  <a:pt x="144" y="672"/>
                </a:cubicBezTo>
                <a:cubicBezTo>
                  <a:pt x="63" y="672"/>
                  <a:pt x="0" y="609"/>
                  <a:pt x="0" y="538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4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69" y="0"/>
                  <a:pt x="932" y="63"/>
                  <a:pt x="932" y="135"/>
                </a:cubicBezTo>
                <a:cubicBezTo>
                  <a:pt x="932" y="538"/>
                  <a:pt x="932" y="538"/>
                  <a:pt x="932" y="538"/>
                </a:cubicBezTo>
                <a:cubicBezTo>
                  <a:pt x="932" y="609"/>
                  <a:pt x="869" y="672"/>
                  <a:pt x="789" y="672"/>
                </a:cubicBezTo>
                <a:close/>
                <a:moveTo>
                  <a:pt x="144" y="72"/>
                </a:moveTo>
                <a:lnTo>
                  <a:pt x="144" y="72"/>
                </a:lnTo>
                <a:cubicBezTo>
                  <a:pt x="108" y="72"/>
                  <a:pt x="81" y="99"/>
                  <a:pt x="81" y="135"/>
                </a:cubicBezTo>
                <a:cubicBezTo>
                  <a:pt x="81" y="538"/>
                  <a:pt x="81" y="538"/>
                  <a:pt x="81" y="538"/>
                </a:cubicBezTo>
                <a:cubicBezTo>
                  <a:pt x="81" y="574"/>
                  <a:pt x="108" y="601"/>
                  <a:pt x="144" y="601"/>
                </a:cubicBezTo>
                <a:cubicBezTo>
                  <a:pt x="789" y="601"/>
                  <a:pt x="789" y="601"/>
                  <a:pt x="789" y="601"/>
                </a:cubicBezTo>
                <a:cubicBezTo>
                  <a:pt x="825" y="601"/>
                  <a:pt x="860" y="574"/>
                  <a:pt x="860" y="538"/>
                </a:cubicBezTo>
                <a:cubicBezTo>
                  <a:pt x="860" y="135"/>
                  <a:pt x="860" y="135"/>
                  <a:pt x="860" y="135"/>
                </a:cubicBezTo>
                <a:cubicBezTo>
                  <a:pt x="860" y="99"/>
                  <a:pt x="825" y="72"/>
                  <a:pt x="789" y="72"/>
                </a:cubicBezTo>
                <a:lnTo>
                  <a:pt x="144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4">
            <a:extLst>
              <a:ext uri="{FF2B5EF4-FFF2-40B4-BE49-F238E27FC236}">
                <a16:creationId xmlns:a16="http://schemas.microsoft.com/office/drawing/2014/main" id="{2541DEB6-6574-8547-93D1-C7C9837F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7726" y="2896789"/>
            <a:ext cx="199639" cy="279498"/>
          </a:xfrm>
          <a:custGeom>
            <a:avLst/>
            <a:gdLst>
              <a:gd name="T0" fmla="*/ 107 w 198"/>
              <a:gd name="T1" fmla="*/ 278 h 279"/>
              <a:gd name="T2" fmla="*/ 107 w 198"/>
              <a:gd name="T3" fmla="*/ 278 h 279"/>
              <a:gd name="T4" fmla="*/ 35 w 198"/>
              <a:gd name="T5" fmla="*/ 278 h 279"/>
              <a:gd name="T6" fmla="*/ 8 w 198"/>
              <a:gd name="T7" fmla="*/ 251 h 279"/>
              <a:gd name="T8" fmla="*/ 8 w 198"/>
              <a:gd name="T9" fmla="*/ 251 h 279"/>
              <a:gd name="T10" fmla="*/ 35 w 198"/>
              <a:gd name="T11" fmla="*/ 224 h 279"/>
              <a:gd name="T12" fmla="*/ 116 w 198"/>
              <a:gd name="T13" fmla="*/ 224 h 279"/>
              <a:gd name="T14" fmla="*/ 143 w 198"/>
              <a:gd name="T15" fmla="*/ 197 h 279"/>
              <a:gd name="T16" fmla="*/ 116 w 198"/>
              <a:gd name="T17" fmla="*/ 171 h 279"/>
              <a:gd name="T18" fmla="*/ 89 w 198"/>
              <a:gd name="T19" fmla="*/ 171 h 279"/>
              <a:gd name="T20" fmla="*/ 0 w 198"/>
              <a:gd name="T21" fmla="*/ 90 h 279"/>
              <a:gd name="T22" fmla="*/ 89 w 198"/>
              <a:gd name="T23" fmla="*/ 0 h 279"/>
              <a:gd name="T24" fmla="*/ 161 w 198"/>
              <a:gd name="T25" fmla="*/ 0 h 279"/>
              <a:gd name="T26" fmla="*/ 188 w 198"/>
              <a:gd name="T27" fmla="*/ 27 h 279"/>
              <a:gd name="T28" fmla="*/ 188 w 198"/>
              <a:gd name="T29" fmla="*/ 27 h 279"/>
              <a:gd name="T30" fmla="*/ 161 w 198"/>
              <a:gd name="T31" fmla="*/ 54 h 279"/>
              <a:gd name="T32" fmla="*/ 89 w 198"/>
              <a:gd name="T33" fmla="*/ 54 h 279"/>
              <a:gd name="T34" fmla="*/ 62 w 198"/>
              <a:gd name="T35" fmla="*/ 81 h 279"/>
              <a:gd name="T36" fmla="*/ 89 w 198"/>
              <a:gd name="T37" fmla="*/ 108 h 279"/>
              <a:gd name="T38" fmla="*/ 116 w 198"/>
              <a:gd name="T39" fmla="*/ 108 h 279"/>
              <a:gd name="T40" fmla="*/ 197 w 198"/>
              <a:gd name="T41" fmla="*/ 207 h 279"/>
              <a:gd name="T42" fmla="*/ 107 w 198"/>
              <a:gd name="T43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98" h="279">
                <a:moveTo>
                  <a:pt x="107" y="278"/>
                </a:moveTo>
                <a:lnTo>
                  <a:pt x="107" y="278"/>
                </a:lnTo>
                <a:cubicBezTo>
                  <a:pt x="35" y="278"/>
                  <a:pt x="35" y="278"/>
                  <a:pt x="35" y="278"/>
                </a:cubicBezTo>
                <a:cubicBezTo>
                  <a:pt x="26" y="278"/>
                  <a:pt x="8" y="269"/>
                  <a:pt x="8" y="251"/>
                </a:cubicBezTo>
                <a:lnTo>
                  <a:pt x="8" y="251"/>
                </a:lnTo>
                <a:cubicBezTo>
                  <a:pt x="8" y="233"/>
                  <a:pt x="26" y="224"/>
                  <a:pt x="35" y="224"/>
                </a:cubicBezTo>
                <a:cubicBezTo>
                  <a:pt x="116" y="224"/>
                  <a:pt x="116" y="224"/>
                  <a:pt x="116" y="224"/>
                </a:cubicBezTo>
                <a:cubicBezTo>
                  <a:pt x="125" y="224"/>
                  <a:pt x="143" y="207"/>
                  <a:pt x="143" y="197"/>
                </a:cubicBezTo>
                <a:cubicBezTo>
                  <a:pt x="143" y="180"/>
                  <a:pt x="125" y="171"/>
                  <a:pt x="116" y="171"/>
                </a:cubicBezTo>
                <a:cubicBezTo>
                  <a:pt x="89" y="171"/>
                  <a:pt x="89" y="171"/>
                  <a:pt x="89" y="171"/>
                </a:cubicBezTo>
                <a:cubicBezTo>
                  <a:pt x="44" y="171"/>
                  <a:pt x="8" y="135"/>
                  <a:pt x="0" y="90"/>
                </a:cubicBezTo>
                <a:cubicBezTo>
                  <a:pt x="0" y="45"/>
                  <a:pt x="35" y="0"/>
                  <a:pt x="89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79" y="0"/>
                  <a:pt x="188" y="9"/>
                  <a:pt x="188" y="27"/>
                </a:cubicBezTo>
                <a:lnTo>
                  <a:pt x="188" y="27"/>
                </a:lnTo>
                <a:cubicBezTo>
                  <a:pt x="188" y="45"/>
                  <a:pt x="179" y="54"/>
                  <a:pt x="161" y="54"/>
                </a:cubicBezTo>
                <a:cubicBezTo>
                  <a:pt x="89" y="54"/>
                  <a:pt x="89" y="54"/>
                  <a:pt x="89" y="54"/>
                </a:cubicBezTo>
                <a:cubicBezTo>
                  <a:pt x="71" y="54"/>
                  <a:pt x="62" y="72"/>
                  <a:pt x="62" y="81"/>
                </a:cubicBezTo>
                <a:cubicBezTo>
                  <a:pt x="62" y="99"/>
                  <a:pt x="71" y="108"/>
                  <a:pt x="89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61" y="108"/>
                  <a:pt x="197" y="153"/>
                  <a:pt x="197" y="207"/>
                </a:cubicBezTo>
                <a:cubicBezTo>
                  <a:pt x="188" y="242"/>
                  <a:pt x="152" y="278"/>
                  <a:pt x="107" y="27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5">
            <a:extLst>
              <a:ext uri="{FF2B5EF4-FFF2-40B4-BE49-F238E27FC236}">
                <a16:creationId xmlns:a16="http://schemas.microsoft.com/office/drawing/2014/main" id="{DB89E802-B407-1942-8772-86A79018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710" y="2852424"/>
            <a:ext cx="53238" cy="70983"/>
          </a:xfrm>
          <a:custGeom>
            <a:avLst/>
            <a:gdLst>
              <a:gd name="T0" fmla="*/ 54 w 55"/>
              <a:gd name="T1" fmla="*/ 71 h 72"/>
              <a:gd name="T2" fmla="*/ 0 w 55"/>
              <a:gd name="T3" fmla="*/ 71 h 72"/>
              <a:gd name="T4" fmla="*/ 0 w 55"/>
              <a:gd name="T5" fmla="*/ 0 h 72"/>
              <a:gd name="T6" fmla="*/ 54 w 55"/>
              <a:gd name="T7" fmla="*/ 0 h 72"/>
              <a:gd name="T8" fmla="*/ 54 w 55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2">
                <a:moveTo>
                  <a:pt x="54" y="71"/>
                </a:moveTo>
                <a:lnTo>
                  <a:pt x="0" y="71"/>
                </a:lnTo>
                <a:lnTo>
                  <a:pt x="0" y="0"/>
                </a:lnTo>
                <a:lnTo>
                  <a:pt x="54" y="0"/>
                </a:lnTo>
                <a:lnTo>
                  <a:pt x="54" y="7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6">
            <a:extLst>
              <a:ext uri="{FF2B5EF4-FFF2-40B4-BE49-F238E27FC236}">
                <a16:creationId xmlns:a16="http://schemas.microsoft.com/office/drawing/2014/main" id="{3EAF9B15-4D0B-3C44-958B-5A2A1F9C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8710" y="3149669"/>
            <a:ext cx="53238" cy="75418"/>
          </a:xfrm>
          <a:custGeom>
            <a:avLst/>
            <a:gdLst>
              <a:gd name="T0" fmla="*/ 54 w 55"/>
              <a:gd name="T1" fmla="*/ 72 h 73"/>
              <a:gd name="T2" fmla="*/ 0 w 55"/>
              <a:gd name="T3" fmla="*/ 72 h 73"/>
              <a:gd name="T4" fmla="*/ 0 w 55"/>
              <a:gd name="T5" fmla="*/ 0 h 73"/>
              <a:gd name="T6" fmla="*/ 54 w 55"/>
              <a:gd name="T7" fmla="*/ 0 h 73"/>
              <a:gd name="T8" fmla="*/ 54 w 5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73">
                <a:moveTo>
                  <a:pt x="54" y="72"/>
                </a:moveTo>
                <a:lnTo>
                  <a:pt x="0" y="72"/>
                </a:lnTo>
                <a:lnTo>
                  <a:pt x="0" y="0"/>
                </a:lnTo>
                <a:lnTo>
                  <a:pt x="54" y="0"/>
                </a:lnTo>
                <a:lnTo>
                  <a:pt x="54" y="7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7">
            <a:extLst>
              <a:ext uri="{FF2B5EF4-FFF2-40B4-BE49-F238E27FC236}">
                <a16:creationId xmlns:a16="http://schemas.microsoft.com/office/drawing/2014/main" id="{359AD2E2-7839-B544-8042-6CCB3BF6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7078" y="2799187"/>
            <a:ext cx="110913" cy="88729"/>
          </a:xfrm>
          <a:custGeom>
            <a:avLst/>
            <a:gdLst>
              <a:gd name="T0" fmla="*/ 54 w 109"/>
              <a:gd name="T1" fmla="*/ 9 h 90"/>
              <a:gd name="T2" fmla="*/ 54 w 109"/>
              <a:gd name="T3" fmla="*/ 9 h 90"/>
              <a:gd name="T4" fmla="*/ 18 w 109"/>
              <a:gd name="T5" fmla="*/ 36 h 90"/>
              <a:gd name="T6" fmla="*/ 9 w 109"/>
              <a:gd name="T7" fmla="*/ 71 h 90"/>
              <a:gd name="T8" fmla="*/ 9 w 109"/>
              <a:gd name="T9" fmla="*/ 71 h 90"/>
              <a:gd name="T10" fmla="*/ 54 w 109"/>
              <a:gd name="T11" fmla="*/ 80 h 90"/>
              <a:gd name="T12" fmla="*/ 89 w 109"/>
              <a:gd name="T13" fmla="*/ 54 h 90"/>
              <a:gd name="T14" fmla="*/ 99 w 109"/>
              <a:gd name="T15" fmla="*/ 18 h 90"/>
              <a:gd name="T16" fmla="*/ 99 w 109"/>
              <a:gd name="T17" fmla="*/ 18 h 90"/>
              <a:gd name="T18" fmla="*/ 54 w 109"/>
              <a:gd name="T19" fmla="*/ 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90">
                <a:moveTo>
                  <a:pt x="54" y="9"/>
                </a:moveTo>
                <a:lnTo>
                  <a:pt x="54" y="9"/>
                </a:lnTo>
                <a:cubicBezTo>
                  <a:pt x="18" y="36"/>
                  <a:pt x="18" y="36"/>
                  <a:pt x="18" y="36"/>
                </a:cubicBezTo>
                <a:cubicBezTo>
                  <a:pt x="9" y="44"/>
                  <a:pt x="0" y="63"/>
                  <a:pt x="9" y="71"/>
                </a:cubicBezTo>
                <a:lnTo>
                  <a:pt x="9" y="71"/>
                </a:lnTo>
                <a:cubicBezTo>
                  <a:pt x="18" y="89"/>
                  <a:pt x="36" y="89"/>
                  <a:pt x="54" y="80"/>
                </a:cubicBezTo>
                <a:cubicBezTo>
                  <a:pt x="89" y="54"/>
                  <a:pt x="89" y="54"/>
                  <a:pt x="89" y="54"/>
                </a:cubicBezTo>
                <a:cubicBezTo>
                  <a:pt x="99" y="44"/>
                  <a:pt x="108" y="27"/>
                  <a:pt x="99" y="18"/>
                </a:cubicBezTo>
                <a:lnTo>
                  <a:pt x="99" y="18"/>
                </a:lnTo>
                <a:cubicBezTo>
                  <a:pt x="89" y="9"/>
                  <a:pt x="72" y="0"/>
                  <a:pt x="54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8">
            <a:extLst>
              <a:ext uri="{FF2B5EF4-FFF2-40B4-BE49-F238E27FC236}">
                <a16:creationId xmlns:a16="http://schemas.microsoft.com/office/drawing/2014/main" id="{75CBCBFF-C188-9443-B712-C4830688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974" y="3176287"/>
            <a:ext cx="97602" cy="93164"/>
          </a:xfrm>
          <a:custGeom>
            <a:avLst/>
            <a:gdLst>
              <a:gd name="T0" fmla="*/ 53 w 99"/>
              <a:gd name="T1" fmla="*/ 9 h 91"/>
              <a:gd name="T2" fmla="*/ 53 w 99"/>
              <a:gd name="T3" fmla="*/ 9 h 91"/>
              <a:gd name="T4" fmla="*/ 17 w 99"/>
              <a:gd name="T5" fmla="*/ 36 h 91"/>
              <a:gd name="T6" fmla="*/ 9 w 99"/>
              <a:gd name="T7" fmla="*/ 72 h 91"/>
              <a:gd name="T8" fmla="*/ 9 w 99"/>
              <a:gd name="T9" fmla="*/ 72 h 91"/>
              <a:gd name="T10" fmla="*/ 53 w 99"/>
              <a:gd name="T11" fmla="*/ 81 h 91"/>
              <a:gd name="T12" fmla="*/ 89 w 99"/>
              <a:gd name="T13" fmla="*/ 54 h 91"/>
              <a:gd name="T14" fmla="*/ 98 w 99"/>
              <a:gd name="T15" fmla="*/ 18 h 91"/>
              <a:gd name="T16" fmla="*/ 98 w 99"/>
              <a:gd name="T17" fmla="*/ 18 h 91"/>
              <a:gd name="T18" fmla="*/ 53 w 99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9" h="91">
                <a:moveTo>
                  <a:pt x="53" y="9"/>
                </a:moveTo>
                <a:lnTo>
                  <a:pt x="53" y="9"/>
                </a:lnTo>
                <a:cubicBezTo>
                  <a:pt x="17" y="36"/>
                  <a:pt x="17" y="36"/>
                  <a:pt x="17" y="36"/>
                </a:cubicBezTo>
                <a:cubicBezTo>
                  <a:pt x="9" y="45"/>
                  <a:pt x="0" y="63"/>
                  <a:pt x="9" y="72"/>
                </a:cubicBezTo>
                <a:lnTo>
                  <a:pt x="9" y="72"/>
                </a:lnTo>
                <a:cubicBezTo>
                  <a:pt x="17" y="90"/>
                  <a:pt x="36" y="90"/>
                  <a:pt x="53" y="81"/>
                </a:cubicBezTo>
                <a:cubicBezTo>
                  <a:pt x="89" y="54"/>
                  <a:pt x="89" y="54"/>
                  <a:pt x="89" y="54"/>
                </a:cubicBezTo>
                <a:cubicBezTo>
                  <a:pt x="98" y="45"/>
                  <a:pt x="98" y="27"/>
                  <a:pt x="98" y="18"/>
                </a:cubicBezTo>
                <a:lnTo>
                  <a:pt x="98" y="18"/>
                </a:lnTo>
                <a:cubicBezTo>
                  <a:pt x="89" y="9"/>
                  <a:pt x="71" y="0"/>
                  <a:pt x="53" y="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9">
            <a:extLst>
              <a:ext uri="{FF2B5EF4-FFF2-40B4-BE49-F238E27FC236}">
                <a16:creationId xmlns:a16="http://schemas.microsoft.com/office/drawing/2014/main" id="{E081E26E-D5E2-164F-9E52-50574B267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7307" y="3233444"/>
            <a:ext cx="279498" cy="408154"/>
          </a:xfrm>
          <a:custGeom>
            <a:avLst/>
            <a:gdLst>
              <a:gd name="T0" fmla="*/ 277 w 278"/>
              <a:gd name="T1" fmla="*/ 403 h 404"/>
              <a:gd name="T2" fmla="*/ 277 w 278"/>
              <a:gd name="T3" fmla="*/ 403 h 404"/>
              <a:gd name="T4" fmla="*/ 0 w 278"/>
              <a:gd name="T5" fmla="*/ 403 h 404"/>
              <a:gd name="T6" fmla="*/ 0 w 278"/>
              <a:gd name="T7" fmla="*/ 62 h 404"/>
              <a:gd name="T8" fmla="*/ 62 w 278"/>
              <a:gd name="T9" fmla="*/ 0 h 404"/>
              <a:gd name="T10" fmla="*/ 215 w 278"/>
              <a:gd name="T11" fmla="*/ 0 h 404"/>
              <a:gd name="T12" fmla="*/ 277 w 278"/>
              <a:gd name="T13" fmla="*/ 62 h 404"/>
              <a:gd name="T14" fmla="*/ 277 w 278"/>
              <a:gd name="T15" fmla="*/ 403 h 404"/>
              <a:gd name="T16" fmla="*/ 53 w 278"/>
              <a:gd name="T17" fmla="*/ 349 h 404"/>
              <a:gd name="T18" fmla="*/ 53 w 278"/>
              <a:gd name="T19" fmla="*/ 349 h 404"/>
              <a:gd name="T20" fmla="*/ 224 w 278"/>
              <a:gd name="T21" fmla="*/ 349 h 404"/>
              <a:gd name="T22" fmla="*/ 224 w 278"/>
              <a:gd name="T23" fmla="*/ 62 h 404"/>
              <a:gd name="T24" fmla="*/ 215 w 278"/>
              <a:gd name="T25" fmla="*/ 62 h 404"/>
              <a:gd name="T26" fmla="*/ 62 w 278"/>
              <a:gd name="T27" fmla="*/ 62 h 404"/>
              <a:gd name="T28" fmla="*/ 53 w 278"/>
              <a:gd name="T29" fmla="*/ 62 h 404"/>
              <a:gd name="T30" fmla="*/ 53 w 278"/>
              <a:gd name="T31" fmla="*/ 34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8" h="404">
                <a:moveTo>
                  <a:pt x="277" y="403"/>
                </a:moveTo>
                <a:lnTo>
                  <a:pt x="277" y="403"/>
                </a:lnTo>
                <a:cubicBezTo>
                  <a:pt x="0" y="403"/>
                  <a:pt x="0" y="403"/>
                  <a:pt x="0" y="403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7" y="0"/>
                  <a:pt x="62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51" y="0"/>
                  <a:pt x="277" y="27"/>
                  <a:pt x="277" y="62"/>
                </a:cubicBezTo>
                <a:lnTo>
                  <a:pt x="277" y="403"/>
                </a:lnTo>
                <a:close/>
                <a:moveTo>
                  <a:pt x="53" y="349"/>
                </a:moveTo>
                <a:lnTo>
                  <a:pt x="53" y="349"/>
                </a:lnTo>
                <a:cubicBezTo>
                  <a:pt x="224" y="349"/>
                  <a:pt x="224" y="349"/>
                  <a:pt x="224" y="349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24" y="62"/>
                  <a:pt x="224" y="62"/>
                  <a:pt x="215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3" y="62"/>
                  <a:pt x="53" y="62"/>
                  <a:pt x="53" y="62"/>
                </a:cubicBezTo>
                <a:lnTo>
                  <a:pt x="53" y="3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0">
            <a:extLst>
              <a:ext uri="{FF2B5EF4-FFF2-40B4-BE49-F238E27FC236}">
                <a16:creationId xmlns:a16="http://schemas.microsoft.com/office/drawing/2014/main" id="{AE56252C-19CB-E04C-A7EF-21E5619C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430" y="3126969"/>
            <a:ext cx="820744" cy="523502"/>
          </a:xfrm>
          <a:custGeom>
            <a:avLst/>
            <a:gdLst>
              <a:gd name="T0" fmla="*/ 726 w 816"/>
              <a:gd name="T1" fmla="*/ 520 h 521"/>
              <a:gd name="T2" fmla="*/ 726 w 816"/>
              <a:gd name="T3" fmla="*/ 520 h 521"/>
              <a:gd name="T4" fmla="*/ 81 w 816"/>
              <a:gd name="T5" fmla="*/ 520 h 521"/>
              <a:gd name="T6" fmla="*/ 0 w 816"/>
              <a:gd name="T7" fmla="*/ 430 h 521"/>
              <a:gd name="T8" fmla="*/ 0 w 816"/>
              <a:gd name="T9" fmla="*/ 99 h 521"/>
              <a:gd name="T10" fmla="*/ 36 w 816"/>
              <a:gd name="T11" fmla="*/ 63 h 521"/>
              <a:gd name="T12" fmla="*/ 36 w 816"/>
              <a:gd name="T13" fmla="*/ 63 h 521"/>
              <a:gd name="T14" fmla="*/ 71 w 816"/>
              <a:gd name="T15" fmla="*/ 99 h 521"/>
              <a:gd name="T16" fmla="*/ 71 w 816"/>
              <a:gd name="T17" fmla="*/ 430 h 521"/>
              <a:gd name="T18" fmla="*/ 81 w 816"/>
              <a:gd name="T19" fmla="*/ 439 h 521"/>
              <a:gd name="T20" fmla="*/ 726 w 816"/>
              <a:gd name="T21" fmla="*/ 439 h 521"/>
              <a:gd name="T22" fmla="*/ 735 w 816"/>
              <a:gd name="T23" fmla="*/ 430 h 521"/>
              <a:gd name="T24" fmla="*/ 735 w 816"/>
              <a:gd name="T25" fmla="*/ 0 h 521"/>
              <a:gd name="T26" fmla="*/ 815 w 816"/>
              <a:gd name="T27" fmla="*/ 0 h 521"/>
              <a:gd name="T28" fmla="*/ 815 w 816"/>
              <a:gd name="T29" fmla="*/ 430 h 521"/>
              <a:gd name="T30" fmla="*/ 726 w 816"/>
              <a:gd name="T31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16" h="521">
                <a:moveTo>
                  <a:pt x="726" y="520"/>
                </a:moveTo>
                <a:lnTo>
                  <a:pt x="726" y="520"/>
                </a:lnTo>
                <a:cubicBezTo>
                  <a:pt x="81" y="520"/>
                  <a:pt x="81" y="520"/>
                  <a:pt x="81" y="520"/>
                </a:cubicBezTo>
                <a:cubicBezTo>
                  <a:pt x="36" y="520"/>
                  <a:pt x="0" y="484"/>
                  <a:pt x="0" y="430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81"/>
                  <a:pt x="18" y="63"/>
                  <a:pt x="36" y="63"/>
                </a:cubicBezTo>
                <a:lnTo>
                  <a:pt x="36" y="63"/>
                </a:lnTo>
                <a:cubicBezTo>
                  <a:pt x="54" y="63"/>
                  <a:pt x="71" y="81"/>
                  <a:pt x="71" y="99"/>
                </a:cubicBezTo>
                <a:cubicBezTo>
                  <a:pt x="71" y="430"/>
                  <a:pt x="71" y="430"/>
                  <a:pt x="71" y="430"/>
                </a:cubicBezTo>
                <a:cubicBezTo>
                  <a:pt x="71" y="439"/>
                  <a:pt x="81" y="439"/>
                  <a:pt x="81" y="439"/>
                </a:cubicBezTo>
                <a:cubicBezTo>
                  <a:pt x="726" y="439"/>
                  <a:pt x="726" y="439"/>
                  <a:pt x="726" y="439"/>
                </a:cubicBezTo>
                <a:cubicBezTo>
                  <a:pt x="735" y="439"/>
                  <a:pt x="735" y="439"/>
                  <a:pt x="735" y="430"/>
                </a:cubicBezTo>
                <a:cubicBezTo>
                  <a:pt x="735" y="0"/>
                  <a:pt x="735" y="0"/>
                  <a:pt x="735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5" y="430"/>
                  <a:pt x="815" y="430"/>
                  <a:pt x="815" y="430"/>
                </a:cubicBezTo>
                <a:cubicBezTo>
                  <a:pt x="815" y="484"/>
                  <a:pt x="770" y="520"/>
                  <a:pt x="726" y="52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1">
            <a:extLst>
              <a:ext uri="{FF2B5EF4-FFF2-40B4-BE49-F238E27FC236}">
                <a16:creationId xmlns:a16="http://schemas.microsoft.com/office/drawing/2014/main" id="{7F88A010-370B-1948-88D9-45F7115A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2320" y="2794233"/>
            <a:ext cx="931657" cy="377101"/>
          </a:xfrm>
          <a:custGeom>
            <a:avLst/>
            <a:gdLst>
              <a:gd name="T0" fmla="*/ 780 w 924"/>
              <a:gd name="T1" fmla="*/ 376 h 377"/>
              <a:gd name="T2" fmla="*/ 780 w 924"/>
              <a:gd name="T3" fmla="*/ 376 h 377"/>
              <a:gd name="T4" fmla="*/ 672 w 924"/>
              <a:gd name="T5" fmla="*/ 331 h 377"/>
              <a:gd name="T6" fmla="*/ 565 w 924"/>
              <a:gd name="T7" fmla="*/ 376 h 377"/>
              <a:gd name="T8" fmla="*/ 457 w 924"/>
              <a:gd name="T9" fmla="*/ 331 h 377"/>
              <a:gd name="T10" fmla="*/ 359 w 924"/>
              <a:gd name="T11" fmla="*/ 376 h 377"/>
              <a:gd name="T12" fmla="*/ 251 w 924"/>
              <a:gd name="T13" fmla="*/ 331 h 377"/>
              <a:gd name="T14" fmla="*/ 134 w 924"/>
              <a:gd name="T15" fmla="*/ 376 h 377"/>
              <a:gd name="T16" fmla="*/ 0 w 924"/>
              <a:gd name="T17" fmla="*/ 224 h 377"/>
              <a:gd name="T18" fmla="*/ 0 w 924"/>
              <a:gd name="T19" fmla="*/ 215 h 377"/>
              <a:gd name="T20" fmla="*/ 117 w 924"/>
              <a:gd name="T21" fmla="*/ 27 h 377"/>
              <a:gd name="T22" fmla="*/ 179 w 924"/>
              <a:gd name="T23" fmla="*/ 0 h 377"/>
              <a:gd name="T24" fmla="*/ 735 w 924"/>
              <a:gd name="T25" fmla="*/ 0 h 377"/>
              <a:gd name="T26" fmla="*/ 735 w 924"/>
              <a:gd name="T27" fmla="*/ 0 h 377"/>
              <a:gd name="T28" fmla="*/ 798 w 924"/>
              <a:gd name="T29" fmla="*/ 27 h 377"/>
              <a:gd name="T30" fmla="*/ 923 w 924"/>
              <a:gd name="T31" fmla="*/ 215 h 377"/>
              <a:gd name="T32" fmla="*/ 923 w 924"/>
              <a:gd name="T33" fmla="*/ 233 h 377"/>
              <a:gd name="T34" fmla="*/ 789 w 924"/>
              <a:gd name="T35" fmla="*/ 376 h 377"/>
              <a:gd name="T36" fmla="*/ 780 w 924"/>
              <a:gd name="T37" fmla="*/ 376 h 377"/>
              <a:gd name="T38" fmla="*/ 672 w 924"/>
              <a:gd name="T39" fmla="*/ 233 h 377"/>
              <a:gd name="T40" fmla="*/ 672 w 924"/>
              <a:gd name="T41" fmla="*/ 233 h 377"/>
              <a:gd name="T42" fmla="*/ 672 w 924"/>
              <a:gd name="T43" fmla="*/ 233 h 377"/>
              <a:gd name="T44" fmla="*/ 717 w 924"/>
              <a:gd name="T45" fmla="*/ 260 h 377"/>
              <a:gd name="T46" fmla="*/ 789 w 924"/>
              <a:gd name="T47" fmla="*/ 304 h 377"/>
              <a:gd name="T48" fmla="*/ 851 w 924"/>
              <a:gd name="T49" fmla="*/ 242 h 377"/>
              <a:gd name="T50" fmla="*/ 735 w 924"/>
              <a:gd name="T51" fmla="*/ 71 h 377"/>
              <a:gd name="T52" fmla="*/ 179 w 924"/>
              <a:gd name="T53" fmla="*/ 71 h 377"/>
              <a:gd name="T54" fmla="*/ 179 w 924"/>
              <a:gd name="T55" fmla="*/ 71 h 377"/>
              <a:gd name="T56" fmla="*/ 72 w 924"/>
              <a:gd name="T57" fmla="*/ 233 h 377"/>
              <a:gd name="T58" fmla="*/ 134 w 924"/>
              <a:gd name="T59" fmla="*/ 304 h 377"/>
              <a:gd name="T60" fmla="*/ 206 w 924"/>
              <a:gd name="T61" fmla="*/ 260 h 377"/>
              <a:gd name="T62" fmla="*/ 251 w 924"/>
              <a:gd name="T63" fmla="*/ 233 h 377"/>
              <a:gd name="T64" fmla="*/ 251 w 924"/>
              <a:gd name="T65" fmla="*/ 233 h 377"/>
              <a:gd name="T66" fmla="*/ 287 w 924"/>
              <a:gd name="T67" fmla="*/ 260 h 377"/>
              <a:gd name="T68" fmla="*/ 359 w 924"/>
              <a:gd name="T69" fmla="*/ 304 h 377"/>
              <a:gd name="T70" fmla="*/ 421 w 924"/>
              <a:gd name="T71" fmla="*/ 260 h 377"/>
              <a:gd name="T72" fmla="*/ 457 w 924"/>
              <a:gd name="T73" fmla="*/ 233 h 377"/>
              <a:gd name="T74" fmla="*/ 457 w 924"/>
              <a:gd name="T75" fmla="*/ 233 h 377"/>
              <a:gd name="T76" fmla="*/ 502 w 924"/>
              <a:gd name="T77" fmla="*/ 260 h 377"/>
              <a:gd name="T78" fmla="*/ 565 w 924"/>
              <a:gd name="T79" fmla="*/ 304 h 377"/>
              <a:gd name="T80" fmla="*/ 627 w 924"/>
              <a:gd name="T81" fmla="*/ 260 h 377"/>
              <a:gd name="T82" fmla="*/ 672 w 924"/>
              <a:gd name="T83" fmla="*/ 233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4" h="377">
                <a:moveTo>
                  <a:pt x="780" y="376"/>
                </a:moveTo>
                <a:lnTo>
                  <a:pt x="780" y="376"/>
                </a:lnTo>
                <a:cubicBezTo>
                  <a:pt x="735" y="376"/>
                  <a:pt x="699" y="358"/>
                  <a:pt x="672" y="331"/>
                </a:cubicBezTo>
                <a:cubicBezTo>
                  <a:pt x="645" y="358"/>
                  <a:pt x="610" y="376"/>
                  <a:pt x="565" y="376"/>
                </a:cubicBezTo>
                <a:cubicBezTo>
                  <a:pt x="529" y="376"/>
                  <a:pt x="484" y="358"/>
                  <a:pt x="457" y="331"/>
                </a:cubicBezTo>
                <a:cubicBezTo>
                  <a:pt x="430" y="358"/>
                  <a:pt x="394" y="376"/>
                  <a:pt x="359" y="376"/>
                </a:cubicBezTo>
                <a:cubicBezTo>
                  <a:pt x="314" y="376"/>
                  <a:pt x="278" y="358"/>
                  <a:pt x="251" y="331"/>
                </a:cubicBezTo>
                <a:cubicBezTo>
                  <a:pt x="215" y="358"/>
                  <a:pt x="179" y="376"/>
                  <a:pt x="134" y="376"/>
                </a:cubicBezTo>
                <a:cubicBezTo>
                  <a:pt x="54" y="376"/>
                  <a:pt x="0" y="304"/>
                  <a:pt x="0" y="224"/>
                </a:cubicBezTo>
                <a:cubicBezTo>
                  <a:pt x="0" y="215"/>
                  <a:pt x="0" y="215"/>
                  <a:pt x="0" y="215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34" y="9"/>
                  <a:pt x="161" y="0"/>
                  <a:pt x="179" y="0"/>
                </a:cubicBezTo>
                <a:cubicBezTo>
                  <a:pt x="735" y="0"/>
                  <a:pt x="735" y="0"/>
                  <a:pt x="735" y="0"/>
                </a:cubicBezTo>
                <a:lnTo>
                  <a:pt x="735" y="0"/>
                </a:lnTo>
                <a:cubicBezTo>
                  <a:pt x="762" y="0"/>
                  <a:pt x="789" y="9"/>
                  <a:pt x="798" y="27"/>
                </a:cubicBezTo>
                <a:cubicBezTo>
                  <a:pt x="923" y="215"/>
                  <a:pt x="923" y="215"/>
                  <a:pt x="923" y="215"/>
                </a:cubicBezTo>
                <a:cubicBezTo>
                  <a:pt x="923" y="233"/>
                  <a:pt x="923" y="233"/>
                  <a:pt x="923" y="233"/>
                </a:cubicBezTo>
                <a:cubicBezTo>
                  <a:pt x="923" y="304"/>
                  <a:pt x="869" y="376"/>
                  <a:pt x="789" y="376"/>
                </a:cubicBezTo>
                <a:lnTo>
                  <a:pt x="780" y="376"/>
                </a:lnTo>
                <a:close/>
                <a:moveTo>
                  <a:pt x="672" y="233"/>
                </a:moveTo>
                <a:lnTo>
                  <a:pt x="672" y="233"/>
                </a:lnTo>
                <a:lnTo>
                  <a:pt x="672" y="233"/>
                </a:lnTo>
                <a:cubicBezTo>
                  <a:pt x="690" y="233"/>
                  <a:pt x="708" y="242"/>
                  <a:pt x="717" y="260"/>
                </a:cubicBezTo>
                <a:cubicBezTo>
                  <a:pt x="726" y="286"/>
                  <a:pt x="753" y="304"/>
                  <a:pt x="789" y="304"/>
                </a:cubicBezTo>
                <a:cubicBezTo>
                  <a:pt x="815" y="304"/>
                  <a:pt x="842" y="277"/>
                  <a:pt x="851" y="242"/>
                </a:cubicBezTo>
                <a:cubicBezTo>
                  <a:pt x="735" y="71"/>
                  <a:pt x="735" y="71"/>
                  <a:pt x="735" y="71"/>
                </a:cubicBezTo>
                <a:cubicBezTo>
                  <a:pt x="179" y="71"/>
                  <a:pt x="179" y="71"/>
                  <a:pt x="179" y="71"/>
                </a:cubicBezTo>
                <a:lnTo>
                  <a:pt x="179" y="71"/>
                </a:lnTo>
                <a:cubicBezTo>
                  <a:pt x="72" y="233"/>
                  <a:pt x="72" y="233"/>
                  <a:pt x="72" y="233"/>
                </a:cubicBezTo>
                <a:cubicBezTo>
                  <a:pt x="72" y="269"/>
                  <a:pt x="99" y="304"/>
                  <a:pt x="134" y="304"/>
                </a:cubicBezTo>
                <a:cubicBezTo>
                  <a:pt x="161" y="304"/>
                  <a:pt x="188" y="286"/>
                  <a:pt x="206" y="260"/>
                </a:cubicBezTo>
                <a:cubicBezTo>
                  <a:pt x="215" y="242"/>
                  <a:pt x="224" y="233"/>
                  <a:pt x="251" y="233"/>
                </a:cubicBezTo>
                <a:lnTo>
                  <a:pt x="251" y="233"/>
                </a:lnTo>
                <a:cubicBezTo>
                  <a:pt x="269" y="233"/>
                  <a:pt x="287" y="242"/>
                  <a:pt x="287" y="260"/>
                </a:cubicBezTo>
                <a:cubicBezTo>
                  <a:pt x="305" y="286"/>
                  <a:pt x="323" y="304"/>
                  <a:pt x="359" y="304"/>
                </a:cubicBezTo>
                <a:cubicBezTo>
                  <a:pt x="385" y="304"/>
                  <a:pt x="403" y="286"/>
                  <a:pt x="421" y="260"/>
                </a:cubicBezTo>
                <a:cubicBezTo>
                  <a:pt x="421" y="242"/>
                  <a:pt x="439" y="233"/>
                  <a:pt x="457" y="233"/>
                </a:cubicBezTo>
                <a:lnTo>
                  <a:pt x="457" y="233"/>
                </a:lnTo>
                <a:cubicBezTo>
                  <a:pt x="475" y="233"/>
                  <a:pt x="493" y="242"/>
                  <a:pt x="502" y="260"/>
                </a:cubicBezTo>
                <a:cubicBezTo>
                  <a:pt x="511" y="286"/>
                  <a:pt x="538" y="304"/>
                  <a:pt x="565" y="304"/>
                </a:cubicBezTo>
                <a:cubicBezTo>
                  <a:pt x="591" y="304"/>
                  <a:pt x="618" y="286"/>
                  <a:pt x="627" y="260"/>
                </a:cubicBezTo>
                <a:cubicBezTo>
                  <a:pt x="636" y="242"/>
                  <a:pt x="654" y="233"/>
                  <a:pt x="672" y="2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2">
            <a:extLst>
              <a:ext uri="{FF2B5EF4-FFF2-40B4-BE49-F238E27FC236}">
                <a16:creationId xmlns:a16="http://schemas.microsoft.com/office/drawing/2014/main" id="{B0F86FE4-7021-D34C-B314-C90397380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878" y="9018280"/>
            <a:ext cx="244007" cy="66548"/>
          </a:xfrm>
          <a:custGeom>
            <a:avLst/>
            <a:gdLst>
              <a:gd name="T0" fmla="*/ 243 w 244"/>
              <a:gd name="T1" fmla="*/ 63 h 64"/>
              <a:gd name="T2" fmla="*/ 0 w 244"/>
              <a:gd name="T3" fmla="*/ 63 h 64"/>
              <a:gd name="T4" fmla="*/ 0 w 244"/>
              <a:gd name="T5" fmla="*/ 0 h 64"/>
              <a:gd name="T6" fmla="*/ 243 w 244"/>
              <a:gd name="T7" fmla="*/ 0 h 64"/>
              <a:gd name="T8" fmla="*/ 243 w 244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64">
                <a:moveTo>
                  <a:pt x="243" y="63"/>
                </a:moveTo>
                <a:lnTo>
                  <a:pt x="0" y="63"/>
                </a:lnTo>
                <a:lnTo>
                  <a:pt x="0" y="0"/>
                </a:lnTo>
                <a:lnTo>
                  <a:pt x="243" y="0"/>
                </a:lnTo>
                <a:lnTo>
                  <a:pt x="243" y="63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3">
            <a:extLst>
              <a:ext uri="{FF2B5EF4-FFF2-40B4-BE49-F238E27FC236}">
                <a16:creationId xmlns:a16="http://schemas.microsoft.com/office/drawing/2014/main" id="{147B2A77-97E5-0D48-A587-170CCA51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7497" y="8867441"/>
            <a:ext cx="244007" cy="452519"/>
          </a:xfrm>
          <a:custGeom>
            <a:avLst/>
            <a:gdLst>
              <a:gd name="T0" fmla="*/ 99 w 243"/>
              <a:gd name="T1" fmla="*/ 0 h 449"/>
              <a:gd name="T2" fmla="*/ 99 w 243"/>
              <a:gd name="T3" fmla="*/ 0 h 449"/>
              <a:gd name="T4" fmla="*/ 0 w 243"/>
              <a:gd name="T5" fmla="*/ 0 h 449"/>
              <a:gd name="T6" fmla="*/ 0 w 243"/>
              <a:gd name="T7" fmla="*/ 54 h 449"/>
              <a:gd name="T8" fmla="*/ 72 w 243"/>
              <a:gd name="T9" fmla="*/ 54 h 449"/>
              <a:gd name="T10" fmla="*/ 99 w 243"/>
              <a:gd name="T11" fmla="*/ 63 h 449"/>
              <a:gd name="T12" fmla="*/ 189 w 243"/>
              <a:gd name="T13" fmla="*/ 170 h 449"/>
              <a:gd name="T14" fmla="*/ 189 w 243"/>
              <a:gd name="T15" fmla="*/ 394 h 449"/>
              <a:gd name="T16" fmla="*/ 45 w 243"/>
              <a:gd name="T17" fmla="*/ 394 h 449"/>
              <a:gd name="T18" fmla="*/ 45 w 243"/>
              <a:gd name="T19" fmla="*/ 421 h 449"/>
              <a:gd name="T20" fmla="*/ 36 w 243"/>
              <a:gd name="T21" fmla="*/ 448 h 449"/>
              <a:gd name="T22" fmla="*/ 189 w 243"/>
              <a:gd name="T23" fmla="*/ 448 h 449"/>
              <a:gd name="T24" fmla="*/ 242 w 243"/>
              <a:gd name="T25" fmla="*/ 394 h 449"/>
              <a:gd name="T26" fmla="*/ 242 w 243"/>
              <a:gd name="T27" fmla="*/ 152 h 449"/>
              <a:gd name="T28" fmla="*/ 242 w 243"/>
              <a:gd name="T29" fmla="*/ 144 h 449"/>
              <a:gd name="T30" fmla="*/ 126 w 243"/>
              <a:gd name="T31" fmla="*/ 9 h 449"/>
              <a:gd name="T32" fmla="*/ 99 w 243"/>
              <a:gd name="T33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3" h="449">
                <a:moveTo>
                  <a:pt x="99" y="0"/>
                </a:moveTo>
                <a:lnTo>
                  <a:pt x="99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54"/>
                  <a:pt x="90" y="63"/>
                  <a:pt x="99" y="63"/>
                </a:cubicBezTo>
                <a:cubicBezTo>
                  <a:pt x="189" y="170"/>
                  <a:pt x="189" y="170"/>
                  <a:pt x="189" y="170"/>
                </a:cubicBezTo>
                <a:cubicBezTo>
                  <a:pt x="189" y="394"/>
                  <a:pt x="189" y="394"/>
                  <a:pt x="189" y="394"/>
                </a:cubicBezTo>
                <a:cubicBezTo>
                  <a:pt x="45" y="394"/>
                  <a:pt x="45" y="394"/>
                  <a:pt x="45" y="394"/>
                </a:cubicBezTo>
                <a:cubicBezTo>
                  <a:pt x="45" y="403"/>
                  <a:pt x="45" y="412"/>
                  <a:pt x="45" y="421"/>
                </a:cubicBezTo>
                <a:cubicBezTo>
                  <a:pt x="45" y="430"/>
                  <a:pt x="45" y="439"/>
                  <a:pt x="36" y="448"/>
                </a:cubicBezTo>
                <a:cubicBezTo>
                  <a:pt x="189" y="448"/>
                  <a:pt x="189" y="448"/>
                  <a:pt x="189" y="448"/>
                </a:cubicBezTo>
                <a:cubicBezTo>
                  <a:pt x="216" y="448"/>
                  <a:pt x="242" y="421"/>
                  <a:pt x="242" y="394"/>
                </a:cubicBezTo>
                <a:cubicBezTo>
                  <a:pt x="242" y="152"/>
                  <a:pt x="242" y="152"/>
                  <a:pt x="242" y="152"/>
                </a:cubicBezTo>
                <a:cubicBezTo>
                  <a:pt x="242" y="152"/>
                  <a:pt x="242" y="152"/>
                  <a:pt x="242" y="144"/>
                </a:cubicBezTo>
                <a:cubicBezTo>
                  <a:pt x="126" y="9"/>
                  <a:pt x="126" y="9"/>
                  <a:pt x="126" y="9"/>
                </a:cubicBezTo>
                <a:cubicBezTo>
                  <a:pt x="117" y="0"/>
                  <a:pt x="108" y="0"/>
                  <a:pt x="9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4">
            <a:extLst>
              <a:ext uri="{FF2B5EF4-FFF2-40B4-BE49-F238E27FC236}">
                <a16:creationId xmlns:a16="http://schemas.microsoft.com/office/drawing/2014/main" id="{2263B81A-1520-0840-906D-7F5979C20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9272" y="9253414"/>
            <a:ext cx="288369" cy="75418"/>
          </a:xfrm>
          <a:custGeom>
            <a:avLst/>
            <a:gdLst>
              <a:gd name="T0" fmla="*/ 278 w 288"/>
              <a:gd name="T1" fmla="*/ 0 h 73"/>
              <a:gd name="T2" fmla="*/ 278 w 288"/>
              <a:gd name="T3" fmla="*/ 0 h 73"/>
              <a:gd name="T4" fmla="*/ 9 w 288"/>
              <a:gd name="T5" fmla="*/ 0 h 73"/>
              <a:gd name="T6" fmla="*/ 18 w 288"/>
              <a:gd name="T7" fmla="*/ 36 h 73"/>
              <a:gd name="T8" fmla="*/ 0 w 288"/>
              <a:gd name="T9" fmla="*/ 72 h 73"/>
              <a:gd name="T10" fmla="*/ 287 w 288"/>
              <a:gd name="T11" fmla="*/ 72 h 73"/>
              <a:gd name="T12" fmla="*/ 269 w 288"/>
              <a:gd name="T13" fmla="*/ 36 h 73"/>
              <a:gd name="T14" fmla="*/ 278 w 288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8" h="73">
                <a:moveTo>
                  <a:pt x="278" y="0"/>
                </a:moveTo>
                <a:lnTo>
                  <a:pt x="278" y="0"/>
                </a:lnTo>
                <a:cubicBezTo>
                  <a:pt x="9" y="0"/>
                  <a:pt x="9" y="0"/>
                  <a:pt x="9" y="0"/>
                </a:cubicBezTo>
                <a:cubicBezTo>
                  <a:pt x="18" y="9"/>
                  <a:pt x="18" y="18"/>
                  <a:pt x="18" y="36"/>
                </a:cubicBezTo>
                <a:cubicBezTo>
                  <a:pt x="18" y="45"/>
                  <a:pt x="9" y="63"/>
                  <a:pt x="0" y="72"/>
                </a:cubicBezTo>
                <a:cubicBezTo>
                  <a:pt x="287" y="72"/>
                  <a:pt x="287" y="72"/>
                  <a:pt x="287" y="72"/>
                </a:cubicBezTo>
                <a:cubicBezTo>
                  <a:pt x="278" y="63"/>
                  <a:pt x="269" y="45"/>
                  <a:pt x="269" y="36"/>
                </a:cubicBezTo>
                <a:cubicBezTo>
                  <a:pt x="269" y="18"/>
                  <a:pt x="269" y="9"/>
                  <a:pt x="27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5">
            <a:extLst>
              <a:ext uri="{FF2B5EF4-FFF2-40B4-BE49-F238E27FC236}">
                <a16:creationId xmlns:a16="http://schemas.microsoft.com/office/drawing/2014/main" id="{50296991-CF00-AB4F-8EA9-FCED3E6FD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2101" y="8721039"/>
            <a:ext cx="705396" cy="505757"/>
          </a:xfrm>
          <a:custGeom>
            <a:avLst/>
            <a:gdLst>
              <a:gd name="T0" fmla="*/ 672 w 700"/>
              <a:gd name="T1" fmla="*/ 492 h 502"/>
              <a:gd name="T2" fmla="*/ 672 w 700"/>
              <a:gd name="T3" fmla="*/ 492 h 502"/>
              <a:gd name="T4" fmla="*/ 699 w 700"/>
              <a:gd name="T5" fmla="*/ 492 h 502"/>
              <a:gd name="T6" fmla="*/ 699 w 700"/>
              <a:gd name="T7" fmla="*/ 197 h 502"/>
              <a:gd name="T8" fmla="*/ 699 w 700"/>
              <a:gd name="T9" fmla="*/ 143 h 502"/>
              <a:gd name="T10" fmla="*/ 699 w 700"/>
              <a:gd name="T11" fmla="*/ 71 h 502"/>
              <a:gd name="T12" fmla="*/ 637 w 700"/>
              <a:gd name="T13" fmla="*/ 0 h 502"/>
              <a:gd name="T14" fmla="*/ 36 w 700"/>
              <a:gd name="T15" fmla="*/ 0 h 502"/>
              <a:gd name="T16" fmla="*/ 0 w 700"/>
              <a:gd name="T17" fmla="*/ 45 h 502"/>
              <a:gd name="T18" fmla="*/ 36 w 700"/>
              <a:gd name="T19" fmla="*/ 80 h 502"/>
              <a:gd name="T20" fmla="*/ 628 w 700"/>
              <a:gd name="T21" fmla="*/ 80 h 502"/>
              <a:gd name="T22" fmla="*/ 628 w 700"/>
              <a:gd name="T23" fmla="*/ 501 h 502"/>
              <a:gd name="T24" fmla="*/ 672 w 700"/>
              <a:gd name="T25" fmla="*/ 49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0" h="502">
                <a:moveTo>
                  <a:pt x="672" y="492"/>
                </a:moveTo>
                <a:lnTo>
                  <a:pt x="672" y="492"/>
                </a:lnTo>
                <a:cubicBezTo>
                  <a:pt x="681" y="492"/>
                  <a:pt x="691" y="492"/>
                  <a:pt x="699" y="492"/>
                </a:cubicBezTo>
                <a:cubicBezTo>
                  <a:pt x="699" y="197"/>
                  <a:pt x="699" y="197"/>
                  <a:pt x="699" y="197"/>
                </a:cubicBezTo>
                <a:cubicBezTo>
                  <a:pt x="699" y="143"/>
                  <a:pt x="699" y="143"/>
                  <a:pt x="699" y="143"/>
                </a:cubicBezTo>
                <a:cubicBezTo>
                  <a:pt x="699" y="71"/>
                  <a:pt x="699" y="71"/>
                  <a:pt x="699" y="71"/>
                </a:cubicBezTo>
                <a:cubicBezTo>
                  <a:pt x="699" y="36"/>
                  <a:pt x="672" y="0"/>
                  <a:pt x="63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62"/>
                  <a:pt x="18" y="80"/>
                  <a:pt x="36" y="80"/>
                </a:cubicBezTo>
                <a:cubicBezTo>
                  <a:pt x="628" y="80"/>
                  <a:pt x="628" y="80"/>
                  <a:pt x="628" y="80"/>
                </a:cubicBezTo>
                <a:cubicBezTo>
                  <a:pt x="628" y="501"/>
                  <a:pt x="628" y="501"/>
                  <a:pt x="628" y="501"/>
                </a:cubicBezTo>
                <a:cubicBezTo>
                  <a:pt x="646" y="492"/>
                  <a:pt x="655" y="492"/>
                  <a:pt x="672" y="49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6">
            <a:extLst>
              <a:ext uri="{FF2B5EF4-FFF2-40B4-BE49-F238E27FC236}">
                <a16:creationId xmlns:a16="http://schemas.microsoft.com/office/drawing/2014/main" id="{73480A5E-2A76-484F-AAF0-735B245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393" y="9000534"/>
            <a:ext cx="137532" cy="323863"/>
          </a:xfrm>
          <a:custGeom>
            <a:avLst/>
            <a:gdLst>
              <a:gd name="T0" fmla="*/ 134 w 135"/>
              <a:gd name="T1" fmla="*/ 251 h 324"/>
              <a:gd name="T2" fmla="*/ 134 w 135"/>
              <a:gd name="T3" fmla="*/ 251 h 324"/>
              <a:gd name="T4" fmla="*/ 72 w 135"/>
              <a:gd name="T5" fmla="*/ 251 h 324"/>
              <a:gd name="T6" fmla="*/ 72 w 135"/>
              <a:gd name="T7" fmla="*/ 0 h 324"/>
              <a:gd name="T8" fmla="*/ 0 w 135"/>
              <a:gd name="T9" fmla="*/ 0 h 324"/>
              <a:gd name="T10" fmla="*/ 0 w 135"/>
              <a:gd name="T11" fmla="*/ 251 h 324"/>
              <a:gd name="T12" fmla="*/ 9 w 135"/>
              <a:gd name="T13" fmla="*/ 296 h 324"/>
              <a:gd name="T14" fmla="*/ 63 w 135"/>
              <a:gd name="T15" fmla="*/ 323 h 324"/>
              <a:gd name="T16" fmla="*/ 63 w 135"/>
              <a:gd name="T17" fmla="*/ 323 h 324"/>
              <a:gd name="T18" fmla="*/ 134 w 135"/>
              <a:gd name="T19" fmla="*/ 323 h 324"/>
              <a:gd name="T20" fmla="*/ 125 w 135"/>
              <a:gd name="T21" fmla="*/ 287 h 324"/>
              <a:gd name="T22" fmla="*/ 134 w 135"/>
              <a:gd name="T23" fmla="*/ 251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324">
                <a:moveTo>
                  <a:pt x="134" y="251"/>
                </a:moveTo>
                <a:lnTo>
                  <a:pt x="134" y="251"/>
                </a:lnTo>
                <a:cubicBezTo>
                  <a:pt x="72" y="251"/>
                  <a:pt x="72" y="251"/>
                  <a:pt x="72" y="251"/>
                </a:cubicBezTo>
                <a:cubicBezTo>
                  <a:pt x="72" y="0"/>
                  <a:pt x="72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1"/>
                  <a:pt x="0" y="251"/>
                  <a:pt x="0" y="251"/>
                </a:cubicBezTo>
                <a:cubicBezTo>
                  <a:pt x="0" y="269"/>
                  <a:pt x="0" y="287"/>
                  <a:pt x="9" y="296"/>
                </a:cubicBezTo>
                <a:cubicBezTo>
                  <a:pt x="27" y="314"/>
                  <a:pt x="45" y="323"/>
                  <a:pt x="63" y="323"/>
                </a:cubicBezTo>
                <a:lnTo>
                  <a:pt x="63" y="323"/>
                </a:lnTo>
                <a:cubicBezTo>
                  <a:pt x="134" y="323"/>
                  <a:pt x="134" y="323"/>
                  <a:pt x="134" y="323"/>
                </a:cubicBezTo>
                <a:cubicBezTo>
                  <a:pt x="125" y="314"/>
                  <a:pt x="125" y="296"/>
                  <a:pt x="125" y="287"/>
                </a:cubicBezTo>
                <a:cubicBezTo>
                  <a:pt x="125" y="269"/>
                  <a:pt x="125" y="260"/>
                  <a:pt x="134" y="2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7">
            <a:extLst>
              <a:ext uri="{FF2B5EF4-FFF2-40B4-BE49-F238E27FC236}">
                <a16:creationId xmlns:a16="http://schemas.microsoft.com/office/drawing/2014/main" id="{295D85B6-A21D-AD4B-A2E3-0C5AEA19F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276" y="9182431"/>
            <a:ext cx="199642" cy="208512"/>
          </a:xfrm>
          <a:custGeom>
            <a:avLst/>
            <a:gdLst>
              <a:gd name="T0" fmla="*/ 98 w 198"/>
              <a:gd name="T1" fmla="*/ 206 h 207"/>
              <a:gd name="T2" fmla="*/ 98 w 198"/>
              <a:gd name="T3" fmla="*/ 206 h 207"/>
              <a:gd name="T4" fmla="*/ 0 w 198"/>
              <a:gd name="T5" fmla="*/ 107 h 207"/>
              <a:gd name="T6" fmla="*/ 98 w 198"/>
              <a:gd name="T7" fmla="*/ 0 h 207"/>
              <a:gd name="T8" fmla="*/ 197 w 198"/>
              <a:gd name="T9" fmla="*/ 107 h 207"/>
              <a:gd name="T10" fmla="*/ 98 w 198"/>
              <a:gd name="T11" fmla="*/ 206 h 207"/>
              <a:gd name="T12" fmla="*/ 98 w 198"/>
              <a:gd name="T13" fmla="*/ 62 h 207"/>
              <a:gd name="T14" fmla="*/ 98 w 198"/>
              <a:gd name="T15" fmla="*/ 62 h 207"/>
              <a:gd name="T16" fmla="*/ 54 w 198"/>
              <a:gd name="T17" fmla="*/ 107 h 207"/>
              <a:gd name="T18" fmla="*/ 98 w 198"/>
              <a:gd name="T19" fmla="*/ 143 h 207"/>
              <a:gd name="T20" fmla="*/ 143 w 198"/>
              <a:gd name="T21" fmla="*/ 107 h 207"/>
              <a:gd name="T22" fmla="*/ 98 w 198"/>
              <a:gd name="T23" fmla="*/ 6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207">
                <a:moveTo>
                  <a:pt x="98" y="206"/>
                </a:moveTo>
                <a:lnTo>
                  <a:pt x="98" y="206"/>
                </a:lnTo>
                <a:cubicBezTo>
                  <a:pt x="45" y="206"/>
                  <a:pt x="0" y="161"/>
                  <a:pt x="0" y="107"/>
                </a:cubicBezTo>
                <a:cubicBezTo>
                  <a:pt x="0" y="44"/>
                  <a:pt x="45" y="0"/>
                  <a:pt x="98" y="0"/>
                </a:cubicBezTo>
                <a:cubicBezTo>
                  <a:pt x="152" y="0"/>
                  <a:pt x="197" y="44"/>
                  <a:pt x="197" y="107"/>
                </a:cubicBezTo>
                <a:cubicBezTo>
                  <a:pt x="197" y="161"/>
                  <a:pt x="152" y="206"/>
                  <a:pt x="98" y="206"/>
                </a:cubicBezTo>
                <a:close/>
                <a:moveTo>
                  <a:pt x="98" y="62"/>
                </a:moveTo>
                <a:lnTo>
                  <a:pt x="98" y="62"/>
                </a:lnTo>
                <a:cubicBezTo>
                  <a:pt x="72" y="62"/>
                  <a:pt x="54" y="80"/>
                  <a:pt x="54" y="107"/>
                </a:cubicBezTo>
                <a:cubicBezTo>
                  <a:pt x="54" y="125"/>
                  <a:pt x="72" y="143"/>
                  <a:pt x="98" y="143"/>
                </a:cubicBezTo>
                <a:cubicBezTo>
                  <a:pt x="125" y="143"/>
                  <a:pt x="143" y="125"/>
                  <a:pt x="143" y="107"/>
                </a:cubicBezTo>
                <a:cubicBezTo>
                  <a:pt x="143" y="80"/>
                  <a:pt x="125" y="62"/>
                  <a:pt x="98" y="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8">
            <a:extLst>
              <a:ext uri="{FF2B5EF4-FFF2-40B4-BE49-F238E27FC236}">
                <a16:creationId xmlns:a16="http://schemas.microsoft.com/office/drawing/2014/main" id="{6EC430E9-66D4-CB44-B2B4-59C6CF018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995" y="9182431"/>
            <a:ext cx="199642" cy="208512"/>
          </a:xfrm>
          <a:custGeom>
            <a:avLst/>
            <a:gdLst>
              <a:gd name="T0" fmla="*/ 98 w 198"/>
              <a:gd name="T1" fmla="*/ 206 h 207"/>
              <a:gd name="T2" fmla="*/ 98 w 198"/>
              <a:gd name="T3" fmla="*/ 206 h 207"/>
              <a:gd name="T4" fmla="*/ 0 w 198"/>
              <a:gd name="T5" fmla="*/ 107 h 207"/>
              <a:gd name="T6" fmla="*/ 98 w 198"/>
              <a:gd name="T7" fmla="*/ 0 h 207"/>
              <a:gd name="T8" fmla="*/ 197 w 198"/>
              <a:gd name="T9" fmla="*/ 107 h 207"/>
              <a:gd name="T10" fmla="*/ 98 w 198"/>
              <a:gd name="T11" fmla="*/ 206 h 207"/>
              <a:gd name="T12" fmla="*/ 98 w 198"/>
              <a:gd name="T13" fmla="*/ 62 h 207"/>
              <a:gd name="T14" fmla="*/ 98 w 198"/>
              <a:gd name="T15" fmla="*/ 62 h 207"/>
              <a:gd name="T16" fmla="*/ 53 w 198"/>
              <a:gd name="T17" fmla="*/ 107 h 207"/>
              <a:gd name="T18" fmla="*/ 98 w 198"/>
              <a:gd name="T19" fmla="*/ 143 h 207"/>
              <a:gd name="T20" fmla="*/ 143 w 198"/>
              <a:gd name="T21" fmla="*/ 107 h 207"/>
              <a:gd name="T22" fmla="*/ 98 w 198"/>
              <a:gd name="T23" fmla="*/ 6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8" h="207">
                <a:moveTo>
                  <a:pt x="98" y="206"/>
                </a:moveTo>
                <a:lnTo>
                  <a:pt x="98" y="206"/>
                </a:lnTo>
                <a:cubicBezTo>
                  <a:pt x="45" y="206"/>
                  <a:pt x="0" y="161"/>
                  <a:pt x="0" y="107"/>
                </a:cubicBezTo>
                <a:cubicBezTo>
                  <a:pt x="0" y="44"/>
                  <a:pt x="45" y="0"/>
                  <a:pt x="98" y="0"/>
                </a:cubicBezTo>
                <a:cubicBezTo>
                  <a:pt x="152" y="0"/>
                  <a:pt x="197" y="44"/>
                  <a:pt x="197" y="107"/>
                </a:cubicBezTo>
                <a:cubicBezTo>
                  <a:pt x="197" y="161"/>
                  <a:pt x="152" y="206"/>
                  <a:pt x="98" y="206"/>
                </a:cubicBezTo>
                <a:close/>
                <a:moveTo>
                  <a:pt x="98" y="62"/>
                </a:moveTo>
                <a:lnTo>
                  <a:pt x="98" y="62"/>
                </a:lnTo>
                <a:cubicBezTo>
                  <a:pt x="71" y="62"/>
                  <a:pt x="53" y="80"/>
                  <a:pt x="53" y="107"/>
                </a:cubicBezTo>
                <a:cubicBezTo>
                  <a:pt x="53" y="125"/>
                  <a:pt x="71" y="143"/>
                  <a:pt x="98" y="143"/>
                </a:cubicBezTo>
                <a:cubicBezTo>
                  <a:pt x="125" y="143"/>
                  <a:pt x="143" y="125"/>
                  <a:pt x="143" y="107"/>
                </a:cubicBezTo>
                <a:cubicBezTo>
                  <a:pt x="143" y="80"/>
                  <a:pt x="125" y="62"/>
                  <a:pt x="98" y="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9">
            <a:extLst>
              <a:ext uri="{FF2B5EF4-FFF2-40B4-BE49-F238E27FC236}">
                <a16:creationId xmlns:a16="http://schemas.microsoft.com/office/drawing/2014/main" id="{D9019A74-59FE-AB4B-8D9F-74A8E792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4282" y="8858568"/>
            <a:ext cx="288371" cy="66548"/>
          </a:xfrm>
          <a:custGeom>
            <a:avLst/>
            <a:gdLst>
              <a:gd name="T0" fmla="*/ 260 w 288"/>
              <a:gd name="T1" fmla="*/ 63 h 64"/>
              <a:gd name="T2" fmla="*/ 260 w 288"/>
              <a:gd name="T3" fmla="*/ 63 h 64"/>
              <a:gd name="T4" fmla="*/ 36 w 288"/>
              <a:gd name="T5" fmla="*/ 63 h 64"/>
              <a:gd name="T6" fmla="*/ 0 w 288"/>
              <a:gd name="T7" fmla="*/ 36 h 64"/>
              <a:gd name="T8" fmla="*/ 0 w 288"/>
              <a:gd name="T9" fmla="*/ 36 h 64"/>
              <a:gd name="T10" fmla="*/ 36 w 288"/>
              <a:gd name="T11" fmla="*/ 0 h 64"/>
              <a:gd name="T12" fmla="*/ 260 w 288"/>
              <a:gd name="T13" fmla="*/ 0 h 64"/>
              <a:gd name="T14" fmla="*/ 287 w 288"/>
              <a:gd name="T15" fmla="*/ 36 h 64"/>
              <a:gd name="T16" fmla="*/ 287 w 288"/>
              <a:gd name="T17" fmla="*/ 36 h 64"/>
              <a:gd name="T18" fmla="*/ 260 w 288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4">
                <a:moveTo>
                  <a:pt x="260" y="63"/>
                </a:moveTo>
                <a:lnTo>
                  <a:pt x="260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8" y="0"/>
                  <a:pt x="287" y="18"/>
                  <a:pt x="287" y="36"/>
                </a:cubicBezTo>
                <a:lnTo>
                  <a:pt x="287" y="36"/>
                </a:lnTo>
                <a:cubicBezTo>
                  <a:pt x="287" y="54"/>
                  <a:pt x="278" y="63"/>
                  <a:pt x="260" y="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0">
            <a:extLst>
              <a:ext uri="{FF2B5EF4-FFF2-40B4-BE49-F238E27FC236}">
                <a16:creationId xmlns:a16="http://schemas.microsoft.com/office/drawing/2014/main" id="{B6D794B3-F706-604F-A7FF-A2C99F79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8647" y="8965043"/>
            <a:ext cx="155278" cy="53238"/>
          </a:xfrm>
          <a:custGeom>
            <a:avLst/>
            <a:gdLst>
              <a:gd name="T0" fmla="*/ 126 w 153"/>
              <a:gd name="T1" fmla="*/ 54 h 55"/>
              <a:gd name="T2" fmla="*/ 126 w 153"/>
              <a:gd name="T3" fmla="*/ 54 h 55"/>
              <a:gd name="T4" fmla="*/ 27 w 153"/>
              <a:gd name="T5" fmla="*/ 54 h 55"/>
              <a:gd name="T6" fmla="*/ 0 w 153"/>
              <a:gd name="T7" fmla="*/ 27 h 55"/>
              <a:gd name="T8" fmla="*/ 0 w 153"/>
              <a:gd name="T9" fmla="*/ 27 h 55"/>
              <a:gd name="T10" fmla="*/ 27 w 153"/>
              <a:gd name="T11" fmla="*/ 0 h 55"/>
              <a:gd name="T12" fmla="*/ 126 w 153"/>
              <a:gd name="T13" fmla="*/ 0 h 55"/>
              <a:gd name="T14" fmla="*/ 152 w 153"/>
              <a:gd name="T15" fmla="*/ 27 h 55"/>
              <a:gd name="T16" fmla="*/ 152 w 153"/>
              <a:gd name="T17" fmla="*/ 27 h 55"/>
              <a:gd name="T18" fmla="*/ 126 w 15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55">
                <a:moveTo>
                  <a:pt x="126" y="54"/>
                </a:moveTo>
                <a:lnTo>
                  <a:pt x="1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6"/>
                  <a:pt x="0" y="27"/>
                </a:cubicBezTo>
                <a:lnTo>
                  <a:pt x="0" y="27"/>
                </a:lnTo>
                <a:cubicBezTo>
                  <a:pt x="0" y="10"/>
                  <a:pt x="18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52" y="19"/>
                  <a:pt x="152" y="27"/>
                </a:cubicBezTo>
                <a:lnTo>
                  <a:pt x="152" y="27"/>
                </a:lnTo>
                <a:cubicBezTo>
                  <a:pt x="152" y="46"/>
                  <a:pt x="135" y="54"/>
                  <a:pt x="12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1">
            <a:extLst>
              <a:ext uri="{FF2B5EF4-FFF2-40B4-BE49-F238E27FC236}">
                <a16:creationId xmlns:a16="http://schemas.microsoft.com/office/drawing/2014/main" id="{7BF242ED-7ECA-7A4F-8E30-FCA22E87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5558" y="8981931"/>
            <a:ext cx="838490" cy="93164"/>
          </a:xfrm>
          <a:custGeom>
            <a:avLst/>
            <a:gdLst>
              <a:gd name="T0" fmla="*/ 833 w 834"/>
              <a:gd name="T1" fmla="*/ 90 h 91"/>
              <a:gd name="T2" fmla="*/ 0 w 834"/>
              <a:gd name="T3" fmla="*/ 90 h 91"/>
              <a:gd name="T4" fmla="*/ 0 w 834"/>
              <a:gd name="T5" fmla="*/ 0 h 91"/>
              <a:gd name="T6" fmla="*/ 833 w 834"/>
              <a:gd name="T7" fmla="*/ 0 h 91"/>
              <a:gd name="T8" fmla="*/ 833 w 834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91">
                <a:moveTo>
                  <a:pt x="833" y="90"/>
                </a:moveTo>
                <a:lnTo>
                  <a:pt x="0" y="90"/>
                </a:lnTo>
                <a:lnTo>
                  <a:pt x="0" y="0"/>
                </a:lnTo>
                <a:lnTo>
                  <a:pt x="833" y="0"/>
                </a:lnTo>
                <a:lnTo>
                  <a:pt x="833" y="9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2">
            <a:extLst>
              <a:ext uri="{FF2B5EF4-FFF2-40B4-BE49-F238E27FC236}">
                <a16:creationId xmlns:a16="http://schemas.microsoft.com/office/drawing/2014/main" id="{A2BE9EB2-9A8A-F448-9950-A4A5B0F2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5414" y="9225935"/>
            <a:ext cx="181894" cy="75421"/>
          </a:xfrm>
          <a:custGeom>
            <a:avLst/>
            <a:gdLst>
              <a:gd name="T0" fmla="*/ 144 w 181"/>
              <a:gd name="T1" fmla="*/ 72 h 73"/>
              <a:gd name="T2" fmla="*/ 144 w 181"/>
              <a:gd name="T3" fmla="*/ 72 h 73"/>
              <a:gd name="T4" fmla="*/ 36 w 181"/>
              <a:gd name="T5" fmla="*/ 72 h 73"/>
              <a:gd name="T6" fmla="*/ 0 w 181"/>
              <a:gd name="T7" fmla="*/ 36 h 73"/>
              <a:gd name="T8" fmla="*/ 0 w 181"/>
              <a:gd name="T9" fmla="*/ 36 h 73"/>
              <a:gd name="T10" fmla="*/ 36 w 181"/>
              <a:gd name="T11" fmla="*/ 0 h 73"/>
              <a:gd name="T12" fmla="*/ 144 w 181"/>
              <a:gd name="T13" fmla="*/ 0 h 73"/>
              <a:gd name="T14" fmla="*/ 180 w 181"/>
              <a:gd name="T15" fmla="*/ 36 h 73"/>
              <a:gd name="T16" fmla="*/ 180 w 181"/>
              <a:gd name="T17" fmla="*/ 36 h 73"/>
              <a:gd name="T18" fmla="*/ 144 w 181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73">
                <a:moveTo>
                  <a:pt x="144" y="72"/>
                </a:moveTo>
                <a:lnTo>
                  <a:pt x="144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80" y="18"/>
                  <a:pt x="180" y="36"/>
                </a:cubicBezTo>
                <a:lnTo>
                  <a:pt x="180" y="36"/>
                </a:lnTo>
                <a:cubicBezTo>
                  <a:pt x="180" y="54"/>
                  <a:pt x="162" y="72"/>
                  <a:pt x="144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3">
            <a:extLst>
              <a:ext uri="{FF2B5EF4-FFF2-40B4-BE49-F238E27FC236}">
                <a16:creationId xmlns:a16="http://schemas.microsoft.com/office/drawing/2014/main" id="{499ACB54-E955-8245-8E42-731FAE422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2320" y="8729052"/>
            <a:ext cx="931657" cy="714272"/>
          </a:xfrm>
          <a:custGeom>
            <a:avLst/>
            <a:gdLst>
              <a:gd name="T0" fmla="*/ 789 w 924"/>
              <a:gd name="T1" fmla="*/ 708 h 709"/>
              <a:gd name="T2" fmla="*/ 789 w 924"/>
              <a:gd name="T3" fmla="*/ 708 h 709"/>
              <a:gd name="T4" fmla="*/ 134 w 924"/>
              <a:gd name="T5" fmla="*/ 708 h 709"/>
              <a:gd name="T6" fmla="*/ 0 w 924"/>
              <a:gd name="T7" fmla="*/ 574 h 709"/>
              <a:gd name="T8" fmla="*/ 0 w 924"/>
              <a:gd name="T9" fmla="*/ 135 h 709"/>
              <a:gd name="T10" fmla="*/ 134 w 924"/>
              <a:gd name="T11" fmla="*/ 0 h 709"/>
              <a:gd name="T12" fmla="*/ 789 w 924"/>
              <a:gd name="T13" fmla="*/ 0 h 709"/>
              <a:gd name="T14" fmla="*/ 923 w 924"/>
              <a:gd name="T15" fmla="*/ 135 h 709"/>
              <a:gd name="T16" fmla="*/ 923 w 924"/>
              <a:gd name="T17" fmla="*/ 574 h 709"/>
              <a:gd name="T18" fmla="*/ 789 w 924"/>
              <a:gd name="T19" fmla="*/ 708 h 709"/>
              <a:gd name="T20" fmla="*/ 134 w 924"/>
              <a:gd name="T21" fmla="*/ 72 h 709"/>
              <a:gd name="T22" fmla="*/ 134 w 924"/>
              <a:gd name="T23" fmla="*/ 72 h 709"/>
              <a:gd name="T24" fmla="*/ 72 w 924"/>
              <a:gd name="T25" fmla="*/ 135 h 709"/>
              <a:gd name="T26" fmla="*/ 72 w 924"/>
              <a:gd name="T27" fmla="*/ 574 h 709"/>
              <a:gd name="T28" fmla="*/ 134 w 924"/>
              <a:gd name="T29" fmla="*/ 636 h 709"/>
              <a:gd name="T30" fmla="*/ 789 w 924"/>
              <a:gd name="T31" fmla="*/ 636 h 709"/>
              <a:gd name="T32" fmla="*/ 851 w 924"/>
              <a:gd name="T33" fmla="*/ 574 h 709"/>
              <a:gd name="T34" fmla="*/ 851 w 924"/>
              <a:gd name="T35" fmla="*/ 135 h 709"/>
              <a:gd name="T36" fmla="*/ 789 w 924"/>
              <a:gd name="T37" fmla="*/ 72 h 709"/>
              <a:gd name="T38" fmla="*/ 134 w 924"/>
              <a:gd name="T39" fmla="*/ 72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4" h="709">
                <a:moveTo>
                  <a:pt x="789" y="708"/>
                </a:moveTo>
                <a:lnTo>
                  <a:pt x="789" y="708"/>
                </a:lnTo>
                <a:cubicBezTo>
                  <a:pt x="134" y="708"/>
                  <a:pt x="134" y="708"/>
                  <a:pt x="134" y="708"/>
                </a:cubicBezTo>
                <a:cubicBezTo>
                  <a:pt x="63" y="708"/>
                  <a:pt x="0" y="645"/>
                  <a:pt x="0" y="574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4" y="0"/>
                </a:cubicBezTo>
                <a:cubicBezTo>
                  <a:pt x="789" y="0"/>
                  <a:pt x="789" y="0"/>
                  <a:pt x="789" y="0"/>
                </a:cubicBezTo>
                <a:cubicBezTo>
                  <a:pt x="860" y="0"/>
                  <a:pt x="923" y="63"/>
                  <a:pt x="923" y="135"/>
                </a:cubicBezTo>
                <a:cubicBezTo>
                  <a:pt x="923" y="574"/>
                  <a:pt x="923" y="574"/>
                  <a:pt x="923" y="574"/>
                </a:cubicBezTo>
                <a:cubicBezTo>
                  <a:pt x="923" y="645"/>
                  <a:pt x="860" y="708"/>
                  <a:pt x="789" y="708"/>
                </a:cubicBezTo>
                <a:close/>
                <a:moveTo>
                  <a:pt x="134" y="72"/>
                </a:moveTo>
                <a:lnTo>
                  <a:pt x="134" y="72"/>
                </a:lnTo>
                <a:cubicBezTo>
                  <a:pt x="99" y="72"/>
                  <a:pt x="72" y="99"/>
                  <a:pt x="72" y="135"/>
                </a:cubicBezTo>
                <a:cubicBezTo>
                  <a:pt x="72" y="574"/>
                  <a:pt x="72" y="574"/>
                  <a:pt x="72" y="574"/>
                </a:cubicBezTo>
                <a:cubicBezTo>
                  <a:pt x="72" y="609"/>
                  <a:pt x="99" y="636"/>
                  <a:pt x="134" y="636"/>
                </a:cubicBezTo>
                <a:cubicBezTo>
                  <a:pt x="789" y="636"/>
                  <a:pt x="789" y="636"/>
                  <a:pt x="789" y="636"/>
                </a:cubicBezTo>
                <a:cubicBezTo>
                  <a:pt x="825" y="636"/>
                  <a:pt x="851" y="609"/>
                  <a:pt x="851" y="574"/>
                </a:cubicBezTo>
                <a:cubicBezTo>
                  <a:pt x="851" y="135"/>
                  <a:pt x="851" y="135"/>
                  <a:pt x="851" y="135"/>
                </a:cubicBezTo>
                <a:cubicBezTo>
                  <a:pt x="851" y="99"/>
                  <a:pt x="825" y="72"/>
                  <a:pt x="789" y="72"/>
                </a:cubicBezTo>
                <a:lnTo>
                  <a:pt x="134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1" name="Group 71">
            <a:extLst>
              <a:ext uri="{FF2B5EF4-FFF2-40B4-BE49-F238E27FC236}">
                <a16:creationId xmlns:a16="http://schemas.microsoft.com/office/drawing/2014/main" id="{46238092-1FA8-9040-915F-1EBA212B7C79}"/>
              </a:ext>
            </a:extLst>
          </p:cNvPr>
          <p:cNvGrpSpPr/>
          <p:nvPr/>
        </p:nvGrpSpPr>
        <p:grpSpPr>
          <a:xfrm>
            <a:off x="1456051" y="5714174"/>
            <a:ext cx="8935459" cy="2500601"/>
            <a:chOff x="2232442" y="3643574"/>
            <a:chExt cx="8981267" cy="2500601"/>
          </a:xfrm>
        </p:grpSpPr>
        <p:sp>
          <p:nvSpPr>
            <p:cNvPr id="232" name="CuadroTexto 598">
              <a:extLst>
                <a:ext uri="{FF2B5EF4-FFF2-40B4-BE49-F238E27FC236}">
                  <a16:creationId xmlns:a16="http://schemas.microsoft.com/office/drawing/2014/main" id="{19CBA4DA-40A6-7C4B-8B40-F5CB94490C3B}"/>
                </a:ext>
              </a:extLst>
            </p:cNvPr>
            <p:cNvSpPr txBox="1"/>
            <p:nvPr/>
          </p:nvSpPr>
          <p:spPr>
            <a:xfrm>
              <a:off x="2232442" y="3643574"/>
              <a:ext cx="89812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Banner infographic</a:t>
              </a:r>
            </a:p>
          </p:txBody>
        </p:sp>
        <p:sp>
          <p:nvSpPr>
            <p:cNvPr id="233" name="CuadroTexto 599">
              <a:extLst>
                <a:ext uri="{FF2B5EF4-FFF2-40B4-BE49-F238E27FC236}">
                  <a16:creationId xmlns:a16="http://schemas.microsoft.com/office/drawing/2014/main" id="{8F5A8051-C08E-334D-AF5E-08038A7DB25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12F04BF9-705C-7446-9821-AC5817A90331}"/>
              </a:ext>
            </a:extLst>
          </p:cNvPr>
          <p:cNvGrpSpPr/>
          <p:nvPr/>
        </p:nvGrpSpPr>
        <p:grpSpPr>
          <a:xfrm>
            <a:off x="12024386" y="3608743"/>
            <a:ext cx="2928647" cy="1177769"/>
            <a:chOff x="4184077" y="10887497"/>
            <a:chExt cx="4236804" cy="1177769"/>
          </a:xfrm>
        </p:grpSpPr>
        <p:sp>
          <p:nvSpPr>
            <p:cNvPr id="235" name="CuadroTexto 395">
              <a:extLst>
                <a:ext uri="{FF2B5EF4-FFF2-40B4-BE49-F238E27FC236}">
                  <a16:creationId xmlns:a16="http://schemas.microsoft.com/office/drawing/2014/main" id="{20E70FE6-22CB-BF48-B073-40CF3006F783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6" name="Rectangle 40">
              <a:extLst>
                <a:ext uri="{FF2B5EF4-FFF2-40B4-BE49-F238E27FC236}">
                  <a16:creationId xmlns:a16="http://schemas.microsoft.com/office/drawing/2014/main" id="{D1D259CD-2A58-B341-BBE4-7EE64BD1F49B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65B7D571-A539-734E-BEB0-75713DE05DB1}"/>
              </a:ext>
            </a:extLst>
          </p:cNvPr>
          <p:cNvGrpSpPr/>
          <p:nvPr/>
        </p:nvGrpSpPr>
        <p:grpSpPr>
          <a:xfrm>
            <a:off x="17900478" y="3834695"/>
            <a:ext cx="2928647" cy="1177769"/>
            <a:chOff x="4184077" y="10887497"/>
            <a:chExt cx="4236804" cy="1177769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282B47BE-E5F2-4541-9063-C6A7D6CD32F4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81961699-9F7C-E445-A00D-C69FDC091168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E6BD8F42-728A-DF4F-8E67-0DF8F1A0CEA4}"/>
              </a:ext>
            </a:extLst>
          </p:cNvPr>
          <p:cNvGrpSpPr/>
          <p:nvPr/>
        </p:nvGrpSpPr>
        <p:grpSpPr>
          <a:xfrm>
            <a:off x="12051279" y="9571706"/>
            <a:ext cx="2928647" cy="1177769"/>
            <a:chOff x="4184077" y="10887497"/>
            <a:chExt cx="4236804" cy="1177769"/>
          </a:xfrm>
        </p:grpSpPr>
        <p:sp>
          <p:nvSpPr>
            <p:cNvPr id="253" name="CuadroTexto 395">
              <a:extLst>
                <a:ext uri="{FF2B5EF4-FFF2-40B4-BE49-F238E27FC236}">
                  <a16:creationId xmlns:a16="http://schemas.microsoft.com/office/drawing/2014/main" id="{D5E5764E-EFB5-A844-A8A4-90249A18F17A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54" name="Rectangle 40">
              <a:extLst>
                <a:ext uri="{FF2B5EF4-FFF2-40B4-BE49-F238E27FC236}">
                  <a16:creationId xmlns:a16="http://schemas.microsoft.com/office/drawing/2014/main" id="{BAEBF697-152C-564F-89D7-9851B39C48CA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013C4CD6-6242-3647-A3AA-5633918B6ED1}"/>
              </a:ext>
            </a:extLst>
          </p:cNvPr>
          <p:cNvGrpSpPr/>
          <p:nvPr/>
        </p:nvGrpSpPr>
        <p:grpSpPr>
          <a:xfrm>
            <a:off x="17882732" y="9636309"/>
            <a:ext cx="2928647" cy="1177769"/>
            <a:chOff x="4184077" y="10887497"/>
            <a:chExt cx="4236804" cy="1177769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BC4BE0B8-B63A-DC42-A268-83CB055FE060}"/>
                </a:ext>
              </a:extLst>
            </p:cNvPr>
            <p:cNvSpPr txBox="1"/>
            <p:nvPr/>
          </p:nvSpPr>
          <p:spPr>
            <a:xfrm flipH="1">
              <a:off x="4936809" y="10887497"/>
              <a:ext cx="2731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E12B5C22-F4DB-8A41-A675-B643FBD40267}"/>
                </a:ext>
              </a:extLst>
            </p:cNvPr>
            <p:cNvSpPr/>
            <p:nvPr/>
          </p:nvSpPr>
          <p:spPr>
            <a:xfrm>
              <a:off x="4184077" y="11357380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943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98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DBD475"/>
      </a:accent1>
      <a:accent2>
        <a:srgbClr val="3F3E56"/>
      </a:accent2>
      <a:accent3>
        <a:srgbClr val="6BD7CF"/>
      </a:accent3>
      <a:accent4>
        <a:srgbClr val="FA7659"/>
      </a:accent4>
      <a:accent5>
        <a:srgbClr val="ECEFEE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92811</TotalTime>
  <Words>507</Words>
  <Application>Microsoft Macintosh PowerPoint</Application>
  <PresentationFormat>Personalizado</PresentationFormat>
  <Paragraphs>134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16726</cp:revision>
  <dcterms:created xsi:type="dcterms:W3CDTF">2014-11-12T21:47:38Z</dcterms:created>
  <dcterms:modified xsi:type="dcterms:W3CDTF">2019-10-14T14:21:44Z</dcterms:modified>
  <cp:category/>
</cp:coreProperties>
</file>