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86429" autoAdjust="0"/>
  </p:normalViewPr>
  <p:slideViewPr>
    <p:cSldViewPr snapToGrid="0" snapToObjects="1">
      <p:cViewPr>
        <p:scale>
          <a:sx n="39" d="100"/>
          <a:sy n="39" d="100"/>
        </p:scale>
        <p:origin x="1776" y="5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876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202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990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892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903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503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720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168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1">
            <a:extLst>
              <a:ext uri="{FF2B5EF4-FFF2-40B4-BE49-F238E27FC236}">
                <a16:creationId xmlns:a16="http://schemas.microsoft.com/office/drawing/2014/main" id="{0BFC8320-1880-FC42-B29F-799F9C266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5269" y="6084530"/>
            <a:ext cx="1667039" cy="1667043"/>
          </a:xfrm>
          <a:custGeom>
            <a:avLst/>
            <a:gdLst>
              <a:gd name="T0" fmla="*/ 1531 w 1532"/>
              <a:gd name="T1" fmla="*/ 769 h 1531"/>
              <a:gd name="T2" fmla="*/ 1531 w 1532"/>
              <a:gd name="T3" fmla="*/ 769 h 1531"/>
              <a:gd name="T4" fmla="*/ 761 w 1532"/>
              <a:gd name="T5" fmla="*/ 1530 h 1531"/>
              <a:gd name="T6" fmla="*/ 0 w 1532"/>
              <a:gd name="T7" fmla="*/ 769 h 1531"/>
              <a:gd name="T8" fmla="*/ 761 w 1532"/>
              <a:gd name="T9" fmla="*/ 0 h 1531"/>
              <a:gd name="T10" fmla="*/ 1531 w 1532"/>
              <a:gd name="T11" fmla="*/ 769 h 1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2" h="1531">
                <a:moveTo>
                  <a:pt x="1531" y="769"/>
                </a:moveTo>
                <a:lnTo>
                  <a:pt x="1531" y="769"/>
                </a:lnTo>
                <a:cubicBezTo>
                  <a:pt x="1531" y="1185"/>
                  <a:pt x="1186" y="1530"/>
                  <a:pt x="761" y="1530"/>
                </a:cubicBezTo>
                <a:cubicBezTo>
                  <a:pt x="345" y="1530"/>
                  <a:pt x="0" y="1185"/>
                  <a:pt x="0" y="769"/>
                </a:cubicBezTo>
                <a:cubicBezTo>
                  <a:pt x="0" y="345"/>
                  <a:pt x="345" y="0"/>
                  <a:pt x="761" y="0"/>
                </a:cubicBezTo>
                <a:cubicBezTo>
                  <a:pt x="1186" y="0"/>
                  <a:pt x="1531" y="345"/>
                  <a:pt x="1531" y="76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2">
            <a:extLst>
              <a:ext uri="{FF2B5EF4-FFF2-40B4-BE49-F238E27FC236}">
                <a16:creationId xmlns:a16="http://schemas.microsoft.com/office/drawing/2014/main" id="{B7B79957-A6FA-4445-95B2-8CA374E84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5920" y="6084530"/>
            <a:ext cx="1671845" cy="1667043"/>
          </a:xfrm>
          <a:custGeom>
            <a:avLst/>
            <a:gdLst>
              <a:gd name="T0" fmla="*/ 1532 w 1533"/>
              <a:gd name="T1" fmla="*/ 769 h 1531"/>
              <a:gd name="T2" fmla="*/ 1532 w 1533"/>
              <a:gd name="T3" fmla="*/ 769 h 1531"/>
              <a:gd name="T4" fmla="*/ 771 w 1533"/>
              <a:gd name="T5" fmla="*/ 1530 h 1531"/>
              <a:gd name="T6" fmla="*/ 0 w 1533"/>
              <a:gd name="T7" fmla="*/ 769 h 1531"/>
              <a:gd name="T8" fmla="*/ 771 w 1533"/>
              <a:gd name="T9" fmla="*/ 0 h 1531"/>
              <a:gd name="T10" fmla="*/ 1532 w 1533"/>
              <a:gd name="T11" fmla="*/ 769 h 1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3" h="1531">
                <a:moveTo>
                  <a:pt x="1532" y="769"/>
                </a:moveTo>
                <a:lnTo>
                  <a:pt x="1532" y="769"/>
                </a:lnTo>
                <a:cubicBezTo>
                  <a:pt x="1532" y="1185"/>
                  <a:pt x="1187" y="1530"/>
                  <a:pt x="771" y="1530"/>
                </a:cubicBezTo>
                <a:cubicBezTo>
                  <a:pt x="346" y="1530"/>
                  <a:pt x="0" y="1185"/>
                  <a:pt x="0" y="769"/>
                </a:cubicBezTo>
                <a:cubicBezTo>
                  <a:pt x="0" y="345"/>
                  <a:pt x="346" y="0"/>
                  <a:pt x="771" y="0"/>
                </a:cubicBezTo>
                <a:cubicBezTo>
                  <a:pt x="1187" y="0"/>
                  <a:pt x="1532" y="345"/>
                  <a:pt x="1532" y="76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3">
            <a:extLst>
              <a:ext uri="{FF2B5EF4-FFF2-40B4-BE49-F238E27FC236}">
                <a16:creationId xmlns:a16="http://schemas.microsoft.com/office/drawing/2014/main" id="{F43AC2DB-27B0-2747-BCE1-63C6507DE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6571" y="6084530"/>
            <a:ext cx="1676648" cy="1667043"/>
          </a:xfrm>
          <a:custGeom>
            <a:avLst/>
            <a:gdLst>
              <a:gd name="T0" fmla="*/ 1540 w 1541"/>
              <a:gd name="T1" fmla="*/ 769 h 1531"/>
              <a:gd name="T2" fmla="*/ 1540 w 1541"/>
              <a:gd name="T3" fmla="*/ 769 h 1531"/>
              <a:gd name="T4" fmla="*/ 770 w 1541"/>
              <a:gd name="T5" fmla="*/ 1530 h 1531"/>
              <a:gd name="T6" fmla="*/ 0 w 1541"/>
              <a:gd name="T7" fmla="*/ 769 h 1531"/>
              <a:gd name="T8" fmla="*/ 770 w 1541"/>
              <a:gd name="T9" fmla="*/ 0 h 1531"/>
              <a:gd name="T10" fmla="*/ 1540 w 1541"/>
              <a:gd name="T11" fmla="*/ 769 h 1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1" h="1531">
                <a:moveTo>
                  <a:pt x="1540" y="769"/>
                </a:moveTo>
                <a:lnTo>
                  <a:pt x="1540" y="769"/>
                </a:lnTo>
                <a:cubicBezTo>
                  <a:pt x="1540" y="1185"/>
                  <a:pt x="1195" y="1530"/>
                  <a:pt x="770" y="1530"/>
                </a:cubicBezTo>
                <a:cubicBezTo>
                  <a:pt x="345" y="1530"/>
                  <a:pt x="0" y="1185"/>
                  <a:pt x="0" y="769"/>
                </a:cubicBezTo>
                <a:cubicBezTo>
                  <a:pt x="0" y="345"/>
                  <a:pt x="345" y="0"/>
                  <a:pt x="770" y="0"/>
                </a:cubicBezTo>
                <a:cubicBezTo>
                  <a:pt x="1195" y="0"/>
                  <a:pt x="1540" y="345"/>
                  <a:pt x="1540" y="76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4">
            <a:extLst>
              <a:ext uri="{FF2B5EF4-FFF2-40B4-BE49-F238E27FC236}">
                <a16:creationId xmlns:a16="http://schemas.microsoft.com/office/drawing/2014/main" id="{5C179314-A2DF-9D41-80C0-9CCBFB688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6831" y="6084530"/>
            <a:ext cx="1671845" cy="1667043"/>
          </a:xfrm>
          <a:custGeom>
            <a:avLst/>
            <a:gdLst>
              <a:gd name="T0" fmla="*/ 1532 w 1533"/>
              <a:gd name="T1" fmla="*/ 769 h 1531"/>
              <a:gd name="T2" fmla="*/ 1532 w 1533"/>
              <a:gd name="T3" fmla="*/ 769 h 1531"/>
              <a:gd name="T4" fmla="*/ 762 w 1533"/>
              <a:gd name="T5" fmla="*/ 1530 h 1531"/>
              <a:gd name="T6" fmla="*/ 0 w 1533"/>
              <a:gd name="T7" fmla="*/ 769 h 1531"/>
              <a:gd name="T8" fmla="*/ 762 w 1533"/>
              <a:gd name="T9" fmla="*/ 0 h 1531"/>
              <a:gd name="T10" fmla="*/ 1532 w 1533"/>
              <a:gd name="T11" fmla="*/ 769 h 1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3" h="1531">
                <a:moveTo>
                  <a:pt x="1532" y="769"/>
                </a:moveTo>
                <a:lnTo>
                  <a:pt x="1532" y="769"/>
                </a:lnTo>
                <a:cubicBezTo>
                  <a:pt x="1532" y="1185"/>
                  <a:pt x="1186" y="1530"/>
                  <a:pt x="762" y="1530"/>
                </a:cubicBezTo>
                <a:cubicBezTo>
                  <a:pt x="345" y="1530"/>
                  <a:pt x="0" y="1185"/>
                  <a:pt x="0" y="769"/>
                </a:cubicBezTo>
                <a:cubicBezTo>
                  <a:pt x="0" y="345"/>
                  <a:pt x="345" y="0"/>
                  <a:pt x="762" y="0"/>
                </a:cubicBezTo>
                <a:cubicBezTo>
                  <a:pt x="1186" y="0"/>
                  <a:pt x="1532" y="345"/>
                  <a:pt x="1532" y="76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491C2035-60D2-2A42-9C62-03686CA3C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568" y="7050166"/>
            <a:ext cx="4679245" cy="2757584"/>
          </a:xfrm>
          <a:custGeom>
            <a:avLst/>
            <a:gdLst>
              <a:gd name="T0" fmla="*/ 2142 w 4294"/>
              <a:gd name="T1" fmla="*/ 1106 h 2533"/>
              <a:gd name="T2" fmla="*/ 2142 w 4294"/>
              <a:gd name="T3" fmla="*/ 1106 h 2533"/>
              <a:gd name="T4" fmla="*/ 4205 w 4294"/>
              <a:gd name="T5" fmla="*/ 2532 h 2533"/>
              <a:gd name="T6" fmla="*/ 4293 w 4294"/>
              <a:gd name="T7" fmla="*/ 1974 h 2533"/>
              <a:gd name="T8" fmla="*/ 2142 w 4294"/>
              <a:gd name="T9" fmla="*/ 0 h 2533"/>
              <a:gd name="T10" fmla="*/ 0 w 4294"/>
              <a:gd name="T11" fmla="*/ 1974 h 2533"/>
              <a:gd name="T12" fmla="*/ 88 w 4294"/>
              <a:gd name="T13" fmla="*/ 2532 h 2533"/>
              <a:gd name="T14" fmla="*/ 2142 w 4294"/>
              <a:gd name="T15" fmla="*/ 1106 h 2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94" h="2533">
                <a:moveTo>
                  <a:pt x="2142" y="1106"/>
                </a:moveTo>
                <a:lnTo>
                  <a:pt x="2142" y="1106"/>
                </a:lnTo>
                <a:cubicBezTo>
                  <a:pt x="3125" y="1106"/>
                  <a:pt x="3948" y="1708"/>
                  <a:pt x="4205" y="2532"/>
                </a:cubicBezTo>
                <a:cubicBezTo>
                  <a:pt x="4258" y="2355"/>
                  <a:pt x="4293" y="2168"/>
                  <a:pt x="4293" y="1974"/>
                </a:cubicBezTo>
                <a:cubicBezTo>
                  <a:pt x="4293" y="885"/>
                  <a:pt x="3328" y="0"/>
                  <a:pt x="2142" y="0"/>
                </a:cubicBezTo>
                <a:cubicBezTo>
                  <a:pt x="956" y="0"/>
                  <a:pt x="0" y="885"/>
                  <a:pt x="0" y="1974"/>
                </a:cubicBezTo>
                <a:cubicBezTo>
                  <a:pt x="0" y="2168"/>
                  <a:pt x="27" y="2355"/>
                  <a:pt x="88" y="2532"/>
                </a:cubicBezTo>
                <a:cubicBezTo>
                  <a:pt x="345" y="1708"/>
                  <a:pt x="1169" y="1106"/>
                  <a:pt x="2142" y="110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6">
            <a:extLst>
              <a:ext uri="{FF2B5EF4-FFF2-40B4-BE49-F238E27FC236}">
                <a16:creationId xmlns:a16="http://schemas.microsoft.com/office/drawing/2014/main" id="{B11A0B99-2EC5-AB4A-B5B0-11B9775AC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651" y="8256007"/>
            <a:ext cx="4487079" cy="3098680"/>
          </a:xfrm>
          <a:custGeom>
            <a:avLst/>
            <a:gdLst>
              <a:gd name="T0" fmla="*/ 2054 w 4118"/>
              <a:gd name="T1" fmla="*/ 2842 h 2843"/>
              <a:gd name="T2" fmla="*/ 2054 w 4118"/>
              <a:gd name="T3" fmla="*/ 2842 h 2843"/>
              <a:gd name="T4" fmla="*/ 4117 w 4118"/>
              <a:gd name="T5" fmla="*/ 1426 h 2843"/>
              <a:gd name="T6" fmla="*/ 2054 w 4118"/>
              <a:gd name="T7" fmla="*/ 0 h 2843"/>
              <a:gd name="T8" fmla="*/ 0 w 4118"/>
              <a:gd name="T9" fmla="*/ 1426 h 2843"/>
              <a:gd name="T10" fmla="*/ 2054 w 4118"/>
              <a:gd name="T11" fmla="*/ 2842 h 2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18" h="2843">
                <a:moveTo>
                  <a:pt x="2054" y="2842"/>
                </a:moveTo>
                <a:lnTo>
                  <a:pt x="2054" y="2842"/>
                </a:lnTo>
                <a:cubicBezTo>
                  <a:pt x="3037" y="2842"/>
                  <a:pt x="3860" y="2240"/>
                  <a:pt x="4117" y="1426"/>
                </a:cubicBezTo>
                <a:cubicBezTo>
                  <a:pt x="3860" y="602"/>
                  <a:pt x="3037" y="0"/>
                  <a:pt x="2054" y="0"/>
                </a:cubicBezTo>
                <a:cubicBezTo>
                  <a:pt x="1081" y="0"/>
                  <a:pt x="257" y="602"/>
                  <a:pt x="0" y="1426"/>
                </a:cubicBezTo>
                <a:cubicBezTo>
                  <a:pt x="257" y="2240"/>
                  <a:pt x="1081" y="2842"/>
                  <a:pt x="2054" y="28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7">
            <a:extLst>
              <a:ext uri="{FF2B5EF4-FFF2-40B4-BE49-F238E27FC236}">
                <a16:creationId xmlns:a16="http://schemas.microsoft.com/office/drawing/2014/main" id="{A10E051E-B526-D94C-B609-16AE0D6E9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2219" y="7050166"/>
            <a:ext cx="4679245" cy="2757584"/>
          </a:xfrm>
          <a:custGeom>
            <a:avLst/>
            <a:gdLst>
              <a:gd name="T0" fmla="*/ 2152 w 4295"/>
              <a:gd name="T1" fmla="*/ 1106 h 2533"/>
              <a:gd name="T2" fmla="*/ 2152 w 4295"/>
              <a:gd name="T3" fmla="*/ 1106 h 2533"/>
              <a:gd name="T4" fmla="*/ 4205 w 4295"/>
              <a:gd name="T5" fmla="*/ 2532 h 2533"/>
              <a:gd name="T6" fmla="*/ 4294 w 4295"/>
              <a:gd name="T7" fmla="*/ 1974 h 2533"/>
              <a:gd name="T8" fmla="*/ 2152 w 4295"/>
              <a:gd name="T9" fmla="*/ 0 h 2533"/>
              <a:gd name="T10" fmla="*/ 0 w 4295"/>
              <a:gd name="T11" fmla="*/ 1974 h 2533"/>
              <a:gd name="T12" fmla="*/ 89 w 4295"/>
              <a:gd name="T13" fmla="*/ 2532 h 2533"/>
              <a:gd name="T14" fmla="*/ 2152 w 4295"/>
              <a:gd name="T15" fmla="*/ 1106 h 2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95" h="2533">
                <a:moveTo>
                  <a:pt x="2152" y="1106"/>
                </a:moveTo>
                <a:lnTo>
                  <a:pt x="2152" y="1106"/>
                </a:lnTo>
                <a:cubicBezTo>
                  <a:pt x="3125" y="1106"/>
                  <a:pt x="3949" y="1708"/>
                  <a:pt x="4205" y="2532"/>
                </a:cubicBezTo>
                <a:cubicBezTo>
                  <a:pt x="4267" y="2355"/>
                  <a:pt x="4294" y="2168"/>
                  <a:pt x="4294" y="1974"/>
                </a:cubicBezTo>
                <a:cubicBezTo>
                  <a:pt x="4294" y="885"/>
                  <a:pt x="3338" y="0"/>
                  <a:pt x="2152" y="0"/>
                </a:cubicBezTo>
                <a:cubicBezTo>
                  <a:pt x="965" y="0"/>
                  <a:pt x="0" y="885"/>
                  <a:pt x="0" y="1974"/>
                </a:cubicBezTo>
                <a:cubicBezTo>
                  <a:pt x="0" y="2168"/>
                  <a:pt x="36" y="2355"/>
                  <a:pt x="89" y="2532"/>
                </a:cubicBezTo>
                <a:cubicBezTo>
                  <a:pt x="346" y="1708"/>
                  <a:pt x="1169" y="1106"/>
                  <a:pt x="2152" y="110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8">
            <a:extLst>
              <a:ext uri="{FF2B5EF4-FFF2-40B4-BE49-F238E27FC236}">
                <a16:creationId xmlns:a16="http://schemas.microsoft.com/office/drawing/2014/main" id="{77F65D95-DF3D-7949-BF71-FCD950702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302" y="8256007"/>
            <a:ext cx="4487079" cy="3098680"/>
          </a:xfrm>
          <a:custGeom>
            <a:avLst/>
            <a:gdLst>
              <a:gd name="T0" fmla="*/ 2063 w 4117"/>
              <a:gd name="T1" fmla="*/ 2842 h 2843"/>
              <a:gd name="T2" fmla="*/ 2063 w 4117"/>
              <a:gd name="T3" fmla="*/ 2842 h 2843"/>
              <a:gd name="T4" fmla="*/ 4116 w 4117"/>
              <a:gd name="T5" fmla="*/ 1426 h 2843"/>
              <a:gd name="T6" fmla="*/ 2063 w 4117"/>
              <a:gd name="T7" fmla="*/ 0 h 2843"/>
              <a:gd name="T8" fmla="*/ 0 w 4117"/>
              <a:gd name="T9" fmla="*/ 1426 h 2843"/>
              <a:gd name="T10" fmla="*/ 2063 w 4117"/>
              <a:gd name="T11" fmla="*/ 2842 h 2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17" h="2843">
                <a:moveTo>
                  <a:pt x="2063" y="2842"/>
                </a:moveTo>
                <a:lnTo>
                  <a:pt x="2063" y="2842"/>
                </a:lnTo>
                <a:cubicBezTo>
                  <a:pt x="3036" y="2842"/>
                  <a:pt x="3860" y="2240"/>
                  <a:pt x="4116" y="1426"/>
                </a:cubicBezTo>
                <a:cubicBezTo>
                  <a:pt x="3860" y="602"/>
                  <a:pt x="3036" y="0"/>
                  <a:pt x="2063" y="0"/>
                </a:cubicBezTo>
                <a:cubicBezTo>
                  <a:pt x="1080" y="0"/>
                  <a:pt x="257" y="602"/>
                  <a:pt x="0" y="1426"/>
                </a:cubicBezTo>
                <a:cubicBezTo>
                  <a:pt x="257" y="2240"/>
                  <a:pt x="1080" y="2842"/>
                  <a:pt x="2063" y="284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9">
            <a:extLst>
              <a:ext uri="{FF2B5EF4-FFF2-40B4-BE49-F238E27FC236}">
                <a16:creationId xmlns:a16="http://schemas.microsoft.com/office/drawing/2014/main" id="{2701EE9E-0CDE-E941-82C8-CABF1B113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2478" y="7050166"/>
            <a:ext cx="4669636" cy="2757584"/>
          </a:xfrm>
          <a:custGeom>
            <a:avLst/>
            <a:gdLst>
              <a:gd name="T0" fmla="*/ 2142 w 4285"/>
              <a:gd name="T1" fmla="*/ 1106 h 2533"/>
              <a:gd name="T2" fmla="*/ 2142 w 4285"/>
              <a:gd name="T3" fmla="*/ 1106 h 2533"/>
              <a:gd name="T4" fmla="*/ 4205 w 4285"/>
              <a:gd name="T5" fmla="*/ 2532 h 2533"/>
              <a:gd name="T6" fmla="*/ 4284 w 4285"/>
              <a:gd name="T7" fmla="*/ 1974 h 2533"/>
              <a:gd name="T8" fmla="*/ 2142 w 4285"/>
              <a:gd name="T9" fmla="*/ 0 h 2533"/>
              <a:gd name="T10" fmla="*/ 0 w 4285"/>
              <a:gd name="T11" fmla="*/ 1974 h 2533"/>
              <a:gd name="T12" fmla="*/ 79 w 4285"/>
              <a:gd name="T13" fmla="*/ 2532 h 2533"/>
              <a:gd name="T14" fmla="*/ 2142 w 4285"/>
              <a:gd name="T15" fmla="*/ 1106 h 2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85" h="2533">
                <a:moveTo>
                  <a:pt x="2142" y="1106"/>
                </a:moveTo>
                <a:lnTo>
                  <a:pt x="2142" y="1106"/>
                </a:lnTo>
                <a:cubicBezTo>
                  <a:pt x="3116" y="1106"/>
                  <a:pt x="3939" y="1708"/>
                  <a:pt x="4205" y="2532"/>
                </a:cubicBezTo>
                <a:cubicBezTo>
                  <a:pt x="4258" y="2355"/>
                  <a:pt x="4284" y="2168"/>
                  <a:pt x="4284" y="1974"/>
                </a:cubicBezTo>
                <a:cubicBezTo>
                  <a:pt x="4284" y="885"/>
                  <a:pt x="3328" y="0"/>
                  <a:pt x="2142" y="0"/>
                </a:cubicBezTo>
                <a:cubicBezTo>
                  <a:pt x="956" y="0"/>
                  <a:pt x="0" y="885"/>
                  <a:pt x="0" y="1974"/>
                </a:cubicBezTo>
                <a:cubicBezTo>
                  <a:pt x="0" y="2168"/>
                  <a:pt x="26" y="2355"/>
                  <a:pt x="79" y="2532"/>
                </a:cubicBezTo>
                <a:cubicBezTo>
                  <a:pt x="345" y="1708"/>
                  <a:pt x="1168" y="1106"/>
                  <a:pt x="2142" y="110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0">
            <a:extLst>
              <a:ext uri="{FF2B5EF4-FFF2-40B4-BE49-F238E27FC236}">
                <a16:creationId xmlns:a16="http://schemas.microsoft.com/office/drawing/2014/main" id="{0E73EECB-4973-2044-8D39-93504FCE7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8953" y="8256007"/>
            <a:ext cx="4496687" cy="3098680"/>
          </a:xfrm>
          <a:custGeom>
            <a:avLst/>
            <a:gdLst>
              <a:gd name="T0" fmla="*/ 2063 w 4127"/>
              <a:gd name="T1" fmla="*/ 2842 h 2843"/>
              <a:gd name="T2" fmla="*/ 2063 w 4127"/>
              <a:gd name="T3" fmla="*/ 2842 h 2843"/>
              <a:gd name="T4" fmla="*/ 4126 w 4127"/>
              <a:gd name="T5" fmla="*/ 1426 h 2843"/>
              <a:gd name="T6" fmla="*/ 2063 w 4127"/>
              <a:gd name="T7" fmla="*/ 0 h 2843"/>
              <a:gd name="T8" fmla="*/ 0 w 4127"/>
              <a:gd name="T9" fmla="*/ 1426 h 2843"/>
              <a:gd name="T10" fmla="*/ 2063 w 4127"/>
              <a:gd name="T11" fmla="*/ 2842 h 2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27" h="2843">
                <a:moveTo>
                  <a:pt x="2063" y="2842"/>
                </a:moveTo>
                <a:lnTo>
                  <a:pt x="2063" y="2842"/>
                </a:lnTo>
                <a:cubicBezTo>
                  <a:pt x="3037" y="2842"/>
                  <a:pt x="3860" y="2240"/>
                  <a:pt x="4126" y="1426"/>
                </a:cubicBezTo>
                <a:cubicBezTo>
                  <a:pt x="3860" y="602"/>
                  <a:pt x="3037" y="0"/>
                  <a:pt x="2063" y="0"/>
                </a:cubicBezTo>
                <a:cubicBezTo>
                  <a:pt x="1089" y="0"/>
                  <a:pt x="266" y="602"/>
                  <a:pt x="0" y="1426"/>
                </a:cubicBezTo>
                <a:cubicBezTo>
                  <a:pt x="266" y="2240"/>
                  <a:pt x="1089" y="2842"/>
                  <a:pt x="2063" y="284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1">
            <a:extLst>
              <a:ext uri="{FF2B5EF4-FFF2-40B4-BE49-F238E27FC236}">
                <a16:creationId xmlns:a16="http://schemas.microsoft.com/office/drawing/2014/main" id="{8E32C3A0-19FE-634F-936D-A6A194A22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3129" y="7050166"/>
            <a:ext cx="4679245" cy="2757584"/>
          </a:xfrm>
          <a:custGeom>
            <a:avLst/>
            <a:gdLst>
              <a:gd name="T0" fmla="*/ 2143 w 4295"/>
              <a:gd name="T1" fmla="*/ 1106 h 2533"/>
              <a:gd name="T2" fmla="*/ 2143 w 4295"/>
              <a:gd name="T3" fmla="*/ 1106 h 2533"/>
              <a:gd name="T4" fmla="*/ 4205 w 4295"/>
              <a:gd name="T5" fmla="*/ 2532 h 2533"/>
              <a:gd name="T6" fmla="*/ 4294 w 4295"/>
              <a:gd name="T7" fmla="*/ 1974 h 2533"/>
              <a:gd name="T8" fmla="*/ 2143 w 4295"/>
              <a:gd name="T9" fmla="*/ 0 h 2533"/>
              <a:gd name="T10" fmla="*/ 0 w 4295"/>
              <a:gd name="T11" fmla="*/ 1974 h 2533"/>
              <a:gd name="T12" fmla="*/ 89 w 4295"/>
              <a:gd name="T13" fmla="*/ 2532 h 2533"/>
              <a:gd name="T14" fmla="*/ 2143 w 4295"/>
              <a:gd name="T15" fmla="*/ 1106 h 2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95" h="2533">
                <a:moveTo>
                  <a:pt x="2143" y="1106"/>
                </a:moveTo>
                <a:lnTo>
                  <a:pt x="2143" y="1106"/>
                </a:lnTo>
                <a:cubicBezTo>
                  <a:pt x="3125" y="1106"/>
                  <a:pt x="3948" y="1708"/>
                  <a:pt x="4205" y="2532"/>
                </a:cubicBezTo>
                <a:cubicBezTo>
                  <a:pt x="4258" y="2355"/>
                  <a:pt x="4294" y="2168"/>
                  <a:pt x="4294" y="1974"/>
                </a:cubicBezTo>
                <a:cubicBezTo>
                  <a:pt x="4294" y="885"/>
                  <a:pt x="3329" y="0"/>
                  <a:pt x="2143" y="0"/>
                </a:cubicBezTo>
                <a:cubicBezTo>
                  <a:pt x="965" y="0"/>
                  <a:pt x="0" y="885"/>
                  <a:pt x="0" y="1974"/>
                </a:cubicBezTo>
                <a:cubicBezTo>
                  <a:pt x="0" y="2168"/>
                  <a:pt x="27" y="2355"/>
                  <a:pt x="89" y="2532"/>
                </a:cubicBezTo>
                <a:cubicBezTo>
                  <a:pt x="346" y="1708"/>
                  <a:pt x="1169" y="1106"/>
                  <a:pt x="2143" y="110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2">
            <a:extLst>
              <a:ext uri="{FF2B5EF4-FFF2-40B4-BE49-F238E27FC236}">
                <a16:creationId xmlns:a16="http://schemas.microsoft.com/office/drawing/2014/main" id="{10A1F28F-DA29-FD4E-9EC8-983048D17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9212" y="8256007"/>
            <a:ext cx="4487079" cy="3098680"/>
          </a:xfrm>
          <a:custGeom>
            <a:avLst/>
            <a:gdLst>
              <a:gd name="T0" fmla="*/ 2054 w 4117"/>
              <a:gd name="T1" fmla="*/ 2842 h 2843"/>
              <a:gd name="T2" fmla="*/ 2054 w 4117"/>
              <a:gd name="T3" fmla="*/ 2842 h 2843"/>
              <a:gd name="T4" fmla="*/ 4116 w 4117"/>
              <a:gd name="T5" fmla="*/ 1426 h 2843"/>
              <a:gd name="T6" fmla="*/ 2054 w 4117"/>
              <a:gd name="T7" fmla="*/ 0 h 2843"/>
              <a:gd name="T8" fmla="*/ 0 w 4117"/>
              <a:gd name="T9" fmla="*/ 1426 h 2843"/>
              <a:gd name="T10" fmla="*/ 2054 w 4117"/>
              <a:gd name="T11" fmla="*/ 2842 h 2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17" h="2843">
                <a:moveTo>
                  <a:pt x="2054" y="2842"/>
                </a:moveTo>
                <a:lnTo>
                  <a:pt x="2054" y="2842"/>
                </a:lnTo>
                <a:cubicBezTo>
                  <a:pt x="3036" y="2842"/>
                  <a:pt x="3859" y="2240"/>
                  <a:pt x="4116" y="1426"/>
                </a:cubicBezTo>
                <a:cubicBezTo>
                  <a:pt x="3859" y="602"/>
                  <a:pt x="3036" y="0"/>
                  <a:pt x="2054" y="0"/>
                </a:cubicBezTo>
                <a:cubicBezTo>
                  <a:pt x="1080" y="0"/>
                  <a:pt x="257" y="602"/>
                  <a:pt x="0" y="1426"/>
                </a:cubicBezTo>
                <a:cubicBezTo>
                  <a:pt x="257" y="2240"/>
                  <a:pt x="1080" y="2842"/>
                  <a:pt x="2054" y="284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13">
            <a:extLst>
              <a:ext uri="{FF2B5EF4-FFF2-40B4-BE49-F238E27FC236}">
                <a16:creationId xmlns:a16="http://schemas.microsoft.com/office/drawing/2014/main" id="{E0AD370A-3851-7C45-99C8-4879973A6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251" y="7415282"/>
            <a:ext cx="783075" cy="571693"/>
          </a:xfrm>
          <a:custGeom>
            <a:avLst/>
            <a:gdLst>
              <a:gd name="T0" fmla="*/ 611 w 718"/>
              <a:gd name="T1" fmla="*/ 522 h 523"/>
              <a:gd name="T2" fmla="*/ 611 w 718"/>
              <a:gd name="T3" fmla="*/ 522 h 523"/>
              <a:gd name="T4" fmla="*/ 106 w 718"/>
              <a:gd name="T5" fmla="*/ 522 h 523"/>
              <a:gd name="T6" fmla="*/ 0 w 718"/>
              <a:gd name="T7" fmla="*/ 416 h 523"/>
              <a:gd name="T8" fmla="*/ 0 w 718"/>
              <a:gd name="T9" fmla="*/ 107 h 523"/>
              <a:gd name="T10" fmla="*/ 106 w 718"/>
              <a:gd name="T11" fmla="*/ 0 h 523"/>
              <a:gd name="T12" fmla="*/ 611 w 718"/>
              <a:gd name="T13" fmla="*/ 0 h 523"/>
              <a:gd name="T14" fmla="*/ 717 w 718"/>
              <a:gd name="T15" fmla="*/ 107 h 523"/>
              <a:gd name="T16" fmla="*/ 717 w 718"/>
              <a:gd name="T17" fmla="*/ 416 h 523"/>
              <a:gd name="T18" fmla="*/ 611 w 718"/>
              <a:gd name="T19" fmla="*/ 522 h 523"/>
              <a:gd name="T20" fmla="*/ 106 w 718"/>
              <a:gd name="T21" fmla="*/ 53 h 523"/>
              <a:gd name="T22" fmla="*/ 106 w 718"/>
              <a:gd name="T23" fmla="*/ 53 h 523"/>
              <a:gd name="T24" fmla="*/ 53 w 718"/>
              <a:gd name="T25" fmla="*/ 107 h 523"/>
              <a:gd name="T26" fmla="*/ 53 w 718"/>
              <a:gd name="T27" fmla="*/ 416 h 523"/>
              <a:gd name="T28" fmla="*/ 106 w 718"/>
              <a:gd name="T29" fmla="*/ 461 h 523"/>
              <a:gd name="T30" fmla="*/ 611 w 718"/>
              <a:gd name="T31" fmla="*/ 461 h 523"/>
              <a:gd name="T32" fmla="*/ 655 w 718"/>
              <a:gd name="T33" fmla="*/ 416 h 523"/>
              <a:gd name="T34" fmla="*/ 655 w 718"/>
              <a:gd name="T35" fmla="*/ 107 h 523"/>
              <a:gd name="T36" fmla="*/ 611 w 718"/>
              <a:gd name="T37" fmla="*/ 53 h 523"/>
              <a:gd name="T38" fmla="*/ 106 w 718"/>
              <a:gd name="T39" fmla="*/ 5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18" h="523">
                <a:moveTo>
                  <a:pt x="611" y="522"/>
                </a:moveTo>
                <a:lnTo>
                  <a:pt x="611" y="522"/>
                </a:lnTo>
                <a:cubicBezTo>
                  <a:pt x="106" y="522"/>
                  <a:pt x="106" y="522"/>
                  <a:pt x="106" y="522"/>
                </a:cubicBezTo>
                <a:cubicBezTo>
                  <a:pt x="45" y="522"/>
                  <a:pt x="0" y="469"/>
                  <a:pt x="0" y="416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5"/>
                  <a:pt x="45" y="0"/>
                  <a:pt x="106" y="0"/>
                </a:cubicBezTo>
                <a:cubicBezTo>
                  <a:pt x="611" y="0"/>
                  <a:pt x="611" y="0"/>
                  <a:pt x="611" y="0"/>
                </a:cubicBezTo>
                <a:cubicBezTo>
                  <a:pt x="664" y="0"/>
                  <a:pt x="717" y="45"/>
                  <a:pt x="717" y="107"/>
                </a:cubicBezTo>
                <a:cubicBezTo>
                  <a:pt x="717" y="416"/>
                  <a:pt x="717" y="416"/>
                  <a:pt x="717" y="416"/>
                </a:cubicBezTo>
                <a:cubicBezTo>
                  <a:pt x="717" y="469"/>
                  <a:pt x="664" y="522"/>
                  <a:pt x="611" y="522"/>
                </a:cubicBezTo>
                <a:close/>
                <a:moveTo>
                  <a:pt x="106" y="53"/>
                </a:moveTo>
                <a:lnTo>
                  <a:pt x="106" y="53"/>
                </a:lnTo>
                <a:cubicBezTo>
                  <a:pt x="80" y="53"/>
                  <a:pt x="53" y="80"/>
                  <a:pt x="53" y="107"/>
                </a:cubicBezTo>
                <a:cubicBezTo>
                  <a:pt x="53" y="416"/>
                  <a:pt x="53" y="416"/>
                  <a:pt x="53" y="416"/>
                </a:cubicBezTo>
                <a:cubicBezTo>
                  <a:pt x="53" y="443"/>
                  <a:pt x="80" y="461"/>
                  <a:pt x="106" y="461"/>
                </a:cubicBezTo>
                <a:cubicBezTo>
                  <a:pt x="611" y="461"/>
                  <a:pt x="611" y="461"/>
                  <a:pt x="611" y="461"/>
                </a:cubicBezTo>
                <a:cubicBezTo>
                  <a:pt x="637" y="461"/>
                  <a:pt x="655" y="443"/>
                  <a:pt x="655" y="416"/>
                </a:cubicBezTo>
                <a:cubicBezTo>
                  <a:pt x="655" y="107"/>
                  <a:pt x="655" y="107"/>
                  <a:pt x="655" y="107"/>
                </a:cubicBezTo>
                <a:cubicBezTo>
                  <a:pt x="655" y="80"/>
                  <a:pt x="637" y="53"/>
                  <a:pt x="611" y="53"/>
                </a:cubicBezTo>
                <a:lnTo>
                  <a:pt x="106" y="5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14">
            <a:extLst>
              <a:ext uri="{FF2B5EF4-FFF2-40B4-BE49-F238E27FC236}">
                <a16:creationId xmlns:a16="http://schemas.microsoft.com/office/drawing/2014/main" id="{2CBCE890-BBA3-2C44-B565-691F0E769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9519" y="7578623"/>
            <a:ext cx="163341" cy="230599"/>
          </a:xfrm>
          <a:custGeom>
            <a:avLst/>
            <a:gdLst>
              <a:gd name="T0" fmla="*/ 80 w 152"/>
              <a:gd name="T1" fmla="*/ 212 h 213"/>
              <a:gd name="T2" fmla="*/ 80 w 152"/>
              <a:gd name="T3" fmla="*/ 212 h 213"/>
              <a:gd name="T4" fmla="*/ 27 w 152"/>
              <a:gd name="T5" fmla="*/ 212 h 213"/>
              <a:gd name="T6" fmla="*/ 9 w 152"/>
              <a:gd name="T7" fmla="*/ 194 h 213"/>
              <a:gd name="T8" fmla="*/ 9 w 152"/>
              <a:gd name="T9" fmla="*/ 194 h 213"/>
              <a:gd name="T10" fmla="*/ 27 w 152"/>
              <a:gd name="T11" fmla="*/ 168 h 213"/>
              <a:gd name="T12" fmla="*/ 80 w 152"/>
              <a:gd name="T13" fmla="*/ 168 h 213"/>
              <a:gd name="T14" fmla="*/ 107 w 152"/>
              <a:gd name="T15" fmla="*/ 150 h 213"/>
              <a:gd name="T16" fmla="*/ 80 w 152"/>
              <a:gd name="T17" fmla="*/ 124 h 213"/>
              <a:gd name="T18" fmla="*/ 62 w 152"/>
              <a:gd name="T19" fmla="*/ 124 h 213"/>
              <a:gd name="T20" fmla="*/ 0 w 152"/>
              <a:gd name="T21" fmla="*/ 71 h 213"/>
              <a:gd name="T22" fmla="*/ 62 w 152"/>
              <a:gd name="T23" fmla="*/ 0 h 213"/>
              <a:gd name="T24" fmla="*/ 124 w 152"/>
              <a:gd name="T25" fmla="*/ 0 h 213"/>
              <a:gd name="T26" fmla="*/ 142 w 152"/>
              <a:gd name="T27" fmla="*/ 17 h 213"/>
              <a:gd name="T28" fmla="*/ 142 w 152"/>
              <a:gd name="T29" fmla="*/ 17 h 213"/>
              <a:gd name="T30" fmla="*/ 124 w 152"/>
              <a:gd name="T31" fmla="*/ 44 h 213"/>
              <a:gd name="T32" fmla="*/ 62 w 152"/>
              <a:gd name="T33" fmla="*/ 44 h 213"/>
              <a:gd name="T34" fmla="*/ 45 w 152"/>
              <a:gd name="T35" fmla="*/ 62 h 213"/>
              <a:gd name="T36" fmla="*/ 62 w 152"/>
              <a:gd name="T37" fmla="*/ 88 h 213"/>
              <a:gd name="T38" fmla="*/ 80 w 152"/>
              <a:gd name="T39" fmla="*/ 88 h 213"/>
              <a:gd name="T40" fmla="*/ 151 w 152"/>
              <a:gd name="T41" fmla="*/ 159 h 213"/>
              <a:gd name="T42" fmla="*/ 80 w 152"/>
              <a:gd name="T43" fmla="*/ 212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2" h="213">
                <a:moveTo>
                  <a:pt x="80" y="212"/>
                </a:moveTo>
                <a:lnTo>
                  <a:pt x="80" y="212"/>
                </a:lnTo>
                <a:cubicBezTo>
                  <a:pt x="27" y="212"/>
                  <a:pt x="27" y="212"/>
                  <a:pt x="27" y="212"/>
                </a:cubicBezTo>
                <a:cubicBezTo>
                  <a:pt x="18" y="212"/>
                  <a:pt x="9" y="204"/>
                  <a:pt x="9" y="194"/>
                </a:cubicBezTo>
                <a:lnTo>
                  <a:pt x="9" y="194"/>
                </a:lnTo>
                <a:cubicBezTo>
                  <a:pt x="9" y="177"/>
                  <a:pt x="18" y="168"/>
                  <a:pt x="27" y="168"/>
                </a:cubicBezTo>
                <a:cubicBezTo>
                  <a:pt x="80" y="168"/>
                  <a:pt x="80" y="168"/>
                  <a:pt x="80" y="168"/>
                </a:cubicBezTo>
                <a:cubicBezTo>
                  <a:pt x="98" y="168"/>
                  <a:pt x="107" y="159"/>
                  <a:pt x="107" y="150"/>
                </a:cubicBezTo>
                <a:cubicBezTo>
                  <a:pt x="107" y="141"/>
                  <a:pt x="98" y="124"/>
                  <a:pt x="80" y="124"/>
                </a:cubicBezTo>
                <a:cubicBezTo>
                  <a:pt x="62" y="124"/>
                  <a:pt x="62" y="124"/>
                  <a:pt x="62" y="124"/>
                </a:cubicBezTo>
                <a:cubicBezTo>
                  <a:pt x="36" y="124"/>
                  <a:pt x="0" y="106"/>
                  <a:pt x="0" y="71"/>
                </a:cubicBezTo>
                <a:cubicBezTo>
                  <a:pt x="0" y="35"/>
                  <a:pt x="27" y="0"/>
                  <a:pt x="62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33" y="0"/>
                  <a:pt x="142" y="9"/>
                  <a:pt x="142" y="17"/>
                </a:cubicBezTo>
                <a:lnTo>
                  <a:pt x="142" y="17"/>
                </a:lnTo>
                <a:cubicBezTo>
                  <a:pt x="142" y="35"/>
                  <a:pt x="133" y="44"/>
                  <a:pt x="124" y="44"/>
                </a:cubicBezTo>
                <a:cubicBezTo>
                  <a:pt x="62" y="44"/>
                  <a:pt x="62" y="44"/>
                  <a:pt x="62" y="44"/>
                </a:cubicBezTo>
                <a:cubicBezTo>
                  <a:pt x="54" y="44"/>
                  <a:pt x="45" y="53"/>
                  <a:pt x="45" y="62"/>
                </a:cubicBezTo>
                <a:cubicBezTo>
                  <a:pt x="45" y="79"/>
                  <a:pt x="54" y="88"/>
                  <a:pt x="62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124" y="88"/>
                  <a:pt x="151" y="115"/>
                  <a:pt x="151" y="159"/>
                </a:cubicBezTo>
                <a:cubicBezTo>
                  <a:pt x="142" y="186"/>
                  <a:pt x="115" y="212"/>
                  <a:pt x="80" y="21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15">
            <a:extLst>
              <a:ext uri="{FF2B5EF4-FFF2-40B4-BE49-F238E27FC236}">
                <a16:creationId xmlns:a16="http://schemas.microsoft.com/office/drawing/2014/main" id="{F2C52EE1-59B5-554D-9771-837BD7715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7169" y="7540190"/>
            <a:ext cx="48042" cy="57650"/>
          </a:xfrm>
          <a:custGeom>
            <a:avLst/>
            <a:gdLst>
              <a:gd name="T0" fmla="*/ 44 w 45"/>
              <a:gd name="T1" fmla="*/ 53 h 54"/>
              <a:gd name="T2" fmla="*/ 0 w 45"/>
              <a:gd name="T3" fmla="*/ 53 h 54"/>
              <a:gd name="T4" fmla="*/ 0 w 45"/>
              <a:gd name="T5" fmla="*/ 0 h 54"/>
              <a:gd name="T6" fmla="*/ 44 w 45"/>
              <a:gd name="T7" fmla="*/ 0 h 54"/>
              <a:gd name="T8" fmla="*/ 44 w 45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54">
                <a:moveTo>
                  <a:pt x="44" y="53"/>
                </a:moveTo>
                <a:lnTo>
                  <a:pt x="0" y="53"/>
                </a:lnTo>
                <a:lnTo>
                  <a:pt x="0" y="0"/>
                </a:lnTo>
                <a:lnTo>
                  <a:pt x="44" y="0"/>
                </a:lnTo>
                <a:lnTo>
                  <a:pt x="44" y="53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16">
            <a:extLst>
              <a:ext uri="{FF2B5EF4-FFF2-40B4-BE49-F238E27FC236}">
                <a16:creationId xmlns:a16="http://schemas.microsoft.com/office/drawing/2014/main" id="{E053152C-C88F-D344-A76D-6637FC95D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7169" y="7790006"/>
            <a:ext cx="48042" cy="57650"/>
          </a:xfrm>
          <a:custGeom>
            <a:avLst/>
            <a:gdLst>
              <a:gd name="T0" fmla="*/ 44 w 45"/>
              <a:gd name="T1" fmla="*/ 54 h 55"/>
              <a:gd name="T2" fmla="*/ 0 w 45"/>
              <a:gd name="T3" fmla="*/ 54 h 55"/>
              <a:gd name="T4" fmla="*/ 0 w 45"/>
              <a:gd name="T5" fmla="*/ 0 h 55"/>
              <a:gd name="T6" fmla="*/ 44 w 45"/>
              <a:gd name="T7" fmla="*/ 0 h 55"/>
              <a:gd name="T8" fmla="*/ 44 w 45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55">
                <a:moveTo>
                  <a:pt x="44" y="54"/>
                </a:moveTo>
                <a:lnTo>
                  <a:pt x="0" y="54"/>
                </a:lnTo>
                <a:lnTo>
                  <a:pt x="0" y="0"/>
                </a:lnTo>
                <a:lnTo>
                  <a:pt x="44" y="0"/>
                </a:lnTo>
                <a:lnTo>
                  <a:pt x="44" y="54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17">
            <a:extLst>
              <a:ext uri="{FF2B5EF4-FFF2-40B4-BE49-F238E27FC236}">
                <a16:creationId xmlns:a16="http://schemas.microsoft.com/office/drawing/2014/main" id="{73B0DAD6-D517-F948-98A1-8D048F8D1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377" y="7492148"/>
            <a:ext cx="86475" cy="76866"/>
          </a:xfrm>
          <a:custGeom>
            <a:avLst/>
            <a:gdLst>
              <a:gd name="T0" fmla="*/ 44 w 80"/>
              <a:gd name="T1" fmla="*/ 9 h 72"/>
              <a:gd name="T2" fmla="*/ 44 w 80"/>
              <a:gd name="T3" fmla="*/ 9 h 72"/>
              <a:gd name="T4" fmla="*/ 18 w 80"/>
              <a:gd name="T5" fmla="*/ 27 h 72"/>
              <a:gd name="T6" fmla="*/ 9 w 80"/>
              <a:gd name="T7" fmla="*/ 62 h 72"/>
              <a:gd name="T8" fmla="*/ 9 w 80"/>
              <a:gd name="T9" fmla="*/ 62 h 72"/>
              <a:gd name="T10" fmla="*/ 35 w 80"/>
              <a:gd name="T11" fmla="*/ 62 h 72"/>
              <a:gd name="T12" fmla="*/ 71 w 80"/>
              <a:gd name="T13" fmla="*/ 44 h 72"/>
              <a:gd name="T14" fmla="*/ 71 w 80"/>
              <a:gd name="T15" fmla="*/ 18 h 72"/>
              <a:gd name="T16" fmla="*/ 71 w 80"/>
              <a:gd name="T17" fmla="*/ 18 h 72"/>
              <a:gd name="T18" fmla="*/ 44 w 80"/>
              <a:gd name="T19" fmla="*/ 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72">
                <a:moveTo>
                  <a:pt x="44" y="9"/>
                </a:moveTo>
                <a:lnTo>
                  <a:pt x="44" y="9"/>
                </a:lnTo>
                <a:cubicBezTo>
                  <a:pt x="18" y="27"/>
                  <a:pt x="18" y="27"/>
                  <a:pt x="18" y="27"/>
                </a:cubicBezTo>
                <a:cubicBezTo>
                  <a:pt x="9" y="36"/>
                  <a:pt x="0" y="53"/>
                  <a:pt x="9" y="62"/>
                </a:cubicBezTo>
                <a:lnTo>
                  <a:pt x="9" y="62"/>
                </a:lnTo>
                <a:cubicBezTo>
                  <a:pt x="18" y="71"/>
                  <a:pt x="26" y="71"/>
                  <a:pt x="35" y="62"/>
                </a:cubicBezTo>
                <a:cubicBezTo>
                  <a:pt x="71" y="44"/>
                  <a:pt x="71" y="44"/>
                  <a:pt x="71" y="44"/>
                </a:cubicBezTo>
                <a:cubicBezTo>
                  <a:pt x="79" y="44"/>
                  <a:pt x="79" y="27"/>
                  <a:pt x="71" y="18"/>
                </a:cubicBezTo>
                <a:lnTo>
                  <a:pt x="71" y="18"/>
                </a:lnTo>
                <a:cubicBezTo>
                  <a:pt x="71" y="9"/>
                  <a:pt x="53" y="0"/>
                  <a:pt x="44" y="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18">
            <a:extLst>
              <a:ext uri="{FF2B5EF4-FFF2-40B4-BE49-F238E27FC236}">
                <a16:creationId xmlns:a16="http://schemas.microsoft.com/office/drawing/2014/main" id="{7A97A4CF-FE9D-8C47-9278-542A818EC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726" y="7809222"/>
            <a:ext cx="86475" cy="76866"/>
          </a:xfrm>
          <a:custGeom>
            <a:avLst/>
            <a:gdLst>
              <a:gd name="T0" fmla="*/ 44 w 81"/>
              <a:gd name="T1" fmla="*/ 9 h 72"/>
              <a:gd name="T2" fmla="*/ 44 w 81"/>
              <a:gd name="T3" fmla="*/ 9 h 72"/>
              <a:gd name="T4" fmla="*/ 18 w 81"/>
              <a:gd name="T5" fmla="*/ 27 h 72"/>
              <a:gd name="T6" fmla="*/ 9 w 81"/>
              <a:gd name="T7" fmla="*/ 62 h 72"/>
              <a:gd name="T8" fmla="*/ 9 w 81"/>
              <a:gd name="T9" fmla="*/ 62 h 72"/>
              <a:gd name="T10" fmla="*/ 35 w 81"/>
              <a:gd name="T11" fmla="*/ 62 h 72"/>
              <a:gd name="T12" fmla="*/ 71 w 81"/>
              <a:gd name="T13" fmla="*/ 44 h 72"/>
              <a:gd name="T14" fmla="*/ 71 w 81"/>
              <a:gd name="T15" fmla="*/ 18 h 72"/>
              <a:gd name="T16" fmla="*/ 71 w 81"/>
              <a:gd name="T17" fmla="*/ 18 h 72"/>
              <a:gd name="T18" fmla="*/ 44 w 81"/>
              <a:gd name="T19" fmla="*/ 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" h="72">
                <a:moveTo>
                  <a:pt x="44" y="9"/>
                </a:moveTo>
                <a:lnTo>
                  <a:pt x="44" y="9"/>
                </a:lnTo>
                <a:cubicBezTo>
                  <a:pt x="18" y="27"/>
                  <a:pt x="18" y="27"/>
                  <a:pt x="18" y="27"/>
                </a:cubicBezTo>
                <a:cubicBezTo>
                  <a:pt x="0" y="36"/>
                  <a:pt x="0" y="53"/>
                  <a:pt x="9" y="62"/>
                </a:cubicBezTo>
                <a:lnTo>
                  <a:pt x="9" y="62"/>
                </a:lnTo>
                <a:cubicBezTo>
                  <a:pt x="18" y="71"/>
                  <a:pt x="26" y="71"/>
                  <a:pt x="35" y="62"/>
                </a:cubicBezTo>
                <a:cubicBezTo>
                  <a:pt x="71" y="44"/>
                  <a:pt x="71" y="44"/>
                  <a:pt x="71" y="44"/>
                </a:cubicBezTo>
                <a:cubicBezTo>
                  <a:pt x="80" y="36"/>
                  <a:pt x="80" y="27"/>
                  <a:pt x="71" y="18"/>
                </a:cubicBezTo>
                <a:lnTo>
                  <a:pt x="71" y="18"/>
                </a:lnTo>
                <a:cubicBezTo>
                  <a:pt x="62" y="9"/>
                  <a:pt x="53" y="0"/>
                  <a:pt x="44" y="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19">
            <a:extLst>
              <a:ext uri="{FF2B5EF4-FFF2-40B4-BE49-F238E27FC236}">
                <a16:creationId xmlns:a16="http://schemas.microsoft.com/office/drawing/2014/main" id="{588FE72D-DF6A-1249-83E3-D7E1646A4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1737" y="7674706"/>
            <a:ext cx="230599" cy="341093"/>
          </a:xfrm>
          <a:custGeom>
            <a:avLst/>
            <a:gdLst>
              <a:gd name="T0" fmla="*/ 212 w 213"/>
              <a:gd name="T1" fmla="*/ 310 h 311"/>
              <a:gd name="T2" fmla="*/ 212 w 213"/>
              <a:gd name="T3" fmla="*/ 310 h 311"/>
              <a:gd name="T4" fmla="*/ 0 w 213"/>
              <a:gd name="T5" fmla="*/ 310 h 311"/>
              <a:gd name="T6" fmla="*/ 0 w 213"/>
              <a:gd name="T7" fmla="*/ 45 h 311"/>
              <a:gd name="T8" fmla="*/ 44 w 213"/>
              <a:gd name="T9" fmla="*/ 0 h 311"/>
              <a:gd name="T10" fmla="*/ 168 w 213"/>
              <a:gd name="T11" fmla="*/ 0 h 311"/>
              <a:gd name="T12" fmla="*/ 212 w 213"/>
              <a:gd name="T13" fmla="*/ 45 h 311"/>
              <a:gd name="T14" fmla="*/ 212 w 213"/>
              <a:gd name="T15" fmla="*/ 310 h 311"/>
              <a:gd name="T16" fmla="*/ 44 w 213"/>
              <a:gd name="T17" fmla="*/ 266 h 311"/>
              <a:gd name="T18" fmla="*/ 44 w 213"/>
              <a:gd name="T19" fmla="*/ 266 h 311"/>
              <a:gd name="T20" fmla="*/ 168 w 213"/>
              <a:gd name="T21" fmla="*/ 266 h 311"/>
              <a:gd name="T22" fmla="*/ 168 w 213"/>
              <a:gd name="T23" fmla="*/ 45 h 311"/>
              <a:gd name="T24" fmla="*/ 168 w 213"/>
              <a:gd name="T25" fmla="*/ 45 h 311"/>
              <a:gd name="T26" fmla="*/ 44 w 213"/>
              <a:gd name="T27" fmla="*/ 45 h 311"/>
              <a:gd name="T28" fmla="*/ 44 w 213"/>
              <a:gd name="T29" fmla="*/ 45 h 311"/>
              <a:gd name="T30" fmla="*/ 44 w 213"/>
              <a:gd name="T31" fmla="*/ 266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3" h="311">
                <a:moveTo>
                  <a:pt x="212" y="310"/>
                </a:moveTo>
                <a:lnTo>
                  <a:pt x="212" y="310"/>
                </a:lnTo>
                <a:cubicBezTo>
                  <a:pt x="0" y="310"/>
                  <a:pt x="0" y="310"/>
                  <a:pt x="0" y="310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7" y="0"/>
                  <a:pt x="44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94" y="0"/>
                  <a:pt x="212" y="18"/>
                  <a:pt x="212" y="45"/>
                </a:cubicBezTo>
                <a:lnTo>
                  <a:pt x="212" y="310"/>
                </a:lnTo>
                <a:close/>
                <a:moveTo>
                  <a:pt x="44" y="266"/>
                </a:moveTo>
                <a:lnTo>
                  <a:pt x="44" y="266"/>
                </a:lnTo>
                <a:cubicBezTo>
                  <a:pt x="168" y="266"/>
                  <a:pt x="168" y="266"/>
                  <a:pt x="168" y="266"/>
                </a:cubicBezTo>
                <a:cubicBezTo>
                  <a:pt x="168" y="45"/>
                  <a:pt x="168" y="45"/>
                  <a:pt x="168" y="45"/>
                </a:cubicBezTo>
                <a:lnTo>
                  <a:pt x="168" y="45"/>
                </a:lnTo>
                <a:cubicBezTo>
                  <a:pt x="44" y="45"/>
                  <a:pt x="44" y="45"/>
                  <a:pt x="44" y="45"/>
                </a:cubicBezTo>
                <a:lnTo>
                  <a:pt x="44" y="45"/>
                </a:lnTo>
                <a:lnTo>
                  <a:pt x="44" y="26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20">
            <a:extLst>
              <a:ext uri="{FF2B5EF4-FFF2-40B4-BE49-F238E27FC236}">
                <a16:creationId xmlns:a16="http://schemas.microsoft.com/office/drawing/2014/main" id="{3950D16A-7DCF-DA47-956E-9E14BD356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0355" y="7578623"/>
            <a:ext cx="686995" cy="432374"/>
          </a:xfrm>
          <a:custGeom>
            <a:avLst/>
            <a:gdLst>
              <a:gd name="T0" fmla="*/ 557 w 629"/>
              <a:gd name="T1" fmla="*/ 398 h 399"/>
              <a:gd name="T2" fmla="*/ 557 w 629"/>
              <a:gd name="T3" fmla="*/ 398 h 399"/>
              <a:gd name="T4" fmla="*/ 62 w 629"/>
              <a:gd name="T5" fmla="*/ 398 h 399"/>
              <a:gd name="T6" fmla="*/ 0 w 629"/>
              <a:gd name="T7" fmla="*/ 336 h 399"/>
              <a:gd name="T8" fmla="*/ 0 w 629"/>
              <a:gd name="T9" fmla="*/ 79 h 399"/>
              <a:gd name="T10" fmla="*/ 26 w 629"/>
              <a:gd name="T11" fmla="*/ 53 h 399"/>
              <a:gd name="T12" fmla="*/ 26 w 629"/>
              <a:gd name="T13" fmla="*/ 53 h 399"/>
              <a:gd name="T14" fmla="*/ 53 w 629"/>
              <a:gd name="T15" fmla="*/ 79 h 399"/>
              <a:gd name="T16" fmla="*/ 53 w 629"/>
              <a:gd name="T17" fmla="*/ 336 h 399"/>
              <a:gd name="T18" fmla="*/ 62 w 629"/>
              <a:gd name="T19" fmla="*/ 345 h 399"/>
              <a:gd name="T20" fmla="*/ 557 w 629"/>
              <a:gd name="T21" fmla="*/ 345 h 399"/>
              <a:gd name="T22" fmla="*/ 566 w 629"/>
              <a:gd name="T23" fmla="*/ 336 h 399"/>
              <a:gd name="T24" fmla="*/ 566 w 629"/>
              <a:gd name="T25" fmla="*/ 0 h 399"/>
              <a:gd name="T26" fmla="*/ 628 w 629"/>
              <a:gd name="T27" fmla="*/ 0 h 399"/>
              <a:gd name="T28" fmla="*/ 628 w 629"/>
              <a:gd name="T29" fmla="*/ 336 h 399"/>
              <a:gd name="T30" fmla="*/ 557 w 629"/>
              <a:gd name="T31" fmla="*/ 39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9" h="399">
                <a:moveTo>
                  <a:pt x="557" y="398"/>
                </a:moveTo>
                <a:lnTo>
                  <a:pt x="557" y="398"/>
                </a:lnTo>
                <a:cubicBezTo>
                  <a:pt x="62" y="398"/>
                  <a:pt x="62" y="398"/>
                  <a:pt x="62" y="398"/>
                </a:cubicBezTo>
                <a:cubicBezTo>
                  <a:pt x="26" y="398"/>
                  <a:pt x="0" y="371"/>
                  <a:pt x="0" y="336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62"/>
                  <a:pt x="9" y="53"/>
                  <a:pt x="26" y="53"/>
                </a:cubicBezTo>
                <a:lnTo>
                  <a:pt x="26" y="53"/>
                </a:lnTo>
                <a:cubicBezTo>
                  <a:pt x="44" y="53"/>
                  <a:pt x="53" y="62"/>
                  <a:pt x="53" y="79"/>
                </a:cubicBezTo>
                <a:cubicBezTo>
                  <a:pt x="53" y="336"/>
                  <a:pt x="53" y="336"/>
                  <a:pt x="53" y="336"/>
                </a:cubicBezTo>
                <a:lnTo>
                  <a:pt x="62" y="345"/>
                </a:lnTo>
                <a:cubicBezTo>
                  <a:pt x="557" y="345"/>
                  <a:pt x="557" y="345"/>
                  <a:pt x="557" y="345"/>
                </a:cubicBezTo>
                <a:cubicBezTo>
                  <a:pt x="566" y="345"/>
                  <a:pt x="566" y="336"/>
                  <a:pt x="566" y="336"/>
                </a:cubicBezTo>
                <a:cubicBezTo>
                  <a:pt x="566" y="0"/>
                  <a:pt x="566" y="0"/>
                  <a:pt x="566" y="0"/>
                </a:cubicBezTo>
                <a:cubicBezTo>
                  <a:pt x="628" y="0"/>
                  <a:pt x="628" y="0"/>
                  <a:pt x="628" y="0"/>
                </a:cubicBezTo>
                <a:cubicBezTo>
                  <a:pt x="628" y="336"/>
                  <a:pt x="628" y="336"/>
                  <a:pt x="628" y="336"/>
                </a:cubicBezTo>
                <a:cubicBezTo>
                  <a:pt x="628" y="371"/>
                  <a:pt x="602" y="398"/>
                  <a:pt x="557" y="39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21">
            <a:extLst>
              <a:ext uri="{FF2B5EF4-FFF2-40B4-BE49-F238E27FC236}">
                <a16:creationId xmlns:a16="http://schemas.microsoft.com/office/drawing/2014/main" id="{7DDC8336-C52F-1E4B-BD01-2CF7A19FC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2705" y="7299982"/>
            <a:ext cx="783078" cy="317074"/>
          </a:xfrm>
          <a:custGeom>
            <a:avLst/>
            <a:gdLst>
              <a:gd name="T0" fmla="*/ 610 w 718"/>
              <a:gd name="T1" fmla="*/ 292 h 293"/>
              <a:gd name="T2" fmla="*/ 610 w 718"/>
              <a:gd name="T3" fmla="*/ 292 h 293"/>
              <a:gd name="T4" fmla="*/ 522 w 718"/>
              <a:gd name="T5" fmla="*/ 257 h 293"/>
              <a:gd name="T6" fmla="*/ 442 w 718"/>
              <a:gd name="T7" fmla="*/ 292 h 293"/>
              <a:gd name="T8" fmla="*/ 363 w 718"/>
              <a:gd name="T9" fmla="*/ 257 h 293"/>
              <a:gd name="T10" fmla="*/ 274 w 718"/>
              <a:gd name="T11" fmla="*/ 292 h 293"/>
              <a:gd name="T12" fmla="*/ 194 w 718"/>
              <a:gd name="T13" fmla="*/ 257 h 293"/>
              <a:gd name="T14" fmla="*/ 106 w 718"/>
              <a:gd name="T15" fmla="*/ 292 h 293"/>
              <a:gd name="T16" fmla="*/ 0 w 718"/>
              <a:gd name="T17" fmla="*/ 177 h 293"/>
              <a:gd name="T18" fmla="*/ 0 w 718"/>
              <a:gd name="T19" fmla="*/ 168 h 293"/>
              <a:gd name="T20" fmla="*/ 97 w 718"/>
              <a:gd name="T21" fmla="*/ 27 h 293"/>
              <a:gd name="T22" fmla="*/ 141 w 718"/>
              <a:gd name="T23" fmla="*/ 0 h 293"/>
              <a:gd name="T24" fmla="*/ 575 w 718"/>
              <a:gd name="T25" fmla="*/ 0 h 293"/>
              <a:gd name="T26" fmla="*/ 575 w 718"/>
              <a:gd name="T27" fmla="*/ 0 h 293"/>
              <a:gd name="T28" fmla="*/ 619 w 718"/>
              <a:gd name="T29" fmla="*/ 27 h 293"/>
              <a:gd name="T30" fmla="*/ 717 w 718"/>
              <a:gd name="T31" fmla="*/ 168 h 293"/>
              <a:gd name="T32" fmla="*/ 717 w 718"/>
              <a:gd name="T33" fmla="*/ 177 h 293"/>
              <a:gd name="T34" fmla="*/ 619 w 718"/>
              <a:gd name="T35" fmla="*/ 292 h 293"/>
              <a:gd name="T36" fmla="*/ 610 w 718"/>
              <a:gd name="T37" fmla="*/ 292 h 293"/>
              <a:gd name="T38" fmla="*/ 522 w 718"/>
              <a:gd name="T39" fmla="*/ 186 h 293"/>
              <a:gd name="T40" fmla="*/ 522 w 718"/>
              <a:gd name="T41" fmla="*/ 186 h 293"/>
              <a:gd name="T42" fmla="*/ 522 w 718"/>
              <a:gd name="T43" fmla="*/ 186 h 293"/>
              <a:gd name="T44" fmla="*/ 557 w 718"/>
              <a:gd name="T45" fmla="*/ 204 h 293"/>
              <a:gd name="T46" fmla="*/ 610 w 718"/>
              <a:gd name="T47" fmla="*/ 239 h 293"/>
              <a:gd name="T48" fmla="*/ 664 w 718"/>
              <a:gd name="T49" fmla="*/ 186 h 293"/>
              <a:gd name="T50" fmla="*/ 575 w 718"/>
              <a:gd name="T51" fmla="*/ 53 h 293"/>
              <a:gd name="T52" fmla="*/ 141 w 718"/>
              <a:gd name="T53" fmla="*/ 53 h 293"/>
              <a:gd name="T54" fmla="*/ 141 w 718"/>
              <a:gd name="T55" fmla="*/ 62 h 293"/>
              <a:gd name="T56" fmla="*/ 62 w 718"/>
              <a:gd name="T57" fmla="*/ 186 h 293"/>
              <a:gd name="T58" fmla="*/ 106 w 718"/>
              <a:gd name="T59" fmla="*/ 239 h 293"/>
              <a:gd name="T60" fmla="*/ 159 w 718"/>
              <a:gd name="T61" fmla="*/ 204 h 293"/>
              <a:gd name="T62" fmla="*/ 194 w 718"/>
              <a:gd name="T63" fmla="*/ 186 h 293"/>
              <a:gd name="T64" fmla="*/ 194 w 718"/>
              <a:gd name="T65" fmla="*/ 186 h 293"/>
              <a:gd name="T66" fmla="*/ 230 w 718"/>
              <a:gd name="T67" fmla="*/ 204 h 293"/>
              <a:gd name="T68" fmla="*/ 274 w 718"/>
              <a:gd name="T69" fmla="*/ 239 h 293"/>
              <a:gd name="T70" fmla="*/ 327 w 718"/>
              <a:gd name="T71" fmla="*/ 204 h 293"/>
              <a:gd name="T72" fmla="*/ 363 w 718"/>
              <a:gd name="T73" fmla="*/ 186 h 293"/>
              <a:gd name="T74" fmla="*/ 363 w 718"/>
              <a:gd name="T75" fmla="*/ 186 h 293"/>
              <a:gd name="T76" fmla="*/ 389 w 718"/>
              <a:gd name="T77" fmla="*/ 204 h 293"/>
              <a:gd name="T78" fmla="*/ 442 w 718"/>
              <a:gd name="T79" fmla="*/ 239 h 293"/>
              <a:gd name="T80" fmla="*/ 495 w 718"/>
              <a:gd name="T81" fmla="*/ 204 h 293"/>
              <a:gd name="T82" fmla="*/ 522 w 718"/>
              <a:gd name="T83" fmla="*/ 186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18" h="293">
                <a:moveTo>
                  <a:pt x="610" y="292"/>
                </a:moveTo>
                <a:lnTo>
                  <a:pt x="610" y="292"/>
                </a:lnTo>
                <a:cubicBezTo>
                  <a:pt x="575" y="292"/>
                  <a:pt x="548" y="283"/>
                  <a:pt x="522" y="257"/>
                </a:cubicBezTo>
                <a:cubicBezTo>
                  <a:pt x="504" y="283"/>
                  <a:pt x="478" y="292"/>
                  <a:pt x="442" y="292"/>
                </a:cubicBezTo>
                <a:cubicBezTo>
                  <a:pt x="407" y="292"/>
                  <a:pt x="380" y="283"/>
                  <a:pt x="363" y="257"/>
                </a:cubicBezTo>
                <a:cubicBezTo>
                  <a:pt x="336" y="283"/>
                  <a:pt x="310" y="292"/>
                  <a:pt x="274" y="292"/>
                </a:cubicBezTo>
                <a:cubicBezTo>
                  <a:pt x="248" y="292"/>
                  <a:pt x="212" y="283"/>
                  <a:pt x="194" y="257"/>
                </a:cubicBezTo>
                <a:cubicBezTo>
                  <a:pt x="177" y="283"/>
                  <a:pt x="141" y="292"/>
                  <a:pt x="106" y="292"/>
                </a:cubicBezTo>
                <a:cubicBezTo>
                  <a:pt x="44" y="292"/>
                  <a:pt x="0" y="239"/>
                  <a:pt x="0" y="177"/>
                </a:cubicBezTo>
                <a:cubicBezTo>
                  <a:pt x="0" y="168"/>
                  <a:pt x="0" y="168"/>
                  <a:pt x="0" y="168"/>
                </a:cubicBezTo>
                <a:cubicBezTo>
                  <a:pt x="97" y="27"/>
                  <a:pt x="97" y="27"/>
                  <a:pt x="97" y="27"/>
                </a:cubicBezTo>
                <a:cubicBezTo>
                  <a:pt x="106" y="9"/>
                  <a:pt x="124" y="0"/>
                  <a:pt x="141" y="0"/>
                </a:cubicBezTo>
                <a:cubicBezTo>
                  <a:pt x="575" y="0"/>
                  <a:pt x="575" y="0"/>
                  <a:pt x="575" y="0"/>
                </a:cubicBezTo>
                <a:lnTo>
                  <a:pt x="575" y="0"/>
                </a:lnTo>
                <a:cubicBezTo>
                  <a:pt x="593" y="0"/>
                  <a:pt x="610" y="9"/>
                  <a:pt x="619" y="27"/>
                </a:cubicBezTo>
                <a:cubicBezTo>
                  <a:pt x="717" y="168"/>
                  <a:pt x="717" y="168"/>
                  <a:pt x="717" y="168"/>
                </a:cubicBezTo>
                <a:cubicBezTo>
                  <a:pt x="717" y="177"/>
                  <a:pt x="717" y="177"/>
                  <a:pt x="717" y="177"/>
                </a:cubicBezTo>
                <a:cubicBezTo>
                  <a:pt x="717" y="239"/>
                  <a:pt x="672" y="292"/>
                  <a:pt x="619" y="292"/>
                </a:cubicBezTo>
                <a:cubicBezTo>
                  <a:pt x="610" y="292"/>
                  <a:pt x="610" y="292"/>
                  <a:pt x="610" y="292"/>
                </a:cubicBezTo>
                <a:close/>
                <a:moveTo>
                  <a:pt x="522" y="186"/>
                </a:moveTo>
                <a:lnTo>
                  <a:pt x="522" y="186"/>
                </a:lnTo>
                <a:lnTo>
                  <a:pt x="522" y="186"/>
                </a:lnTo>
                <a:cubicBezTo>
                  <a:pt x="540" y="186"/>
                  <a:pt x="548" y="195"/>
                  <a:pt x="557" y="204"/>
                </a:cubicBezTo>
                <a:cubicBezTo>
                  <a:pt x="566" y="230"/>
                  <a:pt x="584" y="239"/>
                  <a:pt x="610" y="239"/>
                </a:cubicBezTo>
                <a:cubicBezTo>
                  <a:pt x="637" y="239"/>
                  <a:pt x="655" y="213"/>
                  <a:pt x="664" y="186"/>
                </a:cubicBezTo>
                <a:cubicBezTo>
                  <a:pt x="575" y="53"/>
                  <a:pt x="575" y="53"/>
                  <a:pt x="575" y="53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41" y="62"/>
                  <a:pt x="141" y="62"/>
                  <a:pt x="141" y="62"/>
                </a:cubicBezTo>
                <a:cubicBezTo>
                  <a:pt x="62" y="186"/>
                  <a:pt x="62" y="186"/>
                  <a:pt x="62" y="186"/>
                </a:cubicBezTo>
                <a:cubicBezTo>
                  <a:pt x="62" y="213"/>
                  <a:pt x="79" y="230"/>
                  <a:pt x="106" y="239"/>
                </a:cubicBezTo>
                <a:cubicBezTo>
                  <a:pt x="132" y="239"/>
                  <a:pt x="150" y="221"/>
                  <a:pt x="159" y="204"/>
                </a:cubicBezTo>
                <a:cubicBezTo>
                  <a:pt x="168" y="195"/>
                  <a:pt x="177" y="186"/>
                  <a:pt x="194" y="186"/>
                </a:cubicBezTo>
                <a:lnTo>
                  <a:pt x="194" y="186"/>
                </a:lnTo>
                <a:cubicBezTo>
                  <a:pt x="212" y="186"/>
                  <a:pt x="221" y="195"/>
                  <a:pt x="230" y="204"/>
                </a:cubicBezTo>
                <a:cubicBezTo>
                  <a:pt x="239" y="221"/>
                  <a:pt x="256" y="239"/>
                  <a:pt x="274" y="239"/>
                </a:cubicBezTo>
                <a:cubicBezTo>
                  <a:pt x="301" y="239"/>
                  <a:pt x="318" y="221"/>
                  <a:pt x="327" y="204"/>
                </a:cubicBezTo>
                <a:cubicBezTo>
                  <a:pt x="336" y="195"/>
                  <a:pt x="345" y="186"/>
                  <a:pt x="363" y="186"/>
                </a:cubicBezTo>
                <a:lnTo>
                  <a:pt x="363" y="186"/>
                </a:lnTo>
                <a:cubicBezTo>
                  <a:pt x="371" y="186"/>
                  <a:pt x="389" y="195"/>
                  <a:pt x="389" y="204"/>
                </a:cubicBezTo>
                <a:cubicBezTo>
                  <a:pt x="398" y="221"/>
                  <a:pt x="425" y="239"/>
                  <a:pt x="442" y="239"/>
                </a:cubicBezTo>
                <a:cubicBezTo>
                  <a:pt x="460" y="239"/>
                  <a:pt x="487" y="221"/>
                  <a:pt x="495" y="204"/>
                </a:cubicBezTo>
                <a:cubicBezTo>
                  <a:pt x="495" y="195"/>
                  <a:pt x="513" y="186"/>
                  <a:pt x="522" y="18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22">
            <a:extLst>
              <a:ext uri="{FF2B5EF4-FFF2-40B4-BE49-F238E27FC236}">
                <a16:creationId xmlns:a16="http://schemas.microsoft.com/office/drawing/2014/main" id="{D179529A-85DA-304B-A397-1E290304D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0897" y="7684314"/>
            <a:ext cx="201774" cy="38433"/>
          </a:xfrm>
          <a:custGeom>
            <a:avLst/>
            <a:gdLst>
              <a:gd name="T0" fmla="*/ 186 w 187"/>
              <a:gd name="T1" fmla="*/ 36 h 37"/>
              <a:gd name="T2" fmla="*/ 0 w 187"/>
              <a:gd name="T3" fmla="*/ 36 h 37"/>
              <a:gd name="T4" fmla="*/ 0 w 187"/>
              <a:gd name="T5" fmla="*/ 0 h 37"/>
              <a:gd name="T6" fmla="*/ 186 w 187"/>
              <a:gd name="T7" fmla="*/ 0 h 37"/>
              <a:gd name="T8" fmla="*/ 186 w 187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" h="37">
                <a:moveTo>
                  <a:pt x="186" y="36"/>
                </a:moveTo>
                <a:lnTo>
                  <a:pt x="0" y="36"/>
                </a:lnTo>
                <a:lnTo>
                  <a:pt x="0" y="0"/>
                </a:lnTo>
                <a:lnTo>
                  <a:pt x="186" y="0"/>
                </a:lnTo>
                <a:lnTo>
                  <a:pt x="186" y="3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23">
            <a:extLst>
              <a:ext uri="{FF2B5EF4-FFF2-40B4-BE49-F238E27FC236}">
                <a16:creationId xmlns:a16="http://schemas.microsoft.com/office/drawing/2014/main" id="{88A06391-F2FF-AA49-8F14-F17F4074E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9722" y="7549798"/>
            <a:ext cx="206580" cy="374724"/>
          </a:xfrm>
          <a:custGeom>
            <a:avLst/>
            <a:gdLst>
              <a:gd name="T0" fmla="*/ 71 w 188"/>
              <a:gd name="T1" fmla="*/ 0 h 346"/>
              <a:gd name="T2" fmla="*/ 71 w 188"/>
              <a:gd name="T3" fmla="*/ 0 h 346"/>
              <a:gd name="T4" fmla="*/ 0 w 188"/>
              <a:gd name="T5" fmla="*/ 0 h 346"/>
              <a:gd name="T6" fmla="*/ 0 w 188"/>
              <a:gd name="T7" fmla="*/ 44 h 346"/>
              <a:gd name="T8" fmla="*/ 54 w 188"/>
              <a:gd name="T9" fmla="*/ 44 h 346"/>
              <a:gd name="T10" fmla="*/ 71 w 188"/>
              <a:gd name="T11" fmla="*/ 53 h 346"/>
              <a:gd name="T12" fmla="*/ 142 w 188"/>
              <a:gd name="T13" fmla="*/ 133 h 346"/>
              <a:gd name="T14" fmla="*/ 142 w 188"/>
              <a:gd name="T15" fmla="*/ 301 h 346"/>
              <a:gd name="T16" fmla="*/ 27 w 188"/>
              <a:gd name="T17" fmla="*/ 301 h 346"/>
              <a:gd name="T18" fmla="*/ 27 w 188"/>
              <a:gd name="T19" fmla="*/ 319 h 346"/>
              <a:gd name="T20" fmla="*/ 27 w 188"/>
              <a:gd name="T21" fmla="*/ 345 h 346"/>
              <a:gd name="T22" fmla="*/ 142 w 188"/>
              <a:gd name="T23" fmla="*/ 345 h 346"/>
              <a:gd name="T24" fmla="*/ 187 w 188"/>
              <a:gd name="T25" fmla="*/ 301 h 346"/>
              <a:gd name="T26" fmla="*/ 187 w 188"/>
              <a:gd name="T27" fmla="*/ 124 h 346"/>
              <a:gd name="T28" fmla="*/ 177 w 188"/>
              <a:gd name="T29" fmla="*/ 115 h 346"/>
              <a:gd name="T30" fmla="*/ 89 w 188"/>
              <a:gd name="T31" fmla="*/ 9 h 346"/>
              <a:gd name="T32" fmla="*/ 71 w 188"/>
              <a:gd name="T33" fmla="*/ 0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8" h="346">
                <a:moveTo>
                  <a:pt x="71" y="0"/>
                </a:moveTo>
                <a:lnTo>
                  <a:pt x="71" y="0"/>
                </a:lnTo>
                <a:cubicBezTo>
                  <a:pt x="0" y="0"/>
                  <a:pt x="0" y="0"/>
                  <a:pt x="0" y="0"/>
                </a:cubicBezTo>
                <a:cubicBezTo>
                  <a:pt x="0" y="44"/>
                  <a:pt x="0" y="44"/>
                  <a:pt x="0" y="44"/>
                </a:cubicBezTo>
                <a:cubicBezTo>
                  <a:pt x="54" y="44"/>
                  <a:pt x="54" y="44"/>
                  <a:pt x="54" y="44"/>
                </a:cubicBezTo>
                <a:cubicBezTo>
                  <a:pt x="62" y="44"/>
                  <a:pt x="62" y="44"/>
                  <a:pt x="71" y="53"/>
                </a:cubicBezTo>
                <a:cubicBezTo>
                  <a:pt x="142" y="133"/>
                  <a:pt x="142" y="133"/>
                  <a:pt x="142" y="133"/>
                </a:cubicBezTo>
                <a:cubicBezTo>
                  <a:pt x="142" y="301"/>
                  <a:pt x="142" y="301"/>
                  <a:pt x="142" y="301"/>
                </a:cubicBezTo>
                <a:cubicBezTo>
                  <a:pt x="27" y="301"/>
                  <a:pt x="27" y="301"/>
                  <a:pt x="27" y="301"/>
                </a:cubicBezTo>
                <a:cubicBezTo>
                  <a:pt x="27" y="310"/>
                  <a:pt x="27" y="319"/>
                  <a:pt x="27" y="319"/>
                </a:cubicBezTo>
                <a:cubicBezTo>
                  <a:pt x="27" y="328"/>
                  <a:pt x="27" y="337"/>
                  <a:pt x="27" y="345"/>
                </a:cubicBezTo>
                <a:cubicBezTo>
                  <a:pt x="142" y="345"/>
                  <a:pt x="142" y="345"/>
                  <a:pt x="142" y="345"/>
                </a:cubicBezTo>
                <a:cubicBezTo>
                  <a:pt x="160" y="345"/>
                  <a:pt x="187" y="328"/>
                  <a:pt x="187" y="301"/>
                </a:cubicBezTo>
                <a:cubicBezTo>
                  <a:pt x="187" y="124"/>
                  <a:pt x="187" y="124"/>
                  <a:pt x="187" y="124"/>
                </a:cubicBezTo>
                <a:cubicBezTo>
                  <a:pt x="187" y="115"/>
                  <a:pt x="177" y="115"/>
                  <a:pt x="177" y="115"/>
                </a:cubicBezTo>
                <a:cubicBezTo>
                  <a:pt x="89" y="9"/>
                  <a:pt x="89" y="9"/>
                  <a:pt x="89" y="9"/>
                </a:cubicBezTo>
                <a:cubicBezTo>
                  <a:pt x="89" y="0"/>
                  <a:pt x="80" y="0"/>
                  <a:pt x="71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24">
            <a:extLst>
              <a:ext uri="{FF2B5EF4-FFF2-40B4-BE49-F238E27FC236}">
                <a16:creationId xmlns:a16="http://schemas.microsoft.com/office/drawing/2014/main" id="{70410EF7-34C1-114E-896B-8DE875BB8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2256" y="7876480"/>
            <a:ext cx="235405" cy="57650"/>
          </a:xfrm>
          <a:custGeom>
            <a:avLst/>
            <a:gdLst>
              <a:gd name="T0" fmla="*/ 213 w 214"/>
              <a:gd name="T1" fmla="*/ 0 h 54"/>
              <a:gd name="T2" fmla="*/ 213 w 214"/>
              <a:gd name="T3" fmla="*/ 0 h 54"/>
              <a:gd name="T4" fmla="*/ 0 w 214"/>
              <a:gd name="T5" fmla="*/ 0 h 54"/>
              <a:gd name="T6" fmla="*/ 9 w 214"/>
              <a:gd name="T7" fmla="*/ 18 h 54"/>
              <a:gd name="T8" fmla="*/ 0 w 214"/>
              <a:gd name="T9" fmla="*/ 53 h 54"/>
              <a:gd name="T10" fmla="*/ 213 w 214"/>
              <a:gd name="T11" fmla="*/ 53 h 54"/>
              <a:gd name="T12" fmla="*/ 204 w 214"/>
              <a:gd name="T13" fmla="*/ 18 h 54"/>
              <a:gd name="T14" fmla="*/ 213 w 214"/>
              <a:gd name="T1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4" h="54">
                <a:moveTo>
                  <a:pt x="213" y="0"/>
                </a:moveTo>
                <a:lnTo>
                  <a:pt x="213" y="0"/>
                </a:lnTo>
                <a:cubicBezTo>
                  <a:pt x="0" y="0"/>
                  <a:pt x="0" y="0"/>
                  <a:pt x="0" y="0"/>
                </a:cubicBezTo>
                <a:cubicBezTo>
                  <a:pt x="9" y="9"/>
                  <a:pt x="9" y="9"/>
                  <a:pt x="9" y="18"/>
                </a:cubicBezTo>
                <a:cubicBezTo>
                  <a:pt x="9" y="36"/>
                  <a:pt x="0" y="44"/>
                  <a:pt x="0" y="53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04" y="44"/>
                  <a:pt x="204" y="36"/>
                  <a:pt x="204" y="18"/>
                </a:cubicBezTo>
                <a:cubicBezTo>
                  <a:pt x="204" y="9"/>
                  <a:pt x="204" y="0"/>
                  <a:pt x="213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25">
            <a:extLst>
              <a:ext uri="{FF2B5EF4-FFF2-40B4-BE49-F238E27FC236}">
                <a16:creationId xmlns:a16="http://schemas.microsoft.com/office/drawing/2014/main" id="{4472D2B8-2BE0-0C4E-9DF1-28A374D4B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4007" y="7434498"/>
            <a:ext cx="595715" cy="422765"/>
          </a:xfrm>
          <a:custGeom>
            <a:avLst/>
            <a:gdLst>
              <a:gd name="T0" fmla="*/ 522 w 549"/>
              <a:gd name="T1" fmla="*/ 372 h 390"/>
              <a:gd name="T2" fmla="*/ 522 w 549"/>
              <a:gd name="T3" fmla="*/ 372 h 390"/>
              <a:gd name="T4" fmla="*/ 548 w 549"/>
              <a:gd name="T5" fmla="*/ 381 h 390"/>
              <a:gd name="T6" fmla="*/ 548 w 549"/>
              <a:gd name="T7" fmla="*/ 150 h 390"/>
              <a:gd name="T8" fmla="*/ 548 w 549"/>
              <a:gd name="T9" fmla="*/ 106 h 390"/>
              <a:gd name="T10" fmla="*/ 548 w 549"/>
              <a:gd name="T11" fmla="*/ 53 h 390"/>
              <a:gd name="T12" fmla="*/ 495 w 549"/>
              <a:gd name="T13" fmla="*/ 0 h 390"/>
              <a:gd name="T14" fmla="*/ 35 w 549"/>
              <a:gd name="T15" fmla="*/ 0 h 390"/>
              <a:gd name="T16" fmla="*/ 0 w 549"/>
              <a:gd name="T17" fmla="*/ 27 h 390"/>
              <a:gd name="T18" fmla="*/ 35 w 549"/>
              <a:gd name="T19" fmla="*/ 53 h 390"/>
              <a:gd name="T20" fmla="*/ 487 w 549"/>
              <a:gd name="T21" fmla="*/ 53 h 390"/>
              <a:gd name="T22" fmla="*/ 487 w 549"/>
              <a:gd name="T23" fmla="*/ 389 h 390"/>
              <a:gd name="T24" fmla="*/ 522 w 549"/>
              <a:gd name="T25" fmla="*/ 372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9" h="390">
                <a:moveTo>
                  <a:pt x="522" y="372"/>
                </a:moveTo>
                <a:lnTo>
                  <a:pt x="522" y="372"/>
                </a:lnTo>
                <a:cubicBezTo>
                  <a:pt x="531" y="372"/>
                  <a:pt x="540" y="372"/>
                  <a:pt x="548" y="381"/>
                </a:cubicBezTo>
                <a:cubicBezTo>
                  <a:pt x="548" y="150"/>
                  <a:pt x="548" y="150"/>
                  <a:pt x="548" y="150"/>
                </a:cubicBezTo>
                <a:cubicBezTo>
                  <a:pt x="548" y="106"/>
                  <a:pt x="548" y="106"/>
                  <a:pt x="548" y="106"/>
                </a:cubicBezTo>
                <a:cubicBezTo>
                  <a:pt x="548" y="53"/>
                  <a:pt x="548" y="53"/>
                  <a:pt x="548" y="53"/>
                </a:cubicBezTo>
                <a:cubicBezTo>
                  <a:pt x="548" y="27"/>
                  <a:pt x="522" y="0"/>
                  <a:pt x="495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17" y="0"/>
                  <a:pt x="0" y="9"/>
                  <a:pt x="0" y="27"/>
                </a:cubicBezTo>
                <a:cubicBezTo>
                  <a:pt x="0" y="44"/>
                  <a:pt x="17" y="53"/>
                  <a:pt x="35" y="53"/>
                </a:cubicBezTo>
                <a:cubicBezTo>
                  <a:pt x="487" y="53"/>
                  <a:pt x="487" y="53"/>
                  <a:pt x="487" y="53"/>
                </a:cubicBezTo>
                <a:cubicBezTo>
                  <a:pt x="487" y="389"/>
                  <a:pt x="487" y="389"/>
                  <a:pt x="487" y="389"/>
                </a:cubicBezTo>
                <a:cubicBezTo>
                  <a:pt x="495" y="381"/>
                  <a:pt x="513" y="372"/>
                  <a:pt x="522" y="37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26">
            <a:extLst>
              <a:ext uri="{FF2B5EF4-FFF2-40B4-BE49-F238E27FC236}">
                <a16:creationId xmlns:a16="http://schemas.microsoft.com/office/drawing/2014/main" id="{9C5028D6-4FE0-5643-986F-713AE894B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1265" y="7665098"/>
            <a:ext cx="124908" cy="269033"/>
          </a:xfrm>
          <a:custGeom>
            <a:avLst/>
            <a:gdLst>
              <a:gd name="T0" fmla="*/ 106 w 116"/>
              <a:gd name="T1" fmla="*/ 195 h 249"/>
              <a:gd name="T2" fmla="*/ 106 w 116"/>
              <a:gd name="T3" fmla="*/ 195 h 249"/>
              <a:gd name="T4" fmla="*/ 61 w 116"/>
              <a:gd name="T5" fmla="*/ 195 h 249"/>
              <a:gd name="T6" fmla="*/ 61 w 116"/>
              <a:gd name="T7" fmla="*/ 0 h 249"/>
              <a:gd name="T8" fmla="*/ 0 w 116"/>
              <a:gd name="T9" fmla="*/ 0 h 249"/>
              <a:gd name="T10" fmla="*/ 0 w 116"/>
              <a:gd name="T11" fmla="*/ 195 h 249"/>
              <a:gd name="T12" fmla="*/ 9 w 116"/>
              <a:gd name="T13" fmla="*/ 231 h 249"/>
              <a:gd name="T14" fmla="*/ 53 w 116"/>
              <a:gd name="T15" fmla="*/ 248 h 249"/>
              <a:gd name="T16" fmla="*/ 53 w 116"/>
              <a:gd name="T17" fmla="*/ 248 h 249"/>
              <a:gd name="T18" fmla="*/ 115 w 116"/>
              <a:gd name="T19" fmla="*/ 248 h 249"/>
              <a:gd name="T20" fmla="*/ 97 w 116"/>
              <a:gd name="T21" fmla="*/ 213 h 249"/>
              <a:gd name="T22" fmla="*/ 106 w 116"/>
              <a:gd name="T23" fmla="*/ 195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" h="249">
                <a:moveTo>
                  <a:pt x="106" y="195"/>
                </a:moveTo>
                <a:lnTo>
                  <a:pt x="106" y="195"/>
                </a:lnTo>
                <a:cubicBezTo>
                  <a:pt x="61" y="195"/>
                  <a:pt x="61" y="195"/>
                  <a:pt x="61" y="195"/>
                </a:cubicBezTo>
                <a:cubicBezTo>
                  <a:pt x="61" y="0"/>
                  <a:pt x="61" y="0"/>
                  <a:pt x="6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204"/>
                  <a:pt x="0" y="222"/>
                  <a:pt x="9" y="231"/>
                </a:cubicBezTo>
                <a:cubicBezTo>
                  <a:pt x="17" y="239"/>
                  <a:pt x="35" y="248"/>
                  <a:pt x="53" y="248"/>
                </a:cubicBezTo>
                <a:lnTo>
                  <a:pt x="53" y="248"/>
                </a:lnTo>
                <a:cubicBezTo>
                  <a:pt x="115" y="248"/>
                  <a:pt x="115" y="248"/>
                  <a:pt x="115" y="248"/>
                </a:cubicBezTo>
                <a:cubicBezTo>
                  <a:pt x="106" y="239"/>
                  <a:pt x="97" y="231"/>
                  <a:pt x="97" y="213"/>
                </a:cubicBezTo>
                <a:cubicBezTo>
                  <a:pt x="97" y="204"/>
                  <a:pt x="106" y="204"/>
                  <a:pt x="106" y="19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27">
            <a:extLst>
              <a:ext uri="{FF2B5EF4-FFF2-40B4-BE49-F238E27FC236}">
                <a16:creationId xmlns:a16="http://schemas.microsoft.com/office/drawing/2014/main" id="{7D0D99BF-17D0-2744-AF7C-46A7F261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4031" y="7818831"/>
            <a:ext cx="163341" cy="163341"/>
          </a:xfrm>
          <a:custGeom>
            <a:avLst/>
            <a:gdLst>
              <a:gd name="T0" fmla="*/ 71 w 152"/>
              <a:gd name="T1" fmla="*/ 150 h 151"/>
              <a:gd name="T2" fmla="*/ 71 w 152"/>
              <a:gd name="T3" fmla="*/ 150 h 151"/>
              <a:gd name="T4" fmla="*/ 0 w 152"/>
              <a:gd name="T5" fmla="*/ 71 h 151"/>
              <a:gd name="T6" fmla="*/ 71 w 152"/>
              <a:gd name="T7" fmla="*/ 0 h 151"/>
              <a:gd name="T8" fmla="*/ 151 w 152"/>
              <a:gd name="T9" fmla="*/ 71 h 151"/>
              <a:gd name="T10" fmla="*/ 71 w 152"/>
              <a:gd name="T11" fmla="*/ 150 h 151"/>
              <a:gd name="T12" fmla="*/ 71 w 152"/>
              <a:gd name="T13" fmla="*/ 44 h 151"/>
              <a:gd name="T14" fmla="*/ 71 w 152"/>
              <a:gd name="T15" fmla="*/ 44 h 151"/>
              <a:gd name="T16" fmla="*/ 36 w 152"/>
              <a:gd name="T17" fmla="*/ 71 h 151"/>
              <a:gd name="T18" fmla="*/ 71 w 152"/>
              <a:gd name="T19" fmla="*/ 106 h 151"/>
              <a:gd name="T20" fmla="*/ 106 w 152"/>
              <a:gd name="T21" fmla="*/ 71 h 151"/>
              <a:gd name="T22" fmla="*/ 71 w 152"/>
              <a:gd name="T23" fmla="*/ 4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2" h="151">
                <a:moveTo>
                  <a:pt x="71" y="150"/>
                </a:moveTo>
                <a:lnTo>
                  <a:pt x="71" y="150"/>
                </a:lnTo>
                <a:cubicBezTo>
                  <a:pt x="27" y="150"/>
                  <a:pt x="0" y="115"/>
                  <a:pt x="0" y="71"/>
                </a:cubicBezTo>
                <a:cubicBezTo>
                  <a:pt x="0" y="35"/>
                  <a:pt x="27" y="0"/>
                  <a:pt x="71" y="0"/>
                </a:cubicBezTo>
                <a:cubicBezTo>
                  <a:pt x="115" y="0"/>
                  <a:pt x="151" y="35"/>
                  <a:pt x="151" y="71"/>
                </a:cubicBezTo>
                <a:cubicBezTo>
                  <a:pt x="151" y="115"/>
                  <a:pt x="115" y="150"/>
                  <a:pt x="71" y="150"/>
                </a:cubicBezTo>
                <a:close/>
                <a:moveTo>
                  <a:pt x="71" y="44"/>
                </a:moveTo>
                <a:lnTo>
                  <a:pt x="71" y="44"/>
                </a:lnTo>
                <a:cubicBezTo>
                  <a:pt x="53" y="44"/>
                  <a:pt x="36" y="53"/>
                  <a:pt x="36" y="71"/>
                </a:cubicBezTo>
                <a:cubicBezTo>
                  <a:pt x="36" y="97"/>
                  <a:pt x="53" y="106"/>
                  <a:pt x="71" y="106"/>
                </a:cubicBezTo>
                <a:cubicBezTo>
                  <a:pt x="89" y="106"/>
                  <a:pt x="106" y="97"/>
                  <a:pt x="106" y="71"/>
                </a:cubicBezTo>
                <a:cubicBezTo>
                  <a:pt x="106" y="53"/>
                  <a:pt x="89" y="44"/>
                  <a:pt x="71" y="4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28">
            <a:extLst>
              <a:ext uri="{FF2B5EF4-FFF2-40B4-BE49-F238E27FC236}">
                <a16:creationId xmlns:a16="http://schemas.microsoft.com/office/drawing/2014/main" id="{1C772684-CF17-E947-B1BC-D1BA2E97E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7740" y="7818831"/>
            <a:ext cx="163341" cy="163341"/>
          </a:xfrm>
          <a:custGeom>
            <a:avLst/>
            <a:gdLst>
              <a:gd name="T0" fmla="*/ 80 w 152"/>
              <a:gd name="T1" fmla="*/ 150 h 151"/>
              <a:gd name="T2" fmla="*/ 80 w 152"/>
              <a:gd name="T3" fmla="*/ 150 h 151"/>
              <a:gd name="T4" fmla="*/ 0 w 152"/>
              <a:gd name="T5" fmla="*/ 71 h 151"/>
              <a:gd name="T6" fmla="*/ 80 w 152"/>
              <a:gd name="T7" fmla="*/ 0 h 151"/>
              <a:gd name="T8" fmla="*/ 151 w 152"/>
              <a:gd name="T9" fmla="*/ 71 h 151"/>
              <a:gd name="T10" fmla="*/ 80 w 152"/>
              <a:gd name="T11" fmla="*/ 150 h 151"/>
              <a:gd name="T12" fmla="*/ 80 w 152"/>
              <a:gd name="T13" fmla="*/ 44 h 151"/>
              <a:gd name="T14" fmla="*/ 80 w 152"/>
              <a:gd name="T15" fmla="*/ 44 h 151"/>
              <a:gd name="T16" fmla="*/ 45 w 152"/>
              <a:gd name="T17" fmla="*/ 71 h 151"/>
              <a:gd name="T18" fmla="*/ 80 w 152"/>
              <a:gd name="T19" fmla="*/ 106 h 151"/>
              <a:gd name="T20" fmla="*/ 107 w 152"/>
              <a:gd name="T21" fmla="*/ 71 h 151"/>
              <a:gd name="T22" fmla="*/ 80 w 152"/>
              <a:gd name="T23" fmla="*/ 4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2" h="151">
                <a:moveTo>
                  <a:pt x="80" y="150"/>
                </a:moveTo>
                <a:lnTo>
                  <a:pt x="80" y="150"/>
                </a:lnTo>
                <a:cubicBezTo>
                  <a:pt x="36" y="150"/>
                  <a:pt x="0" y="115"/>
                  <a:pt x="0" y="71"/>
                </a:cubicBezTo>
                <a:cubicBezTo>
                  <a:pt x="0" y="35"/>
                  <a:pt x="36" y="0"/>
                  <a:pt x="80" y="0"/>
                </a:cubicBezTo>
                <a:cubicBezTo>
                  <a:pt x="115" y="0"/>
                  <a:pt x="151" y="35"/>
                  <a:pt x="151" y="71"/>
                </a:cubicBezTo>
                <a:cubicBezTo>
                  <a:pt x="151" y="115"/>
                  <a:pt x="115" y="150"/>
                  <a:pt x="80" y="150"/>
                </a:cubicBezTo>
                <a:close/>
                <a:moveTo>
                  <a:pt x="80" y="44"/>
                </a:moveTo>
                <a:lnTo>
                  <a:pt x="80" y="44"/>
                </a:lnTo>
                <a:cubicBezTo>
                  <a:pt x="53" y="44"/>
                  <a:pt x="45" y="53"/>
                  <a:pt x="45" y="71"/>
                </a:cubicBezTo>
                <a:cubicBezTo>
                  <a:pt x="45" y="97"/>
                  <a:pt x="53" y="106"/>
                  <a:pt x="80" y="106"/>
                </a:cubicBezTo>
                <a:cubicBezTo>
                  <a:pt x="98" y="106"/>
                  <a:pt x="107" y="97"/>
                  <a:pt x="107" y="71"/>
                </a:cubicBezTo>
                <a:cubicBezTo>
                  <a:pt x="107" y="53"/>
                  <a:pt x="98" y="44"/>
                  <a:pt x="80" y="4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29">
            <a:extLst>
              <a:ext uri="{FF2B5EF4-FFF2-40B4-BE49-F238E27FC236}">
                <a16:creationId xmlns:a16="http://schemas.microsoft.com/office/drawing/2014/main" id="{FCDBF0DE-0CD9-324F-BCD5-C7FDC3345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8421" y="7540190"/>
            <a:ext cx="245010" cy="57650"/>
          </a:xfrm>
          <a:custGeom>
            <a:avLst/>
            <a:gdLst>
              <a:gd name="T0" fmla="*/ 204 w 223"/>
              <a:gd name="T1" fmla="*/ 53 h 54"/>
              <a:gd name="T2" fmla="*/ 204 w 223"/>
              <a:gd name="T3" fmla="*/ 53 h 54"/>
              <a:gd name="T4" fmla="*/ 27 w 223"/>
              <a:gd name="T5" fmla="*/ 53 h 54"/>
              <a:gd name="T6" fmla="*/ 0 w 223"/>
              <a:gd name="T7" fmla="*/ 27 h 54"/>
              <a:gd name="T8" fmla="*/ 0 w 223"/>
              <a:gd name="T9" fmla="*/ 27 h 54"/>
              <a:gd name="T10" fmla="*/ 27 w 223"/>
              <a:gd name="T11" fmla="*/ 0 h 54"/>
              <a:gd name="T12" fmla="*/ 204 w 223"/>
              <a:gd name="T13" fmla="*/ 0 h 54"/>
              <a:gd name="T14" fmla="*/ 222 w 223"/>
              <a:gd name="T15" fmla="*/ 27 h 54"/>
              <a:gd name="T16" fmla="*/ 222 w 223"/>
              <a:gd name="T17" fmla="*/ 27 h 54"/>
              <a:gd name="T18" fmla="*/ 204 w 223"/>
              <a:gd name="T1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3" h="54">
                <a:moveTo>
                  <a:pt x="204" y="53"/>
                </a:moveTo>
                <a:lnTo>
                  <a:pt x="204" y="53"/>
                </a:lnTo>
                <a:cubicBezTo>
                  <a:pt x="27" y="53"/>
                  <a:pt x="27" y="53"/>
                  <a:pt x="27" y="53"/>
                </a:cubicBezTo>
                <a:cubicBezTo>
                  <a:pt x="9" y="53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213" y="0"/>
                  <a:pt x="222" y="9"/>
                  <a:pt x="222" y="27"/>
                </a:cubicBezTo>
                <a:lnTo>
                  <a:pt x="222" y="27"/>
                </a:lnTo>
                <a:cubicBezTo>
                  <a:pt x="222" y="45"/>
                  <a:pt x="213" y="53"/>
                  <a:pt x="204" y="5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30">
            <a:extLst>
              <a:ext uri="{FF2B5EF4-FFF2-40B4-BE49-F238E27FC236}">
                <a16:creationId xmlns:a16="http://schemas.microsoft.com/office/drawing/2014/main" id="{73FDE529-84BC-9C4B-B93D-40BB4F4F1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1657" y="7636273"/>
            <a:ext cx="124908" cy="48042"/>
          </a:xfrm>
          <a:custGeom>
            <a:avLst/>
            <a:gdLst>
              <a:gd name="T0" fmla="*/ 97 w 116"/>
              <a:gd name="T1" fmla="*/ 44 h 45"/>
              <a:gd name="T2" fmla="*/ 97 w 116"/>
              <a:gd name="T3" fmla="*/ 44 h 45"/>
              <a:gd name="T4" fmla="*/ 18 w 116"/>
              <a:gd name="T5" fmla="*/ 35 h 45"/>
              <a:gd name="T6" fmla="*/ 0 w 116"/>
              <a:gd name="T7" fmla="*/ 18 h 45"/>
              <a:gd name="T8" fmla="*/ 0 w 116"/>
              <a:gd name="T9" fmla="*/ 18 h 45"/>
              <a:gd name="T10" fmla="*/ 26 w 116"/>
              <a:gd name="T11" fmla="*/ 0 h 45"/>
              <a:gd name="T12" fmla="*/ 97 w 116"/>
              <a:gd name="T13" fmla="*/ 0 h 45"/>
              <a:gd name="T14" fmla="*/ 115 w 116"/>
              <a:gd name="T15" fmla="*/ 18 h 45"/>
              <a:gd name="T16" fmla="*/ 115 w 116"/>
              <a:gd name="T17" fmla="*/ 18 h 45"/>
              <a:gd name="T18" fmla="*/ 97 w 116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6" h="45">
                <a:moveTo>
                  <a:pt x="97" y="44"/>
                </a:moveTo>
                <a:lnTo>
                  <a:pt x="97" y="44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26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6" y="0"/>
                  <a:pt x="115" y="9"/>
                  <a:pt x="115" y="18"/>
                </a:cubicBezTo>
                <a:lnTo>
                  <a:pt x="115" y="18"/>
                </a:lnTo>
                <a:cubicBezTo>
                  <a:pt x="115" y="35"/>
                  <a:pt x="106" y="44"/>
                  <a:pt x="97" y="4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31">
            <a:extLst>
              <a:ext uri="{FF2B5EF4-FFF2-40B4-BE49-F238E27FC236}">
                <a16:creationId xmlns:a16="http://schemas.microsoft.com/office/drawing/2014/main" id="{6A153925-A095-8241-8F3D-B8D257637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1397" y="7607448"/>
            <a:ext cx="715820" cy="76866"/>
          </a:xfrm>
          <a:custGeom>
            <a:avLst/>
            <a:gdLst>
              <a:gd name="T0" fmla="*/ 654 w 655"/>
              <a:gd name="T1" fmla="*/ 71 h 72"/>
              <a:gd name="T2" fmla="*/ 0 w 655"/>
              <a:gd name="T3" fmla="*/ 71 h 72"/>
              <a:gd name="T4" fmla="*/ 0 w 655"/>
              <a:gd name="T5" fmla="*/ 0 h 72"/>
              <a:gd name="T6" fmla="*/ 654 w 655"/>
              <a:gd name="T7" fmla="*/ 0 h 72"/>
              <a:gd name="T8" fmla="*/ 654 w 655"/>
              <a:gd name="T9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5" h="72">
                <a:moveTo>
                  <a:pt x="654" y="71"/>
                </a:moveTo>
                <a:lnTo>
                  <a:pt x="0" y="71"/>
                </a:lnTo>
                <a:lnTo>
                  <a:pt x="0" y="0"/>
                </a:lnTo>
                <a:lnTo>
                  <a:pt x="654" y="0"/>
                </a:lnTo>
                <a:lnTo>
                  <a:pt x="654" y="71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32">
            <a:extLst>
              <a:ext uri="{FF2B5EF4-FFF2-40B4-BE49-F238E27FC236}">
                <a16:creationId xmlns:a16="http://schemas.microsoft.com/office/drawing/2014/main" id="{375E7A26-07F5-2D44-9558-F18B17449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3461" y="7809222"/>
            <a:ext cx="144125" cy="67258"/>
          </a:xfrm>
          <a:custGeom>
            <a:avLst/>
            <a:gdLst>
              <a:gd name="T0" fmla="*/ 107 w 134"/>
              <a:gd name="T1" fmla="*/ 62 h 63"/>
              <a:gd name="T2" fmla="*/ 107 w 134"/>
              <a:gd name="T3" fmla="*/ 62 h 63"/>
              <a:gd name="T4" fmla="*/ 27 w 134"/>
              <a:gd name="T5" fmla="*/ 62 h 63"/>
              <a:gd name="T6" fmla="*/ 0 w 134"/>
              <a:gd name="T7" fmla="*/ 27 h 63"/>
              <a:gd name="T8" fmla="*/ 0 w 134"/>
              <a:gd name="T9" fmla="*/ 27 h 63"/>
              <a:gd name="T10" fmla="*/ 27 w 134"/>
              <a:gd name="T11" fmla="*/ 0 h 63"/>
              <a:gd name="T12" fmla="*/ 107 w 134"/>
              <a:gd name="T13" fmla="*/ 0 h 63"/>
              <a:gd name="T14" fmla="*/ 133 w 134"/>
              <a:gd name="T15" fmla="*/ 27 h 63"/>
              <a:gd name="T16" fmla="*/ 133 w 134"/>
              <a:gd name="T17" fmla="*/ 27 h 63"/>
              <a:gd name="T18" fmla="*/ 107 w 134"/>
              <a:gd name="T1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4" h="63">
                <a:moveTo>
                  <a:pt x="107" y="62"/>
                </a:moveTo>
                <a:lnTo>
                  <a:pt x="107" y="62"/>
                </a:lnTo>
                <a:cubicBezTo>
                  <a:pt x="27" y="62"/>
                  <a:pt x="27" y="62"/>
                  <a:pt x="27" y="62"/>
                </a:cubicBezTo>
                <a:cubicBezTo>
                  <a:pt x="9" y="62"/>
                  <a:pt x="0" y="44"/>
                  <a:pt x="0" y="27"/>
                </a:cubicBezTo>
                <a:lnTo>
                  <a:pt x="0" y="27"/>
                </a:lnTo>
                <a:cubicBezTo>
                  <a:pt x="0" y="18"/>
                  <a:pt x="9" y="0"/>
                  <a:pt x="2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24" y="0"/>
                  <a:pt x="133" y="18"/>
                  <a:pt x="133" y="27"/>
                </a:cubicBezTo>
                <a:lnTo>
                  <a:pt x="133" y="27"/>
                </a:lnTo>
                <a:cubicBezTo>
                  <a:pt x="133" y="44"/>
                  <a:pt x="124" y="62"/>
                  <a:pt x="107" y="6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33">
            <a:extLst>
              <a:ext uri="{FF2B5EF4-FFF2-40B4-BE49-F238E27FC236}">
                <a16:creationId xmlns:a16="http://schemas.microsoft.com/office/drawing/2014/main" id="{850AC5E9-F10C-5540-8E66-3E72BC585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8162" y="7396065"/>
            <a:ext cx="783075" cy="600518"/>
          </a:xfrm>
          <a:custGeom>
            <a:avLst/>
            <a:gdLst>
              <a:gd name="T0" fmla="*/ 602 w 718"/>
              <a:gd name="T1" fmla="*/ 549 h 550"/>
              <a:gd name="T2" fmla="*/ 602 w 718"/>
              <a:gd name="T3" fmla="*/ 549 h 550"/>
              <a:gd name="T4" fmla="*/ 106 w 718"/>
              <a:gd name="T5" fmla="*/ 549 h 550"/>
              <a:gd name="T6" fmla="*/ 0 w 718"/>
              <a:gd name="T7" fmla="*/ 442 h 550"/>
              <a:gd name="T8" fmla="*/ 0 w 718"/>
              <a:gd name="T9" fmla="*/ 106 h 550"/>
              <a:gd name="T10" fmla="*/ 106 w 718"/>
              <a:gd name="T11" fmla="*/ 0 h 550"/>
              <a:gd name="T12" fmla="*/ 602 w 718"/>
              <a:gd name="T13" fmla="*/ 0 h 550"/>
              <a:gd name="T14" fmla="*/ 717 w 718"/>
              <a:gd name="T15" fmla="*/ 106 h 550"/>
              <a:gd name="T16" fmla="*/ 717 w 718"/>
              <a:gd name="T17" fmla="*/ 442 h 550"/>
              <a:gd name="T18" fmla="*/ 602 w 718"/>
              <a:gd name="T19" fmla="*/ 549 h 550"/>
              <a:gd name="T20" fmla="*/ 106 w 718"/>
              <a:gd name="T21" fmla="*/ 62 h 550"/>
              <a:gd name="T22" fmla="*/ 106 w 718"/>
              <a:gd name="T23" fmla="*/ 62 h 550"/>
              <a:gd name="T24" fmla="*/ 53 w 718"/>
              <a:gd name="T25" fmla="*/ 106 h 550"/>
              <a:gd name="T26" fmla="*/ 53 w 718"/>
              <a:gd name="T27" fmla="*/ 442 h 550"/>
              <a:gd name="T28" fmla="*/ 106 w 718"/>
              <a:gd name="T29" fmla="*/ 495 h 550"/>
              <a:gd name="T30" fmla="*/ 602 w 718"/>
              <a:gd name="T31" fmla="*/ 495 h 550"/>
              <a:gd name="T32" fmla="*/ 655 w 718"/>
              <a:gd name="T33" fmla="*/ 442 h 550"/>
              <a:gd name="T34" fmla="*/ 655 w 718"/>
              <a:gd name="T35" fmla="*/ 106 h 550"/>
              <a:gd name="T36" fmla="*/ 602 w 718"/>
              <a:gd name="T37" fmla="*/ 62 h 550"/>
              <a:gd name="T38" fmla="*/ 106 w 718"/>
              <a:gd name="T39" fmla="*/ 62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18" h="550">
                <a:moveTo>
                  <a:pt x="602" y="549"/>
                </a:moveTo>
                <a:lnTo>
                  <a:pt x="602" y="549"/>
                </a:lnTo>
                <a:cubicBezTo>
                  <a:pt x="106" y="549"/>
                  <a:pt x="106" y="549"/>
                  <a:pt x="106" y="549"/>
                </a:cubicBezTo>
                <a:cubicBezTo>
                  <a:pt x="44" y="549"/>
                  <a:pt x="0" y="504"/>
                  <a:pt x="0" y="442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44"/>
                  <a:pt x="44" y="0"/>
                  <a:pt x="106" y="0"/>
                </a:cubicBezTo>
                <a:cubicBezTo>
                  <a:pt x="602" y="0"/>
                  <a:pt x="602" y="0"/>
                  <a:pt x="602" y="0"/>
                </a:cubicBezTo>
                <a:cubicBezTo>
                  <a:pt x="664" y="0"/>
                  <a:pt x="717" y="44"/>
                  <a:pt x="717" y="106"/>
                </a:cubicBezTo>
                <a:cubicBezTo>
                  <a:pt x="717" y="442"/>
                  <a:pt x="717" y="442"/>
                  <a:pt x="717" y="442"/>
                </a:cubicBezTo>
                <a:cubicBezTo>
                  <a:pt x="717" y="504"/>
                  <a:pt x="664" y="549"/>
                  <a:pt x="602" y="549"/>
                </a:cubicBezTo>
                <a:close/>
                <a:moveTo>
                  <a:pt x="106" y="62"/>
                </a:moveTo>
                <a:lnTo>
                  <a:pt x="106" y="62"/>
                </a:lnTo>
                <a:cubicBezTo>
                  <a:pt x="80" y="62"/>
                  <a:pt x="53" y="79"/>
                  <a:pt x="53" y="106"/>
                </a:cubicBezTo>
                <a:cubicBezTo>
                  <a:pt x="53" y="442"/>
                  <a:pt x="53" y="442"/>
                  <a:pt x="53" y="442"/>
                </a:cubicBezTo>
                <a:cubicBezTo>
                  <a:pt x="53" y="469"/>
                  <a:pt x="80" y="495"/>
                  <a:pt x="106" y="495"/>
                </a:cubicBezTo>
                <a:cubicBezTo>
                  <a:pt x="602" y="495"/>
                  <a:pt x="602" y="495"/>
                  <a:pt x="602" y="495"/>
                </a:cubicBezTo>
                <a:cubicBezTo>
                  <a:pt x="637" y="495"/>
                  <a:pt x="655" y="469"/>
                  <a:pt x="655" y="442"/>
                </a:cubicBezTo>
                <a:cubicBezTo>
                  <a:pt x="655" y="106"/>
                  <a:pt x="655" y="106"/>
                  <a:pt x="655" y="106"/>
                </a:cubicBezTo>
                <a:cubicBezTo>
                  <a:pt x="655" y="79"/>
                  <a:pt x="637" y="62"/>
                  <a:pt x="602" y="62"/>
                </a:cubicBezTo>
                <a:lnTo>
                  <a:pt x="106" y="6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38" name="Grupo 337">
            <a:extLst>
              <a:ext uri="{FF2B5EF4-FFF2-40B4-BE49-F238E27FC236}">
                <a16:creationId xmlns:a16="http://schemas.microsoft.com/office/drawing/2014/main" id="{F2B49F40-8AC9-2C4A-AC4E-0D4221EEBC7F}"/>
              </a:ext>
            </a:extLst>
          </p:cNvPr>
          <p:cNvGrpSpPr/>
          <p:nvPr/>
        </p:nvGrpSpPr>
        <p:grpSpPr>
          <a:xfrm>
            <a:off x="2792845" y="9159451"/>
            <a:ext cx="2928647" cy="1291791"/>
            <a:chOff x="4184077" y="10773475"/>
            <a:chExt cx="4236804" cy="1291791"/>
          </a:xfrm>
        </p:grpSpPr>
        <p:sp>
          <p:nvSpPr>
            <p:cNvPr id="339" name="CuadroTexto 395">
              <a:extLst>
                <a:ext uri="{FF2B5EF4-FFF2-40B4-BE49-F238E27FC236}">
                  <a16:creationId xmlns:a16="http://schemas.microsoft.com/office/drawing/2014/main" id="{F2AD27BE-E9AC-5E44-A3D2-7193ECDD46C8}"/>
                </a:ext>
              </a:extLst>
            </p:cNvPr>
            <p:cNvSpPr txBox="1"/>
            <p:nvPr/>
          </p:nvSpPr>
          <p:spPr>
            <a:xfrm flipH="1">
              <a:off x="4969253" y="10773475"/>
              <a:ext cx="273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40" name="Rectangle 40">
              <a:extLst>
                <a:ext uri="{FF2B5EF4-FFF2-40B4-BE49-F238E27FC236}">
                  <a16:creationId xmlns:a16="http://schemas.microsoft.com/office/drawing/2014/main" id="{ABD5B7BE-1D4A-E24F-8E76-1365E668287C}"/>
                </a:ext>
              </a:extLst>
            </p:cNvPr>
            <p:cNvSpPr/>
            <p:nvPr/>
          </p:nvSpPr>
          <p:spPr>
            <a:xfrm>
              <a:off x="4184077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1" name="Grupo 340">
            <a:extLst>
              <a:ext uri="{FF2B5EF4-FFF2-40B4-BE49-F238E27FC236}">
                <a16:creationId xmlns:a16="http://schemas.microsoft.com/office/drawing/2014/main" id="{2FA4CAFE-5283-F149-8F7F-CCADF2E3F49C}"/>
              </a:ext>
            </a:extLst>
          </p:cNvPr>
          <p:cNvGrpSpPr/>
          <p:nvPr/>
        </p:nvGrpSpPr>
        <p:grpSpPr>
          <a:xfrm>
            <a:off x="8209528" y="9176261"/>
            <a:ext cx="2928647" cy="1291791"/>
            <a:chOff x="4184077" y="10773475"/>
            <a:chExt cx="4236804" cy="1291791"/>
          </a:xfrm>
        </p:grpSpPr>
        <p:sp>
          <p:nvSpPr>
            <p:cNvPr id="342" name="CuadroTexto 395">
              <a:extLst>
                <a:ext uri="{FF2B5EF4-FFF2-40B4-BE49-F238E27FC236}">
                  <a16:creationId xmlns:a16="http://schemas.microsoft.com/office/drawing/2014/main" id="{9447D7EC-C9D8-6E46-83D1-9364EB24F3B2}"/>
                </a:ext>
              </a:extLst>
            </p:cNvPr>
            <p:cNvSpPr txBox="1"/>
            <p:nvPr/>
          </p:nvSpPr>
          <p:spPr>
            <a:xfrm flipH="1">
              <a:off x="4969253" y="10773475"/>
              <a:ext cx="273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43" name="Rectangle 40">
              <a:extLst>
                <a:ext uri="{FF2B5EF4-FFF2-40B4-BE49-F238E27FC236}">
                  <a16:creationId xmlns:a16="http://schemas.microsoft.com/office/drawing/2014/main" id="{3DB0FDCF-B33B-FB4E-A48D-7B7AB5156E0F}"/>
                </a:ext>
              </a:extLst>
            </p:cNvPr>
            <p:cNvSpPr/>
            <p:nvPr/>
          </p:nvSpPr>
          <p:spPr>
            <a:xfrm>
              <a:off x="4184077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4" name="Grupo 343">
            <a:extLst>
              <a:ext uri="{FF2B5EF4-FFF2-40B4-BE49-F238E27FC236}">
                <a16:creationId xmlns:a16="http://schemas.microsoft.com/office/drawing/2014/main" id="{DE31ADB3-ADA8-FF4C-9B43-C32E55A5E73D}"/>
              </a:ext>
            </a:extLst>
          </p:cNvPr>
          <p:cNvGrpSpPr/>
          <p:nvPr/>
        </p:nvGrpSpPr>
        <p:grpSpPr>
          <a:xfrm>
            <a:off x="13594983" y="9199111"/>
            <a:ext cx="2928647" cy="1291791"/>
            <a:chOff x="4184077" y="10773475"/>
            <a:chExt cx="4236804" cy="1291791"/>
          </a:xfrm>
        </p:grpSpPr>
        <p:sp>
          <p:nvSpPr>
            <p:cNvPr id="345" name="CuadroTexto 395">
              <a:extLst>
                <a:ext uri="{FF2B5EF4-FFF2-40B4-BE49-F238E27FC236}">
                  <a16:creationId xmlns:a16="http://schemas.microsoft.com/office/drawing/2014/main" id="{35B514F5-6116-AD45-A06F-94324FE4621C}"/>
                </a:ext>
              </a:extLst>
            </p:cNvPr>
            <p:cNvSpPr txBox="1"/>
            <p:nvPr/>
          </p:nvSpPr>
          <p:spPr>
            <a:xfrm flipH="1">
              <a:off x="4969253" y="10773475"/>
              <a:ext cx="273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46" name="Rectangle 40">
              <a:extLst>
                <a:ext uri="{FF2B5EF4-FFF2-40B4-BE49-F238E27FC236}">
                  <a16:creationId xmlns:a16="http://schemas.microsoft.com/office/drawing/2014/main" id="{C1F3D28C-DFEF-FA4A-AE8E-E690BAE5414C}"/>
                </a:ext>
              </a:extLst>
            </p:cNvPr>
            <p:cNvSpPr/>
            <p:nvPr/>
          </p:nvSpPr>
          <p:spPr>
            <a:xfrm>
              <a:off x="4184077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7" name="Grupo 346">
            <a:extLst>
              <a:ext uri="{FF2B5EF4-FFF2-40B4-BE49-F238E27FC236}">
                <a16:creationId xmlns:a16="http://schemas.microsoft.com/office/drawing/2014/main" id="{A5305352-DCC7-224D-9DEB-5F2741C5892E}"/>
              </a:ext>
            </a:extLst>
          </p:cNvPr>
          <p:cNvGrpSpPr/>
          <p:nvPr/>
        </p:nvGrpSpPr>
        <p:grpSpPr>
          <a:xfrm>
            <a:off x="18985243" y="9218951"/>
            <a:ext cx="2928647" cy="1291791"/>
            <a:chOff x="4184077" y="10773475"/>
            <a:chExt cx="4236804" cy="1291791"/>
          </a:xfrm>
        </p:grpSpPr>
        <p:sp>
          <p:nvSpPr>
            <p:cNvPr id="348" name="CuadroTexto 395">
              <a:extLst>
                <a:ext uri="{FF2B5EF4-FFF2-40B4-BE49-F238E27FC236}">
                  <a16:creationId xmlns:a16="http://schemas.microsoft.com/office/drawing/2014/main" id="{6AB6002B-175E-D245-8D18-AFB55E2C17E5}"/>
                </a:ext>
              </a:extLst>
            </p:cNvPr>
            <p:cNvSpPr txBox="1"/>
            <p:nvPr/>
          </p:nvSpPr>
          <p:spPr>
            <a:xfrm flipH="1">
              <a:off x="4969253" y="10773475"/>
              <a:ext cx="273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49" name="Rectangle 40">
              <a:extLst>
                <a:ext uri="{FF2B5EF4-FFF2-40B4-BE49-F238E27FC236}">
                  <a16:creationId xmlns:a16="http://schemas.microsoft.com/office/drawing/2014/main" id="{A5EC3294-22F0-2540-9E20-2D1DD2ED5E33}"/>
                </a:ext>
              </a:extLst>
            </p:cNvPr>
            <p:cNvSpPr/>
            <p:nvPr/>
          </p:nvSpPr>
          <p:spPr>
            <a:xfrm>
              <a:off x="4184077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9E6FFC20-6763-754F-9CD3-0646E706209A}"/>
              </a:ext>
            </a:extLst>
          </p:cNvPr>
          <p:cNvGrpSpPr/>
          <p:nvPr/>
        </p:nvGrpSpPr>
        <p:grpSpPr>
          <a:xfrm>
            <a:off x="2668308" y="2149674"/>
            <a:ext cx="19041035" cy="2409050"/>
            <a:chOff x="2668308" y="2149674"/>
            <a:chExt cx="19041035" cy="2409050"/>
          </a:xfrm>
        </p:grpSpPr>
        <p:sp>
          <p:nvSpPr>
            <p:cNvPr id="337" name="CuadroTexto 336">
              <a:extLst>
                <a:ext uri="{FF2B5EF4-FFF2-40B4-BE49-F238E27FC236}">
                  <a16:creationId xmlns:a16="http://schemas.microsoft.com/office/drawing/2014/main" id="{39C6DDE6-DE96-BA44-965C-88388205CB24}"/>
                </a:ext>
              </a:extLst>
            </p:cNvPr>
            <p:cNvSpPr txBox="1"/>
            <p:nvPr/>
          </p:nvSpPr>
          <p:spPr>
            <a:xfrm>
              <a:off x="2668308" y="3358395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  <p:sp>
          <p:nvSpPr>
            <p:cNvPr id="350" name="CuadroTexto 349">
              <a:extLst>
                <a:ext uri="{FF2B5EF4-FFF2-40B4-BE49-F238E27FC236}">
                  <a16:creationId xmlns:a16="http://schemas.microsoft.com/office/drawing/2014/main" id="{8F1757D5-0915-FB49-A52A-F12E6628E82B}"/>
                </a:ext>
              </a:extLst>
            </p:cNvPr>
            <p:cNvSpPr txBox="1"/>
            <p:nvPr/>
          </p:nvSpPr>
          <p:spPr>
            <a:xfrm>
              <a:off x="7873509" y="2149674"/>
              <a:ext cx="893545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Banner infographic</a:t>
              </a:r>
            </a:p>
          </p:txBody>
        </p:sp>
      </p:grpSp>
      <p:sp>
        <p:nvSpPr>
          <p:cNvPr id="351" name="CuadroTexto 350">
            <a:extLst>
              <a:ext uri="{FF2B5EF4-FFF2-40B4-BE49-F238E27FC236}">
                <a16:creationId xmlns:a16="http://schemas.microsoft.com/office/drawing/2014/main" id="{587A647B-3C79-B141-9DF0-061C70F78563}"/>
              </a:ext>
            </a:extLst>
          </p:cNvPr>
          <p:cNvSpPr txBox="1"/>
          <p:nvPr/>
        </p:nvSpPr>
        <p:spPr>
          <a:xfrm>
            <a:off x="4026333" y="6118220"/>
            <a:ext cx="587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352" name="CuadroTexto 351">
            <a:extLst>
              <a:ext uri="{FF2B5EF4-FFF2-40B4-BE49-F238E27FC236}">
                <a16:creationId xmlns:a16="http://schemas.microsoft.com/office/drawing/2014/main" id="{48A46E7D-CA12-3C45-86D6-8B0752BC80C5}"/>
              </a:ext>
            </a:extLst>
          </p:cNvPr>
          <p:cNvSpPr txBox="1"/>
          <p:nvPr/>
        </p:nvSpPr>
        <p:spPr>
          <a:xfrm>
            <a:off x="9384209" y="6086700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353" name="CuadroTexto 352">
            <a:extLst>
              <a:ext uri="{FF2B5EF4-FFF2-40B4-BE49-F238E27FC236}">
                <a16:creationId xmlns:a16="http://schemas.microsoft.com/office/drawing/2014/main" id="{D172B9C2-3313-F14C-9F50-203A78EF6AA9}"/>
              </a:ext>
            </a:extLst>
          </p:cNvPr>
          <p:cNvSpPr txBox="1"/>
          <p:nvPr/>
        </p:nvSpPr>
        <p:spPr>
          <a:xfrm>
            <a:off x="14751385" y="6104058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354" name="CuadroTexto 353">
            <a:extLst>
              <a:ext uri="{FF2B5EF4-FFF2-40B4-BE49-F238E27FC236}">
                <a16:creationId xmlns:a16="http://schemas.microsoft.com/office/drawing/2014/main" id="{DDD0E4AA-1526-EB40-92A4-05573400D2E7}"/>
              </a:ext>
            </a:extLst>
          </p:cNvPr>
          <p:cNvSpPr txBox="1"/>
          <p:nvPr/>
        </p:nvSpPr>
        <p:spPr>
          <a:xfrm>
            <a:off x="20139241" y="6097545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959877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1">
            <a:extLst>
              <a:ext uri="{FF2B5EF4-FFF2-40B4-BE49-F238E27FC236}">
                <a16:creationId xmlns:a16="http://schemas.microsoft.com/office/drawing/2014/main" id="{DB3A95C9-390D-EB4B-815D-F7F0CD6B6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545" y="5120999"/>
            <a:ext cx="4291695" cy="6999998"/>
          </a:xfrm>
          <a:custGeom>
            <a:avLst/>
            <a:gdLst>
              <a:gd name="T0" fmla="*/ 4003 w 4004"/>
              <a:gd name="T1" fmla="*/ 6532 h 6533"/>
              <a:gd name="T2" fmla="*/ 4003 w 4004"/>
              <a:gd name="T3" fmla="*/ 6532 h 6533"/>
              <a:gd name="T4" fmla="*/ 479 w 4004"/>
              <a:gd name="T5" fmla="*/ 6532 h 6533"/>
              <a:gd name="T6" fmla="*/ 0 w 4004"/>
              <a:gd name="T7" fmla="*/ 6052 h 6533"/>
              <a:gd name="T8" fmla="*/ 0 w 4004"/>
              <a:gd name="T9" fmla="*/ 0 h 6533"/>
              <a:gd name="T10" fmla="*/ 3524 w 4004"/>
              <a:gd name="T11" fmla="*/ 0 h 6533"/>
              <a:gd name="T12" fmla="*/ 4003 w 4004"/>
              <a:gd name="T13" fmla="*/ 479 h 6533"/>
              <a:gd name="T14" fmla="*/ 4003 w 4004"/>
              <a:gd name="T15" fmla="*/ 6532 h 6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04" h="6533">
                <a:moveTo>
                  <a:pt x="4003" y="6532"/>
                </a:moveTo>
                <a:lnTo>
                  <a:pt x="4003" y="6532"/>
                </a:lnTo>
                <a:cubicBezTo>
                  <a:pt x="479" y="6532"/>
                  <a:pt x="479" y="6532"/>
                  <a:pt x="479" y="6532"/>
                </a:cubicBezTo>
                <a:cubicBezTo>
                  <a:pt x="217" y="6532"/>
                  <a:pt x="0" y="6315"/>
                  <a:pt x="0" y="6052"/>
                </a:cubicBezTo>
                <a:cubicBezTo>
                  <a:pt x="0" y="0"/>
                  <a:pt x="0" y="0"/>
                  <a:pt x="0" y="0"/>
                </a:cubicBezTo>
                <a:cubicBezTo>
                  <a:pt x="3524" y="0"/>
                  <a:pt x="3524" y="0"/>
                  <a:pt x="3524" y="0"/>
                </a:cubicBezTo>
                <a:cubicBezTo>
                  <a:pt x="3796" y="0"/>
                  <a:pt x="4003" y="208"/>
                  <a:pt x="4003" y="479"/>
                </a:cubicBezTo>
                <a:lnTo>
                  <a:pt x="4003" y="653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">
            <a:extLst>
              <a:ext uri="{FF2B5EF4-FFF2-40B4-BE49-F238E27FC236}">
                <a16:creationId xmlns:a16="http://schemas.microsoft.com/office/drawing/2014/main" id="{0632DF0B-68D6-7342-841C-91B4C5A61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927" y="4983928"/>
            <a:ext cx="2731938" cy="2604323"/>
          </a:xfrm>
          <a:custGeom>
            <a:avLst/>
            <a:gdLst>
              <a:gd name="T0" fmla="*/ 1753 w 2549"/>
              <a:gd name="T1" fmla="*/ 2240 h 2431"/>
              <a:gd name="T2" fmla="*/ 1753 w 2549"/>
              <a:gd name="T3" fmla="*/ 2240 h 2431"/>
              <a:gd name="T4" fmla="*/ 0 w 2549"/>
              <a:gd name="T5" fmla="*/ 2430 h 2431"/>
              <a:gd name="T6" fmla="*/ 0 w 2549"/>
              <a:gd name="T7" fmla="*/ 0 h 2431"/>
              <a:gd name="T8" fmla="*/ 2548 w 2549"/>
              <a:gd name="T9" fmla="*/ 0 h 2431"/>
              <a:gd name="T10" fmla="*/ 2259 w 2549"/>
              <a:gd name="T11" fmla="*/ 1762 h 2431"/>
              <a:gd name="T12" fmla="*/ 1753 w 2549"/>
              <a:gd name="T13" fmla="*/ 2240 h 2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49" h="2431">
                <a:moveTo>
                  <a:pt x="1753" y="2240"/>
                </a:moveTo>
                <a:lnTo>
                  <a:pt x="1753" y="2240"/>
                </a:lnTo>
                <a:cubicBezTo>
                  <a:pt x="0" y="2430"/>
                  <a:pt x="0" y="2430"/>
                  <a:pt x="0" y="2430"/>
                </a:cubicBezTo>
                <a:cubicBezTo>
                  <a:pt x="0" y="0"/>
                  <a:pt x="0" y="0"/>
                  <a:pt x="0" y="0"/>
                </a:cubicBezTo>
                <a:cubicBezTo>
                  <a:pt x="2548" y="0"/>
                  <a:pt x="2548" y="0"/>
                  <a:pt x="2548" y="0"/>
                </a:cubicBezTo>
                <a:cubicBezTo>
                  <a:pt x="2259" y="1762"/>
                  <a:pt x="2259" y="1762"/>
                  <a:pt x="2259" y="1762"/>
                </a:cubicBezTo>
                <a:cubicBezTo>
                  <a:pt x="2214" y="2014"/>
                  <a:pt x="2006" y="2213"/>
                  <a:pt x="1753" y="224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3">
            <a:extLst>
              <a:ext uri="{FF2B5EF4-FFF2-40B4-BE49-F238E27FC236}">
                <a16:creationId xmlns:a16="http://schemas.microsoft.com/office/drawing/2014/main" id="{D525D96E-BC16-BB41-A0F5-46C8BF79E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201" y="10688858"/>
            <a:ext cx="1640106" cy="1559757"/>
          </a:xfrm>
          <a:custGeom>
            <a:avLst/>
            <a:gdLst>
              <a:gd name="T0" fmla="*/ 470 w 1528"/>
              <a:gd name="T1" fmla="*/ 118 h 1456"/>
              <a:gd name="T2" fmla="*/ 470 w 1528"/>
              <a:gd name="T3" fmla="*/ 118 h 1456"/>
              <a:gd name="T4" fmla="*/ 1527 w 1528"/>
              <a:gd name="T5" fmla="*/ 0 h 1456"/>
              <a:gd name="T6" fmla="*/ 1527 w 1528"/>
              <a:gd name="T7" fmla="*/ 1455 h 1456"/>
              <a:gd name="T8" fmla="*/ 0 w 1528"/>
              <a:gd name="T9" fmla="*/ 1455 h 1456"/>
              <a:gd name="T10" fmla="*/ 172 w 1528"/>
              <a:gd name="T11" fmla="*/ 407 h 1456"/>
              <a:gd name="T12" fmla="*/ 470 w 1528"/>
              <a:gd name="T13" fmla="*/ 118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8" h="1456">
                <a:moveTo>
                  <a:pt x="470" y="118"/>
                </a:moveTo>
                <a:lnTo>
                  <a:pt x="470" y="118"/>
                </a:lnTo>
                <a:cubicBezTo>
                  <a:pt x="1527" y="0"/>
                  <a:pt x="1527" y="0"/>
                  <a:pt x="1527" y="0"/>
                </a:cubicBezTo>
                <a:cubicBezTo>
                  <a:pt x="1527" y="1455"/>
                  <a:pt x="1527" y="1455"/>
                  <a:pt x="1527" y="1455"/>
                </a:cubicBezTo>
                <a:cubicBezTo>
                  <a:pt x="0" y="1455"/>
                  <a:pt x="0" y="1455"/>
                  <a:pt x="0" y="1455"/>
                </a:cubicBezTo>
                <a:cubicBezTo>
                  <a:pt x="172" y="407"/>
                  <a:pt x="172" y="407"/>
                  <a:pt x="172" y="407"/>
                </a:cubicBezTo>
                <a:cubicBezTo>
                  <a:pt x="198" y="253"/>
                  <a:pt x="316" y="136"/>
                  <a:pt x="470" y="1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4">
            <a:extLst>
              <a:ext uri="{FF2B5EF4-FFF2-40B4-BE49-F238E27FC236}">
                <a16:creationId xmlns:a16="http://schemas.microsoft.com/office/drawing/2014/main" id="{DEACF491-3A1D-C34A-A575-6EFABD875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546" y="5120999"/>
            <a:ext cx="4291695" cy="6999998"/>
          </a:xfrm>
          <a:custGeom>
            <a:avLst/>
            <a:gdLst>
              <a:gd name="T0" fmla="*/ 4003 w 4004"/>
              <a:gd name="T1" fmla="*/ 6532 h 6533"/>
              <a:gd name="T2" fmla="*/ 4003 w 4004"/>
              <a:gd name="T3" fmla="*/ 6532 h 6533"/>
              <a:gd name="T4" fmla="*/ 479 w 4004"/>
              <a:gd name="T5" fmla="*/ 6532 h 6533"/>
              <a:gd name="T6" fmla="*/ 0 w 4004"/>
              <a:gd name="T7" fmla="*/ 6052 h 6533"/>
              <a:gd name="T8" fmla="*/ 0 w 4004"/>
              <a:gd name="T9" fmla="*/ 0 h 6533"/>
              <a:gd name="T10" fmla="*/ 3524 w 4004"/>
              <a:gd name="T11" fmla="*/ 0 h 6533"/>
              <a:gd name="T12" fmla="*/ 4003 w 4004"/>
              <a:gd name="T13" fmla="*/ 479 h 6533"/>
              <a:gd name="T14" fmla="*/ 4003 w 4004"/>
              <a:gd name="T15" fmla="*/ 6532 h 6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04" h="6533">
                <a:moveTo>
                  <a:pt x="4003" y="6532"/>
                </a:moveTo>
                <a:lnTo>
                  <a:pt x="4003" y="6532"/>
                </a:lnTo>
                <a:cubicBezTo>
                  <a:pt x="479" y="6532"/>
                  <a:pt x="479" y="6532"/>
                  <a:pt x="479" y="6532"/>
                </a:cubicBezTo>
                <a:cubicBezTo>
                  <a:pt x="208" y="6532"/>
                  <a:pt x="0" y="6315"/>
                  <a:pt x="0" y="6052"/>
                </a:cubicBezTo>
                <a:cubicBezTo>
                  <a:pt x="0" y="0"/>
                  <a:pt x="0" y="0"/>
                  <a:pt x="0" y="0"/>
                </a:cubicBezTo>
                <a:cubicBezTo>
                  <a:pt x="3524" y="0"/>
                  <a:pt x="3524" y="0"/>
                  <a:pt x="3524" y="0"/>
                </a:cubicBezTo>
                <a:cubicBezTo>
                  <a:pt x="3786" y="0"/>
                  <a:pt x="4003" y="208"/>
                  <a:pt x="4003" y="479"/>
                </a:cubicBezTo>
                <a:lnTo>
                  <a:pt x="4003" y="653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763795DA-C28D-6C40-9D66-D030807EC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203" y="4983928"/>
            <a:ext cx="2741391" cy="2604323"/>
          </a:xfrm>
          <a:custGeom>
            <a:avLst/>
            <a:gdLst>
              <a:gd name="T0" fmla="*/ 1762 w 2558"/>
              <a:gd name="T1" fmla="*/ 2240 h 2431"/>
              <a:gd name="T2" fmla="*/ 1762 w 2558"/>
              <a:gd name="T3" fmla="*/ 2240 h 2431"/>
              <a:gd name="T4" fmla="*/ 0 w 2558"/>
              <a:gd name="T5" fmla="*/ 2430 h 2431"/>
              <a:gd name="T6" fmla="*/ 0 w 2558"/>
              <a:gd name="T7" fmla="*/ 0 h 2431"/>
              <a:gd name="T8" fmla="*/ 2557 w 2558"/>
              <a:gd name="T9" fmla="*/ 0 h 2431"/>
              <a:gd name="T10" fmla="*/ 2268 w 2558"/>
              <a:gd name="T11" fmla="*/ 1762 h 2431"/>
              <a:gd name="T12" fmla="*/ 1762 w 2558"/>
              <a:gd name="T13" fmla="*/ 2240 h 2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58" h="2431">
                <a:moveTo>
                  <a:pt x="1762" y="2240"/>
                </a:moveTo>
                <a:lnTo>
                  <a:pt x="1762" y="2240"/>
                </a:lnTo>
                <a:cubicBezTo>
                  <a:pt x="0" y="2430"/>
                  <a:pt x="0" y="2430"/>
                  <a:pt x="0" y="2430"/>
                </a:cubicBezTo>
                <a:cubicBezTo>
                  <a:pt x="0" y="0"/>
                  <a:pt x="0" y="0"/>
                  <a:pt x="0" y="0"/>
                </a:cubicBezTo>
                <a:cubicBezTo>
                  <a:pt x="2557" y="0"/>
                  <a:pt x="2557" y="0"/>
                  <a:pt x="2557" y="0"/>
                </a:cubicBezTo>
                <a:cubicBezTo>
                  <a:pt x="2268" y="1762"/>
                  <a:pt x="2268" y="1762"/>
                  <a:pt x="2268" y="1762"/>
                </a:cubicBezTo>
                <a:cubicBezTo>
                  <a:pt x="2223" y="2014"/>
                  <a:pt x="2015" y="2213"/>
                  <a:pt x="1762" y="224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6">
            <a:extLst>
              <a:ext uri="{FF2B5EF4-FFF2-40B4-BE49-F238E27FC236}">
                <a16:creationId xmlns:a16="http://schemas.microsoft.com/office/drawing/2014/main" id="{84B88233-9E9A-EC45-A2A5-B19D7D3EB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0749" y="10688858"/>
            <a:ext cx="1640106" cy="1559757"/>
          </a:xfrm>
          <a:custGeom>
            <a:avLst/>
            <a:gdLst>
              <a:gd name="T0" fmla="*/ 479 w 1528"/>
              <a:gd name="T1" fmla="*/ 118 h 1456"/>
              <a:gd name="T2" fmla="*/ 479 w 1528"/>
              <a:gd name="T3" fmla="*/ 118 h 1456"/>
              <a:gd name="T4" fmla="*/ 1527 w 1528"/>
              <a:gd name="T5" fmla="*/ 0 h 1456"/>
              <a:gd name="T6" fmla="*/ 1527 w 1528"/>
              <a:gd name="T7" fmla="*/ 1455 h 1456"/>
              <a:gd name="T8" fmla="*/ 0 w 1528"/>
              <a:gd name="T9" fmla="*/ 1455 h 1456"/>
              <a:gd name="T10" fmla="*/ 181 w 1528"/>
              <a:gd name="T11" fmla="*/ 407 h 1456"/>
              <a:gd name="T12" fmla="*/ 479 w 1528"/>
              <a:gd name="T13" fmla="*/ 118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8" h="1456">
                <a:moveTo>
                  <a:pt x="479" y="118"/>
                </a:moveTo>
                <a:lnTo>
                  <a:pt x="479" y="118"/>
                </a:lnTo>
                <a:cubicBezTo>
                  <a:pt x="1527" y="0"/>
                  <a:pt x="1527" y="0"/>
                  <a:pt x="1527" y="0"/>
                </a:cubicBezTo>
                <a:cubicBezTo>
                  <a:pt x="1527" y="1455"/>
                  <a:pt x="1527" y="1455"/>
                  <a:pt x="1527" y="1455"/>
                </a:cubicBezTo>
                <a:cubicBezTo>
                  <a:pt x="0" y="1455"/>
                  <a:pt x="0" y="1455"/>
                  <a:pt x="0" y="1455"/>
                </a:cubicBezTo>
                <a:cubicBezTo>
                  <a:pt x="181" y="407"/>
                  <a:pt x="181" y="407"/>
                  <a:pt x="181" y="407"/>
                </a:cubicBezTo>
                <a:cubicBezTo>
                  <a:pt x="199" y="253"/>
                  <a:pt x="325" y="136"/>
                  <a:pt x="479" y="11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7">
            <a:extLst>
              <a:ext uri="{FF2B5EF4-FFF2-40B4-BE49-F238E27FC236}">
                <a16:creationId xmlns:a16="http://schemas.microsoft.com/office/drawing/2014/main" id="{87930321-79D4-0346-B85A-7455C2ADE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3273" y="5120999"/>
            <a:ext cx="4291695" cy="6999998"/>
          </a:xfrm>
          <a:custGeom>
            <a:avLst/>
            <a:gdLst>
              <a:gd name="T0" fmla="*/ 4003 w 4004"/>
              <a:gd name="T1" fmla="*/ 6532 h 6533"/>
              <a:gd name="T2" fmla="*/ 4003 w 4004"/>
              <a:gd name="T3" fmla="*/ 6532 h 6533"/>
              <a:gd name="T4" fmla="*/ 470 w 4004"/>
              <a:gd name="T5" fmla="*/ 6532 h 6533"/>
              <a:gd name="T6" fmla="*/ 0 w 4004"/>
              <a:gd name="T7" fmla="*/ 6052 h 6533"/>
              <a:gd name="T8" fmla="*/ 0 w 4004"/>
              <a:gd name="T9" fmla="*/ 0 h 6533"/>
              <a:gd name="T10" fmla="*/ 3524 w 4004"/>
              <a:gd name="T11" fmla="*/ 0 h 6533"/>
              <a:gd name="T12" fmla="*/ 4003 w 4004"/>
              <a:gd name="T13" fmla="*/ 479 h 6533"/>
              <a:gd name="T14" fmla="*/ 4003 w 4004"/>
              <a:gd name="T15" fmla="*/ 6532 h 6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04" h="6533">
                <a:moveTo>
                  <a:pt x="4003" y="6532"/>
                </a:moveTo>
                <a:lnTo>
                  <a:pt x="4003" y="6532"/>
                </a:lnTo>
                <a:cubicBezTo>
                  <a:pt x="470" y="6532"/>
                  <a:pt x="470" y="6532"/>
                  <a:pt x="470" y="6532"/>
                </a:cubicBezTo>
                <a:cubicBezTo>
                  <a:pt x="208" y="6532"/>
                  <a:pt x="0" y="6315"/>
                  <a:pt x="0" y="6052"/>
                </a:cubicBezTo>
                <a:cubicBezTo>
                  <a:pt x="0" y="0"/>
                  <a:pt x="0" y="0"/>
                  <a:pt x="0" y="0"/>
                </a:cubicBezTo>
                <a:cubicBezTo>
                  <a:pt x="3524" y="0"/>
                  <a:pt x="3524" y="0"/>
                  <a:pt x="3524" y="0"/>
                </a:cubicBezTo>
                <a:cubicBezTo>
                  <a:pt x="3786" y="0"/>
                  <a:pt x="4003" y="208"/>
                  <a:pt x="4003" y="479"/>
                </a:cubicBezTo>
                <a:lnTo>
                  <a:pt x="4003" y="653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8">
            <a:extLst>
              <a:ext uri="{FF2B5EF4-FFF2-40B4-BE49-F238E27FC236}">
                <a16:creationId xmlns:a16="http://schemas.microsoft.com/office/drawing/2014/main" id="{545285EE-BBFA-5C49-AB27-016428CD5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6205" y="4983928"/>
            <a:ext cx="2731938" cy="2604323"/>
          </a:xfrm>
          <a:custGeom>
            <a:avLst/>
            <a:gdLst>
              <a:gd name="T0" fmla="*/ 1753 w 2549"/>
              <a:gd name="T1" fmla="*/ 2240 h 2431"/>
              <a:gd name="T2" fmla="*/ 1753 w 2549"/>
              <a:gd name="T3" fmla="*/ 2240 h 2431"/>
              <a:gd name="T4" fmla="*/ 0 w 2549"/>
              <a:gd name="T5" fmla="*/ 2430 h 2431"/>
              <a:gd name="T6" fmla="*/ 0 w 2549"/>
              <a:gd name="T7" fmla="*/ 0 h 2431"/>
              <a:gd name="T8" fmla="*/ 2548 w 2549"/>
              <a:gd name="T9" fmla="*/ 0 h 2431"/>
              <a:gd name="T10" fmla="*/ 2259 w 2549"/>
              <a:gd name="T11" fmla="*/ 1762 h 2431"/>
              <a:gd name="T12" fmla="*/ 1753 w 2549"/>
              <a:gd name="T13" fmla="*/ 2240 h 2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49" h="2431">
                <a:moveTo>
                  <a:pt x="1753" y="2240"/>
                </a:moveTo>
                <a:lnTo>
                  <a:pt x="1753" y="2240"/>
                </a:lnTo>
                <a:cubicBezTo>
                  <a:pt x="0" y="2430"/>
                  <a:pt x="0" y="2430"/>
                  <a:pt x="0" y="2430"/>
                </a:cubicBezTo>
                <a:cubicBezTo>
                  <a:pt x="0" y="0"/>
                  <a:pt x="0" y="0"/>
                  <a:pt x="0" y="0"/>
                </a:cubicBezTo>
                <a:cubicBezTo>
                  <a:pt x="2548" y="0"/>
                  <a:pt x="2548" y="0"/>
                  <a:pt x="2548" y="0"/>
                </a:cubicBezTo>
                <a:cubicBezTo>
                  <a:pt x="2259" y="1762"/>
                  <a:pt x="2259" y="1762"/>
                  <a:pt x="2259" y="1762"/>
                </a:cubicBezTo>
                <a:cubicBezTo>
                  <a:pt x="2222" y="2014"/>
                  <a:pt x="2015" y="2213"/>
                  <a:pt x="1753" y="224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9">
            <a:extLst>
              <a:ext uri="{FF2B5EF4-FFF2-40B4-BE49-F238E27FC236}">
                <a16:creationId xmlns:a16="http://schemas.microsoft.com/office/drawing/2014/main" id="{6D7D6CD8-F9F7-8043-A31D-4048F8060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2476" y="10688858"/>
            <a:ext cx="1640109" cy="1559757"/>
          </a:xfrm>
          <a:custGeom>
            <a:avLst/>
            <a:gdLst>
              <a:gd name="T0" fmla="*/ 479 w 1528"/>
              <a:gd name="T1" fmla="*/ 118 h 1456"/>
              <a:gd name="T2" fmla="*/ 479 w 1528"/>
              <a:gd name="T3" fmla="*/ 118 h 1456"/>
              <a:gd name="T4" fmla="*/ 1527 w 1528"/>
              <a:gd name="T5" fmla="*/ 0 h 1456"/>
              <a:gd name="T6" fmla="*/ 1527 w 1528"/>
              <a:gd name="T7" fmla="*/ 1455 h 1456"/>
              <a:gd name="T8" fmla="*/ 0 w 1528"/>
              <a:gd name="T9" fmla="*/ 1455 h 1456"/>
              <a:gd name="T10" fmla="*/ 172 w 1528"/>
              <a:gd name="T11" fmla="*/ 407 h 1456"/>
              <a:gd name="T12" fmla="*/ 479 w 1528"/>
              <a:gd name="T13" fmla="*/ 118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8" h="1456">
                <a:moveTo>
                  <a:pt x="479" y="118"/>
                </a:moveTo>
                <a:lnTo>
                  <a:pt x="479" y="118"/>
                </a:lnTo>
                <a:cubicBezTo>
                  <a:pt x="1527" y="0"/>
                  <a:pt x="1527" y="0"/>
                  <a:pt x="1527" y="0"/>
                </a:cubicBezTo>
                <a:cubicBezTo>
                  <a:pt x="1527" y="1455"/>
                  <a:pt x="1527" y="1455"/>
                  <a:pt x="1527" y="1455"/>
                </a:cubicBezTo>
                <a:cubicBezTo>
                  <a:pt x="0" y="1455"/>
                  <a:pt x="0" y="1455"/>
                  <a:pt x="0" y="1455"/>
                </a:cubicBezTo>
                <a:cubicBezTo>
                  <a:pt x="172" y="407"/>
                  <a:pt x="172" y="407"/>
                  <a:pt x="172" y="407"/>
                </a:cubicBezTo>
                <a:cubicBezTo>
                  <a:pt x="199" y="253"/>
                  <a:pt x="326" y="136"/>
                  <a:pt x="479" y="1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10">
            <a:extLst>
              <a:ext uri="{FF2B5EF4-FFF2-40B4-BE49-F238E27FC236}">
                <a16:creationId xmlns:a16="http://schemas.microsoft.com/office/drawing/2014/main" id="{D39356DB-E204-704A-B9E5-84113D375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0822" y="5120999"/>
            <a:ext cx="4301148" cy="6999998"/>
          </a:xfrm>
          <a:custGeom>
            <a:avLst/>
            <a:gdLst>
              <a:gd name="T0" fmla="*/ 4012 w 4013"/>
              <a:gd name="T1" fmla="*/ 6532 h 6533"/>
              <a:gd name="T2" fmla="*/ 4012 w 4013"/>
              <a:gd name="T3" fmla="*/ 6532 h 6533"/>
              <a:gd name="T4" fmla="*/ 480 w 4013"/>
              <a:gd name="T5" fmla="*/ 6532 h 6533"/>
              <a:gd name="T6" fmla="*/ 0 w 4013"/>
              <a:gd name="T7" fmla="*/ 6052 h 6533"/>
              <a:gd name="T8" fmla="*/ 0 w 4013"/>
              <a:gd name="T9" fmla="*/ 0 h 6533"/>
              <a:gd name="T10" fmla="*/ 3534 w 4013"/>
              <a:gd name="T11" fmla="*/ 0 h 6533"/>
              <a:gd name="T12" fmla="*/ 4012 w 4013"/>
              <a:gd name="T13" fmla="*/ 479 h 6533"/>
              <a:gd name="T14" fmla="*/ 4012 w 4013"/>
              <a:gd name="T15" fmla="*/ 6532 h 6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13" h="6533">
                <a:moveTo>
                  <a:pt x="4012" y="6532"/>
                </a:moveTo>
                <a:lnTo>
                  <a:pt x="4012" y="6532"/>
                </a:lnTo>
                <a:cubicBezTo>
                  <a:pt x="480" y="6532"/>
                  <a:pt x="480" y="6532"/>
                  <a:pt x="480" y="6532"/>
                </a:cubicBezTo>
                <a:cubicBezTo>
                  <a:pt x="217" y="6532"/>
                  <a:pt x="0" y="6315"/>
                  <a:pt x="0" y="6052"/>
                </a:cubicBezTo>
                <a:cubicBezTo>
                  <a:pt x="0" y="0"/>
                  <a:pt x="0" y="0"/>
                  <a:pt x="0" y="0"/>
                </a:cubicBezTo>
                <a:cubicBezTo>
                  <a:pt x="3534" y="0"/>
                  <a:pt x="3534" y="0"/>
                  <a:pt x="3534" y="0"/>
                </a:cubicBezTo>
                <a:cubicBezTo>
                  <a:pt x="3796" y="0"/>
                  <a:pt x="4012" y="208"/>
                  <a:pt x="4012" y="479"/>
                </a:cubicBezTo>
                <a:lnTo>
                  <a:pt x="4012" y="653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11">
            <a:extLst>
              <a:ext uri="{FF2B5EF4-FFF2-40B4-BE49-F238E27FC236}">
                <a16:creationId xmlns:a16="http://schemas.microsoft.com/office/drawing/2014/main" id="{2065BC06-3323-8E44-B8A1-3A76337D8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932" y="4983928"/>
            <a:ext cx="2731938" cy="2604323"/>
          </a:xfrm>
          <a:custGeom>
            <a:avLst/>
            <a:gdLst>
              <a:gd name="T0" fmla="*/ 1753 w 2549"/>
              <a:gd name="T1" fmla="*/ 2240 h 2431"/>
              <a:gd name="T2" fmla="*/ 1753 w 2549"/>
              <a:gd name="T3" fmla="*/ 2240 h 2431"/>
              <a:gd name="T4" fmla="*/ 0 w 2549"/>
              <a:gd name="T5" fmla="*/ 2430 h 2431"/>
              <a:gd name="T6" fmla="*/ 0 w 2549"/>
              <a:gd name="T7" fmla="*/ 0 h 2431"/>
              <a:gd name="T8" fmla="*/ 2548 w 2549"/>
              <a:gd name="T9" fmla="*/ 0 h 2431"/>
              <a:gd name="T10" fmla="*/ 2259 w 2549"/>
              <a:gd name="T11" fmla="*/ 1762 h 2431"/>
              <a:gd name="T12" fmla="*/ 1753 w 2549"/>
              <a:gd name="T13" fmla="*/ 2240 h 2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49" h="2431">
                <a:moveTo>
                  <a:pt x="1753" y="2240"/>
                </a:moveTo>
                <a:lnTo>
                  <a:pt x="1753" y="2240"/>
                </a:lnTo>
                <a:cubicBezTo>
                  <a:pt x="0" y="2430"/>
                  <a:pt x="0" y="2430"/>
                  <a:pt x="0" y="2430"/>
                </a:cubicBezTo>
                <a:cubicBezTo>
                  <a:pt x="0" y="0"/>
                  <a:pt x="0" y="0"/>
                  <a:pt x="0" y="0"/>
                </a:cubicBezTo>
                <a:cubicBezTo>
                  <a:pt x="2548" y="0"/>
                  <a:pt x="2548" y="0"/>
                  <a:pt x="2548" y="0"/>
                </a:cubicBezTo>
                <a:cubicBezTo>
                  <a:pt x="2259" y="1762"/>
                  <a:pt x="2259" y="1762"/>
                  <a:pt x="2259" y="1762"/>
                </a:cubicBezTo>
                <a:cubicBezTo>
                  <a:pt x="2214" y="2014"/>
                  <a:pt x="2015" y="2213"/>
                  <a:pt x="1753" y="224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12">
            <a:extLst>
              <a:ext uri="{FF2B5EF4-FFF2-40B4-BE49-F238E27FC236}">
                <a16:creationId xmlns:a16="http://schemas.microsoft.com/office/drawing/2014/main" id="{D1573E42-C447-2144-996C-BB8255BB6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9478" y="10688858"/>
            <a:ext cx="1640109" cy="1559757"/>
          </a:xfrm>
          <a:custGeom>
            <a:avLst/>
            <a:gdLst>
              <a:gd name="T0" fmla="*/ 479 w 1528"/>
              <a:gd name="T1" fmla="*/ 118 h 1456"/>
              <a:gd name="T2" fmla="*/ 479 w 1528"/>
              <a:gd name="T3" fmla="*/ 118 h 1456"/>
              <a:gd name="T4" fmla="*/ 1527 w 1528"/>
              <a:gd name="T5" fmla="*/ 0 h 1456"/>
              <a:gd name="T6" fmla="*/ 1527 w 1528"/>
              <a:gd name="T7" fmla="*/ 1455 h 1456"/>
              <a:gd name="T8" fmla="*/ 0 w 1528"/>
              <a:gd name="T9" fmla="*/ 1455 h 1456"/>
              <a:gd name="T10" fmla="*/ 172 w 1528"/>
              <a:gd name="T11" fmla="*/ 407 h 1456"/>
              <a:gd name="T12" fmla="*/ 479 w 1528"/>
              <a:gd name="T13" fmla="*/ 118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8" h="1456">
                <a:moveTo>
                  <a:pt x="479" y="118"/>
                </a:moveTo>
                <a:lnTo>
                  <a:pt x="479" y="118"/>
                </a:lnTo>
                <a:cubicBezTo>
                  <a:pt x="1527" y="0"/>
                  <a:pt x="1527" y="0"/>
                  <a:pt x="1527" y="0"/>
                </a:cubicBezTo>
                <a:cubicBezTo>
                  <a:pt x="1527" y="1455"/>
                  <a:pt x="1527" y="1455"/>
                  <a:pt x="1527" y="1455"/>
                </a:cubicBezTo>
                <a:cubicBezTo>
                  <a:pt x="0" y="1455"/>
                  <a:pt x="0" y="1455"/>
                  <a:pt x="0" y="1455"/>
                </a:cubicBezTo>
                <a:cubicBezTo>
                  <a:pt x="172" y="407"/>
                  <a:pt x="172" y="407"/>
                  <a:pt x="172" y="407"/>
                </a:cubicBezTo>
                <a:cubicBezTo>
                  <a:pt x="199" y="253"/>
                  <a:pt x="316" y="136"/>
                  <a:pt x="479" y="11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213">
            <a:extLst>
              <a:ext uri="{FF2B5EF4-FFF2-40B4-BE49-F238E27FC236}">
                <a16:creationId xmlns:a16="http://schemas.microsoft.com/office/drawing/2014/main" id="{1258CD18-D255-3843-A9B3-A047E7D7C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813" y="5844157"/>
            <a:ext cx="997301" cy="727887"/>
          </a:xfrm>
          <a:custGeom>
            <a:avLst/>
            <a:gdLst>
              <a:gd name="T0" fmla="*/ 795 w 931"/>
              <a:gd name="T1" fmla="*/ 678 h 679"/>
              <a:gd name="T2" fmla="*/ 795 w 931"/>
              <a:gd name="T3" fmla="*/ 678 h 679"/>
              <a:gd name="T4" fmla="*/ 135 w 931"/>
              <a:gd name="T5" fmla="*/ 678 h 679"/>
              <a:gd name="T6" fmla="*/ 0 w 931"/>
              <a:gd name="T7" fmla="*/ 543 h 679"/>
              <a:gd name="T8" fmla="*/ 0 w 931"/>
              <a:gd name="T9" fmla="*/ 136 h 679"/>
              <a:gd name="T10" fmla="*/ 135 w 931"/>
              <a:gd name="T11" fmla="*/ 0 h 679"/>
              <a:gd name="T12" fmla="*/ 795 w 931"/>
              <a:gd name="T13" fmla="*/ 0 h 679"/>
              <a:gd name="T14" fmla="*/ 930 w 931"/>
              <a:gd name="T15" fmla="*/ 136 h 679"/>
              <a:gd name="T16" fmla="*/ 930 w 931"/>
              <a:gd name="T17" fmla="*/ 543 h 679"/>
              <a:gd name="T18" fmla="*/ 795 w 931"/>
              <a:gd name="T19" fmla="*/ 678 h 679"/>
              <a:gd name="T20" fmla="*/ 135 w 931"/>
              <a:gd name="T21" fmla="*/ 73 h 679"/>
              <a:gd name="T22" fmla="*/ 135 w 931"/>
              <a:gd name="T23" fmla="*/ 73 h 679"/>
              <a:gd name="T24" fmla="*/ 72 w 931"/>
              <a:gd name="T25" fmla="*/ 136 h 679"/>
              <a:gd name="T26" fmla="*/ 72 w 931"/>
              <a:gd name="T27" fmla="*/ 543 h 679"/>
              <a:gd name="T28" fmla="*/ 135 w 931"/>
              <a:gd name="T29" fmla="*/ 606 h 679"/>
              <a:gd name="T30" fmla="*/ 795 w 931"/>
              <a:gd name="T31" fmla="*/ 606 h 679"/>
              <a:gd name="T32" fmla="*/ 858 w 931"/>
              <a:gd name="T33" fmla="*/ 543 h 679"/>
              <a:gd name="T34" fmla="*/ 858 w 931"/>
              <a:gd name="T35" fmla="*/ 136 h 679"/>
              <a:gd name="T36" fmla="*/ 795 w 931"/>
              <a:gd name="T37" fmla="*/ 73 h 679"/>
              <a:gd name="T38" fmla="*/ 135 w 931"/>
              <a:gd name="T39" fmla="*/ 73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31" h="679">
                <a:moveTo>
                  <a:pt x="795" y="678"/>
                </a:moveTo>
                <a:lnTo>
                  <a:pt x="795" y="678"/>
                </a:lnTo>
                <a:cubicBezTo>
                  <a:pt x="135" y="678"/>
                  <a:pt x="135" y="678"/>
                  <a:pt x="135" y="678"/>
                </a:cubicBezTo>
                <a:cubicBezTo>
                  <a:pt x="63" y="678"/>
                  <a:pt x="0" y="615"/>
                  <a:pt x="0" y="543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64"/>
                  <a:pt x="63" y="0"/>
                  <a:pt x="135" y="0"/>
                </a:cubicBezTo>
                <a:cubicBezTo>
                  <a:pt x="795" y="0"/>
                  <a:pt x="795" y="0"/>
                  <a:pt x="795" y="0"/>
                </a:cubicBezTo>
                <a:cubicBezTo>
                  <a:pt x="867" y="0"/>
                  <a:pt x="930" y="64"/>
                  <a:pt x="930" y="136"/>
                </a:cubicBezTo>
                <a:cubicBezTo>
                  <a:pt x="930" y="543"/>
                  <a:pt x="930" y="543"/>
                  <a:pt x="930" y="543"/>
                </a:cubicBezTo>
                <a:cubicBezTo>
                  <a:pt x="930" y="615"/>
                  <a:pt x="867" y="678"/>
                  <a:pt x="795" y="678"/>
                </a:cubicBezTo>
                <a:close/>
                <a:moveTo>
                  <a:pt x="135" y="73"/>
                </a:moveTo>
                <a:lnTo>
                  <a:pt x="135" y="73"/>
                </a:lnTo>
                <a:cubicBezTo>
                  <a:pt x="99" y="73"/>
                  <a:pt x="72" y="109"/>
                  <a:pt x="72" y="136"/>
                </a:cubicBezTo>
                <a:cubicBezTo>
                  <a:pt x="72" y="543"/>
                  <a:pt x="72" y="543"/>
                  <a:pt x="72" y="543"/>
                </a:cubicBezTo>
                <a:cubicBezTo>
                  <a:pt x="72" y="579"/>
                  <a:pt x="99" y="606"/>
                  <a:pt x="135" y="606"/>
                </a:cubicBezTo>
                <a:cubicBezTo>
                  <a:pt x="795" y="606"/>
                  <a:pt x="795" y="606"/>
                  <a:pt x="795" y="606"/>
                </a:cubicBezTo>
                <a:cubicBezTo>
                  <a:pt x="831" y="606"/>
                  <a:pt x="858" y="579"/>
                  <a:pt x="858" y="543"/>
                </a:cubicBezTo>
                <a:cubicBezTo>
                  <a:pt x="858" y="136"/>
                  <a:pt x="858" y="136"/>
                  <a:pt x="858" y="136"/>
                </a:cubicBezTo>
                <a:cubicBezTo>
                  <a:pt x="858" y="109"/>
                  <a:pt x="831" y="73"/>
                  <a:pt x="795" y="73"/>
                </a:cubicBezTo>
                <a:lnTo>
                  <a:pt x="135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14">
            <a:extLst>
              <a:ext uri="{FF2B5EF4-FFF2-40B4-BE49-F238E27FC236}">
                <a16:creationId xmlns:a16="http://schemas.microsoft.com/office/drawing/2014/main" id="{B290EDF1-01D7-5C40-BDD5-5D3C0E173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389" y="6056853"/>
            <a:ext cx="222149" cy="302498"/>
          </a:xfrm>
          <a:custGeom>
            <a:avLst/>
            <a:gdLst>
              <a:gd name="T0" fmla="*/ 118 w 209"/>
              <a:gd name="T1" fmla="*/ 280 h 281"/>
              <a:gd name="T2" fmla="*/ 118 w 209"/>
              <a:gd name="T3" fmla="*/ 280 h 281"/>
              <a:gd name="T4" fmla="*/ 45 w 209"/>
              <a:gd name="T5" fmla="*/ 280 h 281"/>
              <a:gd name="T6" fmla="*/ 18 w 209"/>
              <a:gd name="T7" fmla="*/ 253 h 281"/>
              <a:gd name="T8" fmla="*/ 18 w 209"/>
              <a:gd name="T9" fmla="*/ 253 h 281"/>
              <a:gd name="T10" fmla="*/ 45 w 209"/>
              <a:gd name="T11" fmla="*/ 226 h 281"/>
              <a:gd name="T12" fmla="*/ 118 w 209"/>
              <a:gd name="T13" fmla="*/ 226 h 281"/>
              <a:gd name="T14" fmla="*/ 145 w 209"/>
              <a:gd name="T15" fmla="*/ 199 h 281"/>
              <a:gd name="T16" fmla="*/ 118 w 209"/>
              <a:gd name="T17" fmla="*/ 172 h 281"/>
              <a:gd name="T18" fmla="*/ 99 w 209"/>
              <a:gd name="T19" fmla="*/ 172 h 281"/>
              <a:gd name="T20" fmla="*/ 9 w 209"/>
              <a:gd name="T21" fmla="*/ 91 h 281"/>
              <a:gd name="T22" fmla="*/ 90 w 209"/>
              <a:gd name="T23" fmla="*/ 0 h 281"/>
              <a:gd name="T24" fmla="*/ 163 w 209"/>
              <a:gd name="T25" fmla="*/ 0 h 281"/>
              <a:gd name="T26" fmla="*/ 199 w 209"/>
              <a:gd name="T27" fmla="*/ 27 h 281"/>
              <a:gd name="T28" fmla="*/ 199 w 209"/>
              <a:gd name="T29" fmla="*/ 27 h 281"/>
              <a:gd name="T30" fmla="*/ 163 w 209"/>
              <a:gd name="T31" fmla="*/ 54 h 281"/>
              <a:gd name="T32" fmla="*/ 90 w 209"/>
              <a:gd name="T33" fmla="*/ 54 h 281"/>
              <a:gd name="T34" fmla="*/ 63 w 209"/>
              <a:gd name="T35" fmla="*/ 81 h 281"/>
              <a:gd name="T36" fmla="*/ 90 w 209"/>
              <a:gd name="T37" fmla="*/ 109 h 281"/>
              <a:gd name="T38" fmla="*/ 118 w 209"/>
              <a:gd name="T39" fmla="*/ 109 h 281"/>
              <a:gd name="T40" fmla="*/ 199 w 209"/>
              <a:gd name="T41" fmla="*/ 208 h 281"/>
              <a:gd name="T42" fmla="*/ 118 w 209"/>
              <a:gd name="T43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9" h="281">
                <a:moveTo>
                  <a:pt x="118" y="280"/>
                </a:moveTo>
                <a:lnTo>
                  <a:pt x="118" y="280"/>
                </a:lnTo>
                <a:cubicBezTo>
                  <a:pt x="45" y="280"/>
                  <a:pt x="45" y="280"/>
                  <a:pt x="45" y="280"/>
                </a:cubicBezTo>
                <a:cubicBezTo>
                  <a:pt x="27" y="280"/>
                  <a:pt x="18" y="271"/>
                  <a:pt x="18" y="253"/>
                </a:cubicBezTo>
                <a:lnTo>
                  <a:pt x="18" y="253"/>
                </a:lnTo>
                <a:cubicBezTo>
                  <a:pt x="18" y="235"/>
                  <a:pt x="27" y="226"/>
                  <a:pt x="45" y="226"/>
                </a:cubicBezTo>
                <a:cubicBezTo>
                  <a:pt x="118" y="226"/>
                  <a:pt x="118" y="226"/>
                  <a:pt x="118" y="226"/>
                </a:cubicBezTo>
                <a:cubicBezTo>
                  <a:pt x="136" y="226"/>
                  <a:pt x="145" y="208"/>
                  <a:pt x="145" y="199"/>
                </a:cubicBezTo>
                <a:cubicBezTo>
                  <a:pt x="145" y="181"/>
                  <a:pt x="136" y="172"/>
                  <a:pt x="118" y="172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54" y="172"/>
                  <a:pt x="9" y="136"/>
                  <a:pt x="9" y="91"/>
                </a:cubicBezTo>
                <a:cubicBezTo>
                  <a:pt x="0" y="45"/>
                  <a:pt x="45" y="0"/>
                  <a:pt x="90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81" y="0"/>
                  <a:pt x="199" y="18"/>
                  <a:pt x="199" y="27"/>
                </a:cubicBezTo>
                <a:lnTo>
                  <a:pt x="199" y="27"/>
                </a:lnTo>
                <a:cubicBezTo>
                  <a:pt x="199" y="45"/>
                  <a:pt x="181" y="54"/>
                  <a:pt x="163" y="54"/>
                </a:cubicBezTo>
                <a:cubicBezTo>
                  <a:pt x="90" y="54"/>
                  <a:pt x="90" y="54"/>
                  <a:pt x="90" y="54"/>
                </a:cubicBezTo>
                <a:cubicBezTo>
                  <a:pt x="82" y="54"/>
                  <a:pt x="63" y="72"/>
                  <a:pt x="63" y="81"/>
                </a:cubicBezTo>
                <a:cubicBezTo>
                  <a:pt x="63" y="100"/>
                  <a:pt x="82" y="109"/>
                  <a:pt x="90" y="109"/>
                </a:cubicBezTo>
                <a:cubicBezTo>
                  <a:pt x="118" y="109"/>
                  <a:pt x="118" y="109"/>
                  <a:pt x="118" y="109"/>
                </a:cubicBezTo>
                <a:cubicBezTo>
                  <a:pt x="172" y="118"/>
                  <a:pt x="208" y="154"/>
                  <a:pt x="199" y="208"/>
                </a:cubicBezTo>
                <a:cubicBezTo>
                  <a:pt x="199" y="253"/>
                  <a:pt x="154" y="280"/>
                  <a:pt x="118" y="28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215">
            <a:extLst>
              <a:ext uri="{FF2B5EF4-FFF2-40B4-BE49-F238E27FC236}">
                <a16:creationId xmlns:a16="http://schemas.microsoft.com/office/drawing/2014/main" id="{B07B11B9-FD1A-AB46-A682-16DB55143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467" y="6019041"/>
            <a:ext cx="56718" cy="70897"/>
          </a:xfrm>
          <a:custGeom>
            <a:avLst/>
            <a:gdLst>
              <a:gd name="T0" fmla="*/ 54 w 55"/>
              <a:gd name="T1" fmla="*/ 63 h 64"/>
              <a:gd name="T2" fmla="*/ 0 w 55"/>
              <a:gd name="T3" fmla="*/ 63 h 64"/>
              <a:gd name="T4" fmla="*/ 0 w 55"/>
              <a:gd name="T5" fmla="*/ 0 h 64"/>
              <a:gd name="T6" fmla="*/ 54 w 55"/>
              <a:gd name="T7" fmla="*/ 0 h 64"/>
              <a:gd name="T8" fmla="*/ 54 w 55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64">
                <a:moveTo>
                  <a:pt x="54" y="63"/>
                </a:moveTo>
                <a:lnTo>
                  <a:pt x="0" y="63"/>
                </a:lnTo>
                <a:lnTo>
                  <a:pt x="0" y="0"/>
                </a:lnTo>
                <a:lnTo>
                  <a:pt x="54" y="0"/>
                </a:lnTo>
                <a:lnTo>
                  <a:pt x="54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216">
            <a:extLst>
              <a:ext uri="{FF2B5EF4-FFF2-40B4-BE49-F238E27FC236}">
                <a16:creationId xmlns:a16="http://schemas.microsoft.com/office/drawing/2014/main" id="{CEF9499F-4066-C047-9BC3-5A6CC190B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467" y="6330992"/>
            <a:ext cx="56718" cy="80350"/>
          </a:xfrm>
          <a:custGeom>
            <a:avLst/>
            <a:gdLst>
              <a:gd name="T0" fmla="*/ 54 w 55"/>
              <a:gd name="T1" fmla="*/ 72 h 73"/>
              <a:gd name="T2" fmla="*/ 0 w 55"/>
              <a:gd name="T3" fmla="*/ 72 h 73"/>
              <a:gd name="T4" fmla="*/ 0 w 55"/>
              <a:gd name="T5" fmla="*/ 0 h 73"/>
              <a:gd name="T6" fmla="*/ 54 w 55"/>
              <a:gd name="T7" fmla="*/ 0 h 73"/>
              <a:gd name="T8" fmla="*/ 54 w 55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73">
                <a:moveTo>
                  <a:pt x="54" y="72"/>
                </a:moveTo>
                <a:lnTo>
                  <a:pt x="0" y="72"/>
                </a:lnTo>
                <a:lnTo>
                  <a:pt x="0" y="0"/>
                </a:lnTo>
                <a:lnTo>
                  <a:pt x="54" y="0"/>
                </a:lnTo>
                <a:lnTo>
                  <a:pt x="54" y="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17">
            <a:extLst>
              <a:ext uri="{FF2B5EF4-FFF2-40B4-BE49-F238E27FC236}">
                <a16:creationId xmlns:a16="http://schemas.microsoft.com/office/drawing/2014/main" id="{7EC487CD-63E0-9349-81B2-E39F05BF2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418" y="5952869"/>
            <a:ext cx="108712" cy="99256"/>
          </a:xfrm>
          <a:custGeom>
            <a:avLst/>
            <a:gdLst>
              <a:gd name="T0" fmla="*/ 54 w 100"/>
              <a:gd name="T1" fmla="*/ 9 h 91"/>
              <a:gd name="T2" fmla="*/ 54 w 100"/>
              <a:gd name="T3" fmla="*/ 9 h 91"/>
              <a:gd name="T4" fmla="*/ 18 w 100"/>
              <a:gd name="T5" fmla="*/ 36 h 91"/>
              <a:gd name="T6" fmla="*/ 9 w 100"/>
              <a:gd name="T7" fmla="*/ 72 h 91"/>
              <a:gd name="T8" fmla="*/ 9 w 100"/>
              <a:gd name="T9" fmla="*/ 72 h 91"/>
              <a:gd name="T10" fmla="*/ 45 w 100"/>
              <a:gd name="T11" fmla="*/ 81 h 91"/>
              <a:gd name="T12" fmla="*/ 81 w 100"/>
              <a:gd name="T13" fmla="*/ 54 h 91"/>
              <a:gd name="T14" fmla="*/ 90 w 100"/>
              <a:gd name="T15" fmla="*/ 18 h 91"/>
              <a:gd name="T16" fmla="*/ 90 w 100"/>
              <a:gd name="T17" fmla="*/ 18 h 91"/>
              <a:gd name="T18" fmla="*/ 54 w 100"/>
              <a:gd name="T19" fmla="*/ 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91">
                <a:moveTo>
                  <a:pt x="54" y="9"/>
                </a:moveTo>
                <a:lnTo>
                  <a:pt x="54" y="9"/>
                </a:lnTo>
                <a:cubicBezTo>
                  <a:pt x="18" y="36"/>
                  <a:pt x="18" y="36"/>
                  <a:pt x="18" y="36"/>
                </a:cubicBezTo>
                <a:cubicBezTo>
                  <a:pt x="0" y="45"/>
                  <a:pt x="0" y="63"/>
                  <a:pt x="9" y="72"/>
                </a:cubicBezTo>
                <a:lnTo>
                  <a:pt x="9" y="72"/>
                </a:lnTo>
                <a:cubicBezTo>
                  <a:pt x="18" y="90"/>
                  <a:pt x="36" y="90"/>
                  <a:pt x="45" y="81"/>
                </a:cubicBezTo>
                <a:cubicBezTo>
                  <a:pt x="81" y="54"/>
                  <a:pt x="81" y="54"/>
                  <a:pt x="81" y="54"/>
                </a:cubicBezTo>
                <a:cubicBezTo>
                  <a:pt x="99" y="45"/>
                  <a:pt x="99" y="36"/>
                  <a:pt x="90" y="18"/>
                </a:cubicBezTo>
                <a:lnTo>
                  <a:pt x="90" y="18"/>
                </a:lnTo>
                <a:cubicBezTo>
                  <a:pt x="81" y="9"/>
                  <a:pt x="63" y="0"/>
                  <a:pt x="54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18">
            <a:extLst>
              <a:ext uri="{FF2B5EF4-FFF2-40B4-BE49-F238E27FC236}">
                <a16:creationId xmlns:a16="http://schemas.microsoft.com/office/drawing/2014/main" id="{1C4E161C-2AAB-734D-8BE0-23A422300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8250" y="6359351"/>
            <a:ext cx="108712" cy="99256"/>
          </a:xfrm>
          <a:custGeom>
            <a:avLst/>
            <a:gdLst>
              <a:gd name="T0" fmla="*/ 54 w 100"/>
              <a:gd name="T1" fmla="*/ 9 h 92"/>
              <a:gd name="T2" fmla="*/ 54 w 100"/>
              <a:gd name="T3" fmla="*/ 9 h 92"/>
              <a:gd name="T4" fmla="*/ 18 w 100"/>
              <a:gd name="T5" fmla="*/ 36 h 92"/>
              <a:gd name="T6" fmla="*/ 9 w 100"/>
              <a:gd name="T7" fmla="*/ 82 h 92"/>
              <a:gd name="T8" fmla="*/ 9 w 100"/>
              <a:gd name="T9" fmla="*/ 82 h 92"/>
              <a:gd name="T10" fmla="*/ 45 w 100"/>
              <a:gd name="T11" fmla="*/ 82 h 92"/>
              <a:gd name="T12" fmla="*/ 82 w 100"/>
              <a:gd name="T13" fmla="*/ 54 h 92"/>
              <a:gd name="T14" fmla="*/ 90 w 100"/>
              <a:gd name="T15" fmla="*/ 18 h 92"/>
              <a:gd name="T16" fmla="*/ 90 w 100"/>
              <a:gd name="T17" fmla="*/ 18 h 92"/>
              <a:gd name="T18" fmla="*/ 54 w 100"/>
              <a:gd name="T19" fmla="*/ 9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92">
                <a:moveTo>
                  <a:pt x="54" y="9"/>
                </a:moveTo>
                <a:lnTo>
                  <a:pt x="54" y="9"/>
                </a:lnTo>
                <a:cubicBezTo>
                  <a:pt x="18" y="36"/>
                  <a:pt x="18" y="36"/>
                  <a:pt x="18" y="36"/>
                </a:cubicBezTo>
                <a:cubicBezTo>
                  <a:pt x="0" y="45"/>
                  <a:pt x="0" y="64"/>
                  <a:pt x="9" y="82"/>
                </a:cubicBezTo>
                <a:lnTo>
                  <a:pt x="9" y="82"/>
                </a:lnTo>
                <a:cubicBezTo>
                  <a:pt x="18" y="91"/>
                  <a:pt x="36" y="91"/>
                  <a:pt x="45" y="82"/>
                </a:cubicBezTo>
                <a:cubicBezTo>
                  <a:pt x="82" y="54"/>
                  <a:pt x="82" y="54"/>
                  <a:pt x="82" y="54"/>
                </a:cubicBezTo>
                <a:cubicBezTo>
                  <a:pt x="99" y="45"/>
                  <a:pt x="99" y="27"/>
                  <a:pt x="90" y="18"/>
                </a:cubicBezTo>
                <a:lnTo>
                  <a:pt x="90" y="18"/>
                </a:lnTo>
                <a:cubicBezTo>
                  <a:pt x="82" y="9"/>
                  <a:pt x="63" y="0"/>
                  <a:pt x="54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19">
            <a:extLst>
              <a:ext uri="{FF2B5EF4-FFF2-40B4-BE49-F238E27FC236}">
                <a16:creationId xmlns:a16="http://schemas.microsoft.com/office/drawing/2014/main" id="{B5683BF7-1968-F74D-9D18-A6CB79B33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2125" y="6231733"/>
            <a:ext cx="302498" cy="425388"/>
          </a:xfrm>
          <a:custGeom>
            <a:avLst/>
            <a:gdLst>
              <a:gd name="T0" fmla="*/ 280 w 281"/>
              <a:gd name="T1" fmla="*/ 397 h 398"/>
              <a:gd name="T2" fmla="*/ 280 w 281"/>
              <a:gd name="T3" fmla="*/ 397 h 398"/>
              <a:gd name="T4" fmla="*/ 0 w 281"/>
              <a:gd name="T5" fmla="*/ 397 h 398"/>
              <a:gd name="T6" fmla="*/ 0 w 281"/>
              <a:gd name="T7" fmla="*/ 54 h 398"/>
              <a:gd name="T8" fmla="*/ 55 w 281"/>
              <a:gd name="T9" fmla="*/ 0 h 398"/>
              <a:gd name="T10" fmla="*/ 217 w 281"/>
              <a:gd name="T11" fmla="*/ 0 h 398"/>
              <a:gd name="T12" fmla="*/ 280 w 281"/>
              <a:gd name="T13" fmla="*/ 54 h 398"/>
              <a:gd name="T14" fmla="*/ 280 w 281"/>
              <a:gd name="T15" fmla="*/ 397 h 398"/>
              <a:gd name="T16" fmla="*/ 55 w 281"/>
              <a:gd name="T17" fmla="*/ 343 h 398"/>
              <a:gd name="T18" fmla="*/ 55 w 281"/>
              <a:gd name="T19" fmla="*/ 343 h 398"/>
              <a:gd name="T20" fmla="*/ 226 w 281"/>
              <a:gd name="T21" fmla="*/ 343 h 398"/>
              <a:gd name="T22" fmla="*/ 226 w 281"/>
              <a:gd name="T23" fmla="*/ 54 h 398"/>
              <a:gd name="T24" fmla="*/ 217 w 281"/>
              <a:gd name="T25" fmla="*/ 54 h 398"/>
              <a:gd name="T26" fmla="*/ 55 w 281"/>
              <a:gd name="T27" fmla="*/ 54 h 398"/>
              <a:gd name="T28" fmla="*/ 55 w 281"/>
              <a:gd name="T29" fmla="*/ 54 h 398"/>
              <a:gd name="T30" fmla="*/ 55 w 281"/>
              <a:gd name="T31" fmla="*/ 343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1" h="398">
                <a:moveTo>
                  <a:pt x="280" y="397"/>
                </a:moveTo>
                <a:lnTo>
                  <a:pt x="280" y="397"/>
                </a:lnTo>
                <a:cubicBezTo>
                  <a:pt x="0" y="397"/>
                  <a:pt x="0" y="397"/>
                  <a:pt x="0" y="397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55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53" y="0"/>
                  <a:pt x="280" y="27"/>
                  <a:pt x="280" y="54"/>
                </a:cubicBezTo>
                <a:lnTo>
                  <a:pt x="280" y="397"/>
                </a:lnTo>
                <a:close/>
                <a:moveTo>
                  <a:pt x="55" y="343"/>
                </a:moveTo>
                <a:lnTo>
                  <a:pt x="55" y="343"/>
                </a:lnTo>
                <a:cubicBezTo>
                  <a:pt x="226" y="343"/>
                  <a:pt x="226" y="343"/>
                  <a:pt x="226" y="343"/>
                </a:cubicBezTo>
                <a:cubicBezTo>
                  <a:pt x="226" y="54"/>
                  <a:pt x="226" y="54"/>
                  <a:pt x="226" y="54"/>
                </a:cubicBezTo>
                <a:lnTo>
                  <a:pt x="217" y="54"/>
                </a:lnTo>
                <a:cubicBezTo>
                  <a:pt x="55" y="54"/>
                  <a:pt x="55" y="54"/>
                  <a:pt x="55" y="54"/>
                </a:cubicBezTo>
                <a:lnTo>
                  <a:pt x="55" y="54"/>
                </a:lnTo>
                <a:lnTo>
                  <a:pt x="55" y="3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20">
            <a:extLst>
              <a:ext uri="{FF2B5EF4-FFF2-40B4-BE49-F238E27FC236}">
                <a16:creationId xmlns:a16="http://schemas.microsoft.com/office/drawing/2014/main" id="{2AC752F5-99E0-3B4C-BC0E-05A1BD25F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714" y="6118296"/>
            <a:ext cx="874408" cy="553006"/>
          </a:xfrm>
          <a:custGeom>
            <a:avLst/>
            <a:gdLst>
              <a:gd name="T0" fmla="*/ 732 w 815"/>
              <a:gd name="T1" fmla="*/ 515 h 516"/>
              <a:gd name="T2" fmla="*/ 732 w 815"/>
              <a:gd name="T3" fmla="*/ 515 h 516"/>
              <a:gd name="T4" fmla="*/ 82 w 815"/>
              <a:gd name="T5" fmla="*/ 515 h 516"/>
              <a:gd name="T6" fmla="*/ 0 w 815"/>
              <a:gd name="T7" fmla="*/ 434 h 516"/>
              <a:gd name="T8" fmla="*/ 0 w 815"/>
              <a:gd name="T9" fmla="*/ 100 h 516"/>
              <a:gd name="T10" fmla="*/ 36 w 815"/>
              <a:gd name="T11" fmla="*/ 64 h 516"/>
              <a:gd name="T12" fmla="*/ 36 w 815"/>
              <a:gd name="T13" fmla="*/ 64 h 516"/>
              <a:gd name="T14" fmla="*/ 72 w 815"/>
              <a:gd name="T15" fmla="*/ 100 h 516"/>
              <a:gd name="T16" fmla="*/ 72 w 815"/>
              <a:gd name="T17" fmla="*/ 434 h 516"/>
              <a:gd name="T18" fmla="*/ 82 w 815"/>
              <a:gd name="T19" fmla="*/ 443 h 516"/>
              <a:gd name="T20" fmla="*/ 732 w 815"/>
              <a:gd name="T21" fmla="*/ 443 h 516"/>
              <a:gd name="T22" fmla="*/ 741 w 815"/>
              <a:gd name="T23" fmla="*/ 434 h 516"/>
              <a:gd name="T24" fmla="*/ 741 w 815"/>
              <a:gd name="T25" fmla="*/ 0 h 516"/>
              <a:gd name="T26" fmla="*/ 814 w 815"/>
              <a:gd name="T27" fmla="*/ 0 h 516"/>
              <a:gd name="T28" fmla="*/ 814 w 815"/>
              <a:gd name="T29" fmla="*/ 434 h 516"/>
              <a:gd name="T30" fmla="*/ 732 w 815"/>
              <a:gd name="T31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15" h="516">
                <a:moveTo>
                  <a:pt x="732" y="515"/>
                </a:moveTo>
                <a:lnTo>
                  <a:pt x="732" y="515"/>
                </a:lnTo>
                <a:cubicBezTo>
                  <a:pt x="82" y="515"/>
                  <a:pt x="82" y="515"/>
                  <a:pt x="82" y="515"/>
                </a:cubicBezTo>
                <a:cubicBezTo>
                  <a:pt x="36" y="515"/>
                  <a:pt x="0" y="479"/>
                  <a:pt x="0" y="434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73"/>
                  <a:pt x="18" y="64"/>
                  <a:pt x="36" y="64"/>
                </a:cubicBezTo>
                <a:lnTo>
                  <a:pt x="36" y="64"/>
                </a:lnTo>
                <a:cubicBezTo>
                  <a:pt x="55" y="64"/>
                  <a:pt x="72" y="73"/>
                  <a:pt x="72" y="100"/>
                </a:cubicBezTo>
                <a:cubicBezTo>
                  <a:pt x="72" y="434"/>
                  <a:pt x="72" y="434"/>
                  <a:pt x="72" y="434"/>
                </a:cubicBezTo>
                <a:cubicBezTo>
                  <a:pt x="72" y="434"/>
                  <a:pt x="72" y="443"/>
                  <a:pt x="82" y="443"/>
                </a:cubicBezTo>
                <a:cubicBezTo>
                  <a:pt x="732" y="443"/>
                  <a:pt x="732" y="443"/>
                  <a:pt x="732" y="443"/>
                </a:cubicBezTo>
                <a:cubicBezTo>
                  <a:pt x="741" y="443"/>
                  <a:pt x="741" y="434"/>
                  <a:pt x="741" y="434"/>
                </a:cubicBezTo>
                <a:cubicBezTo>
                  <a:pt x="741" y="0"/>
                  <a:pt x="741" y="0"/>
                  <a:pt x="741" y="0"/>
                </a:cubicBezTo>
                <a:cubicBezTo>
                  <a:pt x="814" y="0"/>
                  <a:pt x="814" y="0"/>
                  <a:pt x="814" y="0"/>
                </a:cubicBezTo>
                <a:cubicBezTo>
                  <a:pt x="814" y="434"/>
                  <a:pt x="814" y="434"/>
                  <a:pt x="814" y="434"/>
                </a:cubicBezTo>
                <a:cubicBezTo>
                  <a:pt x="814" y="479"/>
                  <a:pt x="777" y="515"/>
                  <a:pt x="732" y="5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21">
            <a:extLst>
              <a:ext uri="{FF2B5EF4-FFF2-40B4-BE49-F238E27FC236}">
                <a16:creationId xmlns:a16="http://schemas.microsoft.com/office/drawing/2014/main" id="{A8A10C66-7B0C-B84F-9F14-140550803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2362" y="5749627"/>
            <a:ext cx="1006754" cy="415935"/>
          </a:xfrm>
          <a:custGeom>
            <a:avLst/>
            <a:gdLst>
              <a:gd name="T0" fmla="*/ 795 w 941"/>
              <a:gd name="T1" fmla="*/ 389 h 390"/>
              <a:gd name="T2" fmla="*/ 795 w 941"/>
              <a:gd name="T3" fmla="*/ 389 h 390"/>
              <a:gd name="T4" fmla="*/ 687 w 941"/>
              <a:gd name="T5" fmla="*/ 334 h 390"/>
              <a:gd name="T6" fmla="*/ 578 w 941"/>
              <a:gd name="T7" fmla="*/ 389 h 390"/>
              <a:gd name="T8" fmla="*/ 470 w 941"/>
              <a:gd name="T9" fmla="*/ 334 h 390"/>
              <a:gd name="T10" fmla="*/ 361 w 941"/>
              <a:gd name="T11" fmla="*/ 389 h 390"/>
              <a:gd name="T12" fmla="*/ 253 w 941"/>
              <a:gd name="T13" fmla="*/ 334 h 390"/>
              <a:gd name="T14" fmla="*/ 136 w 941"/>
              <a:gd name="T15" fmla="*/ 389 h 390"/>
              <a:gd name="T16" fmla="*/ 0 w 941"/>
              <a:gd name="T17" fmla="*/ 235 h 390"/>
              <a:gd name="T18" fmla="*/ 0 w 941"/>
              <a:gd name="T19" fmla="*/ 226 h 390"/>
              <a:gd name="T20" fmla="*/ 127 w 941"/>
              <a:gd name="T21" fmla="*/ 36 h 390"/>
              <a:gd name="T22" fmla="*/ 190 w 941"/>
              <a:gd name="T23" fmla="*/ 0 h 390"/>
              <a:gd name="T24" fmla="*/ 750 w 941"/>
              <a:gd name="T25" fmla="*/ 0 h 390"/>
              <a:gd name="T26" fmla="*/ 750 w 941"/>
              <a:gd name="T27" fmla="*/ 0 h 390"/>
              <a:gd name="T28" fmla="*/ 813 w 941"/>
              <a:gd name="T29" fmla="*/ 36 h 390"/>
              <a:gd name="T30" fmla="*/ 940 w 941"/>
              <a:gd name="T31" fmla="*/ 226 h 390"/>
              <a:gd name="T32" fmla="*/ 940 w 941"/>
              <a:gd name="T33" fmla="*/ 235 h 390"/>
              <a:gd name="T34" fmla="*/ 804 w 941"/>
              <a:gd name="T35" fmla="*/ 389 h 390"/>
              <a:gd name="T36" fmla="*/ 795 w 941"/>
              <a:gd name="T37" fmla="*/ 389 h 390"/>
              <a:gd name="T38" fmla="*/ 687 w 941"/>
              <a:gd name="T39" fmla="*/ 244 h 390"/>
              <a:gd name="T40" fmla="*/ 687 w 941"/>
              <a:gd name="T41" fmla="*/ 244 h 390"/>
              <a:gd name="T42" fmla="*/ 687 w 941"/>
              <a:gd name="T43" fmla="*/ 244 h 390"/>
              <a:gd name="T44" fmla="*/ 732 w 941"/>
              <a:gd name="T45" fmla="*/ 271 h 390"/>
              <a:gd name="T46" fmla="*/ 795 w 941"/>
              <a:gd name="T47" fmla="*/ 316 h 390"/>
              <a:gd name="T48" fmla="*/ 867 w 941"/>
              <a:gd name="T49" fmla="*/ 244 h 390"/>
              <a:gd name="T50" fmla="*/ 750 w 941"/>
              <a:gd name="T51" fmla="*/ 72 h 390"/>
              <a:gd name="T52" fmla="*/ 190 w 941"/>
              <a:gd name="T53" fmla="*/ 72 h 390"/>
              <a:gd name="T54" fmla="*/ 190 w 941"/>
              <a:gd name="T55" fmla="*/ 81 h 390"/>
              <a:gd name="T56" fmla="*/ 81 w 941"/>
              <a:gd name="T57" fmla="*/ 244 h 390"/>
              <a:gd name="T58" fmla="*/ 144 w 941"/>
              <a:gd name="T59" fmla="*/ 307 h 390"/>
              <a:gd name="T60" fmla="*/ 217 w 941"/>
              <a:gd name="T61" fmla="*/ 271 h 390"/>
              <a:gd name="T62" fmla="*/ 253 w 941"/>
              <a:gd name="T63" fmla="*/ 244 h 390"/>
              <a:gd name="T64" fmla="*/ 253 w 941"/>
              <a:gd name="T65" fmla="*/ 244 h 390"/>
              <a:gd name="T66" fmla="*/ 298 w 941"/>
              <a:gd name="T67" fmla="*/ 271 h 390"/>
              <a:gd name="T68" fmla="*/ 361 w 941"/>
              <a:gd name="T69" fmla="*/ 307 h 390"/>
              <a:gd name="T70" fmla="*/ 425 w 941"/>
              <a:gd name="T71" fmla="*/ 271 h 390"/>
              <a:gd name="T72" fmla="*/ 470 w 941"/>
              <a:gd name="T73" fmla="*/ 244 h 390"/>
              <a:gd name="T74" fmla="*/ 470 w 941"/>
              <a:gd name="T75" fmla="*/ 244 h 390"/>
              <a:gd name="T76" fmla="*/ 515 w 941"/>
              <a:gd name="T77" fmla="*/ 271 h 390"/>
              <a:gd name="T78" fmla="*/ 578 w 941"/>
              <a:gd name="T79" fmla="*/ 307 h 390"/>
              <a:gd name="T80" fmla="*/ 642 w 941"/>
              <a:gd name="T81" fmla="*/ 271 h 390"/>
              <a:gd name="T82" fmla="*/ 687 w 941"/>
              <a:gd name="T83" fmla="*/ 244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41" h="390">
                <a:moveTo>
                  <a:pt x="795" y="389"/>
                </a:moveTo>
                <a:lnTo>
                  <a:pt x="795" y="389"/>
                </a:lnTo>
                <a:cubicBezTo>
                  <a:pt x="750" y="389"/>
                  <a:pt x="714" y="370"/>
                  <a:pt x="687" y="334"/>
                </a:cubicBezTo>
                <a:cubicBezTo>
                  <a:pt x="660" y="370"/>
                  <a:pt x="624" y="389"/>
                  <a:pt x="578" y="389"/>
                </a:cubicBezTo>
                <a:cubicBezTo>
                  <a:pt x="542" y="389"/>
                  <a:pt x="497" y="370"/>
                  <a:pt x="470" y="334"/>
                </a:cubicBezTo>
                <a:cubicBezTo>
                  <a:pt x="443" y="370"/>
                  <a:pt x="407" y="389"/>
                  <a:pt x="361" y="389"/>
                </a:cubicBezTo>
                <a:cubicBezTo>
                  <a:pt x="325" y="389"/>
                  <a:pt x="280" y="370"/>
                  <a:pt x="253" y="334"/>
                </a:cubicBezTo>
                <a:cubicBezTo>
                  <a:pt x="226" y="370"/>
                  <a:pt x="181" y="389"/>
                  <a:pt x="136" y="389"/>
                </a:cubicBezTo>
                <a:cubicBezTo>
                  <a:pt x="63" y="380"/>
                  <a:pt x="0" y="316"/>
                  <a:pt x="0" y="235"/>
                </a:cubicBezTo>
                <a:cubicBezTo>
                  <a:pt x="0" y="226"/>
                  <a:pt x="0" y="226"/>
                  <a:pt x="0" y="226"/>
                </a:cubicBezTo>
                <a:cubicBezTo>
                  <a:pt x="127" y="36"/>
                  <a:pt x="127" y="36"/>
                  <a:pt x="127" y="36"/>
                </a:cubicBezTo>
                <a:cubicBezTo>
                  <a:pt x="144" y="18"/>
                  <a:pt x="163" y="0"/>
                  <a:pt x="190" y="0"/>
                </a:cubicBezTo>
                <a:cubicBezTo>
                  <a:pt x="750" y="0"/>
                  <a:pt x="750" y="0"/>
                  <a:pt x="750" y="0"/>
                </a:cubicBezTo>
                <a:lnTo>
                  <a:pt x="750" y="0"/>
                </a:lnTo>
                <a:cubicBezTo>
                  <a:pt x="777" y="0"/>
                  <a:pt x="804" y="18"/>
                  <a:pt x="813" y="36"/>
                </a:cubicBezTo>
                <a:cubicBezTo>
                  <a:pt x="940" y="226"/>
                  <a:pt x="940" y="226"/>
                  <a:pt x="940" y="226"/>
                </a:cubicBezTo>
                <a:cubicBezTo>
                  <a:pt x="940" y="235"/>
                  <a:pt x="940" y="235"/>
                  <a:pt x="940" y="235"/>
                </a:cubicBezTo>
                <a:cubicBezTo>
                  <a:pt x="940" y="316"/>
                  <a:pt x="877" y="380"/>
                  <a:pt x="804" y="389"/>
                </a:cubicBezTo>
                <a:lnTo>
                  <a:pt x="795" y="389"/>
                </a:lnTo>
                <a:close/>
                <a:moveTo>
                  <a:pt x="687" y="244"/>
                </a:moveTo>
                <a:lnTo>
                  <a:pt x="687" y="244"/>
                </a:lnTo>
                <a:lnTo>
                  <a:pt x="687" y="244"/>
                </a:lnTo>
                <a:cubicBezTo>
                  <a:pt x="705" y="244"/>
                  <a:pt x="723" y="253"/>
                  <a:pt x="732" y="271"/>
                </a:cubicBezTo>
                <a:cubicBezTo>
                  <a:pt x="741" y="298"/>
                  <a:pt x="768" y="316"/>
                  <a:pt x="795" y="316"/>
                </a:cubicBezTo>
                <a:cubicBezTo>
                  <a:pt x="831" y="307"/>
                  <a:pt x="858" y="280"/>
                  <a:pt x="867" y="244"/>
                </a:cubicBezTo>
                <a:cubicBezTo>
                  <a:pt x="750" y="72"/>
                  <a:pt x="750" y="72"/>
                  <a:pt x="750" y="72"/>
                </a:cubicBezTo>
                <a:cubicBezTo>
                  <a:pt x="190" y="72"/>
                  <a:pt x="190" y="72"/>
                  <a:pt x="190" y="72"/>
                </a:cubicBezTo>
                <a:cubicBezTo>
                  <a:pt x="190" y="81"/>
                  <a:pt x="190" y="81"/>
                  <a:pt x="190" y="81"/>
                </a:cubicBezTo>
                <a:cubicBezTo>
                  <a:pt x="81" y="244"/>
                  <a:pt x="81" y="244"/>
                  <a:pt x="81" y="244"/>
                </a:cubicBezTo>
                <a:cubicBezTo>
                  <a:pt x="81" y="280"/>
                  <a:pt x="108" y="307"/>
                  <a:pt x="144" y="307"/>
                </a:cubicBezTo>
                <a:cubicBezTo>
                  <a:pt x="172" y="316"/>
                  <a:pt x="199" y="298"/>
                  <a:pt x="217" y="271"/>
                </a:cubicBezTo>
                <a:cubicBezTo>
                  <a:pt x="217" y="253"/>
                  <a:pt x="235" y="244"/>
                  <a:pt x="253" y="244"/>
                </a:cubicBezTo>
                <a:lnTo>
                  <a:pt x="253" y="244"/>
                </a:lnTo>
                <a:cubicBezTo>
                  <a:pt x="271" y="244"/>
                  <a:pt x="289" y="253"/>
                  <a:pt x="298" y="271"/>
                </a:cubicBezTo>
                <a:cubicBezTo>
                  <a:pt x="307" y="298"/>
                  <a:pt x="334" y="307"/>
                  <a:pt x="361" y="307"/>
                </a:cubicBezTo>
                <a:cubicBezTo>
                  <a:pt x="389" y="307"/>
                  <a:pt x="416" y="298"/>
                  <a:pt x="425" y="271"/>
                </a:cubicBezTo>
                <a:cubicBezTo>
                  <a:pt x="434" y="253"/>
                  <a:pt x="452" y="244"/>
                  <a:pt x="470" y="244"/>
                </a:cubicBezTo>
                <a:lnTo>
                  <a:pt x="470" y="244"/>
                </a:lnTo>
                <a:cubicBezTo>
                  <a:pt x="488" y="244"/>
                  <a:pt x="506" y="253"/>
                  <a:pt x="515" y="271"/>
                </a:cubicBezTo>
                <a:cubicBezTo>
                  <a:pt x="524" y="298"/>
                  <a:pt x="551" y="307"/>
                  <a:pt x="578" y="307"/>
                </a:cubicBezTo>
                <a:cubicBezTo>
                  <a:pt x="605" y="307"/>
                  <a:pt x="633" y="298"/>
                  <a:pt x="642" y="271"/>
                </a:cubicBezTo>
                <a:cubicBezTo>
                  <a:pt x="650" y="253"/>
                  <a:pt x="669" y="244"/>
                  <a:pt x="687" y="2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22">
            <a:extLst>
              <a:ext uri="{FF2B5EF4-FFF2-40B4-BE49-F238E27FC236}">
                <a16:creationId xmlns:a16="http://schemas.microsoft.com/office/drawing/2014/main" id="{54C42134-F8D2-2B4C-A9B5-94D8E95C5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9790" y="6175015"/>
            <a:ext cx="274139" cy="56718"/>
          </a:xfrm>
          <a:custGeom>
            <a:avLst/>
            <a:gdLst>
              <a:gd name="T0" fmla="*/ 253 w 254"/>
              <a:gd name="T1" fmla="*/ 54 h 55"/>
              <a:gd name="T2" fmla="*/ 0 w 254"/>
              <a:gd name="T3" fmla="*/ 54 h 55"/>
              <a:gd name="T4" fmla="*/ 0 w 254"/>
              <a:gd name="T5" fmla="*/ 0 h 55"/>
              <a:gd name="T6" fmla="*/ 253 w 254"/>
              <a:gd name="T7" fmla="*/ 0 h 55"/>
              <a:gd name="T8" fmla="*/ 253 w 254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55">
                <a:moveTo>
                  <a:pt x="253" y="54"/>
                </a:moveTo>
                <a:lnTo>
                  <a:pt x="0" y="54"/>
                </a:lnTo>
                <a:lnTo>
                  <a:pt x="0" y="0"/>
                </a:lnTo>
                <a:lnTo>
                  <a:pt x="253" y="0"/>
                </a:lnTo>
                <a:lnTo>
                  <a:pt x="253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23">
            <a:extLst>
              <a:ext uri="{FF2B5EF4-FFF2-40B4-BE49-F238E27FC236}">
                <a16:creationId xmlns:a16="http://schemas.microsoft.com/office/drawing/2014/main" id="{628B9CF4-A958-FA49-9E1A-6542697E8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7603" y="6009588"/>
            <a:ext cx="264686" cy="486832"/>
          </a:xfrm>
          <a:custGeom>
            <a:avLst/>
            <a:gdLst>
              <a:gd name="T0" fmla="*/ 100 w 245"/>
              <a:gd name="T1" fmla="*/ 0 h 453"/>
              <a:gd name="T2" fmla="*/ 100 w 245"/>
              <a:gd name="T3" fmla="*/ 0 h 453"/>
              <a:gd name="T4" fmla="*/ 0 w 245"/>
              <a:gd name="T5" fmla="*/ 0 h 453"/>
              <a:gd name="T6" fmla="*/ 0 w 245"/>
              <a:gd name="T7" fmla="*/ 54 h 453"/>
              <a:gd name="T8" fmla="*/ 73 w 245"/>
              <a:gd name="T9" fmla="*/ 54 h 453"/>
              <a:gd name="T10" fmla="*/ 100 w 245"/>
              <a:gd name="T11" fmla="*/ 63 h 453"/>
              <a:gd name="T12" fmla="*/ 181 w 245"/>
              <a:gd name="T13" fmla="*/ 172 h 453"/>
              <a:gd name="T14" fmla="*/ 181 w 245"/>
              <a:gd name="T15" fmla="*/ 398 h 453"/>
              <a:gd name="T16" fmla="*/ 36 w 245"/>
              <a:gd name="T17" fmla="*/ 398 h 453"/>
              <a:gd name="T18" fmla="*/ 46 w 245"/>
              <a:gd name="T19" fmla="*/ 416 h 453"/>
              <a:gd name="T20" fmla="*/ 36 w 245"/>
              <a:gd name="T21" fmla="*/ 452 h 453"/>
              <a:gd name="T22" fmla="*/ 181 w 245"/>
              <a:gd name="T23" fmla="*/ 452 h 453"/>
              <a:gd name="T24" fmla="*/ 244 w 245"/>
              <a:gd name="T25" fmla="*/ 398 h 453"/>
              <a:gd name="T26" fmla="*/ 244 w 245"/>
              <a:gd name="T27" fmla="*/ 154 h 453"/>
              <a:gd name="T28" fmla="*/ 235 w 245"/>
              <a:gd name="T29" fmla="*/ 145 h 453"/>
              <a:gd name="T30" fmla="*/ 118 w 245"/>
              <a:gd name="T31" fmla="*/ 9 h 453"/>
              <a:gd name="T32" fmla="*/ 100 w 245"/>
              <a:gd name="T33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5" h="453">
                <a:moveTo>
                  <a:pt x="100" y="0"/>
                </a:moveTo>
                <a:lnTo>
                  <a:pt x="100" y="0"/>
                </a:lnTo>
                <a:cubicBezTo>
                  <a:pt x="0" y="0"/>
                  <a:pt x="0" y="0"/>
                  <a:pt x="0" y="0"/>
                </a:cubicBezTo>
                <a:cubicBezTo>
                  <a:pt x="0" y="54"/>
                  <a:pt x="0" y="54"/>
                  <a:pt x="0" y="54"/>
                </a:cubicBezTo>
                <a:cubicBezTo>
                  <a:pt x="73" y="54"/>
                  <a:pt x="73" y="54"/>
                  <a:pt x="73" y="54"/>
                </a:cubicBezTo>
                <a:cubicBezTo>
                  <a:pt x="82" y="54"/>
                  <a:pt x="91" y="54"/>
                  <a:pt x="100" y="63"/>
                </a:cubicBezTo>
                <a:cubicBezTo>
                  <a:pt x="181" y="172"/>
                  <a:pt x="181" y="172"/>
                  <a:pt x="181" y="172"/>
                </a:cubicBezTo>
                <a:cubicBezTo>
                  <a:pt x="181" y="398"/>
                  <a:pt x="181" y="398"/>
                  <a:pt x="181" y="398"/>
                </a:cubicBezTo>
                <a:cubicBezTo>
                  <a:pt x="36" y="398"/>
                  <a:pt x="36" y="398"/>
                  <a:pt x="36" y="398"/>
                </a:cubicBezTo>
                <a:cubicBezTo>
                  <a:pt x="46" y="398"/>
                  <a:pt x="46" y="407"/>
                  <a:pt x="46" y="416"/>
                </a:cubicBezTo>
                <a:cubicBezTo>
                  <a:pt x="46" y="425"/>
                  <a:pt x="36" y="443"/>
                  <a:pt x="36" y="452"/>
                </a:cubicBezTo>
                <a:cubicBezTo>
                  <a:pt x="181" y="452"/>
                  <a:pt x="181" y="452"/>
                  <a:pt x="181" y="452"/>
                </a:cubicBezTo>
                <a:cubicBezTo>
                  <a:pt x="217" y="452"/>
                  <a:pt x="244" y="425"/>
                  <a:pt x="244" y="398"/>
                </a:cubicBezTo>
                <a:cubicBezTo>
                  <a:pt x="244" y="154"/>
                  <a:pt x="244" y="154"/>
                  <a:pt x="244" y="154"/>
                </a:cubicBezTo>
                <a:lnTo>
                  <a:pt x="235" y="145"/>
                </a:lnTo>
                <a:cubicBezTo>
                  <a:pt x="118" y="9"/>
                  <a:pt x="118" y="9"/>
                  <a:pt x="118" y="9"/>
                </a:cubicBezTo>
                <a:cubicBezTo>
                  <a:pt x="118" y="0"/>
                  <a:pt x="109" y="0"/>
                  <a:pt x="10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24">
            <a:extLst>
              <a:ext uri="{FF2B5EF4-FFF2-40B4-BE49-F238E27FC236}">
                <a16:creationId xmlns:a16="http://schemas.microsoft.com/office/drawing/2014/main" id="{A5DB838B-6882-224F-8CF1-BEDC785EC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0574" y="6425523"/>
            <a:ext cx="302498" cy="80350"/>
          </a:xfrm>
          <a:custGeom>
            <a:avLst/>
            <a:gdLst>
              <a:gd name="T0" fmla="*/ 280 w 281"/>
              <a:gd name="T1" fmla="*/ 0 h 73"/>
              <a:gd name="T2" fmla="*/ 280 w 281"/>
              <a:gd name="T3" fmla="*/ 0 h 73"/>
              <a:gd name="T4" fmla="*/ 9 w 281"/>
              <a:gd name="T5" fmla="*/ 0 h 73"/>
              <a:gd name="T6" fmla="*/ 18 w 281"/>
              <a:gd name="T7" fmla="*/ 27 h 73"/>
              <a:gd name="T8" fmla="*/ 0 w 281"/>
              <a:gd name="T9" fmla="*/ 72 h 73"/>
              <a:gd name="T10" fmla="*/ 280 w 281"/>
              <a:gd name="T11" fmla="*/ 72 h 73"/>
              <a:gd name="T12" fmla="*/ 271 w 281"/>
              <a:gd name="T13" fmla="*/ 27 h 73"/>
              <a:gd name="T14" fmla="*/ 280 w 281"/>
              <a:gd name="T15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73">
                <a:moveTo>
                  <a:pt x="280" y="0"/>
                </a:moveTo>
                <a:lnTo>
                  <a:pt x="280" y="0"/>
                </a:lnTo>
                <a:cubicBezTo>
                  <a:pt x="9" y="0"/>
                  <a:pt x="9" y="0"/>
                  <a:pt x="9" y="0"/>
                </a:cubicBezTo>
                <a:cubicBezTo>
                  <a:pt x="9" y="9"/>
                  <a:pt x="18" y="18"/>
                  <a:pt x="18" y="27"/>
                </a:cubicBezTo>
                <a:cubicBezTo>
                  <a:pt x="18" y="45"/>
                  <a:pt x="9" y="63"/>
                  <a:pt x="0" y="72"/>
                </a:cubicBezTo>
                <a:cubicBezTo>
                  <a:pt x="280" y="72"/>
                  <a:pt x="280" y="72"/>
                  <a:pt x="280" y="72"/>
                </a:cubicBezTo>
                <a:cubicBezTo>
                  <a:pt x="271" y="63"/>
                  <a:pt x="271" y="45"/>
                  <a:pt x="271" y="27"/>
                </a:cubicBezTo>
                <a:cubicBezTo>
                  <a:pt x="271" y="18"/>
                  <a:pt x="271" y="9"/>
                  <a:pt x="28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25">
            <a:extLst>
              <a:ext uri="{FF2B5EF4-FFF2-40B4-BE49-F238E27FC236}">
                <a16:creationId xmlns:a16="http://schemas.microsoft.com/office/drawing/2014/main" id="{0A6B8549-4FD3-6641-97B2-B22EADB41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1357" y="5853610"/>
            <a:ext cx="756246" cy="543553"/>
          </a:xfrm>
          <a:custGeom>
            <a:avLst/>
            <a:gdLst>
              <a:gd name="T0" fmla="*/ 677 w 705"/>
              <a:gd name="T1" fmla="*/ 488 h 507"/>
              <a:gd name="T2" fmla="*/ 677 w 705"/>
              <a:gd name="T3" fmla="*/ 488 h 507"/>
              <a:gd name="T4" fmla="*/ 704 w 705"/>
              <a:gd name="T5" fmla="*/ 497 h 507"/>
              <a:gd name="T6" fmla="*/ 704 w 705"/>
              <a:gd name="T7" fmla="*/ 199 h 507"/>
              <a:gd name="T8" fmla="*/ 704 w 705"/>
              <a:gd name="T9" fmla="*/ 145 h 507"/>
              <a:gd name="T10" fmla="*/ 704 w 705"/>
              <a:gd name="T11" fmla="*/ 73 h 507"/>
              <a:gd name="T12" fmla="*/ 632 w 705"/>
              <a:gd name="T13" fmla="*/ 0 h 507"/>
              <a:gd name="T14" fmla="*/ 36 w 705"/>
              <a:gd name="T15" fmla="*/ 0 h 507"/>
              <a:gd name="T16" fmla="*/ 0 w 705"/>
              <a:gd name="T17" fmla="*/ 37 h 507"/>
              <a:gd name="T18" fmla="*/ 36 w 705"/>
              <a:gd name="T19" fmla="*/ 73 h 507"/>
              <a:gd name="T20" fmla="*/ 632 w 705"/>
              <a:gd name="T21" fmla="*/ 73 h 507"/>
              <a:gd name="T22" fmla="*/ 632 w 705"/>
              <a:gd name="T23" fmla="*/ 506 h 507"/>
              <a:gd name="T24" fmla="*/ 677 w 705"/>
              <a:gd name="T25" fmla="*/ 488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5" h="507">
                <a:moveTo>
                  <a:pt x="677" y="488"/>
                </a:moveTo>
                <a:lnTo>
                  <a:pt x="677" y="488"/>
                </a:lnTo>
                <a:cubicBezTo>
                  <a:pt x="686" y="488"/>
                  <a:pt x="695" y="488"/>
                  <a:pt x="704" y="497"/>
                </a:cubicBezTo>
                <a:cubicBezTo>
                  <a:pt x="704" y="199"/>
                  <a:pt x="704" y="199"/>
                  <a:pt x="704" y="199"/>
                </a:cubicBezTo>
                <a:cubicBezTo>
                  <a:pt x="704" y="145"/>
                  <a:pt x="704" y="145"/>
                  <a:pt x="704" y="145"/>
                </a:cubicBezTo>
                <a:cubicBezTo>
                  <a:pt x="704" y="73"/>
                  <a:pt x="704" y="73"/>
                  <a:pt x="704" y="73"/>
                </a:cubicBezTo>
                <a:cubicBezTo>
                  <a:pt x="704" y="37"/>
                  <a:pt x="677" y="0"/>
                  <a:pt x="632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9" y="0"/>
                  <a:pt x="0" y="18"/>
                  <a:pt x="0" y="37"/>
                </a:cubicBezTo>
                <a:cubicBezTo>
                  <a:pt x="0" y="55"/>
                  <a:pt x="9" y="73"/>
                  <a:pt x="36" y="73"/>
                </a:cubicBezTo>
                <a:cubicBezTo>
                  <a:pt x="632" y="73"/>
                  <a:pt x="632" y="73"/>
                  <a:pt x="632" y="73"/>
                </a:cubicBezTo>
                <a:cubicBezTo>
                  <a:pt x="632" y="506"/>
                  <a:pt x="632" y="506"/>
                  <a:pt x="632" y="506"/>
                </a:cubicBezTo>
                <a:cubicBezTo>
                  <a:pt x="641" y="497"/>
                  <a:pt x="659" y="488"/>
                  <a:pt x="677" y="48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26">
            <a:extLst>
              <a:ext uri="{FF2B5EF4-FFF2-40B4-BE49-F238E27FC236}">
                <a16:creationId xmlns:a16="http://schemas.microsoft.com/office/drawing/2014/main" id="{1062516C-BC3F-5F49-84A4-C906F37BB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6982" y="6156109"/>
            <a:ext cx="155974" cy="349764"/>
          </a:xfrm>
          <a:custGeom>
            <a:avLst/>
            <a:gdLst>
              <a:gd name="T0" fmla="*/ 136 w 145"/>
              <a:gd name="T1" fmla="*/ 253 h 326"/>
              <a:gd name="T2" fmla="*/ 136 w 145"/>
              <a:gd name="T3" fmla="*/ 253 h 326"/>
              <a:gd name="T4" fmla="*/ 72 w 145"/>
              <a:gd name="T5" fmla="*/ 253 h 326"/>
              <a:gd name="T6" fmla="*/ 72 w 145"/>
              <a:gd name="T7" fmla="*/ 0 h 326"/>
              <a:gd name="T8" fmla="*/ 0 w 145"/>
              <a:gd name="T9" fmla="*/ 0 h 326"/>
              <a:gd name="T10" fmla="*/ 0 w 145"/>
              <a:gd name="T11" fmla="*/ 253 h 326"/>
              <a:gd name="T12" fmla="*/ 18 w 145"/>
              <a:gd name="T13" fmla="*/ 298 h 326"/>
              <a:gd name="T14" fmla="*/ 72 w 145"/>
              <a:gd name="T15" fmla="*/ 325 h 326"/>
              <a:gd name="T16" fmla="*/ 72 w 145"/>
              <a:gd name="T17" fmla="*/ 325 h 326"/>
              <a:gd name="T18" fmla="*/ 144 w 145"/>
              <a:gd name="T19" fmla="*/ 325 h 326"/>
              <a:gd name="T20" fmla="*/ 136 w 145"/>
              <a:gd name="T21" fmla="*/ 280 h 326"/>
              <a:gd name="T22" fmla="*/ 136 w 145"/>
              <a:gd name="T23" fmla="*/ 253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5" h="326">
                <a:moveTo>
                  <a:pt x="136" y="253"/>
                </a:moveTo>
                <a:lnTo>
                  <a:pt x="136" y="253"/>
                </a:lnTo>
                <a:cubicBezTo>
                  <a:pt x="72" y="253"/>
                  <a:pt x="72" y="253"/>
                  <a:pt x="72" y="253"/>
                </a:cubicBezTo>
                <a:cubicBezTo>
                  <a:pt x="72" y="0"/>
                  <a:pt x="72" y="0"/>
                  <a:pt x="7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71"/>
                  <a:pt x="9" y="289"/>
                  <a:pt x="18" y="298"/>
                </a:cubicBezTo>
                <a:cubicBezTo>
                  <a:pt x="27" y="316"/>
                  <a:pt x="45" y="325"/>
                  <a:pt x="72" y="325"/>
                </a:cubicBezTo>
                <a:lnTo>
                  <a:pt x="72" y="325"/>
                </a:lnTo>
                <a:cubicBezTo>
                  <a:pt x="144" y="325"/>
                  <a:pt x="144" y="325"/>
                  <a:pt x="144" y="325"/>
                </a:cubicBezTo>
                <a:cubicBezTo>
                  <a:pt x="136" y="316"/>
                  <a:pt x="136" y="298"/>
                  <a:pt x="136" y="280"/>
                </a:cubicBezTo>
                <a:cubicBezTo>
                  <a:pt x="136" y="271"/>
                  <a:pt x="136" y="262"/>
                  <a:pt x="136" y="2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227">
            <a:extLst>
              <a:ext uri="{FF2B5EF4-FFF2-40B4-BE49-F238E27FC236}">
                <a16:creationId xmlns:a16="http://schemas.microsoft.com/office/drawing/2014/main" id="{117E7BAA-AD4C-1F41-866E-73C68CAAA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0532" y="6349898"/>
            <a:ext cx="212696" cy="212693"/>
          </a:xfrm>
          <a:custGeom>
            <a:avLst/>
            <a:gdLst>
              <a:gd name="T0" fmla="*/ 99 w 200"/>
              <a:gd name="T1" fmla="*/ 199 h 200"/>
              <a:gd name="T2" fmla="*/ 99 w 200"/>
              <a:gd name="T3" fmla="*/ 199 h 200"/>
              <a:gd name="T4" fmla="*/ 0 w 200"/>
              <a:gd name="T5" fmla="*/ 100 h 200"/>
              <a:gd name="T6" fmla="*/ 99 w 200"/>
              <a:gd name="T7" fmla="*/ 0 h 200"/>
              <a:gd name="T8" fmla="*/ 199 w 200"/>
              <a:gd name="T9" fmla="*/ 100 h 200"/>
              <a:gd name="T10" fmla="*/ 99 w 200"/>
              <a:gd name="T11" fmla="*/ 199 h 200"/>
              <a:gd name="T12" fmla="*/ 99 w 200"/>
              <a:gd name="T13" fmla="*/ 54 h 200"/>
              <a:gd name="T14" fmla="*/ 99 w 200"/>
              <a:gd name="T15" fmla="*/ 54 h 200"/>
              <a:gd name="T16" fmla="*/ 54 w 200"/>
              <a:gd name="T17" fmla="*/ 100 h 200"/>
              <a:gd name="T18" fmla="*/ 99 w 200"/>
              <a:gd name="T19" fmla="*/ 145 h 200"/>
              <a:gd name="T20" fmla="*/ 144 w 200"/>
              <a:gd name="T21" fmla="*/ 100 h 200"/>
              <a:gd name="T22" fmla="*/ 99 w 200"/>
              <a:gd name="T23" fmla="*/ 5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0" h="200">
                <a:moveTo>
                  <a:pt x="99" y="199"/>
                </a:moveTo>
                <a:lnTo>
                  <a:pt x="99" y="199"/>
                </a:lnTo>
                <a:cubicBezTo>
                  <a:pt x="45" y="199"/>
                  <a:pt x="0" y="154"/>
                  <a:pt x="0" y="100"/>
                </a:cubicBezTo>
                <a:cubicBezTo>
                  <a:pt x="0" y="45"/>
                  <a:pt x="45" y="0"/>
                  <a:pt x="99" y="0"/>
                </a:cubicBezTo>
                <a:cubicBezTo>
                  <a:pt x="153" y="0"/>
                  <a:pt x="199" y="45"/>
                  <a:pt x="199" y="100"/>
                </a:cubicBezTo>
                <a:cubicBezTo>
                  <a:pt x="199" y="154"/>
                  <a:pt x="153" y="199"/>
                  <a:pt x="99" y="199"/>
                </a:cubicBezTo>
                <a:close/>
                <a:moveTo>
                  <a:pt x="99" y="54"/>
                </a:moveTo>
                <a:lnTo>
                  <a:pt x="99" y="54"/>
                </a:lnTo>
                <a:cubicBezTo>
                  <a:pt x="72" y="54"/>
                  <a:pt x="54" y="82"/>
                  <a:pt x="54" y="100"/>
                </a:cubicBezTo>
                <a:cubicBezTo>
                  <a:pt x="54" y="127"/>
                  <a:pt x="72" y="145"/>
                  <a:pt x="99" y="145"/>
                </a:cubicBezTo>
                <a:cubicBezTo>
                  <a:pt x="126" y="145"/>
                  <a:pt x="144" y="127"/>
                  <a:pt x="144" y="100"/>
                </a:cubicBezTo>
                <a:cubicBezTo>
                  <a:pt x="144" y="82"/>
                  <a:pt x="126" y="54"/>
                  <a:pt x="99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228">
            <a:extLst>
              <a:ext uri="{FF2B5EF4-FFF2-40B4-BE49-F238E27FC236}">
                <a16:creationId xmlns:a16="http://schemas.microsoft.com/office/drawing/2014/main" id="{BDECBDC8-1278-454D-B4B2-4F7A45518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5690" y="6349898"/>
            <a:ext cx="222149" cy="212693"/>
          </a:xfrm>
          <a:custGeom>
            <a:avLst/>
            <a:gdLst>
              <a:gd name="T0" fmla="*/ 109 w 209"/>
              <a:gd name="T1" fmla="*/ 199 h 200"/>
              <a:gd name="T2" fmla="*/ 109 w 209"/>
              <a:gd name="T3" fmla="*/ 199 h 200"/>
              <a:gd name="T4" fmla="*/ 0 w 209"/>
              <a:gd name="T5" fmla="*/ 100 h 200"/>
              <a:gd name="T6" fmla="*/ 109 w 209"/>
              <a:gd name="T7" fmla="*/ 0 h 200"/>
              <a:gd name="T8" fmla="*/ 208 w 209"/>
              <a:gd name="T9" fmla="*/ 100 h 200"/>
              <a:gd name="T10" fmla="*/ 109 w 209"/>
              <a:gd name="T11" fmla="*/ 199 h 200"/>
              <a:gd name="T12" fmla="*/ 109 w 209"/>
              <a:gd name="T13" fmla="*/ 54 h 200"/>
              <a:gd name="T14" fmla="*/ 109 w 209"/>
              <a:gd name="T15" fmla="*/ 54 h 200"/>
              <a:gd name="T16" fmla="*/ 63 w 209"/>
              <a:gd name="T17" fmla="*/ 100 h 200"/>
              <a:gd name="T18" fmla="*/ 109 w 209"/>
              <a:gd name="T19" fmla="*/ 145 h 200"/>
              <a:gd name="T20" fmla="*/ 145 w 209"/>
              <a:gd name="T21" fmla="*/ 100 h 200"/>
              <a:gd name="T22" fmla="*/ 109 w 209"/>
              <a:gd name="T23" fmla="*/ 5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9" h="200">
                <a:moveTo>
                  <a:pt x="109" y="199"/>
                </a:moveTo>
                <a:lnTo>
                  <a:pt x="109" y="199"/>
                </a:lnTo>
                <a:cubicBezTo>
                  <a:pt x="45" y="199"/>
                  <a:pt x="0" y="154"/>
                  <a:pt x="0" y="100"/>
                </a:cubicBezTo>
                <a:cubicBezTo>
                  <a:pt x="0" y="45"/>
                  <a:pt x="45" y="0"/>
                  <a:pt x="109" y="0"/>
                </a:cubicBezTo>
                <a:cubicBezTo>
                  <a:pt x="163" y="0"/>
                  <a:pt x="208" y="45"/>
                  <a:pt x="208" y="100"/>
                </a:cubicBezTo>
                <a:cubicBezTo>
                  <a:pt x="208" y="154"/>
                  <a:pt x="163" y="199"/>
                  <a:pt x="109" y="199"/>
                </a:cubicBezTo>
                <a:close/>
                <a:moveTo>
                  <a:pt x="109" y="54"/>
                </a:moveTo>
                <a:lnTo>
                  <a:pt x="109" y="54"/>
                </a:lnTo>
                <a:cubicBezTo>
                  <a:pt x="82" y="54"/>
                  <a:pt x="63" y="82"/>
                  <a:pt x="63" y="100"/>
                </a:cubicBezTo>
                <a:cubicBezTo>
                  <a:pt x="63" y="127"/>
                  <a:pt x="82" y="145"/>
                  <a:pt x="109" y="145"/>
                </a:cubicBezTo>
                <a:cubicBezTo>
                  <a:pt x="127" y="145"/>
                  <a:pt x="145" y="127"/>
                  <a:pt x="145" y="100"/>
                </a:cubicBezTo>
                <a:cubicBezTo>
                  <a:pt x="145" y="82"/>
                  <a:pt x="127" y="54"/>
                  <a:pt x="109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29">
            <a:extLst>
              <a:ext uri="{FF2B5EF4-FFF2-40B4-BE49-F238E27FC236}">
                <a16:creationId xmlns:a16="http://schemas.microsoft.com/office/drawing/2014/main" id="{087B700F-F53B-364B-8AF6-ECABF3282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0263" y="6000134"/>
            <a:ext cx="311951" cy="70897"/>
          </a:xfrm>
          <a:custGeom>
            <a:avLst/>
            <a:gdLst>
              <a:gd name="T0" fmla="*/ 262 w 290"/>
              <a:gd name="T1" fmla="*/ 63 h 64"/>
              <a:gd name="T2" fmla="*/ 262 w 290"/>
              <a:gd name="T3" fmla="*/ 63 h 64"/>
              <a:gd name="T4" fmla="*/ 27 w 290"/>
              <a:gd name="T5" fmla="*/ 63 h 64"/>
              <a:gd name="T6" fmla="*/ 0 w 290"/>
              <a:gd name="T7" fmla="*/ 27 h 64"/>
              <a:gd name="T8" fmla="*/ 0 w 290"/>
              <a:gd name="T9" fmla="*/ 27 h 64"/>
              <a:gd name="T10" fmla="*/ 27 w 290"/>
              <a:gd name="T11" fmla="*/ 0 h 64"/>
              <a:gd name="T12" fmla="*/ 262 w 290"/>
              <a:gd name="T13" fmla="*/ 0 h 64"/>
              <a:gd name="T14" fmla="*/ 289 w 290"/>
              <a:gd name="T15" fmla="*/ 27 h 64"/>
              <a:gd name="T16" fmla="*/ 289 w 290"/>
              <a:gd name="T17" fmla="*/ 27 h 64"/>
              <a:gd name="T18" fmla="*/ 262 w 290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0" h="64">
                <a:moveTo>
                  <a:pt x="262" y="63"/>
                </a:moveTo>
                <a:lnTo>
                  <a:pt x="262" y="63"/>
                </a:lnTo>
                <a:cubicBezTo>
                  <a:pt x="27" y="63"/>
                  <a:pt x="27" y="63"/>
                  <a:pt x="27" y="63"/>
                </a:cubicBezTo>
                <a:cubicBezTo>
                  <a:pt x="9" y="63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80" y="0"/>
                  <a:pt x="289" y="9"/>
                  <a:pt x="289" y="27"/>
                </a:cubicBezTo>
                <a:lnTo>
                  <a:pt x="289" y="27"/>
                </a:lnTo>
                <a:cubicBezTo>
                  <a:pt x="289" y="45"/>
                  <a:pt x="280" y="63"/>
                  <a:pt x="262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30">
            <a:extLst>
              <a:ext uri="{FF2B5EF4-FFF2-40B4-BE49-F238E27FC236}">
                <a16:creationId xmlns:a16="http://schemas.microsoft.com/office/drawing/2014/main" id="{DA72BA43-CC65-8C4D-91D0-7BF770776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7529" y="6118296"/>
            <a:ext cx="155974" cy="61446"/>
          </a:xfrm>
          <a:custGeom>
            <a:avLst/>
            <a:gdLst>
              <a:gd name="T0" fmla="*/ 117 w 146"/>
              <a:gd name="T1" fmla="*/ 55 h 56"/>
              <a:gd name="T2" fmla="*/ 117 w 146"/>
              <a:gd name="T3" fmla="*/ 55 h 56"/>
              <a:gd name="T4" fmla="*/ 27 w 146"/>
              <a:gd name="T5" fmla="*/ 55 h 56"/>
              <a:gd name="T6" fmla="*/ 0 w 146"/>
              <a:gd name="T7" fmla="*/ 27 h 56"/>
              <a:gd name="T8" fmla="*/ 0 w 146"/>
              <a:gd name="T9" fmla="*/ 27 h 56"/>
              <a:gd name="T10" fmla="*/ 27 w 146"/>
              <a:gd name="T11" fmla="*/ 0 h 56"/>
              <a:gd name="T12" fmla="*/ 117 w 146"/>
              <a:gd name="T13" fmla="*/ 0 h 56"/>
              <a:gd name="T14" fmla="*/ 145 w 146"/>
              <a:gd name="T15" fmla="*/ 27 h 56"/>
              <a:gd name="T16" fmla="*/ 145 w 146"/>
              <a:gd name="T17" fmla="*/ 27 h 56"/>
              <a:gd name="T18" fmla="*/ 117 w 146"/>
              <a:gd name="T1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" h="56">
                <a:moveTo>
                  <a:pt x="117" y="55"/>
                </a:moveTo>
                <a:lnTo>
                  <a:pt x="117" y="55"/>
                </a:ln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37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35" y="0"/>
                  <a:pt x="145" y="9"/>
                  <a:pt x="145" y="27"/>
                </a:cubicBezTo>
                <a:lnTo>
                  <a:pt x="145" y="27"/>
                </a:lnTo>
                <a:cubicBezTo>
                  <a:pt x="145" y="46"/>
                  <a:pt x="135" y="55"/>
                  <a:pt x="117" y="5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31">
            <a:extLst>
              <a:ext uri="{FF2B5EF4-FFF2-40B4-BE49-F238E27FC236}">
                <a16:creationId xmlns:a16="http://schemas.microsoft.com/office/drawing/2014/main" id="{EAD4F0FE-95D3-5C40-BBC0-17F8DAF5A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2187" y="6099390"/>
            <a:ext cx="902767" cy="99259"/>
          </a:xfrm>
          <a:custGeom>
            <a:avLst/>
            <a:gdLst>
              <a:gd name="T0" fmla="*/ 840 w 841"/>
              <a:gd name="T1" fmla="*/ 91 h 92"/>
              <a:gd name="T2" fmla="*/ 0 w 841"/>
              <a:gd name="T3" fmla="*/ 91 h 92"/>
              <a:gd name="T4" fmla="*/ 0 w 841"/>
              <a:gd name="T5" fmla="*/ 0 h 92"/>
              <a:gd name="T6" fmla="*/ 840 w 841"/>
              <a:gd name="T7" fmla="*/ 0 h 92"/>
              <a:gd name="T8" fmla="*/ 840 w 841"/>
              <a:gd name="T9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1" h="92">
                <a:moveTo>
                  <a:pt x="840" y="91"/>
                </a:moveTo>
                <a:lnTo>
                  <a:pt x="0" y="91"/>
                </a:lnTo>
                <a:lnTo>
                  <a:pt x="0" y="0"/>
                </a:lnTo>
                <a:lnTo>
                  <a:pt x="840" y="0"/>
                </a:lnTo>
                <a:lnTo>
                  <a:pt x="840" y="9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32">
            <a:extLst>
              <a:ext uri="{FF2B5EF4-FFF2-40B4-BE49-F238E27FC236}">
                <a16:creationId xmlns:a16="http://schemas.microsoft.com/office/drawing/2014/main" id="{22FF13E5-B4E4-1449-9194-3FF4E71E9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1990" y="6359351"/>
            <a:ext cx="193789" cy="80350"/>
          </a:xfrm>
          <a:custGeom>
            <a:avLst/>
            <a:gdLst>
              <a:gd name="T0" fmla="*/ 145 w 182"/>
              <a:gd name="T1" fmla="*/ 73 h 74"/>
              <a:gd name="T2" fmla="*/ 145 w 182"/>
              <a:gd name="T3" fmla="*/ 73 h 74"/>
              <a:gd name="T4" fmla="*/ 36 w 182"/>
              <a:gd name="T5" fmla="*/ 73 h 74"/>
              <a:gd name="T6" fmla="*/ 0 w 182"/>
              <a:gd name="T7" fmla="*/ 36 h 74"/>
              <a:gd name="T8" fmla="*/ 0 w 182"/>
              <a:gd name="T9" fmla="*/ 36 h 74"/>
              <a:gd name="T10" fmla="*/ 36 w 182"/>
              <a:gd name="T11" fmla="*/ 0 h 74"/>
              <a:gd name="T12" fmla="*/ 145 w 182"/>
              <a:gd name="T13" fmla="*/ 0 h 74"/>
              <a:gd name="T14" fmla="*/ 181 w 182"/>
              <a:gd name="T15" fmla="*/ 36 h 74"/>
              <a:gd name="T16" fmla="*/ 181 w 182"/>
              <a:gd name="T17" fmla="*/ 36 h 74"/>
              <a:gd name="T18" fmla="*/ 145 w 182"/>
              <a:gd name="T19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2" h="74">
                <a:moveTo>
                  <a:pt x="145" y="73"/>
                </a:moveTo>
                <a:lnTo>
                  <a:pt x="145" y="73"/>
                </a:lnTo>
                <a:cubicBezTo>
                  <a:pt x="36" y="73"/>
                  <a:pt x="36" y="73"/>
                  <a:pt x="36" y="73"/>
                </a:cubicBezTo>
                <a:cubicBezTo>
                  <a:pt x="18" y="73"/>
                  <a:pt x="0" y="54"/>
                  <a:pt x="0" y="36"/>
                </a:cubicBezTo>
                <a:lnTo>
                  <a:pt x="0" y="36"/>
                </a:lnTo>
                <a:cubicBezTo>
                  <a:pt x="0" y="18"/>
                  <a:pt x="18" y="0"/>
                  <a:pt x="36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3" y="0"/>
                  <a:pt x="181" y="18"/>
                  <a:pt x="181" y="36"/>
                </a:cubicBezTo>
                <a:lnTo>
                  <a:pt x="181" y="36"/>
                </a:lnTo>
                <a:cubicBezTo>
                  <a:pt x="181" y="54"/>
                  <a:pt x="163" y="73"/>
                  <a:pt x="145" y="7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33">
            <a:extLst>
              <a:ext uri="{FF2B5EF4-FFF2-40B4-BE49-F238E27FC236}">
                <a16:creationId xmlns:a16="http://schemas.microsoft.com/office/drawing/2014/main" id="{AD43D5D2-8EE7-AE4D-97FD-7F5BFFB7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5469" y="5825251"/>
            <a:ext cx="997298" cy="765699"/>
          </a:xfrm>
          <a:custGeom>
            <a:avLst/>
            <a:gdLst>
              <a:gd name="T0" fmla="*/ 795 w 931"/>
              <a:gd name="T1" fmla="*/ 714 h 715"/>
              <a:gd name="T2" fmla="*/ 795 w 931"/>
              <a:gd name="T3" fmla="*/ 714 h 715"/>
              <a:gd name="T4" fmla="*/ 135 w 931"/>
              <a:gd name="T5" fmla="*/ 714 h 715"/>
              <a:gd name="T6" fmla="*/ 0 w 931"/>
              <a:gd name="T7" fmla="*/ 579 h 715"/>
              <a:gd name="T8" fmla="*/ 0 w 931"/>
              <a:gd name="T9" fmla="*/ 136 h 715"/>
              <a:gd name="T10" fmla="*/ 135 w 931"/>
              <a:gd name="T11" fmla="*/ 0 h 715"/>
              <a:gd name="T12" fmla="*/ 795 w 931"/>
              <a:gd name="T13" fmla="*/ 0 h 715"/>
              <a:gd name="T14" fmla="*/ 930 w 931"/>
              <a:gd name="T15" fmla="*/ 136 h 715"/>
              <a:gd name="T16" fmla="*/ 930 w 931"/>
              <a:gd name="T17" fmla="*/ 579 h 715"/>
              <a:gd name="T18" fmla="*/ 795 w 931"/>
              <a:gd name="T19" fmla="*/ 714 h 715"/>
              <a:gd name="T20" fmla="*/ 135 w 931"/>
              <a:gd name="T21" fmla="*/ 73 h 715"/>
              <a:gd name="T22" fmla="*/ 135 w 931"/>
              <a:gd name="T23" fmla="*/ 73 h 715"/>
              <a:gd name="T24" fmla="*/ 72 w 931"/>
              <a:gd name="T25" fmla="*/ 136 h 715"/>
              <a:gd name="T26" fmla="*/ 72 w 931"/>
              <a:gd name="T27" fmla="*/ 579 h 715"/>
              <a:gd name="T28" fmla="*/ 135 w 931"/>
              <a:gd name="T29" fmla="*/ 642 h 715"/>
              <a:gd name="T30" fmla="*/ 795 w 931"/>
              <a:gd name="T31" fmla="*/ 642 h 715"/>
              <a:gd name="T32" fmla="*/ 858 w 931"/>
              <a:gd name="T33" fmla="*/ 579 h 715"/>
              <a:gd name="T34" fmla="*/ 858 w 931"/>
              <a:gd name="T35" fmla="*/ 136 h 715"/>
              <a:gd name="T36" fmla="*/ 795 w 931"/>
              <a:gd name="T37" fmla="*/ 73 h 715"/>
              <a:gd name="T38" fmla="*/ 135 w 931"/>
              <a:gd name="T39" fmla="*/ 73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31" h="715">
                <a:moveTo>
                  <a:pt x="795" y="714"/>
                </a:moveTo>
                <a:lnTo>
                  <a:pt x="795" y="714"/>
                </a:lnTo>
                <a:cubicBezTo>
                  <a:pt x="135" y="714"/>
                  <a:pt x="135" y="714"/>
                  <a:pt x="135" y="714"/>
                </a:cubicBezTo>
                <a:cubicBezTo>
                  <a:pt x="54" y="714"/>
                  <a:pt x="0" y="651"/>
                  <a:pt x="0" y="579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64"/>
                  <a:pt x="54" y="0"/>
                  <a:pt x="135" y="0"/>
                </a:cubicBezTo>
                <a:cubicBezTo>
                  <a:pt x="795" y="0"/>
                  <a:pt x="795" y="0"/>
                  <a:pt x="795" y="0"/>
                </a:cubicBezTo>
                <a:cubicBezTo>
                  <a:pt x="867" y="0"/>
                  <a:pt x="930" y="64"/>
                  <a:pt x="930" y="136"/>
                </a:cubicBezTo>
                <a:cubicBezTo>
                  <a:pt x="930" y="579"/>
                  <a:pt x="930" y="579"/>
                  <a:pt x="930" y="579"/>
                </a:cubicBezTo>
                <a:cubicBezTo>
                  <a:pt x="930" y="651"/>
                  <a:pt x="867" y="714"/>
                  <a:pt x="795" y="714"/>
                </a:cubicBezTo>
                <a:close/>
                <a:moveTo>
                  <a:pt x="135" y="73"/>
                </a:moveTo>
                <a:lnTo>
                  <a:pt x="135" y="73"/>
                </a:lnTo>
                <a:cubicBezTo>
                  <a:pt x="99" y="73"/>
                  <a:pt x="72" y="100"/>
                  <a:pt x="72" y="136"/>
                </a:cubicBezTo>
                <a:cubicBezTo>
                  <a:pt x="72" y="579"/>
                  <a:pt x="72" y="579"/>
                  <a:pt x="72" y="579"/>
                </a:cubicBezTo>
                <a:cubicBezTo>
                  <a:pt x="72" y="615"/>
                  <a:pt x="99" y="642"/>
                  <a:pt x="135" y="642"/>
                </a:cubicBezTo>
                <a:cubicBezTo>
                  <a:pt x="795" y="642"/>
                  <a:pt x="795" y="642"/>
                  <a:pt x="795" y="642"/>
                </a:cubicBezTo>
                <a:cubicBezTo>
                  <a:pt x="831" y="642"/>
                  <a:pt x="858" y="615"/>
                  <a:pt x="858" y="579"/>
                </a:cubicBezTo>
                <a:cubicBezTo>
                  <a:pt x="858" y="136"/>
                  <a:pt x="858" y="136"/>
                  <a:pt x="858" y="136"/>
                </a:cubicBezTo>
                <a:cubicBezTo>
                  <a:pt x="858" y="100"/>
                  <a:pt x="831" y="73"/>
                  <a:pt x="795" y="73"/>
                </a:cubicBezTo>
                <a:lnTo>
                  <a:pt x="135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03" name="Grupo 302">
            <a:extLst>
              <a:ext uri="{FF2B5EF4-FFF2-40B4-BE49-F238E27FC236}">
                <a16:creationId xmlns:a16="http://schemas.microsoft.com/office/drawing/2014/main" id="{7C5573FD-C53B-4E41-81D9-9EF014167473}"/>
              </a:ext>
            </a:extLst>
          </p:cNvPr>
          <p:cNvGrpSpPr/>
          <p:nvPr/>
        </p:nvGrpSpPr>
        <p:grpSpPr>
          <a:xfrm>
            <a:off x="2668308" y="1286074"/>
            <a:ext cx="19041035" cy="2409050"/>
            <a:chOff x="2668308" y="2149674"/>
            <a:chExt cx="19041035" cy="2409050"/>
          </a:xfrm>
        </p:grpSpPr>
        <p:sp>
          <p:nvSpPr>
            <p:cNvPr id="304" name="CuadroTexto 303">
              <a:extLst>
                <a:ext uri="{FF2B5EF4-FFF2-40B4-BE49-F238E27FC236}">
                  <a16:creationId xmlns:a16="http://schemas.microsoft.com/office/drawing/2014/main" id="{DE4F6096-B050-FB4B-9A17-E0ED811BFDE5}"/>
                </a:ext>
              </a:extLst>
            </p:cNvPr>
            <p:cNvSpPr txBox="1"/>
            <p:nvPr/>
          </p:nvSpPr>
          <p:spPr>
            <a:xfrm>
              <a:off x="2668308" y="3358395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  <p:sp>
          <p:nvSpPr>
            <p:cNvPr id="305" name="CuadroTexto 304">
              <a:extLst>
                <a:ext uri="{FF2B5EF4-FFF2-40B4-BE49-F238E27FC236}">
                  <a16:creationId xmlns:a16="http://schemas.microsoft.com/office/drawing/2014/main" id="{497135C5-C191-CA4D-B5D3-019EC97FFD31}"/>
                </a:ext>
              </a:extLst>
            </p:cNvPr>
            <p:cNvSpPr txBox="1"/>
            <p:nvPr/>
          </p:nvSpPr>
          <p:spPr>
            <a:xfrm>
              <a:off x="7873509" y="2149674"/>
              <a:ext cx="893545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Banner infographic</a:t>
              </a:r>
            </a:p>
          </p:txBody>
        </p:sp>
      </p:grpSp>
      <p:grpSp>
        <p:nvGrpSpPr>
          <p:cNvPr id="306" name="Grupo 305">
            <a:extLst>
              <a:ext uri="{FF2B5EF4-FFF2-40B4-BE49-F238E27FC236}">
                <a16:creationId xmlns:a16="http://schemas.microsoft.com/office/drawing/2014/main" id="{06E01417-A338-C440-96C4-2494AFA271E8}"/>
              </a:ext>
            </a:extLst>
          </p:cNvPr>
          <p:cNvGrpSpPr/>
          <p:nvPr/>
        </p:nvGrpSpPr>
        <p:grpSpPr>
          <a:xfrm>
            <a:off x="3004607" y="8368230"/>
            <a:ext cx="2928647" cy="1291791"/>
            <a:chOff x="4184077" y="10773475"/>
            <a:chExt cx="4236804" cy="1291791"/>
          </a:xfrm>
        </p:grpSpPr>
        <p:sp>
          <p:nvSpPr>
            <p:cNvPr id="307" name="CuadroTexto 395">
              <a:extLst>
                <a:ext uri="{FF2B5EF4-FFF2-40B4-BE49-F238E27FC236}">
                  <a16:creationId xmlns:a16="http://schemas.microsoft.com/office/drawing/2014/main" id="{AD1A3E14-A2A7-1F43-98E3-D6E17D6A06FE}"/>
                </a:ext>
              </a:extLst>
            </p:cNvPr>
            <p:cNvSpPr txBox="1"/>
            <p:nvPr/>
          </p:nvSpPr>
          <p:spPr>
            <a:xfrm flipH="1">
              <a:off x="4969253" y="10773475"/>
              <a:ext cx="273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08" name="Rectangle 40">
              <a:extLst>
                <a:ext uri="{FF2B5EF4-FFF2-40B4-BE49-F238E27FC236}">
                  <a16:creationId xmlns:a16="http://schemas.microsoft.com/office/drawing/2014/main" id="{8CCCF67F-49DA-094D-B349-5DDA41BB6B68}"/>
                </a:ext>
              </a:extLst>
            </p:cNvPr>
            <p:cNvSpPr/>
            <p:nvPr/>
          </p:nvSpPr>
          <p:spPr>
            <a:xfrm>
              <a:off x="4184077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9" name="Grupo 308">
            <a:extLst>
              <a:ext uri="{FF2B5EF4-FFF2-40B4-BE49-F238E27FC236}">
                <a16:creationId xmlns:a16="http://schemas.microsoft.com/office/drawing/2014/main" id="{9E20501B-584D-BF4D-BCD4-60E41CFC9CA3}"/>
              </a:ext>
            </a:extLst>
          </p:cNvPr>
          <p:cNvGrpSpPr/>
          <p:nvPr/>
        </p:nvGrpSpPr>
        <p:grpSpPr>
          <a:xfrm>
            <a:off x="8348858" y="8368230"/>
            <a:ext cx="2928647" cy="1291791"/>
            <a:chOff x="4184077" y="10773475"/>
            <a:chExt cx="4236804" cy="1291791"/>
          </a:xfrm>
        </p:grpSpPr>
        <p:sp>
          <p:nvSpPr>
            <p:cNvPr id="331" name="CuadroTexto 395">
              <a:extLst>
                <a:ext uri="{FF2B5EF4-FFF2-40B4-BE49-F238E27FC236}">
                  <a16:creationId xmlns:a16="http://schemas.microsoft.com/office/drawing/2014/main" id="{7B862CAB-EBF1-B742-B8C0-AE9D83CF4492}"/>
                </a:ext>
              </a:extLst>
            </p:cNvPr>
            <p:cNvSpPr txBox="1"/>
            <p:nvPr/>
          </p:nvSpPr>
          <p:spPr>
            <a:xfrm flipH="1">
              <a:off x="4969253" y="10773475"/>
              <a:ext cx="273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32" name="Rectangle 40">
              <a:extLst>
                <a:ext uri="{FF2B5EF4-FFF2-40B4-BE49-F238E27FC236}">
                  <a16:creationId xmlns:a16="http://schemas.microsoft.com/office/drawing/2014/main" id="{CD4CCB20-E377-E24C-8747-260D830A7231}"/>
                </a:ext>
              </a:extLst>
            </p:cNvPr>
            <p:cNvSpPr/>
            <p:nvPr/>
          </p:nvSpPr>
          <p:spPr>
            <a:xfrm>
              <a:off x="4184077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3" name="Grupo 332">
            <a:extLst>
              <a:ext uri="{FF2B5EF4-FFF2-40B4-BE49-F238E27FC236}">
                <a16:creationId xmlns:a16="http://schemas.microsoft.com/office/drawing/2014/main" id="{E80858C1-7E4A-804B-B8A9-BEC925F5F7DD}"/>
              </a:ext>
            </a:extLst>
          </p:cNvPr>
          <p:cNvGrpSpPr/>
          <p:nvPr/>
        </p:nvGrpSpPr>
        <p:grpSpPr>
          <a:xfrm>
            <a:off x="13526122" y="8368230"/>
            <a:ext cx="2928647" cy="1291791"/>
            <a:chOff x="4184077" y="10773475"/>
            <a:chExt cx="4236804" cy="1291791"/>
          </a:xfrm>
        </p:grpSpPr>
        <p:sp>
          <p:nvSpPr>
            <p:cNvPr id="334" name="CuadroTexto 395">
              <a:extLst>
                <a:ext uri="{FF2B5EF4-FFF2-40B4-BE49-F238E27FC236}">
                  <a16:creationId xmlns:a16="http://schemas.microsoft.com/office/drawing/2014/main" id="{BC62A433-7EA6-A64F-A0E3-45789D3D1221}"/>
                </a:ext>
              </a:extLst>
            </p:cNvPr>
            <p:cNvSpPr txBox="1"/>
            <p:nvPr/>
          </p:nvSpPr>
          <p:spPr>
            <a:xfrm flipH="1">
              <a:off x="4969253" y="10773475"/>
              <a:ext cx="273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35" name="Rectangle 40">
              <a:extLst>
                <a:ext uri="{FF2B5EF4-FFF2-40B4-BE49-F238E27FC236}">
                  <a16:creationId xmlns:a16="http://schemas.microsoft.com/office/drawing/2014/main" id="{E0ABA3EA-4DFE-FE4E-8C35-A44061145A72}"/>
                </a:ext>
              </a:extLst>
            </p:cNvPr>
            <p:cNvSpPr/>
            <p:nvPr/>
          </p:nvSpPr>
          <p:spPr>
            <a:xfrm>
              <a:off x="4184077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6" name="Grupo 335">
            <a:extLst>
              <a:ext uri="{FF2B5EF4-FFF2-40B4-BE49-F238E27FC236}">
                <a16:creationId xmlns:a16="http://schemas.microsoft.com/office/drawing/2014/main" id="{95EB5771-4137-BE4D-B82D-3F2F218498CE}"/>
              </a:ext>
            </a:extLst>
          </p:cNvPr>
          <p:cNvGrpSpPr/>
          <p:nvPr/>
        </p:nvGrpSpPr>
        <p:grpSpPr>
          <a:xfrm>
            <a:off x="18717072" y="8368230"/>
            <a:ext cx="2928647" cy="1291791"/>
            <a:chOff x="4184077" y="10773475"/>
            <a:chExt cx="4236804" cy="1291791"/>
          </a:xfrm>
        </p:grpSpPr>
        <p:sp>
          <p:nvSpPr>
            <p:cNvPr id="355" name="CuadroTexto 395">
              <a:extLst>
                <a:ext uri="{FF2B5EF4-FFF2-40B4-BE49-F238E27FC236}">
                  <a16:creationId xmlns:a16="http://schemas.microsoft.com/office/drawing/2014/main" id="{53058382-4141-1849-9044-B65399503EC2}"/>
                </a:ext>
              </a:extLst>
            </p:cNvPr>
            <p:cNvSpPr txBox="1"/>
            <p:nvPr/>
          </p:nvSpPr>
          <p:spPr>
            <a:xfrm flipH="1">
              <a:off x="4969253" y="10773475"/>
              <a:ext cx="273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56" name="Rectangle 40">
              <a:extLst>
                <a:ext uri="{FF2B5EF4-FFF2-40B4-BE49-F238E27FC236}">
                  <a16:creationId xmlns:a16="http://schemas.microsoft.com/office/drawing/2014/main" id="{48783504-3FA3-B34E-8E5C-B446FFE7AB6E}"/>
                </a:ext>
              </a:extLst>
            </p:cNvPr>
            <p:cNvSpPr/>
            <p:nvPr/>
          </p:nvSpPr>
          <p:spPr>
            <a:xfrm>
              <a:off x="4184077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357" name="CuadroTexto 356">
            <a:extLst>
              <a:ext uri="{FF2B5EF4-FFF2-40B4-BE49-F238E27FC236}">
                <a16:creationId xmlns:a16="http://schemas.microsoft.com/office/drawing/2014/main" id="{F654A9C2-6946-1A40-A4B4-32226789C610}"/>
              </a:ext>
            </a:extLst>
          </p:cNvPr>
          <p:cNvSpPr txBox="1"/>
          <p:nvPr/>
        </p:nvSpPr>
        <p:spPr>
          <a:xfrm>
            <a:off x="5561698" y="11025000"/>
            <a:ext cx="989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01</a:t>
            </a:r>
          </a:p>
        </p:txBody>
      </p:sp>
      <p:sp>
        <p:nvSpPr>
          <p:cNvPr id="358" name="CuadroTexto 357">
            <a:extLst>
              <a:ext uri="{FF2B5EF4-FFF2-40B4-BE49-F238E27FC236}">
                <a16:creationId xmlns:a16="http://schemas.microsoft.com/office/drawing/2014/main" id="{7F6A9179-9C77-6D44-913B-B8267B7599E0}"/>
              </a:ext>
            </a:extLst>
          </p:cNvPr>
          <p:cNvSpPr txBox="1"/>
          <p:nvPr/>
        </p:nvSpPr>
        <p:spPr>
          <a:xfrm>
            <a:off x="10783410" y="11025000"/>
            <a:ext cx="989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02</a:t>
            </a:r>
          </a:p>
        </p:txBody>
      </p:sp>
      <p:sp>
        <p:nvSpPr>
          <p:cNvPr id="359" name="CuadroTexto 358">
            <a:extLst>
              <a:ext uri="{FF2B5EF4-FFF2-40B4-BE49-F238E27FC236}">
                <a16:creationId xmlns:a16="http://schemas.microsoft.com/office/drawing/2014/main" id="{310AFFD8-89DB-D94E-BCCD-DB2E43BD8688}"/>
              </a:ext>
            </a:extLst>
          </p:cNvPr>
          <p:cNvSpPr txBox="1"/>
          <p:nvPr/>
        </p:nvSpPr>
        <p:spPr>
          <a:xfrm>
            <a:off x="16010205" y="11025000"/>
            <a:ext cx="989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03</a:t>
            </a:r>
          </a:p>
        </p:txBody>
      </p:sp>
      <p:sp>
        <p:nvSpPr>
          <p:cNvPr id="360" name="CuadroTexto 359">
            <a:extLst>
              <a:ext uri="{FF2B5EF4-FFF2-40B4-BE49-F238E27FC236}">
                <a16:creationId xmlns:a16="http://schemas.microsoft.com/office/drawing/2014/main" id="{5A265B99-73FF-8040-8577-50CC54DEF59B}"/>
              </a:ext>
            </a:extLst>
          </p:cNvPr>
          <p:cNvSpPr txBox="1"/>
          <p:nvPr/>
        </p:nvSpPr>
        <p:spPr>
          <a:xfrm>
            <a:off x="21232585" y="11053676"/>
            <a:ext cx="989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4324814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1">
            <a:extLst>
              <a:ext uri="{FF2B5EF4-FFF2-40B4-BE49-F238E27FC236}">
                <a16:creationId xmlns:a16="http://schemas.microsoft.com/office/drawing/2014/main" id="{8241AC73-F040-EF4E-A0FF-4ADF48B6C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738" y="3675385"/>
            <a:ext cx="5606839" cy="3664829"/>
          </a:xfrm>
          <a:custGeom>
            <a:avLst/>
            <a:gdLst>
              <a:gd name="T0" fmla="*/ 5639 w 5640"/>
              <a:gd name="T1" fmla="*/ 2819 h 3686"/>
              <a:gd name="T2" fmla="*/ 2819 w 5640"/>
              <a:gd name="T3" fmla="*/ 0 h 3686"/>
              <a:gd name="T4" fmla="*/ 0 w 5640"/>
              <a:gd name="T5" fmla="*/ 2819 h 3686"/>
              <a:gd name="T6" fmla="*/ 867 w 5640"/>
              <a:gd name="T7" fmla="*/ 3685 h 3686"/>
              <a:gd name="T8" fmla="*/ 4762 w 5640"/>
              <a:gd name="T9" fmla="*/ 3685 h 3686"/>
              <a:gd name="T10" fmla="*/ 5639 w 5640"/>
              <a:gd name="T11" fmla="*/ 2819 h 3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40" h="3686">
                <a:moveTo>
                  <a:pt x="5639" y="2819"/>
                </a:moveTo>
                <a:lnTo>
                  <a:pt x="2819" y="0"/>
                </a:lnTo>
                <a:lnTo>
                  <a:pt x="0" y="2819"/>
                </a:lnTo>
                <a:lnTo>
                  <a:pt x="867" y="3685"/>
                </a:lnTo>
                <a:lnTo>
                  <a:pt x="4762" y="3685"/>
                </a:lnTo>
                <a:lnTo>
                  <a:pt x="5639" y="281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2">
            <a:extLst>
              <a:ext uri="{FF2B5EF4-FFF2-40B4-BE49-F238E27FC236}">
                <a16:creationId xmlns:a16="http://schemas.microsoft.com/office/drawing/2014/main" id="{D8AE7A64-FC20-4147-A5BE-5762DDD86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8842" y="7462960"/>
            <a:ext cx="3502631" cy="1876252"/>
          </a:xfrm>
          <a:custGeom>
            <a:avLst/>
            <a:gdLst>
              <a:gd name="T0" fmla="*/ 3289 w 3525"/>
              <a:gd name="T1" fmla="*/ 0 h 1889"/>
              <a:gd name="T2" fmla="*/ 3289 w 3525"/>
              <a:gd name="T3" fmla="*/ 0 h 1889"/>
              <a:gd name="T4" fmla="*/ 226 w 3525"/>
              <a:gd name="T5" fmla="*/ 0 h 1889"/>
              <a:gd name="T6" fmla="*/ 109 w 3525"/>
              <a:gd name="T7" fmla="*/ 289 h 1889"/>
              <a:gd name="T8" fmla="*/ 1636 w 3525"/>
              <a:gd name="T9" fmla="*/ 1825 h 1889"/>
              <a:gd name="T10" fmla="*/ 1880 w 3525"/>
              <a:gd name="T11" fmla="*/ 1825 h 1889"/>
              <a:gd name="T12" fmla="*/ 3416 w 3525"/>
              <a:gd name="T13" fmla="*/ 289 h 1889"/>
              <a:gd name="T14" fmla="*/ 3289 w 3525"/>
              <a:gd name="T15" fmla="*/ 0 h 1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25" h="1889">
                <a:moveTo>
                  <a:pt x="3289" y="0"/>
                </a:moveTo>
                <a:lnTo>
                  <a:pt x="3289" y="0"/>
                </a:lnTo>
                <a:cubicBezTo>
                  <a:pt x="226" y="0"/>
                  <a:pt x="226" y="0"/>
                  <a:pt x="226" y="0"/>
                </a:cubicBezTo>
                <a:cubicBezTo>
                  <a:pt x="73" y="0"/>
                  <a:pt x="0" y="181"/>
                  <a:pt x="109" y="289"/>
                </a:cubicBezTo>
                <a:cubicBezTo>
                  <a:pt x="1636" y="1825"/>
                  <a:pt x="1636" y="1825"/>
                  <a:pt x="1636" y="1825"/>
                </a:cubicBezTo>
                <a:cubicBezTo>
                  <a:pt x="1708" y="1888"/>
                  <a:pt x="1816" y="1888"/>
                  <a:pt x="1880" y="1825"/>
                </a:cubicBezTo>
                <a:cubicBezTo>
                  <a:pt x="3416" y="289"/>
                  <a:pt x="3416" y="289"/>
                  <a:pt x="3416" y="289"/>
                </a:cubicBezTo>
                <a:cubicBezTo>
                  <a:pt x="3524" y="181"/>
                  <a:pt x="3443" y="0"/>
                  <a:pt x="3289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3">
            <a:extLst>
              <a:ext uri="{FF2B5EF4-FFF2-40B4-BE49-F238E27FC236}">
                <a16:creationId xmlns:a16="http://schemas.microsoft.com/office/drawing/2014/main" id="{5E76E8DC-B514-0540-ACAF-52D3BB026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9493" y="6844850"/>
            <a:ext cx="5598072" cy="3664829"/>
          </a:xfrm>
          <a:custGeom>
            <a:avLst/>
            <a:gdLst>
              <a:gd name="T0" fmla="*/ 5629 w 5630"/>
              <a:gd name="T1" fmla="*/ 2819 h 3687"/>
              <a:gd name="T2" fmla="*/ 2810 w 5630"/>
              <a:gd name="T3" fmla="*/ 0 h 3687"/>
              <a:gd name="T4" fmla="*/ 0 w 5630"/>
              <a:gd name="T5" fmla="*/ 2819 h 3687"/>
              <a:gd name="T6" fmla="*/ 867 w 5630"/>
              <a:gd name="T7" fmla="*/ 3686 h 3687"/>
              <a:gd name="T8" fmla="*/ 4762 w 5630"/>
              <a:gd name="T9" fmla="*/ 3686 h 3687"/>
              <a:gd name="T10" fmla="*/ 5629 w 5630"/>
              <a:gd name="T11" fmla="*/ 2819 h 3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0" h="3687">
                <a:moveTo>
                  <a:pt x="5629" y="2819"/>
                </a:moveTo>
                <a:lnTo>
                  <a:pt x="2810" y="0"/>
                </a:lnTo>
                <a:lnTo>
                  <a:pt x="0" y="2819"/>
                </a:lnTo>
                <a:lnTo>
                  <a:pt x="867" y="3686"/>
                </a:lnTo>
                <a:lnTo>
                  <a:pt x="4762" y="3686"/>
                </a:lnTo>
                <a:lnTo>
                  <a:pt x="5629" y="281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4">
            <a:extLst>
              <a:ext uri="{FF2B5EF4-FFF2-40B4-BE49-F238E27FC236}">
                <a16:creationId xmlns:a16="http://schemas.microsoft.com/office/drawing/2014/main" id="{9B1CC104-6145-5B46-B708-FA0DF9035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1597" y="10623657"/>
            <a:ext cx="3493864" cy="1889402"/>
          </a:xfrm>
          <a:custGeom>
            <a:avLst/>
            <a:gdLst>
              <a:gd name="T0" fmla="*/ 3289 w 3516"/>
              <a:gd name="T1" fmla="*/ 0 h 1899"/>
              <a:gd name="T2" fmla="*/ 3289 w 3516"/>
              <a:gd name="T3" fmla="*/ 0 h 1899"/>
              <a:gd name="T4" fmla="*/ 226 w 3516"/>
              <a:gd name="T5" fmla="*/ 0 h 1899"/>
              <a:gd name="T6" fmla="*/ 109 w 3516"/>
              <a:gd name="T7" fmla="*/ 298 h 1899"/>
              <a:gd name="T8" fmla="*/ 1636 w 3516"/>
              <a:gd name="T9" fmla="*/ 1825 h 1899"/>
              <a:gd name="T10" fmla="*/ 1880 w 3516"/>
              <a:gd name="T11" fmla="*/ 1825 h 1899"/>
              <a:gd name="T12" fmla="*/ 3407 w 3516"/>
              <a:gd name="T13" fmla="*/ 298 h 1899"/>
              <a:gd name="T14" fmla="*/ 3289 w 3516"/>
              <a:gd name="T15" fmla="*/ 0 h 1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16" h="1899">
                <a:moveTo>
                  <a:pt x="3289" y="0"/>
                </a:moveTo>
                <a:lnTo>
                  <a:pt x="3289" y="0"/>
                </a:lnTo>
                <a:cubicBezTo>
                  <a:pt x="226" y="0"/>
                  <a:pt x="226" y="0"/>
                  <a:pt x="226" y="0"/>
                </a:cubicBezTo>
                <a:cubicBezTo>
                  <a:pt x="72" y="0"/>
                  <a:pt x="0" y="190"/>
                  <a:pt x="109" y="298"/>
                </a:cubicBezTo>
                <a:cubicBezTo>
                  <a:pt x="1636" y="1825"/>
                  <a:pt x="1636" y="1825"/>
                  <a:pt x="1636" y="1825"/>
                </a:cubicBezTo>
                <a:cubicBezTo>
                  <a:pt x="1699" y="1898"/>
                  <a:pt x="1807" y="1898"/>
                  <a:pt x="1880" y="1825"/>
                </a:cubicBezTo>
                <a:cubicBezTo>
                  <a:pt x="3407" y="298"/>
                  <a:pt x="3407" y="298"/>
                  <a:pt x="3407" y="298"/>
                </a:cubicBezTo>
                <a:cubicBezTo>
                  <a:pt x="3515" y="190"/>
                  <a:pt x="3443" y="0"/>
                  <a:pt x="3289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1D782DC4-2A11-F447-82B8-26BA2D940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0875" y="3675385"/>
            <a:ext cx="5606839" cy="3664829"/>
          </a:xfrm>
          <a:custGeom>
            <a:avLst/>
            <a:gdLst>
              <a:gd name="T0" fmla="*/ 5637 w 5638"/>
              <a:gd name="T1" fmla="*/ 2819 h 3686"/>
              <a:gd name="T2" fmla="*/ 2819 w 5638"/>
              <a:gd name="T3" fmla="*/ 0 h 3686"/>
              <a:gd name="T4" fmla="*/ 0 w 5638"/>
              <a:gd name="T5" fmla="*/ 2819 h 3686"/>
              <a:gd name="T6" fmla="*/ 876 w 5638"/>
              <a:gd name="T7" fmla="*/ 3685 h 3686"/>
              <a:gd name="T8" fmla="*/ 4761 w 5638"/>
              <a:gd name="T9" fmla="*/ 3685 h 3686"/>
              <a:gd name="T10" fmla="*/ 5637 w 5638"/>
              <a:gd name="T11" fmla="*/ 2819 h 3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8" h="3686">
                <a:moveTo>
                  <a:pt x="5637" y="2819"/>
                </a:moveTo>
                <a:lnTo>
                  <a:pt x="2819" y="0"/>
                </a:lnTo>
                <a:lnTo>
                  <a:pt x="0" y="2819"/>
                </a:lnTo>
                <a:lnTo>
                  <a:pt x="876" y="3685"/>
                </a:lnTo>
                <a:lnTo>
                  <a:pt x="4761" y="3685"/>
                </a:lnTo>
                <a:lnTo>
                  <a:pt x="5637" y="281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55372A04-6C54-C643-B00A-F6CD9DFFD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8597" y="7462960"/>
            <a:ext cx="3502628" cy="1876252"/>
          </a:xfrm>
          <a:custGeom>
            <a:avLst/>
            <a:gdLst>
              <a:gd name="T0" fmla="*/ 3288 w 3524"/>
              <a:gd name="T1" fmla="*/ 0 h 1889"/>
              <a:gd name="T2" fmla="*/ 3288 w 3524"/>
              <a:gd name="T3" fmla="*/ 0 h 1889"/>
              <a:gd name="T4" fmla="*/ 235 w 3524"/>
              <a:gd name="T5" fmla="*/ 0 h 1889"/>
              <a:gd name="T6" fmla="*/ 108 w 3524"/>
              <a:gd name="T7" fmla="*/ 289 h 1889"/>
              <a:gd name="T8" fmla="*/ 1635 w 3524"/>
              <a:gd name="T9" fmla="*/ 1825 h 1889"/>
              <a:gd name="T10" fmla="*/ 1879 w 3524"/>
              <a:gd name="T11" fmla="*/ 1825 h 1889"/>
              <a:gd name="T12" fmla="*/ 3415 w 3524"/>
              <a:gd name="T13" fmla="*/ 289 h 1889"/>
              <a:gd name="T14" fmla="*/ 3288 w 3524"/>
              <a:gd name="T15" fmla="*/ 0 h 1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24" h="1889">
                <a:moveTo>
                  <a:pt x="3288" y="0"/>
                </a:moveTo>
                <a:lnTo>
                  <a:pt x="3288" y="0"/>
                </a:lnTo>
                <a:cubicBezTo>
                  <a:pt x="235" y="0"/>
                  <a:pt x="235" y="0"/>
                  <a:pt x="235" y="0"/>
                </a:cubicBezTo>
                <a:cubicBezTo>
                  <a:pt x="81" y="0"/>
                  <a:pt x="0" y="181"/>
                  <a:pt x="108" y="289"/>
                </a:cubicBezTo>
                <a:cubicBezTo>
                  <a:pt x="1635" y="1825"/>
                  <a:pt x="1635" y="1825"/>
                  <a:pt x="1635" y="1825"/>
                </a:cubicBezTo>
                <a:cubicBezTo>
                  <a:pt x="1708" y="1888"/>
                  <a:pt x="1816" y="1888"/>
                  <a:pt x="1879" y="1825"/>
                </a:cubicBezTo>
                <a:cubicBezTo>
                  <a:pt x="3415" y="289"/>
                  <a:pt x="3415" y="289"/>
                  <a:pt x="3415" y="289"/>
                </a:cubicBezTo>
                <a:cubicBezTo>
                  <a:pt x="3523" y="181"/>
                  <a:pt x="3442" y="0"/>
                  <a:pt x="3288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7">
            <a:extLst>
              <a:ext uri="{FF2B5EF4-FFF2-40B4-BE49-F238E27FC236}">
                <a16:creationId xmlns:a16="http://schemas.microsoft.com/office/drawing/2014/main" id="{5870D0D3-CB4F-5A46-897C-AD4B1CA41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9538" y="3675385"/>
            <a:ext cx="5606836" cy="3664829"/>
          </a:xfrm>
          <a:custGeom>
            <a:avLst/>
            <a:gdLst>
              <a:gd name="T0" fmla="*/ 5638 w 5639"/>
              <a:gd name="T1" fmla="*/ 2819 h 3686"/>
              <a:gd name="T2" fmla="*/ 2819 w 5639"/>
              <a:gd name="T3" fmla="*/ 0 h 3686"/>
              <a:gd name="T4" fmla="*/ 0 w 5639"/>
              <a:gd name="T5" fmla="*/ 2819 h 3686"/>
              <a:gd name="T6" fmla="*/ 876 w 5639"/>
              <a:gd name="T7" fmla="*/ 3685 h 3686"/>
              <a:gd name="T8" fmla="*/ 4771 w 5639"/>
              <a:gd name="T9" fmla="*/ 3685 h 3686"/>
              <a:gd name="T10" fmla="*/ 5638 w 5639"/>
              <a:gd name="T11" fmla="*/ 2819 h 3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9" h="3686">
                <a:moveTo>
                  <a:pt x="5638" y="2819"/>
                </a:moveTo>
                <a:lnTo>
                  <a:pt x="2819" y="0"/>
                </a:lnTo>
                <a:lnTo>
                  <a:pt x="0" y="2819"/>
                </a:lnTo>
                <a:lnTo>
                  <a:pt x="876" y="3685"/>
                </a:lnTo>
                <a:lnTo>
                  <a:pt x="4771" y="3685"/>
                </a:lnTo>
                <a:lnTo>
                  <a:pt x="5638" y="2819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8">
            <a:extLst>
              <a:ext uri="{FF2B5EF4-FFF2-40B4-BE49-F238E27FC236}">
                <a16:creationId xmlns:a16="http://schemas.microsoft.com/office/drawing/2014/main" id="{F6217EEB-9357-704D-B0E9-8BFF43C0C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1642" y="7462960"/>
            <a:ext cx="3502628" cy="1876252"/>
          </a:xfrm>
          <a:custGeom>
            <a:avLst/>
            <a:gdLst>
              <a:gd name="T0" fmla="*/ 3289 w 3525"/>
              <a:gd name="T1" fmla="*/ 0 h 1889"/>
              <a:gd name="T2" fmla="*/ 3289 w 3525"/>
              <a:gd name="T3" fmla="*/ 0 h 1889"/>
              <a:gd name="T4" fmla="*/ 235 w 3525"/>
              <a:gd name="T5" fmla="*/ 0 h 1889"/>
              <a:gd name="T6" fmla="*/ 109 w 3525"/>
              <a:gd name="T7" fmla="*/ 289 h 1889"/>
              <a:gd name="T8" fmla="*/ 1645 w 3525"/>
              <a:gd name="T9" fmla="*/ 1825 h 1889"/>
              <a:gd name="T10" fmla="*/ 1889 w 3525"/>
              <a:gd name="T11" fmla="*/ 1825 h 1889"/>
              <a:gd name="T12" fmla="*/ 3416 w 3525"/>
              <a:gd name="T13" fmla="*/ 289 h 1889"/>
              <a:gd name="T14" fmla="*/ 3289 w 3525"/>
              <a:gd name="T15" fmla="*/ 0 h 1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25" h="1889">
                <a:moveTo>
                  <a:pt x="3289" y="0"/>
                </a:moveTo>
                <a:lnTo>
                  <a:pt x="3289" y="0"/>
                </a:lnTo>
                <a:cubicBezTo>
                  <a:pt x="235" y="0"/>
                  <a:pt x="235" y="0"/>
                  <a:pt x="235" y="0"/>
                </a:cubicBezTo>
                <a:cubicBezTo>
                  <a:pt x="81" y="0"/>
                  <a:pt x="0" y="181"/>
                  <a:pt x="109" y="289"/>
                </a:cubicBezTo>
                <a:cubicBezTo>
                  <a:pt x="1645" y="1825"/>
                  <a:pt x="1645" y="1825"/>
                  <a:pt x="1645" y="1825"/>
                </a:cubicBezTo>
                <a:cubicBezTo>
                  <a:pt x="1708" y="1888"/>
                  <a:pt x="1816" y="1888"/>
                  <a:pt x="1889" y="1825"/>
                </a:cubicBezTo>
                <a:cubicBezTo>
                  <a:pt x="3416" y="289"/>
                  <a:pt x="3416" y="289"/>
                  <a:pt x="3416" y="289"/>
                </a:cubicBezTo>
                <a:cubicBezTo>
                  <a:pt x="3524" y="181"/>
                  <a:pt x="3443" y="0"/>
                  <a:pt x="3289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9">
            <a:extLst>
              <a:ext uri="{FF2B5EF4-FFF2-40B4-BE49-F238E27FC236}">
                <a16:creationId xmlns:a16="http://schemas.microsoft.com/office/drawing/2014/main" id="{075E39A6-DF12-FB41-8961-7B998B338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9248" y="6844850"/>
            <a:ext cx="5598069" cy="3664829"/>
          </a:xfrm>
          <a:custGeom>
            <a:avLst/>
            <a:gdLst>
              <a:gd name="T0" fmla="*/ 5629 w 5630"/>
              <a:gd name="T1" fmla="*/ 2819 h 3687"/>
              <a:gd name="T2" fmla="*/ 2819 w 5630"/>
              <a:gd name="T3" fmla="*/ 0 h 3687"/>
              <a:gd name="T4" fmla="*/ 0 w 5630"/>
              <a:gd name="T5" fmla="*/ 2819 h 3687"/>
              <a:gd name="T6" fmla="*/ 867 w 5630"/>
              <a:gd name="T7" fmla="*/ 3686 h 3687"/>
              <a:gd name="T8" fmla="*/ 4762 w 5630"/>
              <a:gd name="T9" fmla="*/ 3686 h 3687"/>
              <a:gd name="T10" fmla="*/ 5629 w 5630"/>
              <a:gd name="T11" fmla="*/ 2819 h 3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0" h="3687">
                <a:moveTo>
                  <a:pt x="5629" y="2819"/>
                </a:moveTo>
                <a:lnTo>
                  <a:pt x="2819" y="0"/>
                </a:lnTo>
                <a:lnTo>
                  <a:pt x="0" y="2819"/>
                </a:lnTo>
                <a:lnTo>
                  <a:pt x="867" y="3686"/>
                </a:lnTo>
                <a:lnTo>
                  <a:pt x="4762" y="3686"/>
                </a:lnTo>
                <a:lnTo>
                  <a:pt x="5629" y="281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10">
            <a:extLst>
              <a:ext uri="{FF2B5EF4-FFF2-40B4-BE49-F238E27FC236}">
                <a16:creationId xmlns:a16="http://schemas.microsoft.com/office/drawing/2014/main" id="{45923A39-0C7D-DC4E-B8D5-03A988273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352" y="10623657"/>
            <a:ext cx="3493861" cy="1889402"/>
          </a:xfrm>
          <a:custGeom>
            <a:avLst/>
            <a:gdLst>
              <a:gd name="T0" fmla="*/ 3289 w 3516"/>
              <a:gd name="T1" fmla="*/ 0 h 1899"/>
              <a:gd name="T2" fmla="*/ 3289 w 3516"/>
              <a:gd name="T3" fmla="*/ 0 h 1899"/>
              <a:gd name="T4" fmla="*/ 226 w 3516"/>
              <a:gd name="T5" fmla="*/ 0 h 1899"/>
              <a:gd name="T6" fmla="*/ 109 w 3516"/>
              <a:gd name="T7" fmla="*/ 298 h 1899"/>
              <a:gd name="T8" fmla="*/ 1636 w 3516"/>
              <a:gd name="T9" fmla="*/ 1825 h 1899"/>
              <a:gd name="T10" fmla="*/ 1880 w 3516"/>
              <a:gd name="T11" fmla="*/ 1825 h 1899"/>
              <a:gd name="T12" fmla="*/ 3407 w 3516"/>
              <a:gd name="T13" fmla="*/ 298 h 1899"/>
              <a:gd name="T14" fmla="*/ 3289 w 3516"/>
              <a:gd name="T15" fmla="*/ 0 h 1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16" h="1899">
                <a:moveTo>
                  <a:pt x="3289" y="0"/>
                </a:moveTo>
                <a:lnTo>
                  <a:pt x="3289" y="0"/>
                </a:lnTo>
                <a:cubicBezTo>
                  <a:pt x="226" y="0"/>
                  <a:pt x="226" y="0"/>
                  <a:pt x="226" y="0"/>
                </a:cubicBezTo>
                <a:cubicBezTo>
                  <a:pt x="72" y="0"/>
                  <a:pt x="0" y="190"/>
                  <a:pt x="109" y="298"/>
                </a:cubicBezTo>
                <a:cubicBezTo>
                  <a:pt x="1636" y="1825"/>
                  <a:pt x="1636" y="1825"/>
                  <a:pt x="1636" y="1825"/>
                </a:cubicBezTo>
                <a:cubicBezTo>
                  <a:pt x="1699" y="1898"/>
                  <a:pt x="1816" y="1898"/>
                  <a:pt x="1880" y="1825"/>
                </a:cubicBezTo>
                <a:cubicBezTo>
                  <a:pt x="3407" y="298"/>
                  <a:pt x="3407" y="298"/>
                  <a:pt x="3407" y="298"/>
                </a:cubicBezTo>
                <a:cubicBezTo>
                  <a:pt x="3515" y="190"/>
                  <a:pt x="3443" y="0"/>
                  <a:pt x="3289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24">
            <a:extLst>
              <a:ext uri="{FF2B5EF4-FFF2-40B4-BE49-F238E27FC236}">
                <a16:creationId xmlns:a16="http://schemas.microsoft.com/office/drawing/2014/main" id="{488CCBAF-9A54-A14D-AF9B-A621220DA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9182" y="5104493"/>
            <a:ext cx="600577" cy="429609"/>
          </a:xfrm>
          <a:custGeom>
            <a:avLst/>
            <a:gdLst>
              <a:gd name="T0" fmla="*/ 515 w 606"/>
              <a:gd name="T1" fmla="*/ 433 h 434"/>
              <a:gd name="T2" fmla="*/ 515 w 606"/>
              <a:gd name="T3" fmla="*/ 433 h 434"/>
              <a:gd name="T4" fmla="*/ 90 w 606"/>
              <a:gd name="T5" fmla="*/ 433 h 434"/>
              <a:gd name="T6" fmla="*/ 0 w 606"/>
              <a:gd name="T7" fmla="*/ 343 h 434"/>
              <a:gd name="T8" fmla="*/ 0 w 606"/>
              <a:gd name="T9" fmla="*/ 90 h 434"/>
              <a:gd name="T10" fmla="*/ 90 w 606"/>
              <a:gd name="T11" fmla="*/ 0 h 434"/>
              <a:gd name="T12" fmla="*/ 515 w 606"/>
              <a:gd name="T13" fmla="*/ 0 h 434"/>
              <a:gd name="T14" fmla="*/ 605 w 606"/>
              <a:gd name="T15" fmla="*/ 90 h 434"/>
              <a:gd name="T16" fmla="*/ 605 w 606"/>
              <a:gd name="T17" fmla="*/ 343 h 434"/>
              <a:gd name="T18" fmla="*/ 515 w 606"/>
              <a:gd name="T19" fmla="*/ 433 h 434"/>
              <a:gd name="T20" fmla="*/ 90 w 606"/>
              <a:gd name="T21" fmla="*/ 45 h 434"/>
              <a:gd name="T22" fmla="*/ 90 w 606"/>
              <a:gd name="T23" fmla="*/ 45 h 434"/>
              <a:gd name="T24" fmla="*/ 54 w 606"/>
              <a:gd name="T25" fmla="*/ 90 h 434"/>
              <a:gd name="T26" fmla="*/ 54 w 606"/>
              <a:gd name="T27" fmla="*/ 343 h 434"/>
              <a:gd name="T28" fmla="*/ 90 w 606"/>
              <a:gd name="T29" fmla="*/ 388 h 434"/>
              <a:gd name="T30" fmla="*/ 515 w 606"/>
              <a:gd name="T31" fmla="*/ 388 h 434"/>
              <a:gd name="T32" fmla="*/ 560 w 606"/>
              <a:gd name="T33" fmla="*/ 343 h 434"/>
              <a:gd name="T34" fmla="*/ 560 w 606"/>
              <a:gd name="T35" fmla="*/ 90 h 434"/>
              <a:gd name="T36" fmla="*/ 515 w 606"/>
              <a:gd name="T37" fmla="*/ 45 h 434"/>
              <a:gd name="T38" fmla="*/ 90 w 606"/>
              <a:gd name="T39" fmla="*/ 45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6" h="434">
                <a:moveTo>
                  <a:pt x="515" y="433"/>
                </a:moveTo>
                <a:lnTo>
                  <a:pt x="515" y="433"/>
                </a:lnTo>
                <a:cubicBezTo>
                  <a:pt x="90" y="433"/>
                  <a:pt x="90" y="433"/>
                  <a:pt x="90" y="433"/>
                </a:cubicBezTo>
                <a:cubicBezTo>
                  <a:pt x="45" y="433"/>
                  <a:pt x="0" y="397"/>
                  <a:pt x="0" y="343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45" y="0"/>
                  <a:pt x="90" y="0"/>
                </a:cubicBezTo>
                <a:cubicBezTo>
                  <a:pt x="515" y="0"/>
                  <a:pt x="515" y="0"/>
                  <a:pt x="515" y="0"/>
                </a:cubicBezTo>
                <a:cubicBezTo>
                  <a:pt x="569" y="0"/>
                  <a:pt x="605" y="36"/>
                  <a:pt x="605" y="90"/>
                </a:cubicBezTo>
                <a:cubicBezTo>
                  <a:pt x="605" y="343"/>
                  <a:pt x="605" y="343"/>
                  <a:pt x="605" y="343"/>
                </a:cubicBezTo>
                <a:cubicBezTo>
                  <a:pt x="605" y="397"/>
                  <a:pt x="569" y="433"/>
                  <a:pt x="515" y="433"/>
                </a:cubicBezTo>
                <a:close/>
                <a:moveTo>
                  <a:pt x="90" y="45"/>
                </a:moveTo>
                <a:lnTo>
                  <a:pt x="90" y="45"/>
                </a:lnTo>
                <a:cubicBezTo>
                  <a:pt x="72" y="45"/>
                  <a:pt x="54" y="63"/>
                  <a:pt x="54" y="90"/>
                </a:cubicBezTo>
                <a:cubicBezTo>
                  <a:pt x="54" y="343"/>
                  <a:pt x="54" y="343"/>
                  <a:pt x="54" y="343"/>
                </a:cubicBezTo>
                <a:cubicBezTo>
                  <a:pt x="54" y="370"/>
                  <a:pt x="72" y="388"/>
                  <a:pt x="90" y="388"/>
                </a:cubicBezTo>
                <a:cubicBezTo>
                  <a:pt x="515" y="388"/>
                  <a:pt x="515" y="388"/>
                  <a:pt x="515" y="388"/>
                </a:cubicBezTo>
                <a:cubicBezTo>
                  <a:pt x="542" y="388"/>
                  <a:pt x="560" y="370"/>
                  <a:pt x="560" y="343"/>
                </a:cubicBezTo>
                <a:cubicBezTo>
                  <a:pt x="560" y="90"/>
                  <a:pt x="560" y="90"/>
                  <a:pt x="560" y="90"/>
                </a:cubicBezTo>
                <a:cubicBezTo>
                  <a:pt x="560" y="63"/>
                  <a:pt x="542" y="45"/>
                  <a:pt x="515" y="45"/>
                </a:cubicBezTo>
                <a:lnTo>
                  <a:pt x="90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25">
            <a:extLst>
              <a:ext uri="{FF2B5EF4-FFF2-40B4-BE49-F238E27FC236}">
                <a16:creationId xmlns:a16="http://schemas.microsoft.com/office/drawing/2014/main" id="{045E2444-D9B6-2143-8482-C3A5C3332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0291" y="5227239"/>
            <a:ext cx="127128" cy="179736"/>
          </a:xfrm>
          <a:custGeom>
            <a:avLst/>
            <a:gdLst>
              <a:gd name="T0" fmla="*/ 63 w 128"/>
              <a:gd name="T1" fmla="*/ 181 h 182"/>
              <a:gd name="T2" fmla="*/ 63 w 128"/>
              <a:gd name="T3" fmla="*/ 181 h 182"/>
              <a:gd name="T4" fmla="*/ 18 w 128"/>
              <a:gd name="T5" fmla="*/ 181 h 182"/>
              <a:gd name="T6" fmla="*/ 0 w 128"/>
              <a:gd name="T7" fmla="*/ 163 h 182"/>
              <a:gd name="T8" fmla="*/ 0 w 128"/>
              <a:gd name="T9" fmla="*/ 163 h 182"/>
              <a:gd name="T10" fmla="*/ 18 w 128"/>
              <a:gd name="T11" fmla="*/ 145 h 182"/>
              <a:gd name="T12" fmla="*/ 72 w 128"/>
              <a:gd name="T13" fmla="*/ 145 h 182"/>
              <a:gd name="T14" fmla="*/ 90 w 128"/>
              <a:gd name="T15" fmla="*/ 127 h 182"/>
              <a:gd name="T16" fmla="*/ 72 w 128"/>
              <a:gd name="T17" fmla="*/ 109 h 182"/>
              <a:gd name="T18" fmla="*/ 54 w 128"/>
              <a:gd name="T19" fmla="*/ 109 h 182"/>
              <a:gd name="T20" fmla="*/ 0 w 128"/>
              <a:gd name="T21" fmla="*/ 54 h 182"/>
              <a:gd name="T22" fmla="*/ 54 w 128"/>
              <a:gd name="T23" fmla="*/ 0 h 182"/>
              <a:gd name="T24" fmla="*/ 99 w 128"/>
              <a:gd name="T25" fmla="*/ 0 h 182"/>
              <a:gd name="T26" fmla="*/ 117 w 128"/>
              <a:gd name="T27" fmla="*/ 18 h 182"/>
              <a:gd name="T28" fmla="*/ 117 w 128"/>
              <a:gd name="T29" fmla="*/ 18 h 182"/>
              <a:gd name="T30" fmla="*/ 99 w 128"/>
              <a:gd name="T31" fmla="*/ 36 h 182"/>
              <a:gd name="T32" fmla="*/ 54 w 128"/>
              <a:gd name="T33" fmla="*/ 36 h 182"/>
              <a:gd name="T34" fmla="*/ 36 w 128"/>
              <a:gd name="T35" fmla="*/ 54 h 182"/>
              <a:gd name="T36" fmla="*/ 54 w 128"/>
              <a:gd name="T37" fmla="*/ 72 h 182"/>
              <a:gd name="T38" fmla="*/ 72 w 128"/>
              <a:gd name="T39" fmla="*/ 72 h 182"/>
              <a:gd name="T40" fmla="*/ 127 w 128"/>
              <a:gd name="T41" fmla="*/ 127 h 182"/>
              <a:gd name="T42" fmla="*/ 63 w 128"/>
              <a:gd name="T43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8" h="182">
                <a:moveTo>
                  <a:pt x="63" y="181"/>
                </a:moveTo>
                <a:lnTo>
                  <a:pt x="63" y="181"/>
                </a:lnTo>
                <a:cubicBezTo>
                  <a:pt x="18" y="181"/>
                  <a:pt x="18" y="181"/>
                  <a:pt x="18" y="181"/>
                </a:cubicBezTo>
                <a:cubicBezTo>
                  <a:pt x="9" y="181"/>
                  <a:pt x="0" y="172"/>
                  <a:pt x="0" y="163"/>
                </a:cubicBezTo>
                <a:lnTo>
                  <a:pt x="0" y="163"/>
                </a:lnTo>
                <a:cubicBezTo>
                  <a:pt x="0" y="154"/>
                  <a:pt x="9" y="145"/>
                  <a:pt x="18" y="145"/>
                </a:cubicBezTo>
                <a:cubicBezTo>
                  <a:pt x="72" y="145"/>
                  <a:pt x="72" y="145"/>
                  <a:pt x="72" y="145"/>
                </a:cubicBezTo>
                <a:cubicBezTo>
                  <a:pt x="81" y="145"/>
                  <a:pt x="90" y="136"/>
                  <a:pt x="90" y="127"/>
                </a:cubicBezTo>
                <a:cubicBezTo>
                  <a:pt x="90" y="118"/>
                  <a:pt x="81" y="109"/>
                  <a:pt x="72" y="109"/>
                </a:cubicBezTo>
                <a:cubicBezTo>
                  <a:pt x="54" y="109"/>
                  <a:pt x="54" y="109"/>
                  <a:pt x="54" y="109"/>
                </a:cubicBezTo>
                <a:cubicBezTo>
                  <a:pt x="27" y="109"/>
                  <a:pt x="0" y="90"/>
                  <a:pt x="0" y="54"/>
                </a:cubicBezTo>
                <a:cubicBezTo>
                  <a:pt x="0" y="27"/>
                  <a:pt x="18" y="0"/>
                  <a:pt x="54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9"/>
                  <a:pt x="117" y="18"/>
                </a:cubicBezTo>
                <a:lnTo>
                  <a:pt x="117" y="18"/>
                </a:lnTo>
                <a:cubicBezTo>
                  <a:pt x="117" y="27"/>
                  <a:pt x="108" y="36"/>
                  <a:pt x="99" y="36"/>
                </a:cubicBezTo>
                <a:cubicBezTo>
                  <a:pt x="54" y="36"/>
                  <a:pt x="54" y="36"/>
                  <a:pt x="54" y="36"/>
                </a:cubicBezTo>
                <a:cubicBezTo>
                  <a:pt x="45" y="36"/>
                  <a:pt x="36" y="45"/>
                  <a:pt x="36" y="54"/>
                </a:cubicBezTo>
                <a:cubicBezTo>
                  <a:pt x="36" y="63"/>
                  <a:pt x="45" y="72"/>
                  <a:pt x="54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99" y="72"/>
                  <a:pt x="127" y="99"/>
                  <a:pt x="127" y="127"/>
                </a:cubicBezTo>
                <a:cubicBezTo>
                  <a:pt x="117" y="163"/>
                  <a:pt x="99" y="181"/>
                  <a:pt x="63" y="1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26">
            <a:extLst>
              <a:ext uri="{FF2B5EF4-FFF2-40B4-BE49-F238E27FC236}">
                <a16:creationId xmlns:a16="http://schemas.microsoft.com/office/drawing/2014/main" id="{29CD8B05-4EF6-E348-961D-0C6B19F31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129" y="5200936"/>
            <a:ext cx="35070" cy="43838"/>
          </a:xfrm>
          <a:custGeom>
            <a:avLst/>
            <a:gdLst>
              <a:gd name="T0" fmla="*/ 36 w 37"/>
              <a:gd name="T1" fmla="*/ 45 h 46"/>
              <a:gd name="T2" fmla="*/ 0 w 37"/>
              <a:gd name="T3" fmla="*/ 45 h 46"/>
              <a:gd name="T4" fmla="*/ 0 w 37"/>
              <a:gd name="T5" fmla="*/ 0 h 46"/>
              <a:gd name="T6" fmla="*/ 36 w 37"/>
              <a:gd name="T7" fmla="*/ 0 h 46"/>
              <a:gd name="T8" fmla="*/ 36 w 37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46">
                <a:moveTo>
                  <a:pt x="36" y="45"/>
                </a:moveTo>
                <a:lnTo>
                  <a:pt x="0" y="45"/>
                </a:lnTo>
                <a:lnTo>
                  <a:pt x="0" y="0"/>
                </a:lnTo>
                <a:lnTo>
                  <a:pt x="36" y="0"/>
                </a:lnTo>
                <a:lnTo>
                  <a:pt x="36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27">
            <a:extLst>
              <a:ext uri="{FF2B5EF4-FFF2-40B4-BE49-F238E27FC236}">
                <a16:creationId xmlns:a16="http://schemas.microsoft.com/office/drawing/2014/main" id="{19B9F9E2-1B1F-364E-ABD6-A33FAFC6F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129" y="5389440"/>
            <a:ext cx="35070" cy="43838"/>
          </a:xfrm>
          <a:custGeom>
            <a:avLst/>
            <a:gdLst>
              <a:gd name="T0" fmla="*/ 36 w 37"/>
              <a:gd name="T1" fmla="*/ 45 h 46"/>
              <a:gd name="T2" fmla="*/ 0 w 37"/>
              <a:gd name="T3" fmla="*/ 45 h 46"/>
              <a:gd name="T4" fmla="*/ 0 w 37"/>
              <a:gd name="T5" fmla="*/ 0 h 46"/>
              <a:gd name="T6" fmla="*/ 36 w 37"/>
              <a:gd name="T7" fmla="*/ 0 h 46"/>
              <a:gd name="T8" fmla="*/ 36 w 37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46">
                <a:moveTo>
                  <a:pt x="36" y="45"/>
                </a:moveTo>
                <a:lnTo>
                  <a:pt x="0" y="45"/>
                </a:lnTo>
                <a:lnTo>
                  <a:pt x="0" y="0"/>
                </a:lnTo>
                <a:lnTo>
                  <a:pt x="36" y="0"/>
                </a:lnTo>
                <a:lnTo>
                  <a:pt x="36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28">
            <a:extLst>
              <a:ext uri="{FF2B5EF4-FFF2-40B4-BE49-F238E27FC236}">
                <a16:creationId xmlns:a16="http://schemas.microsoft.com/office/drawing/2014/main" id="{A65B5442-BA7F-5042-B8DE-906BCDD41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629" y="5165866"/>
            <a:ext cx="65758" cy="52605"/>
          </a:xfrm>
          <a:custGeom>
            <a:avLst/>
            <a:gdLst>
              <a:gd name="T0" fmla="*/ 36 w 64"/>
              <a:gd name="T1" fmla="*/ 0 h 55"/>
              <a:gd name="T2" fmla="*/ 36 w 64"/>
              <a:gd name="T3" fmla="*/ 0 h 55"/>
              <a:gd name="T4" fmla="*/ 9 w 64"/>
              <a:gd name="T5" fmla="*/ 18 h 55"/>
              <a:gd name="T6" fmla="*/ 0 w 64"/>
              <a:gd name="T7" fmla="*/ 45 h 55"/>
              <a:gd name="T8" fmla="*/ 0 w 64"/>
              <a:gd name="T9" fmla="*/ 45 h 55"/>
              <a:gd name="T10" fmla="*/ 27 w 64"/>
              <a:gd name="T11" fmla="*/ 54 h 55"/>
              <a:gd name="T12" fmla="*/ 54 w 64"/>
              <a:gd name="T13" fmla="*/ 36 h 55"/>
              <a:gd name="T14" fmla="*/ 54 w 64"/>
              <a:gd name="T15" fmla="*/ 9 h 55"/>
              <a:gd name="T16" fmla="*/ 54 w 64"/>
              <a:gd name="T17" fmla="*/ 9 h 55"/>
              <a:gd name="T18" fmla="*/ 36 w 64"/>
              <a:gd name="T1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55">
                <a:moveTo>
                  <a:pt x="36" y="0"/>
                </a:moveTo>
                <a:lnTo>
                  <a:pt x="36" y="0"/>
                </a:lnTo>
                <a:cubicBezTo>
                  <a:pt x="9" y="18"/>
                  <a:pt x="9" y="18"/>
                  <a:pt x="9" y="18"/>
                </a:cubicBezTo>
                <a:cubicBezTo>
                  <a:pt x="0" y="27"/>
                  <a:pt x="0" y="36"/>
                  <a:pt x="0" y="45"/>
                </a:cubicBezTo>
                <a:lnTo>
                  <a:pt x="0" y="45"/>
                </a:lnTo>
                <a:cubicBezTo>
                  <a:pt x="9" y="54"/>
                  <a:pt x="18" y="54"/>
                  <a:pt x="27" y="54"/>
                </a:cubicBezTo>
                <a:cubicBezTo>
                  <a:pt x="54" y="36"/>
                  <a:pt x="54" y="36"/>
                  <a:pt x="54" y="36"/>
                </a:cubicBezTo>
                <a:cubicBezTo>
                  <a:pt x="63" y="27"/>
                  <a:pt x="63" y="18"/>
                  <a:pt x="54" y="9"/>
                </a:cubicBezTo>
                <a:lnTo>
                  <a:pt x="54" y="9"/>
                </a:lnTo>
                <a:cubicBezTo>
                  <a:pt x="54" y="0"/>
                  <a:pt x="36" y="0"/>
                  <a:pt x="36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29">
            <a:extLst>
              <a:ext uri="{FF2B5EF4-FFF2-40B4-BE49-F238E27FC236}">
                <a16:creationId xmlns:a16="http://schemas.microsoft.com/office/drawing/2014/main" id="{6C7FF47B-847E-D342-9D63-4382297D4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323" y="5406975"/>
            <a:ext cx="65758" cy="52605"/>
          </a:xfrm>
          <a:custGeom>
            <a:avLst/>
            <a:gdLst>
              <a:gd name="T0" fmla="*/ 36 w 64"/>
              <a:gd name="T1" fmla="*/ 9 h 55"/>
              <a:gd name="T2" fmla="*/ 36 w 64"/>
              <a:gd name="T3" fmla="*/ 9 h 55"/>
              <a:gd name="T4" fmla="*/ 9 w 64"/>
              <a:gd name="T5" fmla="*/ 18 h 55"/>
              <a:gd name="T6" fmla="*/ 9 w 64"/>
              <a:gd name="T7" fmla="*/ 45 h 55"/>
              <a:gd name="T8" fmla="*/ 9 w 64"/>
              <a:gd name="T9" fmla="*/ 45 h 55"/>
              <a:gd name="T10" fmla="*/ 36 w 64"/>
              <a:gd name="T11" fmla="*/ 54 h 55"/>
              <a:gd name="T12" fmla="*/ 55 w 64"/>
              <a:gd name="T13" fmla="*/ 36 h 55"/>
              <a:gd name="T14" fmla="*/ 63 w 64"/>
              <a:gd name="T15" fmla="*/ 9 h 55"/>
              <a:gd name="T16" fmla="*/ 63 w 64"/>
              <a:gd name="T17" fmla="*/ 9 h 55"/>
              <a:gd name="T18" fmla="*/ 36 w 64"/>
              <a:gd name="T19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55">
                <a:moveTo>
                  <a:pt x="36" y="9"/>
                </a:moveTo>
                <a:lnTo>
                  <a:pt x="36" y="9"/>
                </a:lnTo>
                <a:cubicBezTo>
                  <a:pt x="9" y="18"/>
                  <a:pt x="9" y="18"/>
                  <a:pt x="9" y="18"/>
                </a:cubicBezTo>
                <a:cubicBezTo>
                  <a:pt x="0" y="27"/>
                  <a:pt x="0" y="36"/>
                  <a:pt x="9" y="45"/>
                </a:cubicBezTo>
                <a:lnTo>
                  <a:pt x="9" y="45"/>
                </a:lnTo>
                <a:cubicBezTo>
                  <a:pt x="9" y="54"/>
                  <a:pt x="27" y="54"/>
                  <a:pt x="36" y="54"/>
                </a:cubicBezTo>
                <a:cubicBezTo>
                  <a:pt x="55" y="36"/>
                  <a:pt x="55" y="36"/>
                  <a:pt x="55" y="36"/>
                </a:cubicBezTo>
                <a:cubicBezTo>
                  <a:pt x="63" y="27"/>
                  <a:pt x="63" y="18"/>
                  <a:pt x="63" y="9"/>
                </a:cubicBezTo>
                <a:lnTo>
                  <a:pt x="63" y="9"/>
                </a:lnTo>
                <a:cubicBezTo>
                  <a:pt x="55" y="0"/>
                  <a:pt x="46" y="0"/>
                  <a:pt x="36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30">
            <a:extLst>
              <a:ext uri="{FF2B5EF4-FFF2-40B4-BE49-F238E27FC236}">
                <a16:creationId xmlns:a16="http://schemas.microsoft.com/office/drawing/2014/main" id="{56DC7A33-E5AB-1142-B244-F961772B3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3186" y="8453691"/>
            <a:ext cx="179733" cy="254258"/>
          </a:xfrm>
          <a:custGeom>
            <a:avLst/>
            <a:gdLst>
              <a:gd name="T0" fmla="*/ 181 w 182"/>
              <a:gd name="T1" fmla="*/ 253 h 254"/>
              <a:gd name="T2" fmla="*/ 181 w 182"/>
              <a:gd name="T3" fmla="*/ 253 h 254"/>
              <a:gd name="T4" fmla="*/ 0 w 182"/>
              <a:gd name="T5" fmla="*/ 253 h 254"/>
              <a:gd name="T6" fmla="*/ 0 w 182"/>
              <a:gd name="T7" fmla="*/ 36 h 254"/>
              <a:gd name="T8" fmla="*/ 36 w 182"/>
              <a:gd name="T9" fmla="*/ 0 h 254"/>
              <a:gd name="T10" fmla="*/ 145 w 182"/>
              <a:gd name="T11" fmla="*/ 0 h 254"/>
              <a:gd name="T12" fmla="*/ 181 w 182"/>
              <a:gd name="T13" fmla="*/ 36 h 254"/>
              <a:gd name="T14" fmla="*/ 181 w 182"/>
              <a:gd name="T15" fmla="*/ 253 h 254"/>
              <a:gd name="T16" fmla="*/ 36 w 182"/>
              <a:gd name="T17" fmla="*/ 217 h 254"/>
              <a:gd name="T18" fmla="*/ 36 w 182"/>
              <a:gd name="T19" fmla="*/ 217 h 254"/>
              <a:gd name="T20" fmla="*/ 145 w 182"/>
              <a:gd name="T21" fmla="*/ 217 h 254"/>
              <a:gd name="T22" fmla="*/ 145 w 182"/>
              <a:gd name="T23" fmla="*/ 36 h 254"/>
              <a:gd name="T24" fmla="*/ 145 w 182"/>
              <a:gd name="T25" fmla="*/ 36 h 254"/>
              <a:gd name="T26" fmla="*/ 36 w 182"/>
              <a:gd name="T27" fmla="*/ 36 h 254"/>
              <a:gd name="T28" fmla="*/ 36 w 182"/>
              <a:gd name="T29" fmla="*/ 36 h 254"/>
              <a:gd name="T30" fmla="*/ 36 w 182"/>
              <a:gd name="T31" fmla="*/ 217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" h="254">
                <a:moveTo>
                  <a:pt x="181" y="253"/>
                </a:moveTo>
                <a:lnTo>
                  <a:pt x="181" y="253"/>
                </a:lnTo>
                <a:cubicBezTo>
                  <a:pt x="0" y="253"/>
                  <a:pt x="0" y="253"/>
                  <a:pt x="0" y="253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3" y="0"/>
                  <a:pt x="181" y="18"/>
                  <a:pt x="181" y="36"/>
                </a:cubicBezTo>
                <a:lnTo>
                  <a:pt x="181" y="253"/>
                </a:lnTo>
                <a:close/>
                <a:moveTo>
                  <a:pt x="36" y="217"/>
                </a:moveTo>
                <a:lnTo>
                  <a:pt x="36" y="217"/>
                </a:lnTo>
                <a:cubicBezTo>
                  <a:pt x="145" y="217"/>
                  <a:pt x="145" y="217"/>
                  <a:pt x="145" y="217"/>
                </a:cubicBezTo>
                <a:cubicBezTo>
                  <a:pt x="145" y="36"/>
                  <a:pt x="145" y="36"/>
                  <a:pt x="145" y="36"/>
                </a:cubicBezTo>
                <a:lnTo>
                  <a:pt x="145" y="36"/>
                </a:lnTo>
                <a:cubicBezTo>
                  <a:pt x="36" y="36"/>
                  <a:pt x="36" y="36"/>
                  <a:pt x="36" y="36"/>
                </a:cubicBezTo>
                <a:lnTo>
                  <a:pt x="36" y="36"/>
                </a:lnTo>
                <a:lnTo>
                  <a:pt x="36" y="2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31">
            <a:extLst>
              <a:ext uri="{FF2B5EF4-FFF2-40B4-BE49-F238E27FC236}">
                <a16:creationId xmlns:a16="http://schemas.microsoft.com/office/drawing/2014/main" id="{C3AC260D-CDC7-504E-BA33-C143FF41B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5371" y="8379168"/>
            <a:ext cx="521667" cy="333166"/>
          </a:xfrm>
          <a:custGeom>
            <a:avLst/>
            <a:gdLst>
              <a:gd name="T0" fmla="*/ 469 w 525"/>
              <a:gd name="T1" fmla="*/ 335 h 336"/>
              <a:gd name="T2" fmla="*/ 469 w 525"/>
              <a:gd name="T3" fmla="*/ 335 h 336"/>
              <a:gd name="T4" fmla="*/ 54 w 525"/>
              <a:gd name="T5" fmla="*/ 335 h 336"/>
              <a:gd name="T6" fmla="*/ 0 w 525"/>
              <a:gd name="T7" fmla="*/ 281 h 336"/>
              <a:gd name="T8" fmla="*/ 0 w 525"/>
              <a:gd name="T9" fmla="*/ 64 h 336"/>
              <a:gd name="T10" fmla="*/ 18 w 525"/>
              <a:gd name="T11" fmla="*/ 37 h 336"/>
              <a:gd name="T12" fmla="*/ 18 w 525"/>
              <a:gd name="T13" fmla="*/ 37 h 336"/>
              <a:gd name="T14" fmla="*/ 45 w 525"/>
              <a:gd name="T15" fmla="*/ 64 h 336"/>
              <a:gd name="T16" fmla="*/ 45 w 525"/>
              <a:gd name="T17" fmla="*/ 281 h 336"/>
              <a:gd name="T18" fmla="*/ 54 w 525"/>
              <a:gd name="T19" fmla="*/ 290 h 336"/>
              <a:gd name="T20" fmla="*/ 469 w 525"/>
              <a:gd name="T21" fmla="*/ 290 h 336"/>
              <a:gd name="T22" fmla="*/ 478 w 525"/>
              <a:gd name="T23" fmla="*/ 281 h 336"/>
              <a:gd name="T24" fmla="*/ 478 w 525"/>
              <a:gd name="T25" fmla="*/ 0 h 336"/>
              <a:gd name="T26" fmla="*/ 524 w 525"/>
              <a:gd name="T27" fmla="*/ 0 h 336"/>
              <a:gd name="T28" fmla="*/ 524 w 525"/>
              <a:gd name="T29" fmla="*/ 281 h 336"/>
              <a:gd name="T30" fmla="*/ 469 w 525"/>
              <a:gd name="T31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5" h="336">
                <a:moveTo>
                  <a:pt x="469" y="335"/>
                </a:moveTo>
                <a:lnTo>
                  <a:pt x="469" y="335"/>
                </a:lnTo>
                <a:cubicBezTo>
                  <a:pt x="54" y="335"/>
                  <a:pt x="54" y="335"/>
                  <a:pt x="54" y="335"/>
                </a:cubicBezTo>
                <a:cubicBezTo>
                  <a:pt x="18" y="335"/>
                  <a:pt x="0" y="308"/>
                  <a:pt x="0" y="281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46"/>
                  <a:pt x="8" y="37"/>
                  <a:pt x="18" y="37"/>
                </a:cubicBezTo>
                <a:lnTo>
                  <a:pt x="18" y="37"/>
                </a:lnTo>
                <a:cubicBezTo>
                  <a:pt x="36" y="37"/>
                  <a:pt x="45" y="46"/>
                  <a:pt x="45" y="64"/>
                </a:cubicBezTo>
                <a:cubicBezTo>
                  <a:pt x="45" y="281"/>
                  <a:pt x="45" y="281"/>
                  <a:pt x="45" y="281"/>
                </a:cubicBezTo>
                <a:cubicBezTo>
                  <a:pt x="45" y="281"/>
                  <a:pt x="45" y="290"/>
                  <a:pt x="54" y="290"/>
                </a:cubicBezTo>
                <a:cubicBezTo>
                  <a:pt x="469" y="290"/>
                  <a:pt x="469" y="290"/>
                  <a:pt x="469" y="290"/>
                </a:cubicBezTo>
                <a:lnTo>
                  <a:pt x="478" y="281"/>
                </a:lnTo>
                <a:cubicBezTo>
                  <a:pt x="478" y="0"/>
                  <a:pt x="478" y="0"/>
                  <a:pt x="478" y="0"/>
                </a:cubicBezTo>
                <a:cubicBezTo>
                  <a:pt x="524" y="0"/>
                  <a:pt x="524" y="0"/>
                  <a:pt x="524" y="0"/>
                </a:cubicBezTo>
                <a:cubicBezTo>
                  <a:pt x="524" y="281"/>
                  <a:pt x="524" y="281"/>
                  <a:pt x="524" y="281"/>
                </a:cubicBezTo>
                <a:cubicBezTo>
                  <a:pt x="524" y="308"/>
                  <a:pt x="497" y="335"/>
                  <a:pt x="469" y="3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32">
            <a:extLst>
              <a:ext uri="{FF2B5EF4-FFF2-40B4-BE49-F238E27FC236}">
                <a16:creationId xmlns:a16="http://schemas.microsoft.com/office/drawing/2014/main" id="{66A52F99-0B41-6B40-910B-303949949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7148" y="8164362"/>
            <a:ext cx="604960" cy="245491"/>
          </a:xfrm>
          <a:custGeom>
            <a:avLst/>
            <a:gdLst>
              <a:gd name="T0" fmla="*/ 506 w 607"/>
              <a:gd name="T1" fmla="*/ 244 h 245"/>
              <a:gd name="T2" fmla="*/ 506 w 607"/>
              <a:gd name="T3" fmla="*/ 244 h 245"/>
              <a:gd name="T4" fmla="*/ 443 w 607"/>
              <a:gd name="T5" fmla="*/ 216 h 245"/>
              <a:gd name="T6" fmla="*/ 371 w 607"/>
              <a:gd name="T7" fmla="*/ 244 h 245"/>
              <a:gd name="T8" fmla="*/ 299 w 607"/>
              <a:gd name="T9" fmla="*/ 216 h 245"/>
              <a:gd name="T10" fmla="*/ 235 w 607"/>
              <a:gd name="T11" fmla="*/ 244 h 245"/>
              <a:gd name="T12" fmla="*/ 163 w 607"/>
              <a:gd name="T13" fmla="*/ 216 h 245"/>
              <a:gd name="T14" fmla="*/ 91 w 607"/>
              <a:gd name="T15" fmla="*/ 244 h 245"/>
              <a:gd name="T16" fmla="*/ 0 w 607"/>
              <a:gd name="T17" fmla="*/ 144 h 245"/>
              <a:gd name="T18" fmla="*/ 0 w 607"/>
              <a:gd name="T19" fmla="*/ 135 h 245"/>
              <a:gd name="T20" fmla="*/ 82 w 607"/>
              <a:gd name="T21" fmla="*/ 18 h 245"/>
              <a:gd name="T22" fmla="*/ 118 w 607"/>
              <a:gd name="T23" fmla="*/ 0 h 245"/>
              <a:gd name="T24" fmla="*/ 479 w 607"/>
              <a:gd name="T25" fmla="*/ 0 h 245"/>
              <a:gd name="T26" fmla="*/ 479 w 607"/>
              <a:gd name="T27" fmla="*/ 0 h 245"/>
              <a:gd name="T28" fmla="*/ 524 w 607"/>
              <a:gd name="T29" fmla="*/ 18 h 245"/>
              <a:gd name="T30" fmla="*/ 606 w 607"/>
              <a:gd name="T31" fmla="*/ 144 h 245"/>
              <a:gd name="T32" fmla="*/ 606 w 607"/>
              <a:gd name="T33" fmla="*/ 144 h 245"/>
              <a:gd name="T34" fmla="*/ 515 w 607"/>
              <a:gd name="T35" fmla="*/ 244 h 245"/>
              <a:gd name="T36" fmla="*/ 506 w 607"/>
              <a:gd name="T37" fmla="*/ 244 h 245"/>
              <a:gd name="T38" fmla="*/ 443 w 607"/>
              <a:gd name="T39" fmla="*/ 153 h 245"/>
              <a:gd name="T40" fmla="*/ 443 w 607"/>
              <a:gd name="T41" fmla="*/ 153 h 245"/>
              <a:gd name="T42" fmla="*/ 443 w 607"/>
              <a:gd name="T43" fmla="*/ 153 h 245"/>
              <a:gd name="T44" fmla="*/ 470 w 607"/>
              <a:gd name="T45" fmla="*/ 171 h 245"/>
              <a:gd name="T46" fmla="*/ 515 w 607"/>
              <a:gd name="T47" fmla="*/ 198 h 245"/>
              <a:gd name="T48" fmla="*/ 552 w 607"/>
              <a:gd name="T49" fmla="*/ 153 h 245"/>
              <a:gd name="T50" fmla="*/ 479 w 607"/>
              <a:gd name="T51" fmla="*/ 45 h 245"/>
              <a:gd name="T52" fmla="*/ 118 w 607"/>
              <a:gd name="T53" fmla="*/ 45 h 245"/>
              <a:gd name="T54" fmla="*/ 118 w 607"/>
              <a:gd name="T55" fmla="*/ 45 h 245"/>
              <a:gd name="T56" fmla="*/ 46 w 607"/>
              <a:gd name="T57" fmla="*/ 153 h 245"/>
              <a:gd name="T58" fmla="*/ 91 w 607"/>
              <a:gd name="T59" fmla="*/ 198 h 245"/>
              <a:gd name="T60" fmla="*/ 136 w 607"/>
              <a:gd name="T61" fmla="*/ 171 h 245"/>
              <a:gd name="T62" fmla="*/ 163 w 607"/>
              <a:gd name="T63" fmla="*/ 153 h 245"/>
              <a:gd name="T64" fmla="*/ 163 w 607"/>
              <a:gd name="T65" fmla="*/ 153 h 245"/>
              <a:gd name="T66" fmla="*/ 190 w 607"/>
              <a:gd name="T67" fmla="*/ 171 h 245"/>
              <a:gd name="T68" fmla="*/ 235 w 607"/>
              <a:gd name="T69" fmla="*/ 198 h 245"/>
              <a:gd name="T70" fmla="*/ 271 w 607"/>
              <a:gd name="T71" fmla="*/ 171 h 245"/>
              <a:gd name="T72" fmla="*/ 299 w 607"/>
              <a:gd name="T73" fmla="*/ 153 h 245"/>
              <a:gd name="T74" fmla="*/ 299 w 607"/>
              <a:gd name="T75" fmla="*/ 153 h 245"/>
              <a:gd name="T76" fmla="*/ 326 w 607"/>
              <a:gd name="T77" fmla="*/ 171 h 245"/>
              <a:gd name="T78" fmla="*/ 371 w 607"/>
              <a:gd name="T79" fmla="*/ 198 h 245"/>
              <a:gd name="T80" fmla="*/ 416 w 607"/>
              <a:gd name="T81" fmla="*/ 171 h 245"/>
              <a:gd name="T82" fmla="*/ 443 w 607"/>
              <a:gd name="T83" fmla="*/ 153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07" h="245">
                <a:moveTo>
                  <a:pt x="506" y="244"/>
                </a:moveTo>
                <a:lnTo>
                  <a:pt x="506" y="244"/>
                </a:lnTo>
                <a:cubicBezTo>
                  <a:pt x="479" y="244"/>
                  <a:pt x="452" y="235"/>
                  <a:pt x="443" y="216"/>
                </a:cubicBezTo>
                <a:cubicBezTo>
                  <a:pt x="425" y="235"/>
                  <a:pt x="398" y="244"/>
                  <a:pt x="371" y="244"/>
                </a:cubicBezTo>
                <a:cubicBezTo>
                  <a:pt x="344" y="244"/>
                  <a:pt x="317" y="235"/>
                  <a:pt x="299" y="216"/>
                </a:cubicBezTo>
                <a:cubicBezTo>
                  <a:pt x="281" y="235"/>
                  <a:pt x="262" y="244"/>
                  <a:pt x="235" y="244"/>
                </a:cubicBezTo>
                <a:cubicBezTo>
                  <a:pt x="208" y="244"/>
                  <a:pt x="181" y="235"/>
                  <a:pt x="163" y="216"/>
                </a:cubicBezTo>
                <a:cubicBezTo>
                  <a:pt x="145" y="235"/>
                  <a:pt x="118" y="244"/>
                  <a:pt x="91" y="244"/>
                </a:cubicBezTo>
                <a:cubicBezTo>
                  <a:pt x="37" y="244"/>
                  <a:pt x="0" y="198"/>
                  <a:pt x="0" y="144"/>
                </a:cubicBezTo>
                <a:cubicBezTo>
                  <a:pt x="0" y="135"/>
                  <a:pt x="0" y="135"/>
                  <a:pt x="0" y="135"/>
                </a:cubicBezTo>
                <a:cubicBezTo>
                  <a:pt x="82" y="18"/>
                  <a:pt x="82" y="18"/>
                  <a:pt x="82" y="18"/>
                </a:cubicBezTo>
                <a:cubicBezTo>
                  <a:pt x="91" y="9"/>
                  <a:pt x="109" y="0"/>
                  <a:pt x="118" y="0"/>
                </a:cubicBezTo>
                <a:cubicBezTo>
                  <a:pt x="479" y="0"/>
                  <a:pt x="479" y="0"/>
                  <a:pt x="479" y="0"/>
                </a:cubicBezTo>
                <a:lnTo>
                  <a:pt x="479" y="0"/>
                </a:lnTo>
                <a:cubicBezTo>
                  <a:pt x="497" y="0"/>
                  <a:pt x="515" y="0"/>
                  <a:pt x="524" y="18"/>
                </a:cubicBezTo>
                <a:cubicBezTo>
                  <a:pt x="606" y="144"/>
                  <a:pt x="606" y="144"/>
                  <a:pt x="606" y="144"/>
                </a:cubicBezTo>
                <a:lnTo>
                  <a:pt x="606" y="144"/>
                </a:lnTo>
                <a:cubicBezTo>
                  <a:pt x="606" y="198"/>
                  <a:pt x="560" y="244"/>
                  <a:pt x="515" y="244"/>
                </a:cubicBezTo>
                <a:cubicBezTo>
                  <a:pt x="515" y="244"/>
                  <a:pt x="515" y="244"/>
                  <a:pt x="506" y="244"/>
                </a:cubicBezTo>
                <a:close/>
                <a:moveTo>
                  <a:pt x="443" y="153"/>
                </a:moveTo>
                <a:lnTo>
                  <a:pt x="443" y="153"/>
                </a:lnTo>
                <a:lnTo>
                  <a:pt x="443" y="153"/>
                </a:lnTo>
                <a:cubicBezTo>
                  <a:pt x="452" y="153"/>
                  <a:pt x="461" y="162"/>
                  <a:pt x="470" y="171"/>
                </a:cubicBezTo>
                <a:cubicBezTo>
                  <a:pt x="479" y="189"/>
                  <a:pt x="497" y="198"/>
                  <a:pt x="515" y="198"/>
                </a:cubicBezTo>
                <a:cubicBezTo>
                  <a:pt x="534" y="198"/>
                  <a:pt x="552" y="180"/>
                  <a:pt x="552" y="153"/>
                </a:cubicBezTo>
                <a:cubicBezTo>
                  <a:pt x="479" y="45"/>
                  <a:pt x="479" y="45"/>
                  <a:pt x="479" y="45"/>
                </a:cubicBezTo>
                <a:cubicBezTo>
                  <a:pt x="118" y="45"/>
                  <a:pt x="118" y="45"/>
                  <a:pt x="118" y="45"/>
                </a:cubicBezTo>
                <a:lnTo>
                  <a:pt x="118" y="45"/>
                </a:lnTo>
                <a:cubicBezTo>
                  <a:pt x="46" y="153"/>
                  <a:pt x="46" y="153"/>
                  <a:pt x="46" y="153"/>
                </a:cubicBezTo>
                <a:cubicBezTo>
                  <a:pt x="54" y="171"/>
                  <a:pt x="73" y="189"/>
                  <a:pt x="91" y="198"/>
                </a:cubicBezTo>
                <a:cubicBezTo>
                  <a:pt x="109" y="198"/>
                  <a:pt x="127" y="189"/>
                  <a:pt x="136" y="171"/>
                </a:cubicBezTo>
                <a:cubicBezTo>
                  <a:pt x="136" y="153"/>
                  <a:pt x="154" y="153"/>
                  <a:pt x="163" y="153"/>
                </a:cubicBezTo>
                <a:lnTo>
                  <a:pt x="163" y="153"/>
                </a:lnTo>
                <a:cubicBezTo>
                  <a:pt x="172" y="153"/>
                  <a:pt x="190" y="153"/>
                  <a:pt x="190" y="171"/>
                </a:cubicBezTo>
                <a:cubicBezTo>
                  <a:pt x="199" y="180"/>
                  <a:pt x="217" y="198"/>
                  <a:pt x="235" y="198"/>
                </a:cubicBezTo>
                <a:cubicBezTo>
                  <a:pt x="253" y="198"/>
                  <a:pt x="262" y="180"/>
                  <a:pt x="271" y="171"/>
                </a:cubicBezTo>
                <a:cubicBezTo>
                  <a:pt x="281" y="153"/>
                  <a:pt x="290" y="153"/>
                  <a:pt x="299" y="153"/>
                </a:cubicBezTo>
                <a:lnTo>
                  <a:pt x="299" y="153"/>
                </a:lnTo>
                <a:cubicBezTo>
                  <a:pt x="317" y="153"/>
                  <a:pt x="326" y="153"/>
                  <a:pt x="326" y="171"/>
                </a:cubicBezTo>
                <a:cubicBezTo>
                  <a:pt x="335" y="180"/>
                  <a:pt x="353" y="198"/>
                  <a:pt x="371" y="198"/>
                </a:cubicBezTo>
                <a:cubicBezTo>
                  <a:pt x="389" y="198"/>
                  <a:pt x="407" y="180"/>
                  <a:pt x="416" y="171"/>
                </a:cubicBezTo>
                <a:cubicBezTo>
                  <a:pt x="416" y="153"/>
                  <a:pt x="425" y="153"/>
                  <a:pt x="443" y="1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33">
            <a:extLst>
              <a:ext uri="{FF2B5EF4-FFF2-40B4-BE49-F238E27FC236}">
                <a16:creationId xmlns:a16="http://schemas.microsoft.com/office/drawing/2014/main" id="{19EFB1B6-89A1-DF41-BE41-81559A0A2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6766" y="5297379"/>
            <a:ext cx="153433" cy="39455"/>
          </a:xfrm>
          <a:custGeom>
            <a:avLst/>
            <a:gdLst>
              <a:gd name="T0" fmla="*/ 152 w 153"/>
              <a:gd name="T1" fmla="*/ 37 h 38"/>
              <a:gd name="T2" fmla="*/ 0 w 153"/>
              <a:gd name="T3" fmla="*/ 37 h 38"/>
              <a:gd name="T4" fmla="*/ 0 w 153"/>
              <a:gd name="T5" fmla="*/ 0 h 38"/>
              <a:gd name="T6" fmla="*/ 152 w 153"/>
              <a:gd name="T7" fmla="*/ 0 h 38"/>
              <a:gd name="T8" fmla="*/ 152 w 153"/>
              <a:gd name="T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" h="38">
                <a:moveTo>
                  <a:pt x="152" y="37"/>
                </a:moveTo>
                <a:lnTo>
                  <a:pt x="0" y="37"/>
                </a:lnTo>
                <a:lnTo>
                  <a:pt x="0" y="0"/>
                </a:lnTo>
                <a:lnTo>
                  <a:pt x="152" y="0"/>
                </a:lnTo>
                <a:lnTo>
                  <a:pt x="152" y="3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34">
            <a:extLst>
              <a:ext uri="{FF2B5EF4-FFF2-40B4-BE49-F238E27FC236}">
                <a16:creationId xmlns:a16="http://schemas.microsoft.com/office/drawing/2014/main" id="{D05404A9-2451-D14A-A69A-CDC8D9E87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4301" y="5192169"/>
            <a:ext cx="153433" cy="298096"/>
          </a:xfrm>
          <a:custGeom>
            <a:avLst/>
            <a:gdLst>
              <a:gd name="T0" fmla="*/ 63 w 153"/>
              <a:gd name="T1" fmla="*/ 0 h 299"/>
              <a:gd name="T2" fmla="*/ 63 w 153"/>
              <a:gd name="T3" fmla="*/ 0 h 299"/>
              <a:gd name="T4" fmla="*/ 0 w 153"/>
              <a:gd name="T5" fmla="*/ 0 h 299"/>
              <a:gd name="T6" fmla="*/ 0 w 153"/>
              <a:gd name="T7" fmla="*/ 36 h 299"/>
              <a:gd name="T8" fmla="*/ 45 w 153"/>
              <a:gd name="T9" fmla="*/ 36 h 299"/>
              <a:gd name="T10" fmla="*/ 63 w 153"/>
              <a:gd name="T11" fmla="*/ 45 h 299"/>
              <a:gd name="T12" fmla="*/ 116 w 153"/>
              <a:gd name="T13" fmla="*/ 117 h 299"/>
              <a:gd name="T14" fmla="*/ 116 w 153"/>
              <a:gd name="T15" fmla="*/ 262 h 299"/>
              <a:gd name="T16" fmla="*/ 27 w 153"/>
              <a:gd name="T17" fmla="*/ 262 h 299"/>
              <a:gd name="T18" fmla="*/ 27 w 153"/>
              <a:gd name="T19" fmla="*/ 271 h 299"/>
              <a:gd name="T20" fmla="*/ 27 w 153"/>
              <a:gd name="T21" fmla="*/ 298 h 299"/>
              <a:gd name="T22" fmla="*/ 116 w 153"/>
              <a:gd name="T23" fmla="*/ 298 h 299"/>
              <a:gd name="T24" fmla="*/ 152 w 153"/>
              <a:gd name="T25" fmla="*/ 262 h 299"/>
              <a:gd name="T26" fmla="*/ 152 w 153"/>
              <a:gd name="T27" fmla="*/ 108 h 299"/>
              <a:gd name="T28" fmla="*/ 152 w 153"/>
              <a:gd name="T29" fmla="*/ 99 h 299"/>
              <a:gd name="T30" fmla="*/ 80 w 153"/>
              <a:gd name="T31" fmla="*/ 9 h 299"/>
              <a:gd name="T32" fmla="*/ 63 w 153"/>
              <a:gd name="T33" fmla="*/ 0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3" h="299">
                <a:moveTo>
                  <a:pt x="63" y="0"/>
                </a:moveTo>
                <a:lnTo>
                  <a:pt x="63" y="0"/>
                </a:ln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54" y="36"/>
                  <a:pt x="54" y="45"/>
                  <a:pt x="63" y="45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6" y="262"/>
                  <a:pt x="116" y="262"/>
                  <a:pt x="116" y="262"/>
                </a:cubicBezTo>
                <a:cubicBezTo>
                  <a:pt x="27" y="262"/>
                  <a:pt x="27" y="262"/>
                  <a:pt x="27" y="262"/>
                </a:cubicBezTo>
                <a:lnTo>
                  <a:pt x="27" y="271"/>
                </a:lnTo>
                <a:cubicBezTo>
                  <a:pt x="27" y="280"/>
                  <a:pt x="27" y="289"/>
                  <a:pt x="27" y="298"/>
                </a:cubicBezTo>
                <a:cubicBezTo>
                  <a:pt x="116" y="298"/>
                  <a:pt x="116" y="298"/>
                  <a:pt x="116" y="298"/>
                </a:cubicBezTo>
                <a:cubicBezTo>
                  <a:pt x="134" y="298"/>
                  <a:pt x="152" y="280"/>
                  <a:pt x="152" y="262"/>
                </a:cubicBezTo>
                <a:cubicBezTo>
                  <a:pt x="152" y="108"/>
                  <a:pt x="152" y="108"/>
                  <a:pt x="152" y="108"/>
                </a:cubicBezTo>
                <a:cubicBezTo>
                  <a:pt x="152" y="99"/>
                  <a:pt x="152" y="99"/>
                  <a:pt x="152" y="99"/>
                </a:cubicBezTo>
                <a:cubicBezTo>
                  <a:pt x="80" y="9"/>
                  <a:pt x="80" y="9"/>
                  <a:pt x="80" y="9"/>
                </a:cubicBezTo>
                <a:cubicBezTo>
                  <a:pt x="71" y="9"/>
                  <a:pt x="71" y="0"/>
                  <a:pt x="6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35">
            <a:extLst>
              <a:ext uri="{FF2B5EF4-FFF2-40B4-BE49-F238E27FC236}">
                <a16:creationId xmlns:a16="http://schemas.microsoft.com/office/drawing/2014/main" id="{1E764D4D-9E5B-5540-BDE1-E673F274B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1963" y="5442045"/>
            <a:ext cx="179733" cy="43838"/>
          </a:xfrm>
          <a:custGeom>
            <a:avLst/>
            <a:gdLst>
              <a:gd name="T0" fmla="*/ 180 w 181"/>
              <a:gd name="T1" fmla="*/ 0 h 46"/>
              <a:gd name="T2" fmla="*/ 180 w 181"/>
              <a:gd name="T3" fmla="*/ 0 h 46"/>
              <a:gd name="T4" fmla="*/ 0 w 181"/>
              <a:gd name="T5" fmla="*/ 0 h 46"/>
              <a:gd name="T6" fmla="*/ 9 w 181"/>
              <a:gd name="T7" fmla="*/ 18 h 46"/>
              <a:gd name="T8" fmla="*/ 0 w 181"/>
              <a:gd name="T9" fmla="*/ 45 h 46"/>
              <a:gd name="T10" fmla="*/ 180 w 181"/>
              <a:gd name="T11" fmla="*/ 45 h 46"/>
              <a:gd name="T12" fmla="*/ 171 w 181"/>
              <a:gd name="T13" fmla="*/ 18 h 46"/>
              <a:gd name="T14" fmla="*/ 180 w 181"/>
              <a:gd name="T1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" h="46">
                <a:moveTo>
                  <a:pt x="180" y="0"/>
                </a:moveTo>
                <a:lnTo>
                  <a:pt x="180" y="0"/>
                </a:lnTo>
                <a:cubicBezTo>
                  <a:pt x="0" y="0"/>
                  <a:pt x="0" y="0"/>
                  <a:pt x="0" y="0"/>
                </a:cubicBezTo>
                <a:cubicBezTo>
                  <a:pt x="9" y="9"/>
                  <a:pt x="9" y="18"/>
                  <a:pt x="9" y="18"/>
                </a:cubicBezTo>
                <a:cubicBezTo>
                  <a:pt x="9" y="27"/>
                  <a:pt x="0" y="45"/>
                  <a:pt x="0" y="45"/>
                </a:cubicBezTo>
                <a:cubicBezTo>
                  <a:pt x="180" y="45"/>
                  <a:pt x="180" y="45"/>
                  <a:pt x="180" y="45"/>
                </a:cubicBezTo>
                <a:cubicBezTo>
                  <a:pt x="171" y="36"/>
                  <a:pt x="171" y="27"/>
                  <a:pt x="171" y="18"/>
                </a:cubicBezTo>
                <a:cubicBezTo>
                  <a:pt x="171" y="9"/>
                  <a:pt x="171" y="9"/>
                  <a:pt x="18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36">
            <a:extLst>
              <a:ext uri="{FF2B5EF4-FFF2-40B4-BE49-F238E27FC236}">
                <a16:creationId xmlns:a16="http://schemas.microsoft.com/office/drawing/2014/main" id="{DA649104-8FF0-1348-8B12-2E98D2FE9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2775" y="5104493"/>
            <a:ext cx="451527" cy="324399"/>
          </a:xfrm>
          <a:custGeom>
            <a:avLst/>
            <a:gdLst>
              <a:gd name="T0" fmla="*/ 434 w 453"/>
              <a:gd name="T1" fmla="*/ 316 h 326"/>
              <a:gd name="T2" fmla="*/ 434 w 453"/>
              <a:gd name="T3" fmla="*/ 316 h 326"/>
              <a:gd name="T4" fmla="*/ 452 w 453"/>
              <a:gd name="T5" fmla="*/ 325 h 326"/>
              <a:gd name="T6" fmla="*/ 452 w 453"/>
              <a:gd name="T7" fmla="*/ 126 h 326"/>
              <a:gd name="T8" fmla="*/ 452 w 453"/>
              <a:gd name="T9" fmla="*/ 90 h 326"/>
              <a:gd name="T10" fmla="*/ 452 w 453"/>
              <a:gd name="T11" fmla="*/ 45 h 326"/>
              <a:gd name="T12" fmla="*/ 406 w 453"/>
              <a:gd name="T13" fmla="*/ 0 h 326"/>
              <a:gd name="T14" fmla="*/ 18 w 453"/>
              <a:gd name="T15" fmla="*/ 0 h 326"/>
              <a:gd name="T16" fmla="*/ 0 w 453"/>
              <a:gd name="T17" fmla="*/ 27 h 326"/>
              <a:gd name="T18" fmla="*/ 18 w 453"/>
              <a:gd name="T19" fmla="*/ 54 h 326"/>
              <a:gd name="T20" fmla="*/ 406 w 453"/>
              <a:gd name="T21" fmla="*/ 54 h 326"/>
              <a:gd name="T22" fmla="*/ 406 w 453"/>
              <a:gd name="T23" fmla="*/ 325 h 326"/>
              <a:gd name="T24" fmla="*/ 434 w 453"/>
              <a:gd name="T25" fmla="*/ 31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3" h="326">
                <a:moveTo>
                  <a:pt x="434" y="316"/>
                </a:moveTo>
                <a:lnTo>
                  <a:pt x="434" y="316"/>
                </a:lnTo>
                <a:cubicBezTo>
                  <a:pt x="443" y="316"/>
                  <a:pt x="452" y="316"/>
                  <a:pt x="452" y="325"/>
                </a:cubicBezTo>
                <a:cubicBezTo>
                  <a:pt x="452" y="126"/>
                  <a:pt x="452" y="126"/>
                  <a:pt x="452" y="126"/>
                </a:cubicBezTo>
                <a:cubicBezTo>
                  <a:pt x="452" y="90"/>
                  <a:pt x="452" y="90"/>
                  <a:pt x="452" y="90"/>
                </a:cubicBezTo>
                <a:cubicBezTo>
                  <a:pt x="452" y="45"/>
                  <a:pt x="452" y="45"/>
                  <a:pt x="452" y="45"/>
                </a:cubicBezTo>
                <a:cubicBezTo>
                  <a:pt x="452" y="27"/>
                  <a:pt x="434" y="0"/>
                  <a:pt x="406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18"/>
                  <a:pt x="0" y="27"/>
                </a:cubicBezTo>
                <a:cubicBezTo>
                  <a:pt x="0" y="36"/>
                  <a:pt x="9" y="54"/>
                  <a:pt x="18" y="54"/>
                </a:cubicBezTo>
                <a:cubicBezTo>
                  <a:pt x="406" y="54"/>
                  <a:pt x="406" y="54"/>
                  <a:pt x="406" y="54"/>
                </a:cubicBezTo>
                <a:cubicBezTo>
                  <a:pt x="406" y="325"/>
                  <a:pt x="406" y="325"/>
                  <a:pt x="406" y="325"/>
                </a:cubicBezTo>
                <a:cubicBezTo>
                  <a:pt x="415" y="325"/>
                  <a:pt x="425" y="316"/>
                  <a:pt x="434" y="31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37">
            <a:extLst>
              <a:ext uri="{FF2B5EF4-FFF2-40B4-BE49-F238E27FC236}">
                <a16:creationId xmlns:a16="http://schemas.microsoft.com/office/drawing/2014/main" id="{05BE6786-B348-B24D-965E-48E3B478F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0995" y="5279844"/>
            <a:ext cx="92060" cy="206038"/>
          </a:xfrm>
          <a:custGeom>
            <a:avLst/>
            <a:gdLst>
              <a:gd name="T0" fmla="*/ 90 w 91"/>
              <a:gd name="T1" fmla="*/ 163 h 209"/>
              <a:gd name="T2" fmla="*/ 90 w 91"/>
              <a:gd name="T3" fmla="*/ 163 h 209"/>
              <a:gd name="T4" fmla="*/ 45 w 91"/>
              <a:gd name="T5" fmla="*/ 163 h 209"/>
              <a:gd name="T6" fmla="*/ 45 w 91"/>
              <a:gd name="T7" fmla="*/ 0 h 209"/>
              <a:gd name="T8" fmla="*/ 0 w 91"/>
              <a:gd name="T9" fmla="*/ 0 h 209"/>
              <a:gd name="T10" fmla="*/ 0 w 91"/>
              <a:gd name="T11" fmla="*/ 163 h 209"/>
              <a:gd name="T12" fmla="*/ 9 w 91"/>
              <a:gd name="T13" fmla="*/ 190 h 209"/>
              <a:gd name="T14" fmla="*/ 45 w 91"/>
              <a:gd name="T15" fmla="*/ 208 h 209"/>
              <a:gd name="T16" fmla="*/ 45 w 91"/>
              <a:gd name="T17" fmla="*/ 208 h 209"/>
              <a:gd name="T18" fmla="*/ 90 w 91"/>
              <a:gd name="T19" fmla="*/ 208 h 209"/>
              <a:gd name="T20" fmla="*/ 81 w 91"/>
              <a:gd name="T21" fmla="*/ 181 h 209"/>
              <a:gd name="T22" fmla="*/ 90 w 91"/>
              <a:gd name="T23" fmla="*/ 163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209">
                <a:moveTo>
                  <a:pt x="90" y="163"/>
                </a:moveTo>
                <a:lnTo>
                  <a:pt x="90" y="163"/>
                </a:lnTo>
                <a:cubicBezTo>
                  <a:pt x="45" y="163"/>
                  <a:pt x="45" y="163"/>
                  <a:pt x="45" y="163"/>
                </a:cubicBezTo>
                <a:cubicBezTo>
                  <a:pt x="45" y="0"/>
                  <a:pt x="45" y="0"/>
                  <a:pt x="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172"/>
                  <a:pt x="9" y="190"/>
                  <a:pt x="9" y="190"/>
                </a:cubicBezTo>
                <a:cubicBezTo>
                  <a:pt x="18" y="208"/>
                  <a:pt x="36" y="208"/>
                  <a:pt x="45" y="208"/>
                </a:cubicBezTo>
                <a:lnTo>
                  <a:pt x="45" y="208"/>
                </a:lnTo>
                <a:cubicBezTo>
                  <a:pt x="90" y="208"/>
                  <a:pt x="90" y="208"/>
                  <a:pt x="90" y="208"/>
                </a:cubicBezTo>
                <a:cubicBezTo>
                  <a:pt x="90" y="208"/>
                  <a:pt x="81" y="190"/>
                  <a:pt x="81" y="181"/>
                </a:cubicBezTo>
                <a:cubicBezTo>
                  <a:pt x="81" y="181"/>
                  <a:pt x="90" y="172"/>
                  <a:pt x="90" y="1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38">
            <a:extLst>
              <a:ext uri="{FF2B5EF4-FFF2-40B4-BE49-F238E27FC236}">
                <a16:creationId xmlns:a16="http://schemas.microsoft.com/office/drawing/2014/main" id="{AD68A0E2-A4A3-FF45-AC24-1EB7F3027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1011" y="5398207"/>
            <a:ext cx="127128" cy="127128"/>
          </a:xfrm>
          <a:custGeom>
            <a:avLst/>
            <a:gdLst>
              <a:gd name="T0" fmla="*/ 64 w 128"/>
              <a:gd name="T1" fmla="*/ 126 h 127"/>
              <a:gd name="T2" fmla="*/ 64 w 128"/>
              <a:gd name="T3" fmla="*/ 126 h 127"/>
              <a:gd name="T4" fmla="*/ 0 w 128"/>
              <a:gd name="T5" fmla="*/ 63 h 127"/>
              <a:gd name="T6" fmla="*/ 64 w 128"/>
              <a:gd name="T7" fmla="*/ 0 h 127"/>
              <a:gd name="T8" fmla="*/ 127 w 128"/>
              <a:gd name="T9" fmla="*/ 63 h 127"/>
              <a:gd name="T10" fmla="*/ 64 w 128"/>
              <a:gd name="T11" fmla="*/ 126 h 127"/>
              <a:gd name="T12" fmla="*/ 64 w 128"/>
              <a:gd name="T13" fmla="*/ 36 h 127"/>
              <a:gd name="T14" fmla="*/ 64 w 128"/>
              <a:gd name="T15" fmla="*/ 36 h 127"/>
              <a:gd name="T16" fmla="*/ 36 w 128"/>
              <a:gd name="T17" fmla="*/ 63 h 127"/>
              <a:gd name="T18" fmla="*/ 64 w 128"/>
              <a:gd name="T19" fmla="*/ 90 h 127"/>
              <a:gd name="T20" fmla="*/ 91 w 128"/>
              <a:gd name="T21" fmla="*/ 63 h 127"/>
              <a:gd name="T22" fmla="*/ 64 w 128"/>
              <a:gd name="T23" fmla="*/ 3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127">
                <a:moveTo>
                  <a:pt x="64" y="126"/>
                </a:moveTo>
                <a:lnTo>
                  <a:pt x="64" y="126"/>
                </a:lnTo>
                <a:cubicBezTo>
                  <a:pt x="27" y="126"/>
                  <a:pt x="0" y="99"/>
                  <a:pt x="0" y="63"/>
                </a:cubicBezTo>
                <a:cubicBezTo>
                  <a:pt x="0" y="27"/>
                  <a:pt x="27" y="0"/>
                  <a:pt x="64" y="0"/>
                </a:cubicBezTo>
                <a:cubicBezTo>
                  <a:pt x="100" y="0"/>
                  <a:pt x="127" y="27"/>
                  <a:pt x="127" y="63"/>
                </a:cubicBezTo>
                <a:cubicBezTo>
                  <a:pt x="127" y="99"/>
                  <a:pt x="100" y="126"/>
                  <a:pt x="64" y="126"/>
                </a:cubicBezTo>
                <a:close/>
                <a:moveTo>
                  <a:pt x="64" y="36"/>
                </a:moveTo>
                <a:lnTo>
                  <a:pt x="64" y="36"/>
                </a:lnTo>
                <a:cubicBezTo>
                  <a:pt x="45" y="36"/>
                  <a:pt x="36" y="54"/>
                  <a:pt x="36" y="63"/>
                </a:cubicBezTo>
                <a:cubicBezTo>
                  <a:pt x="36" y="81"/>
                  <a:pt x="45" y="90"/>
                  <a:pt x="64" y="90"/>
                </a:cubicBezTo>
                <a:cubicBezTo>
                  <a:pt x="82" y="90"/>
                  <a:pt x="91" y="81"/>
                  <a:pt x="91" y="63"/>
                </a:cubicBezTo>
                <a:cubicBezTo>
                  <a:pt x="91" y="54"/>
                  <a:pt x="82" y="36"/>
                  <a:pt x="64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39">
            <a:extLst>
              <a:ext uri="{FF2B5EF4-FFF2-40B4-BE49-F238E27FC236}">
                <a16:creationId xmlns:a16="http://schemas.microsoft.com/office/drawing/2014/main" id="{1C6962B7-086C-FB4C-802B-60D056AD1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2368" y="5398207"/>
            <a:ext cx="135898" cy="127128"/>
          </a:xfrm>
          <a:custGeom>
            <a:avLst/>
            <a:gdLst>
              <a:gd name="T0" fmla="*/ 73 w 137"/>
              <a:gd name="T1" fmla="*/ 126 h 127"/>
              <a:gd name="T2" fmla="*/ 73 w 137"/>
              <a:gd name="T3" fmla="*/ 126 h 127"/>
              <a:gd name="T4" fmla="*/ 0 w 137"/>
              <a:gd name="T5" fmla="*/ 63 h 127"/>
              <a:gd name="T6" fmla="*/ 73 w 137"/>
              <a:gd name="T7" fmla="*/ 0 h 127"/>
              <a:gd name="T8" fmla="*/ 136 w 137"/>
              <a:gd name="T9" fmla="*/ 63 h 127"/>
              <a:gd name="T10" fmla="*/ 73 w 137"/>
              <a:gd name="T11" fmla="*/ 126 h 127"/>
              <a:gd name="T12" fmla="*/ 73 w 137"/>
              <a:gd name="T13" fmla="*/ 36 h 127"/>
              <a:gd name="T14" fmla="*/ 73 w 137"/>
              <a:gd name="T15" fmla="*/ 36 h 127"/>
              <a:gd name="T16" fmla="*/ 36 w 137"/>
              <a:gd name="T17" fmla="*/ 63 h 127"/>
              <a:gd name="T18" fmla="*/ 73 w 137"/>
              <a:gd name="T19" fmla="*/ 90 h 127"/>
              <a:gd name="T20" fmla="*/ 100 w 137"/>
              <a:gd name="T21" fmla="*/ 63 h 127"/>
              <a:gd name="T22" fmla="*/ 73 w 137"/>
              <a:gd name="T23" fmla="*/ 3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" h="127">
                <a:moveTo>
                  <a:pt x="73" y="126"/>
                </a:moveTo>
                <a:lnTo>
                  <a:pt x="73" y="126"/>
                </a:lnTo>
                <a:cubicBezTo>
                  <a:pt x="36" y="126"/>
                  <a:pt x="0" y="99"/>
                  <a:pt x="0" y="63"/>
                </a:cubicBezTo>
                <a:cubicBezTo>
                  <a:pt x="0" y="27"/>
                  <a:pt x="36" y="0"/>
                  <a:pt x="73" y="0"/>
                </a:cubicBezTo>
                <a:cubicBezTo>
                  <a:pt x="109" y="0"/>
                  <a:pt x="136" y="27"/>
                  <a:pt x="136" y="63"/>
                </a:cubicBezTo>
                <a:cubicBezTo>
                  <a:pt x="136" y="99"/>
                  <a:pt x="109" y="126"/>
                  <a:pt x="73" y="126"/>
                </a:cubicBezTo>
                <a:close/>
                <a:moveTo>
                  <a:pt x="73" y="36"/>
                </a:moveTo>
                <a:lnTo>
                  <a:pt x="73" y="36"/>
                </a:lnTo>
                <a:cubicBezTo>
                  <a:pt x="54" y="36"/>
                  <a:pt x="36" y="54"/>
                  <a:pt x="36" y="63"/>
                </a:cubicBezTo>
                <a:cubicBezTo>
                  <a:pt x="36" y="81"/>
                  <a:pt x="54" y="90"/>
                  <a:pt x="73" y="90"/>
                </a:cubicBezTo>
                <a:cubicBezTo>
                  <a:pt x="82" y="90"/>
                  <a:pt x="100" y="81"/>
                  <a:pt x="100" y="63"/>
                </a:cubicBezTo>
                <a:cubicBezTo>
                  <a:pt x="100" y="54"/>
                  <a:pt x="82" y="36"/>
                  <a:pt x="73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40">
            <a:extLst>
              <a:ext uri="{FF2B5EF4-FFF2-40B4-BE49-F238E27FC236}">
                <a16:creationId xmlns:a16="http://schemas.microsoft.com/office/drawing/2014/main" id="{24A1DDCE-50E2-2D45-82F0-A161DB38F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1542" y="5192169"/>
            <a:ext cx="188501" cy="35070"/>
          </a:xfrm>
          <a:custGeom>
            <a:avLst/>
            <a:gdLst>
              <a:gd name="T0" fmla="*/ 172 w 191"/>
              <a:gd name="T1" fmla="*/ 36 h 37"/>
              <a:gd name="T2" fmla="*/ 172 w 191"/>
              <a:gd name="T3" fmla="*/ 36 h 37"/>
              <a:gd name="T4" fmla="*/ 18 w 191"/>
              <a:gd name="T5" fmla="*/ 36 h 37"/>
              <a:gd name="T6" fmla="*/ 0 w 191"/>
              <a:gd name="T7" fmla="*/ 18 h 37"/>
              <a:gd name="T8" fmla="*/ 0 w 191"/>
              <a:gd name="T9" fmla="*/ 18 h 37"/>
              <a:gd name="T10" fmla="*/ 18 w 191"/>
              <a:gd name="T11" fmla="*/ 0 h 37"/>
              <a:gd name="T12" fmla="*/ 172 w 191"/>
              <a:gd name="T13" fmla="*/ 0 h 37"/>
              <a:gd name="T14" fmla="*/ 190 w 191"/>
              <a:gd name="T15" fmla="*/ 18 h 37"/>
              <a:gd name="T16" fmla="*/ 190 w 191"/>
              <a:gd name="T17" fmla="*/ 18 h 37"/>
              <a:gd name="T18" fmla="*/ 172 w 191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1" h="37">
                <a:moveTo>
                  <a:pt x="172" y="36"/>
                </a:moveTo>
                <a:lnTo>
                  <a:pt x="172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1" y="0"/>
                  <a:pt x="190" y="9"/>
                  <a:pt x="190" y="18"/>
                </a:cubicBezTo>
                <a:lnTo>
                  <a:pt x="190" y="18"/>
                </a:lnTo>
                <a:cubicBezTo>
                  <a:pt x="190" y="27"/>
                  <a:pt x="181" y="36"/>
                  <a:pt x="172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41">
            <a:extLst>
              <a:ext uri="{FF2B5EF4-FFF2-40B4-BE49-F238E27FC236}">
                <a16:creationId xmlns:a16="http://schemas.microsoft.com/office/drawing/2014/main" id="{5E9BADB1-1A2F-5147-9949-998AF1BCE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7845" y="5253541"/>
            <a:ext cx="100825" cy="43838"/>
          </a:xfrm>
          <a:custGeom>
            <a:avLst/>
            <a:gdLst>
              <a:gd name="T0" fmla="*/ 81 w 100"/>
              <a:gd name="T1" fmla="*/ 45 h 46"/>
              <a:gd name="T2" fmla="*/ 81 w 100"/>
              <a:gd name="T3" fmla="*/ 45 h 46"/>
              <a:gd name="T4" fmla="*/ 18 w 100"/>
              <a:gd name="T5" fmla="*/ 36 h 46"/>
              <a:gd name="T6" fmla="*/ 0 w 100"/>
              <a:gd name="T7" fmla="*/ 18 h 46"/>
              <a:gd name="T8" fmla="*/ 0 w 100"/>
              <a:gd name="T9" fmla="*/ 18 h 46"/>
              <a:gd name="T10" fmla="*/ 18 w 100"/>
              <a:gd name="T11" fmla="*/ 0 h 46"/>
              <a:gd name="T12" fmla="*/ 81 w 100"/>
              <a:gd name="T13" fmla="*/ 9 h 46"/>
              <a:gd name="T14" fmla="*/ 99 w 100"/>
              <a:gd name="T15" fmla="*/ 27 h 46"/>
              <a:gd name="T16" fmla="*/ 99 w 100"/>
              <a:gd name="T17" fmla="*/ 27 h 46"/>
              <a:gd name="T18" fmla="*/ 81 w 100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46">
                <a:moveTo>
                  <a:pt x="81" y="45"/>
                </a:moveTo>
                <a:lnTo>
                  <a:pt x="81" y="45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81" y="9"/>
                  <a:pt x="81" y="9"/>
                  <a:pt x="81" y="9"/>
                </a:cubicBezTo>
                <a:cubicBezTo>
                  <a:pt x="90" y="9"/>
                  <a:pt x="99" y="18"/>
                  <a:pt x="99" y="27"/>
                </a:cubicBezTo>
                <a:lnTo>
                  <a:pt x="99" y="27"/>
                </a:lnTo>
                <a:cubicBezTo>
                  <a:pt x="99" y="36"/>
                  <a:pt x="90" y="45"/>
                  <a:pt x="81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42">
            <a:extLst>
              <a:ext uri="{FF2B5EF4-FFF2-40B4-BE49-F238E27FC236}">
                <a16:creationId xmlns:a16="http://schemas.microsoft.com/office/drawing/2014/main" id="{920EB139-4B05-5D44-8BD0-3B57C07DC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6903" y="8252038"/>
            <a:ext cx="539202" cy="65758"/>
          </a:xfrm>
          <a:custGeom>
            <a:avLst/>
            <a:gdLst>
              <a:gd name="T0" fmla="*/ 542 w 543"/>
              <a:gd name="T1" fmla="*/ 63 h 64"/>
              <a:gd name="T2" fmla="*/ 0 w 543"/>
              <a:gd name="T3" fmla="*/ 63 h 64"/>
              <a:gd name="T4" fmla="*/ 0 w 543"/>
              <a:gd name="T5" fmla="*/ 0 h 64"/>
              <a:gd name="T6" fmla="*/ 542 w 543"/>
              <a:gd name="T7" fmla="*/ 0 h 64"/>
              <a:gd name="T8" fmla="*/ 542 w 543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3" h="64">
                <a:moveTo>
                  <a:pt x="542" y="63"/>
                </a:moveTo>
                <a:lnTo>
                  <a:pt x="0" y="63"/>
                </a:lnTo>
                <a:lnTo>
                  <a:pt x="0" y="0"/>
                </a:lnTo>
                <a:lnTo>
                  <a:pt x="542" y="0"/>
                </a:lnTo>
                <a:lnTo>
                  <a:pt x="542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43">
            <a:extLst>
              <a:ext uri="{FF2B5EF4-FFF2-40B4-BE49-F238E27FC236}">
                <a16:creationId xmlns:a16="http://schemas.microsoft.com/office/drawing/2014/main" id="{48F2C2B2-57AC-F84F-9A6B-60A81E3DD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9508" y="8405471"/>
            <a:ext cx="118360" cy="52605"/>
          </a:xfrm>
          <a:custGeom>
            <a:avLst/>
            <a:gdLst>
              <a:gd name="T0" fmla="*/ 91 w 119"/>
              <a:gd name="T1" fmla="*/ 54 h 55"/>
              <a:gd name="T2" fmla="*/ 91 w 119"/>
              <a:gd name="T3" fmla="*/ 54 h 55"/>
              <a:gd name="T4" fmla="*/ 27 w 119"/>
              <a:gd name="T5" fmla="*/ 54 h 55"/>
              <a:gd name="T6" fmla="*/ 0 w 119"/>
              <a:gd name="T7" fmla="*/ 27 h 55"/>
              <a:gd name="T8" fmla="*/ 0 w 119"/>
              <a:gd name="T9" fmla="*/ 27 h 55"/>
              <a:gd name="T10" fmla="*/ 27 w 119"/>
              <a:gd name="T11" fmla="*/ 0 h 55"/>
              <a:gd name="T12" fmla="*/ 91 w 119"/>
              <a:gd name="T13" fmla="*/ 0 h 55"/>
              <a:gd name="T14" fmla="*/ 118 w 119"/>
              <a:gd name="T15" fmla="*/ 27 h 55"/>
              <a:gd name="T16" fmla="*/ 118 w 119"/>
              <a:gd name="T17" fmla="*/ 27 h 55"/>
              <a:gd name="T18" fmla="*/ 91 w 119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9" h="55">
                <a:moveTo>
                  <a:pt x="91" y="54"/>
                </a:moveTo>
                <a:lnTo>
                  <a:pt x="91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09" y="0"/>
                  <a:pt x="118" y="9"/>
                  <a:pt x="118" y="27"/>
                </a:cubicBezTo>
                <a:lnTo>
                  <a:pt x="118" y="27"/>
                </a:lnTo>
                <a:cubicBezTo>
                  <a:pt x="118" y="36"/>
                  <a:pt x="109" y="54"/>
                  <a:pt x="91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44">
            <a:extLst>
              <a:ext uri="{FF2B5EF4-FFF2-40B4-BE49-F238E27FC236}">
                <a16:creationId xmlns:a16="http://schemas.microsoft.com/office/drawing/2014/main" id="{E89C54E5-0AF8-A549-9D10-633C2341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1832" y="8089840"/>
            <a:ext cx="600575" cy="460294"/>
          </a:xfrm>
          <a:custGeom>
            <a:avLst/>
            <a:gdLst>
              <a:gd name="T0" fmla="*/ 515 w 606"/>
              <a:gd name="T1" fmla="*/ 461 h 462"/>
              <a:gd name="T2" fmla="*/ 515 w 606"/>
              <a:gd name="T3" fmla="*/ 461 h 462"/>
              <a:gd name="T4" fmla="*/ 90 w 606"/>
              <a:gd name="T5" fmla="*/ 461 h 462"/>
              <a:gd name="T6" fmla="*/ 0 w 606"/>
              <a:gd name="T7" fmla="*/ 371 h 462"/>
              <a:gd name="T8" fmla="*/ 0 w 606"/>
              <a:gd name="T9" fmla="*/ 91 h 462"/>
              <a:gd name="T10" fmla="*/ 90 w 606"/>
              <a:gd name="T11" fmla="*/ 0 h 462"/>
              <a:gd name="T12" fmla="*/ 515 w 606"/>
              <a:gd name="T13" fmla="*/ 0 h 462"/>
              <a:gd name="T14" fmla="*/ 605 w 606"/>
              <a:gd name="T15" fmla="*/ 91 h 462"/>
              <a:gd name="T16" fmla="*/ 605 w 606"/>
              <a:gd name="T17" fmla="*/ 371 h 462"/>
              <a:gd name="T18" fmla="*/ 515 w 606"/>
              <a:gd name="T19" fmla="*/ 461 h 462"/>
              <a:gd name="T20" fmla="*/ 90 w 606"/>
              <a:gd name="T21" fmla="*/ 46 h 462"/>
              <a:gd name="T22" fmla="*/ 90 w 606"/>
              <a:gd name="T23" fmla="*/ 46 h 462"/>
              <a:gd name="T24" fmla="*/ 45 w 606"/>
              <a:gd name="T25" fmla="*/ 91 h 462"/>
              <a:gd name="T26" fmla="*/ 45 w 606"/>
              <a:gd name="T27" fmla="*/ 371 h 462"/>
              <a:gd name="T28" fmla="*/ 90 w 606"/>
              <a:gd name="T29" fmla="*/ 416 h 462"/>
              <a:gd name="T30" fmla="*/ 515 w 606"/>
              <a:gd name="T31" fmla="*/ 416 h 462"/>
              <a:gd name="T32" fmla="*/ 551 w 606"/>
              <a:gd name="T33" fmla="*/ 371 h 462"/>
              <a:gd name="T34" fmla="*/ 551 w 606"/>
              <a:gd name="T35" fmla="*/ 91 h 462"/>
              <a:gd name="T36" fmla="*/ 515 w 606"/>
              <a:gd name="T37" fmla="*/ 46 h 462"/>
              <a:gd name="T38" fmla="*/ 90 w 606"/>
              <a:gd name="T39" fmla="*/ 46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6" h="462">
                <a:moveTo>
                  <a:pt x="515" y="461"/>
                </a:moveTo>
                <a:lnTo>
                  <a:pt x="515" y="461"/>
                </a:lnTo>
                <a:cubicBezTo>
                  <a:pt x="90" y="461"/>
                  <a:pt x="90" y="461"/>
                  <a:pt x="90" y="461"/>
                </a:cubicBezTo>
                <a:cubicBezTo>
                  <a:pt x="45" y="461"/>
                  <a:pt x="0" y="425"/>
                  <a:pt x="0" y="371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36"/>
                  <a:pt x="45" y="0"/>
                  <a:pt x="90" y="0"/>
                </a:cubicBezTo>
                <a:cubicBezTo>
                  <a:pt x="515" y="0"/>
                  <a:pt x="515" y="0"/>
                  <a:pt x="515" y="0"/>
                </a:cubicBezTo>
                <a:cubicBezTo>
                  <a:pt x="560" y="0"/>
                  <a:pt x="605" y="36"/>
                  <a:pt x="605" y="91"/>
                </a:cubicBezTo>
                <a:cubicBezTo>
                  <a:pt x="605" y="371"/>
                  <a:pt x="605" y="371"/>
                  <a:pt x="605" y="371"/>
                </a:cubicBezTo>
                <a:cubicBezTo>
                  <a:pt x="605" y="425"/>
                  <a:pt x="560" y="461"/>
                  <a:pt x="515" y="461"/>
                </a:cubicBezTo>
                <a:close/>
                <a:moveTo>
                  <a:pt x="90" y="46"/>
                </a:moveTo>
                <a:lnTo>
                  <a:pt x="90" y="46"/>
                </a:lnTo>
                <a:cubicBezTo>
                  <a:pt x="63" y="46"/>
                  <a:pt x="45" y="64"/>
                  <a:pt x="45" y="91"/>
                </a:cubicBezTo>
                <a:cubicBezTo>
                  <a:pt x="45" y="371"/>
                  <a:pt x="45" y="371"/>
                  <a:pt x="45" y="371"/>
                </a:cubicBezTo>
                <a:cubicBezTo>
                  <a:pt x="45" y="398"/>
                  <a:pt x="63" y="416"/>
                  <a:pt x="90" y="416"/>
                </a:cubicBezTo>
                <a:cubicBezTo>
                  <a:pt x="515" y="416"/>
                  <a:pt x="515" y="416"/>
                  <a:pt x="515" y="416"/>
                </a:cubicBezTo>
                <a:cubicBezTo>
                  <a:pt x="533" y="416"/>
                  <a:pt x="551" y="398"/>
                  <a:pt x="551" y="371"/>
                </a:cubicBezTo>
                <a:cubicBezTo>
                  <a:pt x="551" y="91"/>
                  <a:pt x="551" y="91"/>
                  <a:pt x="551" y="91"/>
                </a:cubicBezTo>
                <a:cubicBezTo>
                  <a:pt x="551" y="64"/>
                  <a:pt x="533" y="46"/>
                  <a:pt x="515" y="46"/>
                </a:cubicBezTo>
                <a:lnTo>
                  <a:pt x="90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45">
            <a:extLst>
              <a:ext uri="{FF2B5EF4-FFF2-40B4-BE49-F238E27FC236}">
                <a16:creationId xmlns:a16="http://schemas.microsoft.com/office/drawing/2014/main" id="{2BC8A0E0-B48C-A248-926C-96B979C12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6100" y="5477115"/>
            <a:ext cx="341934" cy="35070"/>
          </a:xfrm>
          <a:custGeom>
            <a:avLst/>
            <a:gdLst>
              <a:gd name="T0" fmla="*/ 344 w 345"/>
              <a:gd name="T1" fmla="*/ 36 h 37"/>
              <a:gd name="T2" fmla="*/ 344 w 345"/>
              <a:gd name="T3" fmla="*/ 36 h 37"/>
              <a:gd name="T4" fmla="*/ 19 w 345"/>
              <a:gd name="T5" fmla="*/ 36 h 37"/>
              <a:gd name="T6" fmla="*/ 0 w 345"/>
              <a:gd name="T7" fmla="*/ 18 h 37"/>
              <a:gd name="T8" fmla="*/ 0 w 345"/>
              <a:gd name="T9" fmla="*/ 18 h 37"/>
              <a:gd name="T10" fmla="*/ 19 w 345"/>
              <a:gd name="T11" fmla="*/ 0 h 37"/>
              <a:gd name="T12" fmla="*/ 344 w 345"/>
              <a:gd name="T13" fmla="*/ 0 h 37"/>
              <a:gd name="T14" fmla="*/ 344 w 345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5" h="37">
                <a:moveTo>
                  <a:pt x="344" y="36"/>
                </a:moveTo>
                <a:lnTo>
                  <a:pt x="344" y="36"/>
                </a:lnTo>
                <a:cubicBezTo>
                  <a:pt x="19" y="36"/>
                  <a:pt x="19" y="36"/>
                  <a:pt x="19" y="36"/>
                </a:cubicBezTo>
                <a:cubicBezTo>
                  <a:pt x="10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10" y="0"/>
                  <a:pt x="19" y="0"/>
                </a:cubicBezTo>
                <a:cubicBezTo>
                  <a:pt x="344" y="0"/>
                  <a:pt x="344" y="0"/>
                  <a:pt x="344" y="0"/>
                </a:cubicBezTo>
                <a:lnTo>
                  <a:pt x="344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46">
            <a:extLst>
              <a:ext uri="{FF2B5EF4-FFF2-40B4-BE49-F238E27FC236}">
                <a16:creationId xmlns:a16="http://schemas.microsoft.com/office/drawing/2014/main" id="{7B46CF95-3A0C-404E-9CAF-2AF8D59D4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5960" y="5122028"/>
            <a:ext cx="442759" cy="495367"/>
          </a:xfrm>
          <a:custGeom>
            <a:avLst/>
            <a:gdLst>
              <a:gd name="T0" fmla="*/ 344 w 444"/>
              <a:gd name="T1" fmla="*/ 497 h 498"/>
              <a:gd name="T2" fmla="*/ 344 w 444"/>
              <a:gd name="T3" fmla="*/ 497 h 498"/>
              <a:gd name="T4" fmla="*/ 100 w 444"/>
              <a:gd name="T5" fmla="*/ 497 h 498"/>
              <a:gd name="T6" fmla="*/ 27 w 444"/>
              <a:gd name="T7" fmla="*/ 470 h 498"/>
              <a:gd name="T8" fmla="*/ 0 w 444"/>
              <a:gd name="T9" fmla="*/ 397 h 498"/>
              <a:gd name="T10" fmla="*/ 18 w 444"/>
              <a:gd name="T11" fmla="*/ 72 h 498"/>
              <a:gd name="T12" fmla="*/ 100 w 444"/>
              <a:gd name="T13" fmla="*/ 0 h 498"/>
              <a:gd name="T14" fmla="*/ 344 w 444"/>
              <a:gd name="T15" fmla="*/ 0 h 498"/>
              <a:gd name="T16" fmla="*/ 425 w 444"/>
              <a:gd name="T17" fmla="*/ 72 h 498"/>
              <a:gd name="T18" fmla="*/ 443 w 444"/>
              <a:gd name="T19" fmla="*/ 397 h 498"/>
              <a:gd name="T20" fmla="*/ 416 w 444"/>
              <a:gd name="T21" fmla="*/ 470 h 498"/>
              <a:gd name="T22" fmla="*/ 344 w 444"/>
              <a:gd name="T23" fmla="*/ 497 h 498"/>
              <a:gd name="T24" fmla="*/ 100 w 444"/>
              <a:gd name="T25" fmla="*/ 54 h 498"/>
              <a:gd name="T26" fmla="*/ 100 w 444"/>
              <a:gd name="T27" fmla="*/ 54 h 498"/>
              <a:gd name="T28" fmla="*/ 72 w 444"/>
              <a:gd name="T29" fmla="*/ 72 h 498"/>
              <a:gd name="T30" fmla="*/ 54 w 444"/>
              <a:gd name="T31" fmla="*/ 397 h 498"/>
              <a:gd name="T32" fmla="*/ 63 w 444"/>
              <a:gd name="T33" fmla="*/ 433 h 498"/>
              <a:gd name="T34" fmla="*/ 100 w 444"/>
              <a:gd name="T35" fmla="*/ 451 h 498"/>
              <a:gd name="T36" fmla="*/ 344 w 444"/>
              <a:gd name="T37" fmla="*/ 451 h 498"/>
              <a:gd name="T38" fmla="*/ 380 w 444"/>
              <a:gd name="T39" fmla="*/ 433 h 498"/>
              <a:gd name="T40" fmla="*/ 389 w 444"/>
              <a:gd name="T41" fmla="*/ 397 h 498"/>
              <a:gd name="T42" fmla="*/ 371 w 444"/>
              <a:gd name="T43" fmla="*/ 72 h 498"/>
              <a:gd name="T44" fmla="*/ 344 w 444"/>
              <a:gd name="T45" fmla="*/ 54 h 498"/>
              <a:gd name="T46" fmla="*/ 100 w 444"/>
              <a:gd name="T47" fmla="*/ 54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44" h="498">
                <a:moveTo>
                  <a:pt x="344" y="497"/>
                </a:moveTo>
                <a:lnTo>
                  <a:pt x="344" y="497"/>
                </a:lnTo>
                <a:cubicBezTo>
                  <a:pt x="100" y="497"/>
                  <a:pt x="100" y="497"/>
                  <a:pt x="100" y="497"/>
                </a:cubicBezTo>
                <a:cubicBezTo>
                  <a:pt x="72" y="497"/>
                  <a:pt x="54" y="488"/>
                  <a:pt x="27" y="470"/>
                </a:cubicBezTo>
                <a:cubicBezTo>
                  <a:pt x="9" y="451"/>
                  <a:pt x="0" y="424"/>
                  <a:pt x="0" y="397"/>
                </a:cubicBezTo>
                <a:cubicBezTo>
                  <a:pt x="18" y="72"/>
                  <a:pt x="18" y="72"/>
                  <a:pt x="18" y="72"/>
                </a:cubicBezTo>
                <a:cubicBezTo>
                  <a:pt x="27" y="36"/>
                  <a:pt x="54" y="0"/>
                  <a:pt x="100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89" y="0"/>
                  <a:pt x="416" y="36"/>
                  <a:pt x="425" y="72"/>
                </a:cubicBezTo>
                <a:cubicBezTo>
                  <a:pt x="443" y="397"/>
                  <a:pt x="443" y="397"/>
                  <a:pt x="443" y="397"/>
                </a:cubicBezTo>
                <a:cubicBezTo>
                  <a:pt x="443" y="424"/>
                  <a:pt x="434" y="451"/>
                  <a:pt x="416" y="470"/>
                </a:cubicBezTo>
                <a:cubicBezTo>
                  <a:pt x="398" y="488"/>
                  <a:pt x="371" y="497"/>
                  <a:pt x="344" y="497"/>
                </a:cubicBezTo>
                <a:close/>
                <a:moveTo>
                  <a:pt x="100" y="54"/>
                </a:moveTo>
                <a:lnTo>
                  <a:pt x="100" y="54"/>
                </a:lnTo>
                <a:cubicBezTo>
                  <a:pt x="82" y="54"/>
                  <a:pt x="72" y="63"/>
                  <a:pt x="72" y="72"/>
                </a:cubicBezTo>
                <a:cubicBezTo>
                  <a:pt x="54" y="397"/>
                  <a:pt x="54" y="397"/>
                  <a:pt x="54" y="397"/>
                </a:cubicBezTo>
                <a:cubicBezTo>
                  <a:pt x="54" y="415"/>
                  <a:pt x="54" y="424"/>
                  <a:pt x="63" y="433"/>
                </a:cubicBezTo>
                <a:cubicBezTo>
                  <a:pt x="72" y="442"/>
                  <a:pt x="91" y="451"/>
                  <a:pt x="100" y="451"/>
                </a:cubicBezTo>
                <a:cubicBezTo>
                  <a:pt x="344" y="451"/>
                  <a:pt x="344" y="451"/>
                  <a:pt x="344" y="451"/>
                </a:cubicBezTo>
                <a:cubicBezTo>
                  <a:pt x="353" y="451"/>
                  <a:pt x="371" y="442"/>
                  <a:pt x="380" y="433"/>
                </a:cubicBezTo>
                <a:cubicBezTo>
                  <a:pt x="389" y="424"/>
                  <a:pt x="389" y="415"/>
                  <a:pt x="389" y="397"/>
                </a:cubicBezTo>
                <a:cubicBezTo>
                  <a:pt x="371" y="72"/>
                  <a:pt x="371" y="72"/>
                  <a:pt x="371" y="72"/>
                </a:cubicBezTo>
                <a:cubicBezTo>
                  <a:pt x="371" y="63"/>
                  <a:pt x="361" y="54"/>
                  <a:pt x="344" y="54"/>
                </a:cubicBezTo>
                <a:lnTo>
                  <a:pt x="100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47">
            <a:extLst>
              <a:ext uri="{FF2B5EF4-FFF2-40B4-BE49-F238E27FC236}">
                <a16:creationId xmlns:a16="http://schemas.microsoft.com/office/drawing/2014/main" id="{1B2B3ED3-8030-C849-8245-4A8CC4520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4320" y="5003668"/>
            <a:ext cx="214806" cy="236723"/>
          </a:xfrm>
          <a:custGeom>
            <a:avLst/>
            <a:gdLst>
              <a:gd name="T0" fmla="*/ 189 w 218"/>
              <a:gd name="T1" fmla="*/ 235 h 236"/>
              <a:gd name="T2" fmla="*/ 189 w 218"/>
              <a:gd name="T3" fmla="*/ 235 h 236"/>
              <a:gd name="T4" fmla="*/ 189 w 218"/>
              <a:gd name="T5" fmla="*/ 235 h 236"/>
              <a:gd name="T6" fmla="*/ 162 w 218"/>
              <a:gd name="T7" fmla="*/ 208 h 236"/>
              <a:gd name="T8" fmla="*/ 162 w 218"/>
              <a:gd name="T9" fmla="*/ 118 h 236"/>
              <a:gd name="T10" fmla="*/ 108 w 218"/>
              <a:gd name="T11" fmla="*/ 54 h 236"/>
              <a:gd name="T12" fmla="*/ 45 w 218"/>
              <a:gd name="T13" fmla="*/ 118 h 236"/>
              <a:gd name="T14" fmla="*/ 45 w 218"/>
              <a:gd name="T15" fmla="*/ 208 h 236"/>
              <a:gd name="T16" fmla="*/ 18 w 218"/>
              <a:gd name="T17" fmla="*/ 235 h 236"/>
              <a:gd name="T18" fmla="*/ 18 w 218"/>
              <a:gd name="T19" fmla="*/ 235 h 236"/>
              <a:gd name="T20" fmla="*/ 0 w 218"/>
              <a:gd name="T21" fmla="*/ 208 h 236"/>
              <a:gd name="T22" fmla="*/ 0 w 218"/>
              <a:gd name="T23" fmla="*/ 118 h 236"/>
              <a:gd name="T24" fmla="*/ 99 w 218"/>
              <a:gd name="T25" fmla="*/ 9 h 236"/>
              <a:gd name="T26" fmla="*/ 217 w 218"/>
              <a:gd name="T27" fmla="*/ 118 h 236"/>
              <a:gd name="T28" fmla="*/ 217 w 218"/>
              <a:gd name="T29" fmla="*/ 208 h 236"/>
              <a:gd name="T30" fmla="*/ 189 w 218"/>
              <a:gd name="T3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8" h="236">
                <a:moveTo>
                  <a:pt x="189" y="235"/>
                </a:moveTo>
                <a:lnTo>
                  <a:pt x="189" y="235"/>
                </a:lnTo>
                <a:lnTo>
                  <a:pt x="189" y="235"/>
                </a:lnTo>
                <a:cubicBezTo>
                  <a:pt x="180" y="235"/>
                  <a:pt x="162" y="226"/>
                  <a:pt x="162" y="208"/>
                </a:cubicBezTo>
                <a:cubicBezTo>
                  <a:pt x="162" y="118"/>
                  <a:pt x="162" y="118"/>
                  <a:pt x="162" y="118"/>
                </a:cubicBezTo>
                <a:cubicBezTo>
                  <a:pt x="162" y="91"/>
                  <a:pt x="144" y="63"/>
                  <a:pt x="108" y="54"/>
                </a:cubicBezTo>
                <a:cubicBezTo>
                  <a:pt x="72" y="54"/>
                  <a:pt x="45" y="82"/>
                  <a:pt x="45" y="118"/>
                </a:cubicBezTo>
                <a:cubicBezTo>
                  <a:pt x="45" y="208"/>
                  <a:pt x="45" y="208"/>
                  <a:pt x="45" y="208"/>
                </a:cubicBezTo>
                <a:cubicBezTo>
                  <a:pt x="45" y="226"/>
                  <a:pt x="36" y="235"/>
                  <a:pt x="18" y="235"/>
                </a:cubicBezTo>
                <a:lnTo>
                  <a:pt x="18" y="235"/>
                </a:lnTo>
                <a:cubicBezTo>
                  <a:pt x="9" y="235"/>
                  <a:pt x="0" y="226"/>
                  <a:pt x="0" y="208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63"/>
                  <a:pt x="45" y="9"/>
                  <a:pt x="99" y="9"/>
                </a:cubicBezTo>
                <a:cubicBezTo>
                  <a:pt x="162" y="0"/>
                  <a:pt x="217" y="54"/>
                  <a:pt x="217" y="118"/>
                </a:cubicBezTo>
                <a:cubicBezTo>
                  <a:pt x="217" y="208"/>
                  <a:pt x="217" y="208"/>
                  <a:pt x="217" y="208"/>
                </a:cubicBezTo>
                <a:cubicBezTo>
                  <a:pt x="217" y="226"/>
                  <a:pt x="207" y="235"/>
                  <a:pt x="189" y="2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63" name="Grupo 362">
            <a:extLst>
              <a:ext uri="{FF2B5EF4-FFF2-40B4-BE49-F238E27FC236}">
                <a16:creationId xmlns:a16="http://schemas.microsoft.com/office/drawing/2014/main" id="{AA9AF3C8-2A0A-2949-8BA0-9F363E5599D9}"/>
              </a:ext>
            </a:extLst>
          </p:cNvPr>
          <p:cNvGrpSpPr/>
          <p:nvPr/>
        </p:nvGrpSpPr>
        <p:grpSpPr>
          <a:xfrm>
            <a:off x="2668308" y="810586"/>
            <a:ext cx="19041035" cy="2409050"/>
            <a:chOff x="2668308" y="2149674"/>
            <a:chExt cx="19041035" cy="2409050"/>
          </a:xfrm>
        </p:grpSpPr>
        <p:sp>
          <p:nvSpPr>
            <p:cNvPr id="364" name="CuadroTexto 363">
              <a:extLst>
                <a:ext uri="{FF2B5EF4-FFF2-40B4-BE49-F238E27FC236}">
                  <a16:creationId xmlns:a16="http://schemas.microsoft.com/office/drawing/2014/main" id="{5543A179-A6E2-394A-BF8A-CE5BD5C79F56}"/>
                </a:ext>
              </a:extLst>
            </p:cNvPr>
            <p:cNvSpPr txBox="1"/>
            <p:nvPr/>
          </p:nvSpPr>
          <p:spPr>
            <a:xfrm>
              <a:off x="2668308" y="3358395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  <p:sp>
          <p:nvSpPr>
            <p:cNvPr id="365" name="CuadroTexto 364">
              <a:extLst>
                <a:ext uri="{FF2B5EF4-FFF2-40B4-BE49-F238E27FC236}">
                  <a16:creationId xmlns:a16="http://schemas.microsoft.com/office/drawing/2014/main" id="{8944DAB2-71E6-624E-9219-89F7D7DA5A62}"/>
                </a:ext>
              </a:extLst>
            </p:cNvPr>
            <p:cNvSpPr txBox="1"/>
            <p:nvPr/>
          </p:nvSpPr>
          <p:spPr>
            <a:xfrm>
              <a:off x="7873509" y="2149674"/>
              <a:ext cx="893545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Banner infographic</a:t>
              </a:r>
            </a:p>
          </p:txBody>
        </p:sp>
      </p:grpSp>
      <p:grpSp>
        <p:nvGrpSpPr>
          <p:cNvPr id="366" name="Grupo 365">
            <a:extLst>
              <a:ext uri="{FF2B5EF4-FFF2-40B4-BE49-F238E27FC236}">
                <a16:creationId xmlns:a16="http://schemas.microsoft.com/office/drawing/2014/main" id="{4F3778F4-934D-4045-B9FF-9770EFDA5D44}"/>
              </a:ext>
            </a:extLst>
          </p:cNvPr>
          <p:cNvGrpSpPr/>
          <p:nvPr/>
        </p:nvGrpSpPr>
        <p:grpSpPr>
          <a:xfrm>
            <a:off x="3982093" y="5674397"/>
            <a:ext cx="2928647" cy="1073480"/>
            <a:chOff x="4184077" y="10930231"/>
            <a:chExt cx="4236804" cy="1073480"/>
          </a:xfrm>
        </p:grpSpPr>
        <p:sp>
          <p:nvSpPr>
            <p:cNvPr id="367" name="CuadroTexto 395">
              <a:extLst>
                <a:ext uri="{FF2B5EF4-FFF2-40B4-BE49-F238E27FC236}">
                  <a16:creationId xmlns:a16="http://schemas.microsoft.com/office/drawing/2014/main" id="{93FA2CA8-0E8D-3E41-B935-539C1F5A113A}"/>
                </a:ext>
              </a:extLst>
            </p:cNvPr>
            <p:cNvSpPr txBox="1"/>
            <p:nvPr/>
          </p:nvSpPr>
          <p:spPr>
            <a:xfrm flipH="1">
              <a:off x="4969253" y="10930231"/>
              <a:ext cx="2731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68" name="Rectangle 40">
              <a:extLst>
                <a:ext uri="{FF2B5EF4-FFF2-40B4-BE49-F238E27FC236}">
                  <a16:creationId xmlns:a16="http://schemas.microsoft.com/office/drawing/2014/main" id="{D6195CD5-5E98-B643-9D6E-1616D819391F}"/>
                </a:ext>
              </a:extLst>
            </p:cNvPr>
            <p:cNvSpPr/>
            <p:nvPr/>
          </p:nvSpPr>
          <p:spPr>
            <a:xfrm>
              <a:off x="4184077" y="11357380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9" name="Grupo 368">
            <a:extLst>
              <a:ext uri="{FF2B5EF4-FFF2-40B4-BE49-F238E27FC236}">
                <a16:creationId xmlns:a16="http://schemas.microsoft.com/office/drawing/2014/main" id="{A408AC9E-8646-7346-8D92-8BB2AA5C15C9}"/>
              </a:ext>
            </a:extLst>
          </p:cNvPr>
          <p:cNvGrpSpPr/>
          <p:nvPr/>
        </p:nvGrpSpPr>
        <p:grpSpPr>
          <a:xfrm>
            <a:off x="10485587" y="5749720"/>
            <a:ext cx="2928647" cy="1073480"/>
            <a:chOff x="4184077" y="10930231"/>
            <a:chExt cx="4236804" cy="1073480"/>
          </a:xfrm>
        </p:grpSpPr>
        <p:sp>
          <p:nvSpPr>
            <p:cNvPr id="370" name="CuadroTexto 395">
              <a:extLst>
                <a:ext uri="{FF2B5EF4-FFF2-40B4-BE49-F238E27FC236}">
                  <a16:creationId xmlns:a16="http://schemas.microsoft.com/office/drawing/2014/main" id="{9FCFBAF7-B2D9-794C-A283-F6BB913E5ACC}"/>
                </a:ext>
              </a:extLst>
            </p:cNvPr>
            <p:cNvSpPr txBox="1"/>
            <p:nvPr/>
          </p:nvSpPr>
          <p:spPr>
            <a:xfrm flipH="1">
              <a:off x="4969253" y="10930231"/>
              <a:ext cx="2731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71" name="Rectangle 40">
              <a:extLst>
                <a:ext uri="{FF2B5EF4-FFF2-40B4-BE49-F238E27FC236}">
                  <a16:creationId xmlns:a16="http://schemas.microsoft.com/office/drawing/2014/main" id="{1F3D74F7-2101-2A41-9B75-FB8E339F4FC2}"/>
                </a:ext>
              </a:extLst>
            </p:cNvPr>
            <p:cNvSpPr/>
            <p:nvPr/>
          </p:nvSpPr>
          <p:spPr>
            <a:xfrm>
              <a:off x="4184077" y="11357380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2" name="Grupo 371">
            <a:extLst>
              <a:ext uri="{FF2B5EF4-FFF2-40B4-BE49-F238E27FC236}">
                <a16:creationId xmlns:a16="http://schemas.microsoft.com/office/drawing/2014/main" id="{C9938F4D-FCD7-CF49-A869-3B790D27481D}"/>
              </a:ext>
            </a:extLst>
          </p:cNvPr>
          <p:cNvGrpSpPr/>
          <p:nvPr/>
        </p:nvGrpSpPr>
        <p:grpSpPr>
          <a:xfrm>
            <a:off x="17032743" y="5771370"/>
            <a:ext cx="2928647" cy="1073480"/>
            <a:chOff x="4184077" y="10930231"/>
            <a:chExt cx="4236804" cy="1073480"/>
          </a:xfrm>
        </p:grpSpPr>
        <p:sp>
          <p:nvSpPr>
            <p:cNvPr id="373" name="CuadroTexto 395">
              <a:extLst>
                <a:ext uri="{FF2B5EF4-FFF2-40B4-BE49-F238E27FC236}">
                  <a16:creationId xmlns:a16="http://schemas.microsoft.com/office/drawing/2014/main" id="{EAD63298-D7A5-F644-9AC3-290594FC4A5E}"/>
                </a:ext>
              </a:extLst>
            </p:cNvPr>
            <p:cNvSpPr txBox="1"/>
            <p:nvPr/>
          </p:nvSpPr>
          <p:spPr>
            <a:xfrm flipH="1">
              <a:off x="4969253" y="10930231"/>
              <a:ext cx="2731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74" name="Rectangle 40">
              <a:extLst>
                <a:ext uri="{FF2B5EF4-FFF2-40B4-BE49-F238E27FC236}">
                  <a16:creationId xmlns:a16="http://schemas.microsoft.com/office/drawing/2014/main" id="{A3E918AA-787D-7D4B-A82A-1E9CCBAB477E}"/>
                </a:ext>
              </a:extLst>
            </p:cNvPr>
            <p:cNvSpPr/>
            <p:nvPr/>
          </p:nvSpPr>
          <p:spPr>
            <a:xfrm>
              <a:off x="4184077" y="11357380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5" name="Grupo 374">
            <a:extLst>
              <a:ext uri="{FF2B5EF4-FFF2-40B4-BE49-F238E27FC236}">
                <a16:creationId xmlns:a16="http://schemas.microsoft.com/office/drawing/2014/main" id="{C62F43B7-5748-504A-B5AC-8514F8D5464D}"/>
              </a:ext>
            </a:extLst>
          </p:cNvPr>
          <p:cNvGrpSpPr/>
          <p:nvPr/>
        </p:nvGrpSpPr>
        <p:grpSpPr>
          <a:xfrm>
            <a:off x="7375304" y="8831098"/>
            <a:ext cx="2928647" cy="1073480"/>
            <a:chOff x="4184077" y="10930231"/>
            <a:chExt cx="4236804" cy="1073480"/>
          </a:xfrm>
        </p:grpSpPr>
        <p:sp>
          <p:nvSpPr>
            <p:cNvPr id="376" name="CuadroTexto 395">
              <a:extLst>
                <a:ext uri="{FF2B5EF4-FFF2-40B4-BE49-F238E27FC236}">
                  <a16:creationId xmlns:a16="http://schemas.microsoft.com/office/drawing/2014/main" id="{900895D0-99BA-4A44-837E-20A57DFA3FE9}"/>
                </a:ext>
              </a:extLst>
            </p:cNvPr>
            <p:cNvSpPr txBox="1"/>
            <p:nvPr/>
          </p:nvSpPr>
          <p:spPr>
            <a:xfrm flipH="1">
              <a:off x="4969253" y="10930231"/>
              <a:ext cx="2731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77" name="Rectangle 40">
              <a:extLst>
                <a:ext uri="{FF2B5EF4-FFF2-40B4-BE49-F238E27FC236}">
                  <a16:creationId xmlns:a16="http://schemas.microsoft.com/office/drawing/2014/main" id="{6BBD0B7C-D655-2E44-896A-F9C09530D9C4}"/>
                </a:ext>
              </a:extLst>
            </p:cNvPr>
            <p:cNvSpPr/>
            <p:nvPr/>
          </p:nvSpPr>
          <p:spPr>
            <a:xfrm>
              <a:off x="4184077" y="11357380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8" name="Grupo 377">
            <a:extLst>
              <a:ext uri="{FF2B5EF4-FFF2-40B4-BE49-F238E27FC236}">
                <a16:creationId xmlns:a16="http://schemas.microsoft.com/office/drawing/2014/main" id="{B2E6D2CC-4BE7-7B4B-9F21-EFB37EAAE2E8}"/>
              </a:ext>
            </a:extLst>
          </p:cNvPr>
          <p:cNvGrpSpPr/>
          <p:nvPr/>
        </p:nvGrpSpPr>
        <p:grpSpPr>
          <a:xfrm>
            <a:off x="13777795" y="8764940"/>
            <a:ext cx="2928647" cy="1073480"/>
            <a:chOff x="4184077" y="10930231"/>
            <a:chExt cx="4236804" cy="1073480"/>
          </a:xfrm>
        </p:grpSpPr>
        <p:sp>
          <p:nvSpPr>
            <p:cNvPr id="379" name="CuadroTexto 395">
              <a:extLst>
                <a:ext uri="{FF2B5EF4-FFF2-40B4-BE49-F238E27FC236}">
                  <a16:creationId xmlns:a16="http://schemas.microsoft.com/office/drawing/2014/main" id="{670FBF61-4E0C-FB48-94A5-50B68825B640}"/>
                </a:ext>
              </a:extLst>
            </p:cNvPr>
            <p:cNvSpPr txBox="1"/>
            <p:nvPr/>
          </p:nvSpPr>
          <p:spPr>
            <a:xfrm flipH="1">
              <a:off x="4969253" y="10930231"/>
              <a:ext cx="2731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80" name="Rectangle 40">
              <a:extLst>
                <a:ext uri="{FF2B5EF4-FFF2-40B4-BE49-F238E27FC236}">
                  <a16:creationId xmlns:a16="http://schemas.microsoft.com/office/drawing/2014/main" id="{342E9ACC-3750-3441-BB14-163A2B716532}"/>
                </a:ext>
              </a:extLst>
            </p:cNvPr>
            <p:cNvSpPr/>
            <p:nvPr/>
          </p:nvSpPr>
          <p:spPr>
            <a:xfrm>
              <a:off x="4184077" y="11357380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381" name="CuadroTexto 380">
            <a:extLst>
              <a:ext uri="{FF2B5EF4-FFF2-40B4-BE49-F238E27FC236}">
                <a16:creationId xmlns:a16="http://schemas.microsoft.com/office/drawing/2014/main" id="{A17620C2-B46E-2240-9068-1C86787035E7}"/>
              </a:ext>
            </a:extLst>
          </p:cNvPr>
          <p:cNvSpPr txBox="1"/>
          <p:nvPr/>
        </p:nvSpPr>
        <p:spPr>
          <a:xfrm>
            <a:off x="4882421" y="7533114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01</a:t>
            </a:r>
          </a:p>
        </p:txBody>
      </p:sp>
      <p:sp>
        <p:nvSpPr>
          <p:cNvPr id="382" name="CuadroTexto 381">
            <a:extLst>
              <a:ext uri="{FF2B5EF4-FFF2-40B4-BE49-F238E27FC236}">
                <a16:creationId xmlns:a16="http://schemas.microsoft.com/office/drawing/2014/main" id="{B2255D2B-A5BF-EA43-A726-97A60B640FBF}"/>
              </a:ext>
            </a:extLst>
          </p:cNvPr>
          <p:cNvSpPr txBox="1"/>
          <p:nvPr/>
        </p:nvSpPr>
        <p:spPr>
          <a:xfrm>
            <a:off x="8130792" y="10686117"/>
            <a:ext cx="12554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02</a:t>
            </a:r>
          </a:p>
        </p:txBody>
      </p:sp>
      <p:sp>
        <p:nvSpPr>
          <p:cNvPr id="383" name="CuadroTexto 382">
            <a:extLst>
              <a:ext uri="{FF2B5EF4-FFF2-40B4-BE49-F238E27FC236}">
                <a16:creationId xmlns:a16="http://schemas.microsoft.com/office/drawing/2014/main" id="{FB6C1A08-0D07-1D4B-AFDE-F3300FCC6A49}"/>
              </a:ext>
            </a:extLst>
          </p:cNvPr>
          <p:cNvSpPr txBox="1"/>
          <p:nvPr/>
        </p:nvSpPr>
        <p:spPr>
          <a:xfrm>
            <a:off x="11337664" y="7477411"/>
            <a:ext cx="12554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03</a:t>
            </a:r>
          </a:p>
        </p:txBody>
      </p:sp>
      <p:sp>
        <p:nvSpPr>
          <p:cNvPr id="384" name="CuadroTexto 383">
            <a:extLst>
              <a:ext uri="{FF2B5EF4-FFF2-40B4-BE49-F238E27FC236}">
                <a16:creationId xmlns:a16="http://schemas.microsoft.com/office/drawing/2014/main" id="{1B524068-18A2-0343-ABA9-0278B7EE6FFE}"/>
              </a:ext>
            </a:extLst>
          </p:cNvPr>
          <p:cNvSpPr txBox="1"/>
          <p:nvPr/>
        </p:nvSpPr>
        <p:spPr>
          <a:xfrm>
            <a:off x="14588255" y="10686117"/>
            <a:ext cx="12554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04</a:t>
            </a:r>
          </a:p>
        </p:txBody>
      </p:sp>
      <p:sp>
        <p:nvSpPr>
          <p:cNvPr id="385" name="CuadroTexto 384">
            <a:extLst>
              <a:ext uri="{FF2B5EF4-FFF2-40B4-BE49-F238E27FC236}">
                <a16:creationId xmlns:a16="http://schemas.microsoft.com/office/drawing/2014/main" id="{AFA39EA9-0D0C-074A-B0CD-5B9700689198}"/>
              </a:ext>
            </a:extLst>
          </p:cNvPr>
          <p:cNvSpPr txBox="1"/>
          <p:nvPr/>
        </p:nvSpPr>
        <p:spPr>
          <a:xfrm>
            <a:off x="17869329" y="7468168"/>
            <a:ext cx="12554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0156691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1">
            <a:extLst>
              <a:ext uri="{FF2B5EF4-FFF2-40B4-BE49-F238E27FC236}">
                <a16:creationId xmlns:a16="http://schemas.microsoft.com/office/drawing/2014/main" id="{29B70A0E-215D-4E4C-8747-6058F0B85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462627"/>
            <a:ext cx="6867080" cy="2645278"/>
          </a:xfrm>
          <a:custGeom>
            <a:avLst/>
            <a:gdLst>
              <a:gd name="T0" fmla="*/ 2523 w 6263"/>
              <a:gd name="T1" fmla="*/ 0 h 2414"/>
              <a:gd name="T2" fmla="*/ 2523 w 6263"/>
              <a:gd name="T3" fmla="*/ 0 h 2414"/>
              <a:gd name="T4" fmla="*/ 2439 w 6263"/>
              <a:gd name="T5" fmla="*/ 0 h 2414"/>
              <a:gd name="T6" fmla="*/ 0 w 6263"/>
              <a:gd name="T7" fmla="*/ 2052 h 2414"/>
              <a:gd name="T8" fmla="*/ 0 w 6263"/>
              <a:gd name="T9" fmla="*/ 2413 h 2414"/>
              <a:gd name="T10" fmla="*/ 2439 w 6263"/>
              <a:gd name="T11" fmla="*/ 2413 h 2414"/>
              <a:gd name="T12" fmla="*/ 3739 w 6263"/>
              <a:gd name="T13" fmla="*/ 2413 h 2414"/>
              <a:gd name="T14" fmla="*/ 6262 w 6263"/>
              <a:gd name="T15" fmla="*/ 360 h 2414"/>
              <a:gd name="T16" fmla="*/ 6262 w 6263"/>
              <a:gd name="T17" fmla="*/ 0 h 2414"/>
              <a:gd name="T18" fmla="*/ 2523 w 6263"/>
              <a:gd name="T19" fmla="*/ 0 h 2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63" h="2414">
                <a:moveTo>
                  <a:pt x="2523" y="0"/>
                </a:moveTo>
                <a:lnTo>
                  <a:pt x="2523" y="0"/>
                </a:lnTo>
                <a:cubicBezTo>
                  <a:pt x="2490" y="0"/>
                  <a:pt x="2465" y="0"/>
                  <a:pt x="2439" y="0"/>
                </a:cubicBezTo>
                <a:cubicBezTo>
                  <a:pt x="1081" y="33"/>
                  <a:pt x="0" y="939"/>
                  <a:pt x="0" y="2052"/>
                </a:cubicBezTo>
                <a:cubicBezTo>
                  <a:pt x="0" y="2413"/>
                  <a:pt x="0" y="2413"/>
                  <a:pt x="0" y="2413"/>
                </a:cubicBezTo>
                <a:cubicBezTo>
                  <a:pt x="2439" y="2413"/>
                  <a:pt x="2439" y="2413"/>
                  <a:pt x="2439" y="2413"/>
                </a:cubicBezTo>
                <a:cubicBezTo>
                  <a:pt x="3739" y="2413"/>
                  <a:pt x="3739" y="2413"/>
                  <a:pt x="3739" y="2413"/>
                </a:cubicBezTo>
                <a:cubicBezTo>
                  <a:pt x="5130" y="2413"/>
                  <a:pt x="6262" y="1491"/>
                  <a:pt x="6262" y="360"/>
                </a:cubicBezTo>
                <a:cubicBezTo>
                  <a:pt x="6262" y="0"/>
                  <a:pt x="6262" y="0"/>
                  <a:pt x="6262" y="0"/>
                </a:cubicBezTo>
                <a:lnTo>
                  <a:pt x="2523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">
            <a:extLst>
              <a:ext uri="{FF2B5EF4-FFF2-40B4-BE49-F238E27FC236}">
                <a16:creationId xmlns:a16="http://schemas.microsoft.com/office/drawing/2014/main" id="{4859BCDD-FA75-B042-A980-7C0B18EE9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687" y="4669528"/>
            <a:ext cx="3999350" cy="1547511"/>
          </a:xfrm>
          <a:custGeom>
            <a:avLst/>
            <a:gdLst>
              <a:gd name="T0" fmla="*/ 2179 w 3647"/>
              <a:gd name="T1" fmla="*/ 0 h 1409"/>
              <a:gd name="T2" fmla="*/ 2179 w 3647"/>
              <a:gd name="T3" fmla="*/ 0 h 1409"/>
              <a:gd name="T4" fmla="*/ 2221 w 3647"/>
              <a:gd name="T5" fmla="*/ 0 h 1409"/>
              <a:gd name="T6" fmla="*/ 3646 w 3647"/>
              <a:gd name="T7" fmla="*/ 1199 h 1409"/>
              <a:gd name="T8" fmla="*/ 3646 w 3647"/>
              <a:gd name="T9" fmla="*/ 1408 h 1409"/>
              <a:gd name="T10" fmla="*/ 2221 w 3647"/>
              <a:gd name="T11" fmla="*/ 1408 h 1409"/>
              <a:gd name="T12" fmla="*/ 1467 w 3647"/>
              <a:gd name="T13" fmla="*/ 1408 h 1409"/>
              <a:gd name="T14" fmla="*/ 0 w 3647"/>
              <a:gd name="T15" fmla="*/ 210 h 1409"/>
              <a:gd name="T16" fmla="*/ 0 w 3647"/>
              <a:gd name="T17" fmla="*/ 0 h 1409"/>
              <a:gd name="T18" fmla="*/ 2179 w 3647"/>
              <a:gd name="T19" fmla="*/ 0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47" h="1409">
                <a:moveTo>
                  <a:pt x="2179" y="0"/>
                </a:moveTo>
                <a:lnTo>
                  <a:pt x="2179" y="0"/>
                </a:lnTo>
                <a:cubicBezTo>
                  <a:pt x="2196" y="0"/>
                  <a:pt x="2204" y="0"/>
                  <a:pt x="2221" y="0"/>
                </a:cubicBezTo>
                <a:cubicBezTo>
                  <a:pt x="3009" y="17"/>
                  <a:pt x="3646" y="545"/>
                  <a:pt x="3646" y="1199"/>
                </a:cubicBezTo>
                <a:cubicBezTo>
                  <a:pt x="3646" y="1408"/>
                  <a:pt x="3646" y="1408"/>
                  <a:pt x="3646" y="1408"/>
                </a:cubicBezTo>
                <a:cubicBezTo>
                  <a:pt x="2221" y="1408"/>
                  <a:pt x="2221" y="1408"/>
                  <a:pt x="2221" y="1408"/>
                </a:cubicBezTo>
                <a:cubicBezTo>
                  <a:pt x="1467" y="1408"/>
                  <a:pt x="1467" y="1408"/>
                  <a:pt x="1467" y="1408"/>
                </a:cubicBezTo>
                <a:cubicBezTo>
                  <a:pt x="662" y="1408"/>
                  <a:pt x="0" y="872"/>
                  <a:pt x="0" y="210"/>
                </a:cubicBezTo>
                <a:cubicBezTo>
                  <a:pt x="0" y="0"/>
                  <a:pt x="0" y="0"/>
                  <a:pt x="0" y="0"/>
                </a:cubicBezTo>
                <a:lnTo>
                  <a:pt x="217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3">
            <a:extLst>
              <a:ext uri="{FF2B5EF4-FFF2-40B4-BE49-F238E27FC236}">
                <a16:creationId xmlns:a16="http://schemas.microsoft.com/office/drawing/2014/main" id="{AB30842C-4EF2-F947-9887-2FE55AAAB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9029" y="5462627"/>
            <a:ext cx="6867080" cy="2645278"/>
          </a:xfrm>
          <a:custGeom>
            <a:avLst/>
            <a:gdLst>
              <a:gd name="T0" fmla="*/ 2515 w 6262"/>
              <a:gd name="T1" fmla="*/ 0 h 2414"/>
              <a:gd name="T2" fmla="*/ 2515 w 6262"/>
              <a:gd name="T3" fmla="*/ 0 h 2414"/>
              <a:gd name="T4" fmla="*/ 2439 w 6262"/>
              <a:gd name="T5" fmla="*/ 0 h 2414"/>
              <a:gd name="T6" fmla="*/ 0 w 6262"/>
              <a:gd name="T7" fmla="*/ 2052 h 2414"/>
              <a:gd name="T8" fmla="*/ 0 w 6262"/>
              <a:gd name="T9" fmla="*/ 2413 h 2414"/>
              <a:gd name="T10" fmla="*/ 2439 w 6262"/>
              <a:gd name="T11" fmla="*/ 2413 h 2414"/>
              <a:gd name="T12" fmla="*/ 3738 w 6262"/>
              <a:gd name="T13" fmla="*/ 2413 h 2414"/>
              <a:gd name="T14" fmla="*/ 6261 w 6262"/>
              <a:gd name="T15" fmla="*/ 360 h 2414"/>
              <a:gd name="T16" fmla="*/ 6261 w 6262"/>
              <a:gd name="T17" fmla="*/ 0 h 2414"/>
              <a:gd name="T18" fmla="*/ 2515 w 6262"/>
              <a:gd name="T19" fmla="*/ 0 h 2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62" h="2414">
                <a:moveTo>
                  <a:pt x="2515" y="0"/>
                </a:moveTo>
                <a:lnTo>
                  <a:pt x="2515" y="0"/>
                </a:lnTo>
                <a:cubicBezTo>
                  <a:pt x="2490" y="0"/>
                  <a:pt x="2465" y="0"/>
                  <a:pt x="2439" y="0"/>
                </a:cubicBezTo>
                <a:cubicBezTo>
                  <a:pt x="1082" y="33"/>
                  <a:pt x="0" y="939"/>
                  <a:pt x="0" y="2052"/>
                </a:cubicBezTo>
                <a:cubicBezTo>
                  <a:pt x="0" y="2413"/>
                  <a:pt x="0" y="2413"/>
                  <a:pt x="0" y="2413"/>
                </a:cubicBezTo>
                <a:cubicBezTo>
                  <a:pt x="2439" y="2413"/>
                  <a:pt x="2439" y="2413"/>
                  <a:pt x="2439" y="2413"/>
                </a:cubicBezTo>
                <a:cubicBezTo>
                  <a:pt x="3738" y="2413"/>
                  <a:pt x="3738" y="2413"/>
                  <a:pt x="3738" y="2413"/>
                </a:cubicBezTo>
                <a:cubicBezTo>
                  <a:pt x="5129" y="2413"/>
                  <a:pt x="6261" y="1491"/>
                  <a:pt x="6261" y="360"/>
                </a:cubicBezTo>
                <a:cubicBezTo>
                  <a:pt x="6261" y="0"/>
                  <a:pt x="6261" y="0"/>
                  <a:pt x="6261" y="0"/>
                </a:cubicBezTo>
                <a:lnTo>
                  <a:pt x="2515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4">
            <a:extLst>
              <a:ext uri="{FF2B5EF4-FFF2-40B4-BE49-F238E27FC236}">
                <a16:creationId xmlns:a16="http://schemas.microsoft.com/office/drawing/2014/main" id="{BF791D0F-78BA-DE41-90FD-D8C2E20E3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8316" y="4669528"/>
            <a:ext cx="3999350" cy="1547511"/>
          </a:xfrm>
          <a:custGeom>
            <a:avLst/>
            <a:gdLst>
              <a:gd name="T0" fmla="*/ 2178 w 3646"/>
              <a:gd name="T1" fmla="*/ 0 h 1409"/>
              <a:gd name="T2" fmla="*/ 2178 w 3646"/>
              <a:gd name="T3" fmla="*/ 0 h 1409"/>
              <a:gd name="T4" fmla="*/ 2220 w 3646"/>
              <a:gd name="T5" fmla="*/ 0 h 1409"/>
              <a:gd name="T6" fmla="*/ 3645 w 3646"/>
              <a:gd name="T7" fmla="*/ 1199 h 1409"/>
              <a:gd name="T8" fmla="*/ 3645 w 3646"/>
              <a:gd name="T9" fmla="*/ 1408 h 1409"/>
              <a:gd name="T10" fmla="*/ 2220 w 3646"/>
              <a:gd name="T11" fmla="*/ 1408 h 1409"/>
              <a:gd name="T12" fmla="*/ 1466 w 3646"/>
              <a:gd name="T13" fmla="*/ 1408 h 1409"/>
              <a:gd name="T14" fmla="*/ 0 w 3646"/>
              <a:gd name="T15" fmla="*/ 210 h 1409"/>
              <a:gd name="T16" fmla="*/ 0 w 3646"/>
              <a:gd name="T17" fmla="*/ 0 h 1409"/>
              <a:gd name="T18" fmla="*/ 2178 w 3646"/>
              <a:gd name="T19" fmla="*/ 0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46" h="1409">
                <a:moveTo>
                  <a:pt x="2178" y="0"/>
                </a:moveTo>
                <a:lnTo>
                  <a:pt x="2178" y="0"/>
                </a:lnTo>
                <a:cubicBezTo>
                  <a:pt x="2187" y="0"/>
                  <a:pt x="2203" y="0"/>
                  <a:pt x="2220" y="0"/>
                </a:cubicBezTo>
                <a:cubicBezTo>
                  <a:pt x="3008" y="17"/>
                  <a:pt x="3645" y="545"/>
                  <a:pt x="3645" y="1199"/>
                </a:cubicBezTo>
                <a:cubicBezTo>
                  <a:pt x="3645" y="1408"/>
                  <a:pt x="3645" y="1408"/>
                  <a:pt x="3645" y="1408"/>
                </a:cubicBezTo>
                <a:cubicBezTo>
                  <a:pt x="2220" y="1408"/>
                  <a:pt x="2220" y="1408"/>
                  <a:pt x="2220" y="1408"/>
                </a:cubicBezTo>
                <a:cubicBezTo>
                  <a:pt x="1466" y="1408"/>
                  <a:pt x="1466" y="1408"/>
                  <a:pt x="1466" y="1408"/>
                </a:cubicBezTo>
                <a:cubicBezTo>
                  <a:pt x="653" y="1408"/>
                  <a:pt x="0" y="872"/>
                  <a:pt x="0" y="210"/>
                </a:cubicBezTo>
                <a:cubicBezTo>
                  <a:pt x="0" y="0"/>
                  <a:pt x="0" y="0"/>
                  <a:pt x="0" y="0"/>
                </a:cubicBezTo>
                <a:lnTo>
                  <a:pt x="2178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3FA4FF1B-E9F1-7A4E-B13A-79FBC2333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2658" y="5462627"/>
            <a:ext cx="6867080" cy="2645278"/>
          </a:xfrm>
          <a:custGeom>
            <a:avLst/>
            <a:gdLst>
              <a:gd name="T0" fmla="*/ 2515 w 6263"/>
              <a:gd name="T1" fmla="*/ 0 h 2414"/>
              <a:gd name="T2" fmla="*/ 2515 w 6263"/>
              <a:gd name="T3" fmla="*/ 0 h 2414"/>
              <a:gd name="T4" fmla="*/ 2440 w 6263"/>
              <a:gd name="T5" fmla="*/ 0 h 2414"/>
              <a:gd name="T6" fmla="*/ 0 w 6263"/>
              <a:gd name="T7" fmla="*/ 2052 h 2414"/>
              <a:gd name="T8" fmla="*/ 0 w 6263"/>
              <a:gd name="T9" fmla="*/ 2413 h 2414"/>
              <a:gd name="T10" fmla="*/ 2440 w 6263"/>
              <a:gd name="T11" fmla="*/ 2413 h 2414"/>
              <a:gd name="T12" fmla="*/ 3739 w 6263"/>
              <a:gd name="T13" fmla="*/ 2413 h 2414"/>
              <a:gd name="T14" fmla="*/ 6262 w 6263"/>
              <a:gd name="T15" fmla="*/ 360 h 2414"/>
              <a:gd name="T16" fmla="*/ 6262 w 6263"/>
              <a:gd name="T17" fmla="*/ 0 h 2414"/>
              <a:gd name="T18" fmla="*/ 2515 w 6263"/>
              <a:gd name="T19" fmla="*/ 0 h 2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63" h="2414">
                <a:moveTo>
                  <a:pt x="2515" y="0"/>
                </a:moveTo>
                <a:lnTo>
                  <a:pt x="2515" y="0"/>
                </a:lnTo>
                <a:cubicBezTo>
                  <a:pt x="2490" y="0"/>
                  <a:pt x="2465" y="0"/>
                  <a:pt x="2440" y="0"/>
                </a:cubicBezTo>
                <a:cubicBezTo>
                  <a:pt x="1082" y="33"/>
                  <a:pt x="0" y="939"/>
                  <a:pt x="0" y="2052"/>
                </a:cubicBezTo>
                <a:cubicBezTo>
                  <a:pt x="0" y="2413"/>
                  <a:pt x="0" y="2413"/>
                  <a:pt x="0" y="2413"/>
                </a:cubicBezTo>
                <a:cubicBezTo>
                  <a:pt x="2440" y="2413"/>
                  <a:pt x="2440" y="2413"/>
                  <a:pt x="2440" y="2413"/>
                </a:cubicBezTo>
                <a:cubicBezTo>
                  <a:pt x="3739" y="2413"/>
                  <a:pt x="3739" y="2413"/>
                  <a:pt x="3739" y="2413"/>
                </a:cubicBezTo>
                <a:cubicBezTo>
                  <a:pt x="5130" y="2413"/>
                  <a:pt x="6262" y="1491"/>
                  <a:pt x="6262" y="360"/>
                </a:cubicBezTo>
                <a:cubicBezTo>
                  <a:pt x="6262" y="0"/>
                  <a:pt x="6262" y="0"/>
                  <a:pt x="6262" y="0"/>
                </a:cubicBezTo>
                <a:lnTo>
                  <a:pt x="2515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6">
            <a:extLst>
              <a:ext uri="{FF2B5EF4-FFF2-40B4-BE49-F238E27FC236}">
                <a16:creationId xmlns:a16="http://schemas.microsoft.com/office/drawing/2014/main" id="{AA06034A-71CC-0346-A583-9BA603029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1945" y="4669528"/>
            <a:ext cx="3989678" cy="1547511"/>
          </a:xfrm>
          <a:custGeom>
            <a:avLst/>
            <a:gdLst>
              <a:gd name="T0" fmla="*/ 2179 w 3639"/>
              <a:gd name="T1" fmla="*/ 0 h 1409"/>
              <a:gd name="T2" fmla="*/ 2179 w 3639"/>
              <a:gd name="T3" fmla="*/ 0 h 1409"/>
              <a:gd name="T4" fmla="*/ 2221 w 3639"/>
              <a:gd name="T5" fmla="*/ 0 h 1409"/>
              <a:gd name="T6" fmla="*/ 3638 w 3639"/>
              <a:gd name="T7" fmla="*/ 1199 h 1409"/>
              <a:gd name="T8" fmla="*/ 3638 w 3639"/>
              <a:gd name="T9" fmla="*/ 1408 h 1409"/>
              <a:gd name="T10" fmla="*/ 2221 w 3639"/>
              <a:gd name="T11" fmla="*/ 1408 h 1409"/>
              <a:gd name="T12" fmla="*/ 1467 w 3639"/>
              <a:gd name="T13" fmla="*/ 1408 h 1409"/>
              <a:gd name="T14" fmla="*/ 0 w 3639"/>
              <a:gd name="T15" fmla="*/ 210 h 1409"/>
              <a:gd name="T16" fmla="*/ 0 w 3639"/>
              <a:gd name="T17" fmla="*/ 0 h 1409"/>
              <a:gd name="T18" fmla="*/ 2179 w 3639"/>
              <a:gd name="T19" fmla="*/ 0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9" h="1409">
                <a:moveTo>
                  <a:pt x="2179" y="0"/>
                </a:moveTo>
                <a:lnTo>
                  <a:pt x="2179" y="0"/>
                </a:lnTo>
                <a:cubicBezTo>
                  <a:pt x="2188" y="0"/>
                  <a:pt x="2205" y="0"/>
                  <a:pt x="2221" y="0"/>
                </a:cubicBezTo>
                <a:cubicBezTo>
                  <a:pt x="3009" y="17"/>
                  <a:pt x="3638" y="545"/>
                  <a:pt x="3638" y="1199"/>
                </a:cubicBezTo>
                <a:cubicBezTo>
                  <a:pt x="3638" y="1408"/>
                  <a:pt x="3638" y="1408"/>
                  <a:pt x="3638" y="1408"/>
                </a:cubicBezTo>
                <a:cubicBezTo>
                  <a:pt x="2221" y="1408"/>
                  <a:pt x="2221" y="1408"/>
                  <a:pt x="2221" y="1408"/>
                </a:cubicBezTo>
                <a:cubicBezTo>
                  <a:pt x="1467" y="1408"/>
                  <a:pt x="1467" y="1408"/>
                  <a:pt x="1467" y="1408"/>
                </a:cubicBezTo>
                <a:cubicBezTo>
                  <a:pt x="654" y="1408"/>
                  <a:pt x="0" y="872"/>
                  <a:pt x="0" y="210"/>
                </a:cubicBezTo>
                <a:cubicBezTo>
                  <a:pt x="0" y="0"/>
                  <a:pt x="0" y="0"/>
                  <a:pt x="0" y="0"/>
                </a:cubicBezTo>
                <a:lnTo>
                  <a:pt x="2179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7">
            <a:extLst>
              <a:ext uri="{FF2B5EF4-FFF2-40B4-BE49-F238E27FC236}">
                <a16:creationId xmlns:a16="http://schemas.microsoft.com/office/drawing/2014/main" id="{333C7BA4-251F-AE44-ACA4-BC43DC8AF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9882706"/>
            <a:ext cx="6867080" cy="2650112"/>
          </a:xfrm>
          <a:custGeom>
            <a:avLst/>
            <a:gdLst>
              <a:gd name="T0" fmla="*/ 2523 w 6263"/>
              <a:gd name="T1" fmla="*/ 0 h 2415"/>
              <a:gd name="T2" fmla="*/ 2523 w 6263"/>
              <a:gd name="T3" fmla="*/ 0 h 2415"/>
              <a:gd name="T4" fmla="*/ 2439 w 6263"/>
              <a:gd name="T5" fmla="*/ 0 h 2415"/>
              <a:gd name="T6" fmla="*/ 0 w 6263"/>
              <a:gd name="T7" fmla="*/ 2053 h 2415"/>
              <a:gd name="T8" fmla="*/ 0 w 6263"/>
              <a:gd name="T9" fmla="*/ 2414 h 2415"/>
              <a:gd name="T10" fmla="*/ 2439 w 6263"/>
              <a:gd name="T11" fmla="*/ 2414 h 2415"/>
              <a:gd name="T12" fmla="*/ 3739 w 6263"/>
              <a:gd name="T13" fmla="*/ 2414 h 2415"/>
              <a:gd name="T14" fmla="*/ 6262 w 6263"/>
              <a:gd name="T15" fmla="*/ 360 h 2415"/>
              <a:gd name="T16" fmla="*/ 6262 w 6263"/>
              <a:gd name="T17" fmla="*/ 0 h 2415"/>
              <a:gd name="T18" fmla="*/ 2523 w 6263"/>
              <a:gd name="T19" fmla="*/ 0 h 2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63" h="2415">
                <a:moveTo>
                  <a:pt x="2523" y="0"/>
                </a:moveTo>
                <a:lnTo>
                  <a:pt x="2523" y="0"/>
                </a:lnTo>
                <a:cubicBezTo>
                  <a:pt x="2490" y="0"/>
                  <a:pt x="2465" y="0"/>
                  <a:pt x="2439" y="0"/>
                </a:cubicBezTo>
                <a:cubicBezTo>
                  <a:pt x="1081" y="33"/>
                  <a:pt x="0" y="947"/>
                  <a:pt x="0" y="2053"/>
                </a:cubicBezTo>
                <a:cubicBezTo>
                  <a:pt x="0" y="2414"/>
                  <a:pt x="0" y="2414"/>
                  <a:pt x="0" y="2414"/>
                </a:cubicBezTo>
                <a:cubicBezTo>
                  <a:pt x="2439" y="2414"/>
                  <a:pt x="2439" y="2414"/>
                  <a:pt x="2439" y="2414"/>
                </a:cubicBezTo>
                <a:cubicBezTo>
                  <a:pt x="3739" y="2414"/>
                  <a:pt x="3739" y="2414"/>
                  <a:pt x="3739" y="2414"/>
                </a:cubicBezTo>
                <a:cubicBezTo>
                  <a:pt x="5130" y="2414"/>
                  <a:pt x="6262" y="1500"/>
                  <a:pt x="6262" y="360"/>
                </a:cubicBezTo>
                <a:cubicBezTo>
                  <a:pt x="6262" y="0"/>
                  <a:pt x="6262" y="0"/>
                  <a:pt x="6262" y="0"/>
                </a:cubicBezTo>
                <a:lnTo>
                  <a:pt x="2523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8">
            <a:extLst>
              <a:ext uri="{FF2B5EF4-FFF2-40B4-BE49-F238E27FC236}">
                <a16:creationId xmlns:a16="http://schemas.microsoft.com/office/drawing/2014/main" id="{577C96A7-AE83-6843-869A-79075CC1D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687" y="9094444"/>
            <a:ext cx="3999350" cy="1547511"/>
          </a:xfrm>
          <a:custGeom>
            <a:avLst/>
            <a:gdLst>
              <a:gd name="T0" fmla="*/ 2179 w 3647"/>
              <a:gd name="T1" fmla="*/ 0 h 1409"/>
              <a:gd name="T2" fmla="*/ 2179 w 3647"/>
              <a:gd name="T3" fmla="*/ 0 h 1409"/>
              <a:gd name="T4" fmla="*/ 2221 w 3647"/>
              <a:gd name="T5" fmla="*/ 0 h 1409"/>
              <a:gd name="T6" fmla="*/ 3646 w 3647"/>
              <a:gd name="T7" fmla="*/ 1198 h 1409"/>
              <a:gd name="T8" fmla="*/ 3646 w 3647"/>
              <a:gd name="T9" fmla="*/ 1408 h 1409"/>
              <a:gd name="T10" fmla="*/ 2221 w 3647"/>
              <a:gd name="T11" fmla="*/ 1408 h 1409"/>
              <a:gd name="T12" fmla="*/ 1467 w 3647"/>
              <a:gd name="T13" fmla="*/ 1408 h 1409"/>
              <a:gd name="T14" fmla="*/ 0 w 3647"/>
              <a:gd name="T15" fmla="*/ 209 h 1409"/>
              <a:gd name="T16" fmla="*/ 0 w 3647"/>
              <a:gd name="T17" fmla="*/ 0 h 1409"/>
              <a:gd name="T18" fmla="*/ 2179 w 3647"/>
              <a:gd name="T19" fmla="*/ 0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47" h="1409">
                <a:moveTo>
                  <a:pt x="2179" y="0"/>
                </a:moveTo>
                <a:lnTo>
                  <a:pt x="2179" y="0"/>
                </a:lnTo>
                <a:cubicBezTo>
                  <a:pt x="2196" y="0"/>
                  <a:pt x="2204" y="0"/>
                  <a:pt x="2221" y="0"/>
                </a:cubicBezTo>
                <a:cubicBezTo>
                  <a:pt x="3009" y="25"/>
                  <a:pt x="3646" y="553"/>
                  <a:pt x="3646" y="1198"/>
                </a:cubicBezTo>
                <a:cubicBezTo>
                  <a:pt x="3646" y="1408"/>
                  <a:pt x="3646" y="1408"/>
                  <a:pt x="3646" y="1408"/>
                </a:cubicBezTo>
                <a:cubicBezTo>
                  <a:pt x="2221" y="1408"/>
                  <a:pt x="2221" y="1408"/>
                  <a:pt x="2221" y="1408"/>
                </a:cubicBezTo>
                <a:cubicBezTo>
                  <a:pt x="1467" y="1408"/>
                  <a:pt x="1467" y="1408"/>
                  <a:pt x="1467" y="1408"/>
                </a:cubicBezTo>
                <a:cubicBezTo>
                  <a:pt x="662" y="1408"/>
                  <a:pt x="0" y="872"/>
                  <a:pt x="0" y="209"/>
                </a:cubicBezTo>
                <a:cubicBezTo>
                  <a:pt x="0" y="0"/>
                  <a:pt x="0" y="0"/>
                  <a:pt x="0" y="0"/>
                </a:cubicBezTo>
                <a:lnTo>
                  <a:pt x="2179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9">
            <a:extLst>
              <a:ext uri="{FF2B5EF4-FFF2-40B4-BE49-F238E27FC236}">
                <a16:creationId xmlns:a16="http://schemas.microsoft.com/office/drawing/2014/main" id="{2DBB5B93-0E14-894A-B2D1-ADB0E602B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9029" y="9882706"/>
            <a:ext cx="6867080" cy="2650112"/>
          </a:xfrm>
          <a:custGeom>
            <a:avLst/>
            <a:gdLst>
              <a:gd name="T0" fmla="*/ 2515 w 6262"/>
              <a:gd name="T1" fmla="*/ 0 h 2415"/>
              <a:gd name="T2" fmla="*/ 2515 w 6262"/>
              <a:gd name="T3" fmla="*/ 0 h 2415"/>
              <a:gd name="T4" fmla="*/ 2439 w 6262"/>
              <a:gd name="T5" fmla="*/ 0 h 2415"/>
              <a:gd name="T6" fmla="*/ 0 w 6262"/>
              <a:gd name="T7" fmla="*/ 2053 h 2415"/>
              <a:gd name="T8" fmla="*/ 0 w 6262"/>
              <a:gd name="T9" fmla="*/ 2414 h 2415"/>
              <a:gd name="T10" fmla="*/ 2439 w 6262"/>
              <a:gd name="T11" fmla="*/ 2414 h 2415"/>
              <a:gd name="T12" fmla="*/ 3738 w 6262"/>
              <a:gd name="T13" fmla="*/ 2414 h 2415"/>
              <a:gd name="T14" fmla="*/ 6261 w 6262"/>
              <a:gd name="T15" fmla="*/ 360 h 2415"/>
              <a:gd name="T16" fmla="*/ 6261 w 6262"/>
              <a:gd name="T17" fmla="*/ 0 h 2415"/>
              <a:gd name="T18" fmla="*/ 2515 w 6262"/>
              <a:gd name="T19" fmla="*/ 0 h 2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62" h="2415">
                <a:moveTo>
                  <a:pt x="2515" y="0"/>
                </a:moveTo>
                <a:lnTo>
                  <a:pt x="2515" y="0"/>
                </a:lnTo>
                <a:cubicBezTo>
                  <a:pt x="2490" y="0"/>
                  <a:pt x="2465" y="0"/>
                  <a:pt x="2439" y="0"/>
                </a:cubicBezTo>
                <a:cubicBezTo>
                  <a:pt x="1082" y="33"/>
                  <a:pt x="0" y="947"/>
                  <a:pt x="0" y="2053"/>
                </a:cubicBezTo>
                <a:cubicBezTo>
                  <a:pt x="0" y="2414"/>
                  <a:pt x="0" y="2414"/>
                  <a:pt x="0" y="2414"/>
                </a:cubicBezTo>
                <a:cubicBezTo>
                  <a:pt x="2439" y="2414"/>
                  <a:pt x="2439" y="2414"/>
                  <a:pt x="2439" y="2414"/>
                </a:cubicBezTo>
                <a:cubicBezTo>
                  <a:pt x="3738" y="2414"/>
                  <a:pt x="3738" y="2414"/>
                  <a:pt x="3738" y="2414"/>
                </a:cubicBezTo>
                <a:cubicBezTo>
                  <a:pt x="5129" y="2414"/>
                  <a:pt x="6261" y="1500"/>
                  <a:pt x="6261" y="360"/>
                </a:cubicBezTo>
                <a:cubicBezTo>
                  <a:pt x="6261" y="0"/>
                  <a:pt x="6261" y="0"/>
                  <a:pt x="6261" y="0"/>
                </a:cubicBezTo>
                <a:lnTo>
                  <a:pt x="2515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10">
            <a:extLst>
              <a:ext uri="{FF2B5EF4-FFF2-40B4-BE49-F238E27FC236}">
                <a16:creationId xmlns:a16="http://schemas.microsoft.com/office/drawing/2014/main" id="{2EE3582D-8B0C-B240-A3D5-537619848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8316" y="9094444"/>
            <a:ext cx="3999350" cy="1547511"/>
          </a:xfrm>
          <a:custGeom>
            <a:avLst/>
            <a:gdLst>
              <a:gd name="T0" fmla="*/ 2178 w 3646"/>
              <a:gd name="T1" fmla="*/ 0 h 1409"/>
              <a:gd name="T2" fmla="*/ 2178 w 3646"/>
              <a:gd name="T3" fmla="*/ 0 h 1409"/>
              <a:gd name="T4" fmla="*/ 2220 w 3646"/>
              <a:gd name="T5" fmla="*/ 0 h 1409"/>
              <a:gd name="T6" fmla="*/ 3645 w 3646"/>
              <a:gd name="T7" fmla="*/ 1198 h 1409"/>
              <a:gd name="T8" fmla="*/ 3645 w 3646"/>
              <a:gd name="T9" fmla="*/ 1408 h 1409"/>
              <a:gd name="T10" fmla="*/ 2220 w 3646"/>
              <a:gd name="T11" fmla="*/ 1408 h 1409"/>
              <a:gd name="T12" fmla="*/ 1466 w 3646"/>
              <a:gd name="T13" fmla="*/ 1408 h 1409"/>
              <a:gd name="T14" fmla="*/ 0 w 3646"/>
              <a:gd name="T15" fmla="*/ 209 h 1409"/>
              <a:gd name="T16" fmla="*/ 0 w 3646"/>
              <a:gd name="T17" fmla="*/ 0 h 1409"/>
              <a:gd name="T18" fmla="*/ 2178 w 3646"/>
              <a:gd name="T19" fmla="*/ 0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46" h="1409">
                <a:moveTo>
                  <a:pt x="2178" y="0"/>
                </a:moveTo>
                <a:lnTo>
                  <a:pt x="2178" y="0"/>
                </a:lnTo>
                <a:cubicBezTo>
                  <a:pt x="2187" y="0"/>
                  <a:pt x="2203" y="0"/>
                  <a:pt x="2220" y="0"/>
                </a:cubicBezTo>
                <a:cubicBezTo>
                  <a:pt x="3008" y="25"/>
                  <a:pt x="3645" y="553"/>
                  <a:pt x="3645" y="1198"/>
                </a:cubicBezTo>
                <a:cubicBezTo>
                  <a:pt x="3645" y="1408"/>
                  <a:pt x="3645" y="1408"/>
                  <a:pt x="3645" y="1408"/>
                </a:cubicBezTo>
                <a:cubicBezTo>
                  <a:pt x="2220" y="1408"/>
                  <a:pt x="2220" y="1408"/>
                  <a:pt x="2220" y="1408"/>
                </a:cubicBezTo>
                <a:cubicBezTo>
                  <a:pt x="1466" y="1408"/>
                  <a:pt x="1466" y="1408"/>
                  <a:pt x="1466" y="1408"/>
                </a:cubicBezTo>
                <a:cubicBezTo>
                  <a:pt x="653" y="1408"/>
                  <a:pt x="0" y="872"/>
                  <a:pt x="0" y="209"/>
                </a:cubicBezTo>
                <a:cubicBezTo>
                  <a:pt x="0" y="0"/>
                  <a:pt x="0" y="0"/>
                  <a:pt x="0" y="0"/>
                </a:cubicBezTo>
                <a:lnTo>
                  <a:pt x="2178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11">
            <a:extLst>
              <a:ext uri="{FF2B5EF4-FFF2-40B4-BE49-F238E27FC236}">
                <a16:creationId xmlns:a16="http://schemas.microsoft.com/office/drawing/2014/main" id="{DF0F5DED-832A-984D-97D3-6E45DB075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2658" y="9882706"/>
            <a:ext cx="6867080" cy="2650112"/>
          </a:xfrm>
          <a:custGeom>
            <a:avLst/>
            <a:gdLst>
              <a:gd name="T0" fmla="*/ 2515 w 6263"/>
              <a:gd name="T1" fmla="*/ 0 h 2415"/>
              <a:gd name="T2" fmla="*/ 2515 w 6263"/>
              <a:gd name="T3" fmla="*/ 0 h 2415"/>
              <a:gd name="T4" fmla="*/ 2440 w 6263"/>
              <a:gd name="T5" fmla="*/ 0 h 2415"/>
              <a:gd name="T6" fmla="*/ 0 w 6263"/>
              <a:gd name="T7" fmla="*/ 2053 h 2415"/>
              <a:gd name="T8" fmla="*/ 0 w 6263"/>
              <a:gd name="T9" fmla="*/ 2414 h 2415"/>
              <a:gd name="T10" fmla="*/ 2440 w 6263"/>
              <a:gd name="T11" fmla="*/ 2414 h 2415"/>
              <a:gd name="T12" fmla="*/ 3739 w 6263"/>
              <a:gd name="T13" fmla="*/ 2414 h 2415"/>
              <a:gd name="T14" fmla="*/ 6262 w 6263"/>
              <a:gd name="T15" fmla="*/ 360 h 2415"/>
              <a:gd name="T16" fmla="*/ 6262 w 6263"/>
              <a:gd name="T17" fmla="*/ 0 h 2415"/>
              <a:gd name="T18" fmla="*/ 2515 w 6263"/>
              <a:gd name="T19" fmla="*/ 0 h 2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63" h="2415">
                <a:moveTo>
                  <a:pt x="2515" y="0"/>
                </a:moveTo>
                <a:lnTo>
                  <a:pt x="2515" y="0"/>
                </a:lnTo>
                <a:cubicBezTo>
                  <a:pt x="2490" y="0"/>
                  <a:pt x="2465" y="0"/>
                  <a:pt x="2440" y="0"/>
                </a:cubicBezTo>
                <a:cubicBezTo>
                  <a:pt x="1082" y="33"/>
                  <a:pt x="0" y="947"/>
                  <a:pt x="0" y="2053"/>
                </a:cubicBezTo>
                <a:cubicBezTo>
                  <a:pt x="0" y="2414"/>
                  <a:pt x="0" y="2414"/>
                  <a:pt x="0" y="2414"/>
                </a:cubicBezTo>
                <a:cubicBezTo>
                  <a:pt x="2440" y="2414"/>
                  <a:pt x="2440" y="2414"/>
                  <a:pt x="2440" y="2414"/>
                </a:cubicBezTo>
                <a:cubicBezTo>
                  <a:pt x="3739" y="2414"/>
                  <a:pt x="3739" y="2414"/>
                  <a:pt x="3739" y="2414"/>
                </a:cubicBezTo>
                <a:cubicBezTo>
                  <a:pt x="5130" y="2414"/>
                  <a:pt x="6262" y="1500"/>
                  <a:pt x="6262" y="360"/>
                </a:cubicBezTo>
                <a:cubicBezTo>
                  <a:pt x="6262" y="0"/>
                  <a:pt x="6262" y="0"/>
                  <a:pt x="6262" y="0"/>
                </a:cubicBezTo>
                <a:lnTo>
                  <a:pt x="2515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12">
            <a:extLst>
              <a:ext uri="{FF2B5EF4-FFF2-40B4-BE49-F238E27FC236}">
                <a16:creationId xmlns:a16="http://schemas.microsoft.com/office/drawing/2014/main" id="{C007D8CA-AF3C-8843-BD37-55177A1CF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1945" y="9094444"/>
            <a:ext cx="3989678" cy="1547511"/>
          </a:xfrm>
          <a:custGeom>
            <a:avLst/>
            <a:gdLst>
              <a:gd name="T0" fmla="*/ 2179 w 3639"/>
              <a:gd name="T1" fmla="*/ 0 h 1409"/>
              <a:gd name="T2" fmla="*/ 2179 w 3639"/>
              <a:gd name="T3" fmla="*/ 0 h 1409"/>
              <a:gd name="T4" fmla="*/ 2221 w 3639"/>
              <a:gd name="T5" fmla="*/ 0 h 1409"/>
              <a:gd name="T6" fmla="*/ 3638 w 3639"/>
              <a:gd name="T7" fmla="*/ 1198 h 1409"/>
              <a:gd name="T8" fmla="*/ 3638 w 3639"/>
              <a:gd name="T9" fmla="*/ 1408 h 1409"/>
              <a:gd name="T10" fmla="*/ 2221 w 3639"/>
              <a:gd name="T11" fmla="*/ 1408 h 1409"/>
              <a:gd name="T12" fmla="*/ 1467 w 3639"/>
              <a:gd name="T13" fmla="*/ 1408 h 1409"/>
              <a:gd name="T14" fmla="*/ 0 w 3639"/>
              <a:gd name="T15" fmla="*/ 209 h 1409"/>
              <a:gd name="T16" fmla="*/ 0 w 3639"/>
              <a:gd name="T17" fmla="*/ 0 h 1409"/>
              <a:gd name="T18" fmla="*/ 2179 w 3639"/>
              <a:gd name="T19" fmla="*/ 0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9" h="1409">
                <a:moveTo>
                  <a:pt x="2179" y="0"/>
                </a:moveTo>
                <a:lnTo>
                  <a:pt x="2179" y="0"/>
                </a:lnTo>
                <a:cubicBezTo>
                  <a:pt x="2188" y="0"/>
                  <a:pt x="2205" y="0"/>
                  <a:pt x="2221" y="0"/>
                </a:cubicBezTo>
                <a:cubicBezTo>
                  <a:pt x="3009" y="25"/>
                  <a:pt x="3638" y="553"/>
                  <a:pt x="3638" y="1198"/>
                </a:cubicBezTo>
                <a:cubicBezTo>
                  <a:pt x="3638" y="1408"/>
                  <a:pt x="3638" y="1408"/>
                  <a:pt x="3638" y="1408"/>
                </a:cubicBezTo>
                <a:cubicBezTo>
                  <a:pt x="2221" y="1408"/>
                  <a:pt x="2221" y="1408"/>
                  <a:pt x="2221" y="1408"/>
                </a:cubicBezTo>
                <a:cubicBezTo>
                  <a:pt x="1467" y="1408"/>
                  <a:pt x="1467" y="1408"/>
                  <a:pt x="1467" y="1408"/>
                </a:cubicBezTo>
                <a:cubicBezTo>
                  <a:pt x="654" y="1408"/>
                  <a:pt x="0" y="872"/>
                  <a:pt x="0" y="209"/>
                </a:cubicBezTo>
                <a:cubicBezTo>
                  <a:pt x="0" y="0"/>
                  <a:pt x="0" y="0"/>
                  <a:pt x="0" y="0"/>
                </a:cubicBezTo>
                <a:lnTo>
                  <a:pt x="217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39">
            <a:extLst>
              <a:ext uri="{FF2B5EF4-FFF2-40B4-BE49-F238E27FC236}">
                <a16:creationId xmlns:a16="http://schemas.microsoft.com/office/drawing/2014/main" id="{D8E91F5C-FC14-DB4D-B414-DB2FA0681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3838" y="5124109"/>
            <a:ext cx="884984" cy="643186"/>
          </a:xfrm>
          <a:custGeom>
            <a:avLst/>
            <a:gdLst>
              <a:gd name="T0" fmla="*/ 679 w 806"/>
              <a:gd name="T1" fmla="*/ 586 h 587"/>
              <a:gd name="T2" fmla="*/ 679 w 806"/>
              <a:gd name="T3" fmla="*/ 586 h 587"/>
              <a:gd name="T4" fmla="*/ 117 w 806"/>
              <a:gd name="T5" fmla="*/ 586 h 587"/>
              <a:gd name="T6" fmla="*/ 0 w 806"/>
              <a:gd name="T7" fmla="*/ 461 h 587"/>
              <a:gd name="T8" fmla="*/ 0 w 806"/>
              <a:gd name="T9" fmla="*/ 117 h 587"/>
              <a:gd name="T10" fmla="*/ 117 w 806"/>
              <a:gd name="T11" fmla="*/ 0 h 587"/>
              <a:gd name="T12" fmla="*/ 679 w 806"/>
              <a:gd name="T13" fmla="*/ 0 h 587"/>
              <a:gd name="T14" fmla="*/ 805 w 806"/>
              <a:gd name="T15" fmla="*/ 117 h 587"/>
              <a:gd name="T16" fmla="*/ 805 w 806"/>
              <a:gd name="T17" fmla="*/ 461 h 587"/>
              <a:gd name="T18" fmla="*/ 679 w 806"/>
              <a:gd name="T19" fmla="*/ 586 h 587"/>
              <a:gd name="T20" fmla="*/ 117 w 806"/>
              <a:gd name="T21" fmla="*/ 67 h 587"/>
              <a:gd name="T22" fmla="*/ 117 w 806"/>
              <a:gd name="T23" fmla="*/ 67 h 587"/>
              <a:gd name="T24" fmla="*/ 67 w 806"/>
              <a:gd name="T25" fmla="*/ 117 h 587"/>
              <a:gd name="T26" fmla="*/ 67 w 806"/>
              <a:gd name="T27" fmla="*/ 461 h 587"/>
              <a:gd name="T28" fmla="*/ 117 w 806"/>
              <a:gd name="T29" fmla="*/ 519 h 587"/>
              <a:gd name="T30" fmla="*/ 679 w 806"/>
              <a:gd name="T31" fmla="*/ 519 h 587"/>
              <a:gd name="T32" fmla="*/ 738 w 806"/>
              <a:gd name="T33" fmla="*/ 461 h 587"/>
              <a:gd name="T34" fmla="*/ 738 w 806"/>
              <a:gd name="T35" fmla="*/ 117 h 587"/>
              <a:gd name="T36" fmla="*/ 679 w 806"/>
              <a:gd name="T37" fmla="*/ 67 h 587"/>
              <a:gd name="T38" fmla="*/ 117 w 806"/>
              <a:gd name="T39" fmla="*/ 6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06" h="587">
                <a:moveTo>
                  <a:pt x="679" y="586"/>
                </a:moveTo>
                <a:lnTo>
                  <a:pt x="679" y="586"/>
                </a:lnTo>
                <a:cubicBezTo>
                  <a:pt x="117" y="586"/>
                  <a:pt x="117" y="586"/>
                  <a:pt x="117" y="586"/>
                </a:cubicBezTo>
                <a:cubicBezTo>
                  <a:pt x="50" y="586"/>
                  <a:pt x="0" y="528"/>
                  <a:pt x="0" y="461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0"/>
                  <a:pt x="50" y="0"/>
                  <a:pt x="117" y="0"/>
                </a:cubicBezTo>
                <a:cubicBezTo>
                  <a:pt x="679" y="0"/>
                  <a:pt x="679" y="0"/>
                  <a:pt x="679" y="0"/>
                </a:cubicBezTo>
                <a:cubicBezTo>
                  <a:pt x="746" y="0"/>
                  <a:pt x="805" y="50"/>
                  <a:pt x="805" y="117"/>
                </a:cubicBezTo>
                <a:cubicBezTo>
                  <a:pt x="805" y="461"/>
                  <a:pt x="805" y="461"/>
                  <a:pt x="805" y="461"/>
                </a:cubicBezTo>
                <a:cubicBezTo>
                  <a:pt x="805" y="528"/>
                  <a:pt x="746" y="586"/>
                  <a:pt x="679" y="586"/>
                </a:cubicBezTo>
                <a:close/>
                <a:moveTo>
                  <a:pt x="117" y="67"/>
                </a:moveTo>
                <a:lnTo>
                  <a:pt x="117" y="67"/>
                </a:lnTo>
                <a:cubicBezTo>
                  <a:pt x="92" y="67"/>
                  <a:pt x="67" y="92"/>
                  <a:pt x="67" y="117"/>
                </a:cubicBezTo>
                <a:cubicBezTo>
                  <a:pt x="67" y="461"/>
                  <a:pt x="67" y="461"/>
                  <a:pt x="67" y="461"/>
                </a:cubicBezTo>
                <a:cubicBezTo>
                  <a:pt x="67" y="494"/>
                  <a:pt x="92" y="519"/>
                  <a:pt x="117" y="519"/>
                </a:cubicBezTo>
                <a:cubicBezTo>
                  <a:pt x="679" y="519"/>
                  <a:pt x="679" y="519"/>
                  <a:pt x="679" y="519"/>
                </a:cubicBezTo>
                <a:cubicBezTo>
                  <a:pt x="712" y="519"/>
                  <a:pt x="738" y="494"/>
                  <a:pt x="738" y="461"/>
                </a:cubicBezTo>
                <a:cubicBezTo>
                  <a:pt x="738" y="117"/>
                  <a:pt x="738" y="117"/>
                  <a:pt x="738" y="117"/>
                </a:cubicBezTo>
                <a:cubicBezTo>
                  <a:pt x="738" y="92"/>
                  <a:pt x="712" y="67"/>
                  <a:pt x="679" y="67"/>
                </a:cubicBezTo>
                <a:lnTo>
                  <a:pt x="117" y="6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40">
            <a:extLst>
              <a:ext uri="{FF2B5EF4-FFF2-40B4-BE49-F238E27FC236}">
                <a16:creationId xmlns:a16="http://schemas.microsoft.com/office/drawing/2014/main" id="{134DD5DF-CB98-8C4E-8B50-CF05888C4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2028" y="5307876"/>
            <a:ext cx="183767" cy="270814"/>
          </a:xfrm>
          <a:custGeom>
            <a:avLst/>
            <a:gdLst>
              <a:gd name="T0" fmla="*/ 93 w 169"/>
              <a:gd name="T1" fmla="*/ 244 h 245"/>
              <a:gd name="T2" fmla="*/ 93 w 169"/>
              <a:gd name="T3" fmla="*/ 244 h 245"/>
              <a:gd name="T4" fmla="*/ 34 w 169"/>
              <a:gd name="T5" fmla="*/ 244 h 245"/>
              <a:gd name="T6" fmla="*/ 9 w 169"/>
              <a:gd name="T7" fmla="*/ 218 h 245"/>
              <a:gd name="T8" fmla="*/ 9 w 169"/>
              <a:gd name="T9" fmla="*/ 218 h 245"/>
              <a:gd name="T10" fmla="*/ 34 w 169"/>
              <a:gd name="T11" fmla="*/ 193 h 245"/>
              <a:gd name="T12" fmla="*/ 93 w 169"/>
              <a:gd name="T13" fmla="*/ 193 h 245"/>
              <a:gd name="T14" fmla="*/ 118 w 169"/>
              <a:gd name="T15" fmla="*/ 168 h 245"/>
              <a:gd name="T16" fmla="*/ 93 w 169"/>
              <a:gd name="T17" fmla="*/ 143 h 245"/>
              <a:gd name="T18" fmla="*/ 76 w 169"/>
              <a:gd name="T19" fmla="*/ 143 h 245"/>
              <a:gd name="T20" fmla="*/ 0 w 169"/>
              <a:gd name="T21" fmla="*/ 84 h 245"/>
              <a:gd name="T22" fmla="*/ 76 w 169"/>
              <a:gd name="T23" fmla="*/ 0 h 245"/>
              <a:gd name="T24" fmla="*/ 135 w 169"/>
              <a:gd name="T25" fmla="*/ 0 h 245"/>
              <a:gd name="T26" fmla="*/ 160 w 169"/>
              <a:gd name="T27" fmla="*/ 25 h 245"/>
              <a:gd name="T28" fmla="*/ 160 w 169"/>
              <a:gd name="T29" fmla="*/ 25 h 245"/>
              <a:gd name="T30" fmla="*/ 135 w 169"/>
              <a:gd name="T31" fmla="*/ 51 h 245"/>
              <a:gd name="T32" fmla="*/ 76 w 169"/>
              <a:gd name="T33" fmla="*/ 51 h 245"/>
              <a:gd name="T34" fmla="*/ 51 w 169"/>
              <a:gd name="T35" fmla="*/ 76 h 245"/>
              <a:gd name="T36" fmla="*/ 76 w 169"/>
              <a:gd name="T37" fmla="*/ 101 h 245"/>
              <a:gd name="T38" fmla="*/ 93 w 169"/>
              <a:gd name="T39" fmla="*/ 101 h 245"/>
              <a:gd name="T40" fmla="*/ 168 w 169"/>
              <a:gd name="T41" fmla="*/ 176 h 245"/>
              <a:gd name="T42" fmla="*/ 93 w 169"/>
              <a:gd name="T43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9" h="245">
                <a:moveTo>
                  <a:pt x="93" y="244"/>
                </a:moveTo>
                <a:lnTo>
                  <a:pt x="93" y="244"/>
                </a:lnTo>
                <a:cubicBezTo>
                  <a:pt x="34" y="244"/>
                  <a:pt x="34" y="244"/>
                  <a:pt x="34" y="244"/>
                </a:cubicBezTo>
                <a:cubicBezTo>
                  <a:pt x="17" y="244"/>
                  <a:pt x="9" y="235"/>
                  <a:pt x="9" y="218"/>
                </a:cubicBezTo>
                <a:lnTo>
                  <a:pt x="9" y="218"/>
                </a:lnTo>
                <a:cubicBezTo>
                  <a:pt x="9" y="202"/>
                  <a:pt x="17" y="193"/>
                  <a:pt x="34" y="193"/>
                </a:cubicBezTo>
                <a:cubicBezTo>
                  <a:pt x="93" y="193"/>
                  <a:pt x="93" y="193"/>
                  <a:pt x="93" y="193"/>
                </a:cubicBezTo>
                <a:cubicBezTo>
                  <a:pt x="109" y="193"/>
                  <a:pt x="118" y="185"/>
                  <a:pt x="118" y="168"/>
                </a:cubicBezTo>
                <a:cubicBezTo>
                  <a:pt x="118" y="160"/>
                  <a:pt x="109" y="143"/>
                  <a:pt x="93" y="143"/>
                </a:cubicBezTo>
                <a:cubicBezTo>
                  <a:pt x="76" y="143"/>
                  <a:pt x="76" y="143"/>
                  <a:pt x="76" y="143"/>
                </a:cubicBezTo>
                <a:cubicBezTo>
                  <a:pt x="34" y="143"/>
                  <a:pt x="0" y="118"/>
                  <a:pt x="0" y="84"/>
                </a:cubicBezTo>
                <a:cubicBezTo>
                  <a:pt x="0" y="42"/>
                  <a:pt x="34" y="0"/>
                  <a:pt x="76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51" y="0"/>
                  <a:pt x="160" y="17"/>
                  <a:pt x="160" y="25"/>
                </a:cubicBezTo>
                <a:lnTo>
                  <a:pt x="160" y="25"/>
                </a:lnTo>
                <a:cubicBezTo>
                  <a:pt x="160" y="42"/>
                  <a:pt x="151" y="51"/>
                  <a:pt x="135" y="51"/>
                </a:cubicBezTo>
                <a:cubicBezTo>
                  <a:pt x="76" y="51"/>
                  <a:pt x="76" y="51"/>
                  <a:pt x="76" y="51"/>
                </a:cubicBezTo>
                <a:cubicBezTo>
                  <a:pt x="59" y="51"/>
                  <a:pt x="51" y="59"/>
                  <a:pt x="51" y="76"/>
                </a:cubicBezTo>
                <a:cubicBezTo>
                  <a:pt x="51" y="84"/>
                  <a:pt x="59" y="101"/>
                  <a:pt x="76" y="101"/>
                </a:cubicBezTo>
                <a:cubicBezTo>
                  <a:pt x="93" y="101"/>
                  <a:pt x="93" y="101"/>
                  <a:pt x="93" y="101"/>
                </a:cubicBezTo>
                <a:cubicBezTo>
                  <a:pt x="135" y="101"/>
                  <a:pt x="168" y="135"/>
                  <a:pt x="168" y="176"/>
                </a:cubicBezTo>
                <a:cubicBezTo>
                  <a:pt x="160" y="218"/>
                  <a:pt x="126" y="244"/>
                  <a:pt x="93" y="2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41">
            <a:extLst>
              <a:ext uri="{FF2B5EF4-FFF2-40B4-BE49-F238E27FC236}">
                <a16:creationId xmlns:a16="http://schemas.microsoft.com/office/drawing/2014/main" id="{A7E7AAF4-D0BF-1044-AE3E-356A55144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9731" y="5269188"/>
            <a:ext cx="58032" cy="62869"/>
          </a:xfrm>
          <a:custGeom>
            <a:avLst/>
            <a:gdLst>
              <a:gd name="T0" fmla="*/ 50 w 51"/>
              <a:gd name="T1" fmla="*/ 58 h 59"/>
              <a:gd name="T2" fmla="*/ 0 w 51"/>
              <a:gd name="T3" fmla="*/ 58 h 59"/>
              <a:gd name="T4" fmla="*/ 0 w 51"/>
              <a:gd name="T5" fmla="*/ 0 h 59"/>
              <a:gd name="T6" fmla="*/ 50 w 51"/>
              <a:gd name="T7" fmla="*/ 0 h 59"/>
              <a:gd name="T8" fmla="*/ 50 w 51"/>
              <a:gd name="T9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59">
                <a:moveTo>
                  <a:pt x="50" y="58"/>
                </a:moveTo>
                <a:lnTo>
                  <a:pt x="0" y="58"/>
                </a:lnTo>
                <a:lnTo>
                  <a:pt x="0" y="0"/>
                </a:lnTo>
                <a:lnTo>
                  <a:pt x="50" y="0"/>
                </a:lnTo>
                <a:lnTo>
                  <a:pt x="50" y="5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42">
            <a:extLst>
              <a:ext uri="{FF2B5EF4-FFF2-40B4-BE49-F238E27FC236}">
                <a16:creationId xmlns:a16="http://schemas.microsoft.com/office/drawing/2014/main" id="{3B087124-3344-E345-81C7-69FA3F0D3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9731" y="5544840"/>
            <a:ext cx="58032" cy="67704"/>
          </a:xfrm>
          <a:custGeom>
            <a:avLst/>
            <a:gdLst>
              <a:gd name="T0" fmla="*/ 50 w 51"/>
              <a:gd name="T1" fmla="*/ 59 h 60"/>
              <a:gd name="T2" fmla="*/ 0 w 51"/>
              <a:gd name="T3" fmla="*/ 59 h 60"/>
              <a:gd name="T4" fmla="*/ 0 w 51"/>
              <a:gd name="T5" fmla="*/ 0 h 60"/>
              <a:gd name="T6" fmla="*/ 50 w 51"/>
              <a:gd name="T7" fmla="*/ 0 h 60"/>
              <a:gd name="T8" fmla="*/ 50 w 51"/>
              <a:gd name="T9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60">
                <a:moveTo>
                  <a:pt x="50" y="59"/>
                </a:moveTo>
                <a:lnTo>
                  <a:pt x="0" y="59"/>
                </a:lnTo>
                <a:lnTo>
                  <a:pt x="0" y="0"/>
                </a:lnTo>
                <a:lnTo>
                  <a:pt x="50" y="0"/>
                </a:lnTo>
                <a:lnTo>
                  <a:pt x="50" y="5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43">
            <a:extLst>
              <a:ext uri="{FF2B5EF4-FFF2-40B4-BE49-F238E27FC236}">
                <a16:creationId xmlns:a16="http://schemas.microsoft.com/office/drawing/2014/main" id="{F2E22227-99D8-7A42-BFB1-A7E5A1931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5383" y="5215994"/>
            <a:ext cx="91882" cy="82210"/>
          </a:xfrm>
          <a:custGeom>
            <a:avLst/>
            <a:gdLst>
              <a:gd name="T0" fmla="*/ 43 w 85"/>
              <a:gd name="T1" fmla="*/ 8 h 76"/>
              <a:gd name="T2" fmla="*/ 43 w 85"/>
              <a:gd name="T3" fmla="*/ 8 h 76"/>
              <a:gd name="T4" fmla="*/ 17 w 85"/>
              <a:gd name="T5" fmla="*/ 33 h 76"/>
              <a:gd name="T6" fmla="*/ 9 w 85"/>
              <a:gd name="T7" fmla="*/ 67 h 76"/>
              <a:gd name="T8" fmla="*/ 9 w 85"/>
              <a:gd name="T9" fmla="*/ 67 h 76"/>
              <a:gd name="T10" fmla="*/ 43 w 85"/>
              <a:gd name="T11" fmla="*/ 67 h 76"/>
              <a:gd name="T12" fmla="*/ 76 w 85"/>
              <a:gd name="T13" fmla="*/ 50 h 76"/>
              <a:gd name="T14" fmla="*/ 76 w 85"/>
              <a:gd name="T15" fmla="*/ 16 h 76"/>
              <a:gd name="T16" fmla="*/ 76 w 85"/>
              <a:gd name="T17" fmla="*/ 16 h 76"/>
              <a:gd name="T18" fmla="*/ 43 w 85"/>
              <a:gd name="T19" fmla="*/ 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5" h="76">
                <a:moveTo>
                  <a:pt x="43" y="8"/>
                </a:moveTo>
                <a:lnTo>
                  <a:pt x="43" y="8"/>
                </a:lnTo>
                <a:cubicBezTo>
                  <a:pt x="17" y="33"/>
                  <a:pt x="17" y="33"/>
                  <a:pt x="17" y="33"/>
                </a:cubicBezTo>
                <a:cubicBezTo>
                  <a:pt x="0" y="41"/>
                  <a:pt x="0" y="50"/>
                  <a:pt x="9" y="67"/>
                </a:cubicBezTo>
                <a:lnTo>
                  <a:pt x="9" y="67"/>
                </a:lnTo>
                <a:cubicBezTo>
                  <a:pt x="17" y="75"/>
                  <a:pt x="26" y="75"/>
                  <a:pt x="43" y="67"/>
                </a:cubicBezTo>
                <a:cubicBezTo>
                  <a:pt x="76" y="50"/>
                  <a:pt x="76" y="50"/>
                  <a:pt x="76" y="50"/>
                </a:cubicBezTo>
                <a:cubicBezTo>
                  <a:pt x="84" y="41"/>
                  <a:pt x="84" y="25"/>
                  <a:pt x="76" y="16"/>
                </a:cubicBezTo>
                <a:lnTo>
                  <a:pt x="76" y="16"/>
                </a:lnTo>
                <a:cubicBezTo>
                  <a:pt x="76" y="8"/>
                  <a:pt x="59" y="0"/>
                  <a:pt x="43" y="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44">
            <a:extLst>
              <a:ext uri="{FF2B5EF4-FFF2-40B4-BE49-F238E27FC236}">
                <a16:creationId xmlns:a16="http://schemas.microsoft.com/office/drawing/2014/main" id="{A4B8D2FB-50AE-0947-AAF5-567D448E9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395" y="5573856"/>
            <a:ext cx="91882" cy="82210"/>
          </a:xfrm>
          <a:custGeom>
            <a:avLst/>
            <a:gdLst>
              <a:gd name="T0" fmla="*/ 50 w 85"/>
              <a:gd name="T1" fmla="*/ 8 h 76"/>
              <a:gd name="T2" fmla="*/ 50 w 85"/>
              <a:gd name="T3" fmla="*/ 8 h 76"/>
              <a:gd name="T4" fmla="*/ 17 w 85"/>
              <a:gd name="T5" fmla="*/ 33 h 76"/>
              <a:gd name="T6" fmla="*/ 9 w 85"/>
              <a:gd name="T7" fmla="*/ 67 h 76"/>
              <a:gd name="T8" fmla="*/ 9 w 85"/>
              <a:gd name="T9" fmla="*/ 67 h 76"/>
              <a:gd name="T10" fmla="*/ 42 w 85"/>
              <a:gd name="T11" fmla="*/ 67 h 76"/>
              <a:gd name="T12" fmla="*/ 76 w 85"/>
              <a:gd name="T13" fmla="*/ 50 h 76"/>
              <a:gd name="T14" fmla="*/ 84 w 85"/>
              <a:gd name="T15" fmla="*/ 16 h 76"/>
              <a:gd name="T16" fmla="*/ 84 w 85"/>
              <a:gd name="T17" fmla="*/ 16 h 76"/>
              <a:gd name="T18" fmla="*/ 50 w 85"/>
              <a:gd name="T19" fmla="*/ 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5" h="76">
                <a:moveTo>
                  <a:pt x="50" y="8"/>
                </a:moveTo>
                <a:lnTo>
                  <a:pt x="50" y="8"/>
                </a:lnTo>
                <a:cubicBezTo>
                  <a:pt x="17" y="33"/>
                  <a:pt x="17" y="33"/>
                  <a:pt x="17" y="33"/>
                </a:cubicBezTo>
                <a:cubicBezTo>
                  <a:pt x="0" y="41"/>
                  <a:pt x="0" y="50"/>
                  <a:pt x="9" y="67"/>
                </a:cubicBezTo>
                <a:lnTo>
                  <a:pt x="9" y="67"/>
                </a:lnTo>
                <a:cubicBezTo>
                  <a:pt x="17" y="75"/>
                  <a:pt x="34" y="75"/>
                  <a:pt x="42" y="67"/>
                </a:cubicBezTo>
                <a:cubicBezTo>
                  <a:pt x="76" y="50"/>
                  <a:pt x="76" y="50"/>
                  <a:pt x="76" y="50"/>
                </a:cubicBezTo>
                <a:cubicBezTo>
                  <a:pt x="84" y="41"/>
                  <a:pt x="84" y="25"/>
                  <a:pt x="84" y="16"/>
                </a:cubicBezTo>
                <a:lnTo>
                  <a:pt x="84" y="16"/>
                </a:lnTo>
                <a:cubicBezTo>
                  <a:pt x="76" y="0"/>
                  <a:pt x="59" y="0"/>
                  <a:pt x="50" y="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45">
            <a:extLst>
              <a:ext uri="{FF2B5EF4-FFF2-40B4-BE49-F238E27FC236}">
                <a16:creationId xmlns:a16="http://schemas.microsoft.com/office/drawing/2014/main" id="{856BF067-76AF-BA43-84F6-43FACB965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5076" y="5409433"/>
            <a:ext cx="232127" cy="58032"/>
          </a:xfrm>
          <a:custGeom>
            <a:avLst/>
            <a:gdLst>
              <a:gd name="T0" fmla="*/ 209 w 210"/>
              <a:gd name="T1" fmla="*/ 50 h 51"/>
              <a:gd name="T2" fmla="*/ 0 w 210"/>
              <a:gd name="T3" fmla="*/ 50 h 51"/>
              <a:gd name="T4" fmla="*/ 0 w 210"/>
              <a:gd name="T5" fmla="*/ 0 h 51"/>
              <a:gd name="T6" fmla="*/ 209 w 210"/>
              <a:gd name="T7" fmla="*/ 0 h 51"/>
              <a:gd name="T8" fmla="*/ 209 w 210"/>
              <a:gd name="T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" h="51">
                <a:moveTo>
                  <a:pt x="209" y="50"/>
                </a:moveTo>
                <a:lnTo>
                  <a:pt x="0" y="50"/>
                </a:lnTo>
                <a:lnTo>
                  <a:pt x="0" y="0"/>
                </a:lnTo>
                <a:lnTo>
                  <a:pt x="209" y="0"/>
                </a:lnTo>
                <a:lnTo>
                  <a:pt x="209" y="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46">
            <a:extLst>
              <a:ext uri="{FF2B5EF4-FFF2-40B4-BE49-F238E27FC236}">
                <a16:creationId xmlns:a16="http://schemas.microsoft.com/office/drawing/2014/main" id="{107AF125-17FE-744A-978C-3A49D96A0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4092" y="5259517"/>
            <a:ext cx="232127" cy="435237"/>
          </a:xfrm>
          <a:custGeom>
            <a:avLst/>
            <a:gdLst>
              <a:gd name="T0" fmla="*/ 84 w 210"/>
              <a:gd name="T1" fmla="*/ 0 h 395"/>
              <a:gd name="T2" fmla="*/ 84 w 210"/>
              <a:gd name="T3" fmla="*/ 0 h 395"/>
              <a:gd name="T4" fmla="*/ 0 w 210"/>
              <a:gd name="T5" fmla="*/ 0 h 395"/>
              <a:gd name="T6" fmla="*/ 0 w 210"/>
              <a:gd name="T7" fmla="*/ 51 h 395"/>
              <a:gd name="T8" fmla="*/ 59 w 210"/>
              <a:gd name="T9" fmla="*/ 51 h 395"/>
              <a:gd name="T10" fmla="*/ 84 w 210"/>
              <a:gd name="T11" fmla="*/ 59 h 395"/>
              <a:gd name="T12" fmla="*/ 159 w 210"/>
              <a:gd name="T13" fmla="*/ 151 h 395"/>
              <a:gd name="T14" fmla="*/ 159 w 210"/>
              <a:gd name="T15" fmla="*/ 344 h 395"/>
              <a:gd name="T16" fmla="*/ 33 w 210"/>
              <a:gd name="T17" fmla="*/ 344 h 395"/>
              <a:gd name="T18" fmla="*/ 33 w 210"/>
              <a:gd name="T19" fmla="*/ 361 h 395"/>
              <a:gd name="T20" fmla="*/ 33 w 210"/>
              <a:gd name="T21" fmla="*/ 394 h 395"/>
              <a:gd name="T22" fmla="*/ 159 w 210"/>
              <a:gd name="T23" fmla="*/ 394 h 395"/>
              <a:gd name="T24" fmla="*/ 209 w 210"/>
              <a:gd name="T25" fmla="*/ 344 h 395"/>
              <a:gd name="T26" fmla="*/ 209 w 210"/>
              <a:gd name="T27" fmla="*/ 135 h 395"/>
              <a:gd name="T28" fmla="*/ 201 w 210"/>
              <a:gd name="T29" fmla="*/ 126 h 395"/>
              <a:gd name="T30" fmla="*/ 100 w 210"/>
              <a:gd name="T31" fmla="*/ 9 h 395"/>
              <a:gd name="T32" fmla="*/ 84 w 210"/>
              <a:gd name="T33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10" h="395">
                <a:moveTo>
                  <a:pt x="84" y="0"/>
                </a:moveTo>
                <a:lnTo>
                  <a:pt x="84" y="0"/>
                </a:lnTo>
                <a:cubicBezTo>
                  <a:pt x="0" y="0"/>
                  <a:pt x="0" y="0"/>
                  <a:pt x="0" y="0"/>
                </a:cubicBezTo>
                <a:cubicBezTo>
                  <a:pt x="0" y="51"/>
                  <a:pt x="0" y="51"/>
                  <a:pt x="0" y="51"/>
                </a:cubicBezTo>
                <a:cubicBezTo>
                  <a:pt x="59" y="51"/>
                  <a:pt x="59" y="51"/>
                  <a:pt x="59" y="51"/>
                </a:cubicBezTo>
                <a:cubicBezTo>
                  <a:pt x="67" y="51"/>
                  <a:pt x="75" y="51"/>
                  <a:pt x="84" y="59"/>
                </a:cubicBezTo>
                <a:cubicBezTo>
                  <a:pt x="159" y="151"/>
                  <a:pt x="159" y="151"/>
                  <a:pt x="159" y="151"/>
                </a:cubicBezTo>
                <a:cubicBezTo>
                  <a:pt x="159" y="344"/>
                  <a:pt x="159" y="344"/>
                  <a:pt x="159" y="344"/>
                </a:cubicBezTo>
                <a:cubicBezTo>
                  <a:pt x="33" y="344"/>
                  <a:pt x="33" y="344"/>
                  <a:pt x="33" y="344"/>
                </a:cubicBezTo>
                <a:cubicBezTo>
                  <a:pt x="33" y="353"/>
                  <a:pt x="33" y="353"/>
                  <a:pt x="33" y="361"/>
                </a:cubicBezTo>
                <a:cubicBezTo>
                  <a:pt x="33" y="369"/>
                  <a:pt x="33" y="386"/>
                  <a:pt x="33" y="394"/>
                </a:cubicBezTo>
                <a:cubicBezTo>
                  <a:pt x="159" y="394"/>
                  <a:pt x="159" y="394"/>
                  <a:pt x="159" y="394"/>
                </a:cubicBezTo>
                <a:cubicBezTo>
                  <a:pt x="184" y="394"/>
                  <a:pt x="209" y="369"/>
                  <a:pt x="209" y="344"/>
                </a:cubicBezTo>
                <a:cubicBezTo>
                  <a:pt x="209" y="135"/>
                  <a:pt x="209" y="135"/>
                  <a:pt x="209" y="135"/>
                </a:cubicBezTo>
                <a:cubicBezTo>
                  <a:pt x="209" y="135"/>
                  <a:pt x="201" y="135"/>
                  <a:pt x="201" y="126"/>
                </a:cubicBezTo>
                <a:cubicBezTo>
                  <a:pt x="100" y="9"/>
                  <a:pt x="100" y="9"/>
                  <a:pt x="100" y="9"/>
                </a:cubicBezTo>
                <a:cubicBezTo>
                  <a:pt x="100" y="9"/>
                  <a:pt x="92" y="0"/>
                  <a:pt x="8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47">
            <a:extLst>
              <a:ext uri="{FF2B5EF4-FFF2-40B4-BE49-F238E27FC236}">
                <a16:creationId xmlns:a16="http://schemas.microsoft.com/office/drawing/2014/main" id="{A6EA9D8F-94EC-4641-8C0E-17274375D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1064" y="5627050"/>
            <a:ext cx="270814" cy="72541"/>
          </a:xfrm>
          <a:custGeom>
            <a:avLst/>
            <a:gdLst>
              <a:gd name="T0" fmla="*/ 235 w 245"/>
              <a:gd name="T1" fmla="*/ 0 h 68"/>
              <a:gd name="T2" fmla="*/ 235 w 245"/>
              <a:gd name="T3" fmla="*/ 0 h 68"/>
              <a:gd name="T4" fmla="*/ 9 w 245"/>
              <a:gd name="T5" fmla="*/ 0 h 68"/>
              <a:gd name="T6" fmla="*/ 9 w 245"/>
              <a:gd name="T7" fmla="*/ 25 h 68"/>
              <a:gd name="T8" fmla="*/ 0 w 245"/>
              <a:gd name="T9" fmla="*/ 67 h 68"/>
              <a:gd name="T10" fmla="*/ 244 w 245"/>
              <a:gd name="T11" fmla="*/ 67 h 68"/>
              <a:gd name="T12" fmla="*/ 235 w 245"/>
              <a:gd name="T13" fmla="*/ 25 h 68"/>
              <a:gd name="T14" fmla="*/ 235 w 245"/>
              <a:gd name="T15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5" h="68">
                <a:moveTo>
                  <a:pt x="235" y="0"/>
                </a:moveTo>
                <a:lnTo>
                  <a:pt x="235" y="0"/>
                </a:lnTo>
                <a:cubicBezTo>
                  <a:pt x="9" y="0"/>
                  <a:pt x="9" y="0"/>
                  <a:pt x="9" y="0"/>
                </a:cubicBezTo>
                <a:cubicBezTo>
                  <a:pt x="9" y="8"/>
                  <a:pt x="9" y="17"/>
                  <a:pt x="9" y="25"/>
                </a:cubicBezTo>
                <a:cubicBezTo>
                  <a:pt x="9" y="42"/>
                  <a:pt x="9" y="50"/>
                  <a:pt x="0" y="67"/>
                </a:cubicBezTo>
                <a:cubicBezTo>
                  <a:pt x="244" y="67"/>
                  <a:pt x="244" y="67"/>
                  <a:pt x="244" y="67"/>
                </a:cubicBezTo>
                <a:cubicBezTo>
                  <a:pt x="235" y="50"/>
                  <a:pt x="235" y="42"/>
                  <a:pt x="235" y="25"/>
                </a:cubicBezTo>
                <a:cubicBezTo>
                  <a:pt x="235" y="17"/>
                  <a:pt x="235" y="8"/>
                  <a:pt x="23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48">
            <a:extLst>
              <a:ext uri="{FF2B5EF4-FFF2-40B4-BE49-F238E27FC236}">
                <a16:creationId xmlns:a16="http://schemas.microsoft.com/office/drawing/2014/main" id="{C2CB509E-86D9-2B48-8202-6A5702F13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1890" y="5128947"/>
            <a:ext cx="672202" cy="478760"/>
          </a:xfrm>
          <a:custGeom>
            <a:avLst/>
            <a:gdLst>
              <a:gd name="T0" fmla="*/ 587 w 613"/>
              <a:gd name="T1" fmla="*/ 419 h 437"/>
              <a:gd name="T2" fmla="*/ 587 w 613"/>
              <a:gd name="T3" fmla="*/ 419 h 437"/>
              <a:gd name="T4" fmla="*/ 612 w 613"/>
              <a:gd name="T5" fmla="*/ 428 h 437"/>
              <a:gd name="T6" fmla="*/ 612 w 613"/>
              <a:gd name="T7" fmla="*/ 168 h 437"/>
              <a:gd name="T8" fmla="*/ 612 w 613"/>
              <a:gd name="T9" fmla="*/ 117 h 437"/>
              <a:gd name="T10" fmla="*/ 612 w 613"/>
              <a:gd name="T11" fmla="*/ 59 h 437"/>
              <a:gd name="T12" fmla="*/ 553 w 613"/>
              <a:gd name="T13" fmla="*/ 0 h 437"/>
              <a:gd name="T14" fmla="*/ 34 w 613"/>
              <a:gd name="T15" fmla="*/ 0 h 437"/>
              <a:gd name="T16" fmla="*/ 0 w 613"/>
              <a:gd name="T17" fmla="*/ 34 h 437"/>
              <a:gd name="T18" fmla="*/ 34 w 613"/>
              <a:gd name="T19" fmla="*/ 59 h 437"/>
              <a:gd name="T20" fmla="*/ 545 w 613"/>
              <a:gd name="T21" fmla="*/ 59 h 437"/>
              <a:gd name="T22" fmla="*/ 545 w 613"/>
              <a:gd name="T23" fmla="*/ 436 h 437"/>
              <a:gd name="T24" fmla="*/ 587 w 613"/>
              <a:gd name="T25" fmla="*/ 41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13" h="437">
                <a:moveTo>
                  <a:pt x="587" y="419"/>
                </a:moveTo>
                <a:lnTo>
                  <a:pt x="587" y="419"/>
                </a:lnTo>
                <a:cubicBezTo>
                  <a:pt x="595" y="419"/>
                  <a:pt x="603" y="419"/>
                  <a:pt x="612" y="428"/>
                </a:cubicBezTo>
                <a:cubicBezTo>
                  <a:pt x="612" y="168"/>
                  <a:pt x="612" y="168"/>
                  <a:pt x="612" y="168"/>
                </a:cubicBezTo>
                <a:cubicBezTo>
                  <a:pt x="612" y="117"/>
                  <a:pt x="612" y="117"/>
                  <a:pt x="612" y="117"/>
                </a:cubicBezTo>
                <a:cubicBezTo>
                  <a:pt x="612" y="59"/>
                  <a:pt x="612" y="59"/>
                  <a:pt x="612" y="59"/>
                </a:cubicBezTo>
                <a:cubicBezTo>
                  <a:pt x="612" y="25"/>
                  <a:pt x="587" y="0"/>
                  <a:pt x="553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17" y="0"/>
                  <a:pt x="0" y="17"/>
                  <a:pt x="0" y="34"/>
                </a:cubicBezTo>
                <a:cubicBezTo>
                  <a:pt x="0" y="50"/>
                  <a:pt x="17" y="59"/>
                  <a:pt x="34" y="59"/>
                </a:cubicBezTo>
                <a:cubicBezTo>
                  <a:pt x="545" y="59"/>
                  <a:pt x="545" y="59"/>
                  <a:pt x="545" y="59"/>
                </a:cubicBezTo>
                <a:cubicBezTo>
                  <a:pt x="545" y="436"/>
                  <a:pt x="545" y="436"/>
                  <a:pt x="545" y="436"/>
                </a:cubicBezTo>
                <a:cubicBezTo>
                  <a:pt x="561" y="428"/>
                  <a:pt x="570" y="419"/>
                  <a:pt x="587" y="4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49">
            <a:extLst>
              <a:ext uri="{FF2B5EF4-FFF2-40B4-BE49-F238E27FC236}">
                <a16:creationId xmlns:a16="http://schemas.microsoft.com/office/drawing/2014/main" id="{30A07AB4-AD96-BB48-B424-6228E3311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4431" y="5390089"/>
            <a:ext cx="140242" cy="314337"/>
          </a:xfrm>
          <a:custGeom>
            <a:avLst/>
            <a:gdLst>
              <a:gd name="T0" fmla="*/ 117 w 127"/>
              <a:gd name="T1" fmla="*/ 218 h 286"/>
              <a:gd name="T2" fmla="*/ 117 w 127"/>
              <a:gd name="T3" fmla="*/ 218 h 286"/>
              <a:gd name="T4" fmla="*/ 67 w 127"/>
              <a:gd name="T5" fmla="*/ 218 h 286"/>
              <a:gd name="T6" fmla="*/ 67 w 127"/>
              <a:gd name="T7" fmla="*/ 0 h 286"/>
              <a:gd name="T8" fmla="*/ 0 w 127"/>
              <a:gd name="T9" fmla="*/ 0 h 286"/>
              <a:gd name="T10" fmla="*/ 0 w 127"/>
              <a:gd name="T11" fmla="*/ 218 h 286"/>
              <a:gd name="T12" fmla="*/ 17 w 127"/>
              <a:gd name="T13" fmla="*/ 260 h 286"/>
              <a:gd name="T14" fmla="*/ 59 w 127"/>
              <a:gd name="T15" fmla="*/ 285 h 286"/>
              <a:gd name="T16" fmla="*/ 59 w 127"/>
              <a:gd name="T17" fmla="*/ 285 h 286"/>
              <a:gd name="T18" fmla="*/ 126 w 127"/>
              <a:gd name="T19" fmla="*/ 285 h 286"/>
              <a:gd name="T20" fmla="*/ 117 w 127"/>
              <a:gd name="T21" fmla="*/ 243 h 286"/>
              <a:gd name="T22" fmla="*/ 117 w 127"/>
              <a:gd name="T23" fmla="*/ 218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" h="286">
                <a:moveTo>
                  <a:pt x="117" y="218"/>
                </a:moveTo>
                <a:lnTo>
                  <a:pt x="117" y="218"/>
                </a:lnTo>
                <a:cubicBezTo>
                  <a:pt x="67" y="218"/>
                  <a:pt x="67" y="218"/>
                  <a:pt x="67" y="218"/>
                </a:cubicBezTo>
                <a:cubicBezTo>
                  <a:pt x="67" y="0"/>
                  <a:pt x="67" y="0"/>
                  <a:pt x="6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35"/>
                  <a:pt x="8" y="251"/>
                  <a:pt x="17" y="260"/>
                </a:cubicBezTo>
                <a:cubicBezTo>
                  <a:pt x="25" y="276"/>
                  <a:pt x="42" y="285"/>
                  <a:pt x="59" y="285"/>
                </a:cubicBezTo>
                <a:lnTo>
                  <a:pt x="59" y="285"/>
                </a:lnTo>
                <a:cubicBezTo>
                  <a:pt x="126" y="285"/>
                  <a:pt x="126" y="285"/>
                  <a:pt x="126" y="285"/>
                </a:cubicBezTo>
                <a:cubicBezTo>
                  <a:pt x="117" y="268"/>
                  <a:pt x="117" y="260"/>
                  <a:pt x="117" y="243"/>
                </a:cubicBezTo>
                <a:cubicBezTo>
                  <a:pt x="117" y="235"/>
                  <a:pt x="117" y="226"/>
                  <a:pt x="117" y="2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50">
            <a:extLst>
              <a:ext uri="{FF2B5EF4-FFF2-40B4-BE49-F238E27FC236}">
                <a16:creationId xmlns:a16="http://schemas.microsoft.com/office/drawing/2014/main" id="{EF9F2976-814C-9640-8152-503D0D3FE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3191" y="5564184"/>
            <a:ext cx="183767" cy="193439"/>
          </a:xfrm>
          <a:custGeom>
            <a:avLst/>
            <a:gdLst>
              <a:gd name="T0" fmla="*/ 84 w 169"/>
              <a:gd name="T1" fmla="*/ 176 h 177"/>
              <a:gd name="T2" fmla="*/ 84 w 169"/>
              <a:gd name="T3" fmla="*/ 176 h 177"/>
              <a:gd name="T4" fmla="*/ 0 w 169"/>
              <a:gd name="T5" fmla="*/ 84 h 177"/>
              <a:gd name="T6" fmla="*/ 84 w 169"/>
              <a:gd name="T7" fmla="*/ 0 h 177"/>
              <a:gd name="T8" fmla="*/ 168 w 169"/>
              <a:gd name="T9" fmla="*/ 84 h 177"/>
              <a:gd name="T10" fmla="*/ 84 w 169"/>
              <a:gd name="T11" fmla="*/ 176 h 177"/>
              <a:gd name="T12" fmla="*/ 84 w 169"/>
              <a:gd name="T13" fmla="*/ 50 h 177"/>
              <a:gd name="T14" fmla="*/ 84 w 169"/>
              <a:gd name="T15" fmla="*/ 50 h 177"/>
              <a:gd name="T16" fmla="*/ 42 w 169"/>
              <a:gd name="T17" fmla="*/ 84 h 177"/>
              <a:gd name="T18" fmla="*/ 84 w 169"/>
              <a:gd name="T19" fmla="*/ 126 h 177"/>
              <a:gd name="T20" fmla="*/ 117 w 169"/>
              <a:gd name="T21" fmla="*/ 84 h 177"/>
              <a:gd name="T22" fmla="*/ 84 w 169"/>
              <a:gd name="T23" fmla="*/ 5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" h="177">
                <a:moveTo>
                  <a:pt x="84" y="176"/>
                </a:moveTo>
                <a:lnTo>
                  <a:pt x="84" y="176"/>
                </a:lnTo>
                <a:cubicBezTo>
                  <a:pt x="34" y="176"/>
                  <a:pt x="0" y="134"/>
                  <a:pt x="0" y="84"/>
                </a:cubicBezTo>
                <a:cubicBezTo>
                  <a:pt x="0" y="42"/>
                  <a:pt x="34" y="0"/>
                  <a:pt x="84" y="0"/>
                </a:cubicBezTo>
                <a:cubicBezTo>
                  <a:pt x="134" y="0"/>
                  <a:pt x="168" y="42"/>
                  <a:pt x="168" y="84"/>
                </a:cubicBezTo>
                <a:cubicBezTo>
                  <a:pt x="168" y="134"/>
                  <a:pt x="134" y="176"/>
                  <a:pt x="84" y="176"/>
                </a:cubicBezTo>
                <a:close/>
                <a:moveTo>
                  <a:pt x="84" y="50"/>
                </a:moveTo>
                <a:lnTo>
                  <a:pt x="84" y="50"/>
                </a:lnTo>
                <a:cubicBezTo>
                  <a:pt x="58" y="50"/>
                  <a:pt x="42" y="67"/>
                  <a:pt x="42" y="84"/>
                </a:cubicBezTo>
                <a:cubicBezTo>
                  <a:pt x="42" y="109"/>
                  <a:pt x="58" y="126"/>
                  <a:pt x="84" y="126"/>
                </a:cubicBezTo>
                <a:cubicBezTo>
                  <a:pt x="100" y="126"/>
                  <a:pt x="117" y="109"/>
                  <a:pt x="117" y="84"/>
                </a:cubicBezTo>
                <a:cubicBezTo>
                  <a:pt x="117" y="67"/>
                  <a:pt x="100" y="50"/>
                  <a:pt x="84" y="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51">
            <a:extLst>
              <a:ext uri="{FF2B5EF4-FFF2-40B4-BE49-F238E27FC236}">
                <a16:creationId xmlns:a16="http://schemas.microsoft.com/office/drawing/2014/main" id="{967B8D51-93BD-D44E-A92C-EA4BC1AF9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5985" y="5564184"/>
            <a:ext cx="183767" cy="193439"/>
          </a:xfrm>
          <a:custGeom>
            <a:avLst/>
            <a:gdLst>
              <a:gd name="T0" fmla="*/ 84 w 169"/>
              <a:gd name="T1" fmla="*/ 176 h 177"/>
              <a:gd name="T2" fmla="*/ 84 w 169"/>
              <a:gd name="T3" fmla="*/ 176 h 177"/>
              <a:gd name="T4" fmla="*/ 0 w 169"/>
              <a:gd name="T5" fmla="*/ 84 h 177"/>
              <a:gd name="T6" fmla="*/ 84 w 169"/>
              <a:gd name="T7" fmla="*/ 0 h 177"/>
              <a:gd name="T8" fmla="*/ 168 w 169"/>
              <a:gd name="T9" fmla="*/ 84 h 177"/>
              <a:gd name="T10" fmla="*/ 84 w 169"/>
              <a:gd name="T11" fmla="*/ 176 h 177"/>
              <a:gd name="T12" fmla="*/ 84 w 169"/>
              <a:gd name="T13" fmla="*/ 50 h 177"/>
              <a:gd name="T14" fmla="*/ 84 w 169"/>
              <a:gd name="T15" fmla="*/ 50 h 177"/>
              <a:gd name="T16" fmla="*/ 51 w 169"/>
              <a:gd name="T17" fmla="*/ 84 h 177"/>
              <a:gd name="T18" fmla="*/ 84 w 169"/>
              <a:gd name="T19" fmla="*/ 126 h 177"/>
              <a:gd name="T20" fmla="*/ 126 w 169"/>
              <a:gd name="T21" fmla="*/ 84 h 177"/>
              <a:gd name="T22" fmla="*/ 84 w 169"/>
              <a:gd name="T23" fmla="*/ 5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" h="177">
                <a:moveTo>
                  <a:pt x="84" y="176"/>
                </a:moveTo>
                <a:lnTo>
                  <a:pt x="84" y="176"/>
                </a:lnTo>
                <a:cubicBezTo>
                  <a:pt x="34" y="176"/>
                  <a:pt x="0" y="134"/>
                  <a:pt x="0" y="84"/>
                </a:cubicBezTo>
                <a:cubicBezTo>
                  <a:pt x="0" y="42"/>
                  <a:pt x="34" y="0"/>
                  <a:pt x="84" y="0"/>
                </a:cubicBezTo>
                <a:cubicBezTo>
                  <a:pt x="134" y="0"/>
                  <a:pt x="168" y="42"/>
                  <a:pt x="168" y="84"/>
                </a:cubicBezTo>
                <a:cubicBezTo>
                  <a:pt x="168" y="134"/>
                  <a:pt x="134" y="176"/>
                  <a:pt x="84" y="176"/>
                </a:cubicBezTo>
                <a:close/>
                <a:moveTo>
                  <a:pt x="84" y="50"/>
                </a:moveTo>
                <a:lnTo>
                  <a:pt x="84" y="50"/>
                </a:lnTo>
                <a:cubicBezTo>
                  <a:pt x="67" y="50"/>
                  <a:pt x="51" y="67"/>
                  <a:pt x="51" y="84"/>
                </a:cubicBezTo>
                <a:cubicBezTo>
                  <a:pt x="51" y="109"/>
                  <a:pt x="67" y="126"/>
                  <a:pt x="84" y="126"/>
                </a:cubicBezTo>
                <a:cubicBezTo>
                  <a:pt x="109" y="126"/>
                  <a:pt x="126" y="109"/>
                  <a:pt x="126" y="84"/>
                </a:cubicBezTo>
                <a:cubicBezTo>
                  <a:pt x="126" y="67"/>
                  <a:pt x="109" y="50"/>
                  <a:pt x="84" y="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52">
            <a:extLst>
              <a:ext uri="{FF2B5EF4-FFF2-40B4-BE49-F238E27FC236}">
                <a16:creationId xmlns:a16="http://schemas.microsoft.com/office/drawing/2014/main" id="{C102ECFF-82FD-4348-A021-2D6254E0A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1234" y="5249845"/>
            <a:ext cx="275652" cy="67704"/>
          </a:xfrm>
          <a:custGeom>
            <a:avLst/>
            <a:gdLst>
              <a:gd name="T0" fmla="*/ 226 w 252"/>
              <a:gd name="T1" fmla="*/ 59 h 60"/>
              <a:gd name="T2" fmla="*/ 226 w 252"/>
              <a:gd name="T3" fmla="*/ 59 h 60"/>
              <a:gd name="T4" fmla="*/ 33 w 252"/>
              <a:gd name="T5" fmla="*/ 59 h 60"/>
              <a:gd name="T6" fmla="*/ 0 w 252"/>
              <a:gd name="T7" fmla="*/ 34 h 60"/>
              <a:gd name="T8" fmla="*/ 0 w 252"/>
              <a:gd name="T9" fmla="*/ 34 h 60"/>
              <a:gd name="T10" fmla="*/ 33 w 252"/>
              <a:gd name="T11" fmla="*/ 0 h 60"/>
              <a:gd name="T12" fmla="*/ 226 w 252"/>
              <a:gd name="T13" fmla="*/ 0 h 60"/>
              <a:gd name="T14" fmla="*/ 251 w 252"/>
              <a:gd name="T15" fmla="*/ 34 h 60"/>
              <a:gd name="T16" fmla="*/ 251 w 252"/>
              <a:gd name="T17" fmla="*/ 34 h 60"/>
              <a:gd name="T18" fmla="*/ 226 w 252"/>
              <a:gd name="T19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2" h="60">
                <a:moveTo>
                  <a:pt x="226" y="59"/>
                </a:moveTo>
                <a:lnTo>
                  <a:pt x="226" y="59"/>
                </a:lnTo>
                <a:cubicBezTo>
                  <a:pt x="33" y="59"/>
                  <a:pt x="33" y="59"/>
                  <a:pt x="33" y="59"/>
                </a:cubicBezTo>
                <a:cubicBezTo>
                  <a:pt x="17" y="59"/>
                  <a:pt x="0" y="42"/>
                  <a:pt x="0" y="34"/>
                </a:cubicBezTo>
                <a:lnTo>
                  <a:pt x="0" y="34"/>
                </a:lnTo>
                <a:cubicBezTo>
                  <a:pt x="0" y="17"/>
                  <a:pt x="17" y="0"/>
                  <a:pt x="33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43" y="0"/>
                  <a:pt x="251" y="17"/>
                  <a:pt x="251" y="34"/>
                </a:cubicBezTo>
                <a:lnTo>
                  <a:pt x="251" y="34"/>
                </a:lnTo>
                <a:cubicBezTo>
                  <a:pt x="251" y="42"/>
                  <a:pt x="243" y="59"/>
                  <a:pt x="226" y="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53">
            <a:extLst>
              <a:ext uri="{FF2B5EF4-FFF2-40B4-BE49-F238E27FC236}">
                <a16:creationId xmlns:a16="http://schemas.microsoft.com/office/drawing/2014/main" id="{C75B9E56-6D49-F242-A97E-44C05AACE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4759" y="5351402"/>
            <a:ext cx="140242" cy="58032"/>
          </a:xfrm>
          <a:custGeom>
            <a:avLst/>
            <a:gdLst>
              <a:gd name="T0" fmla="*/ 109 w 126"/>
              <a:gd name="T1" fmla="*/ 51 h 52"/>
              <a:gd name="T2" fmla="*/ 109 w 126"/>
              <a:gd name="T3" fmla="*/ 51 h 52"/>
              <a:gd name="T4" fmla="*/ 25 w 126"/>
              <a:gd name="T5" fmla="*/ 51 h 52"/>
              <a:gd name="T6" fmla="*/ 0 w 126"/>
              <a:gd name="T7" fmla="*/ 26 h 52"/>
              <a:gd name="T8" fmla="*/ 0 w 126"/>
              <a:gd name="T9" fmla="*/ 26 h 52"/>
              <a:gd name="T10" fmla="*/ 25 w 126"/>
              <a:gd name="T11" fmla="*/ 0 h 52"/>
              <a:gd name="T12" fmla="*/ 109 w 126"/>
              <a:gd name="T13" fmla="*/ 9 h 52"/>
              <a:gd name="T14" fmla="*/ 125 w 126"/>
              <a:gd name="T15" fmla="*/ 34 h 52"/>
              <a:gd name="T16" fmla="*/ 125 w 126"/>
              <a:gd name="T17" fmla="*/ 34 h 52"/>
              <a:gd name="T18" fmla="*/ 109 w 126"/>
              <a:gd name="T1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" h="52">
                <a:moveTo>
                  <a:pt x="109" y="51"/>
                </a:moveTo>
                <a:lnTo>
                  <a:pt x="109" y="51"/>
                </a:lnTo>
                <a:cubicBezTo>
                  <a:pt x="25" y="51"/>
                  <a:pt x="25" y="51"/>
                  <a:pt x="25" y="51"/>
                </a:cubicBezTo>
                <a:cubicBezTo>
                  <a:pt x="8" y="51"/>
                  <a:pt x="0" y="42"/>
                  <a:pt x="0" y="26"/>
                </a:cubicBezTo>
                <a:lnTo>
                  <a:pt x="0" y="26"/>
                </a:lnTo>
                <a:cubicBezTo>
                  <a:pt x="0" y="17"/>
                  <a:pt x="16" y="0"/>
                  <a:pt x="25" y="0"/>
                </a:cubicBezTo>
                <a:cubicBezTo>
                  <a:pt x="109" y="9"/>
                  <a:pt x="109" y="9"/>
                  <a:pt x="109" y="9"/>
                </a:cubicBezTo>
                <a:cubicBezTo>
                  <a:pt x="117" y="9"/>
                  <a:pt x="125" y="17"/>
                  <a:pt x="125" y="34"/>
                </a:cubicBezTo>
                <a:lnTo>
                  <a:pt x="125" y="34"/>
                </a:lnTo>
                <a:cubicBezTo>
                  <a:pt x="125" y="42"/>
                  <a:pt x="117" y="51"/>
                  <a:pt x="109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54">
            <a:extLst>
              <a:ext uri="{FF2B5EF4-FFF2-40B4-BE49-F238E27FC236}">
                <a16:creationId xmlns:a16="http://schemas.microsoft.com/office/drawing/2014/main" id="{FBB9D63F-ED02-F84D-BB39-E87FFFEB3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7804" y="9819839"/>
            <a:ext cx="232127" cy="48360"/>
          </a:xfrm>
          <a:custGeom>
            <a:avLst/>
            <a:gdLst>
              <a:gd name="T0" fmla="*/ 210 w 211"/>
              <a:gd name="T1" fmla="*/ 42 h 43"/>
              <a:gd name="T2" fmla="*/ 0 w 211"/>
              <a:gd name="T3" fmla="*/ 42 h 43"/>
              <a:gd name="T4" fmla="*/ 0 w 211"/>
              <a:gd name="T5" fmla="*/ 0 h 43"/>
              <a:gd name="T6" fmla="*/ 210 w 211"/>
              <a:gd name="T7" fmla="*/ 0 h 43"/>
              <a:gd name="T8" fmla="*/ 210 w 211"/>
              <a:gd name="T9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1" h="43">
                <a:moveTo>
                  <a:pt x="210" y="42"/>
                </a:moveTo>
                <a:lnTo>
                  <a:pt x="0" y="42"/>
                </a:lnTo>
                <a:lnTo>
                  <a:pt x="0" y="0"/>
                </a:lnTo>
                <a:lnTo>
                  <a:pt x="210" y="0"/>
                </a:lnTo>
                <a:lnTo>
                  <a:pt x="210" y="4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55">
            <a:extLst>
              <a:ext uri="{FF2B5EF4-FFF2-40B4-BE49-F238E27FC236}">
                <a16:creationId xmlns:a16="http://schemas.microsoft.com/office/drawing/2014/main" id="{2112837E-95D1-F445-9D1D-CFC9860D2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6820" y="9665088"/>
            <a:ext cx="232127" cy="435237"/>
          </a:xfrm>
          <a:custGeom>
            <a:avLst/>
            <a:gdLst>
              <a:gd name="T0" fmla="*/ 84 w 210"/>
              <a:gd name="T1" fmla="*/ 0 h 395"/>
              <a:gd name="T2" fmla="*/ 84 w 210"/>
              <a:gd name="T3" fmla="*/ 0 h 395"/>
              <a:gd name="T4" fmla="*/ 0 w 210"/>
              <a:gd name="T5" fmla="*/ 0 h 395"/>
              <a:gd name="T6" fmla="*/ 0 w 210"/>
              <a:gd name="T7" fmla="*/ 50 h 395"/>
              <a:gd name="T8" fmla="*/ 59 w 210"/>
              <a:gd name="T9" fmla="*/ 50 h 395"/>
              <a:gd name="T10" fmla="*/ 84 w 210"/>
              <a:gd name="T11" fmla="*/ 58 h 395"/>
              <a:gd name="T12" fmla="*/ 159 w 210"/>
              <a:gd name="T13" fmla="*/ 151 h 395"/>
              <a:gd name="T14" fmla="*/ 159 w 210"/>
              <a:gd name="T15" fmla="*/ 343 h 395"/>
              <a:gd name="T16" fmla="*/ 34 w 210"/>
              <a:gd name="T17" fmla="*/ 343 h 395"/>
              <a:gd name="T18" fmla="*/ 42 w 210"/>
              <a:gd name="T19" fmla="*/ 368 h 395"/>
              <a:gd name="T20" fmla="*/ 34 w 210"/>
              <a:gd name="T21" fmla="*/ 394 h 395"/>
              <a:gd name="T22" fmla="*/ 159 w 210"/>
              <a:gd name="T23" fmla="*/ 394 h 395"/>
              <a:gd name="T24" fmla="*/ 209 w 210"/>
              <a:gd name="T25" fmla="*/ 343 h 395"/>
              <a:gd name="T26" fmla="*/ 209 w 210"/>
              <a:gd name="T27" fmla="*/ 142 h 395"/>
              <a:gd name="T28" fmla="*/ 201 w 210"/>
              <a:gd name="T29" fmla="*/ 134 h 395"/>
              <a:gd name="T30" fmla="*/ 101 w 210"/>
              <a:gd name="T31" fmla="*/ 16 h 395"/>
              <a:gd name="T32" fmla="*/ 84 w 210"/>
              <a:gd name="T33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10" h="395">
                <a:moveTo>
                  <a:pt x="84" y="0"/>
                </a:moveTo>
                <a:lnTo>
                  <a:pt x="84" y="0"/>
                </a:lnTo>
                <a:cubicBezTo>
                  <a:pt x="0" y="0"/>
                  <a:pt x="0" y="0"/>
                  <a:pt x="0" y="0"/>
                </a:cubicBezTo>
                <a:cubicBezTo>
                  <a:pt x="0" y="50"/>
                  <a:pt x="0" y="50"/>
                  <a:pt x="0" y="50"/>
                </a:cubicBezTo>
                <a:cubicBezTo>
                  <a:pt x="59" y="50"/>
                  <a:pt x="59" y="50"/>
                  <a:pt x="59" y="50"/>
                </a:cubicBezTo>
                <a:cubicBezTo>
                  <a:pt x="67" y="50"/>
                  <a:pt x="75" y="58"/>
                  <a:pt x="84" y="58"/>
                </a:cubicBezTo>
                <a:cubicBezTo>
                  <a:pt x="159" y="151"/>
                  <a:pt x="159" y="151"/>
                  <a:pt x="159" y="151"/>
                </a:cubicBezTo>
                <a:cubicBezTo>
                  <a:pt x="159" y="343"/>
                  <a:pt x="159" y="343"/>
                  <a:pt x="159" y="343"/>
                </a:cubicBezTo>
                <a:cubicBezTo>
                  <a:pt x="34" y="343"/>
                  <a:pt x="34" y="343"/>
                  <a:pt x="34" y="343"/>
                </a:cubicBezTo>
                <a:cubicBezTo>
                  <a:pt x="34" y="352"/>
                  <a:pt x="42" y="360"/>
                  <a:pt x="42" y="368"/>
                </a:cubicBezTo>
                <a:cubicBezTo>
                  <a:pt x="42" y="377"/>
                  <a:pt x="34" y="385"/>
                  <a:pt x="34" y="394"/>
                </a:cubicBezTo>
                <a:cubicBezTo>
                  <a:pt x="159" y="394"/>
                  <a:pt x="159" y="394"/>
                  <a:pt x="159" y="394"/>
                </a:cubicBezTo>
                <a:cubicBezTo>
                  <a:pt x="185" y="394"/>
                  <a:pt x="209" y="368"/>
                  <a:pt x="209" y="343"/>
                </a:cubicBezTo>
                <a:cubicBezTo>
                  <a:pt x="209" y="142"/>
                  <a:pt x="209" y="142"/>
                  <a:pt x="209" y="142"/>
                </a:cubicBezTo>
                <a:cubicBezTo>
                  <a:pt x="209" y="134"/>
                  <a:pt x="209" y="134"/>
                  <a:pt x="201" y="134"/>
                </a:cubicBezTo>
                <a:cubicBezTo>
                  <a:pt x="101" y="16"/>
                  <a:pt x="101" y="16"/>
                  <a:pt x="101" y="16"/>
                </a:cubicBezTo>
                <a:cubicBezTo>
                  <a:pt x="101" y="8"/>
                  <a:pt x="92" y="0"/>
                  <a:pt x="8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56">
            <a:extLst>
              <a:ext uri="{FF2B5EF4-FFF2-40B4-BE49-F238E27FC236}">
                <a16:creationId xmlns:a16="http://schemas.microsoft.com/office/drawing/2014/main" id="{F47A1612-C4C5-F646-8A77-73F8DAA41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8630" y="10027785"/>
            <a:ext cx="265980" cy="72541"/>
          </a:xfrm>
          <a:custGeom>
            <a:avLst/>
            <a:gdLst>
              <a:gd name="T0" fmla="*/ 243 w 244"/>
              <a:gd name="T1" fmla="*/ 0 h 68"/>
              <a:gd name="T2" fmla="*/ 243 w 244"/>
              <a:gd name="T3" fmla="*/ 0 h 68"/>
              <a:gd name="T4" fmla="*/ 8 w 244"/>
              <a:gd name="T5" fmla="*/ 0 h 68"/>
              <a:gd name="T6" fmla="*/ 16 w 244"/>
              <a:gd name="T7" fmla="*/ 33 h 68"/>
              <a:gd name="T8" fmla="*/ 0 w 244"/>
              <a:gd name="T9" fmla="*/ 67 h 68"/>
              <a:gd name="T10" fmla="*/ 243 w 244"/>
              <a:gd name="T11" fmla="*/ 67 h 68"/>
              <a:gd name="T12" fmla="*/ 234 w 244"/>
              <a:gd name="T13" fmla="*/ 33 h 68"/>
              <a:gd name="T14" fmla="*/ 243 w 244"/>
              <a:gd name="T15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4" h="68">
                <a:moveTo>
                  <a:pt x="243" y="0"/>
                </a:moveTo>
                <a:lnTo>
                  <a:pt x="243" y="0"/>
                </a:lnTo>
                <a:cubicBezTo>
                  <a:pt x="8" y="0"/>
                  <a:pt x="8" y="0"/>
                  <a:pt x="8" y="0"/>
                </a:cubicBezTo>
                <a:cubicBezTo>
                  <a:pt x="8" y="8"/>
                  <a:pt x="16" y="17"/>
                  <a:pt x="16" y="33"/>
                </a:cubicBezTo>
                <a:cubicBezTo>
                  <a:pt x="16" y="42"/>
                  <a:pt x="8" y="59"/>
                  <a:pt x="0" y="67"/>
                </a:cubicBezTo>
                <a:cubicBezTo>
                  <a:pt x="243" y="67"/>
                  <a:pt x="243" y="67"/>
                  <a:pt x="243" y="67"/>
                </a:cubicBezTo>
                <a:cubicBezTo>
                  <a:pt x="234" y="59"/>
                  <a:pt x="234" y="42"/>
                  <a:pt x="234" y="33"/>
                </a:cubicBezTo>
                <a:cubicBezTo>
                  <a:pt x="234" y="17"/>
                  <a:pt x="234" y="8"/>
                  <a:pt x="24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57">
            <a:extLst>
              <a:ext uri="{FF2B5EF4-FFF2-40B4-BE49-F238E27FC236}">
                <a16:creationId xmlns:a16="http://schemas.microsoft.com/office/drawing/2014/main" id="{085D5727-99FE-CA45-90D2-8528E54A3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4293" y="9534516"/>
            <a:ext cx="662527" cy="478763"/>
          </a:xfrm>
          <a:custGeom>
            <a:avLst/>
            <a:gdLst>
              <a:gd name="T0" fmla="*/ 579 w 605"/>
              <a:gd name="T1" fmla="*/ 419 h 437"/>
              <a:gd name="T2" fmla="*/ 579 w 605"/>
              <a:gd name="T3" fmla="*/ 419 h 437"/>
              <a:gd name="T4" fmla="*/ 604 w 605"/>
              <a:gd name="T5" fmla="*/ 428 h 437"/>
              <a:gd name="T6" fmla="*/ 604 w 605"/>
              <a:gd name="T7" fmla="*/ 168 h 437"/>
              <a:gd name="T8" fmla="*/ 604 w 605"/>
              <a:gd name="T9" fmla="*/ 118 h 437"/>
              <a:gd name="T10" fmla="*/ 604 w 605"/>
              <a:gd name="T11" fmla="*/ 59 h 437"/>
              <a:gd name="T12" fmla="*/ 545 w 605"/>
              <a:gd name="T13" fmla="*/ 0 h 437"/>
              <a:gd name="T14" fmla="*/ 26 w 605"/>
              <a:gd name="T15" fmla="*/ 0 h 437"/>
              <a:gd name="T16" fmla="*/ 0 w 605"/>
              <a:gd name="T17" fmla="*/ 34 h 437"/>
              <a:gd name="T18" fmla="*/ 26 w 605"/>
              <a:gd name="T19" fmla="*/ 67 h 437"/>
              <a:gd name="T20" fmla="*/ 545 w 605"/>
              <a:gd name="T21" fmla="*/ 67 h 437"/>
              <a:gd name="T22" fmla="*/ 545 w 605"/>
              <a:gd name="T23" fmla="*/ 436 h 437"/>
              <a:gd name="T24" fmla="*/ 579 w 605"/>
              <a:gd name="T25" fmla="*/ 41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5" h="437">
                <a:moveTo>
                  <a:pt x="579" y="419"/>
                </a:moveTo>
                <a:lnTo>
                  <a:pt x="579" y="419"/>
                </a:lnTo>
                <a:cubicBezTo>
                  <a:pt x="587" y="419"/>
                  <a:pt x="596" y="419"/>
                  <a:pt x="604" y="428"/>
                </a:cubicBezTo>
                <a:cubicBezTo>
                  <a:pt x="604" y="168"/>
                  <a:pt x="604" y="168"/>
                  <a:pt x="604" y="168"/>
                </a:cubicBezTo>
                <a:cubicBezTo>
                  <a:pt x="604" y="118"/>
                  <a:pt x="604" y="118"/>
                  <a:pt x="604" y="118"/>
                </a:cubicBezTo>
                <a:cubicBezTo>
                  <a:pt x="604" y="59"/>
                  <a:pt x="604" y="59"/>
                  <a:pt x="604" y="59"/>
                </a:cubicBezTo>
                <a:cubicBezTo>
                  <a:pt x="604" y="25"/>
                  <a:pt x="579" y="0"/>
                  <a:pt x="545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9" y="0"/>
                  <a:pt x="0" y="17"/>
                  <a:pt x="0" y="34"/>
                </a:cubicBezTo>
                <a:cubicBezTo>
                  <a:pt x="0" y="50"/>
                  <a:pt x="9" y="67"/>
                  <a:pt x="26" y="67"/>
                </a:cubicBezTo>
                <a:cubicBezTo>
                  <a:pt x="545" y="67"/>
                  <a:pt x="545" y="67"/>
                  <a:pt x="545" y="67"/>
                </a:cubicBezTo>
                <a:cubicBezTo>
                  <a:pt x="545" y="436"/>
                  <a:pt x="545" y="436"/>
                  <a:pt x="545" y="436"/>
                </a:cubicBezTo>
                <a:cubicBezTo>
                  <a:pt x="554" y="428"/>
                  <a:pt x="562" y="419"/>
                  <a:pt x="579" y="4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58">
            <a:extLst>
              <a:ext uri="{FF2B5EF4-FFF2-40B4-BE49-F238E27FC236}">
                <a16:creationId xmlns:a16="http://schemas.microsoft.com/office/drawing/2014/main" id="{D39BA7DF-910C-C043-8323-B0E978592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6831" y="9790824"/>
            <a:ext cx="130573" cy="314337"/>
          </a:xfrm>
          <a:custGeom>
            <a:avLst/>
            <a:gdLst>
              <a:gd name="T0" fmla="*/ 117 w 118"/>
              <a:gd name="T1" fmla="*/ 218 h 286"/>
              <a:gd name="T2" fmla="*/ 117 w 118"/>
              <a:gd name="T3" fmla="*/ 218 h 286"/>
              <a:gd name="T4" fmla="*/ 58 w 118"/>
              <a:gd name="T5" fmla="*/ 218 h 286"/>
              <a:gd name="T6" fmla="*/ 58 w 118"/>
              <a:gd name="T7" fmla="*/ 0 h 286"/>
              <a:gd name="T8" fmla="*/ 0 w 118"/>
              <a:gd name="T9" fmla="*/ 0 h 286"/>
              <a:gd name="T10" fmla="*/ 0 w 118"/>
              <a:gd name="T11" fmla="*/ 226 h 286"/>
              <a:gd name="T12" fmla="*/ 8 w 118"/>
              <a:gd name="T13" fmla="*/ 260 h 286"/>
              <a:gd name="T14" fmla="*/ 58 w 118"/>
              <a:gd name="T15" fmla="*/ 285 h 286"/>
              <a:gd name="T16" fmla="*/ 58 w 118"/>
              <a:gd name="T17" fmla="*/ 285 h 286"/>
              <a:gd name="T18" fmla="*/ 117 w 118"/>
              <a:gd name="T19" fmla="*/ 285 h 286"/>
              <a:gd name="T20" fmla="*/ 108 w 118"/>
              <a:gd name="T21" fmla="*/ 251 h 286"/>
              <a:gd name="T22" fmla="*/ 117 w 118"/>
              <a:gd name="T23" fmla="*/ 218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286">
                <a:moveTo>
                  <a:pt x="117" y="218"/>
                </a:moveTo>
                <a:lnTo>
                  <a:pt x="117" y="218"/>
                </a:lnTo>
                <a:cubicBezTo>
                  <a:pt x="58" y="218"/>
                  <a:pt x="58" y="218"/>
                  <a:pt x="58" y="218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235"/>
                  <a:pt x="0" y="251"/>
                  <a:pt x="8" y="260"/>
                </a:cubicBezTo>
                <a:cubicBezTo>
                  <a:pt x="16" y="277"/>
                  <a:pt x="33" y="285"/>
                  <a:pt x="58" y="285"/>
                </a:cubicBezTo>
                <a:lnTo>
                  <a:pt x="58" y="285"/>
                </a:lnTo>
                <a:cubicBezTo>
                  <a:pt x="117" y="285"/>
                  <a:pt x="117" y="285"/>
                  <a:pt x="117" y="285"/>
                </a:cubicBezTo>
                <a:cubicBezTo>
                  <a:pt x="108" y="277"/>
                  <a:pt x="108" y="260"/>
                  <a:pt x="108" y="251"/>
                </a:cubicBezTo>
                <a:cubicBezTo>
                  <a:pt x="108" y="235"/>
                  <a:pt x="108" y="226"/>
                  <a:pt x="117" y="2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59">
            <a:extLst>
              <a:ext uri="{FF2B5EF4-FFF2-40B4-BE49-F238E27FC236}">
                <a16:creationId xmlns:a16="http://schemas.microsoft.com/office/drawing/2014/main" id="{687E2316-0DD4-6947-9DF1-347250839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5922" y="9964919"/>
            <a:ext cx="183767" cy="193439"/>
          </a:xfrm>
          <a:custGeom>
            <a:avLst/>
            <a:gdLst>
              <a:gd name="T0" fmla="*/ 84 w 169"/>
              <a:gd name="T1" fmla="*/ 176 h 177"/>
              <a:gd name="T2" fmla="*/ 84 w 169"/>
              <a:gd name="T3" fmla="*/ 176 h 177"/>
              <a:gd name="T4" fmla="*/ 0 w 169"/>
              <a:gd name="T5" fmla="*/ 92 h 177"/>
              <a:gd name="T6" fmla="*/ 84 w 169"/>
              <a:gd name="T7" fmla="*/ 0 h 177"/>
              <a:gd name="T8" fmla="*/ 168 w 169"/>
              <a:gd name="T9" fmla="*/ 92 h 177"/>
              <a:gd name="T10" fmla="*/ 84 w 169"/>
              <a:gd name="T11" fmla="*/ 176 h 177"/>
              <a:gd name="T12" fmla="*/ 84 w 169"/>
              <a:gd name="T13" fmla="*/ 50 h 177"/>
              <a:gd name="T14" fmla="*/ 84 w 169"/>
              <a:gd name="T15" fmla="*/ 50 h 177"/>
              <a:gd name="T16" fmla="*/ 50 w 169"/>
              <a:gd name="T17" fmla="*/ 92 h 177"/>
              <a:gd name="T18" fmla="*/ 84 w 169"/>
              <a:gd name="T19" fmla="*/ 126 h 177"/>
              <a:gd name="T20" fmla="*/ 126 w 169"/>
              <a:gd name="T21" fmla="*/ 92 h 177"/>
              <a:gd name="T22" fmla="*/ 84 w 169"/>
              <a:gd name="T23" fmla="*/ 5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" h="177">
                <a:moveTo>
                  <a:pt x="84" y="176"/>
                </a:moveTo>
                <a:lnTo>
                  <a:pt x="84" y="176"/>
                </a:lnTo>
                <a:cubicBezTo>
                  <a:pt x="42" y="176"/>
                  <a:pt x="0" y="134"/>
                  <a:pt x="0" y="92"/>
                </a:cubicBezTo>
                <a:cubicBezTo>
                  <a:pt x="0" y="42"/>
                  <a:pt x="42" y="0"/>
                  <a:pt x="84" y="0"/>
                </a:cubicBezTo>
                <a:cubicBezTo>
                  <a:pt x="134" y="0"/>
                  <a:pt x="168" y="42"/>
                  <a:pt x="168" y="92"/>
                </a:cubicBezTo>
                <a:cubicBezTo>
                  <a:pt x="168" y="134"/>
                  <a:pt x="134" y="176"/>
                  <a:pt x="84" y="176"/>
                </a:cubicBezTo>
                <a:close/>
                <a:moveTo>
                  <a:pt x="84" y="50"/>
                </a:moveTo>
                <a:lnTo>
                  <a:pt x="84" y="50"/>
                </a:lnTo>
                <a:cubicBezTo>
                  <a:pt x="67" y="50"/>
                  <a:pt x="50" y="67"/>
                  <a:pt x="50" y="92"/>
                </a:cubicBezTo>
                <a:cubicBezTo>
                  <a:pt x="50" y="109"/>
                  <a:pt x="67" y="126"/>
                  <a:pt x="84" y="126"/>
                </a:cubicBezTo>
                <a:cubicBezTo>
                  <a:pt x="109" y="126"/>
                  <a:pt x="126" y="109"/>
                  <a:pt x="126" y="92"/>
                </a:cubicBezTo>
                <a:cubicBezTo>
                  <a:pt x="126" y="67"/>
                  <a:pt x="109" y="50"/>
                  <a:pt x="84" y="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60">
            <a:extLst>
              <a:ext uri="{FF2B5EF4-FFF2-40B4-BE49-F238E27FC236}">
                <a16:creationId xmlns:a16="http://schemas.microsoft.com/office/drawing/2014/main" id="{BFDEDCFF-9245-CF4A-AD0E-9AA300FC4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8716" y="9964919"/>
            <a:ext cx="183767" cy="193439"/>
          </a:xfrm>
          <a:custGeom>
            <a:avLst/>
            <a:gdLst>
              <a:gd name="T0" fmla="*/ 84 w 169"/>
              <a:gd name="T1" fmla="*/ 176 h 177"/>
              <a:gd name="T2" fmla="*/ 84 w 169"/>
              <a:gd name="T3" fmla="*/ 176 h 177"/>
              <a:gd name="T4" fmla="*/ 0 w 169"/>
              <a:gd name="T5" fmla="*/ 92 h 177"/>
              <a:gd name="T6" fmla="*/ 84 w 169"/>
              <a:gd name="T7" fmla="*/ 0 h 177"/>
              <a:gd name="T8" fmla="*/ 168 w 169"/>
              <a:gd name="T9" fmla="*/ 92 h 177"/>
              <a:gd name="T10" fmla="*/ 84 w 169"/>
              <a:gd name="T11" fmla="*/ 176 h 177"/>
              <a:gd name="T12" fmla="*/ 84 w 169"/>
              <a:gd name="T13" fmla="*/ 50 h 177"/>
              <a:gd name="T14" fmla="*/ 84 w 169"/>
              <a:gd name="T15" fmla="*/ 50 h 177"/>
              <a:gd name="T16" fmla="*/ 51 w 169"/>
              <a:gd name="T17" fmla="*/ 92 h 177"/>
              <a:gd name="T18" fmla="*/ 84 w 169"/>
              <a:gd name="T19" fmla="*/ 126 h 177"/>
              <a:gd name="T20" fmla="*/ 126 w 169"/>
              <a:gd name="T21" fmla="*/ 92 h 177"/>
              <a:gd name="T22" fmla="*/ 84 w 169"/>
              <a:gd name="T23" fmla="*/ 5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" h="177">
                <a:moveTo>
                  <a:pt x="84" y="176"/>
                </a:moveTo>
                <a:lnTo>
                  <a:pt x="84" y="176"/>
                </a:lnTo>
                <a:cubicBezTo>
                  <a:pt x="42" y="176"/>
                  <a:pt x="0" y="134"/>
                  <a:pt x="0" y="92"/>
                </a:cubicBezTo>
                <a:cubicBezTo>
                  <a:pt x="0" y="42"/>
                  <a:pt x="42" y="0"/>
                  <a:pt x="84" y="0"/>
                </a:cubicBezTo>
                <a:cubicBezTo>
                  <a:pt x="135" y="0"/>
                  <a:pt x="168" y="42"/>
                  <a:pt x="168" y="92"/>
                </a:cubicBezTo>
                <a:cubicBezTo>
                  <a:pt x="168" y="134"/>
                  <a:pt x="135" y="176"/>
                  <a:pt x="84" y="176"/>
                </a:cubicBezTo>
                <a:close/>
                <a:moveTo>
                  <a:pt x="84" y="50"/>
                </a:moveTo>
                <a:lnTo>
                  <a:pt x="84" y="50"/>
                </a:lnTo>
                <a:cubicBezTo>
                  <a:pt x="68" y="50"/>
                  <a:pt x="51" y="67"/>
                  <a:pt x="51" y="92"/>
                </a:cubicBezTo>
                <a:cubicBezTo>
                  <a:pt x="51" y="109"/>
                  <a:pt x="68" y="126"/>
                  <a:pt x="84" y="126"/>
                </a:cubicBezTo>
                <a:cubicBezTo>
                  <a:pt x="109" y="126"/>
                  <a:pt x="126" y="109"/>
                  <a:pt x="126" y="92"/>
                </a:cubicBezTo>
                <a:cubicBezTo>
                  <a:pt x="126" y="67"/>
                  <a:pt x="109" y="50"/>
                  <a:pt x="84" y="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61">
            <a:extLst>
              <a:ext uri="{FF2B5EF4-FFF2-40B4-BE49-F238E27FC236}">
                <a16:creationId xmlns:a16="http://schemas.microsoft.com/office/drawing/2014/main" id="{0AB68007-57AD-EC45-9392-FD72B6F0A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3637" y="9665088"/>
            <a:ext cx="275649" cy="58032"/>
          </a:xfrm>
          <a:custGeom>
            <a:avLst/>
            <a:gdLst>
              <a:gd name="T0" fmla="*/ 218 w 253"/>
              <a:gd name="T1" fmla="*/ 50 h 51"/>
              <a:gd name="T2" fmla="*/ 218 w 253"/>
              <a:gd name="T3" fmla="*/ 50 h 51"/>
              <a:gd name="T4" fmla="*/ 25 w 253"/>
              <a:gd name="T5" fmla="*/ 50 h 51"/>
              <a:gd name="T6" fmla="*/ 0 w 253"/>
              <a:gd name="T7" fmla="*/ 25 h 51"/>
              <a:gd name="T8" fmla="*/ 0 w 253"/>
              <a:gd name="T9" fmla="*/ 25 h 51"/>
              <a:gd name="T10" fmla="*/ 25 w 253"/>
              <a:gd name="T11" fmla="*/ 0 h 51"/>
              <a:gd name="T12" fmla="*/ 218 w 253"/>
              <a:gd name="T13" fmla="*/ 0 h 51"/>
              <a:gd name="T14" fmla="*/ 252 w 253"/>
              <a:gd name="T15" fmla="*/ 25 h 51"/>
              <a:gd name="T16" fmla="*/ 252 w 253"/>
              <a:gd name="T17" fmla="*/ 25 h 51"/>
              <a:gd name="T18" fmla="*/ 218 w 253"/>
              <a:gd name="T1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3" h="51">
                <a:moveTo>
                  <a:pt x="218" y="50"/>
                </a:moveTo>
                <a:lnTo>
                  <a:pt x="218" y="50"/>
                </a:lnTo>
                <a:cubicBezTo>
                  <a:pt x="25" y="50"/>
                  <a:pt x="25" y="50"/>
                  <a:pt x="25" y="50"/>
                </a:cubicBezTo>
                <a:cubicBezTo>
                  <a:pt x="9" y="50"/>
                  <a:pt x="0" y="41"/>
                  <a:pt x="0" y="25"/>
                </a:cubicBezTo>
                <a:lnTo>
                  <a:pt x="0" y="25"/>
                </a:lnTo>
                <a:cubicBezTo>
                  <a:pt x="0" y="8"/>
                  <a:pt x="9" y="0"/>
                  <a:pt x="25" y="0"/>
                </a:cubicBezTo>
                <a:cubicBezTo>
                  <a:pt x="218" y="0"/>
                  <a:pt x="218" y="0"/>
                  <a:pt x="218" y="0"/>
                </a:cubicBezTo>
                <a:cubicBezTo>
                  <a:pt x="235" y="0"/>
                  <a:pt x="252" y="8"/>
                  <a:pt x="252" y="25"/>
                </a:cubicBezTo>
                <a:lnTo>
                  <a:pt x="252" y="25"/>
                </a:lnTo>
                <a:cubicBezTo>
                  <a:pt x="252" y="41"/>
                  <a:pt x="235" y="50"/>
                  <a:pt x="218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62">
            <a:extLst>
              <a:ext uri="{FF2B5EF4-FFF2-40B4-BE49-F238E27FC236}">
                <a16:creationId xmlns:a16="http://schemas.microsoft.com/office/drawing/2014/main" id="{45389545-7418-1B4F-947D-9FBF90C60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7488" y="9761808"/>
            <a:ext cx="149917" cy="58032"/>
          </a:xfrm>
          <a:custGeom>
            <a:avLst/>
            <a:gdLst>
              <a:gd name="T0" fmla="*/ 109 w 135"/>
              <a:gd name="T1" fmla="*/ 50 h 51"/>
              <a:gd name="T2" fmla="*/ 109 w 135"/>
              <a:gd name="T3" fmla="*/ 50 h 51"/>
              <a:gd name="T4" fmla="*/ 25 w 135"/>
              <a:gd name="T5" fmla="*/ 42 h 51"/>
              <a:gd name="T6" fmla="*/ 0 w 135"/>
              <a:gd name="T7" fmla="*/ 25 h 51"/>
              <a:gd name="T8" fmla="*/ 0 w 135"/>
              <a:gd name="T9" fmla="*/ 25 h 51"/>
              <a:gd name="T10" fmla="*/ 25 w 135"/>
              <a:gd name="T11" fmla="*/ 0 h 51"/>
              <a:gd name="T12" fmla="*/ 109 w 135"/>
              <a:gd name="T13" fmla="*/ 0 h 51"/>
              <a:gd name="T14" fmla="*/ 134 w 135"/>
              <a:gd name="T15" fmla="*/ 25 h 51"/>
              <a:gd name="T16" fmla="*/ 134 w 135"/>
              <a:gd name="T17" fmla="*/ 25 h 51"/>
              <a:gd name="T18" fmla="*/ 109 w 135"/>
              <a:gd name="T1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51">
                <a:moveTo>
                  <a:pt x="109" y="50"/>
                </a:moveTo>
                <a:lnTo>
                  <a:pt x="109" y="50"/>
                </a:lnTo>
                <a:cubicBezTo>
                  <a:pt x="25" y="42"/>
                  <a:pt x="25" y="42"/>
                  <a:pt x="25" y="42"/>
                </a:cubicBezTo>
                <a:cubicBezTo>
                  <a:pt x="17" y="42"/>
                  <a:pt x="0" y="33"/>
                  <a:pt x="0" y="25"/>
                </a:cubicBezTo>
                <a:lnTo>
                  <a:pt x="0" y="25"/>
                </a:lnTo>
                <a:cubicBezTo>
                  <a:pt x="0" y="8"/>
                  <a:pt x="17" y="0"/>
                  <a:pt x="25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7" y="0"/>
                  <a:pt x="134" y="8"/>
                  <a:pt x="134" y="25"/>
                </a:cubicBezTo>
                <a:lnTo>
                  <a:pt x="134" y="25"/>
                </a:lnTo>
                <a:cubicBezTo>
                  <a:pt x="134" y="33"/>
                  <a:pt x="117" y="50"/>
                  <a:pt x="109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63">
            <a:extLst>
              <a:ext uri="{FF2B5EF4-FFF2-40B4-BE49-F238E27FC236}">
                <a16:creationId xmlns:a16="http://schemas.microsoft.com/office/drawing/2014/main" id="{AF5FC8A9-C29E-D842-B25B-78C257950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7732" y="5685082"/>
            <a:ext cx="498104" cy="58032"/>
          </a:xfrm>
          <a:custGeom>
            <a:avLst/>
            <a:gdLst>
              <a:gd name="T0" fmla="*/ 453 w 454"/>
              <a:gd name="T1" fmla="*/ 50 h 51"/>
              <a:gd name="T2" fmla="*/ 453 w 454"/>
              <a:gd name="T3" fmla="*/ 50 h 51"/>
              <a:gd name="T4" fmla="*/ 26 w 454"/>
              <a:gd name="T5" fmla="*/ 42 h 51"/>
              <a:gd name="T6" fmla="*/ 0 w 454"/>
              <a:gd name="T7" fmla="*/ 25 h 51"/>
              <a:gd name="T8" fmla="*/ 0 w 454"/>
              <a:gd name="T9" fmla="*/ 25 h 51"/>
              <a:gd name="T10" fmla="*/ 26 w 454"/>
              <a:gd name="T11" fmla="*/ 0 h 51"/>
              <a:gd name="T12" fmla="*/ 453 w 454"/>
              <a:gd name="T13" fmla="*/ 0 h 51"/>
              <a:gd name="T14" fmla="*/ 453 w 454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4" h="51">
                <a:moveTo>
                  <a:pt x="453" y="50"/>
                </a:moveTo>
                <a:lnTo>
                  <a:pt x="453" y="50"/>
                </a:lnTo>
                <a:cubicBezTo>
                  <a:pt x="26" y="42"/>
                  <a:pt x="26" y="42"/>
                  <a:pt x="26" y="42"/>
                </a:cubicBezTo>
                <a:cubicBezTo>
                  <a:pt x="9" y="42"/>
                  <a:pt x="0" y="34"/>
                  <a:pt x="0" y="25"/>
                </a:cubicBezTo>
                <a:lnTo>
                  <a:pt x="0" y="25"/>
                </a:lnTo>
                <a:cubicBezTo>
                  <a:pt x="0" y="8"/>
                  <a:pt x="9" y="0"/>
                  <a:pt x="26" y="0"/>
                </a:cubicBezTo>
                <a:cubicBezTo>
                  <a:pt x="453" y="0"/>
                  <a:pt x="453" y="0"/>
                  <a:pt x="453" y="0"/>
                </a:cubicBezTo>
                <a:lnTo>
                  <a:pt x="453" y="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64">
            <a:extLst>
              <a:ext uri="{FF2B5EF4-FFF2-40B4-BE49-F238E27FC236}">
                <a16:creationId xmlns:a16="http://schemas.microsoft.com/office/drawing/2014/main" id="{D132199C-CEC4-6544-BC9A-DFE6C5253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6175" y="5157963"/>
            <a:ext cx="643186" cy="725396"/>
          </a:xfrm>
          <a:custGeom>
            <a:avLst/>
            <a:gdLst>
              <a:gd name="T0" fmla="*/ 453 w 588"/>
              <a:gd name="T1" fmla="*/ 662 h 663"/>
              <a:gd name="T2" fmla="*/ 453 w 588"/>
              <a:gd name="T3" fmla="*/ 662 h 663"/>
              <a:gd name="T4" fmla="*/ 135 w 588"/>
              <a:gd name="T5" fmla="*/ 662 h 663"/>
              <a:gd name="T6" fmla="*/ 42 w 588"/>
              <a:gd name="T7" fmla="*/ 621 h 663"/>
              <a:gd name="T8" fmla="*/ 0 w 588"/>
              <a:gd name="T9" fmla="*/ 520 h 663"/>
              <a:gd name="T10" fmla="*/ 25 w 588"/>
              <a:gd name="T11" fmla="*/ 92 h 663"/>
              <a:gd name="T12" fmla="*/ 126 w 588"/>
              <a:gd name="T13" fmla="*/ 0 h 663"/>
              <a:gd name="T14" fmla="*/ 461 w 588"/>
              <a:gd name="T15" fmla="*/ 0 h 663"/>
              <a:gd name="T16" fmla="*/ 562 w 588"/>
              <a:gd name="T17" fmla="*/ 92 h 663"/>
              <a:gd name="T18" fmla="*/ 587 w 588"/>
              <a:gd name="T19" fmla="*/ 520 h 663"/>
              <a:gd name="T20" fmla="*/ 545 w 588"/>
              <a:gd name="T21" fmla="*/ 621 h 663"/>
              <a:gd name="T22" fmla="*/ 453 w 588"/>
              <a:gd name="T23" fmla="*/ 662 h 663"/>
              <a:gd name="T24" fmla="*/ 126 w 588"/>
              <a:gd name="T25" fmla="*/ 59 h 663"/>
              <a:gd name="T26" fmla="*/ 126 w 588"/>
              <a:gd name="T27" fmla="*/ 59 h 663"/>
              <a:gd name="T28" fmla="*/ 92 w 588"/>
              <a:gd name="T29" fmla="*/ 92 h 663"/>
              <a:gd name="T30" fmla="*/ 67 w 588"/>
              <a:gd name="T31" fmla="*/ 520 h 663"/>
              <a:gd name="T32" fmla="*/ 84 w 588"/>
              <a:gd name="T33" fmla="*/ 579 h 663"/>
              <a:gd name="T34" fmla="*/ 135 w 588"/>
              <a:gd name="T35" fmla="*/ 595 h 663"/>
              <a:gd name="T36" fmla="*/ 453 w 588"/>
              <a:gd name="T37" fmla="*/ 595 h 663"/>
              <a:gd name="T38" fmla="*/ 503 w 588"/>
              <a:gd name="T39" fmla="*/ 579 h 663"/>
              <a:gd name="T40" fmla="*/ 520 w 588"/>
              <a:gd name="T41" fmla="*/ 520 h 663"/>
              <a:gd name="T42" fmla="*/ 495 w 588"/>
              <a:gd name="T43" fmla="*/ 92 h 663"/>
              <a:gd name="T44" fmla="*/ 461 w 588"/>
              <a:gd name="T45" fmla="*/ 59 h 663"/>
              <a:gd name="T46" fmla="*/ 126 w 588"/>
              <a:gd name="T47" fmla="*/ 59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8" h="663">
                <a:moveTo>
                  <a:pt x="453" y="662"/>
                </a:moveTo>
                <a:lnTo>
                  <a:pt x="453" y="662"/>
                </a:lnTo>
                <a:cubicBezTo>
                  <a:pt x="135" y="662"/>
                  <a:pt x="135" y="662"/>
                  <a:pt x="135" y="662"/>
                </a:cubicBezTo>
                <a:cubicBezTo>
                  <a:pt x="101" y="662"/>
                  <a:pt x="67" y="646"/>
                  <a:pt x="42" y="621"/>
                </a:cubicBezTo>
                <a:cubicBezTo>
                  <a:pt x="17" y="595"/>
                  <a:pt x="0" y="553"/>
                  <a:pt x="0" y="520"/>
                </a:cubicBezTo>
                <a:cubicBezTo>
                  <a:pt x="25" y="92"/>
                  <a:pt x="25" y="92"/>
                  <a:pt x="25" y="92"/>
                </a:cubicBezTo>
                <a:cubicBezTo>
                  <a:pt x="34" y="42"/>
                  <a:pt x="76" y="0"/>
                  <a:pt x="126" y="0"/>
                </a:cubicBezTo>
                <a:cubicBezTo>
                  <a:pt x="461" y="0"/>
                  <a:pt x="461" y="0"/>
                  <a:pt x="461" y="0"/>
                </a:cubicBezTo>
                <a:cubicBezTo>
                  <a:pt x="512" y="0"/>
                  <a:pt x="554" y="42"/>
                  <a:pt x="562" y="92"/>
                </a:cubicBezTo>
                <a:cubicBezTo>
                  <a:pt x="587" y="520"/>
                  <a:pt x="587" y="520"/>
                  <a:pt x="587" y="520"/>
                </a:cubicBezTo>
                <a:cubicBezTo>
                  <a:pt x="587" y="553"/>
                  <a:pt x="570" y="595"/>
                  <a:pt x="545" y="621"/>
                </a:cubicBezTo>
                <a:cubicBezTo>
                  <a:pt x="520" y="646"/>
                  <a:pt x="486" y="662"/>
                  <a:pt x="453" y="662"/>
                </a:cubicBezTo>
                <a:close/>
                <a:moveTo>
                  <a:pt x="126" y="59"/>
                </a:moveTo>
                <a:lnTo>
                  <a:pt x="126" y="59"/>
                </a:lnTo>
                <a:cubicBezTo>
                  <a:pt x="109" y="59"/>
                  <a:pt x="92" y="76"/>
                  <a:pt x="92" y="92"/>
                </a:cubicBezTo>
                <a:cubicBezTo>
                  <a:pt x="67" y="520"/>
                  <a:pt x="67" y="520"/>
                  <a:pt x="67" y="520"/>
                </a:cubicBezTo>
                <a:cubicBezTo>
                  <a:pt x="67" y="545"/>
                  <a:pt x="76" y="562"/>
                  <a:pt x="84" y="579"/>
                </a:cubicBezTo>
                <a:cubicBezTo>
                  <a:pt x="101" y="587"/>
                  <a:pt x="118" y="595"/>
                  <a:pt x="135" y="595"/>
                </a:cubicBezTo>
                <a:cubicBezTo>
                  <a:pt x="453" y="595"/>
                  <a:pt x="453" y="595"/>
                  <a:pt x="453" y="595"/>
                </a:cubicBezTo>
                <a:cubicBezTo>
                  <a:pt x="470" y="595"/>
                  <a:pt x="486" y="587"/>
                  <a:pt x="503" y="579"/>
                </a:cubicBezTo>
                <a:cubicBezTo>
                  <a:pt x="512" y="562"/>
                  <a:pt x="520" y="545"/>
                  <a:pt x="520" y="520"/>
                </a:cubicBezTo>
                <a:cubicBezTo>
                  <a:pt x="495" y="92"/>
                  <a:pt x="495" y="92"/>
                  <a:pt x="495" y="92"/>
                </a:cubicBezTo>
                <a:cubicBezTo>
                  <a:pt x="495" y="76"/>
                  <a:pt x="478" y="59"/>
                  <a:pt x="461" y="59"/>
                </a:cubicBezTo>
                <a:lnTo>
                  <a:pt x="126" y="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65">
            <a:extLst>
              <a:ext uri="{FF2B5EF4-FFF2-40B4-BE49-F238E27FC236}">
                <a16:creationId xmlns:a16="http://schemas.microsoft.com/office/drawing/2014/main" id="{CE4F2268-F46A-CF46-93AD-08B19ADCE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0598" y="4983868"/>
            <a:ext cx="324012" cy="343352"/>
          </a:xfrm>
          <a:custGeom>
            <a:avLst/>
            <a:gdLst>
              <a:gd name="T0" fmla="*/ 260 w 295"/>
              <a:gd name="T1" fmla="*/ 310 h 311"/>
              <a:gd name="T2" fmla="*/ 260 w 295"/>
              <a:gd name="T3" fmla="*/ 310 h 311"/>
              <a:gd name="T4" fmla="*/ 260 w 295"/>
              <a:gd name="T5" fmla="*/ 310 h 311"/>
              <a:gd name="T6" fmla="*/ 227 w 295"/>
              <a:gd name="T7" fmla="*/ 277 h 311"/>
              <a:gd name="T8" fmla="*/ 227 w 295"/>
              <a:gd name="T9" fmla="*/ 159 h 311"/>
              <a:gd name="T10" fmla="*/ 151 w 295"/>
              <a:gd name="T11" fmla="*/ 75 h 311"/>
              <a:gd name="T12" fmla="*/ 67 w 295"/>
              <a:gd name="T13" fmla="*/ 151 h 311"/>
              <a:gd name="T14" fmla="*/ 67 w 295"/>
              <a:gd name="T15" fmla="*/ 277 h 311"/>
              <a:gd name="T16" fmla="*/ 34 w 295"/>
              <a:gd name="T17" fmla="*/ 310 h 311"/>
              <a:gd name="T18" fmla="*/ 34 w 295"/>
              <a:gd name="T19" fmla="*/ 310 h 311"/>
              <a:gd name="T20" fmla="*/ 0 w 295"/>
              <a:gd name="T21" fmla="*/ 277 h 311"/>
              <a:gd name="T22" fmla="*/ 0 w 295"/>
              <a:gd name="T23" fmla="*/ 159 h 311"/>
              <a:gd name="T24" fmla="*/ 134 w 295"/>
              <a:gd name="T25" fmla="*/ 8 h 311"/>
              <a:gd name="T26" fmla="*/ 294 w 295"/>
              <a:gd name="T27" fmla="*/ 151 h 311"/>
              <a:gd name="T28" fmla="*/ 294 w 295"/>
              <a:gd name="T29" fmla="*/ 277 h 311"/>
              <a:gd name="T30" fmla="*/ 260 w 295"/>
              <a:gd name="T31" fmla="*/ 31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5" h="311">
                <a:moveTo>
                  <a:pt x="260" y="310"/>
                </a:moveTo>
                <a:lnTo>
                  <a:pt x="260" y="310"/>
                </a:lnTo>
                <a:lnTo>
                  <a:pt x="260" y="310"/>
                </a:lnTo>
                <a:cubicBezTo>
                  <a:pt x="243" y="310"/>
                  <a:pt x="227" y="293"/>
                  <a:pt x="227" y="277"/>
                </a:cubicBezTo>
                <a:cubicBezTo>
                  <a:pt x="227" y="159"/>
                  <a:pt x="227" y="159"/>
                  <a:pt x="227" y="159"/>
                </a:cubicBezTo>
                <a:cubicBezTo>
                  <a:pt x="227" y="117"/>
                  <a:pt x="193" y="75"/>
                  <a:pt x="151" y="75"/>
                </a:cubicBezTo>
                <a:cubicBezTo>
                  <a:pt x="109" y="67"/>
                  <a:pt x="67" y="109"/>
                  <a:pt x="67" y="151"/>
                </a:cubicBezTo>
                <a:cubicBezTo>
                  <a:pt x="67" y="277"/>
                  <a:pt x="67" y="277"/>
                  <a:pt x="67" y="277"/>
                </a:cubicBezTo>
                <a:cubicBezTo>
                  <a:pt x="67" y="293"/>
                  <a:pt x="51" y="310"/>
                  <a:pt x="34" y="310"/>
                </a:cubicBezTo>
                <a:lnTo>
                  <a:pt x="34" y="310"/>
                </a:lnTo>
                <a:cubicBezTo>
                  <a:pt x="17" y="310"/>
                  <a:pt x="0" y="293"/>
                  <a:pt x="0" y="277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84"/>
                  <a:pt x="59" y="17"/>
                  <a:pt x="134" y="8"/>
                </a:cubicBezTo>
                <a:cubicBezTo>
                  <a:pt x="218" y="0"/>
                  <a:pt x="294" y="67"/>
                  <a:pt x="294" y="151"/>
                </a:cubicBezTo>
                <a:cubicBezTo>
                  <a:pt x="294" y="277"/>
                  <a:pt x="294" y="277"/>
                  <a:pt x="294" y="277"/>
                </a:cubicBezTo>
                <a:cubicBezTo>
                  <a:pt x="294" y="293"/>
                  <a:pt x="277" y="310"/>
                  <a:pt x="260" y="31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66">
            <a:extLst>
              <a:ext uri="{FF2B5EF4-FFF2-40B4-BE49-F238E27FC236}">
                <a16:creationId xmlns:a16="http://schemas.microsoft.com/office/drawing/2014/main" id="{9ED55069-78DB-3B46-8308-141F2233C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521" y="9853690"/>
            <a:ext cx="275649" cy="386878"/>
          </a:xfrm>
          <a:custGeom>
            <a:avLst/>
            <a:gdLst>
              <a:gd name="T0" fmla="*/ 251 w 252"/>
              <a:gd name="T1" fmla="*/ 353 h 354"/>
              <a:gd name="T2" fmla="*/ 251 w 252"/>
              <a:gd name="T3" fmla="*/ 353 h 354"/>
              <a:gd name="T4" fmla="*/ 0 w 252"/>
              <a:gd name="T5" fmla="*/ 353 h 354"/>
              <a:gd name="T6" fmla="*/ 0 w 252"/>
              <a:gd name="T7" fmla="*/ 51 h 354"/>
              <a:gd name="T8" fmla="*/ 50 w 252"/>
              <a:gd name="T9" fmla="*/ 0 h 354"/>
              <a:gd name="T10" fmla="*/ 192 w 252"/>
              <a:gd name="T11" fmla="*/ 0 h 354"/>
              <a:gd name="T12" fmla="*/ 251 w 252"/>
              <a:gd name="T13" fmla="*/ 51 h 354"/>
              <a:gd name="T14" fmla="*/ 251 w 252"/>
              <a:gd name="T15" fmla="*/ 353 h 354"/>
              <a:gd name="T16" fmla="*/ 50 w 252"/>
              <a:gd name="T17" fmla="*/ 302 h 354"/>
              <a:gd name="T18" fmla="*/ 50 w 252"/>
              <a:gd name="T19" fmla="*/ 302 h 354"/>
              <a:gd name="T20" fmla="*/ 201 w 252"/>
              <a:gd name="T21" fmla="*/ 302 h 354"/>
              <a:gd name="T22" fmla="*/ 201 w 252"/>
              <a:gd name="T23" fmla="*/ 51 h 354"/>
              <a:gd name="T24" fmla="*/ 192 w 252"/>
              <a:gd name="T25" fmla="*/ 51 h 354"/>
              <a:gd name="T26" fmla="*/ 50 w 252"/>
              <a:gd name="T27" fmla="*/ 51 h 354"/>
              <a:gd name="T28" fmla="*/ 50 w 252"/>
              <a:gd name="T29" fmla="*/ 51 h 354"/>
              <a:gd name="T30" fmla="*/ 50 w 252"/>
              <a:gd name="T31" fmla="*/ 302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2" h="354">
                <a:moveTo>
                  <a:pt x="251" y="353"/>
                </a:moveTo>
                <a:lnTo>
                  <a:pt x="251" y="353"/>
                </a:lnTo>
                <a:cubicBezTo>
                  <a:pt x="0" y="353"/>
                  <a:pt x="0" y="353"/>
                  <a:pt x="0" y="353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26"/>
                  <a:pt x="25" y="0"/>
                  <a:pt x="50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226" y="0"/>
                  <a:pt x="251" y="26"/>
                  <a:pt x="251" y="51"/>
                </a:cubicBezTo>
                <a:lnTo>
                  <a:pt x="251" y="353"/>
                </a:lnTo>
                <a:close/>
                <a:moveTo>
                  <a:pt x="50" y="302"/>
                </a:moveTo>
                <a:lnTo>
                  <a:pt x="50" y="302"/>
                </a:lnTo>
                <a:cubicBezTo>
                  <a:pt x="201" y="302"/>
                  <a:pt x="201" y="302"/>
                  <a:pt x="201" y="302"/>
                </a:cubicBezTo>
                <a:cubicBezTo>
                  <a:pt x="201" y="51"/>
                  <a:pt x="201" y="51"/>
                  <a:pt x="201" y="51"/>
                </a:cubicBezTo>
                <a:cubicBezTo>
                  <a:pt x="201" y="51"/>
                  <a:pt x="201" y="51"/>
                  <a:pt x="192" y="51"/>
                </a:cubicBezTo>
                <a:cubicBezTo>
                  <a:pt x="50" y="51"/>
                  <a:pt x="50" y="51"/>
                  <a:pt x="50" y="51"/>
                </a:cubicBezTo>
                <a:lnTo>
                  <a:pt x="50" y="51"/>
                </a:lnTo>
                <a:lnTo>
                  <a:pt x="50" y="3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67">
            <a:extLst>
              <a:ext uri="{FF2B5EF4-FFF2-40B4-BE49-F238E27FC236}">
                <a16:creationId xmlns:a16="http://schemas.microsoft.com/office/drawing/2014/main" id="{F11496DC-64D9-314E-A7A0-EA6EC39C6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5723" y="9752136"/>
            <a:ext cx="783427" cy="498104"/>
          </a:xfrm>
          <a:custGeom>
            <a:avLst/>
            <a:gdLst>
              <a:gd name="T0" fmla="*/ 637 w 713"/>
              <a:gd name="T1" fmla="*/ 453 h 454"/>
              <a:gd name="T2" fmla="*/ 637 w 713"/>
              <a:gd name="T3" fmla="*/ 453 h 454"/>
              <a:gd name="T4" fmla="*/ 67 w 713"/>
              <a:gd name="T5" fmla="*/ 453 h 454"/>
              <a:gd name="T6" fmla="*/ 0 w 713"/>
              <a:gd name="T7" fmla="*/ 378 h 454"/>
              <a:gd name="T8" fmla="*/ 0 w 713"/>
              <a:gd name="T9" fmla="*/ 84 h 454"/>
              <a:gd name="T10" fmla="*/ 25 w 713"/>
              <a:gd name="T11" fmla="*/ 51 h 454"/>
              <a:gd name="T12" fmla="*/ 25 w 713"/>
              <a:gd name="T13" fmla="*/ 51 h 454"/>
              <a:gd name="T14" fmla="*/ 58 w 713"/>
              <a:gd name="T15" fmla="*/ 84 h 454"/>
              <a:gd name="T16" fmla="*/ 58 w 713"/>
              <a:gd name="T17" fmla="*/ 378 h 454"/>
              <a:gd name="T18" fmla="*/ 67 w 713"/>
              <a:gd name="T19" fmla="*/ 386 h 454"/>
              <a:gd name="T20" fmla="*/ 637 w 713"/>
              <a:gd name="T21" fmla="*/ 386 h 454"/>
              <a:gd name="T22" fmla="*/ 654 w 713"/>
              <a:gd name="T23" fmla="*/ 378 h 454"/>
              <a:gd name="T24" fmla="*/ 654 w 713"/>
              <a:gd name="T25" fmla="*/ 0 h 454"/>
              <a:gd name="T26" fmla="*/ 712 w 713"/>
              <a:gd name="T27" fmla="*/ 0 h 454"/>
              <a:gd name="T28" fmla="*/ 712 w 713"/>
              <a:gd name="T29" fmla="*/ 378 h 454"/>
              <a:gd name="T30" fmla="*/ 637 w 713"/>
              <a:gd name="T31" fmla="*/ 453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13" h="454">
                <a:moveTo>
                  <a:pt x="637" y="453"/>
                </a:moveTo>
                <a:lnTo>
                  <a:pt x="637" y="453"/>
                </a:lnTo>
                <a:cubicBezTo>
                  <a:pt x="67" y="453"/>
                  <a:pt x="67" y="453"/>
                  <a:pt x="67" y="453"/>
                </a:cubicBezTo>
                <a:cubicBezTo>
                  <a:pt x="33" y="453"/>
                  <a:pt x="0" y="419"/>
                  <a:pt x="0" y="378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68"/>
                  <a:pt x="8" y="51"/>
                  <a:pt x="25" y="51"/>
                </a:cubicBezTo>
                <a:lnTo>
                  <a:pt x="25" y="51"/>
                </a:lnTo>
                <a:cubicBezTo>
                  <a:pt x="50" y="51"/>
                  <a:pt x="58" y="68"/>
                  <a:pt x="58" y="84"/>
                </a:cubicBezTo>
                <a:cubicBezTo>
                  <a:pt x="58" y="378"/>
                  <a:pt x="58" y="378"/>
                  <a:pt x="58" y="378"/>
                </a:cubicBezTo>
                <a:cubicBezTo>
                  <a:pt x="58" y="386"/>
                  <a:pt x="67" y="386"/>
                  <a:pt x="67" y="386"/>
                </a:cubicBezTo>
                <a:cubicBezTo>
                  <a:pt x="637" y="386"/>
                  <a:pt x="637" y="386"/>
                  <a:pt x="637" y="386"/>
                </a:cubicBezTo>
                <a:cubicBezTo>
                  <a:pt x="645" y="386"/>
                  <a:pt x="654" y="386"/>
                  <a:pt x="654" y="378"/>
                </a:cubicBezTo>
                <a:cubicBezTo>
                  <a:pt x="654" y="0"/>
                  <a:pt x="654" y="0"/>
                  <a:pt x="654" y="0"/>
                </a:cubicBezTo>
                <a:cubicBezTo>
                  <a:pt x="712" y="0"/>
                  <a:pt x="712" y="0"/>
                  <a:pt x="712" y="0"/>
                </a:cubicBezTo>
                <a:cubicBezTo>
                  <a:pt x="712" y="378"/>
                  <a:pt x="712" y="378"/>
                  <a:pt x="712" y="378"/>
                </a:cubicBezTo>
                <a:cubicBezTo>
                  <a:pt x="712" y="419"/>
                  <a:pt x="679" y="453"/>
                  <a:pt x="637" y="4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268">
            <a:extLst>
              <a:ext uri="{FF2B5EF4-FFF2-40B4-BE49-F238E27FC236}">
                <a16:creationId xmlns:a16="http://schemas.microsoft.com/office/drawing/2014/main" id="{B1801371-4205-D949-94BF-BD82792A4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2854" y="9423290"/>
            <a:ext cx="904328" cy="377206"/>
          </a:xfrm>
          <a:custGeom>
            <a:avLst/>
            <a:gdLst>
              <a:gd name="T0" fmla="*/ 696 w 823"/>
              <a:gd name="T1" fmla="*/ 343 h 344"/>
              <a:gd name="T2" fmla="*/ 696 w 823"/>
              <a:gd name="T3" fmla="*/ 343 h 344"/>
              <a:gd name="T4" fmla="*/ 595 w 823"/>
              <a:gd name="T5" fmla="*/ 293 h 344"/>
              <a:gd name="T6" fmla="*/ 503 w 823"/>
              <a:gd name="T7" fmla="*/ 335 h 344"/>
              <a:gd name="T8" fmla="*/ 411 w 823"/>
              <a:gd name="T9" fmla="*/ 293 h 344"/>
              <a:gd name="T10" fmla="*/ 310 w 823"/>
              <a:gd name="T11" fmla="*/ 335 h 344"/>
              <a:gd name="T12" fmla="*/ 218 w 823"/>
              <a:gd name="T13" fmla="*/ 293 h 344"/>
              <a:gd name="T14" fmla="*/ 117 w 823"/>
              <a:gd name="T15" fmla="*/ 335 h 344"/>
              <a:gd name="T16" fmla="*/ 0 w 823"/>
              <a:gd name="T17" fmla="*/ 201 h 344"/>
              <a:gd name="T18" fmla="*/ 0 w 823"/>
              <a:gd name="T19" fmla="*/ 192 h 344"/>
              <a:gd name="T20" fmla="*/ 109 w 823"/>
              <a:gd name="T21" fmla="*/ 33 h 344"/>
              <a:gd name="T22" fmla="*/ 159 w 823"/>
              <a:gd name="T23" fmla="*/ 0 h 344"/>
              <a:gd name="T24" fmla="*/ 654 w 823"/>
              <a:gd name="T25" fmla="*/ 0 h 344"/>
              <a:gd name="T26" fmla="*/ 654 w 823"/>
              <a:gd name="T27" fmla="*/ 0 h 344"/>
              <a:gd name="T28" fmla="*/ 713 w 823"/>
              <a:gd name="T29" fmla="*/ 33 h 344"/>
              <a:gd name="T30" fmla="*/ 822 w 823"/>
              <a:gd name="T31" fmla="*/ 192 h 344"/>
              <a:gd name="T32" fmla="*/ 822 w 823"/>
              <a:gd name="T33" fmla="*/ 209 h 344"/>
              <a:gd name="T34" fmla="*/ 704 w 823"/>
              <a:gd name="T35" fmla="*/ 335 h 344"/>
              <a:gd name="T36" fmla="*/ 696 w 823"/>
              <a:gd name="T37" fmla="*/ 343 h 344"/>
              <a:gd name="T38" fmla="*/ 595 w 823"/>
              <a:gd name="T39" fmla="*/ 209 h 344"/>
              <a:gd name="T40" fmla="*/ 595 w 823"/>
              <a:gd name="T41" fmla="*/ 209 h 344"/>
              <a:gd name="T42" fmla="*/ 595 w 823"/>
              <a:gd name="T43" fmla="*/ 209 h 344"/>
              <a:gd name="T44" fmla="*/ 637 w 823"/>
              <a:gd name="T45" fmla="*/ 234 h 344"/>
              <a:gd name="T46" fmla="*/ 696 w 823"/>
              <a:gd name="T47" fmla="*/ 276 h 344"/>
              <a:gd name="T48" fmla="*/ 755 w 823"/>
              <a:gd name="T49" fmla="*/ 218 h 344"/>
              <a:gd name="T50" fmla="*/ 654 w 823"/>
              <a:gd name="T51" fmla="*/ 67 h 344"/>
              <a:gd name="T52" fmla="*/ 159 w 823"/>
              <a:gd name="T53" fmla="*/ 67 h 344"/>
              <a:gd name="T54" fmla="*/ 159 w 823"/>
              <a:gd name="T55" fmla="*/ 67 h 344"/>
              <a:gd name="T56" fmla="*/ 67 w 823"/>
              <a:gd name="T57" fmla="*/ 209 h 344"/>
              <a:gd name="T58" fmla="*/ 117 w 823"/>
              <a:gd name="T59" fmla="*/ 268 h 344"/>
              <a:gd name="T60" fmla="*/ 185 w 823"/>
              <a:gd name="T61" fmla="*/ 234 h 344"/>
              <a:gd name="T62" fmla="*/ 218 w 823"/>
              <a:gd name="T63" fmla="*/ 209 h 344"/>
              <a:gd name="T64" fmla="*/ 218 w 823"/>
              <a:gd name="T65" fmla="*/ 209 h 344"/>
              <a:gd name="T66" fmla="*/ 260 w 823"/>
              <a:gd name="T67" fmla="*/ 234 h 344"/>
              <a:gd name="T68" fmla="*/ 310 w 823"/>
              <a:gd name="T69" fmla="*/ 268 h 344"/>
              <a:gd name="T70" fmla="*/ 369 w 823"/>
              <a:gd name="T71" fmla="*/ 234 h 344"/>
              <a:gd name="T72" fmla="*/ 411 w 823"/>
              <a:gd name="T73" fmla="*/ 209 h 344"/>
              <a:gd name="T74" fmla="*/ 411 w 823"/>
              <a:gd name="T75" fmla="*/ 209 h 344"/>
              <a:gd name="T76" fmla="*/ 444 w 823"/>
              <a:gd name="T77" fmla="*/ 234 h 344"/>
              <a:gd name="T78" fmla="*/ 503 w 823"/>
              <a:gd name="T79" fmla="*/ 268 h 344"/>
              <a:gd name="T80" fmla="*/ 562 w 823"/>
              <a:gd name="T81" fmla="*/ 234 h 344"/>
              <a:gd name="T82" fmla="*/ 595 w 823"/>
              <a:gd name="T83" fmla="*/ 209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23" h="344">
                <a:moveTo>
                  <a:pt x="696" y="343"/>
                </a:moveTo>
                <a:lnTo>
                  <a:pt x="696" y="343"/>
                </a:lnTo>
                <a:cubicBezTo>
                  <a:pt x="654" y="343"/>
                  <a:pt x="620" y="326"/>
                  <a:pt x="595" y="293"/>
                </a:cubicBezTo>
                <a:cubicBezTo>
                  <a:pt x="570" y="318"/>
                  <a:pt x="536" y="335"/>
                  <a:pt x="503" y="335"/>
                </a:cubicBezTo>
                <a:cubicBezTo>
                  <a:pt x="469" y="335"/>
                  <a:pt x="436" y="318"/>
                  <a:pt x="411" y="293"/>
                </a:cubicBezTo>
                <a:cubicBezTo>
                  <a:pt x="386" y="318"/>
                  <a:pt x="352" y="335"/>
                  <a:pt x="310" y="335"/>
                </a:cubicBezTo>
                <a:cubicBezTo>
                  <a:pt x="277" y="335"/>
                  <a:pt x="243" y="318"/>
                  <a:pt x="218" y="293"/>
                </a:cubicBezTo>
                <a:cubicBezTo>
                  <a:pt x="193" y="326"/>
                  <a:pt x="159" y="343"/>
                  <a:pt x="117" y="335"/>
                </a:cubicBezTo>
                <a:cubicBezTo>
                  <a:pt x="50" y="335"/>
                  <a:pt x="0" y="276"/>
                  <a:pt x="0" y="201"/>
                </a:cubicBezTo>
                <a:cubicBezTo>
                  <a:pt x="0" y="192"/>
                  <a:pt x="0" y="192"/>
                  <a:pt x="0" y="192"/>
                </a:cubicBezTo>
                <a:cubicBezTo>
                  <a:pt x="109" y="33"/>
                  <a:pt x="109" y="33"/>
                  <a:pt x="109" y="33"/>
                </a:cubicBezTo>
                <a:cubicBezTo>
                  <a:pt x="117" y="8"/>
                  <a:pt x="143" y="0"/>
                  <a:pt x="159" y="0"/>
                </a:cubicBezTo>
                <a:cubicBezTo>
                  <a:pt x="654" y="0"/>
                  <a:pt x="654" y="0"/>
                  <a:pt x="654" y="0"/>
                </a:cubicBezTo>
                <a:lnTo>
                  <a:pt x="654" y="0"/>
                </a:lnTo>
                <a:cubicBezTo>
                  <a:pt x="679" y="0"/>
                  <a:pt x="696" y="8"/>
                  <a:pt x="713" y="33"/>
                </a:cubicBezTo>
                <a:cubicBezTo>
                  <a:pt x="822" y="192"/>
                  <a:pt x="822" y="192"/>
                  <a:pt x="822" y="192"/>
                </a:cubicBezTo>
                <a:cubicBezTo>
                  <a:pt x="822" y="209"/>
                  <a:pt x="822" y="209"/>
                  <a:pt x="822" y="209"/>
                </a:cubicBezTo>
                <a:cubicBezTo>
                  <a:pt x="822" y="276"/>
                  <a:pt x="771" y="335"/>
                  <a:pt x="704" y="335"/>
                </a:cubicBezTo>
                <a:cubicBezTo>
                  <a:pt x="696" y="343"/>
                  <a:pt x="696" y="343"/>
                  <a:pt x="696" y="343"/>
                </a:cubicBezTo>
                <a:close/>
                <a:moveTo>
                  <a:pt x="595" y="209"/>
                </a:moveTo>
                <a:lnTo>
                  <a:pt x="595" y="209"/>
                </a:lnTo>
                <a:lnTo>
                  <a:pt x="595" y="209"/>
                </a:lnTo>
                <a:cubicBezTo>
                  <a:pt x="612" y="209"/>
                  <a:pt x="629" y="218"/>
                  <a:pt x="637" y="234"/>
                </a:cubicBezTo>
                <a:cubicBezTo>
                  <a:pt x="646" y="259"/>
                  <a:pt x="671" y="276"/>
                  <a:pt x="696" y="276"/>
                </a:cubicBezTo>
                <a:cubicBezTo>
                  <a:pt x="729" y="268"/>
                  <a:pt x="746" y="243"/>
                  <a:pt x="755" y="218"/>
                </a:cubicBezTo>
                <a:cubicBezTo>
                  <a:pt x="654" y="67"/>
                  <a:pt x="654" y="67"/>
                  <a:pt x="654" y="67"/>
                </a:cubicBezTo>
                <a:cubicBezTo>
                  <a:pt x="159" y="67"/>
                  <a:pt x="159" y="67"/>
                  <a:pt x="159" y="67"/>
                </a:cubicBezTo>
                <a:lnTo>
                  <a:pt x="159" y="67"/>
                </a:lnTo>
                <a:cubicBezTo>
                  <a:pt x="67" y="209"/>
                  <a:pt x="67" y="209"/>
                  <a:pt x="67" y="209"/>
                </a:cubicBezTo>
                <a:cubicBezTo>
                  <a:pt x="67" y="243"/>
                  <a:pt x="92" y="268"/>
                  <a:pt x="117" y="268"/>
                </a:cubicBezTo>
                <a:cubicBezTo>
                  <a:pt x="143" y="276"/>
                  <a:pt x="168" y="259"/>
                  <a:pt x="185" y="234"/>
                </a:cubicBezTo>
                <a:cubicBezTo>
                  <a:pt x="185" y="218"/>
                  <a:pt x="201" y="209"/>
                  <a:pt x="218" y="209"/>
                </a:cubicBezTo>
                <a:lnTo>
                  <a:pt x="218" y="209"/>
                </a:lnTo>
                <a:cubicBezTo>
                  <a:pt x="235" y="209"/>
                  <a:pt x="252" y="218"/>
                  <a:pt x="260" y="234"/>
                </a:cubicBezTo>
                <a:cubicBezTo>
                  <a:pt x="268" y="259"/>
                  <a:pt x="293" y="268"/>
                  <a:pt x="310" y="268"/>
                </a:cubicBezTo>
                <a:cubicBezTo>
                  <a:pt x="335" y="268"/>
                  <a:pt x="360" y="259"/>
                  <a:pt x="369" y="234"/>
                </a:cubicBezTo>
                <a:cubicBezTo>
                  <a:pt x="377" y="218"/>
                  <a:pt x="394" y="209"/>
                  <a:pt x="411" y="209"/>
                </a:cubicBezTo>
                <a:lnTo>
                  <a:pt x="411" y="209"/>
                </a:lnTo>
                <a:cubicBezTo>
                  <a:pt x="428" y="209"/>
                  <a:pt x="436" y="218"/>
                  <a:pt x="444" y="234"/>
                </a:cubicBezTo>
                <a:cubicBezTo>
                  <a:pt x="453" y="259"/>
                  <a:pt x="478" y="268"/>
                  <a:pt x="503" y="268"/>
                </a:cubicBezTo>
                <a:cubicBezTo>
                  <a:pt x="528" y="268"/>
                  <a:pt x="545" y="259"/>
                  <a:pt x="562" y="234"/>
                </a:cubicBezTo>
                <a:cubicBezTo>
                  <a:pt x="562" y="218"/>
                  <a:pt x="579" y="209"/>
                  <a:pt x="595" y="20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269">
            <a:extLst>
              <a:ext uri="{FF2B5EF4-FFF2-40B4-BE49-F238E27FC236}">
                <a16:creationId xmlns:a16="http://schemas.microsoft.com/office/drawing/2014/main" id="{7771FD11-8DDC-8D46-BB08-8D1ADDACD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3530" y="9679595"/>
            <a:ext cx="817281" cy="91885"/>
          </a:xfrm>
          <a:custGeom>
            <a:avLst/>
            <a:gdLst>
              <a:gd name="T0" fmla="*/ 746 w 747"/>
              <a:gd name="T1" fmla="*/ 84 h 85"/>
              <a:gd name="T2" fmla="*/ 0 w 747"/>
              <a:gd name="T3" fmla="*/ 84 h 85"/>
              <a:gd name="T4" fmla="*/ 0 w 747"/>
              <a:gd name="T5" fmla="*/ 0 h 85"/>
              <a:gd name="T6" fmla="*/ 746 w 747"/>
              <a:gd name="T7" fmla="*/ 0 h 85"/>
              <a:gd name="T8" fmla="*/ 746 w 747"/>
              <a:gd name="T9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7" h="85">
                <a:moveTo>
                  <a:pt x="746" y="84"/>
                </a:moveTo>
                <a:lnTo>
                  <a:pt x="0" y="84"/>
                </a:lnTo>
                <a:lnTo>
                  <a:pt x="0" y="0"/>
                </a:lnTo>
                <a:lnTo>
                  <a:pt x="746" y="0"/>
                </a:lnTo>
                <a:lnTo>
                  <a:pt x="746" y="8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270">
            <a:extLst>
              <a:ext uri="{FF2B5EF4-FFF2-40B4-BE49-F238E27FC236}">
                <a16:creationId xmlns:a16="http://schemas.microsoft.com/office/drawing/2014/main" id="{297BD4E5-C53E-2445-9101-11051E99D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0578" y="9921393"/>
            <a:ext cx="174095" cy="72541"/>
          </a:xfrm>
          <a:custGeom>
            <a:avLst/>
            <a:gdLst>
              <a:gd name="T0" fmla="*/ 125 w 160"/>
              <a:gd name="T1" fmla="*/ 67 h 68"/>
              <a:gd name="T2" fmla="*/ 125 w 160"/>
              <a:gd name="T3" fmla="*/ 67 h 68"/>
              <a:gd name="T4" fmla="*/ 33 w 160"/>
              <a:gd name="T5" fmla="*/ 67 h 68"/>
              <a:gd name="T6" fmla="*/ 0 w 160"/>
              <a:gd name="T7" fmla="*/ 34 h 68"/>
              <a:gd name="T8" fmla="*/ 0 w 160"/>
              <a:gd name="T9" fmla="*/ 34 h 68"/>
              <a:gd name="T10" fmla="*/ 33 w 160"/>
              <a:gd name="T11" fmla="*/ 0 h 68"/>
              <a:gd name="T12" fmla="*/ 125 w 160"/>
              <a:gd name="T13" fmla="*/ 0 h 68"/>
              <a:gd name="T14" fmla="*/ 159 w 160"/>
              <a:gd name="T15" fmla="*/ 34 h 68"/>
              <a:gd name="T16" fmla="*/ 159 w 160"/>
              <a:gd name="T17" fmla="*/ 34 h 68"/>
              <a:gd name="T18" fmla="*/ 125 w 160"/>
              <a:gd name="T19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0" h="68">
                <a:moveTo>
                  <a:pt x="125" y="67"/>
                </a:moveTo>
                <a:lnTo>
                  <a:pt x="125" y="67"/>
                </a:lnTo>
                <a:cubicBezTo>
                  <a:pt x="33" y="67"/>
                  <a:pt x="33" y="67"/>
                  <a:pt x="33" y="67"/>
                </a:cubicBezTo>
                <a:cubicBezTo>
                  <a:pt x="16" y="67"/>
                  <a:pt x="0" y="51"/>
                  <a:pt x="0" y="34"/>
                </a:cubicBezTo>
                <a:lnTo>
                  <a:pt x="0" y="34"/>
                </a:lnTo>
                <a:cubicBezTo>
                  <a:pt x="0" y="17"/>
                  <a:pt x="16" y="0"/>
                  <a:pt x="33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42" y="0"/>
                  <a:pt x="159" y="17"/>
                  <a:pt x="159" y="34"/>
                </a:cubicBezTo>
                <a:lnTo>
                  <a:pt x="159" y="34"/>
                </a:lnTo>
                <a:cubicBezTo>
                  <a:pt x="159" y="51"/>
                  <a:pt x="142" y="67"/>
                  <a:pt x="125" y="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271">
            <a:extLst>
              <a:ext uri="{FF2B5EF4-FFF2-40B4-BE49-F238E27FC236}">
                <a16:creationId xmlns:a16="http://schemas.microsoft.com/office/drawing/2014/main" id="{A660AD90-D1F5-4742-B8CC-8989606F7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0336" y="9442634"/>
            <a:ext cx="899491" cy="691542"/>
          </a:xfrm>
          <a:custGeom>
            <a:avLst/>
            <a:gdLst>
              <a:gd name="T0" fmla="*/ 704 w 822"/>
              <a:gd name="T1" fmla="*/ 629 h 630"/>
              <a:gd name="T2" fmla="*/ 704 w 822"/>
              <a:gd name="T3" fmla="*/ 629 h 630"/>
              <a:gd name="T4" fmla="*/ 126 w 822"/>
              <a:gd name="T5" fmla="*/ 629 h 630"/>
              <a:gd name="T6" fmla="*/ 0 w 822"/>
              <a:gd name="T7" fmla="*/ 503 h 630"/>
              <a:gd name="T8" fmla="*/ 0 w 822"/>
              <a:gd name="T9" fmla="*/ 118 h 630"/>
              <a:gd name="T10" fmla="*/ 126 w 822"/>
              <a:gd name="T11" fmla="*/ 0 h 630"/>
              <a:gd name="T12" fmla="*/ 704 w 822"/>
              <a:gd name="T13" fmla="*/ 0 h 630"/>
              <a:gd name="T14" fmla="*/ 821 w 822"/>
              <a:gd name="T15" fmla="*/ 118 h 630"/>
              <a:gd name="T16" fmla="*/ 821 w 822"/>
              <a:gd name="T17" fmla="*/ 503 h 630"/>
              <a:gd name="T18" fmla="*/ 704 w 822"/>
              <a:gd name="T19" fmla="*/ 629 h 630"/>
              <a:gd name="T20" fmla="*/ 126 w 822"/>
              <a:gd name="T21" fmla="*/ 67 h 630"/>
              <a:gd name="T22" fmla="*/ 126 w 822"/>
              <a:gd name="T23" fmla="*/ 67 h 630"/>
              <a:gd name="T24" fmla="*/ 67 w 822"/>
              <a:gd name="T25" fmla="*/ 118 h 630"/>
              <a:gd name="T26" fmla="*/ 67 w 822"/>
              <a:gd name="T27" fmla="*/ 503 h 630"/>
              <a:gd name="T28" fmla="*/ 126 w 822"/>
              <a:gd name="T29" fmla="*/ 562 h 630"/>
              <a:gd name="T30" fmla="*/ 704 w 822"/>
              <a:gd name="T31" fmla="*/ 562 h 630"/>
              <a:gd name="T32" fmla="*/ 754 w 822"/>
              <a:gd name="T33" fmla="*/ 503 h 630"/>
              <a:gd name="T34" fmla="*/ 754 w 822"/>
              <a:gd name="T35" fmla="*/ 118 h 630"/>
              <a:gd name="T36" fmla="*/ 704 w 822"/>
              <a:gd name="T37" fmla="*/ 67 h 630"/>
              <a:gd name="T38" fmla="*/ 126 w 822"/>
              <a:gd name="T39" fmla="*/ 67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2" h="630">
                <a:moveTo>
                  <a:pt x="704" y="629"/>
                </a:moveTo>
                <a:lnTo>
                  <a:pt x="704" y="629"/>
                </a:lnTo>
                <a:cubicBezTo>
                  <a:pt x="126" y="629"/>
                  <a:pt x="126" y="629"/>
                  <a:pt x="126" y="629"/>
                </a:cubicBezTo>
                <a:cubicBezTo>
                  <a:pt x="59" y="629"/>
                  <a:pt x="0" y="579"/>
                  <a:pt x="0" y="503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1"/>
                  <a:pt x="59" y="0"/>
                  <a:pt x="126" y="0"/>
                </a:cubicBezTo>
                <a:cubicBezTo>
                  <a:pt x="704" y="0"/>
                  <a:pt x="704" y="0"/>
                  <a:pt x="704" y="0"/>
                </a:cubicBezTo>
                <a:cubicBezTo>
                  <a:pt x="771" y="0"/>
                  <a:pt x="821" y="51"/>
                  <a:pt x="821" y="118"/>
                </a:cubicBezTo>
                <a:cubicBezTo>
                  <a:pt x="821" y="503"/>
                  <a:pt x="821" y="503"/>
                  <a:pt x="821" y="503"/>
                </a:cubicBezTo>
                <a:cubicBezTo>
                  <a:pt x="821" y="579"/>
                  <a:pt x="771" y="629"/>
                  <a:pt x="704" y="629"/>
                </a:cubicBezTo>
                <a:close/>
                <a:moveTo>
                  <a:pt x="126" y="67"/>
                </a:moveTo>
                <a:lnTo>
                  <a:pt x="126" y="67"/>
                </a:lnTo>
                <a:cubicBezTo>
                  <a:pt x="92" y="67"/>
                  <a:pt x="67" y="93"/>
                  <a:pt x="67" y="118"/>
                </a:cubicBezTo>
                <a:cubicBezTo>
                  <a:pt x="67" y="503"/>
                  <a:pt x="67" y="503"/>
                  <a:pt x="67" y="503"/>
                </a:cubicBezTo>
                <a:cubicBezTo>
                  <a:pt x="67" y="537"/>
                  <a:pt x="92" y="562"/>
                  <a:pt x="126" y="562"/>
                </a:cubicBezTo>
                <a:cubicBezTo>
                  <a:pt x="704" y="562"/>
                  <a:pt x="704" y="562"/>
                  <a:pt x="704" y="562"/>
                </a:cubicBezTo>
                <a:cubicBezTo>
                  <a:pt x="729" y="562"/>
                  <a:pt x="754" y="537"/>
                  <a:pt x="754" y="503"/>
                </a:cubicBezTo>
                <a:cubicBezTo>
                  <a:pt x="754" y="118"/>
                  <a:pt x="754" y="118"/>
                  <a:pt x="754" y="118"/>
                </a:cubicBezTo>
                <a:cubicBezTo>
                  <a:pt x="754" y="93"/>
                  <a:pt x="729" y="67"/>
                  <a:pt x="704" y="67"/>
                </a:cubicBezTo>
                <a:lnTo>
                  <a:pt x="126" y="6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59" name="Grupo 358">
            <a:extLst>
              <a:ext uri="{FF2B5EF4-FFF2-40B4-BE49-F238E27FC236}">
                <a16:creationId xmlns:a16="http://schemas.microsoft.com/office/drawing/2014/main" id="{36102777-1ECC-2A47-824E-EF84A5C4DA35}"/>
              </a:ext>
            </a:extLst>
          </p:cNvPr>
          <p:cNvGrpSpPr/>
          <p:nvPr/>
        </p:nvGrpSpPr>
        <p:grpSpPr>
          <a:xfrm>
            <a:off x="2668308" y="941216"/>
            <a:ext cx="19041035" cy="2409050"/>
            <a:chOff x="2668308" y="2149674"/>
            <a:chExt cx="19041035" cy="2409050"/>
          </a:xfrm>
        </p:grpSpPr>
        <p:sp>
          <p:nvSpPr>
            <p:cNvPr id="360" name="CuadroTexto 359">
              <a:extLst>
                <a:ext uri="{FF2B5EF4-FFF2-40B4-BE49-F238E27FC236}">
                  <a16:creationId xmlns:a16="http://schemas.microsoft.com/office/drawing/2014/main" id="{A2BA143E-B0C2-8C4B-ACC7-CADE1EBA0DCC}"/>
                </a:ext>
              </a:extLst>
            </p:cNvPr>
            <p:cNvSpPr txBox="1"/>
            <p:nvPr/>
          </p:nvSpPr>
          <p:spPr>
            <a:xfrm>
              <a:off x="2668308" y="3358395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  <p:sp>
          <p:nvSpPr>
            <p:cNvPr id="361" name="CuadroTexto 360">
              <a:extLst>
                <a:ext uri="{FF2B5EF4-FFF2-40B4-BE49-F238E27FC236}">
                  <a16:creationId xmlns:a16="http://schemas.microsoft.com/office/drawing/2014/main" id="{EF860C53-1DA8-DE4C-928C-F62D99F28BA3}"/>
                </a:ext>
              </a:extLst>
            </p:cNvPr>
            <p:cNvSpPr txBox="1"/>
            <p:nvPr/>
          </p:nvSpPr>
          <p:spPr>
            <a:xfrm>
              <a:off x="7873509" y="2149674"/>
              <a:ext cx="893545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Banner infographic</a:t>
              </a:r>
            </a:p>
          </p:txBody>
        </p:sp>
      </p:grpSp>
      <p:grpSp>
        <p:nvGrpSpPr>
          <p:cNvPr id="362" name="Grupo 361">
            <a:extLst>
              <a:ext uri="{FF2B5EF4-FFF2-40B4-BE49-F238E27FC236}">
                <a16:creationId xmlns:a16="http://schemas.microsoft.com/office/drawing/2014/main" id="{92C362A4-939D-8049-8B9F-98CC9E2EA5BE}"/>
              </a:ext>
            </a:extLst>
          </p:cNvPr>
          <p:cNvGrpSpPr/>
          <p:nvPr/>
        </p:nvGrpSpPr>
        <p:grpSpPr>
          <a:xfrm>
            <a:off x="2668308" y="6303380"/>
            <a:ext cx="2928647" cy="1073480"/>
            <a:chOff x="4184077" y="10930231"/>
            <a:chExt cx="4236804" cy="1073480"/>
          </a:xfrm>
        </p:grpSpPr>
        <p:sp>
          <p:nvSpPr>
            <p:cNvPr id="386" name="CuadroTexto 395">
              <a:extLst>
                <a:ext uri="{FF2B5EF4-FFF2-40B4-BE49-F238E27FC236}">
                  <a16:creationId xmlns:a16="http://schemas.microsoft.com/office/drawing/2014/main" id="{19A59A1F-AEDC-564A-A593-950D4CDB11D2}"/>
                </a:ext>
              </a:extLst>
            </p:cNvPr>
            <p:cNvSpPr txBox="1"/>
            <p:nvPr/>
          </p:nvSpPr>
          <p:spPr>
            <a:xfrm flipH="1">
              <a:off x="4969253" y="10930231"/>
              <a:ext cx="2731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87" name="Rectangle 40">
              <a:extLst>
                <a:ext uri="{FF2B5EF4-FFF2-40B4-BE49-F238E27FC236}">
                  <a16:creationId xmlns:a16="http://schemas.microsoft.com/office/drawing/2014/main" id="{20218087-CB73-3F46-B429-BFBB74ED0C2F}"/>
                </a:ext>
              </a:extLst>
            </p:cNvPr>
            <p:cNvSpPr/>
            <p:nvPr/>
          </p:nvSpPr>
          <p:spPr>
            <a:xfrm>
              <a:off x="4184077" y="11357380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88" name="Grupo 387">
            <a:extLst>
              <a:ext uri="{FF2B5EF4-FFF2-40B4-BE49-F238E27FC236}">
                <a16:creationId xmlns:a16="http://schemas.microsoft.com/office/drawing/2014/main" id="{62A19C13-61EC-AA49-AD12-EEB55EB4A68D}"/>
              </a:ext>
            </a:extLst>
          </p:cNvPr>
          <p:cNvGrpSpPr/>
          <p:nvPr/>
        </p:nvGrpSpPr>
        <p:grpSpPr>
          <a:xfrm>
            <a:off x="9770148" y="6328265"/>
            <a:ext cx="2928647" cy="1073480"/>
            <a:chOff x="4184077" y="10930231"/>
            <a:chExt cx="4236804" cy="1073480"/>
          </a:xfrm>
        </p:grpSpPr>
        <p:sp>
          <p:nvSpPr>
            <p:cNvPr id="389" name="CuadroTexto 395">
              <a:extLst>
                <a:ext uri="{FF2B5EF4-FFF2-40B4-BE49-F238E27FC236}">
                  <a16:creationId xmlns:a16="http://schemas.microsoft.com/office/drawing/2014/main" id="{3D1113DF-2F3E-BF47-A268-B8A64A301ECF}"/>
                </a:ext>
              </a:extLst>
            </p:cNvPr>
            <p:cNvSpPr txBox="1"/>
            <p:nvPr/>
          </p:nvSpPr>
          <p:spPr>
            <a:xfrm flipH="1">
              <a:off x="4969253" y="10930231"/>
              <a:ext cx="2731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90" name="Rectangle 40">
              <a:extLst>
                <a:ext uri="{FF2B5EF4-FFF2-40B4-BE49-F238E27FC236}">
                  <a16:creationId xmlns:a16="http://schemas.microsoft.com/office/drawing/2014/main" id="{C44E90D7-7827-AE4F-A9B6-4038CD392105}"/>
                </a:ext>
              </a:extLst>
            </p:cNvPr>
            <p:cNvSpPr/>
            <p:nvPr/>
          </p:nvSpPr>
          <p:spPr>
            <a:xfrm>
              <a:off x="4184077" y="11357380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91" name="Grupo 390">
            <a:extLst>
              <a:ext uri="{FF2B5EF4-FFF2-40B4-BE49-F238E27FC236}">
                <a16:creationId xmlns:a16="http://schemas.microsoft.com/office/drawing/2014/main" id="{39E8B44A-0474-0549-8168-BCB408E6805E}"/>
              </a:ext>
            </a:extLst>
          </p:cNvPr>
          <p:cNvGrpSpPr/>
          <p:nvPr/>
        </p:nvGrpSpPr>
        <p:grpSpPr>
          <a:xfrm>
            <a:off x="17149365" y="6376625"/>
            <a:ext cx="2928647" cy="1073480"/>
            <a:chOff x="4184077" y="10930231"/>
            <a:chExt cx="4236804" cy="1073480"/>
          </a:xfrm>
        </p:grpSpPr>
        <p:sp>
          <p:nvSpPr>
            <p:cNvPr id="392" name="CuadroTexto 395">
              <a:extLst>
                <a:ext uri="{FF2B5EF4-FFF2-40B4-BE49-F238E27FC236}">
                  <a16:creationId xmlns:a16="http://schemas.microsoft.com/office/drawing/2014/main" id="{E1537743-57BA-0749-8A87-59E0D61F61B9}"/>
                </a:ext>
              </a:extLst>
            </p:cNvPr>
            <p:cNvSpPr txBox="1"/>
            <p:nvPr/>
          </p:nvSpPr>
          <p:spPr>
            <a:xfrm flipH="1">
              <a:off x="4969253" y="10930231"/>
              <a:ext cx="2731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93" name="Rectangle 40">
              <a:extLst>
                <a:ext uri="{FF2B5EF4-FFF2-40B4-BE49-F238E27FC236}">
                  <a16:creationId xmlns:a16="http://schemas.microsoft.com/office/drawing/2014/main" id="{078406AB-0C32-684B-AC98-AC4965E6668C}"/>
                </a:ext>
              </a:extLst>
            </p:cNvPr>
            <p:cNvSpPr/>
            <p:nvPr/>
          </p:nvSpPr>
          <p:spPr>
            <a:xfrm>
              <a:off x="4184077" y="11357380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94" name="Grupo 393">
            <a:extLst>
              <a:ext uri="{FF2B5EF4-FFF2-40B4-BE49-F238E27FC236}">
                <a16:creationId xmlns:a16="http://schemas.microsoft.com/office/drawing/2014/main" id="{6E44889A-7DEB-B54C-AB38-4C78DB2B6B00}"/>
              </a:ext>
            </a:extLst>
          </p:cNvPr>
          <p:cNvGrpSpPr/>
          <p:nvPr/>
        </p:nvGrpSpPr>
        <p:grpSpPr>
          <a:xfrm>
            <a:off x="17124157" y="10859573"/>
            <a:ext cx="2928647" cy="1073480"/>
            <a:chOff x="4184077" y="10930231"/>
            <a:chExt cx="4236804" cy="1073480"/>
          </a:xfrm>
        </p:grpSpPr>
        <p:sp>
          <p:nvSpPr>
            <p:cNvPr id="395" name="CuadroTexto 395">
              <a:extLst>
                <a:ext uri="{FF2B5EF4-FFF2-40B4-BE49-F238E27FC236}">
                  <a16:creationId xmlns:a16="http://schemas.microsoft.com/office/drawing/2014/main" id="{0F14E6C0-3574-D346-A44C-4DB00B8C4B1E}"/>
                </a:ext>
              </a:extLst>
            </p:cNvPr>
            <p:cNvSpPr txBox="1"/>
            <p:nvPr/>
          </p:nvSpPr>
          <p:spPr>
            <a:xfrm flipH="1">
              <a:off x="4969253" y="10930231"/>
              <a:ext cx="2731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96" name="Rectangle 40">
              <a:extLst>
                <a:ext uri="{FF2B5EF4-FFF2-40B4-BE49-F238E27FC236}">
                  <a16:creationId xmlns:a16="http://schemas.microsoft.com/office/drawing/2014/main" id="{12BF1443-7E4F-E845-93D9-F8065ED2E465}"/>
                </a:ext>
              </a:extLst>
            </p:cNvPr>
            <p:cNvSpPr/>
            <p:nvPr/>
          </p:nvSpPr>
          <p:spPr>
            <a:xfrm>
              <a:off x="4184077" y="11357380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97" name="Grupo 396">
            <a:extLst>
              <a:ext uri="{FF2B5EF4-FFF2-40B4-BE49-F238E27FC236}">
                <a16:creationId xmlns:a16="http://schemas.microsoft.com/office/drawing/2014/main" id="{46E2654D-92B7-8A47-9255-3E898834AC3C}"/>
              </a:ext>
            </a:extLst>
          </p:cNvPr>
          <p:cNvGrpSpPr/>
          <p:nvPr/>
        </p:nvGrpSpPr>
        <p:grpSpPr>
          <a:xfrm>
            <a:off x="9746596" y="10859573"/>
            <a:ext cx="2928647" cy="1073480"/>
            <a:chOff x="4184077" y="10930231"/>
            <a:chExt cx="4236804" cy="1073480"/>
          </a:xfrm>
        </p:grpSpPr>
        <p:sp>
          <p:nvSpPr>
            <p:cNvPr id="398" name="CuadroTexto 395">
              <a:extLst>
                <a:ext uri="{FF2B5EF4-FFF2-40B4-BE49-F238E27FC236}">
                  <a16:creationId xmlns:a16="http://schemas.microsoft.com/office/drawing/2014/main" id="{F3B9ECB9-32F6-7A46-A9C0-7E8224516698}"/>
                </a:ext>
              </a:extLst>
            </p:cNvPr>
            <p:cNvSpPr txBox="1"/>
            <p:nvPr/>
          </p:nvSpPr>
          <p:spPr>
            <a:xfrm flipH="1">
              <a:off x="4969253" y="10930231"/>
              <a:ext cx="2731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99" name="Rectangle 40">
              <a:extLst>
                <a:ext uri="{FF2B5EF4-FFF2-40B4-BE49-F238E27FC236}">
                  <a16:creationId xmlns:a16="http://schemas.microsoft.com/office/drawing/2014/main" id="{316F19E6-096A-5646-82E3-908D720C44AD}"/>
                </a:ext>
              </a:extLst>
            </p:cNvPr>
            <p:cNvSpPr/>
            <p:nvPr/>
          </p:nvSpPr>
          <p:spPr>
            <a:xfrm>
              <a:off x="4184077" y="11357380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00" name="Grupo 399">
            <a:extLst>
              <a:ext uri="{FF2B5EF4-FFF2-40B4-BE49-F238E27FC236}">
                <a16:creationId xmlns:a16="http://schemas.microsoft.com/office/drawing/2014/main" id="{E2F32125-C27A-6F4C-98A6-4E56FB3BDA7B}"/>
              </a:ext>
            </a:extLst>
          </p:cNvPr>
          <p:cNvGrpSpPr/>
          <p:nvPr/>
        </p:nvGrpSpPr>
        <p:grpSpPr>
          <a:xfrm>
            <a:off x="2515194" y="10859042"/>
            <a:ext cx="2928647" cy="1073480"/>
            <a:chOff x="4184077" y="10930231"/>
            <a:chExt cx="4236804" cy="1073480"/>
          </a:xfrm>
        </p:grpSpPr>
        <p:sp>
          <p:nvSpPr>
            <p:cNvPr id="401" name="CuadroTexto 395">
              <a:extLst>
                <a:ext uri="{FF2B5EF4-FFF2-40B4-BE49-F238E27FC236}">
                  <a16:creationId xmlns:a16="http://schemas.microsoft.com/office/drawing/2014/main" id="{229C3432-D7CC-CA4B-9E89-9000FCDF8D1C}"/>
                </a:ext>
              </a:extLst>
            </p:cNvPr>
            <p:cNvSpPr txBox="1"/>
            <p:nvPr/>
          </p:nvSpPr>
          <p:spPr>
            <a:xfrm flipH="1">
              <a:off x="4969253" y="10930231"/>
              <a:ext cx="2731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02" name="Rectangle 40">
              <a:extLst>
                <a:ext uri="{FF2B5EF4-FFF2-40B4-BE49-F238E27FC236}">
                  <a16:creationId xmlns:a16="http://schemas.microsoft.com/office/drawing/2014/main" id="{54901C2E-CF8B-2E4A-B69C-2119FF4D7A1E}"/>
                </a:ext>
              </a:extLst>
            </p:cNvPr>
            <p:cNvSpPr/>
            <p:nvPr/>
          </p:nvSpPr>
          <p:spPr>
            <a:xfrm>
              <a:off x="4184077" y="11357380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3DECB627-428C-0044-9391-521F3CC99552}"/>
              </a:ext>
            </a:extLst>
          </p:cNvPr>
          <p:cNvSpPr txBox="1"/>
          <p:nvPr/>
        </p:nvSpPr>
        <p:spPr>
          <a:xfrm>
            <a:off x="2899954" y="3918857"/>
            <a:ext cx="184731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566735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Freeform 97">
            <a:extLst>
              <a:ext uri="{FF2B5EF4-FFF2-40B4-BE49-F238E27FC236}">
                <a16:creationId xmlns:a16="http://schemas.microsoft.com/office/drawing/2014/main" id="{F8E0E285-5B78-9647-B79A-4ABC0959C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346" y="7183710"/>
            <a:ext cx="5140519" cy="5131078"/>
          </a:xfrm>
          <a:custGeom>
            <a:avLst/>
            <a:gdLst>
              <a:gd name="T0" fmla="*/ 0 w 4801"/>
              <a:gd name="T1" fmla="*/ 662 h 4792"/>
              <a:gd name="T2" fmla="*/ 0 w 4801"/>
              <a:gd name="T3" fmla="*/ 662 h 4792"/>
              <a:gd name="T4" fmla="*/ 0 w 4801"/>
              <a:gd name="T5" fmla="*/ 4129 h 4792"/>
              <a:gd name="T6" fmla="*/ 662 w 4801"/>
              <a:gd name="T7" fmla="*/ 4791 h 4792"/>
              <a:gd name="T8" fmla="*/ 4138 w 4801"/>
              <a:gd name="T9" fmla="*/ 4791 h 4792"/>
              <a:gd name="T10" fmla="*/ 4800 w 4801"/>
              <a:gd name="T11" fmla="*/ 4129 h 4792"/>
              <a:gd name="T12" fmla="*/ 4800 w 4801"/>
              <a:gd name="T13" fmla="*/ 3580 h 4792"/>
              <a:gd name="T14" fmla="*/ 4599 w 4801"/>
              <a:gd name="T15" fmla="*/ 3118 h 4792"/>
              <a:gd name="T16" fmla="*/ 1681 w 4801"/>
              <a:gd name="T17" fmla="*/ 192 h 4792"/>
              <a:gd name="T18" fmla="*/ 1211 w 4801"/>
              <a:gd name="T19" fmla="*/ 0 h 4792"/>
              <a:gd name="T20" fmla="*/ 662 w 4801"/>
              <a:gd name="T21" fmla="*/ 0 h 4792"/>
              <a:gd name="T22" fmla="*/ 0 w 4801"/>
              <a:gd name="T23" fmla="*/ 662 h 4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01" h="4792">
                <a:moveTo>
                  <a:pt x="0" y="662"/>
                </a:moveTo>
                <a:lnTo>
                  <a:pt x="0" y="662"/>
                </a:lnTo>
                <a:cubicBezTo>
                  <a:pt x="0" y="4129"/>
                  <a:pt x="0" y="4129"/>
                  <a:pt x="0" y="4129"/>
                </a:cubicBezTo>
                <a:cubicBezTo>
                  <a:pt x="0" y="4495"/>
                  <a:pt x="296" y="4791"/>
                  <a:pt x="662" y="4791"/>
                </a:cubicBezTo>
                <a:cubicBezTo>
                  <a:pt x="4138" y="4791"/>
                  <a:pt x="4138" y="4791"/>
                  <a:pt x="4138" y="4791"/>
                </a:cubicBezTo>
                <a:cubicBezTo>
                  <a:pt x="4503" y="4791"/>
                  <a:pt x="4800" y="4495"/>
                  <a:pt x="4800" y="4129"/>
                </a:cubicBezTo>
                <a:cubicBezTo>
                  <a:pt x="4800" y="3580"/>
                  <a:pt x="4800" y="3580"/>
                  <a:pt x="4800" y="3580"/>
                </a:cubicBezTo>
                <a:cubicBezTo>
                  <a:pt x="4800" y="3406"/>
                  <a:pt x="4730" y="3240"/>
                  <a:pt x="4599" y="3118"/>
                </a:cubicBezTo>
                <a:cubicBezTo>
                  <a:pt x="1681" y="192"/>
                  <a:pt x="1681" y="192"/>
                  <a:pt x="1681" y="192"/>
                </a:cubicBezTo>
                <a:cubicBezTo>
                  <a:pt x="1550" y="70"/>
                  <a:pt x="1385" y="0"/>
                  <a:pt x="1211" y="0"/>
                </a:cubicBezTo>
                <a:cubicBezTo>
                  <a:pt x="662" y="0"/>
                  <a:pt x="662" y="0"/>
                  <a:pt x="662" y="0"/>
                </a:cubicBezTo>
                <a:cubicBezTo>
                  <a:pt x="296" y="0"/>
                  <a:pt x="0" y="296"/>
                  <a:pt x="0" y="6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98">
            <a:extLst>
              <a:ext uri="{FF2B5EF4-FFF2-40B4-BE49-F238E27FC236}">
                <a16:creationId xmlns:a16="http://schemas.microsoft.com/office/drawing/2014/main" id="{6C36924C-0E34-7D42-B8A3-AD4F8745A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431" y="7070420"/>
            <a:ext cx="3299564" cy="3309002"/>
          </a:xfrm>
          <a:custGeom>
            <a:avLst/>
            <a:gdLst>
              <a:gd name="T0" fmla="*/ 130 w 3084"/>
              <a:gd name="T1" fmla="*/ 357 h 3093"/>
              <a:gd name="T2" fmla="*/ 130 w 3084"/>
              <a:gd name="T3" fmla="*/ 357 h 3093"/>
              <a:gd name="T4" fmla="*/ 2735 w 3084"/>
              <a:gd name="T5" fmla="*/ 2961 h 3093"/>
              <a:gd name="T6" fmla="*/ 3083 w 3084"/>
              <a:gd name="T7" fmla="*/ 2813 h 3093"/>
              <a:gd name="T8" fmla="*/ 3083 w 3084"/>
              <a:gd name="T9" fmla="*/ 209 h 3093"/>
              <a:gd name="T10" fmla="*/ 2883 w 3084"/>
              <a:gd name="T11" fmla="*/ 0 h 3093"/>
              <a:gd name="T12" fmla="*/ 279 w 3084"/>
              <a:gd name="T13" fmla="*/ 0 h 3093"/>
              <a:gd name="T14" fmla="*/ 130 w 3084"/>
              <a:gd name="T15" fmla="*/ 357 h 3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84" h="3093">
                <a:moveTo>
                  <a:pt x="130" y="357"/>
                </a:moveTo>
                <a:lnTo>
                  <a:pt x="130" y="357"/>
                </a:lnTo>
                <a:cubicBezTo>
                  <a:pt x="2735" y="2961"/>
                  <a:pt x="2735" y="2961"/>
                  <a:pt x="2735" y="2961"/>
                </a:cubicBezTo>
                <a:cubicBezTo>
                  <a:pt x="2865" y="3092"/>
                  <a:pt x="3083" y="2996"/>
                  <a:pt x="3083" y="2813"/>
                </a:cubicBezTo>
                <a:cubicBezTo>
                  <a:pt x="3083" y="209"/>
                  <a:pt x="3083" y="209"/>
                  <a:pt x="3083" y="209"/>
                </a:cubicBezTo>
                <a:cubicBezTo>
                  <a:pt x="3083" y="96"/>
                  <a:pt x="2996" y="0"/>
                  <a:pt x="2883" y="0"/>
                </a:cubicBezTo>
                <a:cubicBezTo>
                  <a:pt x="279" y="0"/>
                  <a:pt x="279" y="0"/>
                  <a:pt x="279" y="0"/>
                </a:cubicBezTo>
                <a:cubicBezTo>
                  <a:pt x="87" y="0"/>
                  <a:pt x="0" y="226"/>
                  <a:pt x="130" y="35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99">
            <a:extLst>
              <a:ext uri="{FF2B5EF4-FFF2-40B4-BE49-F238E27FC236}">
                <a16:creationId xmlns:a16="http://schemas.microsoft.com/office/drawing/2014/main" id="{893939C7-68EC-874D-95FE-D1EE027E0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635" y="1401213"/>
            <a:ext cx="5126359" cy="5126359"/>
          </a:xfrm>
          <a:custGeom>
            <a:avLst/>
            <a:gdLst>
              <a:gd name="T0" fmla="*/ 4790 w 4791"/>
              <a:gd name="T1" fmla="*/ 4128 h 4791"/>
              <a:gd name="T2" fmla="*/ 4790 w 4791"/>
              <a:gd name="T3" fmla="*/ 4128 h 4791"/>
              <a:gd name="T4" fmla="*/ 4790 w 4791"/>
              <a:gd name="T5" fmla="*/ 662 h 4791"/>
              <a:gd name="T6" fmla="*/ 4138 w 4791"/>
              <a:gd name="T7" fmla="*/ 0 h 4791"/>
              <a:gd name="T8" fmla="*/ 662 w 4791"/>
              <a:gd name="T9" fmla="*/ 0 h 4791"/>
              <a:gd name="T10" fmla="*/ 0 w 4791"/>
              <a:gd name="T11" fmla="*/ 662 h 4791"/>
              <a:gd name="T12" fmla="*/ 0 w 4791"/>
              <a:gd name="T13" fmla="*/ 1202 h 4791"/>
              <a:gd name="T14" fmla="*/ 192 w 4791"/>
              <a:gd name="T15" fmla="*/ 1672 h 4791"/>
              <a:gd name="T16" fmla="*/ 3119 w 4791"/>
              <a:gd name="T17" fmla="*/ 4599 h 4791"/>
              <a:gd name="T18" fmla="*/ 3589 w 4791"/>
              <a:gd name="T19" fmla="*/ 4790 h 4791"/>
              <a:gd name="T20" fmla="*/ 4138 w 4791"/>
              <a:gd name="T21" fmla="*/ 4790 h 4791"/>
              <a:gd name="T22" fmla="*/ 4790 w 4791"/>
              <a:gd name="T23" fmla="*/ 4128 h 4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91" h="4791">
                <a:moveTo>
                  <a:pt x="4790" y="4128"/>
                </a:moveTo>
                <a:lnTo>
                  <a:pt x="4790" y="4128"/>
                </a:lnTo>
                <a:cubicBezTo>
                  <a:pt x="4790" y="662"/>
                  <a:pt x="4790" y="662"/>
                  <a:pt x="4790" y="662"/>
                </a:cubicBezTo>
                <a:cubicBezTo>
                  <a:pt x="4790" y="296"/>
                  <a:pt x="4494" y="0"/>
                  <a:pt x="4138" y="0"/>
                </a:cubicBezTo>
                <a:cubicBezTo>
                  <a:pt x="662" y="0"/>
                  <a:pt x="662" y="0"/>
                  <a:pt x="662" y="0"/>
                </a:cubicBezTo>
                <a:cubicBezTo>
                  <a:pt x="297" y="0"/>
                  <a:pt x="0" y="296"/>
                  <a:pt x="0" y="662"/>
                </a:cubicBezTo>
                <a:cubicBezTo>
                  <a:pt x="0" y="1202"/>
                  <a:pt x="0" y="1202"/>
                  <a:pt x="0" y="1202"/>
                </a:cubicBezTo>
                <a:cubicBezTo>
                  <a:pt x="0" y="1385"/>
                  <a:pt x="70" y="1550"/>
                  <a:pt x="192" y="1672"/>
                </a:cubicBezTo>
                <a:cubicBezTo>
                  <a:pt x="3119" y="4599"/>
                  <a:pt x="3119" y="4599"/>
                  <a:pt x="3119" y="4599"/>
                </a:cubicBezTo>
                <a:cubicBezTo>
                  <a:pt x="3241" y="4721"/>
                  <a:pt x="3415" y="4790"/>
                  <a:pt x="3589" y="4790"/>
                </a:cubicBezTo>
                <a:cubicBezTo>
                  <a:pt x="4138" y="4790"/>
                  <a:pt x="4138" y="4790"/>
                  <a:pt x="4138" y="4790"/>
                </a:cubicBezTo>
                <a:cubicBezTo>
                  <a:pt x="4494" y="4790"/>
                  <a:pt x="4790" y="4494"/>
                  <a:pt x="4790" y="412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100">
            <a:extLst>
              <a:ext uri="{FF2B5EF4-FFF2-40B4-BE49-F238E27FC236}">
                <a16:creationId xmlns:a16="http://schemas.microsoft.com/office/drawing/2014/main" id="{AC454F8A-534F-434D-B7C6-0D7E5EA07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0345" y="3331860"/>
            <a:ext cx="3309005" cy="3309002"/>
          </a:xfrm>
          <a:custGeom>
            <a:avLst/>
            <a:gdLst>
              <a:gd name="T0" fmla="*/ 2961 w 3093"/>
              <a:gd name="T1" fmla="*/ 2735 h 3093"/>
              <a:gd name="T2" fmla="*/ 2961 w 3093"/>
              <a:gd name="T3" fmla="*/ 2735 h 3093"/>
              <a:gd name="T4" fmla="*/ 357 w 3093"/>
              <a:gd name="T5" fmla="*/ 131 h 3093"/>
              <a:gd name="T6" fmla="*/ 0 w 3093"/>
              <a:gd name="T7" fmla="*/ 279 h 3093"/>
              <a:gd name="T8" fmla="*/ 0 w 3093"/>
              <a:gd name="T9" fmla="*/ 2883 h 3093"/>
              <a:gd name="T10" fmla="*/ 209 w 3093"/>
              <a:gd name="T11" fmla="*/ 3092 h 3093"/>
              <a:gd name="T12" fmla="*/ 2813 w 3093"/>
              <a:gd name="T13" fmla="*/ 3092 h 3093"/>
              <a:gd name="T14" fmla="*/ 2961 w 3093"/>
              <a:gd name="T15" fmla="*/ 2735 h 3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93" h="3093">
                <a:moveTo>
                  <a:pt x="2961" y="2735"/>
                </a:moveTo>
                <a:lnTo>
                  <a:pt x="2961" y="2735"/>
                </a:lnTo>
                <a:cubicBezTo>
                  <a:pt x="357" y="131"/>
                  <a:pt x="357" y="131"/>
                  <a:pt x="357" y="131"/>
                </a:cubicBezTo>
                <a:cubicBezTo>
                  <a:pt x="226" y="0"/>
                  <a:pt x="0" y="96"/>
                  <a:pt x="0" y="279"/>
                </a:cubicBezTo>
                <a:cubicBezTo>
                  <a:pt x="0" y="2883"/>
                  <a:pt x="0" y="2883"/>
                  <a:pt x="0" y="2883"/>
                </a:cubicBezTo>
                <a:cubicBezTo>
                  <a:pt x="0" y="2996"/>
                  <a:pt x="96" y="3092"/>
                  <a:pt x="209" y="3092"/>
                </a:cubicBezTo>
                <a:cubicBezTo>
                  <a:pt x="2813" y="3092"/>
                  <a:pt x="2813" y="3092"/>
                  <a:pt x="2813" y="3092"/>
                </a:cubicBezTo>
                <a:cubicBezTo>
                  <a:pt x="2996" y="3092"/>
                  <a:pt x="3092" y="2866"/>
                  <a:pt x="2961" y="273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101">
            <a:extLst>
              <a:ext uri="{FF2B5EF4-FFF2-40B4-BE49-F238E27FC236}">
                <a16:creationId xmlns:a16="http://schemas.microsoft.com/office/drawing/2014/main" id="{68C61111-E4E4-8F44-9FDE-A78E13ADC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9893" y="7183710"/>
            <a:ext cx="5126359" cy="5131078"/>
          </a:xfrm>
          <a:custGeom>
            <a:avLst/>
            <a:gdLst>
              <a:gd name="T0" fmla="*/ 4789 w 4790"/>
              <a:gd name="T1" fmla="*/ 662 h 4792"/>
              <a:gd name="T2" fmla="*/ 4789 w 4790"/>
              <a:gd name="T3" fmla="*/ 662 h 4792"/>
              <a:gd name="T4" fmla="*/ 4789 w 4790"/>
              <a:gd name="T5" fmla="*/ 4129 h 4792"/>
              <a:gd name="T6" fmla="*/ 4127 w 4790"/>
              <a:gd name="T7" fmla="*/ 4791 h 4792"/>
              <a:gd name="T8" fmla="*/ 661 w 4790"/>
              <a:gd name="T9" fmla="*/ 4791 h 4792"/>
              <a:gd name="T10" fmla="*/ 0 w 4790"/>
              <a:gd name="T11" fmla="*/ 4129 h 4792"/>
              <a:gd name="T12" fmla="*/ 0 w 4790"/>
              <a:gd name="T13" fmla="*/ 3580 h 4792"/>
              <a:gd name="T14" fmla="*/ 191 w 4790"/>
              <a:gd name="T15" fmla="*/ 3118 h 4792"/>
              <a:gd name="T16" fmla="*/ 3117 w 4790"/>
              <a:gd name="T17" fmla="*/ 192 h 4792"/>
              <a:gd name="T18" fmla="*/ 3579 w 4790"/>
              <a:gd name="T19" fmla="*/ 0 h 4792"/>
              <a:gd name="T20" fmla="*/ 4127 w 4790"/>
              <a:gd name="T21" fmla="*/ 0 h 4792"/>
              <a:gd name="T22" fmla="*/ 4789 w 4790"/>
              <a:gd name="T23" fmla="*/ 662 h 4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90" h="4792">
                <a:moveTo>
                  <a:pt x="4789" y="662"/>
                </a:moveTo>
                <a:lnTo>
                  <a:pt x="4789" y="662"/>
                </a:lnTo>
                <a:cubicBezTo>
                  <a:pt x="4789" y="4129"/>
                  <a:pt x="4789" y="4129"/>
                  <a:pt x="4789" y="4129"/>
                </a:cubicBezTo>
                <a:cubicBezTo>
                  <a:pt x="4789" y="4495"/>
                  <a:pt x="4493" y="4791"/>
                  <a:pt x="4127" y="4791"/>
                </a:cubicBezTo>
                <a:cubicBezTo>
                  <a:pt x="661" y="4791"/>
                  <a:pt x="661" y="4791"/>
                  <a:pt x="661" y="4791"/>
                </a:cubicBezTo>
                <a:cubicBezTo>
                  <a:pt x="296" y="4791"/>
                  <a:pt x="0" y="4495"/>
                  <a:pt x="0" y="4129"/>
                </a:cubicBezTo>
                <a:cubicBezTo>
                  <a:pt x="0" y="3580"/>
                  <a:pt x="0" y="3580"/>
                  <a:pt x="0" y="3580"/>
                </a:cubicBezTo>
                <a:cubicBezTo>
                  <a:pt x="0" y="3406"/>
                  <a:pt x="70" y="3240"/>
                  <a:pt x="191" y="3118"/>
                </a:cubicBezTo>
                <a:cubicBezTo>
                  <a:pt x="3117" y="192"/>
                  <a:pt x="3117" y="192"/>
                  <a:pt x="3117" y="192"/>
                </a:cubicBezTo>
                <a:cubicBezTo>
                  <a:pt x="3239" y="70"/>
                  <a:pt x="3405" y="0"/>
                  <a:pt x="3579" y="0"/>
                </a:cubicBezTo>
                <a:cubicBezTo>
                  <a:pt x="4127" y="0"/>
                  <a:pt x="4127" y="0"/>
                  <a:pt x="4127" y="0"/>
                </a:cubicBezTo>
                <a:cubicBezTo>
                  <a:pt x="4493" y="0"/>
                  <a:pt x="4789" y="296"/>
                  <a:pt x="4789" y="6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102">
            <a:extLst>
              <a:ext uri="{FF2B5EF4-FFF2-40B4-BE49-F238E27FC236}">
                <a16:creationId xmlns:a16="http://schemas.microsoft.com/office/drawing/2014/main" id="{95E727D8-2C9F-2641-984C-B3A30DB8C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6604" y="7070420"/>
            <a:ext cx="3309005" cy="3309002"/>
          </a:xfrm>
          <a:custGeom>
            <a:avLst/>
            <a:gdLst>
              <a:gd name="T0" fmla="*/ 2961 w 3093"/>
              <a:gd name="T1" fmla="*/ 357 h 3093"/>
              <a:gd name="T2" fmla="*/ 2961 w 3093"/>
              <a:gd name="T3" fmla="*/ 357 h 3093"/>
              <a:gd name="T4" fmla="*/ 357 w 3093"/>
              <a:gd name="T5" fmla="*/ 2961 h 3093"/>
              <a:gd name="T6" fmla="*/ 0 w 3093"/>
              <a:gd name="T7" fmla="*/ 2813 h 3093"/>
              <a:gd name="T8" fmla="*/ 0 w 3093"/>
              <a:gd name="T9" fmla="*/ 209 h 3093"/>
              <a:gd name="T10" fmla="*/ 209 w 3093"/>
              <a:gd name="T11" fmla="*/ 0 h 3093"/>
              <a:gd name="T12" fmla="*/ 2813 w 3093"/>
              <a:gd name="T13" fmla="*/ 0 h 3093"/>
              <a:gd name="T14" fmla="*/ 2961 w 3093"/>
              <a:gd name="T15" fmla="*/ 357 h 3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93" h="3093">
                <a:moveTo>
                  <a:pt x="2961" y="357"/>
                </a:moveTo>
                <a:lnTo>
                  <a:pt x="2961" y="357"/>
                </a:lnTo>
                <a:cubicBezTo>
                  <a:pt x="357" y="2961"/>
                  <a:pt x="357" y="2961"/>
                  <a:pt x="357" y="2961"/>
                </a:cubicBezTo>
                <a:cubicBezTo>
                  <a:pt x="227" y="3092"/>
                  <a:pt x="0" y="2996"/>
                  <a:pt x="0" y="2813"/>
                </a:cubicBezTo>
                <a:cubicBezTo>
                  <a:pt x="0" y="209"/>
                  <a:pt x="0" y="209"/>
                  <a:pt x="0" y="209"/>
                </a:cubicBezTo>
                <a:cubicBezTo>
                  <a:pt x="0" y="96"/>
                  <a:pt x="96" y="0"/>
                  <a:pt x="209" y="0"/>
                </a:cubicBezTo>
                <a:cubicBezTo>
                  <a:pt x="2813" y="0"/>
                  <a:pt x="2813" y="0"/>
                  <a:pt x="2813" y="0"/>
                </a:cubicBezTo>
                <a:cubicBezTo>
                  <a:pt x="2996" y="0"/>
                  <a:pt x="3092" y="226"/>
                  <a:pt x="2961" y="35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103">
            <a:extLst>
              <a:ext uri="{FF2B5EF4-FFF2-40B4-BE49-F238E27FC236}">
                <a16:creationId xmlns:a16="http://schemas.microsoft.com/office/drawing/2014/main" id="{786DAE40-0792-8F4B-B69A-D3E584C90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011" y="1448417"/>
            <a:ext cx="5131081" cy="5131081"/>
          </a:xfrm>
          <a:custGeom>
            <a:avLst/>
            <a:gdLst>
              <a:gd name="T0" fmla="*/ 0 w 4792"/>
              <a:gd name="T1" fmla="*/ 4129 h 4792"/>
              <a:gd name="T2" fmla="*/ 0 w 4792"/>
              <a:gd name="T3" fmla="*/ 4129 h 4792"/>
              <a:gd name="T4" fmla="*/ 0 w 4792"/>
              <a:gd name="T5" fmla="*/ 662 h 4792"/>
              <a:gd name="T6" fmla="*/ 662 w 4792"/>
              <a:gd name="T7" fmla="*/ 0 h 4792"/>
              <a:gd name="T8" fmla="*/ 4129 w 4792"/>
              <a:gd name="T9" fmla="*/ 0 h 4792"/>
              <a:gd name="T10" fmla="*/ 4791 w 4792"/>
              <a:gd name="T11" fmla="*/ 662 h 4792"/>
              <a:gd name="T12" fmla="*/ 4791 w 4792"/>
              <a:gd name="T13" fmla="*/ 1211 h 4792"/>
              <a:gd name="T14" fmla="*/ 4599 w 4792"/>
              <a:gd name="T15" fmla="*/ 1673 h 4792"/>
              <a:gd name="T16" fmla="*/ 1672 w 4792"/>
              <a:gd name="T17" fmla="*/ 4599 h 4792"/>
              <a:gd name="T18" fmla="*/ 1202 w 4792"/>
              <a:gd name="T19" fmla="*/ 4791 h 4792"/>
              <a:gd name="T20" fmla="*/ 662 w 4792"/>
              <a:gd name="T21" fmla="*/ 4791 h 4792"/>
              <a:gd name="T22" fmla="*/ 0 w 4792"/>
              <a:gd name="T23" fmla="*/ 4129 h 4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92" h="4792">
                <a:moveTo>
                  <a:pt x="0" y="4129"/>
                </a:moveTo>
                <a:lnTo>
                  <a:pt x="0" y="4129"/>
                </a:lnTo>
                <a:cubicBezTo>
                  <a:pt x="0" y="662"/>
                  <a:pt x="0" y="662"/>
                  <a:pt x="0" y="662"/>
                </a:cubicBezTo>
                <a:cubicBezTo>
                  <a:pt x="0" y="297"/>
                  <a:pt x="296" y="0"/>
                  <a:pt x="662" y="0"/>
                </a:cubicBezTo>
                <a:cubicBezTo>
                  <a:pt x="4129" y="0"/>
                  <a:pt x="4129" y="0"/>
                  <a:pt x="4129" y="0"/>
                </a:cubicBezTo>
                <a:cubicBezTo>
                  <a:pt x="4495" y="0"/>
                  <a:pt x="4791" y="297"/>
                  <a:pt x="4791" y="662"/>
                </a:cubicBezTo>
                <a:cubicBezTo>
                  <a:pt x="4791" y="1211"/>
                  <a:pt x="4791" y="1211"/>
                  <a:pt x="4791" y="1211"/>
                </a:cubicBezTo>
                <a:cubicBezTo>
                  <a:pt x="4791" y="1385"/>
                  <a:pt x="4721" y="1551"/>
                  <a:pt x="4599" y="1673"/>
                </a:cubicBezTo>
                <a:cubicBezTo>
                  <a:pt x="1672" y="4599"/>
                  <a:pt x="1672" y="4599"/>
                  <a:pt x="1672" y="4599"/>
                </a:cubicBezTo>
                <a:cubicBezTo>
                  <a:pt x="1551" y="4722"/>
                  <a:pt x="1385" y="4791"/>
                  <a:pt x="1202" y="4791"/>
                </a:cubicBezTo>
                <a:cubicBezTo>
                  <a:pt x="662" y="4791"/>
                  <a:pt x="662" y="4791"/>
                  <a:pt x="662" y="4791"/>
                </a:cubicBezTo>
                <a:cubicBezTo>
                  <a:pt x="296" y="4791"/>
                  <a:pt x="0" y="4495"/>
                  <a:pt x="0" y="412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104">
            <a:extLst>
              <a:ext uri="{FF2B5EF4-FFF2-40B4-BE49-F238E27FC236}">
                <a16:creationId xmlns:a16="http://schemas.microsoft.com/office/drawing/2014/main" id="{B01ACB02-3E64-3B4C-8182-24A995BF8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7936" y="3379064"/>
            <a:ext cx="3309005" cy="3309002"/>
          </a:xfrm>
          <a:custGeom>
            <a:avLst/>
            <a:gdLst>
              <a:gd name="T0" fmla="*/ 131 w 3093"/>
              <a:gd name="T1" fmla="*/ 2734 h 3093"/>
              <a:gd name="T2" fmla="*/ 131 w 3093"/>
              <a:gd name="T3" fmla="*/ 2734 h 3093"/>
              <a:gd name="T4" fmla="*/ 2735 w 3093"/>
              <a:gd name="T5" fmla="*/ 130 h 3093"/>
              <a:gd name="T6" fmla="*/ 3092 w 3093"/>
              <a:gd name="T7" fmla="*/ 278 h 3093"/>
              <a:gd name="T8" fmla="*/ 3092 w 3093"/>
              <a:gd name="T9" fmla="*/ 2883 h 3093"/>
              <a:gd name="T10" fmla="*/ 2883 w 3093"/>
              <a:gd name="T11" fmla="*/ 3092 h 3093"/>
              <a:gd name="T12" fmla="*/ 279 w 3093"/>
              <a:gd name="T13" fmla="*/ 3092 h 3093"/>
              <a:gd name="T14" fmla="*/ 131 w 3093"/>
              <a:gd name="T15" fmla="*/ 2734 h 3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93" h="3093">
                <a:moveTo>
                  <a:pt x="131" y="2734"/>
                </a:moveTo>
                <a:lnTo>
                  <a:pt x="131" y="2734"/>
                </a:lnTo>
                <a:cubicBezTo>
                  <a:pt x="2735" y="130"/>
                  <a:pt x="2735" y="130"/>
                  <a:pt x="2735" y="130"/>
                </a:cubicBezTo>
                <a:cubicBezTo>
                  <a:pt x="2866" y="0"/>
                  <a:pt x="3092" y="95"/>
                  <a:pt x="3092" y="278"/>
                </a:cubicBezTo>
                <a:cubicBezTo>
                  <a:pt x="3092" y="2883"/>
                  <a:pt x="3092" y="2883"/>
                  <a:pt x="3092" y="2883"/>
                </a:cubicBezTo>
                <a:cubicBezTo>
                  <a:pt x="3092" y="2996"/>
                  <a:pt x="2996" y="3092"/>
                  <a:pt x="2883" y="3092"/>
                </a:cubicBezTo>
                <a:cubicBezTo>
                  <a:pt x="279" y="3092"/>
                  <a:pt x="279" y="3092"/>
                  <a:pt x="279" y="3092"/>
                </a:cubicBezTo>
                <a:cubicBezTo>
                  <a:pt x="96" y="3092"/>
                  <a:pt x="0" y="2865"/>
                  <a:pt x="131" y="273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29">
            <a:extLst>
              <a:ext uri="{FF2B5EF4-FFF2-40B4-BE49-F238E27FC236}">
                <a16:creationId xmlns:a16="http://schemas.microsoft.com/office/drawing/2014/main" id="{7B3989A1-0172-E64D-AD12-E8D4857C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9927" y="2128155"/>
            <a:ext cx="755265" cy="542848"/>
          </a:xfrm>
          <a:custGeom>
            <a:avLst/>
            <a:gdLst>
              <a:gd name="T0" fmla="*/ 601 w 706"/>
              <a:gd name="T1" fmla="*/ 506 h 507"/>
              <a:gd name="T2" fmla="*/ 601 w 706"/>
              <a:gd name="T3" fmla="*/ 506 h 507"/>
              <a:gd name="T4" fmla="*/ 104 w 706"/>
              <a:gd name="T5" fmla="*/ 506 h 507"/>
              <a:gd name="T6" fmla="*/ 0 w 706"/>
              <a:gd name="T7" fmla="*/ 401 h 507"/>
              <a:gd name="T8" fmla="*/ 0 w 706"/>
              <a:gd name="T9" fmla="*/ 105 h 507"/>
              <a:gd name="T10" fmla="*/ 104 w 706"/>
              <a:gd name="T11" fmla="*/ 0 h 507"/>
              <a:gd name="T12" fmla="*/ 601 w 706"/>
              <a:gd name="T13" fmla="*/ 0 h 507"/>
              <a:gd name="T14" fmla="*/ 705 w 706"/>
              <a:gd name="T15" fmla="*/ 105 h 507"/>
              <a:gd name="T16" fmla="*/ 705 w 706"/>
              <a:gd name="T17" fmla="*/ 401 h 507"/>
              <a:gd name="T18" fmla="*/ 601 w 706"/>
              <a:gd name="T19" fmla="*/ 506 h 507"/>
              <a:gd name="T20" fmla="*/ 104 w 706"/>
              <a:gd name="T21" fmla="*/ 53 h 507"/>
              <a:gd name="T22" fmla="*/ 104 w 706"/>
              <a:gd name="T23" fmla="*/ 53 h 507"/>
              <a:gd name="T24" fmla="*/ 61 w 706"/>
              <a:gd name="T25" fmla="*/ 105 h 507"/>
              <a:gd name="T26" fmla="*/ 61 w 706"/>
              <a:gd name="T27" fmla="*/ 401 h 507"/>
              <a:gd name="T28" fmla="*/ 104 w 706"/>
              <a:gd name="T29" fmla="*/ 453 h 507"/>
              <a:gd name="T30" fmla="*/ 601 w 706"/>
              <a:gd name="T31" fmla="*/ 453 h 507"/>
              <a:gd name="T32" fmla="*/ 644 w 706"/>
              <a:gd name="T33" fmla="*/ 401 h 507"/>
              <a:gd name="T34" fmla="*/ 644 w 706"/>
              <a:gd name="T35" fmla="*/ 105 h 507"/>
              <a:gd name="T36" fmla="*/ 601 w 706"/>
              <a:gd name="T37" fmla="*/ 53 h 507"/>
              <a:gd name="T38" fmla="*/ 104 w 706"/>
              <a:gd name="T39" fmla="*/ 53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06" h="507">
                <a:moveTo>
                  <a:pt x="601" y="506"/>
                </a:moveTo>
                <a:lnTo>
                  <a:pt x="601" y="506"/>
                </a:lnTo>
                <a:cubicBezTo>
                  <a:pt x="104" y="506"/>
                  <a:pt x="104" y="506"/>
                  <a:pt x="104" y="506"/>
                </a:cubicBezTo>
                <a:cubicBezTo>
                  <a:pt x="52" y="506"/>
                  <a:pt x="0" y="462"/>
                  <a:pt x="0" y="401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44"/>
                  <a:pt x="52" y="0"/>
                  <a:pt x="104" y="0"/>
                </a:cubicBezTo>
                <a:cubicBezTo>
                  <a:pt x="601" y="0"/>
                  <a:pt x="601" y="0"/>
                  <a:pt x="601" y="0"/>
                </a:cubicBezTo>
                <a:cubicBezTo>
                  <a:pt x="653" y="0"/>
                  <a:pt x="705" y="44"/>
                  <a:pt x="705" y="105"/>
                </a:cubicBezTo>
                <a:cubicBezTo>
                  <a:pt x="705" y="401"/>
                  <a:pt x="705" y="401"/>
                  <a:pt x="705" y="401"/>
                </a:cubicBezTo>
                <a:cubicBezTo>
                  <a:pt x="705" y="462"/>
                  <a:pt x="653" y="506"/>
                  <a:pt x="601" y="506"/>
                </a:cubicBezTo>
                <a:close/>
                <a:moveTo>
                  <a:pt x="104" y="53"/>
                </a:moveTo>
                <a:lnTo>
                  <a:pt x="104" y="53"/>
                </a:lnTo>
                <a:cubicBezTo>
                  <a:pt x="78" y="53"/>
                  <a:pt x="61" y="70"/>
                  <a:pt x="61" y="105"/>
                </a:cubicBezTo>
                <a:cubicBezTo>
                  <a:pt x="61" y="401"/>
                  <a:pt x="61" y="401"/>
                  <a:pt x="61" y="401"/>
                </a:cubicBezTo>
                <a:cubicBezTo>
                  <a:pt x="61" y="427"/>
                  <a:pt x="78" y="453"/>
                  <a:pt x="104" y="453"/>
                </a:cubicBezTo>
                <a:cubicBezTo>
                  <a:pt x="601" y="453"/>
                  <a:pt x="601" y="453"/>
                  <a:pt x="601" y="453"/>
                </a:cubicBezTo>
                <a:cubicBezTo>
                  <a:pt x="627" y="453"/>
                  <a:pt x="644" y="427"/>
                  <a:pt x="644" y="401"/>
                </a:cubicBezTo>
                <a:cubicBezTo>
                  <a:pt x="644" y="105"/>
                  <a:pt x="644" y="105"/>
                  <a:pt x="644" y="105"/>
                </a:cubicBezTo>
                <a:cubicBezTo>
                  <a:pt x="644" y="70"/>
                  <a:pt x="627" y="53"/>
                  <a:pt x="601" y="53"/>
                </a:cubicBezTo>
                <a:lnTo>
                  <a:pt x="104" y="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30">
            <a:extLst>
              <a:ext uri="{FF2B5EF4-FFF2-40B4-BE49-F238E27FC236}">
                <a16:creationId xmlns:a16="http://schemas.microsoft.com/office/drawing/2014/main" id="{44180CED-FE17-0449-AD76-B88627B9F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311" y="2288649"/>
            <a:ext cx="160494" cy="226579"/>
          </a:xfrm>
          <a:custGeom>
            <a:avLst/>
            <a:gdLst>
              <a:gd name="T0" fmla="*/ 78 w 149"/>
              <a:gd name="T1" fmla="*/ 209 h 210"/>
              <a:gd name="T2" fmla="*/ 78 w 149"/>
              <a:gd name="T3" fmla="*/ 209 h 210"/>
              <a:gd name="T4" fmla="*/ 26 w 149"/>
              <a:gd name="T5" fmla="*/ 209 h 210"/>
              <a:gd name="T6" fmla="*/ 8 w 149"/>
              <a:gd name="T7" fmla="*/ 182 h 210"/>
              <a:gd name="T8" fmla="*/ 8 w 149"/>
              <a:gd name="T9" fmla="*/ 182 h 210"/>
              <a:gd name="T10" fmla="*/ 26 w 149"/>
              <a:gd name="T11" fmla="*/ 165 h 210"/>
              <a:gd name="T12" fmla="*/ 87 w 149"/>
              <a:gd name="T13" fmla="*/ 165 h 210"/>
              <a:gd name="T14" fmla="*/ 104 w 149"/>
              <a:gd name="T15" fmla="*/ 148 h 210"/>
              <a:gd name="T16" fmla="*/ 87 w 149"/>
              <a:gd name="T17" fmla="*/ 121 h 210"/>
              <a:gd name="T18" fmla="*/ 69 w 149"/>
              <a:gd name="T19" fmla="*/ 121 h 210"/>
              <a:gd name="T20" fmla="*/ 0 w 149"/>
              <a:gd name="T21" fmla="*/ 69 h 210"/>
              <a:gd name="T22" fmla="*/ 61 w 149"/>
              <a:gd name="T23" fmla="*/ 0 h 210"/>
              <a:gd name="T24" fmla="*/ 121 w 149"/>
              <a:gd name="T25" fmla="*/ 0 h 210"/>
              <a:gd name="T26" fmla="*/ 139 w 149"/>
              <a:gd name="T27" fmla="*/ 17 h 210"/>
              <a:gd name="T28" fmla="*/ 139 w 149"/>
              <a:gd name="T29" fmla="*/ 17 h 210"/>
              <a:gd name="T30" fmla="*/ 121 w 149"/>
              <a:gd name="T31" fmla="*/ 43 h 210"/>
              <a:gd name="T32" fmla="*/ 61 w 149"/>
              <a:gd name="T33" fmla="*/ 43 h 210"/>
              <a:gd name="T34" fmla="*/ 43 w 149"/>
              <a:gd name="T35" fmla="*/ 60 h 210"/>
              <a:gd name="T36" fmla="*/ 61 w 149"/>
              <a:gd name="T37" fmla="*/ 78 h 210"/>
              <a:gd name="T38" fmla="*/ 87 w 149"/>
              <a:gd name="T39" fmla="*/ 78 h 210"/>
              <a:gd name="T40" fmla="*/ 148 w 149"/>
              <a:gd name="T41" fmla="*/ 148 h 210"/>
              <a:gd name="T42" fmla="*/ 78 w 149"/>
              <a:gd name="T43" fmla="*/ 20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9" h="210">
                <a:moveTo>
                  <a:pt x="78" y="209"/>
                </a:moveTo>
                <a:lnTo>
                  <a:pt x="78" y="209"/>
                </a:lnTo>
                <a:cubicBezTo>
                  <a:pt x="26" y="209"/>
                  <a:pt x="26" y="209"/>
                  <a:pt x="26" y="209"/>
                </a:cubicBezTo>
                <a:cubicBezTo>
                  <a:pt x="17" y="209"/>
                  <a:pt x="8" y="200"/>
                  <a:pt x="8" y="182"/>
                </a:cubicBezTo>
                <a:lnTo>
                  <a:pt x="8" y="182"/>
                </a:lnTo>
                <a:cubicBezTo>
                  <a:pt x="8" y="174"/>
                  <a:pt x="17" y="165"/>
                  <a:pt x="26" y="165"/>
                </a:cubicBezTo>
                <a:cubicBezTo>
                  <a:pt x="87" y="165"/>
                  <a:pt x="87" y="165"/>
                  <a:pt x="87" y="165"/>
                </a:cubicBezTo>
                <a:cubicBezTo>
                  <a:pt x="96" y="165"/>
                  <a:pt x="104" y="156"/>
                  <a:pt x="104" y="148"/>
                </a:cubicBezTo>
                <a:cubicBezTo>
                  <a:pt x="104" y="130"/>
                  <a:pt x="96" y="121"/>
                  <a:pt x="87" y="121"/>
                </a:cubicBezTo>
                <a:cubicBezTo>
                  <a:pt x="69" y="121"/>
                  <a:pt x="69" y="121"/>
                  <a:pt x="69" y="121"/>
                </a:cubicBezTo>
                <a:cubicBezTo>
                  <a:pt x="35" y="121"/>
                  <a:pt x="8" y="95"/>
                  <a:pt x="0" y="69"/>
                </a:cubicBezTo>
                <a:cubicBezTo>
                  <a:pt x="0" y="25"/>
                  <a:pt x="26" y="0"/>
                  <a:pt x="61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30" y="0"/>
                  <a:pt x="139" y="8"/>
                  <a:pt x="139" y="17"/>
                </a:cubicBezTo>
                <a:lnTo>
                  <a:pt x="139" y="17"/>
                </a:lnTo>
                <a:cubicBezTo>
                  <a:pt x="139" y="25"/>
                  <a:pt x="130" y="43"/>
                  <a:pt x="121" y="43"/>
                </a:cubicBezTo>
                <a:cubicBezTo>
                  <a:pt x="61" y="43"/>
                  <a:pt x="61" y="43"/>
                  <a:pt x="61" y="43"/>
                </a:cubicBezTo>
                <a:cubicBezTo>
                  <a:pt x="52" y="43"/>
                  <a:pt x="43" y="52"/>
                  <a:pt x="43" y="60"/>
                </a:cubicBezTo>
                <a:cubicBezTo>
                  <a:pt x="43" y="69"/>
                  <a:pt x="52" y="78"/>
                  <a:pt x="61" y="78"/>
                </a:cubicBezTo>
                <a:cubicBezTo>
                  <a:pt x="87" y="78"/>
                  <a:pt x="87" y="78"/>
                  <a:pt x="87" y="78"/>
                </a:cubicBezTo>
                <a:cubicBezTo>
                  <a:pt x="121" y="78"/>
                  <a:pt x="148" y="113"/>
                  <a:pt x="148" y="148"/>
                </a:cubicBezTo>
                <a:cubicBezTo>
                  <a:pt x="139" y="182"/>
                  <a:pt x="113" y="209"/>
                  <a:pt x="78" y="2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31">
            <a:extLst>
              <a:ext uri="{FF2B5EF4-FFF2-40B4-BE49-F238E27FC236}">
                <a16:creationId xmlns:a16="http://schemas.microsoft.com/office/drawing/2014/main" id="{BA2ABC98-AF54-9041-8059-6BE3F229E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956" y="2250886"/>
            <a:ext cx="47204" cy="56645"/>
          </a:xfrm>
          <a:custGeom>
            <a:avLst/>
            <a:gdLst>
              <a:gd name="T0" fmla="*/ 44 w 45"/>
              <a:gd name="T1" fmla="*/ 52 h 53"/>
              <a:gd name="T2" fmla="*/ 0 w 45"/>
              <a:gd name="T3" fmla="*/ 52 h 53"/>
              <a:gd name="T4" fmla="*/ 0 w 45"/>
              <a:gd name="T5" fmla="*/ 0 h 53"/>
              <a:gd name="T6" fmla="*/ 44 w 45"/>
              <a:gd name="T7" fmla="*/ 0 h 53"/>
              <a:gd name="T8" fmla="*/ 44 w 45"/>
              <a:gd name="T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53">
                <a:moveTo>
                  <a:pt x="44" y="52"/>
                </a:moveTo>
                <a:lnTo>
                  <a:pt x="0" y="52"/>
                </a:lnTo>
                <a:lnTo>
                  <a:pt x="0" y="0"/>
                </a:lnTo>
                <a:lnTo>
                  <a:pt x="44" y="0"/>
                </a:lnTo>
                <a:lnTo>
                  <a:pt x="44" y="5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32">
            <a:extLst>
              <a:ext uri="{FF2B5EF4-FFF2-40B4-BE49-F238E27FC236}">
                <a16:creationId xmlns:a16="http://schemas.microsoft.com/office/drawing/2014/main" id="{8E466A5E-C19C-404F-A05E-EDFF3F3D8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956" y="2496347"/>
            <a:ext cx="47204" cy="47204"/>
          </a:xfrm>
          <a:custGeom>
            <a:avLst/>
            <a:gdLst>
              <a:gd name="T0" fmla="*/ 44 w 45"/>
              <a:gd name="T1" fmla="*/ 43 h 44"/>
              <a:gd name="T2" fmla="*/ 0 w 45"/>
              <a:gd name="T3" fmla="*/ 43 h 44"/>
              <a:gd name="T4" fmla="*/ 0 w 45"/>
              <a:gd name="T5" fmla="*/ 0 h 44"/>
              <a:gd name="T6" fmla="*/ 44 w 45"/>
              <a:gd name="T7" fmla="*/ 0 h 44"/>
              <a:gd name="T8" fmla="*/ 44 w 45"/>
              <a:gd name="T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4">
                <a:moveTo>
                  <a:pt x="44" y="43"/>
                </a:moveTo>
                <a:lnTo>
                  <a:pt x="0" y="43"/>
                </a:lnTo>
                <a:lnTo>
                  <a:pt x="0" y="0"/>
                </a:lnTo>
                <a:lnTo>
                  <a:pt x="44" y="0"/>
                </a:lnTo>
                <a:lnTo>
                  <a:pt x="44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33">
            <a:extLst>
              <a:ext uri="{FF2B5EF4-FFF2-40B4-BE49-F238E27FC236}">
                <a16:creationId xmlns:a16="http://schemas.microsoft.com/office/drawing/2014/main" id="{BD15BF23-B78A-5543-AE24-326C141E0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5258" y="2203682"/>
            <a:ext cx="84967" cy="75526"/>
          </a:xfrm>
          <a:custGeom>
            <a:avLst/>
            <a:gdLst>
              <a:gd name="T0" fmla="*/ 43 w 79"/>
              <a:gd name="T1" fmla="*/ 9 h 71"/>
              <a:gd name="T2" fmla="*/ 43 w 79"/>
              <a:gd name="T3" fmla="*/ 9 h 71"/>
              <a:gd name="T4" fmla="*/ 17 w 79"/>
              <a:gd name="T5" fmla="*/ 26 h 71"/>
              <a:gd name="T6" fmla="*/ 8 w 79"/>
              <a:gd name="T7" fmla="*/ 52 h 71"/>
              <a:gd name="T8" fmla="*/ 8 w 79"/>
              <a:gd name="T9" fmla="*/ 52 h 71"/>
              <a:gd name="T10" fmla="*/ 35 w 79"/>
              <a:gd name="T11" fmla="*/ 61 h 71"/>
              <a:gd name="T12" fmla="*/ 61 w 79"/>
              <a:gd name="T13" fmla="*/ 44 h 71"/>
              <a:gd name="T14" fmla="*/ 69 w 79"/>
              <a:gd name="T15" fmla="*/ 17 h 71"/>
              <a:gd name="T16" fmla="*/ 69 w 79"/>
              <a:gd name="T17" fmla="*/ 17 h 71"/>
              <a:gd name="T18" fmla="*/ 43 w 79"/>
              <a:gd name="T19" fmla="*/ 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9" h="71">
                <a:moveTo>
                  <a:pt x="43" y="9"/>
                </a:moveTo>
                <a:lnTo>
                  <a:pt x="43" y="9"/>
                </a:lnTo>
                <a:cubicBezTo>
                  <a:pt x="17" y="26"/>
                  <a:pt x="17" y="26"/>
                  <a:pt x="17" y="26"/>
                </a:cubicBezTo>
                <a:cubicBezTo>
                  <a:pt x="0" y="35"/>
                  <a:pt x="0" y="44"/>
                  <a:pt x="8" y="52"/>
                </a:cubicBezTo>
                <a:lnTo>
                  <a:pt x="8" y="52"/>
                </a:lnTo>
                <a:cubicBezTo>
                  <a:pt x="17" y="70"/>
                  <a:pt x="26" y="70"/>
                  <a:pt x="35" y="61"/>
                </a:cubicBezTo>
                <a:cubicBezTo>
                  <a:pt x="61" y="44"/>
                  <a:pt x="61" y="44"/>
                  <a:pt x="61" y="44"/>
                </a:cubicBezTo>
                <a:cubicBezTo>
                  <a:pt x="78" y="35"/>
                  <a:pt x="78" y="26"/>
                  <a:pt x="69" y="17"/>
                </a:cubicBezTo>
                <a:lnTo>
                  <a:pt x="69" y="17"/>
                </a:lnTo>
                <a:cubicBezTo>
                  <a:pt x="61" y="9"/>
                  <a:pt x="52" y="0"/>
                  <a:pt x="43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34">
            <a:extLst>
              <a:ext uri="{FF2B5EF4-FFF2-40B4-BE49-F238E27FC236}">
                <a16:creationId xmlns:a16="http://schemas.microsoft.com/office/drawing/2014/main" id="{B40C6C26-53E6-E24B-A93F-9F821D46C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614" y="2515228"/>
            <a:ext cx="75526" cy="75526"/>
          </a:xfrm>
          <a:custGeom>
            <a:avLst/>
            <a:gdLst>
              <a:gd name="T0" fmla="*/ 35 w 71"/>
              <a:gd name="T1" fmla="*/ 8 h 70"/>
              <a:gd name="T2" fmla="*/ 35 w 71"/>
              <a:gd name="T3" fmla="*/ 8 h 70"/>
              <a:gd name="T4" fmla="*/ 9 w 71"/>
              <a:gd name="T5" fmla="*/ 25 h 70"/>
              <a:gd name="T6" fmla="*/ 0 w 71"/>
              <a:gd name="T7" fmla="*/ 52 h 70"/>
              <a:gd name="T8" fmla="*/ 0 w 71"/>
              <a:gd name="T9" fmla="*/ 52 h 70"/>
              <a:gd name="T10" fmla="*/ 35 w 71"/>
              <a:gd name="T11" fmla="*/ 60 h 70"/>
              <a:gd name="T12" fmla="*/ 61 w 71"/>
              <a:gd name="T13" fmla="*/ 43 h 70"/>
              <a:gd name="T14" fmla="*/ 61 w 71"/>
              <a:gd name="T15" fmla="*/ 8 h 70"/>
              <a:gd name="T16" fmla="*/ 61 w 71"/>
              <a:gd name="T17" fmla="*/ 8 h 70"/>
              <a:gd name="T18" fmla="*/ 35 w 71"/>
              <a:gd name="T19" fmla="*/ 8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70">
                <a:moveTo>
                  <a:pt x="35" y="8"/>
                </a:moveTo>
                <a:lnTo>
                  <a:pt x="35" y="8"/>
                </a:lnTo>
                <a:cubicBezTo>
                  <a:pt x="9" y="25"/>
                  <a:pt x="9" y="25"/>
                  <a:pt x="9" y="25"/>
                </a:cubicBezTo>
                <a:cubicBezTo>
                  <a:pt x="0" y="34"/>
                  <a:pt x="0" y="43"/>
                  <a:pt x="0" y="52"/>
                </a:cubicBezTo>
                <a:lnTo>
                  <a:pt x="0" y="52"/>
                </a:lnTo>
                <a:cubicBezTo>
                  <a:pt x="9" y="60"/>
                  <a:pt x="26" y="69"/>
                  <a:pt x="35" y="60"/>
                </a:cubicBezTo>
                <a:cubicBezTo>
                  <a:pt x="61" y="43"/>
                  <a:pt x="61" y="43"/>
                  <a:pt x="61" y="43"/>
                </a:cubicBezTo>
                <a:cubicBezTo>
                  <a:pt x="70" y="34"/>
                  <a:pt x="70" y="17"/>
                  <a:pt x="61" y="8"/>
                </a:cubicBezTo>
                <a:lnTo>
                  <a:pt x="61" y="8"/>
                </a:lnTo>
                <a:cubicBezTo>
                  <a:pt x="61" y="0"/>
                  <a:pt x="44" y="0"/>
                  <a:pt x="35" y="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35">
            <a:extLst>
              <a:ext uri="{FF2B5EF4-FFF2-40B4-BE49-F238E27FC236}">
                <a16:creationId xmlns:a16="http://schemas.microsoft.com/office/drawing/2014/main" id="{E9CE827B-DC25-4140-A24A-C2CF307C9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0780" y="2373616"/>
            <a:ext cx="198257" cy="47204"/>
          </a:xfrm>
          <a:custGeom>
            <a:avLst/>
            <a:gdLst>
              <a:gd name="T0" fmla="*/ 183 w 184"/>
              <a:gd name="T1" fmla="*/ 43 h 44"/>
              <a:gd name="T2" fmla="*/ 0 w 184"/>
              <a:gd name="T3" fmla="*/ 43 h 44"/>
              <a:gd name="T4" fmla="*/ 0 w 184"/>
              <a:gd name="T5" fmla="*/ 0 h 44"/>
              <a:gd name="T6" fmla="*/ 183 w 184"/>
              <a:gd name="T7" fmla="*/ 0 h 44"/>
              <a:gd name="T8" fmla="*/ 183 w 184"/>
              <a:gd name="T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44">
                <a:moveTo>
                  <a:pt x="183" y="43"/>
                </a:moveTo>
                <a:lnTo>
                  <a:pt x="0" y="43"/>
                </a:lnTo>
                <a:lnTo>
                  <a:pt x="0" y="0"/>
                </a:lnTo>
                <a:lnTo>
                  <a:pt x="183" y="0"/>
                </a:lnTo>
                <a:lnTo>
                  <a:pt x="183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36">
            <a:extLst>
              <a:ext uri="{FF2B5EF4-FFF2-40B4-BE49-F238E27FC236}">
                <a16:creationId xmlns:a16="http://schemas.microsoft.com/office/drawing/2014/main" id="{C38680B4-0F8B-8A4B-9D00-FE92E1902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9102" y="2241445"/>
            <a:ext cx="188816" cy="363473"/>
          </a:xfrm>
          <a:custGeom>
            <a:avLst/>
            <a:gdLst>
              <a:gd name="T0" fmla="*/ 69 w 175"/>
              <a:gd name="T1" fmla="*/ 0 h 341"/>
              <a:gd name="T2" fmla="*/ 69 w 175"/>
              <a:gd name="T3" fmla="*/ 0 h 341"/>
              <a:gd name="T4" fmla="*/ 0 w 175"/>
              <a:gd name="T5" fmla="*/ 0 h 341"/>
              <a:gd name="T6" fmla="*/ 0 w 175"/>
              <a:gd name="T7" fmla="*/ 44 h 341"/>
              <a:gd name="T8" fmla="*/ 52 w 175"/>
              <a:gd name="T9" fmla="*/ 44 h 341"/>
              <a:gd name="T10" fmla="*/ 69 w 175"/>
              <a:gd name="T11" fmla="*/ 52 h 341"/>
              <a:gd name="T12" fmla="*/ 130 w 175"/>
              <a:gd name="T13" fmla="*/ 130 h 341"/>
              <a:gd name="T14" fmla="*/ 130 w 175"/>
              <a:gd name="T15" fmla="*/ 305 h 341"/>
              <a:gd name="T16" fmla="*/ 26 w 175"/>
              <a:gd name="T17" fmla="*/ 305 h 341"/>
              <a:gd name="T18" fmla="*/ 26 w 175"/>
              <a:gd name="T19" fmla="*/ 322 h 341"/>
              <a:gd name="T20" fmla="*/ 26 w 175"/>
              <a:gd name="T21" fmla="*/ 340 h 341"/>
              <a:gd name="T22" fmla="*/ 130 w 175"/>
              <a:gd name="T23" fmla="*/ 340 h 341"/>
              <a:gd name="T24" fmla="*/ 174 w 175"/>
              <a:gd name="T25" fmla="*/ 305 h 341"/>
              <a:gd name="T26" fmla="*/ 174 w 175"/>
              <a:gd name="T27" fmla="*/ 122 h 341"/>
              <a:gd name="T28" fmla="*/ 174 w 175"/>
              <a:gd name="T29" fmla="*/ 113 h 341"/>
              <a:gd name="T30" fmla="*/ 87 w 175"/>
              <a:gd name="T31" fmla="*/ 9 h 341"/>
              <a:gd name="T32" fmla="*/ 69 w 175"/>
              <a:gd name="T33" fmla="*/ 0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5" h="341">
                <a:moveTo>
                  <a:pt x="69" y="0"/>
                </a:moveTo>
                <a:lnTo>
                  <a:pt x="69" y="0"/>
                </a:lnTo>
                <a:cubicBezTo>
                  <a:pt x="0" y="0"/>
                  <a:pt x="0" y="0"/>
                  <a:pt x="0" y="0"/>
                </a:cubicBezTo>
                <a:cubicBezTo>
                  <a:pt x="0" y="44"/>
                  <a:pt x="0" y="44"/>
                  <a:pt x="0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44"/>
                  <a:pt x="60" y="52"/>
                  <a:pt x="69" y="52"/>
                </a:cubicBezTo>
                <a:cubicBezTo>
                  <a:pt x="130" y="130"/>
                  <a:pt x="130" y="130"/>
                  <a:pt x="130" y="130"/>
                </a:cubicBezTo>
                <a:cubicBezTo>
                  <a:pt x="130" y="305"/>
                  <a:pt x="130" y="305"/>
                  <a:pt x="130" y="305"/>
                </a:cubicBezTo>
                <a:cubicBezTo>
                  <a:pt x="26" y="305"/>
                  <a:pt x="26" y="305"/>
                  <a:pt x="26" y="305"/>
                </a:cubicBezTo>
                <a:cubicBezTo>
                  <a:pt x="26" y="305"/>
                  <a:pt x="26" y="313"/>
                  <a:pt x="26" y="322"/>
                </a:cubicBezTo>
                <a:cubicBezTo>
                  <a:pt x="26" y="331"/>
                  <a:pt x="26" y="340"/>
                  <a:pt x="26" y="340"/>
                </a:cubicBezTo>
                <a:cubicBezTo>
                  <a:pt x="130" y="340"/>
                  <a:pt x="130" y="340"/>
                  <a:pt x="130" y="340"/>
                </a:cubicBezTo>
                <a:cubicBezTo>
                  <a:pt x="156" y="340"/>
                  <a:pt x="174" y="322"/>
                  <a:pt x="174" y="305"/>
                </a:cubicBezTo>
                <a:cubicBezTo>
                  <a:pt x="174" y="122"/>
                  <a:pt x="174" y="122"/>
                  <a:pt x="174" y="122"/>
                </a:cubicBezTo>
                <a:lnTo>
                  <a:pt x="174" y="113"/>
                </a:lnTo>
                <a:cubicBezTo>
                  <a:pt x="87" y="9"/>
                  <a:pt x="87" y="9"/>
                  <a:pt x="87" y="9"/>
                </a:cubicBezTo>
                <a:cubicBezTo>
                  <a:pt x="78" y="9"/>
                  <a:pt x="78" y="0"/>
                  <a:pt x="6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37">
            <a:extLst>
              <a:ext uri="{FF2B5EF4-FFF2-40B4-BE49-F238E27FC236}">
                <a16:creationId xmlns:a16="http://schemas.microsoft.com/office/drawing/2014/main" id="{F89FEC25-C53D-3C44-A89F-0DE569E87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6996" y="2557714"/>
            <a:ext cx="226579" cy="56645"/>
          </a:xfrm>
          <a:custGeom>
            <a:avLst/>
            <a:gdLst>
              <a:gd name="T0" fmla="*/ 209 w 210"/>
              <a:gd name="T1" fmla="*/ 0 h 53"/>
              <a:gd name="T2" fmla="*/ 209 w 210"/>
              <a:gd name="T3" fmla="*/ 0 h 53"/>
              <a:gd name="T4" fmla="*/ 0 w 210"/>
              <a:gd name="T5" fmla="*/ 0 h 53"/>
              <a:gd name="T6" fmla="*/ 9 w 210"/>
              <a:gd name="T7" fmla="*/ 26 h 53"/>
              <a:gd name="T8" fmla="*/ 0 w 210"/>
              <a:gd name="T9" fmla="*/ 52 h 53"/>
              <a:gd name="T10" fmla="*/ 209 w 210"/>
              <a:gd name="T11" fmla="*/ 52 h 53"/>
              <a:gd name="T12" fmla="*/ 200 w 210"/>
              <a:gd name="T13" fmla="*/ 26 h 53"/>
              <a:gd name="T14" fmla="*/ 209 w 210"/>
              <a:gd name="T1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0" h="53">
                <a:moveTo>
                  <a:pt x="209" y="0"/>
                </a:moveTo>
                <a:lnTo>
                  <a:pt x="209" y="0"/>
                </a:lnTo>
                <a:cubicBezTo>
                  <a:pt x="0" y="0"/>
                  <a:pt x="0" y="0"/>
                  <a:pt x="0" y="0"/>
                </a:cubicBezTo>
                <a:cubicBezTo>
                  <a:pt x="9" y="9"/>
                  <a:pt x="9" y="17"/>
                  <a:pt x="9" y="26"/>
                </a:cubicBezTo>
                <a:cubicBezTo>
                  <a:pt x="9" y="35"/>
                  <a:pt x="0" y="44"/>
                  <a:pt x="0" y="52"/>
                </a:cubicBezTo>
                <a:cubicBezTo>
                  <a:pt x="209" y="52"/>
                  <a:pt x="209" y="52"/>
                  <a:pt x="209" y="52"/>
                </a:cubicBezTo>
                <a:cubicBezTo>
                  <a:pt x="200" y="44"/>
                  <a:pt x="200" y="35"/>
                  <a:pt x="200" y="26"/>
                </a:cubicBezTo>
                <a:cubicBezTo>
                  <a:pt x="200" y="17"/>
                  <a:pt x="200" y="9"/>
                  <a:pt x="20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38">
            <a:extLst>
              <a:ext uri="{FF2B5EF4-FFF2-40B4-BE49-F238E27FC236}">
                <a16:creationId xmlns:a16="http://schemas.microsoft.com/office/drawing/2014/main" id="{9D6859D2-19BA-0941-A6F9-B91059E75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7935" y="2128155"/>
            <a:ext cx="571167" cy="410677"/>
          </a:xfrm>
          <a:custGeom>
            <a:avLst/>
            <a:gdLst>
              <a:gd name="T0" fmla="*/ 505 w 533"/>
              <a:gd name="T1" fmla="*/ 366 h 384"/>
              <a:gd name="T2" fmla="*/ 505 w 533"/>
              <a:gd name="T3" fmla="*/ 366 h 384"/>
              <a:gd name="T4" fmla="*/ 532 w 533"/>
              <a:gd name="T5" fmla="*/ 375 h 384"/>
              <a:gd name="T6" fmla="*/ 532 w 533"/>
              <a:gd name="T7" fmla="*/ 149 h 384"/>
              <a:gd name="T8" fmla="*/ 532 w 533"/>
              <a:gd name="T9" fmla="*/ 105 h 384"/>
              <a:gd name="T10" fmla="*/ 532 w 533"/>
              <a:gd name="T11" fmla="*/ 53 h 384"/>
              <a:gd name="T12" fmla="*/ 479 w 533"/>
              <a:gd name="T13" fmla="*/ 0 h 384"/>
              <a:gd name="T14" fmla="*/ 26 w 533"/>
              <a:gd name="T15" fmla="*/ 0 h 384"/>
              <a:gd name="T16" fmla="*/ 0 w 533"/>
              <a:gd name="T17" fmla="*/ 35 h 384"/>
              <a:gd name="T18" fmla="*/ 26 w 533"/>
              <a:gd name="T19" fmla="*/ 61 h 384"/>
              <a:gd name="T20" fmla="*/ 471 w 533"/>
              <a:gd name="T21" fmla="*/ 61 h 384"/>
              <a:gd name="T22" fmla="*/ 471 w 533"/>
              <a:gd name="T23" fmla="*/ 383 h 384"/>
              <a:gd name="T24" fmla="*/ 505 w 533"/>
              <a:gd name="T25" fmla="*/ 36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3" h="384">
                <a:moveTo>
                  <a:pt x="505" y="366"/>
                </a:moveTo>
                <a:lnTo>
                  <a:pt x="505" y="366"/>
                </a:lnTo>
                <a:cubicBezTo>
                  <a:pt x="514" y="366"/>
                  <a:pt x="523" y="375"/>
                  <a:pt x="532" y="375"/>
                </a:cubicBezTo>
                <a:cubicBezTo>
                  <a:pt x="532" y="149"/>
                  <a:pt x="532" y="149"/>
                  <a:pt x="532" y="149"/>
                </a:cubicBezTo>
                <a:cubicBezTo>
                  <a:pt x="532" y="105"/>
                  <a:pt x="532" y="105"/>
                  <a:pt x="532" y="105"/>
                </a:cubicBezTo>
                <a:cubicBezTo>
                  <a:pt x="532" y="53"/>
                  <a:pt x="532" y="53"/>
                  <a:pt x="532" y="53"/>
                </a:cubicBezTo>
                <a:cubicBezTo>
                  <a:pt x="532" y="26"/>
                  <a:pt x="505" y="0"/>
                  <a:pt x="479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9" y="0"/>
                  <a:pt x="0" y="18"/>
                  <a:pt x="0" y="35"/>
                </a:cubicBezTo>
                <a:cubicBezTo>
                  <a:pt x="0" y="44"/>
                  <a:pt x="9" y="61"/>
                  <a:pt x="26" y="61"/>
                </a:cubicBezTo>
                <a:cubicBezTo>
                  <a:pt x="471" y="61"/>
                  <a:pt x="471" y="61"/>
                  <a:pt x="471" y="61"/>
                </a:cubicBezTo>
                <a:cubicBezTo>
                  <a:pt x="471" y="383"/>
                  <a:pt x="471" y="383"/>
                  <a:pt x="471" y="383"/>
                </a:cubicBezTo>
                <a:cubicBezTo>
                  <a:pt x="479" y="375"/>
                  <a:pt x="497" y="366"/>
                  <a:pt x="505" y="3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39">
            <a:extLst>
              <a:ext uri="{FF2B5EF4-FFF2-40B4-BE49-F238E27FC236}">
                <a16:creationId xmlns:a16="http://schemas.microsoft.com/office/drawing/2014/main" id="{CFFA0306-A285-CC45-AB63-FC7A75A60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4579" y="2354735"/>
            <a:ext cx="122731" cy="264343"/>
          </a:xfrm>
          <a:custGeom>
            <a:avLst/>
            <a:gdLst>
              <a:gd name="T0" fmla="*/ 104 w 114"/>
              <a:gd name="T1" fmla="*/ 192 h 245"/>
              <a:gd name="T2" fmla="*/ 104 w 114"/>
              <a:gd name="T3" fmla="*/ 192 h 245"/>
              <a:gd name="T4" fmla="*/ 61 w 114"/>
              <a:gd name="T5" fmla="*/ 192 h 245"/>
              <a:gd name="T6" fmla="*/ 61 w 114"/>
              <a:gd name="T7" fmla="*/ 0 h 245"/>
              <a:gd name="T8" fmla="*/ 0 w 114"/>
              <a:gd name="T9" fmla="*/ 0 h 245"/>
              <a:gd name="T10" fmla="*/ 0 w 114"/>
              <a:gd name="T11" fmla="*/ 192 h 245"/>
              <a:gd name="T12" fmla="*/ 17 w 114"/>
              <a:gd name="T13" fmla="*/ 227 h 245"/>
              <a:gd name="T14" fmla="*/ 52 w 114"/>
              <a:gd name="T15" fmla="*/ 244 h 245"/>
              <a:gd name="T16" fmla="*/ 52 w 114"/>
              <a:gd name="T17" fmla="*/ 244 h 245"/>
              <a:gd name="T18" fmla="*/ 113 w 114"/>
              <a:gd name="T19" fmla="*/ 244 h 245"/>
              <a:gd name="T20" fmla="*/ 95 w 114"/>
              <a:gd name="T21" fmla="*/ 218 h 245"/>
              <a:gd name="T22" fmla="*/ 104 w 114"/>
              <a:gd name="T23" fmla="*/ 19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4" h="245">
                <a:moveTo>
                  <a:pt x="104" y="192"/>
                </a:moveTo>
                <a:lnTo>
                  <a:pt x="104" y="192"/>
                </a:lnTo>
                <a:cubicBezTo>
                  <a:pt x="61" y="192"/>
                  <a:pt x="61" y="192"/>
                  <a:pt x="61" y="192"/>
                </a:cubicBezTo>
                <a:cubicBezTo>
                  <a:pt x="61" y="0"/>
                  <a:pt x="61" y="0"/>
                  <a:pt x="6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09"/>
                  <a:pt x="8" y="218"/>
                  <a:pt x="17" y="227"/>
                </a:cubicBezTo>
                <a:cubicBezTo>
                  <a:pt x="26" y="236"/>
                  <a:pt x="34" y="244"/>
                  <a:pt x="52" y="244"/>
                </a:cubicBezTo>
                <a:lnTo>
                  <a:pt x="52" y="244"/>
                </a:lnTo>
                <a:cubicBezTo>
                  <a:pt x="113" y="244"/>
                  <a:pt x="113" y="244"/>
                  <a:pt x="113" y="244"/>
                </a:cubicBezTo>
                <a:cubicBezTo>
                  <a:pt x="104" y="236"/>
                  <a:pt x="95" y="227"/>
                  <a:pt x="95" y="218"/>
                </a:cubicBezTo>
                <a:cubicBezTo>
                  <a:pt x="95" y="209"/>
                  <a:pt x="104" y="201"/>
                  <a:pt x="104" y="19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40">
            <a:extLst>
              <a:ext uri="{FF2B5EF4-FFF2-40B4-BE49-F238E27FC236}">
                <a16:creationId xmlns:a16="http://schemas.microsoft.com/office/drawing/2014/main" id="{FF4CE466-A52C-6C49-A170-3A22116B3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5812" y="2505788"/>
            <a:ext cx="169935" cy="160494"/>
          </a:xfrm>
          <a:custGeom>
            <a:avLst/>
            <a:gdLst>
              <a:gd name="T0" fmla="*/ 78 w 158"/>
              <a:gd name="T1" fmla="*/ 148 h 149"/>
              <a:gd name="T2" fmla="*/ 78 w 158"/>
              <a:gd name="T3" fmla="*/ 148 h 149"/>
              <a:gd name="T4" fmla="*/ 0 w 158"/>
              <a:gd name="T5" fmla="*/ 78 h 149"/>
              <a:gd name="T6" fmla="*/ 78 w 158"/>
              <a:gd name="T7" fmla="*/ 0 h 149"/>
              <a:gd name="T8" fmla="*/ 157 w 158"/>
              <a:gd name="T9" fmla="*/ 78 h 149"/>
              <a:gd name="T10" fmla="*/ 78 w 158"/>
              <a:gd name="T11" fmla="*/ 148 h 149"/>
              <a:gd name="T12" fmla="*/ 78 w 158"/>
              <a:gd name="T13" fmla="*/ 43 h 149"/>
              <a:gd name="T14" fmla="*/ 78 w 158"/>
              <a:gd name="T15" fmla="*/ 43 h 149"/>
              <a:gd name="T16" fmla="*/ 44 w 158"/>
              <a:gd name="T17" fmla="*/ 78 h 149"/>
              <a:gd name="T18" fmla="*/ 78 w 158"/>
              <a:gd name="T19" fmla="*/ 104 h 149"/>
              <a:gd name="T20" fmla="*/ 113 w 158"/>
              <a:gd name="T21" fmla="*/ 78 h 149"/>
              <a:gd name="T22" fmla="*/ 78 w 158"/>
              <a:gd name="T23" fmla="*/ 4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49">
                <a:moveTo>
                  <a:pt x="78" y="148"/>
                </a:moveTo>
                <a:lnTo>
                  <a:pt x="78" y="148"/>
                </a:lnTo>
                <a:cubicBezTo>
                  <a:pt x="35" y="148"/>
                  <a:pt x="0" y="113"/>
                  <a:pt x="0" y="78"/>
                </a:cubicBezTo>
                <a:cubicBezTo>
                  <a:pt x="0" y="34"/>
                  <a:pt x="35" y="0"/>
                  <a:pt x="78" y="0"/>
                </a:cubicBezTo>
                <a:cubicBezTo>
                  <a:pt x="122" y="0"/>
                  <a:pt x="157" y="34"/>
                  <a:pt x="157" y="78"/>
                </a:cubicBezTo>
                <a:cubicBezTo>
                  <a:pt x="157" y="113"/>
                  <a:pt x="122" y="148"/>
                  <a:pt x="78" y="148"/>
                </a:cubicBezTo>
                <a:close/>
                <a:moveTo>
                  <a:pt x="78" y="43"/>
                </a:moveTo>
                <a:lnTo>
                  <a:pt x="78" y="43"/>
                </a:lnTo>
                <a:cubicBezTo>
                  <a:pt x="61" y="43"/>
                  <a:pt x="44" y="61"/>
                  <a:pt x="44" y="78"/>
                </a:cubicBezTo>
                <a:cubicBezTo>
                  <a:pt x="44" y="96"/>
                  <a:pt x="61" y="104"/>
                  <a:pt x="78" y="104"/>
                </a:cubicBezTo>
                <a:cubicBezTo>
                  <a:pt x="96" y="104"/>
                  <a:pt x="113" y="96"/>
                  <a:pt x="113" y="78"/>
                </a:cubicBezTo>
                <a:cubicBezTo>
                  <a:pt x="113" y="61"/>
                  <a:pt x="96" y="43"/>
                  <a:pt x="78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41">
            <a:extLst>
              <a:ext uri="{FF2B5EF4-FFF2-40B4-BE49-F238E27FC236}">
                <a16:creationId xmlns:a16="http://schemas.microsoft.com/office/drawing/2014/main" id="{61C5A4E8-96CB-7F4A-9B7C-CC81D7A3F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9547" y="2505788"/>
            <a:ext cx="160494" cy="160494"/>
          </a:xfrm>
          <a:custGeom>
            <a:avLst/>
            <a:gdLst>
              <a:gd name="T0" fmla="*/ 78 w 149"/>
              <a:gd name="T1" fmla="*/ 148 h 149"/>
              <a:gd name="T2" fmla="*/ 78 w 149"/>
              <a:gd name="T3" fmla="*/ 148 h 149"/>
              <a:gd name="T4" fmla="*/ 0 w 149"/>
              <a:gd name="T5" fmla="*/ 78 h 149"/>
              <a:gd name="T6" fmla="*/ 78 w 149"/>
              <a:gd name="T7" fmla="*/ 0 h 149"/>
              <a:gd name="T8" fmla="*/ 148 w 149"/>
              <a:gd name="T9" fmla="*/ 78 h 149"/>
              <a:gd name="T10" fmla="*/ 78 w 149"/>
              <a:gd name="T11" fmla="*/ 148 h 149"/>
              <a:gd name="T12" fmla="*/ 78 w 149"/>
              <a:gd name="T13" fmla="*/ 43 h 149"/>
              <a:gd name="T14" fmla="*/ 78 w 149"/>
              <a:gd name="T15" fmla="*/ 43 h 149"/>
              <a:gd name="T16" fmla="*/ 43 w 149"/>
              <a:gd name="T17" fmla="*/ 78 h 149"/>
              <a:gd name="T18" fmla="*/ 78 w 149"/>
              <a:gd name="T19" fmla="*/ 104 h 149"/>
              <a:gd name="T20" fmla="*/ 104 w 149"/>
              <a:gd name="T21" fmla="*/ 78 h 149"/>
              <a:gd name="T22" fmla="*/ 78 w 149"/>
              <a:gd name="T23" fmla="*/ 4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9" h="149">
                <a:moveTo>
                  <a:pt x="78" y="148"/>
                </a:moveTo>
                <a:lnTo>
                  <a:pt x="78" y="148"/>
                </a:lnTo>
                <a:cubicBezTo>
                  <a:pt x="35" y="148"/>
                  <a:pt x="0" y="113"/>
                  <a:pt x="0" y="78"/>
                </a:cubicBezTo>
                <a:cubicBezTo>
                  <a:pt x="0" y="34"/>
                  <a:pt x="35" y="0"/>
                  <a:pt x="78" y="0"/>
                </a:cubicBezTo>
                <a:cubicBezTo>
                  <a:pt x="113" y="0"/>
                  <a:pt x="148" y="34"/>
                  <a:pt x="148" y="78"/>
                </a:cubicBezTo>
                <a:cubicBezTo>
                  <a:pt x="148" y="113"/>
                  <a:pt x="113" y="148"/>
                  <a:pt x="78" y="148"/>
                </a:cubicBezTo>
                <a:close/>
                <a:moveTo>
                  <a:pt x="78" y="43"/>
                </a:moveTo>
                <a:lnTo>
                  <a:pt x="78" y="43"/>
                </a:lnTo>
                <a:cubicBezTo>
                  <a:pt x="61" y="43"/>
                  <a:pt x="43" y="61"/>
                  <a:pt x="43" y="78"/>
                </a:cubicBezTo>
                <a:cubicBezTo>
                  <a:pt x="43" y="96"/>
                  <a:pt x="61" y="104"/>
                  <a:pt x="78" y="104"/>
                </a:cubicBezTo>
                <a:cubicBezTo>
                  <a:pt x="96" y="104"/>
                  <a:pt x="104" y="96"/>
                  <a:pt x="104" y="78"/>
                </a:cubicBezTo>
                <a:cubicBezTo>
                  <a:pt x="104" y="61"/>
                  <a:pt x="96" y="43"/>
                  <a:pt x="78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42">
            <a:extLst>
              <a:ext uri="{FF2B5EF4-FFF2-40B4-BE49-F238E27FC236}">
                <a16:creationId xmlns:a16="http://schemas.microsoft.com/office/drawing/2014/main" id="{224707B2-D063-0E44-87EB-1340CDD7E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7375" y="2241445"/>
            <a:ext cx="236020" cy="47204"/>
          </a:xfrm>
          <a:custGeom>
            <a:avLst/>
            <a:gdLst>
              <a:gd name="T0" fmla="*/ 200 w 219"/>
              <a:gd name="T1" fmla="*/ 44 h 45"/>
              <a:gd name="T2" fmla="*/ 200 w 219"/>
              <a:gd name="T3" fmla="*/ 44 h 45"/>
              <a:gd name="T4" fmla="*/ 26 w 219"/>
              <a:gd name="T5" fmla="*/ 44 h 45"/>
              <a:gd name="T6" fmla="*/ 0 w 219"/>
              <a:gd name="T7" fmla="*/ 17 h 45"/>
              <a:gd name="T8" fmla="*/ 0 w 219"/>
              <a:gd name="T9" fmla="*/ 17 h 45"/>
              <a:gd name="T10" fmla="*/ 26 w 219"/>
              <a:gd name="T11" fmla="*/ 0 h 45"/>
              <a:gd name="T12" fmla="*/ 200 w 219"/>
              <a:gd name="T13" fmla="*/ 0 h 45"/>
              <a:gd name="T14" fmla="*/ 218 w 219"/>
              <a:gd name="T15" fmla="*/ 17 h 45"/>
              <a:gd name="T16" fmla="*/ 218 w 219"/>
              <a:gd name="T17" fmla="*/ 17 h 45"/>
              <a:gd name="T18" fmla="*/ 200 w 219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9" h="45">
                <a:moveTo>
                  <a:pt x="200" y="44"/>
                </a:moveTo>
                <a:lnTo>
                  <a:pt x="200" y="44"/>
                </a:lnTo>
                <a:cubicBezTo>
                  <a:pt x="26" y="44"/>
                  <a:pt x="26" y="44"/>
                  <a:pt x="26" y="44"/>
                </a:cubicBezTo>
                <a:cubicBezTo>
                  <a:pt x="17" y="44"/>
                  <a:pt x="0" y="35"/>
                  <a:pt x="0" y="17"/>
                </a:cubicBezTo>
                <a:lnTo>
                  <a:pt x="0" y="17"/>
                </a:lnTo>
                <a:cubicBezTo>
                  <a:pt x="0" y="9"/>
                  <a:pt x="17" y="0"/>
                  <a:pt x="26" y="0"/>
                </a:cubicBezTo>
                <a:cubicBezTo>
                  <a:pt x="200" y="0"/>
                  <a:pt x="200" y="0"/>
                  <a:pt x="200" y="0"/>
                </a:cubicBezTo>
                <a:cubicBezTo>
                  <a:pt x="209" y="0"/>
                  <a:pt x="218" y="9"/>
                  <a:pt x="218" y="17"/>
                </a:cubicBezTo>
                <a:lnTo>
                  <a:pt x="218" y="17"/>
                </a:lnTo>
                <a:cubicBezTo>
                  <a:pt x="218" y="35"/>
                  <a:pt x="209" y="44"/>
                  <a:pt x="200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43">
            <a:extLst>
              <a:ext uri="{FF2B5EF4-FFF2-40B4-BE49-F238E27FC236}">
                <a16:creationId xmlns:a16="http://schemas.microsoft.com/office/drawing/2014/main" id="{4045B22C-35A3-2748-91C6-ADF89F04C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139" y="2326412"/>
            <a:ext cx="122731" cy="47204"/>
          </a:xfrm>
          <a:custGeom>
            <a:avLst/>
            <a:gdLst>
              <a:gd name="T0" fmla="*/ 95 w 114"/>
              <a:gd name="T1" fmla="*/ 44 h 45"/>
              <a:gd name="T2" fmla="*/ 95 w 114"/>
              <a:gd name="T3" fmla="*/ 44 h 45"/>
              <a:gd name="T4" fmla="*/ 26 w 114"/>
              <a:gd name="T5" fmla="*/ 44 h 45"/>
              <a:gd name="T6" fmla="*/ 0 w 114"/>
              <a:gd name="T7" fmla="*/ 18 h 45"/>
              <a:gd name="T8" fmla="*/ 0 w 114"/>
              <a:gd name="T9" fmla="*/ 18 h 45"/>
              <a:gd name="T10" fmla="*/ 26 w 114"/>
              <a:gd name="T11" fmla="*/ 0 h 45"/>
              <a:gd name="T12" fmla="*/ 95 w 114"/>
              <a:gd name="T13" fmla="*/ 0 h 45"/>
              <a:gd name="T14" fmla="*/ 113 w 114"/>
              <a:gd name="T15" fmla="*/ 26 h 45"/>
              <a:gd name="T16" fmla="*/ 113 w 114"/>
              <a:gd name="T17" fmla="*/ 26 h 45"/>
              <a:gd name="T18" fmla="*/ 95 w 114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4" h="45">
                <a:moveTo>
                  <a:pt x="95" y="44"/>
                </a:moveTo>
                <a:lnTo>
                  <a:pt x="95" y="44"/>
                </a:lnTo>
                <a:cubicBezTo>
                  <a:pt x="26" y="44"/>
                  <a:pt x="26" y="44"/>
                  <a:pt x="26" y="44"/>
                </a:cubicBezTo>
                <a:cubicBezTo>
                  <a:pt x="9" y="44"/>
                  <a:pt x="0" y="35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26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104" y="0"/>
                  <a:pt x="113" y="9"/>
                  <a:pt x="113" y="26"/>
                </a:cubicBezTo>
                <a:lnTo>
                  <a:pt x="113" y="26"/>
                </a:lnTo>
                <a:cubicBezTo>
                  <a:pt x="113" y="35"/>
                  <a:pt x="104" y="44"/>
                  <a:pt x="95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70">
            <a:extLst>
              <a:ext uri="{FF2B5EF4-FFF2-40B4-BE49-F238E27FC236}">
                <a16:creationId xmlns:a16="http://schemas.microsoft.com/office/drawing/2014/main" id="{1F6F5D85-CDC2-4F44-99D8-D4A80E40B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410" y="9605276"/>
            <a:ext cx="188816" cy="269065"/>
          </a:xfrm>
          <a:custGeom>
            <a:avLst/>
            <a:gdLst>
              <a:gd name="T0" fmla="*/ 174 w 175"/>
              <a:gd name="T1" fmla="*/ 252 h 253"/>
              <a:gd name="T2" fmla="*/ 174 w 175"/>
              <a:gd name="T3" fmla="*/ 252 h 253"/>
              <a:gd name="T4" fmla="*/ 0 w 175"/>
              <a:gd name="T5" fmla="*/ 252 h 253"/>
              <a:gd name="T6" fmla="*/ 0 w 175"/>
              <a:gd name="T7" fmla="*/ 35 h 253"/>
              <a:gd name="T8" fmla="*/ 35 w 175"/>
              <a:gd name="T9" fmla="*/ 0 h 253"/>
              <a:gd name="T10" fmla="*/ 140 w 175"/>
              <a:gd name="T11" fmla="*/ 0 h 253"/>
              <a:gd name="T12" fmla="*/ 174 w 175"/>
              <a:gd name="T13" fmla="*/ 35 h 253"/>
              <a:gd name="T14" fmla="*/ 174 w 175"/>
              <a:gd name="T15" fmla="*/ 252 h 253"/>
              <a:gd name="T16" fmla="*/ 35 w 175"/>
              <a:gd name="T17" fmla="*/ 218 h 253"/>
              <a:gd name="T18" fmla="*/ 35 w 175"/>
              <a:gd name="T19" fmla="*/ 218 h 253"/>
              <a:gd name="T20" fmla="*/ 140 w 175"/>
              <a:gd name="T21" fmla="*/ 218 h 253"/>
              <a:gd name="T22" fmla="*/ 140 w 175"/>
              <a:gd name="T23" fmla="*/ 35 h 253"/>
              <a:gd name="T24" fmla="*/ 140 w 175"/>
              <a:gd name="T25" fmla="*/ 35 h 253"/>
              <a:gd name="T26" fmla="*/ 35 w 175"/>
              <a:gd name="T27" fmla="*/ 35 h 253"/>
              <a:gd name="T28" fmla="*/ 35 w 175"/>
              <a:gd name="T29" fmla="*/ 35 h 253"/>
              <a:gd name="T30" fmla="*/ 35 w 175"/>
              <a:gd name="T31" fmla="*/ 218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5" h="253">
                <a:moveTo>
                  <a:pt x="174" y="252"/>
                </a:moveTo>
                <a:lnTo>
                  <a:pt x="174" y="252"/>
                </a:lnTo>
                <a:cubicBezTo>
                  <a:pt x="0" y="252"/>
                  <a:pt x="0" y="252"/>
                  <a:pt x="0" y="252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8" y="0"/>
                  <a:pt x="35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57" y="0"/>
                  <a:pt x="174" y="17"/>
                  <a:pt x="174" y="35"/>
                </a:cubicBezTo>
                <a:lnTo>
                  <a:pt x="174" y="252"/>
                </a:lnTo>
                <a:close/>
                <a:moveTo>
                  <a:pt x="35" y="218"/>
                </a:moveTo>
                <a:lnTo>
                  <a:pt x="35" y="218"/>
                </a:lnTo>
                <a:cubicBezTo>
                  <a:pt x="140" y="218"/>
                  <a:pt x="140" y="218"/>
                  <a:pt x="140" y="218"/>
                </a:cubicBezTo>
                <a:cubicBezTo>
                  <a:pt x="140" y="35"/>
                  <a:pt x="140" y="35"/>
                  <a:pt x="140" y="35"/>
                </a:cubicBezTo>
                <a:lnTo>
                  <a:pt x="140" y="35"/>
                </a:lnTo>
                <a:cubicBezTo>
                  <a:pt x="35" y="35"/>
                  <a:pt x="35" y="35"/>
                  <a:pt x="35" y="35"/>
                </a:cubicBezTo>
                <a:lnTo>
                  <a:pt x="35" y="35"/>
                </a:lnTo>
                <a:lnTo>
                  <a:pt x="35" y="2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71">
            <a:extLst>
              <a:ext uri="{FF2B5EF4-FFF2-40B4-BE49-F238E27FC236}">
                <a16:creationId xmlns:a16="http://schemas.microsoft.com/office/drawing/2014/main" id="{F61FD55E-C3AB-B24D-880A-099D54A42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194" y="9534471"/>
            <a:ext cx="552289" cy="344588"/>
          </a:xfrm>
          <a:custGeom>
            <a:avLst/>
            <a:gdLst>
              <a:gd name="T0" fmla="*/ 453 w 515"/>
              <a:gd name="T1" fmla="*/ 322 h 323"/>
              <a:gd name="T2" fmla="*/ 453 w 515"/>
              <a:gd name="T3" fmla="*/ 322 h 323"/>
              <a:gd name="T4" fmla="*/ 52 w 515"/>
              <a:gd name="T5" fmla="*/ 322 h 323"/>
              <a:gd name="T6" fmla="*/ 0 w 515"/>
              <a:gd name="T7" fmla="*/ 270 h 323"/>
              <a:gd name="T8" fmla="*/ 0 w 515"/>
              <a:gd name="T9" fmla="*/ 61 h 323"/>
              <a:gd name="T10" fmla="*/ 26 w 515"/>
              <a:gd name="T11" fmla="*/ 44 h 323"/>
              <a:gd name="T12" fmla="*/ 26 w 515"/>
              <a:gd name="T13" fmla="*/ 44 h 323"/>
              <a:gd name="T14" fmla="*/ 43 w 515"/>
              <a:gd name="T15" fmla="*/ 61 h 323"/>
              <a:gd name="T16" fmla="*/ 43 w 515"/>
              <a:gd name="T17" fmla="*/ 270 h 323"/>
              <a:gd name="T18" fmla="*/ 52 w 515"/>
              <a:gd name="T19" fmla="*/ 279 h 323"/>
              <a:gd name="T20" fmla="*/ 453 w 515"/>
              <a:gd name="T21" fmla="*/ 279 h 323"/>
              <a:gd name="T22" fmla="*/ 461 w 515"/>
              <a:gd name="T23" fmla="*/ 270 h 323"/>
              <a:gd name="T24" fmla="*/ 461 w 515"/>
              <a:gd name="T25" fmla="*/ 0 h 323"/>
              <a:gd name="T26" fmla="*/ 514 w 515"/>
              <a:gd name="T27" fmla="*/ 0 h 323"/>
              <a:gd name="T28" fmla="*/ 514 w 515"/>
              <a:gd name="T29" fmla="*/ 270 h 323"/>
              <a:gd name="T30" fmla="*/ 453 w 515"/>
              <a:gd name="T31" fmla="*/ 322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5" h="323">
                <a:moveTo>
                  <a:pt x="453" y="322"/>
                </a:moveTo>
                <a:lnTo>
                  <a:pt x="453" y="322"/>
                </a:lnTo>
                <a:cubicBezTo>
                  <a:pt x="52" y="322"/>
                  <a:pt x="52" y="322"/>
                  <a:pt x="52" y="322"/>
                </a:cubicBezTo>
                <a:cubicBezTo>
                  <a:pt x="26" y="322"/>
                  <a:pt x="0" y="305"/>
                  <a:pt x="0" y="270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2"/>
                  <a:pt x="8" y="44"/>
                  <a:pt x="26" y="44"/>
                </a:cubicBezTo>
                <a:lnTo>
                  <a:pt x="26" y="44"/>
                </a:lnTo>
                <a:cubicBezTo>
                  <a:pt x="34" y="44"/>
                  <a:pt x="43" y="52"/>
                  <a:pt x="43" y="61"/>
                </a:cubicBezTo>
                <a:cubicBezTo>
                  <a:pt x="43" y="270"/>
                  <a:pt x="43" y="270"/>
                  <a:pt x="43" y="270"/>
                </a:cubicBezTo>
                <a:cubicBezTo>
                  <a:pt x="43" y="279"/>
                  <a:pt x="52" y="279"/>
                  <a:pt x="52" y="279"/>
                </a:cubicBezTo>
                <a:cubicBezTo>
                  <a:pt x="453" y="279"/>
                  <a:pt x="453" y="279"/>
                  <a:pt x="453" y="279"/>
                </a:cubicBezTo>
                <a:cubicBezTo>
                  <a:pt x="461" y="279"/>
                  <a:pt x="461" y="279"/>
                  <a:pt x="461" y="270"/>
                </a:cubicBezTo>
                <a:cubicBezTo>
                  <a:pt x="461" y="0"/>
                  <a:pt x="461" y="0"/>
                  <a:pt x="461" y="0"/>
                </a:cubicBezTo>
                <a:cubicBezTo>
                  <a:pt x="514" y="0"/>
                  <a:pt x="514" y="0"/>
                  <a:pt x="514" y="0"/>
                </a:cubicBezTo>
                <a:cubicBezTo>
                  <a:pt x="514" y="270"/>
                  <a:pt x="514" y="270"/>
                  <a:pt x="514" y="270"/>
                </a:cubicBezTo>
                <a:cubicBezTo>
                  <a:pt x="514" y="305"/>
                  <a:pt x="487" y="322"/>
                  <a:pt x="453" y="3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72">
            <a:extLst>
              <a:ext uri="{FF2B5EF4-FFF2-40B4-BE49-F238E27FC236}">
                <a16:creationId xmlns:a16="http://schemas.microsoft.com/office/drawing/2014/main" id="{F8B52B23-1D02-7745-BFB9-E8D243D80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6990" y="9307892"/>
            <a:ext cx="627815" cy="264343"/>
          </a:xfrm>
          <a:custGeom>
            <a:avLst/>
            <a:gdLst>
              <a:gd name="T0" fmla="*/ 497 w 585"/>
              <a:gd name="T1" fmla="*/ 244 h 245"/>
              <a:gd name="T2" fmla="*/ 497 w 585"/>
              <a:gd name="T3" fmla="*/ 244 h 245"/>
              <a:gd name="T4" fmla="*/ 427 w 585"/>
              <a:gd name="T5" fmla="*/ 209 h 245"/>
              <a:gd name="T6" fmla="*/ 357 w 585"/>
              <a:gd name="T7" fmla="*/ 235 h 245"/>
              <a:gd name="T8" fmla="*/ 296 w 585"/>
              <a:gd name="T9" fmla="*/ 209 h 245"/>
              <a:gd name="T10" fmla="*/ 226 w 585"/>
              <a:gd name="T11" fmla="*/ 235 h 245"/>
              <a:gd name="T12" fmla="*/ 157 w 585"/>
              <a:gd name="T13" fmla="*/ 209 h 245"/>
              <a:gd name="T14" fmla="*/ 87 w 585"/>
              <a:gd name="T15" fmla="*/ 235 h 245"/>
              <a:gd name="T16" fmla="*/ 0 w 585"/>
              <a:gd name="T17" fmla="*/ 148 h 245"/>
              <a:gd name="T18" fmla="*/ 0 w 585"/>
              <a:gd name="T19" fmla="*/ 140 h 245"/>
              <a:gd name="T20" fmla="*/ 78 w 585"/>
              <a:gd name="T21" fmla="*/ 17 h 245"/>
              <a:gd name="T22" fmla="*/ 122 w 585"/>
              <a:gd name="T23" fmla="*/ 0 h 245"/>
              <a:gd name="T24" fmla="*/ 470 w 585"/>
              <a:gd name="T25" fmla="*/ 0 h 245"/>
              <a:gd name="T26" fmla="*/ 470 w 585"/>
              <a:gd name="T27" fmla="*/ 0 h 245"/>
              <a:gd name="T28" fmla="*/ 505 w 585"/>
              <a:gd name="T29" fmla="*/ 17 h 245"/>
              <a:gd name="T30" fmla="*/ 584 w 585"/>
              <a:gd name="T31" fmla="*/ 140 h 245"/>
              <a:gd name="T32" fmla="*/ 584 w 585"/>
              <a:gd name="T33" fmla="*/ 148 h 245"/>
              <a:gd name="T34" fmla="*/ 505 w 585"/>
              <a:gd name="T35" fmla="*/ 244 h 245"/>
              <a:gd name="T36" fmla="*/ 497 w 585"/>
              <a:gd name="T37" fmla="*/ 244 h 245"/>
              <a:gd name="T38" fmla="*/ 427 w 585"/>
              <a:gd name="T39" fmla="*/ 148 h 245"/>
              <a:gd name="T40" fmla="*/ 427 w 585"/>
              <a:gd name="T41" fmla="*/ 148 h 245"/>
              <a:gd name="T42" fmla="*/ 427 w 585"/>
              <a:gd name="T43" fmla="*/ 148 h 245"/>
              <a:gd name="T44" fmla="*/ 453 w 585"/>
              <a:gd name="T45" fmla="*/ 166 h 245"/>
              <a:gd name="T46" fmla="*/ 497 w 585"/>
              <a:gd name="T47" fmla="*/ 192 h 245"/>
              <a:gd name="T48" fmla="*/ 540 w 585"/>
              <a:gd name="T49" fmla="*/ 148 h 245"/>
              <a:gd name="T50" fmla="*/ 470 w 585"/>
              <a:gd name="T51" fmla="*/ 44 h 245"/>
              <a:gd name="T52" fmla="*/ 122 w 585"/>
              <a:gd name="T53" fmla="*/ 44 h 245"/>
              <a:gd name="T54" fmla="*/ 122 w 585"/>
              <a:gd name="T55" fmla="*/ 44 h 245"/>
              <a:gd name="T56" fmla="*/ 52 w 585"/>
              <a:gd name="T57" fmla="*/ 148 h 245"/>
              <a:gd name="T58" fmla="*/ 87 w 585"/>
              <a:gd name="T59" fmla="*/ 192 h 245"/>
              <a:gd name="T60" fmla="*/ 131 w 585"/>
              <a:gd name="T61" fmla="*/ 166 h 245"/>
              <a:gd name="T62" fmla="*/ 157 w 585"/>
              <a:gd name="T63" fmla="*/ 148 h 245"/>
              <a:gd name="T64" fmla="*/ 157 w 585"/>
              <a:gd name="T65" fmla="*/ 148 h 245"/>
              <a:gd name="T66" fmla="*/ 192 w 585"/>
              <a:gd name="T67" fmla="*/ 166 h 245"/>
              <a:gd name="T68" fmla="*/ 226 w 585"/>
              <a:gd name="T69" fmla="*/ 192 h 245"/>
              <a:gd name="T70" fmla="*/ 270 w 585"/>
              <a:gd name="T71" fmla="*/ 166 h 245"/>
              <a:gd name="T72" fmla="*/ 296 w 585"/>
              <a:gd name="T73" fmla="*/ 148 h 245"/>
              <a:gd name="T74" fmla="*/ 296 w 585"/>
              <a:gd name="T75" fmla="*/ 148 h 245"/>
              <a:gd name="T76" fmla="*/ 322 w 585"/>
              <a:gd name="T77" fmla="*/ 166 h 245"/>
              <a:gd name="T78" fmla="*/ 357 w 585"/>
              <a:gd name="T79" fmla="*/ 192 h 245"/>
              <a:gd name="T80" fmla="*/ 401 w 585"/>
              <a:gd name="T81" fmla="*/ 166 h 245"/>
              <a:gd name="T82" fmla="*/ 427 w 585"/>
              <a:gd name="T83" fmla="*/ 14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85" h="245">
                <a:moveTo>
                  <a:pt x="497" y="244"/>
                </a:moveTo>
                <a:lnTo>
                  <a:pt x="497" y="244"/>
                </a:lnTo>
                <a:cubicBezTo>
                  <a:pt x="470" y="244"/>
                  <a:pt x="444" y="227"/>
                  <a:pt x="427" y="209"/>
                </a:cubicBezTo>
                <a:cubicBezTo>
                  <a:pt x="409" y="227"/>
                  <a:pt x="383" y="235"/>
                  <a:pt x="357" y="235"/>
                </a:cubicBezTo>
                <a:cubicBezTo>
                  <a:pt x="331" y="235"/>
                  <a:pt x="314" y="227"/>
                  <a:pt x="296" y="209"/>
                </a:cubicBezTo>
                <a:cubicBezTo>
                  <a:pt x="279" y="227"/>
                  <a:pt x="253" y="235"/>
                  <a:pt x="226" y="235"/>
                </a:cubicBezTo>
                <a:cubicBezTo>
                  <a:pt x="200" y="235"/>
                  <a:pt x="174" y="227"/>
                  <a:pt x="157" y="209"/>
                </a:cubicBezTo>
                <a:cubicBezTo>
                  <a:pt x="139" y="227"/>
                  <a:pt x="113" y="244"/>
                  <a:pt x="87" y="235"/>
                </a:cubicBezTo>
                <a:cubicBezTo>
                  <a:pt x="44" y="235"/>
                  <a:pt x="0" y="192"/>
                  <a:pt x="0" y="148"/>
                </a:cubicBezTo>
                <a:cubicBezTo>
                  <a:pt x="0" y="140"/>
                  <a:pt x="0" y="140"/>
                  <a:pt x="0" y="140"/>
                </a:cubicBezTo>
                <a:cubicBezTo>
                  <a:pt x="78" y="17"/>
                  <a:pt x="78" y="17"/>
                  <a:pt x="78" y="17"/>
                </a:cubicBezTo>
                <a:cubicBezTo>
                  <a:pt x="87" y="9"/>
                  <a:pt x="105" y="0"/>
                  <a:pt x="122" y="0"/>
                </a:cubicBezTo>
                <a:cubicBezTo>
                  <a:pt x="470" y="0"/>
                  <a:pt x="470" y="0"/>
                  <a:pt x="470" y="0"/>
                </a:cubicBezTo>
                <a:lnTo>
                  <a:pt x="470" y="0"/>
                </a:lnTo>
                <a:cubicBezTo>
                  <a:pt x="488" y="0"/>
                  <a:pt x="497" y="9"/>
                  <a:pt x="505" y="17"/>
                </a:cubicBezTo>
                <a:cubicBezTo>
                  <a:pt x="584" y="140"/>
                  <a:pt x="584" y="140"/>
                  <a:pt x="584" y="140"/>
                </a:cubicBezTo>
                <a:cubicBezTo>
                  <a:pt x="584" y="148"/>
                  <a:pt x="584" y="148"/>
                  <a:pt x="584" y="148"/>
                </a:cubicBezTo>
                <a:cubicBezTo>
                  <a:pt x="584" y="192"/>
                  <a:pt x="549" y="235"/>
                  <a:pt x="505" y="244"/>
                </a:cubicBezTo>
                <a:cubicBezTo>
                  <a:pt x="497" y="244"/>
                  <a:pt x="497" y="244"/>
                  <a:pt x="497" y="244"/>
                </a:cubicBezTo>
                <a:close/>
                <a:moveTo>
                  <a:pt x="427" y="148"/>
                </a:moveTo>
                <a:lnTo>
                  <a:pt x="427" y="148"/>
                </a:lnTo>
                <a:lnTo>
                  <a:pt x="427" y="148"/>
                </a:lnTo>
                <a:cubicBezTo>
                  <a:pt x="436" y="148"/>
                  <a:pt x="453" y="157"/>
                  <a:pt x="453" y="166"/>
                </a:cubicBezTo>
                <a:cubicBezTo>
                  <a:pt x="462" y="183"/>
                  <a:pt x="479" y="192"/>
                  <a:pt x="497" y="192"/>
                </a:cubicBezTo>
                <a:cubicBezTo>
                  <a:pt x="523" y="192"/>
                  <a:pt x="540" y="174"/>
                  <a:pt x="540" y="148"/>
                </a:cubicBezTo>
                <a:cubicBezTo>
                  <a:pt x="470" y="44"/>
                  <a:pt x="470" y="44"/>
                  <a:pt x="470" y="44"/>
                </a:cubicBezTo>
                <a:cubicBezTo>
                  <a:pt x="122" y="44"/>
                  <a:pt x="122" y="44"/>
                  <a:pt x="122" y="44"/>
                </a:cubicBezTo>
                <a:lnTo>
                  <a:pt x="122" y="44"/>
                </a:lnTo>
                <a:cubicBezTo>
                  <a:pt x="52" y="148"/>
                  <a:pt x="52" y="148"/>
                  <a:pt x="52" y="148"/>
                </a:cubicBezTo>
                <a:cubicBezTo>
                  <a:pt x="52" y="174"/>
                  <a:pt x="70" y="192"/>
                  <a:pt x="87" y="192"/>
                </a:cubicBezTo>
                <a:cubicBezTo>
                  <a:pt x="113" y="192"/>
                  <a:pt x="131" y="183"/>
                  <a:pt x="131" y="166"/>
                </a:cubicBezTo>
                <a:cubicBezTo>
                  <a:pt x="139" y="157"/>
                  <a:pt x="148" y="148"/>
                  <a:pt x="157" y="148"/>
                </a:cubicBezTo>
                <a:lnTo>
                  <a:pt x="157" y="148"/>
                </a:lnTo>
                <a:cubicBezTo>
                  <a:pt x="174" y="148"/>
                  <a:pt x="183" y="157"/>
                  <a:pt x="192" y="166"/>
                </a:cubicBezTo>
                <a:cubicBezTo>
                  <a:pt x="192" y="183"/>
                  <a:pt x="209" y="192"/>
                  <a:pt x="226" y="192"/>
                </a:cubicBezTo>
                <a:cubicBezTo>
                  <a:pt x="244" y="192"/>
                  <a:pt x="261" y="183"/>
                  <a:pt x="270" y="166"/>
                </a:cubicBezTo>
                <a:cubicBezTo>
                  <a:pt x="270" y="157"/>
                  <a:pt x="279" y="148"/>
                  <a:pt x="296" y="148"/>
                </a:cubicBezTo>
                <a:lnTo>
                  <a:pt x="296" y="148"/>
                </a:lnTo>
                <a:cubicBezTo>
                  <a:pt x="305" y="148"/>
                  <a:pt x="314" y="157"/>
                  <a:pt x="322" y="166"/>
                </a:cubicBezTo>
                <a:cubicBezTo>
                  <a:pt x="331" y="183"/>
                  <a:pt x="340" y="192"/>
                  <a:pt x="357" y="192"/>
                </a:cubicBezTo>
                <a:cubicBezTo>
                  <a:pt x="374" y="192"/>
                  <a:pt x="392" y="183"/>
                  <a:pt x="401" y="166"/>
                </a:cubicBezTo>
                <a:cubicBezTo>
                  <a:pt x="409" y="157"/>
                  <a:pt x="418" y="148"/>
                  <a:pt x="427" y="14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73">
            <a:extLst>
              <a:ext uri="{FF2B5EF4-FFF2-40B4-BE49-F238E27FC236}">
                <a16:creationId xmlns:a16="http://schemas.microsoft.com/office/drawing/2014/main" id="{C9A8AF35-15BF-C348-B6B2-7E21CFE00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3997" y="9515590"/>
            <a:ext cx="344588" cy="37763"/>
          </a:xfrm>
          <a:custGeom>
            <a:avLst/>
            <a:gdLst>
              <a:gd name="T0" fmla="*/ 322 w 323"/>
              <a:gd name="T1" fmla="*/ 35 h 36"/>
              <a:gd name="T2" fmla="*/ 322 w 323"/>
              <a:gd name="T3" fmla="*/ 35 h 36"/>
              <a:gd name="T4" fmla="*/ 17 w 323"/>
              <a:gd name="T5" fmla="*/ 35 h 36"/>
              <a:gd name="T6" fmla="*/ 0 w 323"/>
              <a:gd name="T7" fmla="*/ 17 h 36"/>
              <a:gd name="T8" fmla="*/ 0 w 323"/>
              <a:gd name="T9" fmla="*/ 17 h 36"/>
              <a:gd name="T10" fmla="*/ 17 w 323"/>
              <a:gd name="T11" fmla="*/ 0 h 36"/>
              <a:gd name="T12" fmla="*/ 322 w 323"/>
              <a:gd name="T13" fmla="*/ 0 h 36"/>
              <a:gd name="T14" fmla="*/ 322 w 323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3" h="36">
                <a:moveTo>
                  <a:pt x="322" y="35"/>
                </a:moveTo>
                <a:lnTo>
                  <a:pt x="322" y="35"/>
                </a:lnTo>
                <a:cubicBezTo>
                  <a:pt x="17" y="35"/>
                  <a:pt x="17" y="35"/>
                  <a:pt x="17" y="35"/>
                </a:cubicBezTo>
                <a:cubicBezTo>
                  <a:pt x="0" y="35"/>
                  <a:pt x="0" y="26"/>
                  <a:pt x="0" y="17"/>
                </a:cubicBezTo>
                <a:lnTo>
                  <a:pt x="0" y="17"/>
                </a:lnTo>
                <a:cubicBezTo>
                  <a:pt x="0" y="9"/>
                  <a:pt x="0" y="0"/>
                  <a:pt x="17" y="0"/>
                </a:cubicBezTo>
                <a:cubicBezTo>
                  <a:pt x="322" y="0"/>
                  <a:pt x="322" y="0"/>
                  <a:pt x="322" y="0"/>
                </a:cubicBezTo>
                <a:lnTo>
                  <a:pt x="322" y="3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74">
            <a:extLst>
              <a:ext uri="{FF2B5EF4-FFF2-40B4-BE49-F238E27FC236}">
                <a16:creationId xmlns:a16="http://schemas.microsoft.com/office/drawing/2014/main" id="{46A1F4A2-C16C-9446-91D2-2FCC23F33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8470" y="9152117"/>
            <a:ext cx="457878" cy="514526"/>
          </a:xfrm>
          <a:custGeom>
            <a:avLst/>
            <a:gdLst>
              <a:gd name="T0" fmla="*/ 322 w 428"/>
              <a:gd name="T1" fmla="*/ 479 h 480"/>
              <a:gd name="T2" fmla="*/ 322 w 428"/>
              <a:gd name="T3" fmla="*/ 479 h 480"/>
              <a:gd name="T4" fmla="*/ 96 w 428"/>
              <a:gd name="T5" fmla="*/ 479 h 480"/>
              <a:gd name="T6" fmla="*/ 26 w 428"/>
              <a:gd name="T7" fmla="*/ 444 h 480"/>
              <a:gd name="T8" fmla="*/ 0 w 428"/>
              <a:gd name="T9" fmla="*/ 375 h 480"/>
              <a:gd name="T10" fmla="*/ 17 w 428"/>
              <a:gd name="T11" fmla="*/ 61 h 480"/>
              <a:gd name="T12" fmla="*/ 87 w 428"/>
              <a:gd name="T13" fmla="*/ 0 h 480"/>
              <a:gd name="T14" fmla="*/ 331 w 428"/>
              <a:gd name="T15" fmla="*/ 0 h 480"/>
              <a:gd name="T16" fmla="*/ 401 w 428"/>
              <a:gd name="T17" fmla="*/ 61 h 480"/>
              <a:gd name="T18" fmla="*/ 418 w 428"/>
              <a:gd name="T19" fmla="*/ 375 h 480"/>
              <a:gd name="T20" fmla="*/ 392 w 428"/>
              <a:gd name="T21" fmla="*/ 444 h 480"/>
              <a:gd name="T22" fmla="*/ 322 w 428"/>
              <a:gd name="T23" fmla="*/ 479 h 480"/>
              <a:gd name="T24" fmla="*/ 87 w 428"/>
              <a:gd name="T25" fmla="*/ 44 h 480"/>
              <a:gd name="T26" fmla="*/ 87 w 428"/>
              <a:gd name="T27" fmla="*/ 44 h 480"/>
              <a:gd name="T28" fmla="*/ 70 w 428"/>
              <a:gd name="T29" fmla="*/ 70 h 480"/>
              <a:gd name="T30" fmla="*/ 44 w 428"/>
              <a:gd name="T31" fmla="*/ 375 h 480"/>
              <a:gd name="T32" fmla="*/ 61 w 428"/>
              <a:gd name="T33" fmla="*/ 418 h 480"/>
              <a:gd name="T34" fmla="*/ 96 w 428"/>
              <a:gd name="T35" fmla="*/ 427 h 480"/>
              <a:gd name="T36" fmla="*/ 322 w 428"/>
              <a:gd name="T37" fmla="*/ 427 h 480"/>
              <a:gd name="T38" fmla="*/ 366 w 428"/>
              <a:gd name="T39" fmla="*/ 418 h 480"/>
              <a:gd name="T40" fmla="*/ 375 w 428"/>
              <a:gd name="T41" fmla="*/ 375 h 480"/>
              <a:gd name="T42" fmla="*/ 357 w 428"/>
              <a:gd name="T43" fmla="*/ 70 h 480"/>
              <a:gd name="T44" fmla="*/ 331 w 428"/>
              <a:gd name="T45" fmla="*/ 44 h 480"/>
              <a:gd name="T46" fmla="*/ 87 w 428"/>
              <a:gd name="T47" fmla="*/ 44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8" h="480">
                <a:moveTo>
                  <a:pt x="322" y="479"/>
                </a:moveTo>
                <a:lnTo>
                  <a:pt x="322" y="479"/>
                </a:lnTo>
                <a:cubicBezTo>
                  <a:pt x="96" y="479"/>
                  <a:pt x="96" y="479"/>
                  <a:pt x="96" y="479"/>
                </a:cubicBezTo>
                <a:cubicBezTo>
                  <a:pt x="70" y="479"/>
                  <a:pt x="44" y="462"/>
                  <a:pt x="26" y="444"/>
                </a:cubicBezTo>
                <a:cubicBezTo>
                  <a:pt x="9" y="427"/>
                  <a:pt x="0" y="401"/>
                  <a:pt x="0" y="375"/>
                </a:cubicBezTo>
                <a:cubicBezTo>
                  <a:pt x="17" y="61"/>
                  <a:pt x="17" y="61"/>
                  <a:pt x="17" y="61"/>
                </a:cubicBezTo>
                <a:cubicBezTo>
                  <a:pt x="26" y="26"/>
                  <a:pt x="52" y="0"/>
                  <a:pt x="87" y="0"/>
                </a:cubicBezTo>
                <a:cubicBezTo>
                  <a:pt x="331" y="0"/>
                  <a:pt x="331" y="0"/>
                  <a:pt x="331" y="0"/>
                </a:cubicBezTo>
                <a:cubicBezTo>
                  <a:pt x="366" y="0"/>
                  <a:pt x="401" y="26"/>
                  <a:pt x="401" y="61"/>
                </a:cubicBezTo>
                <a:cubicBezTo>
                  <a:pt x="418" y="375"/>
                  <a:pt x="418" y="375"/>
                  <a:pt x="418" y="375"/>
                </a:cubicBezTo>
                <a:cubicBezTo>
                  <a:pt x="427" y="401"/>
                  <a:pt x="410" y="427"/>
                  <a:pt x="392" y="444"/>
                </a:cubicBezTo>
                <a:cubicBezTo>
                  <a:pt x="375" y="462"/>
                  <a:pt x="349" y="479"/>
                  <a:pt x="322" y="479"/>
                </a:cubicBezTo>
                <a:close/>
                <a:moveTo>
                  <a:pt x="87" y="44"/>
                </a:moveTo>
                <a:lnTo>
                  <a:pt x="87" y="44"/>
                </a:lnTo>
                <a:cubicBezTo>
                  <a:pt x="78" y="44"/>
                  <a:pt x="70" y="52"/>
                  <a:pt x="70" y="70"/>
                </a:cubicBezTo>
                <a:cubicBezTo>
                  <a:pt x="44" y="375"/>
                  <a:pt x="44" y="375"/>
                  <a:pt x="44" y="375"/>
                </a:cubicBezTo>
                <a:cubicBezTo>
                  <a:pt x="44" y="392"/>
                  <a:pt x="52" y="401"/>
                  <a:pt x="61" y="418"/>
                </a:cubicBezTo>
                <a:cubicBezTo>
                  <a:pt x="70" y="427"/>
                  <a:pt x="87" y="427"/>
                  <a:pt x="96" y="427"/>
                </a:cubicBezTo>
                <a:cubicBezTo>
                  <a:pt x="322" y="427"/>
                  <a:pt x="322" y="427"/>
                  <a:pt x="322" y="427"/>
                </a:cubicBezTo>
                <a:cubicBezTo>
                  <a:pt x="340" y="427"/>
                  <a:pt x="349" y="427"/>
                  <a:pt x="366" y="418"/>
                </a:cubicBezTo>
                <a:cubicBezTo>
                  <a:pt x="375" y="401"/>
                  <a:pt x="375" y="392"/>
                  <a:pt x="375" y="375"/>
                </a:cubicBezTo>
                <a:cubicBezTo>
                  <a:pt x="357" y="70"/>
                  <a:pt x="357" y="70"/>
                  <a:pt x="357" y="70"/>
                </a:cubicBezTo>
                <a:cubicBezTo>
                  <a:pt x="357" y="52"/>
                  <a:pt x="349" y="44"/>
                  <a:pt x="331" y="44"/>
                </a:cubicBezTo>
                <a:lnTo>
                  <a:pt x="87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75">
            <a:extLst>
              <a:ext uri="{FF2B5EF4-FFF2-40B4-BE49-F238E27FC236}">
                <a16:creationId xmlns:a16="http://schemas.microsoft.com/office/drawing/2014/main" id="{60A49E1E-BC6A-184F-A15C-FFA7AD3DB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1201" y="9029387"/>
            <a:ext cx="226579" cy="236020"/>
          </a:xfrm>
          <a:custGeom>
            <a:avLst/>
            <a:gdLst>
              <a:gd name="T0" fmla="*/ 183 w 210"/>
              <a:gd name="T1" fmla="*/ 218 h 219"/>
              <a:gd name="T2" fmla="*/ 183 w 210"/>
              <a:gd name="T3" fmla="*/ 218 h 219"/>
              <a:gd name="T4" fmla="*/ 183 w 210"/>
              <a:gd name="T5" fmla="*/ 218 h 219"/>
              <a:gd name="T6" fmla="*/ 157 w 210"/>
              <a:gd name="T7" fmla="*/ 200 h 219"/>
              <a:gd name="T8" fmla="*/ 157 w 210"/>
              <a:gd name="T9" fmla="*/ 113 h 219"/>
              <a:gd name="T10" fmla="*/ 105 w 210"/>
              <a:gd name="T11" fmla="*/ 52 h 219"/>
              <a:gd name="T12" fmla="*/ 44 w 210"/>
              <a:gd name="T13" fmla="*/ 104 h 219"/>
              <a:gd name="T14" fmla="*/ 44 w 210"/>
              <a:gd name="T15" fmla="*/ 200 h 219"/>
              <a:gd name="T16" fmla="*/ 18 w 210"/>
              <a:gd name="T17" fmla="*/ 218 h 219"/>
              <a:gd name="T18" fmla="*/ 18 w 210"/>
              <a:gd name="T19" fmla="*/ 218 h 219"/>
              <a:gd name="T20" fmla="*/ 0 w 210"/>
              <a:gd name="T21" fmla="*/ 200 h 219"/>
              <a:gd name="T22" fmla="*/ 0 w 210"/>
              <a:gd name="T23" fmla="*/ 113 h 219"/>
              <a:gd name="T24" fmla="*/ 96 w 210"/>
              <a:gd name="T25" fmla="*/ 0 h 219"/>
              <a:gd name="T26" fmla="*/ 209 w 210"/>
              <a:gd name="T27" fmla="*/ 104 h 219"/>
              <a:gd name="T28" fmla="*/ 209 w 210"/>
              <a:gd name="T29" fmla="*/ 200 h 219"/>
              <a:gd name="T30" fmla="*/ 183 w 210"/>
              <a:gd name="T31" fmla="*/ 2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0" h="219">
                <a:moveTo>
                  <a:pt x="183" y="218"/>
                </a:moveTo>
                <a:lnTo>
                  <a:pt x="183" y="218"/>
                </a:lnTo>
                <a:lnTo>
                  <a:pt x="183" y="218"/>
                </a:lnTo>
                <a:cubicBezTo>
                  <a:pt x="166" y="218"/>
                  <a:pt x="157" y="209"/>
                  <a:pt x="157" y="200"/>
                </a:cubicBezTo>
                <a:cubicBezTo>
                  <a:pt x="157" y="113"/>
                  <a:pt x="157" y="113"/>
                  <a:pt x="157" y="113"/>
                </a:cubicBezTo>
                <a:cubicBezTo>
                  <a:pt x="157" y="78"/>
                  <a:pt x="140" y="52"/>
                  <a:pt x="105" y="52"/>
                </a:cubicBezTo>
                <a:cubicBezTo>
                  <a:pt x="70" y="44"/>
                  <a:pt x="44" y="69"/>
                  <a:pt x="44" y="104"/>
                </a:cubicBezTo>
                <a:cubicBezTo>
                  <a:pt x="44" y="200"/>
                  <a:pt x="44" y="200"/>
                  <a:pt x="44" y="200"/>
                </a:cubicBezTo>
                <a:cubicBezTo>
                  <a:pt x="44" y="209"/>
                  <a:pt x="35" y="218"/>
                  <a:pt x="18" y="218"/>
                </a:cubicBezTo>
                <a:lnTo>
                  <a:pt x="18" y="218"/>
                </a:lnTo>
                <a:cubicBezTo>
                  <a:pt x="9" y="218"/>
                  <a:pt x="0" y="209"/>
                  <a:pt x="0" y="200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52"/>
                  <a:pt x="35" y="9"/>
                  <a:pt x="96" y="0"/>
                </a:cubicBezTo>
                <a:cubicBezTo>
                  <a:pt x="157" y="0"/>
                  <a:pt x="209" y="44"/>
                  <a:pt x="209" y="104"/>
                </a:cubicBezTo>
                <a:cubicBezTo>
                  <a:pt x="209" y="200"/>
                  <a:pt x="209" y="200"/>
                  <a:pt x="209" y="200"/>
                </a:cubicBezTo>
                <a:cubicBezTo>
                  <a:pt x="209" y="209"/>
                  <a:pt x="192" y="218"/>
                  <a:pt x="183" y="2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57" name="Group 71">
            <a:extLst>
              <a:ext uri="{FF2B5EF4-FFF2-40B4-BE49-F238E27FC236}">
                <a16:creationId xmlns:a16="http://schemas.microsoft.com/office/drawing/2014/main" id="{E4221DCE-3251-7949-A006-EE5A24E58075}"/>
              </a:ext>
            </a:extLst>
          </p:cNvPr>
          <p:cNvGrpSpPr/>
          <p:nvPr/>
        </p:nvGrpSpPr>
        <p:grpSpPr>
          <a:xfrm>
            <a:off x="14143072" y="2681433"/>
            <a:ext cx="8935459" cy="2500601"/>
            <a:chOff x="2232442" y="3643574"/>
            <a:chExt cx="8981267" cy="2500601"/>
          </a:xfrm>
        </p:grpSpPr>
        <p:sp>
          <p:nvSpPr>
            <p:cNvPr id="258" name="CuadroTexto 598">
              <a:extLst>
                <a:ext uri="{FF2B5EF4-FFF2-40B4-BE49-F238E27FC236}">
                  <a16:creationId xmlns:a16="http://schemas.microsoft.com/office/drawing/2014/main" id="{98DF151B-23E9-EE43-8554-19564CE120F4}"/>
                </a:ext>
              </a:extLst>
            </p:cNvPr>
            <p:cNvSpPr txBox="1"/>
            <p:nvPr/>
          </p:nvSpPr>
          <p:spPr>
            <a:xfrm>
              <a:off x="2232442" y="3643574"/>
              <a:ext cx="89812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Banner infographic</a:t>
              </a:r>
            </a:p>
          </p:txBody>
        </p:sp>
        <p:sp>
          <p:nvSpPr>
            <p:cNvPr id="259" name="CuadroTexto 599">
              <a:extLst>
                <a:ext uri="{FF2B5EF4-FFF2-40B4-BE49-F238E27FC236}">
                  <a16:creationId xmlns:a16="http://schemas.microsoft.com/office/drawing/2014/main" id="{AFC72EA5-0901-1C43-891D-A8A8A03F027D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60" name="Grupo 259">
            <a:extLst>
              <a:ext uri="{FF2B5EF4-FFF2-40B4-BE49-F238E27FC236}">
                <a16:creationId xmlns:a16="http://schemas.microsoft.com/office/drawing/2014/main" id="{CE117406-24D1-A046-A93F-866A773F6181}"/>
              </a:ext>
            </a:extLst>
          </p:cNvPr>
          <p:cNvGrpSpPr/>
          <p:nvPr/>
        </p:nvGrpSpPr>
        <p:grpSpPr>
          <a:xfrm>
            <a:off x="2433944" y="2908225"/>
            <a:ext cx="2928647" cy="1073480"/>
            <a:chOff x="4184077" y="10930231"/>
            <a:chExt cx="4236804" cy="1073480"/>
          </a:xfrm>
        </p:grpSpPr>
        <p:sp>
          <p:nvSpPr>
            <p:cNvPr id="261" name="CuadroTexto 395">
              <a:extLst>
                <a:ext uri="{FF2B5EF4-FFF2-40B4-BE49-F238E27FC236}">
                  <a16:creationId xmlns:a16="http://schemas.microsoft.com/office/drawing/2014/main" id="{3073EC0F-E4FE-DC4A-B848-9CA81047D902}"/>
                </a:ext>
              </a:extLst>
            </p:cNvPr>
            <p:cNvSpPr txBox="1"/>
            <p:nvPr/>
          </p:nvSpPr>
          <p:spPr>
            <a:xfrm flipH="1">
              <a:off x="4969253" y="10930231"/>
              <a:ext cx="2731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62" name="Rectangle 40">
              <a:extLst>
                <a:ext uri="{FF2B5EF4-FFF2-40B4-BE49-F238E27FC236}">
                  <a16:creationId xmlns:a16="http://schemas.microsoft.com/office/drawing/2014/main" id="{24BF8347-604C-2B44-A914-B623B9BDCE59}"/>
                </a:ext>
              </a:extLst>
            </p:cNvPr>
            <p:cNvSpPr/>
            <p:nvPr/>
          </p:nvSpPr>
          <p:spPr>
            <a:xfrm>
              <a:off x="4184077" y="11357380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3" name="Grupo 262">
            <a:extLst>
              <a:ext uri="{FF2B5EF4-FFF2-40B4-BE49-F238E27FC236}">
                <a16:creationId xmlns:a16="http://schemas.microsoft.com/office/drawing/2014/main" id="{11A7BFF0-D4B6-7D4D-960B-738A69F50FAA}"/>
              </a:ext>
            </a:extLst>
          </p:cNvPr>
          <p:cNvGrpSpPr/>
          <p:nvPr/>
        </p:nvGrpSpPr>
        <p:grpSpPr>
          <a:xfrm>
            <a:off x="9095961" y="2906363"/>
            <a:ext cx="2928647" cy="1073480"/>
            <a:chOff x="4184077" y="10930231"/>
            <a:chExt cx="4236804" cy="1073480"/>
          </a:xfrm>
        </p:grpSpPr>
        <p:sp>
          <p:nvSpPr>
            <p:cNvPr id="264" name="CuadroTexto 395">
              <a:extLst>
                <a:ext uri="{FF2B5EF4-FFF2-40B4-BE49-F238E27FC236}">
                  <a16:creationId xmlns:a16="http://schemas.microsoft.com/office/drawing/2014/main" id="{C2F5EE7E-BCC8-3C46-9F6B-19881E998F35}"/>
                </a:ext>
              </a:extLst>
            </p:cNvPr>
            <p:cNvSpPr txBox="1"/>
            <p:nvPr/>
          </p:nvSpPr>
          <p:spPr>
            <a:xfrm flipH="1">
              <a:off x="4969253" y="10930231"/>
              <a:ext cx="2731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65" name="Rectangle 40">
              <a:extLst>
                <a:ext uri="{FF2B5EF4-FFF2-40B4-BE49-F238E27FC236}">
                  <a16:creationId xmlns:a16="http://schemas.microsoft.com/office/drawing/2014/main" id="{054E5512-C96C-3C43-8C0D-3F33B5BA530D}"/>
                </a:ext>
              </a:extLst>
            </p:cNvPr>
            <p:cNvSpPr/>
            <p:nvPr/>
          </p:nvSpPr>
          <p:spPr>
            <a:xfrm>
              <a:off x="4184077" y="11357380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6" name="Grupo 265">
            <a:extLst>
              <a:ext uri="{FF2B5EF4-FFF2-40B4-BE49-F238E27FC236}">
                <a16:creationId xmlns:a16="http://schemas.microsoft.com/office/drawing/2014/main" id="{62E57426-DC06-7744-AE30-30536F512601}"/>
              </a:ext>
            </a:extLst>
          </p:cNvPr>
          <p:cNvGrpSpPr/>
          <p:nvPr/>
        </p:nvGrpSpPr>
        <p:grpSpPr>
          <a:xfrm>
            <a:off x="6426573" y="10067879"/>
            <a:ext cx="2928647" cy="1073480"/>
            <a:chOff x="4184077" y="10930231"/>
            <a:chExt cx="4236804" cy="1073480"/>
          </a:xfrm>
        </p:grpSpPr>
        <p:sp>
          <p:nvSpPr>
            <p:cNvPr id="267" name="CuadroTexto 395">
              <a:extLst>
                <a:ext uri="{FF2B5EF4-FFF2-40B4-BE49-F238E27FC236}">
                  <a16:creationId xmlns:a16="http://schemas.microsoft.com/office/drawing/2014/main" id="{863B8BDC-2D56-6641-9C9D-42645D19C8C0}"/>
                </a:ext>
              </a:extLst>
            </p:cNvPr>
            <p:cNvSpPr txBox="1"/>
            <p:nvPr/>
          </p:nvSpPr>
          <p:spPr>
            <a:xfrm flipH="1">
              <a:off x="4969253" y="10930231"/>
              <a:ext cx="2731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68" name="Rectangle 40">
              <a:extLst>
                <a:ext uri="{FF2B5EF4-FFF2-40B4-BE49-F238E27FC236}">
                  <a16:creationId xmlns:a16="http://schemas.microsoft.com/office/drawing/2014/main" id="{8C9D6F42-5867-C140-9E2E-8BDA79200137}"/>
                </a:ext>
              </a:extLst>
            </p:cNvPr>
            <p:cNvSpPr/>
            <p:nvPr/>
          </p:nvSpPr>
          <p:spPr>
            <a:xfrm>
              <a:off x="4184077" y="11357380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31824318-E2FC-9C42-B9DA-8E8CBD96DB98}"/>
              </a:ext>
            </a:extLst>
          </p:cNvPr>
          <p:cNvGrpSpPr/>
          <p:nvPr/>
        </p:nvGrpSpPr>
        <p:grpSpPr>
          <a:xfrm>
            <a:off x="13323085" y="9906221"/>
            <a:ext cx="2928647" cy="1073480"/>
            <a:chOff x="4184077" y="10930231"/>
            <a:chExt cx="4236804" cy="1073480"/>
          </a:xfrm>
        </p:grpSpPr>
        <p:sp>
          <p:nvSpPr>
            <p:cNvPr id="270" name="CuadroTexto 395">
              <a:extLst>
                <a:ext uri="{FF2B5EF4-FFF2-40B4-BE49-F238E27FC236}">
                  <a16:creationId xmlns:a16="http://schemas.microsoft.com/office/drawing/2014/main" id="{18015472-8094-2F49-BAF8-5C50750AECEE}"/>
                </a:ext>
              </a:extLst>
            </p:cNvPr>
            <p:cNvSpPr txBox="1"/>
            <p:nvPr/>
          </p:nvSpPr>
          <p:spPr>
            <a:xfrm flipH="1">
              <a:off x="4969253" y="10930231"/>
              <a:ext cx="2731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71" name="Rectangle 40">
              <a:extLst>
                <a:ext uri="{FF2B5EF4-FFF2-40B4-BE49-F238E27FC236}">
                  <a16:creationId xmlns:a16="http://schemas.microsoft.com/office/drawing/2014/main" id="{262E603B-3570-6A43-B75D-944698655F99}"/>
                </a:ext>
              </a:extLst>
            </p:cNvPr>
            <p:cNvSpPr/>
            <p:nvPr/>
          </p:nvSpPr>
          <p:spPr>
            <a:xfrm>
              <a:off x="4184077" y="11357380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272" name="CuadroTexto 271">
            <a:extLst>
              <a:ext uri="{FF2B5EF4-FFF2-40B4-BE49-F238E27FC236}">
                <a16:creationId xmlns:a16="http://schemas.microsoft.com/office/drawing/2014/main" id="{43A80EB6-E5B6-B140-9948-C7FEAFA0A176}"/>
              </a:ext>
            </a:extLst>
          </p:cNvPr>
          <p:cNvSpPr txBox="1"/>
          <p:nvPr/>
        </p:nvSpPr>
        <p:spPr>
          <a:xfrm>
            <a:off x="5201869" y="4958851"/>
            <a:ext cx="13740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01</a:t>
            </a:r>
          </a:p>
        </p:txBody>
      </p:sp>
      <p:sp>
        <p:nvSpPr>
          <p:cNvPr id="273" name="CuadroTexto 272">
            <a:extLst>
              <a:ext uri="{FF2B5EF4-FFF2-40B4-BE49-F238E27FC236}">
                <a16:creationId xmlns:a16="http://schemas.microsoft.com/office/drawing/2014/main" id="{091133D3-7B7D-274A-9928-66D03B039C28}"/>
              </a:ext>
            </a:extLst>
          </p:cNvPr>
          <p:cNvSpPr txBox="1"/>
          <p:nvPr/>
        </p:nvSpPr>
        <p:spPr>
          <a:xfrm>
            <a:off x="7936557" y="4929440"/>
            <a:ext cx="13740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02</a:t>
            </a:r>
          </a:p>
        </p:txBody>
      </p:sp>
      <p:sp>
        <p:nvSpPr>
          <p:cNvPr id="274" name="CuadroTexto 273">
            <a:extLst>
              <a:ext uri="{FF2B5EF4-FFF2-40B4-BE49-F238E27FC236}">
                <a16:creationId xmlns:a16="http://schemas.microsoft.com/office/drawing/2014/main" id="{D5313C4F-FCEE-AA4B-AC73-A5875C1D5B3E}"/>
              </a:ext>
            </a:extLst>
          </p:cNvPr>
          <p:cNvSpPr txBox="1"/>
          <p:nvPr/>
        </p:nvSpPr>
        <p:spPr>
          <a:xfrm>
            <a:off x="9089423" y="7463432"/>
            <a:ext cx="13740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03</a:t>
            </a:r>
          </a:p>
        </p:txBody>
      </p:sp>
      <p:sp>
        <p:nvSpPr>
          <p:cNvPr id="275" name="CuadroTexto 274">
            <a:extLst>
              <a:ext uri="{FF2B5EF4-FFF2-40B4-BE49-F238E27FC236}">
                <a16:creationId xmlns:a16="http://schemas.microsoft.com/office/drawing/2014/main" id="{9EFFB2A2-6357-1B41-BF19-69D8D0955727}"/>
              </a:ext>
            </a:extLst>
          </p:cNvPr>
          <p:cNvSpPr txBox="1"/>
          <p:nvPr/>
        </p:nvSpPr>
        <p:spPr>
          <a:xfrm>
            <a:off x="12020501" y="7463431"/>
            <a:ext cx="13740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5651687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1">
            <a:extLst>
              <a:ext uri="{FF2B5EF4-FFF2-40B4-BE49-F238E27FC236}">
                <a16:creationId xmlns:a16="http://schemas.microsoft.com/office/drawing/2014/main" id="{6CF4E343-DBDD-4245-8C74-FC753ACEC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757" y="6971634"/>
            <a:ext cx="4068025" cy="4886175"/>
          </a:xfrm>
          <a:custGeom>
            <a:avLst/>
            <a:gdLst>
              <a:gd name="T0" fmla="*/ 3673 w 3947"/>
              <a:gd name="T1" fmla="*/ 4070 h 4742"/>
              <a:gd name="T2" fmla="*/ 3673 w 3947"/>
              <a:gd name="T3" fmla="*/ 4070 h 4742"/>
              <a:gd name="T4" fmla="*/ 2322 w 3947"/>
              <a:gd name="T5" fmla="*/ 4688 h 4742"/>
              <a:gd name="T6" fmla="*/ 1951 w 3947"/>
              <a:gd name="T7" fmla="*/ 4697 h 4742"/>
              <a:gd name="T8" fmla="*/ 300 w 3947"/>
              <a:gd name="T9" fmla="*/ 4061 h 4742"/>
              <a:gd name="T10" fmla="*/ 0 w 3947"/>
              <a:gd name="T11" fmla="*/ 3620 h 4742"/>
              <a:gd name="T12" fmla="*/ 0 w 3947"/>
              <a:gd name="T13" fmla="*/ 468 h 4742"/>
              <a:gd name="T14" fmla="*/ 468 w 3947"/>
              <a:gd name="T15" fmla="*/ 0 h 4742"/>
              <a:gd name="T16" fmla="*/ 3478 w 3947"/>
              <a:gd name="T17" fmla="*/ 0 h 4742"/>
              <a:gd name="T18" fmla="*/ 3946 w 3947"/>
              <a:gd name="T19" fmla="*/ 468 h 4742"/>
              <a:gd name="T20" fmla="*/ 3946 w 3947"/>
              <a:gd name="T21" fmla="*/ 3637 h 4742"/>
              <a:gd name="T22" fmla="*/ 3673 w 3947"/>
              <a:gd name="T23" fmla="*/ 4070 h 4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47" h="4742">
                <a:moveTo>
                  <a:pt x="3673" y="4070"/>
                </a:moveTo>
                <a:lnTo>
                  <a:pt x="3673" y="4070"/>
                </a:lnTo>
                <a:cubicBezTo>
                  <a:pt x="2322" y="4688"/>
                  <a:pt x="2322" y="4688"/>
                  <a:pt x="2322" y="4688"/>
                </a:cubicBezTo>
                <a:cubicBezTo>
                  <a:pt x="2207" y="4732"/>
                  <a:pt x="2075" y="4741"/>
                  <a:pt x="1951" y="4697"/>
                </a:cubicBezTo>
                <a:cubicBezTo>
                  <a:pt x="300" y="4061"/>
                  <a:pt x="300" y="4061"/>
                  <a:pt x="300" y="4061"/>
                </a:cubicBezTo>
                <a:cubicBezTo>
                  <a:pt x="124" y="3990"/>
                  <a:pt x="0" y="3814"/>
                  <a:pt x="0" y="3620"/>
                </a:cubicBezTo>
                <a:cubicBezTo>
                  <a:pt x="0" y="468"/>
                  <a:pt x="0" y="468"/>
                  <a:pt x="0" y="468"/>
                </a:cubicBezTo>
                <a:cubicBezTo>
                  <a:pt x="0" y="212"/>
                  <a:pt x="212" y="0"/>
                  <a:pt x="468" y="0"/>
                </a:cubicBezTo>
                <a:cubicBezTo>
                  <a:pt x="3478" y="0"/>
                  <a:pt x="3478" y="0"/>
                  <a:pt x="3478" y="0"/>
                </a:cubicBezTo>
                <a:cubicBezTo>
                  <a:pt x="3734" y="0"/>
                  <a:pt x="3946" y="212"/>
                  <a:pt x="3946" y="468"/>
                </a:cubicBezTo>
                <a:cubicBezTo>
                  <a:pt x="3946" y="3637"/>
                  <a:pt x="3946" y="3637"/>
                  <a:pt x="3946" y="3637"/>
                </a:cubicBezTo>
                <a:cubicBezTo>
                  <a:pt x="3946" y="3823"/>
                  <a:pt x="3840" y="3990"/>
                  <a:pt x="3673" y="407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54">
            <a:extLst>
              <a:ext uri="{FF2B5EF4-FFF2-40B4-BE49-F238E27FC236}">
                <a16:creationId xmlns:a16="http://schemas.microsoft.com/office/drawing/2014/main" id="{A800F8DF-86A9-6145-B925-1FBFBB26E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9191" y="5608050"/>
            <a:ext cx="2849889" cy="2849889"/>
          </a:xfrm>
          <a:custGeom>
            <a:avLst/>
            <a:gdLst>
              <a:gd name="T0" fmla="*/ 2763 w 2764"/>
              <a:gd name="T1" fmla="*/ 1385 h 2763"/>
              <a:gd name="T2" fmla="*/ 2763 w 2764"/>
              <a:gd name="T3" fmla="*/ 1385 h 2763"/>
              <a:gd name="T4" fmla="*/ 1377 w 2764"/>
              <a:gd name="T5" fmla="*/ 2762 h 2763"/>
              <a:gd name="T6" fmla="*/ 0 w 2764"/>
              <a:gd name="T7" fmla="*/ 1385 h 2763"/>
              <a:gd name="T8" fmla="*/ 1377 w 2764"/>
              <a:gd name="T9" fmla="*/ 0 h 2763"/>
              <a:gd name="T10" fmla="*/ 2763 w 2764"/>
              <a:gd name="T11" fmla="*/ 1385 h 2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64" h="2763">
                <a:moveTo>
                  <a:pt x="2763" y="1385"/>
                </a:moveTo>
                <a:lnTo>
                  <a:pt x="2763" y="1385"/>
                </a:lnTo>
                <a:cubicBezTo>
                  <a:pt x="2763" y="2144"/>
                  <a:pt x="2145" y="2762"/>
                  <a:pt x="1377" y="2762"/>
                </a:cubicBezTo>
                <a:cubicBezTo>
                  <a:pt x="618" y="2762"/>
                  <a:pt x="0" y="2144"/>
                  <a:pt x="0" y="1385"/>
                </a:cubicBezTo>
                <a:cubicBezTo>
                  <a:pt x="0" y="618"/>
                  <a:pt x="618" y="0"/>
                  <a:pt x="1377" y="0"/>
                </a:cubicBezTo>
                <a:cubicBezTo>
                  <a:pt x="2145" y="0"/>
                  <a:pt x="2763" y="618"/>
                  <a:pt x="2763" y="138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55">
            <a:extLst>
              <a:ext uri="{FF2B5EF4-FFF2-40B4-BE49-F238E27FC236}">
                <a16:creationId xmlns:a16="http://schemas.microsoft.com/office/drawing/2014/main" id="{23B201BC-F7D9-2C4D-9DE8-8FAB3E2C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723" y="5971672"/>
            <a:ext cx="2131735" cy="2131735"/>
          </a:xfrm>
          <a:custGeom>
            <a:avLst/>
            <a:gdLst>
              <a:gd name="T0" fmla="*/ 2066 w 2067"/>
              <a:gd name="T1" fmla="*/ 1032 h 2066"/>
              <a:gd name="T2" fmla="*/ 2066 w 2067"/>
              <a:gd name="T3" fmla="*/ 1032 h 2066"/>
              <a:gd name="T4" fmla="*/ 1033 w 2067"/>
              <a:gd name="T5" fmla="*/ 2065 h 2066"/>
              <a:gd name="T6" fmla="*/ 0 w 2067"/>
              <a:gd name="T7" fmla="*/ 1032 h 2066"/>
              <a:gd name="T8" fmla="*/ 1033 w 2067"/>
              <a:gd name="T9" fmla="*/ 0 h 2066"/>
              <a:gd name="T10" fmla="*/ 2066 w 2067"/>
              <a:gd name="T11" fmla="*/ 1032 h 2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67" h="2066">
                <a:moveTo>
                  <a:pt x="2066" y="1032"/>
                </a:moveTo>
                <a:lnTo>
                  <a:pt x="2066" y="1032"/>
                </a:lnTo>
                <a:cubicBezTo>
                  <a:pt x="2066" y="1597"/>
                  <a:pt x="1607" y="2065"/>
                  <a:pt x="1033" y="2065"/>
                </a:cubicBezTo>
                <a:cubicBezTo>
                  <a:pt x="468" y="2065"/>
                  <a:pt x="0" y="1597"/>
                  <a:pt x="0" y="1032"/>
                </a:cubicBezTo>
                <a:cubicBezTo>
                  <a:pt x="0" y="459"/>
                  <a:pt x="468" y="0"/>
                  <a:pt x="1033" y="0"/>
                </a:cubicBezTo>
                <a:cubicBezTo>
                  <a:pt x="1607" y="0"/>
                  <a:pt x="2066" y="459"/>
                  <a:pt x="2066" y="103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56">
            <a:extLst>
              <a:ext uri="{FF2B5EF4-FFF2-40B4-BE49-F238E27FC236}">
                <a16:creationId xmlns:a16="http://schemas.microsoft.com/office/drawing/2014/main" id="{CA5DBDDA-490B-EC4A-9998-A8DCEBEF2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0822" y="5608050"/>
            <a:ext cx="4058937" cy="4886175"/>
          </a:xfrm>
          <a:custGeom>
            <a:avLst/>
            <a:gdLst>
              <a:gd name="T0" fmla="*/ 3663 w 3938"/>
              <a:gd name="T1" fmla="*/ 671 h 4741"/>
              <a:gd name="T2" fmla="*/ 3663 w 3938"/>
              <a:gd name="T3" fmla="*/ 671 h 4741"/>
              <a:gd name="T4" fmla="*/ 2313 w 3938"/>
              <a:gd name="T5" fmla="*/ 62 h 4741"/>
              <a:gd name="T6" fmla="*/ 1950 w 3938"/>
              <a:gd name="T7" fmla="*/ 44 h 4741"/>
              <a:gd name="T8" fmla="*/ 300 w 3938"/>
              <a:gd name="T9" fmla="*/ 680 h 4741"/>
              <a:gd name="T10" fmla="*/ 0 w 3938"/>
              <a:gd name="T11" fmla="*/ 1121 h 4741"/>
              <a:gd name="T12" fmla="*/ 0 w 3938"/>
              <a:gd name="T13" fmla="*/ 4272 h 4741"/>
              <a:gd name="T14" fmla="*/ 467 w 3938"/>
              <a:gd name="T15" fmla="*/ 4740 h 4741"/>
              <a:gd name="T16" fmla="*/ 3469 w 3938"/>
              <a:gd name="T17" fmla="*/ 4740 h 4741"/>
              <a:gd name="T18" fmla="*/ 3937 w 3938"/>
              <a:gd name="T19" fmla="*/ 4272 h 4741"/>
              <a:gd name="T20" fmla="*/ 3937 w 3938"/>
              <a:gd name="T21" fmla="*/ 1104 h 4741"/>
              <a:gd name="T22" fmla="*/ 3663 w 3938"/>
              <a:gd name="T23" fmla="*/ 671 h 4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38" h="4741">
                <a:moveTo>
                  <a:pt x="3663" y="671"/>
                </a:moveTo>
                <a:lnTo>
                  <a:pt x="3663" y="671"/>
                </a:lnTo>
                <a:cubicBezTo>
                  <a:pt x="2313" y="62"/>
                  <a:pt x="2313" y="62"/>
                  <a:pt x="2313" y="62"/>
                </a:cubicBezTo>
                <a:cubicBezTo>
                  <a:pt x="2198" y="9"/>
                  <a:pt x="2065" y="0"/>
                  <a:pt x="1950" y="44"/>
                </a:cubicBezTo>
                <a:cubicBezTo>
                  <a:pt x="300" y="680"/>
                  <a:pt x="300" y="680"/>
                  <a:pt x="300" y="680"/>
                </a:cubicBezTo>
                <a:cubicBezTo>
                  <a:pt x="123" y="751"/>
                  <a:pt x="0" y="927"/>
                  <a:pt x="0" y="1121"/>
                </a:cubicBezTo>
                <a:cubicBezTo>
                  <a:pt x="0" y="4272"/>
                  <a:pt x="0" y="4272"/>
                  <a:pt x="0" y="4272"/>
                </a:cubicBezTo>
                <a:cubicBezTo>
                  <a:pt x="0" y="4528"/>
                  <a:pt x="211" y="4740"/>
                  <a:pt x="467" y="4740"/>
                </a:cubicBezTo>
                <a:cubicBezTo>
                  <a:pt x="3469" y="4740"/>
                  <a:pt x="3469" y="4740"/>
                  <a:pt x="3469" y="4740"/>
                </a:cubicBezTo>
                <a:cubicBezTo>
                  <a:pt x="3734" y="4740"/>
                  <a:pt x="3937" y="4528"/>
                  <a:pt x="3937" y="4272"/>
                </a:cubicBezTo>
                <a:cubicBezTo>
                  <a:pt x="3937" y="1104"/>
                  <a:pt x="3937" y="1104"/>
                  <a:pt x="3937" y="1104"/>
                </a:cubicBezTo>
                <a:cubicBezTo>
                  <a:pt x="3937" y="918"/>
                  <a:pt x="3831" y="751"/>
                  <a:pt x="3663" y="6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57">
            <a:extLst>
              <a:ext uri="{FF2B5EF4-FFF2-40B4-BE49-F238E27FC236}">
                <a16:creationId xmlns:a16="http://schemas.microsoft.com/office/drawing/2014/main" id="{40555FB2-43BB-D24D-8F6F-91925B88C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7166" y="9007920"/>
            <a:ext cx="2849892" cy="2849889"/>
          </a:xfrm>
          <a:custGeom>
            <a:avLst/>
            <a:gdLst>
              <a:gd name="T0" fmla="*/ 2764 w 2765"/>
              <a:gd name="T1" fmla="*/ 1377 h 2764"/>
              <a:gd name="T2" fmla="*/ 2764 w 2765"/>
              <a:gd name="T3" fmla="*/ 1377 h 2764"/>
              <a:gd name="T4" fmla="*/ 1386 w 2765"/>
              <a:gd name="T5" fmla="*/ 0 h 2764"/>
              <a:gd name="T6" fmla="*/ 0 w 2765"/>
              <a:gd name="T7" fmla="*/ 1377 h 2764"/>
              <a:gd name="T8" fmla="*/ 1386 w 2765"/>
              <a:gd name="T9" fmla="*/ 2763 h 2764"/>
              <a:gd name="T10" fmla="*/ 2764 w 2765"/>
              <a:gd name="T11" fmla="*/ 1377 h 2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65" h="2764">
                <a:moveTo>
                  <a:pt x="2764" y="1377"/>
                </a:moveTo>
                <a:lnTo>
                  <a:pt x="2764" y="1377"/>
                </a:lnTo>
                <a:cubicBezTo>
                  <a:pt x="2764" y="618"/>
                  <a:pt x="2146" y="0"/>
                  <a:pt x="1386" y="0"/>
                </a:cubicBezTo>
                <a:cubicBezTo>
                  <a:pt x="627" y="0"/>
                  <a:pt x="0" y="618"/>
                  <a:pt x="0" y="1377"/>
                </a:cubicBezTo>
                <a:cubicBezTo>
                  <a:pt x="0" y="2145"/>
                  <a:pt x="627" y="2763"/>
                  <a:pt x="1386" y="2763"/>
                </a:cubicBezTo>
                <a:cubicBezTo>
                  <a:pt x="2146" y="2763"/>
                  <a:pt x="2764" y="2145"/>
                  <a:pt x="2764" y="13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58">
            <a:extLst>
              <a:ext uri="{FF2B5EF4-FFF2-40B4-BE49-F238E27FC236}">
                <a16:creationId xmlns:a16="http://schemas.microsoft.com/office/drawing/2014/main" id="{B77FE996-D97C-BC4B-8EC3-10E15268B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788" y="9362451"/>
            <a:ext cx="2131738" cy="2131735"/>
          </a:xfrm>
          <a:custGeom>
            <a:avLst/>
            <a:gdLst>
              <a:gd name="T0" fmla="*/ 2065 w 2066"/>
              <a:gd name="T1" fmla="*/ 1033 h 2067"/>
              <a:gd name="T2" fmla="*/ 2065 w 2066"/>
              <a:gd name="T3" fmla="*/ 1033 h 2067"/>
              <a:gd name="T4" fmla="*/ 1032 w 2066"/>
              <a:gd name="T5" fmla="*/ 0 h 2067"/>
              <a:gd name="T6" fmla="*/ 0 w 2066"/>
              <a:gd name="T7" fmla="*/ 1033 h 2067"/>
              <a:gd name="T8" fmla="*/ 1032 w 2066"/>
              <a:gd name="T9" fmla="*/ 2066 h 2067"/>
              <a:gd name="T10" fmla="*/ 2065 w 2066"/>
              <a:gd name="T11" fmla="*/ 1033 h 2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66" h="2067">
                <a:moveTo>
                  <a:pt x="2065" y="1033"/>
                </a:moveTo>
                <a:lnTo>
                  <a:pt x="2065" y="1033"/>
                </a:lnTo>
                <a:cubicBezTo>
                  <a:pt x="2065" y="468"/>
                  <a:pt x="1597" y="0"/>
                  <a:pt x="1032" y="0"/>
                </a:cubicBezTo>
                <a:cubicBezTo>
                  <a:pt x="459" y="0"/>
                  <a:pt x="0" y="468"/>
                  <a:pt x="0" y="1033"/>
                </a:cubicBezTo>
                <a:cubicBezTo>
                  <a:pt x="0" y="1607"/>
                  <a:pt x="459" y="2066"/>
                  <a:pt x="1032" y="2066"/>
                </a:cubicBezTo>
                <a:cubicBezTo>
                  <a:pt x="1597" y="2066"/>
                  <a:pt x="2065" y="1607"/>
                  <a:pt x="2065" y="10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59">
            <a:extLst>
              <a:ext uri="{FF2B5EF4-FFF2-40B4-BE49-F238E27FC236}">
                <a16:creationId xmlns:a16="http://schemas.microsoft.com/office/drawing/2014/main" id="{5C3100A8-BF81-5948-9FFB-095BA129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7891" y="6971634"/>
            <a:ext cx="4058934" cy="4886175"/>
          </a:xfrm>
          <a:custGeom>
            <a:avLst/>
            <a:gdLst>
              <a:gd name="T0" fmla="*/ 3664 w 3938"/>
              <a:gd name="T1" fmla="*/ 4070 h 4742"/>
              <a:gd name="T2" fmla="*/ 3664 w 3938"/>
              <a:gd name="T3" fmla="*/ 4070 h 4742"/>
              <a:gd name="T4" fmla="*/ 2313 w 3938"/>
              <a:gd name="T5" fmla="*/ 4688 h 4742"/>
              <a:gd name="T6" fmla="*/ 1951 w 3938"/>
              <a:gd name="T7" fmla="*/ 4697 h 4742"/>
              <a:gd name="T8" fmla="*/ 300 w 3938"/>
              <a:gd name="T9" fmla="*/ 4061 h 4742"/>
              <a:gd name="T10" fmla="*/ 0 w 3938"/>
              <a:gd name="T11" fmla="*/ 3620 h 4742"/>
              <a:gd name="T12" fmla="*/ 0 w 3938"/>
              <a:gd name="T13" fmla="*/ 468 h 4742"/>
              <a:gd name="T14" fmla="*/ 468 w 3938"/>
              <a:gd name="T15" fmla="*/ 0 h 4742"/>
              <a:gd name="T16" fmla="*/ 3469 w 3938"/>
              <a:gd name="T17" fmla="*/ 0 h 4742"/>
              <a:gd name="T18" fmla="*/ 3937 w 3938"/>
              <a:gd name="T19" fmla="*/ 468 h 4742"/>
              <a:gd name="T20" fmla="*/ 3937 w 3938"/>
              <a:gd name="T21" fmla="*/ 3637 h 4742"/>
              <a:gd name="T22" fmla="*/ 3664 w 3938"/>
              <a:gd name="T23" fmla="*/ 4070 h 4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38" h="4742">
                <a:moveTo>
                  <a:pt x="3664" y="4070"/>
                </a:moveTo>
                <a:lnTo>
                  <a:pt x="3664" y="4070"/>
                </a:lnTo>
                <a:cubicBezTo>
                  <a:pt x="2313" y="4688"/>
                  <a:pt x="2313" y="4688"/>
                  <a:pt x="2313" y="4688"/>
                </a:cubicBezTo>
                <a:cubicBezTo>
                  <a:pt x="2198" y="4732"/>
                  <a:pt x="2066" y="4741"/>
                  <a:pt x="1951" y="4697"/>
                </a:cubicBezTo>
                <a:cubicBezTo>
                  <a:pt x="300" y="4061"/>
                  <a:pt x="300" y="4061"/>
                  <a:pt x="300" y="4061"/>
                </a:cubicBezTo>
                <a:cubicBezTo>
                  <a:pt x="123" y="3990"/>
                  <a:pt x="0" y="3814"/>
                  <a:pt x="0" y="3620"/>
                </a:cubicBezTo>
                <a:cubicBezTo>
                  <a:pt x="0" y="468"/>
                  <a:pt x="0" y="468"/>
                  <a:pt x="0" y="468"/>
                </a:cubicBezTo>
                <a:cubicBezTo>
                  <a:pt x="0" y="212"/>
                  <a:pt x="212" y="0"/>
                  <a:pt x="468" y="0"/>
                </a:cubicBezTo>
                <a:cubicBezTo>
                  <a:pt x="3469" y="0"/>
                  <a:pt x="3469" y="0"/>
                  <a:pt x="3469" y="0"/>
                </a:cubicBezTo>
                <a:cubicBezTo>
                  <a:pt x="3734" y="0"/>
                  <a:pt x="3937" y="212"/>
                  <a:pt x="3937" y="468"/>
                </a:cubicBezTo>
                <a:cubicBezTo>
                  <a:pt x="3937" y="3637"/>
                  <a:pt x="3937" y="3637"/>
                  <a:pt x="3937" y="3637"/>
                </a:cubicBezTo>
                <a:cubicBezTo>
                  <a:pt x="3937" y="3823"/>
                  <a:pt x="3831" y="3990"/>
                  <a:pt x="3664" y="407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60">
            <a:extLst>
              <a:ext uri="{FF2B5EF4-FFF2-40B4-BE49-F238E27FC236}">
                <a16:creationId xmlns:a16="http://schemas.microsoft.com/office/drawing/2014/main" id="{64525674-32F7-F842-814A-3A6969DE6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4234" y="5608050"/>
            <a:ext cx="2849889" cy="2849889"/>
          </a:xfrm>
          <a:custGeom>
            <a:avLst/>
            <a:gdLst>
              <a:gd name="T0" fmla="*/ 2763 w 2764"/>
              <a:gd name="T1" fmla="*/ 1385 h 2763"/>
              <a:gd name="T2" fmla="*/ 2763 w 2764"/>
              <a:gd name="T3" fmla="*/ 1385 h 2763"/>
              <a:gd name="T4" fmla="*/ 1386 w 2764"/>
              <a:gd name="T5" fmla="*/ 2762 h 2763"/>
              <a:gd name="T6" fmla="*/ 0 w 2764"/>
              <a:gd name="T7" fmla="*/ 1385 h 2763"/>
              <a:gd name="T8" fmla="*/ 1386 w 2764"/>
              <a:gd name="T9" fmla="*/ 0 h 2763"/>
              <a:gd name="T10" fmla="*/ 2763 w 2764"/>
              <a:gd name="T11" fmla="*/ 1385 h 2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64" h="2763">
                <a:moveTo>
                  <a:pt x="2763" y="1385"/>
                </a:moveTo>
                <a:lnTo>
                  <a:pt x="2763" y="1385"/>
                </a:lnTo>
                <a:cubicBezTo>
                  <a:pt x="2763" y="2144"/>
                  <a:pt x="2145" y="2762"/>
                  <a:pt x="1386" y="2762"/>
                </a:cubicBezTo>
                <a:cubicBezTo>
                  <a:pt x="618" y="2762"/>
                  <a:pt x="0" y="2144"/>
                  <a:pt x="0" y="1385"/>
                </a:cubicBezTo>
                <a:cubicBezTo>
                  <a:pt x="0" y="618"/>
                  <a:pt x="618" y="0"/>
                  <a:pt x="1386" y="0"/>
                </a:cubicBezTo>
                <a:cubicBezTo>
                  <a:pt x="2145" y="0"/>
                  <a:pt x="2763" y="618"/>
                  <a:pt x="2763" y="138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61">
            <a:extLst>
              <a:ext uri="{FF2B5EF4-FFF2-40B4-BE49-F238E27FC236}">
                <a16:creationId xmlns:a16="http://schemas.microsoft.com/office/drawing/2014/main" id="{21EAF48B-1F23-AF4C-9884-6D9B97221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7856" y="5971672"/>
            <a:ext cx="2131735" cy="2131735"/>
          </a:xfrm>
          <a:custGeom>
            <a:avLst/>
            <a:gdLst>
              <a:gd name="T0" fmla="*/ 2066 w 2067"/>
              <a:gd name="T1" fmla="*/ 1032 h 2066"/>
              <a:gd name="T2" fmla="*/ 2066 w 2067"/>
              <a:gd name="T3" fmla="*/ 1032 h 2066"/>
              <a:gd name="T4" fmla="*/ 1033 w 2067"/>
              <a:gd name="T5" fmla="*/ 2065 h 2066"/>
              <a:gd name="T6" fmla="*/ 0 w 2067"/>
              <a:gd name="T7" fmla="*/ 1032 h 2066"/>
              <a:gd name="T8" fmla="*/ 1033 w 2067"/>
              <a:gd name="T9" fmla="*/ 0 h 2066"/>
              <a:gd name="T10" fmla="*/ 2066 w 2067"/>
              <a:gd name="T11" fmla="*/ 1032 h 2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67" h="2066">
                <a:moveTo>
                  <a:pt x="2066" y="1032"/>
                </a:moveTo>
                <a:lnTo>
                  <a:pt x="2066" y="1032"/>
                </a:lnTo>
                <a:cubicBezTo>
                  <a:pt x="2066" y="1597"/>
                  <a:pt x="1598" y="2065"/>
                  <a:pt x="1033" y="2065"/>
                </a:cubicBezTo>
                <a:cubicBezTo>
                  <a:pt x="459" y="2065"/>
                  <a:pt x="0" y="1597"/>
                  <a:pt x="0" y="1032"/>
                </a:cubicBezTo>
                <a:cubicBezTo>
                  <a:pt x="0" y="459"/>
                  <a:pt x="459" y="0"/>
                  <a:pt x="1033" y="0"/>
                </a:cubicBezTo>
                <a:cubicBezTo>
                  <a:pt x="1598" y="0"/>
                  <a:pt x="2066" y="459"/>
                  <a:pt x="2066" y="103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62">
            <a:extLst>
              <a:ext uri="{FF2B5EF4-FFF2-40B4-BE49-F238E27FC236}">
                <a16:creationId xmlns:a16="http://schemas.microsoft.com/office/drawing/2014/main" id="{727CC892-5244-A64E-A494-53866B9F5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4956" y="5608050"/>
            <a:ext cx="4058937" cy="4886175"/>
          </a:xfrm>
          <a:custGeom>
            <a:avLst/>
            <a:gdLst>
              <a:gd name="T0" fmla="*/ 3663 w 3938"/>
              <a:gd name="T1" fmla="*/ 671 h 4741"/>
              <a:gd name="T2" fmla="*/ 3663 w 3938"/>
              <a:gd name="T3" fmla="*/ 671 h 4741"/>
              <a:gd name="T4" fmla="*/ 2312 w 3938"/>
              <a:gd name="T5" fmla="*/ 62 h 4741"/>
              <a:gd name="T6" fmla="*/ 1950 w 3938"/>
              <a:gd name="T7" fmla="*/ 44 h 4741"/>
              <a:gd name="T8" fmla="*/ 300 w 3938"/>
              <a:gd name="T9" fmla="*/ 680 h 4741"/>
              <a:gd name="T10" fmla="*/ 0 w 3938"/>
              <a:gd name="T11" fmla="*/ 1121 h 4741"/>
              <a:gd name="T12" fmla="*/ 0 w 3938"/>
              <a:gd name="T13" fmla="*/ 4272 h 4741"/>
              <a:gd name="T14" fmla="*/ 467 w 3938"/>
              <a:gd name="T15" fmla="*/ 4740 h 4741"/>
              <a:gd name="T16" fmla="*/ 3469 w 3938"/>
              <a:gd name="T17" fmla="*/ 4740 h 4741"/>
              <a:gd name="T18" fmla="*/ 3937 w 3938"/>
              <a:gd name="T19" fmla="*/ 4272 h 4741"/>
              <a:gd name="T20" fmla="*/ 3937 w 3938"/>
              <a:gd name="T21" fmla="*/ 1104 h 4741"/>
              <a:gd name="T22" fmla="*/ 3663 w 3938"/>
              <a:gd name="T23" fmla="*/ 671 h 4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38" h="4741">
                <a:moveTo>
                  <a:pt x="3663" y="671"/>
                </a:moveTo>
                <a:lnTo>
                  <a:pt x="3663" y="671"/>
                </a:lnTo>
                <a:cubicBezTo>
                  <a:pt x="2312" y="62"/>
                  <a:pt x="2312" y="62"/>
                  <a:pt x="2312" y="62"/>
                </a:cubicBezTo>
                <a:cubicBezTo>
                  <a:pt x="2198" y="9"/>
                  <a:pt x="2065" y="0"/>
                  <a:pt x="1950" y="44"/>
                </a:cubicBezTo>
                <a:cubicBezTo>
                  <a:pt x="300" y="680"/>
                  <a:pt x="300" y="680"/>
                  <a:pt x="300" y="680"/>
                </a:cubicBezTo>
                <a:cubicBezTo>
                  <a:pt x="114" y="751"/>
                  <a:pt x="0" y="927"/>
                  <a:pt x="0" y="1121"/>
                </a:cubicBezTo>
                <a:cubicBezTo>
                  <a:pt x="0" y="4272"/>
                  <a:pt x="0" y="4272"/>
                  <a:pt x="0" y="4272"/>
                </a:cubicBezTo>
                <a:cubicBezTo>
                  <a:pt x="0" y="4528"/>
                  <a:pt x="211" y="4740"/>
                  <a:pt x="467" y="4740"/>
                </a:cubicBezTo>
                <a:cubicBezTo>
                  <a:pt x="3469" y="4740"/>
                  <a:pt x="3469" y="4740"/>
                  <a:pt x="3469" y="4740"/>
                </a:cubicBezTo>
                <a:cubicBezTo>
                  <a:pt x="3725" y="4740"/>
                  <a:pt x="3937" y="4528"/>
                  <a:pt x="3937" y="4272"/>
                </a:cubicBezTo>
                <a:cubicBezTo>
                  <a:pt x="3937" y="1104"/>
                  <a:pt x="3937" y="1104"/>
                  <a:pt x="3937" y="1104"/>
                </a:cubicBezTo>
                <a:cubicBezTo>
                  <a:pt x="3937" y="918"/>
                  <a:pt x="3831" y="751"/>
                  <a:pt x="3663" y="67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63">
            <a:extLst>
              <a:ext uri="{FF2B5EF4-FFF2-40B4-BE49-F238E27FC236}">
                <a16:creationId xmlns:a16="http://schemas.microsoft.com/office/drawing/2014/main" id="{3FB86FC6-646A-7942-8162-921CBC7C3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1299" y="9007920"/>
            <a:ext cx="2849892" cy="2849889"/>
          </a:xfrm>
          <a:custGeom>
            <a:avLst/>
            <a:gdLst>
              <a:gd name="T0" fmla="*/ 2764 w 2765"/>
              <a:gd name="T1" fmla="*/ 1377 h 2764"/>
              <a:gd name="T2" fmla="*/ 2764 w 2765"/>
              <a:gd name="T3" fmla="*/ 1377 h 2764"/>
              <a:gd name="T4" fmla="*/ 1386 w 2765"/>
              <a:gd name="T5" fmla="*/ 0 h 2764"/>
              <a:gd name="T6" fmla="*/ 0 w 2765"/>
              <a:gd name="T7" fmla="*/ 1377 h 2764"/>
              <a:gd name="T8" fmla="*/ 1386 w 2765"/>
              <a:gd name="T9" fmla="*/ 2763 h 2764"/>
              <a:gd name="T10" fmla="*/ 2764 w 2765"/>
              <a:gd name="T11" fmla="*/ 1377 h 2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65" h="2764">
                <a:moveTo>
                  <a:pt x="2764" y="1377"/>
                </a:moveTo>
                <a:lnTo>
                  <a:pt x="2764" y="1377"/>
                </a:lnTo>
                <a:cubicBezTo>
                  <a:pt x="2764" y="618"/>
                  <a:pt x="2145" y="0"/>
                  <a:pt x="1386" y="0"/>
                </a:cubicBezTo>
                <a:cubicBezTo>
                  <a:pt x="618" y="0"/>
                  <a:pt x="0" y="618"/>
                  <a:pt x="0" y="1377"/>
                </a:cubicBezTo>
                <a:cubicBezTo>
                  <a:pt x="0" y="2145"/>
                  <a:pt x="618" y="2763"/>
                  <a:pt x="1386" y="2763"/>
                </a:cubicBezTo>
                <a:cubicBezTo>
                  <a:pt x="2145" y="2763"/>
                  <a:pt x="2764" y="2145"/>
                  <a:pt x="2764" y="13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64">
            <a:extLst>
              <a:ext uri="{FF2B5EF4-FFF2-40B4-BE49-F238E27FC236}">
                <a16:creationId xmlns:a16="http://schemas.microsoft.com/office/drawing/2014/main" id="{61E6379A-A0B1-6B42-BE6F-764096231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4922" y="9362451"/>
            <a:ext cx="2122647" cy="2131735"/>
          </a:xfrm>
          <a:custGeom>
            <a:avLst/>
            <a:gdLst>
              <a:gd name="T0" fmla="*/ 2057 w 2058"/>
              <a:gd name="T1" fmla="*/ 1033 h 2067"/>
              <a:gd name="T2" fmla="*/ 2057 w 2058"/>
              <a:gd name="T3" fmla="*/ 1033 h 2067"/>
              <a:gd name="T4" fmla="*/ 1033 w 2058"/>
              <a:gd name="T5" fmla="*/ 0 h 2067"/>
              <a:gd name="T6" fmla="*/ 0 w 2058"/>
              <a:gd name="T7" fmla="*/ 1033 h 2067"/>
              <a:gd name="T8" fmla="*/ 1033 w 2058"/>
              <a:gd name="T9" fmla="*/ 2066 h 2067"/>
              <a:gd name="T10" fmla="*/ 2057 w 2058"/>
              <a:gd name="T11" fmla="*/ 1033 h 2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8" h="2067">
                <a:moveTo>
                  <a:pt x="2057" y="1033"/>
                </a:moveTo>
                <a:lnTo>
                  <a:pt x="2057" y="1033"/>
                </a:lnTo>
                <a:cubicBezTo>
                  <a:pt x="2057" y="468"/>
                  <a:pt x="1598" y="0"/>
                  <a:pt x="1033" y="0"/>
                </a:cubicBezTo>
                <a:cubicBezTo>
                  <a:pt x="459" y="0"/>
                  <a:pt x="0" y="468"/>
                  <a:pt x="0" y="1033"/>
                </a:cubicBezTo>
                <a:cubicBezTo>
                  <a:pt x="0" y="1607"/>
                  <a:pt x="459" y="2066"/>
                  <a:pt x="1033" y="2066"/>
                </a:cubicBezTo>
                <a:cubicBezTo>
                  <a:pt x="1598" y="2066"/>
                  <a:pt x="2057" y="1607"/>
                  <a:pt x="2057" y="103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13">
            <a:extLst>
              <a:ext uri="{FF2B5EF4-FFF2-40B4-BE49-F238E27FC236}">
                <a16:creationId xmlns:a16="http://schemas.microsoft.com/office/drawing/2014/main" id="{606BD6BD-E2A5-6B46-BE44-DCA00A53F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1674" y="9980610"/>
            <a:ext cx="1063596" cy="781788"/>
          </a:xfrm>
          <a:custGeom>
            <a:avLst/>
            <a:gdLst>
              <a:gd name="T0" fmla="*/ 883 w 1034"/>
              <a:gd name="T1" fmla="*/ 759 h 760"/>
              <a:gd name="T2" fmla="*/ 883 w 1034"/>
              <a:gd name="T3" fmla="*/ 759 h 760"/>
              <a:gd name="T4" fmla="*/ 150 w 1034"/>
              <a:gd name="T5" fmla="*/ 759 h 760"/>
              <a:gd name="T6" fmla="*/ 0 w 1034"/>
              <a:gd name="T7" fmla="*/ 601 h 760"/>
              <a:gd name="T8" fmla="*/ 0 w 1034"/>
              <a:gd name="T9" fmla="*/ 159 h 760"/>
              <a:gd name="T10" fmla="*/ 150 w 1034"/>
              <a:gd name="T11" fmla="*/ 0 h 760"/>
              <a:gd name="T12" fmla="*/ 883 w 1034"/>
              <a:gd name="T13" fmla="*/ 0 h 760"/>
              <a:gd name="T14" fmla="*/ 1033 w 1034"/>
              <a:gd name="T15" fmla="*/ 159 h 760"/>
              <a:gd name="T16" fmla="*/ 1033 w 1034"/>
              <a:gd name="T17" fmla="*/ 601 h 760"/>
              <a:gd name="T18" fmla="*/ 883 w 1034"/>
              <a:gd name="T19" fmla="*/ 759 h 760"/>
              <a:gd name="T20" fmla="*/ 150 w 1034"/>
              <a:gd name="T21" fmla="*/ 88 h 760"/>
              <a:gd name="T22" fmla="*/ 150 w 1034"/>
              <a:gd name="T23" fmla="*/ 88 h 760"/>
              <a:gd name="T24" fmla="*/ 80 w 1034"/>
              <a:gd name="T25" fmla="*/ 159 h 760"/>
              <a:gd name="T26" fmla="*/ 80 w 1034"/>
              <a:gd name="T27" fmla="*/ 601 h 760"/>
              <a:gd name="T28" fmla="*/ 150 w 1034"/>
              <a:gd name="T29" fmla="*/ 671 h 760"/>
              <a:gd name="T30" fmla="*/ 883 w 1034"/>
              <a:gd name="T31" fmla="*/ 671 h 760"/>
              <a:gd name="T32" fmla="*/ 954 w 1034"/>
              <a:gd name="T33" fmla="*/ 601 h 760"/>
              <a:gd name="T34" fmla="*/ 954 w 1034"/>
              <a:gd name="T35" fmla="*/ 159 h 760"/>
              <a:gd name="T36" fmla="*/ 883 w 1034"/>
              <a:gd name="T37" fmla="*/ 88 h 760"/>
              <a:gd name="T38" fmla="*/ 150 w 1034"/>
              <a:gd name="T39" fmla="*/ 88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34" h="760">
                <a:moveTo>
                  <a:pt x="883" y="759"/>
                </a:moveTo>
                <a:lnTo>
                  <a:pt x="883" y="759"/>
                </a:lnTo>
                <a:cubicBezTo>
                  <a:pt x="150" y="759"/>
                  <a:pt x="150" y="759"/>
                  <a:pt x="150" y="759"/>
                </a:cubicBezTo>
                <a:cubicBezTo>
                  <a:pt x="71" y="759"/>
                  <a:pt x="0" y="689"/>
                  <a:pt x="0" y="601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71"/>
                  <a:pt x="71" y="0"/>
                  <a:pt x="150" y="0"/>
                </a:cubicBezTo>
                <a:cubicBezTo>
                  <a:pt x="883" y="0"/>
                  <a:pt x="883" y="0"/>
                  <a:pt x="883" y="0"/>
                </a:cubicBezTo>
                <a:cubicBezTo>
                  <a:pt x="972" y="0"/>
                  <a:pt x="1033" y="71"/>
                  <a:pt x="1033" y="159"/>
                </a:cubicBezTo>
                <a:cubicBezTo>
                  <a:pt x="1033" y="601"/>
                  <a:pt x="1033" y="601"/>
                  <a:pt x="1033" y="601"/>
                </a:cubicBezTo>
                <a:cubicBezTo>
                  <a:pt x="1033" y="689"/>
                  <a:pt x="972" y="759"/>
                  <a:pt x="883" y="759"/>
                </a:cubicBezTo>
                <a:close/>
                <a:moveTo>
                  <a:pt x="150" y="88"/>
                </a:moveTo>
                <a:lnTo>
                  <a:pt x="150" y="88"/>
                </a:lnTo>
                <a:cubicBezTo>
                  <a:pt x="115" y="88"/>
                  <a:pt x="80" y="115"/>
                  <a:pt x="80" y="159"/>
                </a:cubicBezTo>
                <a:cubicBezTo>
                  <a:pt x="80" y="601"/>
                  <a:pt x="80" y="601"/>
                  <a:pt x="80" y="601"/>
                </a:cubicBezTo>
                <a:cubicBezTo>
                  <a:pt x="80" y="645"/>
                  <a:pt x="115" y="671"/>
                  <a:pt x="150" y="671"/>
                </a:cubicBezTo>
                <a:cubicBezTo>
                  <a:pt x="883" y="671"/>
                  <a:pt x="883" y="671"/>
                  <a:pt x="883" y="671"/>
                </a:cubicBezTo>
                <a:cubicBezTo>
                  <a:pt x="918" y="671"/>
                  <a:pt x="954" y="645"/>
                  <a:pt x="954" y="601"/>
                </a:cubicBezTo>
                <a:cubicBezTo>
                  <a:pt x="954" y="159"/>
                  <a:pt x="954" y="159"/>
                  <a:pt x="954" y="159"/>
                </a:cubicBezTo>
                <a:cubicBezTo>
                  <a:pt x="954" y="115"/>
                  <a:pt x="918" y="88"/>
                  <a:pt x="883" y="88"/>
                </a:cubicBezTo>
                <a:lnTo>
                  <a:pt x="150" y="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14">
            <a:extLst>
              <a:ext uri="{FF2B5EF4-FFF2-40B4-BE49-F238E27FC236}">
                <a16:creationId xmlns:a16="http://schemas.microsoft.com/office/drawing/2014/main" id="{9DEC8CF8-29CA-9849-8486-70ABB022C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4387" y="10207874"/>
            <a:ext cx="227264" cy="327260"/>
          </a:xfrm>
          <a:custGeom>
            <a:avLst/>
            <a:gdLst>
              <a:gd name="T0" fmla="*/ 123 w 221"/>
              <a:gd name="T1" fmla="*/ 318 h 319"/>
              <a:gd name="T2" fmla="*/ 123 w 221"/>
              <a:gd name="T3" fmla="*/ 318 h 319"/>
              <a:gd name="T4" fmla="*/ 44 w 221"/>
              <a:gd name="T5" fmla="*/ 318 h 319"/>
              <a:gd name="T6" fmla="*/ 8 w 221"/>
              <a:gd name="T7" fmla="*/ 282 h 319"/>
              <a:gd name="T8" fmla="*/ 8 w 221"/>
              <a:gd name="T9" fmla="*/ 282 h 319"/>
              <a:gd name="T10" fmla="*/ 44 w 221"/>
              <a:gd name="T11" fmla="*/ 247 h 319"/>
              <a:gd name="T12" fmla="*/ 123 w 221"/>
              <a:gd name="T13" fmla="*/ 247 h 319"/>
              <a:gd name="T14" fmla="*/ 158 w 221"/>
              <a:gd name="T15" fmla="*/ 221 h 319"/>
              <a:gd name="T16" fmla="*/ 123 w 221"/>
              <a:gd name="T17" fmla="*/ 185 h 319"/>
              <a:gd name="T18" fmla="*/ 96 w 221"/>
              <a:gd name="T19" fmla="*/ 185 h 319"/>
              <a:gd name="T20" fmla="*/ 0 w 221"/>
              <a:gd name="T21" fmla="*/ 106 h 319"/>
              <a:gd name="T22" fmla="*/ 96 w 221"/>
              <a:gd name="T23" fmla="*/ 0 h 319"/>
              <a:gd name="T24" fmla="*/ 176 w 221"/>
              <a:gd name="T25" fmla="*/ 0 h 319"/>
              <a:gd name="T26" fmla="*/ 211 w 221"/>
              <a:gd name="T27" fmla="*/ 35 h 319"/>
              <a:gd name="T28" fmla="*/ 211 w 221"/>
              <a:gd name="T29" fmla="*/ 35 h 319"/>
              <a:gd name="T30" fmla="*/ 176 w 221"/>
              <a:gd name="T31" fmla="*/ 62 h 319"/>
              <a:gd name="T32" fmla="*/ 96 w 221"/>
              <a:gd name="T33" fmla="*/ 62 h 319"/>
              <a:gd name="T34" fmla="*/ 61 w 221"/>
              <a:gd name="T35" fmla="*/ 97 h 319"/>
              <a:gd name="T36" fmla="*/ 96 w 221"/>
              <a:gd name="T37" fmla="*/ 124 h 319"/>
              <a:gd name="T38" fmla="*/ 123 w 221"/>
              <a:gd name="T39" fmla="*/ 124 h 319"/>
              <a:gd name="T40" fmla="*/ 220 w 221"/>
              <a:gd name="T41" fmla="*/ 230 h 319"/>
              <a:gd name="T42" fmla="*/ 123 w 221"/>
              <a:gd name="T43" fmla="*/ 31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21" h="319">
                <a:moveTo>
                  <a:pt x="123" y="318"/>
                </a:moveTo>
                <a:lnTo>
                  <a:pt x="123" y="318"/>
                </a:lnTo>
                <a:cubicBezTo>
                  <a:pt x="44" y="318"/>
                  <a:pt x="44" y="318"/>
                  <a:pt x="44" y="318"/>
                </a:cubicBezTo>
                <a:cubicBezTo>
                  <a:pt x="26" y="318"/>
                  <a:pt x="8" y="300"/>
                  <a:pt x="8" y="282"/>
                </a:cubicBezTo>
                <a:lnTo>
                  <a:pt x="8" y="282"/>
                </a:lnTo>
                <a:cubicBezTo>
                  <a:pt x="8" y="265"/>
                  <a:pt x="26" y="247"/>
                  <a:pt x="44" y="247"/>
                </a:cubicBezTo>
                <a:cubicBezTo>
                  <a:pt x="123" y="247"/>
                  <a:pt x="123" y="247"/>
                  <a:pt x="123" y="247"/>
                </a:cubicBezTo>
                <a:cubicBezTo>
                  <a:pt x="141" y="247"/>
                  <a:pt x="158" y="238"/>
                  <a:pt x="158" y="221"/>
                </a:cubicBezTo>
                <a:cubicBezTo>
                  <a:pt x="158" y="203"/>
                  <a:pt x="141" y="185"/>
                  <a:pt x="123" y="185"/>
                </a:cubicBezTo>
                <a:cubicBezTo>
                  <a:pt x="96" y="185"/>
                  <a:pt x="96" y="185"/>
                  <a:pt x="96" y="185"/>
                </a:cubicBezTo>
                <a:cubicBezTo>
                  <a:pt x="52" y="185"/>
                  <a:pt x="8" y="150"/>
                  <a:pt x="0" y="106"/>
                </a:cubicBezTo>
                <a:cubicBezTo>
                  <a:pt x="0" y="53"/>
                  <a:pt x="44" y="0"/>
                  <a:pt x="9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94" y="0"/>
                  <a:pt x="211" y="18"/>
                  <a:pt x="211" y="35"/>
                </a:cubicBezTo>
                <a:lnTo>
                  <a:pt x="211" y="35"/>
                </a:lnTo>
                <a:cubicBezTo>
                  <a:pt x="211" y="53"/>
                  <a:pt x="194" y="62"/>
                  <a:pt x="176" y="62"/>
                </a:cubicBezTo>
                <a:cubicBezTo>
                  <a:pt x="96" y="62"/>
                  <a:pt x="96" y="62"/>
                  <a:pt x="96" y="62"/>
                </a:cubicBezTo>
                <a:cubicBezTo>
                  <a:pt x="79" y="62"/>
                  <a:pt x="61" y="79"/>
                  <a:pt x="61" y="97"/>
                </a:cubicBezTo>
                <a:cubicBezTo>
                  <a:pt x="61" y="115"/>
                  <a:pt x="79" y="124"/>
                  <a:pt x="96" y="124"/>
                </a:cubicBezTo>
                <a:cubicBezTo>
                  <a:pt x="123" y="124"/>
                  <a:pt x="123" y="124"/>
                  <a:pt x="123" y="124"/>
                </a:cubicBezTo>
                <a:cubicBezTo>
                  <a:pt x="176" y="124"/>
                  <a:pt x="220" y="177"/>
                  <a:pt x="220" y="230"/>
                </a:cubicBezTo>
                <a:cubicBezTo>
                  <a:pt x="211" y="282"/>
                  <a:pt x="167" y="318"/>
                  <a:pt x="123" y="3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15">
            <a:extLst>
              <a:ext uri="{FF2B5EF4-FFF2-40B4-BE49-F238E27FC236}">
                <a16:creationId xmlns:a16="http://schemas.microsoft.com/office/drawing/2014/main" id="{0574CFCD-A4A5-534E-85F5-00136E7F3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6202" y="10162421"/>
            <a:ext cx="63634" cy="81815"/>
          </a:xfrm>
          <a:custGeom>
            <a:avLst/>
            <a:gdLst>
              <a:gd name="T0" fmla="*/ 62 w 63"/>
              <a:gd name="T1" fmla="*/ 79 h 80"/>
              <a:gd name="T2" fmla="*/ 0 w 63"/>
              <a:gd name="T3" fmla="*/ 79 h 80"/>
              <a:gd name="T4" fmla="*/ 0 w 63"/>
              <a:gd name="T5" fmla="*/ 0 h 80"/>
              <a:gd name="T6" fmla="*/ 62 w 63"/>
              <a:gd name="T7" fmla="*/ 0 h 80"/>
              <a:gd name="T8" fmla="*/ 62 w 63"/>
              <a:gd name="T9" fmla="*/ 7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" h="80">
                <a:moveTo>
                  <a:pt x="62" y="79"/>
                </a:moveTo>
                <a:lnTo>
                  <a:pt x="0" y="79"/>
                </a:lnTo>
                <a:lnTo>
                  <a:pt x="0" y="0"/>
                </a:lnTo>
                <a:lnTo>
                  <a:pt x="62" y="0"/>
                </a:lnTo>
                <a:lnTo>
                  <a:pt x="62" y="7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16">
            <a:extLst>
              <a:ext uri="{FF2B5EF4-FFF2-40B4-BE49-F238E27FC236}">
                <a16:creationId xmlns:a16="http://schemas.microsoft.com/office/drawing/2014/main" id="{CAEC972A-6DF0-2047-8B79-8E09B5E27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6202" y="10498772"/>
            <a:ext cx="63634" cy="81815"/>
          </a:xfrm>
          <a:custGeom>
            <a:avLst/>
            <a:gdLst>
              <a:gd name="T0" fmla="*/ 62 w 63"/>
              <a:gd name="T1" fmla="*/ 80 h 81"/>
              <a:gd name="T2" fmla="*/ 0 w 63"/>
              <a:gd name="T3" fmla="*/ 80 h 81"/>
              <a:gd name="T4" fmla="*/ 0 w 63"/>
              <a:gd name="T5" fmla="*/ 0 h 81"/>
              <a:gd name="T6" fmla="*/ 62 w 63"/>
              <a:gd name="T7" fmla="*/ 0 h 81"/>
              <a:gd name="T8" fmla="*/ 62 w 63"/>
              <a:gd name="T9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" h="81">
                <a:moveTo>
                  <a:pt x="62" y="80"/>
                </a:moveTo>
                <a:lnTo>
                  <a:pt x="0" y="80"/>
                </a:lnTo>
                <a:lnTo>
                  <a:pt x="0" y="0"/>
                </a:lnTo>
                <a:lnTo>
                  <a:pt x="62" y="0"/>
                </a:lnTo>
                <a:lnTo>
                  <a:pt x="62" y="8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17">
            <a:extLst>
              <a:ext uri="{FF2B5EF4-FFF2-40B4-BE49-F238E27FC236}">
                <a16:creationId xmlns:a16="http://schemas.microsoft.com/office/drawing/2014/main" id="{87D8F73D-B465-BC4E-B4CF-D519EC55E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553" y="10098787"/>
            <a:ext cx="118177" cy="99996"/>
          </a:xfrm>
          <a:custGeom>
            <a:avLst/>
            <a:gdLst>
              <a:gd name="T0" fmla="*/ 61 w 115"/>
              <a:gd name="T1" fmla="*/ 9 h 98"/>
              <a:gd name="T2" fmla="*/ 61 w 115"/>
              <a:gd name="T3" fmla="*/ 9 h 98"/>
              <a:gd name="T4" fmla="*/ 17 w 115"/>
              <a:gd name="T5" fmla="*/ 35 h 98"/>
              <a:gd name="T6" fmla="*/ 8 w 115"/>
              <a:gd name="T7" fmla="*/ 79 h 98"/>
              <a:gd name="T8" fmla="*/ 8 w 115"/>
              <a:gd name="T9" fmla="*/ 79 h 98"/>
              <a:gd name="T10" fmla="*/ 53 w 115"/>
              <a:gd name="T11" fmla="*/ 88 h 98"/>
              <a:gd name="T12" fmla="*/ 97 w 115"/>
              <a:gd name="T13" fmla="*/ 62 h 98"/>
              <a:gd name="T14" fmla="*/ 105 w 115"/>
              <a:gd name="T15" fmla="*/ 18 h 98"/>
              <a:gd name="T16" fmla="*/ 105 w 115"/>
              <a:gd name="T17" fmla="*/ 18 h 98"/>
              <a:gd name="T18" fmla="*/ 61 w 115"/>
              <a:gd name="T19" fmla="*/ 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" h="98">
                <a:moveTo>
                  <a:pt x="61" y="9"/>
                </a:moveTo>
                <a:lnTo>
                  <a:pt x="61" y="9"/>
                </a:lnTo>
                <a:cubicBezTo>
                  <a:pt x="17" y="35"/>
                  <a:pt x="17" y="35"/>
                  <a:pt x="17" y="35"/>
                </a:cubicBezTo>
                <a:cubicBezTo>
                  <a:pt x="0" y="44"/>
                  <a:pt x="0" y="62"/>
                  <a:pt x="8" y="79"/>
                </a:cubicBezTo>
                <a:lnTo>
                  <a:pt x="8" y="79"/>
                </a:lnTo>
                <a:cubicBezTo>
                  <a:pt x="17" y="97"/>
                  <a:pt x="35" y="97"/>
                  <a:pt x="53" y="88"/>
                </a:cubicBezTo>
                <a:cubicBezTo>
                  <a:pt x="97" y="62"/>
                  <a:pt x="97" y="62"/>
                  <a:pt x="97" y="62"/>
                </a:cubicBezTo>
                <a:cubicBezTo>
                  <a:pt x="105" y="53"/>
                  <a:pt x="114" y="35"/>
                  <a:pt x="105" y="18"/>
                </a:cubicBezTo>
                <a:lnTo>
                  <a:pt x="105" y="18"/>
                </a:lnTo>
                <a:cubicBezTo>
                  <a:pt x="97" y="0"/>
                  <a:pt x="70" y="0"/>
                  <a:pt x="61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18">
            <a:extLst>
              <a:ext uri="{FF2B5EF4-FFF2-40B4-BE49-F238E27FC236}">
                <a16:creationId xmlns:a16="http://schemas.microsoft.com/office/drawing/2014/main" id="{F1334C91-57BE-2741-952D-5684B6CF5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9852" y="10535134"/>
            <a:ext cx="118177" cy="99996"/>
          </a:xfrm>
          <a:custGeom>
            <a:avLst/>
            <a:gdLst>
              <a:gd name="T0" fmla="*/ 62 w 116"/>
              <a:gd name="T1" fmla="*/ 9 h 98"/>
              <a:gd name="T2" fmla="*/ 62 w 116"/>
              <a:gd name="T3" fmla="*/ 9 h 98"/>
              <a:gd name="T4" fmla="*/ 18 w 116"/>
              <a:gd name="T5" fmla="*/ 35 h 98"/>
              <a:gd name="T6" fmla="*/ 9 w 116"/>
              <a:gd name="T7" fmla="*/ 79 h 98"/>
              <a:gd name="T8" fmla="*/ 9 w 116"/>
              <a:gd name="T9" fmla="*/ 79 h 98"/>
              <a:gd name="T10" fmla="*/ 53 w 116"/>
              <a:gd name="T11" fmla="*/ 88 h 98"/>
              <a:gd name="T12" fmla="*/ 97 w 116"/>
              <a:gd name="T13" fmla="*/ 62 h 98"/>
              <a:gd name="T14" fmla="*/ 106 w 116"/>
              <a:gd name="T15" fmla="*/ 18 h 98"/>
              <a:gd name="T16" fmla="*/ 106 w 116"/>
              <a:gd name="T17" fmla="*/ 18 h 98"/>
              <a:gd name="T18" fmla="*/ 62 w 116"/>
              <a:gd name="T19" fmla="*/ 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6" h="98">
                <a:moveTo>
                  <a:pt x="62" y="9"/>
                </a:moveTo>
                <a:lnTo>
                  <a:pt x="62" y="9"/>
                </a:lnTo>
                <a:cubicBezTo>
                  <a:pt x="18" y="35"/>
                  <a:pt x="18" y="35"/>
                  <a:pt x="18" y="35"/>
                </a:cubicBezTo>
                <a:cubicBezTo>
                  <a:pt x="9" y="44"/>
                  <a:pt x="0" y="70"/>
                  <a:pt x="9" y="79"/>
                </a:cubicBezTo>
                <a:lnTo>
                  <a:pt x="9" y="79"/>
                </a:lnTo>
                <a:cubicBezTo>
                  <a:pt x="27" y="97"/>
                  <a:pt x="44" y="97"/>
                  <a:pt x="53" y="88"/>
                </a:cubicBezTo>
                <a:cubicBezTo>
                  <a:pt x="97" y="62"/>
                  <a:pt x="97" y="62"/>
                  <a:pt x="97" y="62"/>
                </a:cubicBezTo>
                <a:cubicBezTo>
                  <a:pt x="115" y="53"/>
                  <a:pt x="115" y="26"/>
                  <a:pt x="106" y="18"/>
                </a:cubicBezTo>
                <a:lnTo>
                  <a:pt x="106" y="18"/>
                </a:lnTo>
                <a:cubicBezTo>
                  <a:pt x="97" y="0"/>
                  <a:pt x="80" y="0"/>
                  <a:pt x="62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19">
            <a:extLst>
              <a:ext uri="{FF2B5EF4-FFF2-40B4-BE49-F238E27FC236}">
                <a16:creationId xmlns:a16="http://schemas.microsoft.com/office/drawing/2014/main" id="{188D9145-887D-3C49-8B3E-D08A59BC9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0035" y="6944362"/>
            <a:ext cx="281807" cy="63634"/>
          </a:xfrm>
          <a:custGeom>
            <a:avLst/>
            <a:gdLst>
              <a:gd name="T0" fmla="*/ 274 w 275"/>
              <a:gd name="T1" fmla="*/ 62 h 63"/>
              <a:gd name="T2" fmla="*/ 0 w 275"/>
              <a:gd name="T3" fmla="*/ 62 h 63"/>
              <a:gd name="T4" fmla="*/ 0 w 275"/>
              <a:gd name="T5" fmla="*/ 0 h 63"/>
              <a:gd name="T6" fmla="*/ 274 w 275"/>
              <a:gd name="T7" fmla="*/ 0 h 63"/>
              <a:gd name="T8" fmla="*/ 274 w 275"/>
              <a:gd name="T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63">
                <a:moveTo>
                  <a:pt x="274" y="62"/>
                </a:moveTo>
                <a:lnTo>
                  <a:pt x="0" y="62"/>
                </a:lnTo>
                <a:lnTo>
                  <a:pt x="0" y="0"/>
                </a:lnTo>
                <a:lnTo>
                  <a:pt x="274" y="0"/>
                </a:lnTo>
                <a:lnTo>
                  <a:pt x="274" y="6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20">
            <a:extLst>
              <a:ext uri="{FF2B5EF4-FFF2-40B4-BE49-F238E27FC236}">
                <a16:creationId xmlns:a16="http://schemas.microsoft.com/office/drawing/2014/main" id="{BA969B63-3EAD-D64A-9DF2-67FCC2B5F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397" y="6762551"/>
            <a:ext cx="281807" cy="518162"/>
          </a:xfrm>
          <a:custGeom>
            <a:avLst/>
            <a:gdLst>
              <a:gd name="T0" fmla="*/ 106 w 275"/>
              <a:gd name="T1" fmla="*/ 0 h 504"/>
              <a:gd name="T2" fmla="*/ 106 w 275"/>
              <a:gd name="T3" fmla="*/ 0 h 504"/>
              <a:gd name="T4" fmla="*/ 0 w 275"/>
              <a:gd name="T5" fmla="*/ 0 h 504"/>
              <a:gd name="T6" fmla="*/ 0 w 275"/>
              <a:gd name="T7" fmla="*/ 62 h 504"/>
              <a:gd name="T8" fmla="*/ 80 w 275"/>
              <a:gd name="T9" fmla="*/ 62 h 504"/>
              <a:gd name="T10" fmla="*/ 106 w 275"/>
              <a:gd name="T11" fmla="*/ 79 h 504"/>
              <a:gd name="T12" fmla="*/ 212 w 275"/>
              <a:gd name="T13" fmla="*/ 194 h 504"/>
              <a:gd name="T14" fmla="*/ 203 w 275"/>
              <a:gd name="T15" fmla="*/ 441 h 504"/>
              <a:gd name="T16" fmla="*/ 44 w 275"/>
              <a:gd name="T17" fmla="*/ 441 h 504"/>
              <a:gd name="T18" fmla="*/ 53 w 275"/>
              <a:gd name="T19" fmla="*/ 467 h 504"/>
              <a:gd name="T20" fmla="*/ 44 w 275"/>
              <a:gd name="T21" fmla="*/ 503 h 504"/>
              <a:gd name="T22" fmla="*/ 203 w 275"/>
              <a:gd name="T23" fmla="*/ 503 h 504"/>
              <a:gd name="T24" fmla="*/ 274 w 275"/>
              <a:gd name="T25" fmla="*/ 441 h 504"/>
              <a:gd name="T26" fmla="*/ 274 w 275"/>
              <a:gd name="T27" fmla="*/ 176 h 504"/>
              <a:gd name="T28" fmla="*/ 265 w 275"/>
              <a:gd name="T29" fmla="*/ 167 h 504"/>
              <a:gd name="T30" fmla="*/ 133 w 275"/>
              <a:gd name="T31" fmla="*/ 18 h 504"/>
              <a:gd name="T32" fmla="*/ 106 w 275"/>
              <a:gd name="T33" fmla="*/ 0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5" h="504">
                <a:moveTo>
                  <a:pt x="106" y="0"/>
                </a:moveTo>
                <a:lnTo>
                  <a:pt x="106" y="0"/>
                </a:lnTo>
                <a:cubicBezTo>
                  <a:pt x="0" y="0"/>
                  <a:pt x="0" y="0"/>
                  <a:pt x="0" y="0"/>
                </a:cubicBezTo>
                <a:cubicBezTo>
                  <a:pt x="0" y="62"/>
                  <a:pt x="0" y="62"/>
                  <a:pt x="0" y="62"/>
                </a:cubicBezTo>
                <a:cubicBezTo>
                  <a:pt x="80" y="62"/>
                  <a:pt x="80" y="62"/>
                  <a:pt x="80" y="62"/>
                </a:cubicBezTo>
                <a:cubicBezTo>
                  <a:pt x="88" y="62"/>
                  <a:pt x="97" y="71"/>
                  <a:pt x="106" y="79"/>
                </a:cubicBezTo>
                <a:cubicBezTo>
                  <a:pt x="212" y="194"/>
                  <a:pt x="212" y="194"/>
                  <a:pt x="212" y="194"/>
                </a:cubicBezTo>
                <a:cubicBezTo>
                  <a:pt x="203" y="441"/>
                  <a:pt x="203" y="441"/>
                  <a:pt x="203" y="441"/>
                </a:cubicBezTo>
                <a:cubicBezTo>
                  <a:pt x="44" y="441"/>
                  <a:pt x="44" y="441"/>
                  <a:pt x="44" y="441"/>
                </a:cubicBezTo>
                <a:cubicBezTo>
                  <a:pt x="44" y="450"/>
                  <a:pt x="53" y="458"/>
                  <a:pt x="53" y="467"/>
                </a:cubicBezTo>
                <a:cubicBezTo>
                  <a:pt x="53" y="485"/>
                  <a:pt x="44" y="494"/>
                  <a:pt x="44" y="503"/>
                </a:cubicBezTo>
                <a:cubicBezTo>
                  <a:pt x="203" y="503"/>
                  <a:pt x="203" y="503"/>
                  <a:pt x="203" y="503"/>
                </a:cubicBezTo>
                <a:cubicBezTo>
                  <a:pt x="239" y="503"/>
                  <a:pt x="274" y="476"/>
                  <a:pt x="274" y="441"/>
                </a:cubicBezTo>
                <a:cubicBezTo>
                  <a:pt x="274" y="176"/>
                  <a:pt x="274" y="176"/>
                  <a:pt x="274" y="176"/>
                </a:cubicBezTo>
                <a:lnTo>
                  <a:pt x="265" y="167"/>
                </a:lnTo>
                <a:cubicBezTo>
                  <a:pt x="133" y="18"/>
                  <a:pt x="133" y="18"/>
                  <a:pt x="133" y="18"/>
                </a:cubicBezTo>
                <a:cubicBezTo>
                  <a:pt x="133" y="9"/>
                  <a:pt x="124" y="0"/>
                  <a:pt x="10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21">
            <a:extLst>
              <a:ext uri="{FF2B5EF4-FFF2-40B4-BE49-F238E27FC236}">
                <a16:creationId xmlns:a16="http://schemas.microsoft.com/office/drawing/2014/main" id="{5BEFCBB1-D0BD-4641-96D9-AC404AE5F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9141" y="7207989"/>
            <a:ext cx="327260" cy="90906"/>
          </a:xfrm>
          <a:custGeom>
            <a:avLst/>
            <a:gdLst>
              <a:gd name="T0" fmla="*/ 309 w 319"/>
              <a:gd name="T1" fmla="*/ 0 h 89"/>
              <a:gd name="T2" fmla="*/ 309 w 319"/>
              <a:gd name="T3" fmla="*/ 0 h 89"/>
              <a:gd name="T4" fmla="*/ 9 w 319"/>
              <a:gd name="T5" fmla="*/ 0 h 89"/>
              <a:gd name="T6" fmla="*/ 18 w 319"/>
              <a:gd name="T7" fmla="*/ 35 h 89"/>
              <a:gd name="T8" fmla="*/ 0 w 319"/>
              <a:gd name="T9" fmla="*/ 88 h 89"/>
              <a:gd name="T10" fmla="*/ 318 w 319"/>
              <a:gd name="T11" fmla="*/ 88 h 89"/>
              <a:gd name="T12" fmla="*/ 300 w 319"/>
              <a:gd name="T13" fmla="*/ 35 h 89"/>
              <a:gd name="T14" fmla="*/ 309 w 319"/>
              <a:gd name="T15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9" h="89">
                <a:moveTo>
                  <a:pt x="309" y="0"/>
                </a:moveTo>
                <a:lnTo>
                  <a:pt x="309" y="0"/>
                </a:lnTo>
                <a:cubicBezTo>
                  <a:pt x="9" y="0"/>
                  <a:pt x="9" y="0"/>
                  <a:pt x="9" y="0"/>
                </a:cubicBezTo>
                <a:cubicBezTo>
                  <a:pt x="18" y="18"/>
                  <a:pt x="18" y="26"/>
                  <a:pt x="18" y="35"/>
                </a:cubicBezTo>
                <a:cubicBezTo>
                  <a:pt x="18" y="53"/>
                  <a:pt x="18" y="71"/>
                  <a:pt x="0" y="88"/>
                </a:cubicBezTo>
                <a:cubicBezTo>
                  <a:pt x="318" y="88"/>
                  <a:pt x="318" y="88"/>
                  <a:pt x="318" y="88"/>
                </a:cubicBezTo>
                <a:cubicBezTo>
                  <a:pt x="309" y="71"/>
                  <a:pt x="300" y="53"/>
                  <a:pt x="300" y="35"/>
                </a:cubicBezTo>
                <a:cubicBezTo>
                  <a:pt x="300" y="26"/>
                  <a:pt x="309" y="9"/>
                  <a:pt x="30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22">
            <a:extLst>
              <a:ext uri="{FF2B5EF4-FFF2-40B4-BE49-F238E27FC236}">
                <a16:creationId xmlns:a16="http://schemas.microsoft.com/office/drawing/2014/main" id="{803B5052-7102-D041-B57D-ABE5E53EB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7337" y="6608012"/>
            <a:ext cx="809060" cy="572705"/>
          </a:xfrm>
          <a:custGeom>
            <a:avLst/>
            <a:gdLst>
              <a:gd name="T0" fmla="*/ 759 w 786"/>
              <a:gd name="T1" fmla="*/ 538 h 556"/>
              <a:gd name="T2" fmla="*/ 759 w 786"/>
              <a:gd name="T3" fmla="*/ 538 h 556"/>
              <a:gd name="T4" fmla="*/ 785 w 786"/>
              <a:gd name="T5" fmla="*/ 547 h 556"/>
              <a:gd name="T6" fmla="*/ 785 w 786"/>
              <a:gd name="T7" fmla="*/ 212 h 556"/>
              <a:gd name="T8" fmla="*/ 785 w 786"/>
              <a:gd name="T9" fmla="*/ 150 h 556"/>
              <a:gd name="T10" fmla="*/ 785 w 786"/>
              <a:gd name="T11" fmla="*/ 71 h 556"/>
              <a:gd name="T12" fmla="*/ 715 w 786"/>
              <a:gd name="T13" fmla="*/ 0 h 556"/>
              <a:gd name="T14" fmla="*/ 44 w 786"/>
              <a:gd name="T15" fmla="*/ 0 h 556"/>
              <a:gd name="T16" fmla="*/ 0 w 786"/>
              <a:gd name="T17" fmla="*/ 36 h 556"/>
              <a:gd name="T18" fmla="*/ 44 w 786"/>
              <a:gd name="T19" fmla="*/ 80 h 556"/>
              <a:gd name="T20" fmla="*/ 706 w 786"/>
              <a:gd name="T21" fmla="*/ 80 h 556"/>
              <a:gd name="T22" fmla="*/ 706 w 786"/>
              <a:gd name="T23" fmla="*/ 555 h 556"/>
              <a:gd name="T24" fmla="*/ 759 w 786"/>
              <a:gd name="T25" fmla="*/ 538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6" h="556">
                <a:moveTo>
                  <a:pt x="759" y="538"/>
                </a:moveTo>
                <a:lnTo>
                  <a:pt x="759" y="538"/>
                </a:lnTo>
                <a:cubicBezTo>
                  <a:pt x="767" y="538"/>
                  <a:pt x="776" y="547"/>
                  <a:pt x="785" y="547"/>
                </a:cubicBezTo>
                <a:cubicBezTo>
                  <a:pt x="785" y="212"/>
                  <a:pt x="785" y="212"/>
                  <a:pt x="785" y="212"/>
                </a:cubicBezTo>
                <a:cubicBezTo>
                  <a:pt x="785" y="150"/>
                  <a:pt x="785" y="150"/>
                  <a:pt x="785" y="150"/>
                </a:cubicBezTo>
                <a:cubicBezTo>
                  <a:pt x="785" y="71"/>
                  <a:pt x="785" y="71"/>
                  <a:pt x="785" y="71"/>
                </a:cubicBezTo>
                <a:cubicBezTo>
                  <a:pt x="785" y="36"/>
                  <a:pt x="750" y="0"/>
                  <a:pt x="715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17" y="0"/>
                  <a:pt x="0" y="18"/>
                  <a:pt x="0" y="36"/>
                </a:cubicBezTo>
                <a:cubicBezTo>
                  <a:pt x="0" y="62"/>
                  <a:pt x="17" y="80"/>
                  <a:pt x="44" y="80"/>
                </a:cubicBezTo>
                <a:cubicBezTo>
                  <a:pt x="706" y="80"/>
                  <a:pt x="706" y="80"/>
                  <a:pt x="706" y="80"/>
                </a:cubicBezTo>
                <a:cubicBezTo>
                  <a:pt x="706" y="555"/>
                  <a:pt x="706" y="555"/>
                  <a:pt x="706" y="555"/>
                </a:cubicBezTo>
                <a:cubicBezTo>
                  <a:pt x="715" y="547"/>
                  <a:pt x="732" y="538"/>
                  <a:pt x="759" y="5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23">
            <a:extLst>
              <a:ext uri="{FF2B5EF4-FFF2-40B4-BE49-F238E27FC236}">
                <a16:creationId xmlns:a16="http://schemas.microsoft.com/office/drawing/2014/main" id="{D8FB1ECC-59CD-EB4B-A0B4-64912CFD7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243" y="6917091"/>
            <a:ext cx="163630" cy="381804"/>
          </a:xfrm>
          <a:custGeom>
            <a:avLst/>
            <a:gdLst>
              <a:gd name="T0" fmla="*/ 150 w 160"/>
              <a:gd name="T1" fmla="*/ 282 h 371"/>
              <a:gd name="T2" fmla="*/ 150 w 160"/>
              <a:gd name="T3" fmla="*/ 282 h 371"/>
              <a:gd name="T4" fmla="*/ 79 w 160"/>
              <a:gd name="T5" fmla="*/ 282 h 371"/>
              <a:gd name="T6" fmla="*/ 79 w 160"/>
              <a:gd name="T7" fmla="*/ 0 h 371"/>
              <a:gd name="T8" fmla="*/ 0 w 160"/>
              <a:gd name="T9" fmla="*/ 0 h 371"/>
              <a:gd name="T10" fmla="*/ 0 w 160"/>
              <a:gd name="T11" fmla="*/ 291 h 371"/>
              <a:gd name="T12" fmla="*/ 17 w 160"/>
              <a:gd name="T13" fmla="*/ 335 h 371"/>
              <a:gd name="T14" fmla="*/ 70 w 160"/>
              <a:gd name="T15" fmla="*/ 370 h 371"/>
              <a:gd name="T16" fmla="*/ 70 w 160"/>
              <a:gd name="T17" fmla="*/ 370 h 371"/>
              <a:gd name="T18" fmla="*/ 159 w 160"/>
              <a:gd name="T19" fmla="*/ 370 h 371"/>
              <a:gd name="T20" fmla="*/ 141 w 160"/>
              <a:gd name="T21" fmla="*/ 317 h 371"/>
              <a:gd name="T22" fmla="*/ 150 w 160"/>
              <a:gd name="T23" fmla="*/ 282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0" h="371">
                <a:moveTo>
                  <a:pt x="150" y="282"/>
                </a:moveTo>
                <a:lnTo>
                  <a:pt x="150" y="282"/>
                </a:lnTo>
                <a:cubicBezTo>
                  <a:pt x="79" y="282"/>
                  <a:pt x="79" y="282"/>
                  <a:pt x="79" y="282"/>
                </a:cubicBezTo>
                <a:cubicBezTo>
                  <a:pt x="79" y="0"/>
                  <a:pt x="79" y="0"/>
                  <a:pt x="7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308"/>
                  <a:pt x="0" y="326"/>
                  <a:pt x="17" y="335"/>
                </a:cubicBezTo>
                <a:cubicBezTo>
                  <a:pt x="26" y="361"/>
                  <a:pt x="53" y="370"/>
                  <a:pt x="70" y="370"/>
                </a:cubicBezTo>
                <a:lnTo>
                  <a:pt x="70" y="370"/>
                </a:lnTo>
                <a:cubicBezTo>
                  <a:pt x="159" y="370"/>
                  <a:pt x="159" y="370"/>
                  <a:pt x="159" y="370"/>
                </a:cubicBezTo>
                <a:cubicBezTo>
                  <a:pt x="150" y="353"/>
                  <a:pt x="141" y="335"/>
                  <a:pt x="141" y="317"/>
                </a:cubicBezTo>
                <a:cubicBezTo>
                  <a:pt x="141" y="308"/>
                  <a:pt x="141" y="300"/>
                  <a:pt x="150" y="2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24">
            <a:extLst>
              <a:ext uri="{FF2B5EF4-FFF2-40B4-BE49-F238E27FC236}">
                <a16:creationId xmlns:a16="http://schemas.microsoft.com/office/drawing/2014/main" id="{FCFA4E14-6CEA-D946-BFC0-CE8593AE8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948" y="7135264"/>
            <a:ext cx="227264" cy="227264"/>
          </a:xfrm>
          <a:custGeom>
            <a:avLst/>
            <a:gdLst>
              <a:gd name="T0" fmla="*/ 115 w 222"/>
              <a:gd name="T1" fmla="*/ 221 h 222"/>
              <a:gd name="T2" fmla="*/ 115 w 222"/>
              <a:gd name="T3" fmla="*/ 221 h 222"/>
              <a:gd name="T4" fmla="*/ 0 w 222"/>
              <a:gd name="T5" fmla="*/ 106 h 222"/>
              <a:gd name="T6" fmla="*/ 115 w 222"/>
              <a:gd name="T7" fmla="*/ 0 h 222"/>
              <a:gd name="T8" fmla="*/ 221 w 222"/>
              <a:gd name="T9" fmla="*/ 106 h 222"/>
              <a:gd name="T10" fmla="*/ 115 w 222"/>
              <a:gd name="T11" fmla="*/ 221 h 222"/>
              <a:gd name="T12" fmla="*/ 115 w 222"/>
              <a:gd name="T13" fmla="*/ 62 h 222"/>
              <a:gd name="T14" fmla="*/ 115 w 222"/>
              <a:gd name="T15" fmla="*/ 62 h 222"/>
              <a:gd name="T16" fmla="*/ 62 w 222"/>
              <a:gd name="T17" fmla="*/ 106 h 222"/>
              <a:gd name="T18" fmla="*/ 115 w 222"/>
              <a:gd name="T19" fmla="*/ 159 h 222"/>
              <a:gd name="T20" fmla="*/ 159 w 222"/>
              <a:gd name="T21" fmla="*/ 106 h 222"/>
              <a:gd name="T22" fmla="*/ 115 w 222"/>
              <a:gd name="T23" fmla="*/ 6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2" h="222">
                <a:moveTo>
                  <a:pt x="115" y="221"/>
                </a:moveTo>
                <a:lnTo>
                  <a:pt x="115" y="221"/>
                </a:lnTo>
                <a:cubicBezTo>
                  <a:pt x="53" y="221"/>
                  <a:pt x="0" y="168"/>
                  <a:pt x="0" y="106"/>
                </a:cubicBezTo>
                <a:cubicBezTo>
                  <a:pt x="0" y="44"/>
                  <a:pt x="53" y="0"/>
                  <a:pt x="115" y="0"/>
                </a:cubicBezTo>
                <a:cubicBezTo>
                  <a:pt x="176" y="0"/>
                  <a:pt x="221" y="44"/>
                  <a:pt x="221" y="106"/>
                </a:cubicBezTo>
                <a:cubicBezTo>
                  <a:pt x="221" y="168"/>
                  <a:pt x="176" y="221"/>
                  <a:pt x="115" y="221"/>
                </a:cubicBezTo>
                <a:close/>
                <a:moveTo>
                  <a:pt x="115" y="62"/>
                </a:moveTo>
                <a:lnTo>
                  <a:pt x="115" y="62"/>
                </a:lnTo>
                <a:cubicBezTo>
                  <a:pt x="79" y="62"/>
                  <a:pt x="62" y="80"/>
                  <a:pt x="62" y="106"/>
                </a:cubicBezTo>
                <a:cubicBezTo>
                  <a:pt x="62" y="133"/>
                  <a:pt x="79" y="159"/>
                  <a:pt x="115" y="159"/>
                </a:cubicBezTo>
                <a:cubicBezTo>
                  <a:pt x="141" y="159"/>
                  <a:pt x="159" y="133"/>
                  <a:pt x="159" y="106"/>
                </a:cubicBezTo>
                <a:cubicBezTo>
                  <a:pt x="159" y="80"/>
                  <a:pt x="141" y="62"/>
                  <a:pt x="115" y="6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25">
            <a:extLst>
              <a:ext uri="{FF2B5EF4-FFF2-40B4-BE49-F238E27FC236}">
                <a16:creationId xmlns:a16="http://schemas.microsoft.com/office/drawing/2014/main" id="{63009E38-D304-4F44-85EE-CD871587B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6420" y="7135264"/>
            <a:ext cx="227264" cy="227264"/>
          </a:xfrm>
          <a:custGeom>
            <a:avLst/>
            <a:gdLst>
              <a:gd name="T0" fmla="*/ 106 w 222"/>
              <a:gd name="T1" fmla="*/ 221 h 222"/>
              <a:gd name="T2" fmla="*/ 106 w 222"/>
              <a:gd name="T3" fmla="*/ 221 h 222"/>
              <a:gd name="T4" fmla="*/ 0 w 222"/>
              <a:gd name="T5" fmla="*/ 106 h 222"/>
              <a:gd name="T6" fmla="*/ 106 w 222"/>
              <a:gd name="T7" fmla="*/ 0 h 222"/>
              <a:gd name="T8" fmla="*/ 221 w 222"/>
              <a:gd name="T9" fmla="*/ 106 h 222"/>
              <a:gd name="T10" fmla="*/ 106 w 222"/>
              <a:gd name="T11" fmla="*/ 221 h 222"/>
              <a:gd name="T12" fmla="*/ 106 w 222"/>
              <a:gd name="T13" fmla="*/ 62 h 222"/>
              <a:gd name="T14" fmla="*/ 106 w 222"/>
              <a:gd name="T15" fmla="*/ 62 h 222"/>
              <a:gd name="T16" fmla="*/ 62 w 222"/>
              <a:gd name="T17" fmla="*/ 106 h 222"/>
              <a:gd name="T18" fmla="*/ 106 w 222"/>
              <a:gd name="T19" fmla="*/ 159 h 222"/>
              <a:gd name="T20" fmla="*/ 159 w 222"/>
              <a:gd name="T21" fmla="*/ 106 h 222"/>
              <a:gd name="T22" fmla="*/ 106 w 222"/>
              <a:gd name="T23" fmla="*/ 6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2" h="222">
                <a:moveTo>
                  <a:pt x="106" y="221"/>
                </a:moveTo>
                <a:lnTo>
                  <a:pt x="106" y="221"/>
                </a:lnTo>
                <a:cubicBezTo>
                  <a:pt x="45" y="221"/>
                  <a:pt x="0" y="168"/>
                  <a:pt x="0" y="106"/>
                </a:cubicBezTo>
                <a:cubicBezTo>
                  <a:pt x="0" y="44"/>
                  <a:pt x="45" y="0"/>
                  <a:pt x="106" y="0"/>
                </a:cubicBezTo>
                <a:cubicBezTo>
                  <a:pt x="168" y="0"/>
                  <a:pt x="221" y="44"/>
                  <a:pt x="221" y="106"/>
                </a:cubicBezTo>
                <a:cubicBezTo>
                  <a:pt x="221" y="168"/>
                  <a:pt x="168" y="221"/>
                  <a:pt x="106" y="221"/>
                </a:cubicBezTo>
                <a:close/>
                <a:moveTo>
                  <a:pt x="106" y="62"/>
                </a:moveTo>
                <a:lnTo>
                  <a:pt x="106" y="62"/>
                </a:lnTo>
                <a:cubicBezTo>
                  <a:pt x="80" y="62"/>
                  <a:pt x="62" y="80"/>
                  <a:pt x="62" y="106"/>
                </a:cubicBezTo>
                <a:cubicBezTo>
                  <a:pt x="62" y="133"/>
                  <a:pt x="80" y="159"/>
                  <a:pt x="106" y="159"/>
                </a:cubicBezTo>
                <a:cubicBezTo>
                  <a:pt x="133" y="159"/>
                  <a:pt x="159" y="133"/>
                  <a:pt x="159" y="106"/>
                </a:cubicBezTo>
                <a:cubicBezTo>
                  <a:pt x="159" y="80"/>
                  <a:pt x="133" y="62"/>
                  <a:pt x="106" y="6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26">
            <a:extLst>
              <a:ext uri="{FF2B5EF4-FFF2-40B4-BE49-F238E27FC236}">
                <a16:creationId xmlns:a16="http://schemas.microsoft.com/office/drawing/2014/main" id="{7CBD0830-A459-5B4C-B92F-265FC9896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518" y="6753460"/>
            <a:ext cx="336351" cy="72724"/>
          </a:xfrm>
          <a:custGeom>
            <a:avLst/>
            <a:gdLst>
              <a:gd name="T0" fmla="*/ 291 w 328"/>
              <a:gd name="T1" fmla="*/ 71 h 72"/>
              <a:gd name="T2" fmla="*/ 291 w 328"/>
              <a:gd name="T3" fmla="*/ 71 h 72"/>
              <a:gd name="T4" fmla="*/ 44 w 328"/>
              <a:gd name="T5" fmla="*/ 71 h 72"/>
              <a:gd name="T6" fmla="*/ 0 w 328"/>
              <a:gd name="T7" fmla="*/ 36 h 72"/>
              <a:gd name="T8" fmla="*/ 0 w 328"/>
              <a:gd name="T9" fmla="*/ 36 h 72"/>
              <a:gd name="T10" fmla="*/ 44 w 328"/>
              <a:gd name="T11" fmla="*/ 0 h 72"/>
              <a:gd name="T12" fmla="*/ 291 w 328"/>
              <a:gd name="T13" fmla="*/ 0 h 72"/>
              <a:gd name="T14" fmla="*/ 327 w 328"/>
              <a:gd name="T15" fmla="*/ 36 h 72"/>
              <a:gd name="T16" fmla="*/ 327 w 328"/>
              <a:gd name="T17" fmla="*/ 36 h 72"/>
              <a:gd name="T18" fmla="*/ 291 w 328"/>
              <a:gd name="T19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8" h="72">
                <a:moveTo>
                  <a:pt x="291" y="71"/>
                </a:moveTo>
                <a:lnTo>
                  <a:pt x="291" y="71"/>
                </a:lnTo>
                <a:cubicBezTo>
                  <a:pt x="44" y="71"/>
                  <a:pt x="44" y="71"/>
                  <a:pt x="44" y="71"/>
                </a:cubicBezTo>
                <a:cubicBezTo>
                  <a:pt x="18" y="71"/>
                  <a:pt x="0" y="62"/>
                  <a:pt x="0" y="36"/>
                </a:cubicBezTo>
                <a:lnTo>
                  <a:pt x="0" y="36"/>
                </a:lnTo>
                <a:cubicBezTo>
                  <a:pt x="0" y="18"/>
                  <a:pt x="18" y="0"/>
                  <a:pt x="44" y="0"/>
                </a:cubicBezTo>
                <a:cubicBezTo>
                  <a:pt x="291" y="0"/>
                  <a:pt x="291" y="0"/>
                  <a:pt x="291" y="0"/>
                </a:cubicBezTo>
                <a:cubicBezTo>
                  <a:pt x="309" y="0"/>
                  <a:pt x="327" y="18"/>
                  <a:pt x="327" y="36"/>
                </a:cubicBezTo>
                <a:lnTo>
                  <a:pt x="327" y="36"/>
                </a:lnTo>
                <a:cubicBezTo>
                  <a:pt x="327" y="62"/>
                  <a:pt x="309" y="71"/>
                  <a:pt x="291" y="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27">
            <a:extLst>
              <a:ext uri="{FF2B5EF4-FFF2-40B4-BE49-F238E27FC236}">
                <a16:creationId xmlns:a16="http://schemas.microsoft.com/office/drawing/2014/main" id="{5C750A2C-BA3A-0140-B000-877CF673E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062" y="6880728"/>
            <a:ext cx="172721" cy="63634"/>
          </a:xfrm>
          <a:custGeom>
            <a:avLst/>
            <a:gdLst>
              <a:gd name="T0" fmla="*/ 132 w 169"/>
              <a:gd name="T1" fmla="*/ 62 h 63"/>
              <a:gd name="T2" fmla="*/ 132 w 169"/>
              <a:gd name="T3" fmla="*/ 62 h 63"/>
              <a:gd name="T4" fmla="*/ 35 w 169"/>
              <a:gd name="T5" fmla="*/ 62 h 63"/>
              <a:gd name="T6" fmla="*/ 0 w 169"/>
              <a:gd name="T7" fmla="*/ 26 h 63"/>
              <a:gd name="T8" fmla="*/ 0 w 169"/>
              <a:gd name="T9" fmla="*/ 26 h 63"/>
              <a:gd name="T10" fmla="*/ 35 w 169"/>
              <a:gd name="T11" fmla="*/ 0 h 63"/>
              <a:gd name="T12" fmla="*/ 141 w 169"/>
              <a:gd name="T13" fmla="*/ 0 h 63"/>
              <a:gd name="T14" fmla="*/ 168 w 169"/>
              <a:gd name="T15" fmla="*/ 36 h 63"/>
              <a:gd name="T16" fmla="*/ 168 w 169"/>
              <a:gd name="T17" fmla="*/ 36 h 63"/>
              <a:gd name="T18" fmla="*/ 132 w 169"/>
              <a:gd name="T1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9" h="63">
                <a:moveTo>
                  <a:pt x="132" y="62"/>
                </a:moveTo>
                <a:lnTo>
                  <a:pt x="132" y="62"/>
                </a:lnTo>
                <a:cubicBezTo>
                  <a:pt x="35" y="62"/>
                  <a:pt x="35" y="62"/>
                  <a:pt x="35" y="62"/>
                </a:cubicBezTo>
                <a:cubicBezTo>
                  <a:pt x="18" y="62"/>
                  <a:pt x="0" y="44"/>
                  <a:pt x="0" y="26"/>
                </a:cubicBezTo>
                <a:lnTo>
                  <a:pt x="0" y="26"/>
                </a:lnTo>
                <a:cubicBezTo>
                  <a:pt x="0" y="9"/>
                  <a:pt x="18" y="0"/>
                  <a:pt x="35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59" y="0"/>
                  <a:pt x="168" y="18"/>
                  <a:pt x="168" y="36"/>
                </a:cubicBezTo>
                <a:lnTo>
                  <a:pt x="168" y="36"/>
                </a:lnTo>
                <a:cubicBezTo>
                  <a:pt x="168" y="53"/>
                  <a:pt x="150" y="62"/>
                  <a:pt x="132" y="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28">
            <a:extLst>
              <a:ext uri="{FF2B5EF4-FFF2-40B4-BE49-F238E27FC236}">
                <a16:creationId xmlns:a16="http://schemas.microsoft.com/office/drawing/2014/main" id="{29C04B76-B675-194E-99EF-62E5DC4AC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924" y="6917091"/>
            <a:ext cx="977234" cy="109087"/>
          </a:xfrm>
          <a:custGeom>
            <a:avLst/>
            <a:gdLst>
              <a:gd name="T0" fmla="*/ 945 w 946"/>
              <a:gd name="T1" fmla="*/ 105 h 106"/>
              <a:gd name="T2" fmla="*/ 0 w 946"/>
              <a:gd name="T3" fmla="*/ 105 h 106"/>
              <a:gd name="T4" fmla="*/ 0 w 946"/>
              <a:gd name="T5" fmla="*/ 0 h 106"/>
              <a:gd name="T6" fmla="*/ 945 w 946"/>
              <a:gd name="T7" fmla="*/ 0 h 106"/>
              <a:gd name="T8" fmla="*/ 945 w 946"/>
              <a:gd name="T9" fmla="*/ 10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6" h="106">
                <a:moveTo>
                  <a:pt x="945" y="105"/>
                </a:moveTo>
                <a:lnTo>
                  <a:pt x="0" y="105"/>
                </a:lnTo>
                <a:lnTo>
                  <a:pt x="0" y="0"/>
                </a:lnTo>
                <a:lnTo>
                  <a:pt x="945" y="0"/>
                </a:lnTo>
                <a:lnTo>
                  <a:pt x="945" y="10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29">
            <a:extLst>
              <a:ext uri="{FF2B5EF4-FFF2-40B4-BE49-F238E27FC236}">
                <a16:creationId xmlns:a16="http://schemas.microsoft.com/office/drawing/2014/main" id="{B8423E03-272C-9D46-87A0-B656ABC5F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6920" y="7198898"/>
            <a:ext cx="209083" cy="81815"/>
          </a:xfrm>
          <a:custGeom>
            <a:avLst/>
            <a:gdLst>
              <a:gd name="T0" fmla="*/ 159 w 204"/>
              <a:gd name="T1" fmla="*/ 80 h 81"/>
              <a:gd name="T2" fmla="*/ 159 w 204"/>
              <a:gd name="T3" fmla="*/ 80 h 81"/>
              <a:gd name="T4" fmla="*/ 44 w 204"/>
              <a:gd name="T5" fmla="*/ 80 h 81"/>
              <a:gd name="T6" fmla="*/ 0 w 204"/>
              <a:gd name="T7" fmla="*/ 35 h 81"/>
              <a:gd name="T8" fmla="*/ 0 w 204"/>
              <a:gd name="T9" fmla="*/ 35 h 81"/>
              <a:gd name="T10" fmla="*/ 44 w 204"/>
              <a:gd name="T11" fmla="*/ 0 h 81"/>
              <a:gd name="T12" fmla="*/ 159 w 204"/>
              <a:gd name="T13" fmla="*/ 0 h 81"/>
              <a:gd name="T14" fmla="*/ 203 w 204"/>
              <a:gd name="T15" fmla="*/ 35 h 81"/>
              <a:gd name="T16" fmla="*/ 203 w 204"/>
              <a:gd name="T17" fmla="*/ 35 h 81"/>
              <a:gd name="T18" fmla="*/ 159 w 204"/>
              <a:gd name="T19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4" h="81">
                <a:moveTo>
                  <a:pt x="159" y="80"/>
                </a:moveTo>
                <a:lnTo>
                  <a:pt x="159" y="80"/>
                </a:lnTo>
                <a:cubicBezTo>
                  <a:pt x="44" y="80"/>
                  <a:pt x="44" y="80"/>
                  <a:pt x="44" y="80"/>
                </a:cubicBezTo>
                <a:cubicBezTo>
                  <a:pt x="17" y="80"/>
                  <a:pt x="0" y="62"/>
                  <a:pt x="0" y="35"/>
                </a:cubicBezTo>
                <a:lnTo>
                  <a:pt x="0" y="35"/>
                </a:lnTo>
                <a:cubicBezTo>
                  <a:pt x="0" y="18"/>
                  <a:pt x="17" y="0"/>
                  <a:pt x="44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176" y="0"/>
                  <a:pt x="203" y="18"/>
                  <a:pt x="203" y="35"/>
                </a:cubicBezTo>
                <a:lnTo>
                  <a:pt x="203" y="35"/>
                </a:lnTo>
                <a:cubicBezTo>
                  <a:pt x="203" y="62"/>
                  <a:pt x="176" y="80"/>
                  <a:pt x="159" y="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30">
            <a:extLst>
              <a:ext uri="{FF2B5EF4-FFF2-40B4-BE49-F238E27FC236}">
                <a16:creationId xmlns:a16="http://schemas.microsoft.com/office/drawing/2014/main" id="{E9D47F8B-0323-9F45-A100-9A3ACB666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3290" y="6626193"/>
            <a:ext cx="1072686" cy="818150"/>
          </a:xfrm>
          <a:custGeom>
            <a:avLst/>
            <a:gdLst>
              <a:gd name="T0" fmla="*/ 891 w 1042"/>
              <a:gd name="T1" fmla="*/ 793 h 794"/>
              <a:gd name="T2" fmla="*/ 891 w 1042"/>
              <a:gd name="T3" fmla="*/ 793 h 794"/>
              <a:gd name="T4" fmla="*/ 159 w 1042"/>
              <a:gd name="T5" fmla="*/ 793 h 794"/>
              <a:gd name="T6" fmla="*/ 0 w 1042"/>
              <a:gd name="T7" fmla="*/ 643 h 794"/>
              <a:gd name="T8" fmla="*/ 0 w 1042"/>
              <a:gd name="T9" fmla="*/ 150 h 794"/>
              <a:gd name="T10" fmla="*/ 159 w 1042"/>
              <a:gd name="T11" fmla="*/ 0 h 794"/>
              <a:gd name="T12" fmla="*/ 891 w 1042"/>
              <a:gd name="T13" fmla="*/ 0 h 794"/>
              <a:gd name="T14" fmla="*/ 1041 w 1042"/>
              <a:gd name="T15" fmla="*/ 150 h 794"/>
              <a:gd name="T16" fmla="*/ 1041 w 1042"/>
              <a:gd name="T17" fmla="*/ 643 h 794"/>
              <a:gd name="T18" fmla="*/ 891 w 1042"/>
              <a:gd name="T19" fmla="*/ 793 h 794"/>
              <a:gd name="T20" fmla="*/ 159 w 1042"/>
              <a:gd name="T21" fmla="*/ 79 h 794"/>
              <a:gd name="T22" fmla="*/ 159 w 1042"/>
              <a:gd name="T23" fmla="*/ 79 h 794"/>
              <a:gd name="T24" fmla="*/ 88 w 1042"/>
              <a:gd name="T25" fmla="*/ 150 h 794"/>
              <a:gd name="T26" fmla="*/ 88 w 1042"/>
              <a:gd name="T27" fmla="*/ 643 h 794"/>
              <a:gd name="T28" fmla="*/ 159 w 1042"/>
              <a:gd name="T29" fmla="*/ 714 h 794"/>
              <a:gd name="T30" fmla="*/ 891 w 1042"/>
              <a:gd name="T31" fmla="*/ 714 h 794"/>
              <a:gd name="T32" fmla="*/ 962 w 1042"/>
              <a:gd name="T33" fmla="*/ 643 h 794"/>
              <a:gd name="T34" fmla="*/ 962 w 1042"/>
              <a:gd name="T35" fmla="*/ 150 h 794"/>
              <a:gd name="T36" fmla="*/ 891 w 1042"/>
              <a:gd name="T37" fmla="*/ 79 h 794"/>
              <a:gd name="T38" fmla="*/ 159 w 1042"/>
              <a:gd name="T39" fmla="*/ 79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42" h="794">
                <a:moveTo>
                  <a:pt x="891" y="793"/>
                </a:moveTo>
                <a:lnTo>
                  <a:pt x="891" y="793"/>
                </a:lnTo>
                <a:cubicBezTo>
                  <a:pt x="159" y="793"/>
                  <a:pt x="159" y="793"/>
                  <a:pt x="159" y="793"/>
                </a:cubicBezTo>
                <a:cubicBezTo>
                  <a:pt x="70" y="793"/>
                  <a:pt x="0" y="723"/>
                  <a:pt x="0" y="643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71"/>
                  <a:pt x="70" y="0"/>
                  <a:pt x="159" y="0"/>
                </a:cubicBezTo>
                <a:cubicBezTo>
                  <a:pt x="891" y="0"/>
                  <a:pt x="891" y="0"/>
                  <a:pt x="891" y="0"/>
                </a:cubicBezTo>
                <a:cubicBezTo>
                  <a:pt x="971" y="0"/>
                  <a:pt x="1041" y="71"/>
                  <a:pt x="1041" y="150"/>
                </a:cubicBezTo>
                <a:cubicBezTo>
                  <a:pt x="1041" y="643"/>
                  <a:pt x="1041" y="643"/>
                  <a:pt x="1041" y="643"/>
                </a:cubicBezTo>
                <a:cubicBezTo>
                  <a:pt x="1041" y="723"/>
                  <a:pt x="971" y="793"/>
                  <a:pt x="891" y="793"/>
                </a:cubicBezTo>
                <a:close/>
                <a:moveTo>
                  <a:pt x="159" y="79"/>
                </a:moveTo>
                <a:lnTo>
                  <a:pt x="159" y="79"/>
                </a:lnTo>
                <a:cubicBezTo>
                  <a:pt x="114" y="79"/>
                  <a:pt x="88" y="115"/>
                  <a:pt x="88" y="150"/>
                </a:cubicBezTo>
                <a:cubicBezTo>
                  <a:pt x="88" y="643"/>
                  <a:pt x="88" y="643"/>
                  <a:pt x="88" y="643"/>
                </a:cubicBezTo>
                <a:cubicBezTo>
                  <a:pt x="88" y="679"/>
                  <a:pt x="114" y="714"/>
                  <a:pt x="159" y="714"/>
                </a:cubicBezTo>
                <a:cubicBezTo>
                  <a:pt x="891" y="714"/>
                  <a:pt x="891" y="714"/>
                  <a:pt x="891" y="714"/>
                </a:cubicBezTo>
                <a:cubicBezTo>
                  <a:pt x="927" y="714"/>
                  <a:pt x="962" y="679"/>
                  <a:pt x="962" y="643"/>
                </a:cubicBezTo>
                <a:cubicBezTo>
                  <a:pt x="962" y="150"/>
                  <a:pt x="962" y="150"/>
                  <a:pt x="962" y="150"/>
                </a:cubicBezTo>
                <a:cubicBezTo>
                  <a:pt x="962" y="115"/>
                  <a:pt x="927" y="79"/>
                  <a:pt x="891" y="79"/>
                </a:cubicBezTo>
                <a:lnTo>
                  <a:pt x="159" y="7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31">
            <a:extLst>
              <a:ext uri="{FF2B5EF4-FFF2-40B4-BE49-F238E27FC236}">
                <a16:creationId xmlns:a16="http://schemas.microsoft.com/office/drawing/2014/main" id="{4BABEF35-E904-A94F-B59A-032FBE82C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6709" y="10616949"/>
            <a:ext cx="609068" cy="63634"/>
          </a:xfrm>
          <a:custGeom>
            <a:avLst/>
            <a:gdLst>
              <a:gd name="T0" fmla="*/ 591 w 592"/>
              <a:gd name="T1" fmla="*/ 62 h 63"/>
              <a:gd name="T2" fmla="*/ 591 w 592"/>
              <a:gd name="T3" fmla="*/ 62 h 63"/>
              <a:gd name="T4" fmla="*/ 35 w 592"/>
              <a:gd name="T5" fmla="*/ 62 h 63"/>
              <a:gd name="T6" fmla="*/ 0 w 592"/>
              <a:gd name="T7" fmla="*/ 35 h 63"/>
              <a:gd name="T8" fmla="*/ 0 w 592"/>
              <a:gd name="T9" fmla="*/ 35 h 63"/>
              <a:gd name="T10" fmla="*/ 35 w 592"/>
              <a:gd name="T11" fmla="*/ 0 h 63"/>
              <a:gd name="T12" fmla="*/ 591 w 592"/>
              <a:gd name="T13" fmla="*/ 0 h 63"/>
              <a:gd name="T14" fmla="*/ 591 w 592"/>
              <a:gd name="T15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2" h="63">
                <a:moveTo>
                  <a:pt x="591" y="62"/>
                </a:moveTo>
                <a:lnTo>
                  <a:pt x="591" y="62"/>
                </a:lnTo>
                <a:cubicBezTo>
                  <a:pt x="35" y="62"/>
                  <a:pt x="35" y="62"/>
                  <a:pt x="35" y="62"/>
                </a:cubicBezTo>
                <a:cubicBezTo>
                  <a:pt x="18" y="62"/>
                  <a:pt x="0" y="53"/>
                  <a:pt x="0" y="35"/>
                </a:cubicBezTo>
                <a:lnTo>
                  <a:pt x="0" y="35"/>
                </a:lnTo>
                <a:cubicBezTo>
                  <a:pt x="0" y="18"/>
                  <a:pt x="18" y="0"/>
                  <a:pt x="35" y="0"/>
                </a:cubicBezTo>
                <a:cubicBezTo>
                  <a:pt x="591" y="0"/>
                  <a:pt x="591" y="0"/>
                  <a:pt x="591" y="0"/>
                </a:cubicBezTo>
                <a:lnTo>
                  <a:pt x="591" y="6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32">
            <a:extLst>
              <a:ext uri="{FF2B5EF4-FFF2-40B4-BE49-F238E27FC236}">
                <a16:creationId xmlns:a16="http://schemas.microsoft.com/office/drawing/2014/main" id="{1430D156-4E64-E44F-839A-3D16B9CA1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8532" y="9980610"/>
            <a:ext cx="781788" cy="890875"/>
          </a:xfrm>
          <a:custGeom>
            <a:avLst/>
            <a:gdLst>
              <a:gd name="T0" fmla="*/ 583 w 760"/>
              <a:gd name="T1" fmla="*/ 865 h 866"/>
              <a:gd name="T2" fmla="*/ 583 w 760"/>
              <a:gd name="T3" fmla="*/ 865 h 866"/>
              <a:gd name="T4" fmla="*/ 177 w 760"/>
              <a:gd name="T5" fmla="*/ 865 h 866"/>
              <a:gd name="T6" fmla="*/ 44 w 760"/>
              <a:gd name="T7" fmla="*/ 804 h 866"/>
              <a:gd name="T8" fmla="*/ 0 w 760"/>
              <a:gd name="T9" fmla="*/ 680 h 866"/>
              <a:gd name="T10" fmla="*/ 35 w 760"/>
              <a:gd name="T11" fmla="*/ 124 h 866"/>
              <a:gd name="T12" fmla="*/ 159 w 760"/>
              <a:gd name="T13" fmla="*/ 0 h 866"/>
              <a:gd name="T14" fmla="*/ 592 w 760"/>
              <a:gd name="T15" fmla="*/ 0 h 866"/>
              <a:gd name="T16" fmla="*/ 724 w 760"/>
              <a:gd name="T17" fmla="*/ 124 h 866"/>
              <a:gd name="T18" fmla="*/ 750 w 760"/>
              <a:gd name="T19" fmla="*/ 680 h 866"/>
              <a:gd name="T20" fmla="*/ 706 w 760"/>
              <a:gd name="T21" fmla="*/ 804 h 866"/>
              <a:gd name="T22" fmla="*/ 583 w 760"/>
              <a:gd name="T23" fmla="*/ 865 h 866"/>
              <a:gd name="T24" fmla="*/ 159 w 760"/>
              <a:gd name="T25" fmla="*/ 80 h 866"/>
              <a:gd name="T26" fmla="*/ 159 w 760"/>
              <a:gd name="T27" fmla="*/ 80 h 866"/>
              <a:gd name="T28" fmla="*/ 115 w 760"/>
              <a:gd name="T29" fmla="*/ 124 h 866"/>
              <a:gd name="T30" fmla="*/ 79 w 760"/>
              <a:gd name="T31" fmla="*/ 680 h 866"/>
              <a:gd name="T32" fmla="*/ 106 w 760"/>
              <a:gd name="T33" fmla="*/ 751 h 866"/>
              <a:gd name="T34" fmla="*/ 177 w 760"/>
              <a:gd name="T35" fmla="*/ 777 h 866"/>
              <a:gd name="T36" fmla="*/ 583 w 760"/>
              <a:gd name="T37" fmla="*/ 777 h 866"/>
              <a:gd name="T38" fmla="*/ 644 w 760"/>
              <a:gd name="T39" fmla="*/ 751 h 866"/>
              <a:gd name="T40" fmla="*/ 671 w 760"/>
              <a:gd name="T41" fmla="*/ 680 h 866"/>
              <a:gd name="T42" fmla="*/ 636 w 760"/>
              <a:gd name="T43" fmla="*/ 124 h 866"/>
              <a:gd name="T44" fmla="*/ 592 w 760"/>
              <a:gd name="T45" fmla="*/ 80 h 866"/>
              <a:gd name="T46" fmla="*/ 159 w 760"/>
              <a:gd name="T47" fmla="*/ 8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60" h="866">
                <a:moveTo>
                  <a:pt x="583" y="865"/>
                </a:moveTo>
                <a:lnTo>
                  <a:pt x="583" y="865"/>
                </a:lnTo>
                <a:cubicBezTo>
                  <a:pt x="177" y="865"/>
                  <a:pt x="177" y="865"/>
                  <a:pt x="177" y="865"/>
                </a:cubicBezTo>
                <a:cubicBezTo>
                  <a:pt x="123" y="865"/>
                  <a:pt x="79" y="839"/>
                  <a:pt x="44" y="804"/>
                </a:cubicBezTo>
                <a:cubicBezTo>
                  <a:pt x="18" y="768"/>
                  <a:pt x="0" y="724"/>
                  <a:pt x="0" y="680"/>
                </a:cubicBezTo>
                <a:cubicBezTo>
                  <a:pt x="35" y="124"/>
                  <a:pt x="35" y="124"/>
                  <a:pt x="35" y="124"/>
                </a:cubicBezTo>
                <a:cubicBezTo>
                  <a:pt x="35" y="53"/>
                  <a:pt x="97" y="0"/>
                  <a:pt x="159" y="0"/>
                </a:cubicBezTo>
                <a:cubicBezTo>
                  <a:pt x="592" y="0"/>
                  <a:pt x="592" y="0"/>
                  <a:pt x="592" y="0"/>
                </a:cubicBezTo>
                <a:cubicBezTo>
                  <a:pt x="662" y="0"/>
                  <a:pt x="715" y="53"/>
                  <a:pt x="724" y="124"/>
                </a:cubicBezTo>
                <a:cubicBezTo>
                  <a:pt x="750" y="680"/>
                  <a:pt x="750" y="680"/>
                  <a:pt x="750" y="680"/>
                </a:cubicBezTo>
                <a:cubicBezTo>
                  <a:pt x="759" y="724"/>
                  <a:pt x="742" y="768"/>
                  <a:pt x="706" y="804"/>
                </a:cubicBezTo>
                <a:cubicBezTo>
                  <a:pt x="671" y="839"/>
                  <a:pt x="627" y="865"/>
                  <a:pt x="583" y="865"/>
                </a:cubicBezTo>
                <a:close/>
                <a:moveTo>
                  <a:pt x="159" y="80"/>
                </a:moveTo>
                <a:lnTo>
                  <a:pt x="159" y="80"/>
                </a:lnTo>
                <a:cubicBezTo>
                  <a:pt x="141" y="80"/>
                  <a:pt x="115" y="106"/>
                  <a:pt x="115" y="124"/>
                </a:cubicBezTo>
                <a:cubicBezTo>
                  <a:pt x="79" y="680"/>
                  <a:pt x="79" y="680"/>
                  <a:pt x="79" y="680"/>
                </a:cubicBezTo>
                <a:cubicBezTo>
                  <a:pt x="79" y="707"/>
                  <a:pt x="88" y="733"/>
                  <a:pt x="106" y="751"/>
                </a:cubicBezTo>
                <a:cubicBezTo>
                  <a:pt x="123" y="768"/>
                  <a:pt x="150" y="777"/>
                  <a:pt x="177" y="777"/>
                </a:cubicBezTo>
                <a:cubicBezTo>
                  <a:pt x="583" y="777"/>
                  <a:pt x="583" y="777"/>
                  <a:pt x="583" y="777"/>
                </a:cubicBezTo>
                <a:cubicBezTo>
                  <a:pt x="609" y="777"/>
                  <a:pt x="627" y="768"/>
                  <a:pt x="644" y="751"/>
                </a:cubicBezTo>
                <a:cubicBezTo>
                  <a:pt x="662" y="733"/>
                  <a:pt x="671" y="707"/>
                  <a:pt x="671" y="680"/>
                </a:cubicBezTo>
                <a:cubicBezTo>
                  <a:pt x="636" y="124"/>
                  <a:pt x="636" y="124"/>
                  <a:pt x="636" y="124"/>
                </a:cubicBezTo>
                <a:cubicBezTo>
                  <a:pt x="636" y="106"/>
                  <a:pt x="618" y="80"/>
                  <a:pt x="592" y="80"/>
                </a:cubicBezTo>
                <a:lnTo>
                  <a:pt x="159" y="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33">
            <a:extLst>
              <a:ext uri="{FF2B5EF4-FFF2-40B4-BE49-F238E27FC236}">
                <a16:creationId xmlns:a16="http://schemas.microsoft.com/office/drawing/2014/main" id="{978D612B-960A-DC44-BEE8-F338A945F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8524" y="9771527"/>
            <a:ext cx="381804" cy="418166"/>
          </a:xfrm>
          <a:custGeom>
            <a:avLst/>
            <a:gdLst>
              <a:gd name="T0" fmla="*/ 336 w 372"/>
              <a:gd name="T1" fmla="*/ 406 h 407"/>
              <a:gd name="T2" fmla="*/ 336 w 372"/>
              <a:gd name="T3" fmla="*/ 406 h 407"/>
              <a:gd name="T4" fmla="*/ 336 w 372"/>
              <a:gd name="T5" fmla="*/ 406 h 407"/>
              <a:gd name="T6" fmla="*/ 292 w 372"/>
              <a:gd name="T7" fmla="*/ 362 h 407"/>
              <a:gd name="T8" fmla="*/ 292 w 372"/>
              <a:gd name="T9" fmla="*/ 203 h 407"/>
              <a:gd name="T10" fmla="*/ 194 w 372"/>
              <a:gd name="T11" fmla="*/ 97 h 407"/>
              <a:gd name="T12" fmla="*/ 80 w 372"/>
              <a:gd name="T13" fmla="*/ 195 h 407"/>
              <a:gd name="T14" fmla="*/ 80 w 372"/>
              <a:gd name="T15" fmla="*/ 362 h 407"/>
              <a:gd name="T16" fmla="*/ 44 w 372"/>
              <a:gd name="T17" fmla="*/ 406 h 407"/>
              <a:gd name="T18" fmla="*/ 44 w 372"/>
              <a:gd name="T19" fmla="*/ 406 h 407"/>
              <a:gd name="T20" fmla="*/ 0 w 372"/>
              <a:gd name="T21" fmla="*/ 362 h 407"/>
              <a:gd name="T22" fmla="*/ 0 w 372"/>
              <a:gd name="T23" fmla="*/ 203 h 407"/>
              <a:gd name="T24" fmla="*/ 177 w 372"/>
              <a:gd name="T25" fmla="*/ 9 h 407"/>
              <a:gd name="T26" fmla="*/ 371 w 372"/>
              <a:gd name="T27" fmla="*/ 195 h 407"/>
              <a:gd name="T28" fmla="*/ 371 w 372"/>
              <a:gd name="T29" fmla="*/ 362 h 407"/>
              <a:gd name="T30" fmla="*/ 336 w 372"/>
              <a:gd name="T31" fmla="*/ 406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2" h="407">
                <a:moveTo>
                  <a:pt x="336" y="406"/>
                </a:moveTo>
                <a:lnTo>
                  <a:pt x="336" y="406"/>
                </a:lnTo>
                <a:lnTo>
                  <a:pt x="336" y="406"/>
                </a:lnTo>
                <a:cubicBezTo>
                  <a:pt x="309" y="406"/>
                  <a:pt x="292" y="389"/>
                  <a:pt x="292" y="362"/>
                </a:cubicBezTo>
                <a:cubicBezTo>
                  <a:pt x="292" y="203"/>
                  <a:pt x="292" y="203"/>
                  <a:pt x="292" y="203"/>
                </a:cubicBezTo>
                <a:cubicBezTo>
                  <a:pt x="292" y="150"/>
                  <a:pt x="247" y="97"/>
                  <a:pt x="194" y="97"/>
                </a:cubicBezTo>
                <a:cubicBezTo>
                  <a:pt x="133" y="89"/>
                  <a:pt x="80" y="142"/>
                  <a:pt x="80" y="195"/>
                </a:cubicBezTo>
                <a:cubicBezTo>
                  <a:pt x="80" y="362"/>
                  <a:pt x="80" y="362"/>
                  <a:pt x="80" y="362"/>
                </a:cubicBezTo>
                <a:cubicBezTo>
                  <a:pt x="80" y="389"/>
                  <a:pt x="62" y="406"/>
                  <a:pt x="44" y="406"/>
                </a:cubicBezTo>
                <a:lnTo>
                  <a:pt x="44" y="406"/>
                </a:lnTo>
                <a:cubicBezTo>
                  <a:pt x="18" y="406"/>
                  <a:pt x="0" y="389"/>
                  <a:pt x="0" y="362"/>
                </a:cubicBezTo>
                <a:cubicBezTo>
                  <a:pt x="0" y="203"/>
                  <a:pt x="0" y="203"/>
                  <a:pt x="0" y="203"/>
                </a:cubicBezTo>
                <a:cubicBezTo>
                  <a:pt x="0" y="106"/>
                  <a:pt x="71" y="18"/>
                  <a:pt x="177" y="9"/>
                </a:cubicBezTo>
                <a:cubicBezTo>
                  <a:pt x="283" y="0"/>
                  <a:pt x="371" y="89"/>
                  <a:pt x="371" y="195"/>
                </a:cubicBezTo>
                <a:cubicBezTo>
                  <a:pt x="371" y="362"/>
                  <a:pt x="371" y="362"/>
                  <a:pt x="371" y="362"/>
                </a:cubicBezTo>
                <a:cubicBezTo>
                  <a:pt x="371" y="389"/>
                  <a:pt x="353" y="406"/>
                  <a:pt x="336" y="4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31" name="Grupo 330">
            <a:extLst>
              <a:ext uri="{FF2B5EF4-FFF2-40B4-BE49-F238E27FC236}">
                <a16:creationId xmlns:a16="http://schemas.microsoft.com/office/drawing/2014/main" id="{52DE4D35-3F50-7A4E-98CE-184364CF49B5}"/>
              </a:ext>
            </a:extLst>
          </p:cNvPr>
          <p:cNvGrpSpPr/>
          <p:nvPr/>
        </p:nvGrpSpPr>
        <p:grpSpPr>
          <a:xfrm>
            <a:off x="2668308" y="1646610"/>
            <a:ext cx="19041035" cy="2409050"/>
            <a:chOff x="2668308" y="2149674"/>
            <a:chExt cx="19041035" cy="2409050"/>
          </a:xfrm>
        </p:grpSpPr>
        <p:sp>
          <p:nvSpPr>
            <p:cNvPr id="332" name="CuadroTexto 331">
              <a:extLst>
                <a:ext uri="{FF2B5EF4-FFF2-40B4-BE49-F238E27FC236}">
                  <a16:creationId xmlns:a16="http://schemas.microsoft.com/office/drawing/2014/main" id="{5C9A42EB-7DFF-7D45-9517-CA2E695ECDE7}"/>
                </a:ext>
              </a:extLst>
            </p:cNvPr>
            <p:cNvSpPr txBox="1"/>
            <p:nvPr/>
          </p:nvSpPr>
          <p:spPr>
            <a:xfrm>
              <a:off x="2668308" y="3358395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  <p:sp>
          <p:nvSpPr>
            <p:cNvPr id="333" name="CuadroTexto 332">
              <a:extLst>
                <a:ext uri="{FF2B5EF4-FFF2-40B4-BE49-F238E27FC236}">
                  <a16:creationId xmlns:a16="http://schemas.microsoft.com/office/drawing/2014/main" id="{ECD2272E-3C27-3C4B-AE32-9CF1BA4D8CC0}"/>
                </a:ext>
              </a:extLst>
            </p:cNvPr>
            <p:cNvSpPr txBox="1"/>
            <p:nvPr/>
          </p:nvSpPr>
          <p:spPr>
            <a:xfrm>
              <a:off x="7873509" y="2149674"/>
              <a:ext cx="893545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Banner infographic</a:t>
              </a:r>
            </a:p>
          </p:txBody>
        </p:sp>
      </p:grpSp>
      <p:grpSp>
        <p:nvGrpSpPr>
          <p:cNvPr id="334" name="Grupo 333">
            <a:extLst>
              <a:ext uri="{FF2B5EF4-FFF2-40B4-BE49-F238E27FC236}">
                <a16:creationId xmlns:a16="http://schemas.microsoft.com/office/drawing/2014/main" id="{D9243C0D-E4A2-A349-8FE0-B942BA69D97F}"/>
              </a:ext>
            </a:extLst>
          </p:cNvPr>
          <p:cNvGrpSpPr/>
          <p:nvPr/>
        </p:nvGrpSpPr>
        <p:grpSpPr>
          <a:xfrm>
            <a:off x="2668308" y="9002406"/>
            <a:ext cx="2928647" cy="1187287"/>
            <a:chOff x="4184077" y="10930231"/>
            <a:chExt cx="4236804" cy="1187287"/>
          </a:xfrm>
        </p:grpSpPr>
        <p:sp>
          <p:nvSpPr>
            <p:cNvPr id="335" name="CuadroTexto 395">
              <a:extLst>
                <a:ext uri="{FF2B5EF4-FFF2-40B4-BE49-F238E27FC236}">
                  <a16:creationId xmlns:a16="http://schemas.microsoft.com/office/drawing/2014/main" id="{FCF7BAAA-B729-134C-AA9D-79DF45BB91DF}"/>
                </a:ext>
              </a:extLst>
            </p:cNvPr>
            <p:cNvSpPr txBox="1"/>
            <p:nvPr/>
          </p:nvSpPr>
          <p:spPr>
            <a:xfrm flipH="1">
              <a:off x="4969253" y="10930231"/>
              <a:ext cx="273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36" name="Rectangle 40">
              <a:extLst>
                <a:ext uri="{FF2B5EF4-FFF2-40B4-BE49-F238E27FC236}">
                  <a16:creationId xmlns:a16="http://schemas.microsoft.com/office/drawing/2014/main" id="{AF6F0F37-562D-5145-AADB-80031A5D501E}"/>
                </a:ext>
              </a:extLst>
            </p:cNvPr>
            <p:cNvSpPr/>
            <p:nvPr/>
          </p:nvSpPr>
          <p:spPr>
            <a:xfrm>
              <a:off x="4184077" y="11409632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7" name="Grupo 336">
            <a:extLst>
              <a:ext uri="{FF2B5EF4-FFF2-40B4-BE49-F238E27FC236}">
                <a16:creationId xmlns:a16="http://schemas.microsoft.com/office/drawing/2014/main" id="{0FDF052D-D2EC-C642-9B76-56835BBC6E0B}"/>
              </a:ext>
            </a:extLst>
          </p:cNvPr>
          <p:cNvGrpSpPr/>
          <p:nvPr/>
        </p:nvGrpSpPr>
        <p:grpSpPr>
          <a:xfrm>
            <a:off x="8065512" y="6687069"/>
            <a:ext cx="2928647" cy="1187287"/>
            <a:chOff x="4184077" y="10930231"/>
            <a:chExt cx="4236804" cy="1187287"/>
          </a:xfrm>
        </p:grpSpPr>
        <p:sp>
          <p:nvSpPr>
            <p:cNvPr id="338" name="CuadroTexto 395">
              <a:extLst>
                <a:ext uri="{FF2B5EF4-FFF2-40B4-BE49-F238E27FC236}">
                  <a16:creationId xmlns:a16="http://schemas.microsoft.com/office/drawing/2014/main" id="{C5ECCCDA-D6FF-5149-B701-FD64DEDA5A69}"/>
                </a:ext>
              </a:extLst>
            </p:cNvPr>
            <p:cNvSpPr txBox="1"/>
            <p:nvPr/>
          </p:nvSpPr>
          <p:spPr>
            <a:xfrm flipH="1">
              <a:off x="4969253" y="10930231"/>
              <a:ext cx="273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39" name="Rectangle 40">
              <a:extLst>
                <a:ext uri="{FF2B5EF4-FFF2-40B4-BE49-F238E27FC236}">
                  <a16:creationId xmlns:a16="http://schemas.microsoft.com/office/drawing/2014/main" id="{941DC55C-CBCB-5643-B4FA-67AB93CA1CAB}"/>
                </a:ext>
              </a:extLst>
            </p:cNvPr>
            <p:cNvSpPr/>
            <p:nvPr/>
          </p:nvSpPr>
          <p:spPr>
            <a:xfrm>
              <a:off x="4184077" y="11409632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0" name="Grupo 339">
            <a:extLst>
              <a:ext uri="{FF2B5EF4-FFF2-40B4-BE49-F238E27FC236}">
                <a16:creationId xmlns:a16="http://schemas.microsoft.com/office/drawing/2014/main" id="{9BA37E18-28F8-0F42-BF3A-C69DD36EA9C7}"/>
              </a:ext>
            </a:extLst>
          </p:cNvPr>
          <p:cNvGrpSpPr/>
          <p:nvPr/>
        </p:nvGrpSpPr>
        <p:grpSpPr>
          <a:xfrm>
            <a:off x="13413034" y="8911500"/>
            <a:ext cx="2928647" cy="1187287"/>
            <a:chOff x="4184077" y="10930231"/>
            <a:chExt cx="4236804" cy="1187287"/>
          </a:xfrm>
        </p:grpSpPr>
        <p:sp>
          <p:nvSpPr>
            <p:cNvPr id="341" name="CuadroTexto 395">
              <a:extLst>
                <a:ext uri="{FF2B5EF4-FFF2-40B4-BE49-F238E27FC236}">
                  <a16:creationId xmlns:a16="http://schemas.microsoft.com/office/drawing/2014/main" id="{7F7974F9-C3D0-074F-9DFF-467081BFFF64}"/>
                </a:ext>
              </a:extLst>
            </p:cNvPr>
            <p:cNvSpPr txBox="1"/>
            <p:nvPr/>
          </p:nvSpPr>
          <p:spPr>
            <a:xfrm flipH="1">
              <a:off x="4969253" y="10930231"/>
              <a:ext cx="273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42" name="Rectangle 40">
              <a:extLst>
                <a:ext uri="{FF2B5EF4-FFF2-40B4-BE49-F238E27FC236}">
                  <a16:creationId xmlns:a16="http://schemas.microsoft.com/office/drawing/2014/main" id="{A5C6161D-F970-D14A-9FFA-413533807D0B}"/>
                </a:ext>
              </a:extLst>
            </p:cNvPr>
            <p:cNvSpPr/>
            <p:nvPr/>
          </p:nvSpPr>
          <p:spPr>
            <a:xfrm>
              <a:off x="4184077" y="11409632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3" name="Grupo 342">
            <a:extLst>
              <a:ext uri="{FF2B5EF4-FFF2-40B4-BE49-F238E27FC236}">
                <a16:creationId xmlns:a16="http://schemas.microsoft.com/office/drawing/2014/main" id="{08D3505C-28C4-DE4E-84BB-BF0D671CBB05}"/>
              </a:ext>
            </a:extLst>
          </p:cNvPr>
          <p:cNvGrpSpPr/>
          <p:nvPr/>
        </p:nvGrpSpPr>
        <p:grpSpPr>
          <a:xfrm>
            <a:off x="18796919" y="6687069"/>
            <a:ext cx="2928647" cy="1187287"/>
            <a:chOff x="4184077" y="10930231"/>
            <a:chExt cx="4236804" cy="1187287"/>
          </a:xfrm>
        </p:grpSpPr>
        <p:sp>
          <p:nvSpPr>
            <p:cNvPr id="344" name="CuadroTexto 395">
              <a:extLst>
                <a:ext uri="{FF2B5EF4-FFF2-40B4-BE49-F238E27FC236}">
                  <a16:creationId xmlns:a16="http://schemas.microsoft.com/office/drawing/2014/main" id="{68DD0B4F-DA3E-0C46-A625-AEF89830029C}"/>
                </a:ext>
              </a:extLst>
            </p:cNvPr>
            <p:cNvSpPr txBox="1"/>
            <p:nvPr/>
          </p:nvSpPr>
          <p:spPr>
            <a:xfrm flipH="1">
              <a:off x="4969253" y="10930231"/>
              <a:ext cx="273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45" name="Rectangle 40">
              <a:extLst>
                <a:ext uri="{FF2B5EF4-FFF2-40B4-BE49-F238E27FC236}">
                  <a16:creationId xmlns:a16="http://schemas.microsoft.com/office/drawing/2014/main" id="{B3A395A0-712E-364F-A070-2BA4C7369BE1}"/>
                </a:ext>
              </a:extLst>
            </p:cNvPr>
            <p:cNvSpPr/>
            <p:nvPr/>
          </p:nvSpPr>
          <p:spPr>
            <a:xfrm>
              <a:off x="4184077" y="11409632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0403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1">
            <a:extLst>
              <a:ext uri="{FF2B5EF4-FFF2-40B4-BE49-F238E27FC236}">
                <a16:creationId xmlns:a16="http://schemas.microsoft.com/office/drawing/2014/main" id="{9E17B190-FB36-6D49-ABB0-4EDA415F2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955" y="6910981"/>
            <a:ext cx="8428511" cy="4272050"/>
          </a:xfrm>
          <a:custGeom>
            <a:avLst/>
            <a:gdLst>
              <a:gd name="T0" fmla="*/ 0 w 7715"/>
              <a:gd name="T1" fmla="*/ 3911 h 3912"/>
              <a:gd name="T2" fmla="*/ 3912 w 7715"/>
              <a:gd name="T3" fmla="*/ 0 h 3912"/>
              <a:gd name="T4" fmla="*/ 7714 w 7715"/>
              <a:gd name="T5" fmla="*/ 0 h 3912"/>
              <a:gd name="T6" fmla="*/ 3685 w 7715"/>
              <a:gd name="T7" fmla="*/ 3911 h 3912"/>
              <a:gd name="T8" fmla="*/ 0 w 7715"/>
              <a:gd name="T9" fmla="*/ 3911 h 3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15" h="3912">
                <a:moveTo>
                  <a:pt x="0" y="3911"/>
                </a:moveTo>
                <a:lnTo>
                  <a:pt x="3912" y="0"/>
                </a:lnTo>
                <a:lnTo>
                  <a:pt x="7714" y="0"/>
                </a:lnTo>
                <a:lnTo>
                  <a:pt x="3685" y="3911"/>
                </a:lnTo>
                <a:lnTo>
                  <a:pt x="0" y="3911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2">
            <a:extLst>
              <a:ext uri="{FF2B5EF4-FFF2-40B4-BE49-F238E27FC236}">
                <a16:creationId xmlns:a16="http://schemas.microsoft.com/office/drawing/2014/main" id="{D46A0A9F-06CC-D948-866E-AF85A2652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1997" y="6910981"/>
            <a:ext cx="8433329" cy="4272050"/>
          </a:xfrm>
          <a:custGeom>
            <a:avLst/>
            <a:gdLst>
              <a:gd name="T0" fmla="*/ 0 w 7722"/>
              <a:gd name="T1" fmla="*/ 3911 h 3912"/>
              <a:gd name="T2" fmla="*/ 3919 w 7722"/>
              <a:gd name="T3" fmla="*/ 0 h 3912"/>
              <a:gd name="T4" fmla="*/ 7721 w 7722"/>
              <a:gd name="T5" fmla="*/ 0 h 3912"/>
              <a:gd name="T6" fmla="*/ 3693 w 7722"/>
              <a:gd name="T7" fmla="*/ 3911 h 3912"/>
              <a:gd name="T8" fmla="*/ 0 w 7722"/>
              <a:gd name="T9" fmla="*/ 3911 h 3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22" h="3912">
                <a:moveTo>
                  <a:pt x="0" y="3911"/>
                </a:moveTo>
                <a:lnTo>
                  <a:pt x="3919" y="0"/>
                </a:lnTo>
                <a:lnTo>
                  <a:pt x="7721" y="0"/>
                </a:lnTo>
                <a:lnTo>
                  <a:pt x="3693" y="3911"/>
                </a:lnTo>
                <a:lnTo>
                  <a:pt x="0" y="3911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3">
            <a:extLst>
              <a:ext uri="{FF2B5EF4-FFF2-40B4-BE49-F238E27FC236}">
                <a16:creationId xmlns:a16="http://schemas.microsoft.com/office/drawing/2014/main" id="{C264AB20-4FF4-2442-8E30-E7EB9B4CD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3673" y="6910981"/>
            <a:ext cx="8433329" cy="4272050"/>
          </a:xfrm>
          <a:custGeom>
            <a:avLst/>
            <a:gdLst>
              <a:gd name="T0" fmla="*/ 0 w 7723"/>
              <a:gd name="T1" fmla="*/ 3911 h 3912"/>
              <a:gd name="T2" fmla="*/ 3912 w 7723"/>
              <a:gd name="T3" fmla="*/ 0 h 3912"/>
              <a:gd name="T4" fmla="*/ 7722 w 7723"/>
              <a:gd name="T5" fmla="*/ 0 h 3912"/>
              <a:gd name="T6" fmla="*/ 3693 w 7723"/>
              <a:gd name="T7" fmla="*/ 3911 h 3912"/>
              <a:gd name="T8" fmla="*/ 0 w 7723"/>
              <a:gd name="T9" fmla="*/ 3911 h 3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23" h="3912">
                <a:moveTo>
                  <a:pt x="0" y="3911"/>
                </a:moveTo>
                <a:lnTo>
                  <a:pt x="3912" y="0"/>
                </a:lnTo>
                <a:lnTo>
                  <a:pt x="7722" y="0"/>
                </a:lnTo>
                <a:lnTo>
                  <a:pt x="3693" y="3911"/>
                </a:lnTo>
                <a:lnTo>
                  <a:pt x="0" y="3911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4">
            <a:extLst>
              <a:ext uri="{FF2B5EF4-FFF2-40B4-BE49-F238E27FC236}">
                <a16:creationId xmlns:a16="http://schemas.microsoft.com/office/drawing/2014/main" id="{7AE82B08-4CE0-5A4A-812F-7133EC8EF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840" y="6910981"/>
            <a:ext cx="5124535" cy="4272050"/>
          </a:xfrm>
          <a:custGeom>
            <a:avLst/>
            <a:gdLst>
              <a:gd name="T0" fmla="*/ 4692 w 4693"/>
              <a:gd name="T1" fmla="*/ 3911 h 3912"/>
              <a:gd name="T2" fmla="*/ 1007 w 4693"/>
              <a:gd name="T3" fmla="*/ 3911 h 3912"/>
              <a:gd name="T4" fmla="*/ 0 w 4693"/>
              <a:gd name="T5" fmla="*/ 0 h 3912"/>
              <a:gd name="T6" fmla="*/ 3802 w 4693"/>
              <a:gd name="T7" fmla="*/ 0 h 3912"/>
              <a:gd name="T8" fmla="*/ 4692 w 4693"/>
              <a:gd name="T9" fmla="*/ 3911 h 3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93" h="3912">
                <a:moveTo>
                  <a:pt x="4692" y="3911"/>
                </a:moveTo>
                <a:lnTo>
                  <a:pt x="1007" y="3911"/>
                </a:lnTo>
                <a:lnTo>
                  <a:pt x="0" y="0"/>
                </a:lnTo>
                <a:lnTo>
                  <a:pt x="3802" y="0"/>
                </a:lnTo>
                <a:lnTo>
                  <a:pt x="4692" y="391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4DF505D3-354A-214A-95FA-84981CD35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007" y="6910981"/>
            <a:ext cx="5124535" cy="4272050"/>
          </a:xfrm>
          <a:custGeom>
            <a:avLst/>
            <a:gdLst>
              <a:gd name="T0" fmla="*/ 4691 w 4692"/>
              <a:gd name="T1" fmla="*/ 3911 h 3912"/>
              <a:gd name="T2" fmla="*/ 1007 w 4692"/>
              <a:gd name="T3" fmla="*/ 3911 h 3912"/>
              <a:gd name="T4" fmla="*/ 0 w 4692"/>
              <a:gd name="T5" fmla="*/ 0 h 3912"/>
              <a:gd name="T6" fmla="*/ 3802 w 4692"/>
              <a:gd name="T7" fmla="*/ 0 h 3912"/>
              <a:gd name="T8" fmla="*/ 4691 w 4692"/>
              <a:gd name="T9" fmla="*/ 3911 h 3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92" h="3912">
                <a:moveTo>
                  <a:pt x="4691" y="3911"/>
                </a:moveTo>
                <a:lnTo>
                  <a:pt x="1007" y="3911"/>
                </a:lnTo>
                <a:lnTo>
                  <a:pt x="0" y="0"/>
                </a:lnTo>
                <a:lnTo>
                  <a:pt x="3802" y="0"/>
                </a:lnTo>
                <a:lnTo>
                  <a:pt x="4691" y="391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6">
            <a:extLst>
              <a:ext uri="{FF2B5EF4-FFF2-40B4-BE49-F238E27FC236}">
                <a16:creationId xmlns:a16="http://schemas.microsoft.com/office/drawing/2014/main" id="{294E1740-3AC9-B94C-BCA9-667E6DB37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2580" y="6910981"/>
            <a:ext cx="5134167" cy="4272050"/>
          </a:xfrm>
          <a:custGeom>
            <a:avLst/>
            <a:gdLst>
              <a:gd name="T0" fmla="*/ 4700 w 4701"/>
              <a:gd name="T1" fmla="*/ 3911 h 3912"/>
              <a:gd name="T2" fmla="*/ 1007 w 4701"/>
              <a:gd name="T3" fmla="*/ 3911 h 3912"/>
              <a:gd name="T4" fmla="*/ 0 w 4701"/>
              <a:gd name="T5" fmla="*/ 0 h 3912"/>
              <a:gd name="T6" fmla="*/ 3810 w 4701"/>
              <a:gd name="T7" fmla="*/ 0 h 3912"/>
              <a:gd name="T8" fmla="*/ 4700 w 4701"/>
              <a:gd name="T9" fmla="*/ 3911 h 3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1" h="3912">
                <a:moveTo>
                  <a:pt x="4700" y="3911"/>
                </a:moveTo>
                <a:lnTo>
                  <a:pt x="1007" y="3911"/>
                </a:lnTo>
                <a:lnTo>
                  <a:pt x="0" y="0"/>
                </a:lnTo>
                <a:lnTo>
                  <a:pt x="3810" y="0"/>
                </a:lnTo>
                <a:lnTo>
                  <a:pt x="4700" y="391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7">
            <a:extLst>
              <a:ext uri="{FF2B5EF4-FFF2-40B4-BE49-F238E27FC236}">
                <a16:creationId xmlns:a16="http://schemas.microsoft.com/office/drawing/2014/main" id="{7C63FF55-9099-B247-95D4-C95B0F626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1643" y="6910981"/>
            <a:ext cx="5134167" cy="4272050"/>
          </a:xfrm>
          <a:custGeom>
            <a:avLst/>
            <a:gdLst>
              <a:gd name="T0" fmla="*/ 4700 w 4701"/>
              <a:gd name="T1" fmla="*/ 3911 h 3912"/>
              <a:gd name="T2" fmla="*/ 1007 w 4701"/>
              <a:gd name="T3" fmla="*/ 3911 h 3912"/>
              <a:gd name="T4" fmla="*/ 0 w 4701"/>
              <a:gd name="T5" fmla="*/ 0 h 3912"/>
              <a:gd name="T6" fmla="*/ 3802 w 4701"/>
              <a:gd name="T7" fmla="*/ 0 h 3912"/>
              <a:gd name="T8" fmla="*/ 4700 w 4701"/>
              <a:gd name="T9" fmla="*/ 3911 h 3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1" h="3912">
                <a:moveTo>
                  <a:pt x="4700" y="3911"/>
                </a:moveTo>
                <a:lnTo>
                  <a:pt x="1007" y="3911"/>
                </a:lnTo>
                <a:lnTo>
                  <a:pt x="0" y="0"/>
                </a:lnTo>
                <a:lnTo>
                  <a:pt x="3802" y="0"/>
                </a:lnTo>
                <a:lnTo>
                  <a:pt x="4700" y="391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00">
            <a:extLst>
              <a:ext uri="{FF2B5EF4-FFF2-40B4-BE49-F238E27FC236}">
                <a16:creationId xmlns:a16="http://schemas.microsoft.com/office/drawing/2014/main" id="{29A23AE2-BB03-9C4C-8252-09F8F1FC5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092" y="7893505"/>
            <a:ext cx="1045134" cy="760974"/>
          </a:xfrm>
          <a:custGeom>
            <a:avLst/>
            <a:gdLst>
              <a:gd name="T0" fmla="*/ 814 w 958"/>
              <a:gd name="T1" fmla="*/ 696 h 697"/>
              <a:gd name="T2" fmla="*/ 814 w 958"/>
              <a:gd name="T3" fmla="*/ 696 h 697"/>
              <a:gd name="T4" fmla="*/ 143 w 958"/>
              <a:gd name="T5" fmla="*/ 696 h 697"/>
              <a:gd name="T6" fmla="*/ 0 w 958"/>
              <a:gd name="T7" fmla="*/ 554 h 697"/>
              <a:gd name="T8" fmla="*/ 0 w 958"/>
              <a:gd name="T9" fmla="*/ 143 h 697"/>
              <a:gd name="T10" fmla="*/ 143 w 958"/>
              <a:gd name="T11" fmla="*/ 0 h 697"/>
              <a:gd name="T12" fmla="*/ 814 w 958"/>
              <a:gd name="T13" fmla="*/ 0 h 697"/>
              <a:gd name="T14" fmla="*/ 957 w 958"/>
              <a:gd name="T15" fmla="*/ 143 h 697"/>
              <a:gd name="T16" fmla="*/ 957 w 958"/>
              <a:gd name="T17" fmla="*/ 554 h 697"/>
              <a:gd name="T18" fmla="*/ 814 w 958"/>
              <a:gd name="T19" fmla="*/ 696 h 697"/>
              <a:gd name="T20" fmla="*/ 143 w 958"/>
              <a:gd name="T21" fmla="*/ 75 h 697"/>
              <a:gd name="T22" fmla="*/ 143 w 958"/>
              <a:gd name="T23" fmla="*/ 75 h 697"/>
              <a:gd name="T24" fmla="*/ 76 w 958"/>
              <a:gd name="T25" fmla="*/ 143 h 697"/>
              <a:gd name="T26" fmla="*/ 76 w 958"/>
              <a:gd name="T27" fmla="*/ 554 h 697"/>
              <a:gd name="T28" fmla="*/ 143 w 958"/>
              <a:gd name="T29" fmla="*/ 621 h 697"/>
              <a:gd name="T30" fmla="*/ 814 w 958"/>
              <a:gd name="T31" fmla="*/ 621 h 697"/>
              <a:gd name="T32" fmla="*/ 881 w 958"/>
              <a:gd name="T33" fmla="*/ 554 h 697"/>
              <a:gd name="T34" fmla="*/ 881 w 958"/>
              <a:gd name="T35" fmla="*/ 143 h 697"/>
              <a:gd name="T36" fmla="*/ 814 w 958"/>
              <a:gd name="T37" fmla="*/ 75 h 697"/>
              <a:gd name="T38" fmla="*/ 143 w 958"/>
              <a:gd name="T39" fmla="*/ 75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58" h="697">
                <a:moveTo>
                  <a:pt x="814" y="696"/>
                </a:moveTo>
                <a:lnTo>
                  <a:pt x="814" y="696"/>
                </a:lnTo>
                <a:cubicBezTo>
                  <a:pt x="143" y="696"/>
                  <a:pt x="143" y="696"/>
                  <a:pt x="143" y="696"/>
                </a:cubicBezTo>
                <a:cubicBezTo>
                  <a:pt x="67" y="696"/>
                  <a:pt x="0" y="629"/>
                  <a:pt x="0" y="554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67"/>
                  <a:pt x="67" y="0"/>
                  <a:pt x="143" y="0"/>
                </a:cubicBezTo>
                <a:cubicBezTo>
                  <a:pt x="814" y="0"/>
                  <a:pt x="814" y="0"/>
                  <a:pt x="814" y="0"/>
                </a:cubicBezTo>
                <a:cubicBezTo>
                  <a:pt x="890" y="0"/>
                  <a:pt x="957" y="67"/>
                  <a:pt x="957" y="143"/>
                </a:cubicBezTo>
                <a:cubicBezTo>
                  <a:pt x="957" y="554"/>
                  <a:pt x="957" y="554"/>
                  <a:pt x="957" y="554"/>
                </a:cubicBezTo>
                <a:cubicBezTo>
                  <a:pt x="957" y="629"/>
                  <a:pt x="890" y="696"/>
                  <a:pt x="814" y="696"/>
                </a:cubicBezTo>
                <a:close/>
                <a:moveTo>
                  <a:pt x="143" y="75"/>
                </a:moveTo>
                <a:lnTo>
                  <a:pt x="143" y="75"/>
                </a:lnTo>
                <a:cubicBezTo>
                  <a:pt x="109" y="75"/>
                  <a:pt x="76" y="109"/>
                  <a:pt x="76" y="143"/>
                </a:cubicBezTo>
                <a:cubicBezTo>
                  <a:pt x="76" y="554"/>
                  <a:pt x="76" y="554"/>
                  <a:pt x="76" y="554"/>
                </a:cubicBezTo>
                <a:cubicBezTo>
                  <a:pt x="76" y="587"/>
                  <a:pt x="109" y="621"/>
                  <a:pt x="143" y="621"/>
                </a:cubicBezTo>
                <a:cubicBezTo>
                  <a:pt x="814" y="621"/>
                  <a:pt x="814" y="621"/>
                  <a:pt x="814" y="621"/>
                </a:cubicBezTo>
                <a:cubicBezTo>
                  <a:pt x="848" y="621"/>
                  <a:pt x="881" y="587"/>
                  <a:pt x="881" y="554"/>
                </a:cubicBezTo>
                <a:cubicBezTo>
                  <a:pt x="881" y="143"/>
                  <a:pt x="881" y="143"/>
                  <a:pt x="881" y="143"/>
                </a:cubicBezTo>
                <a:cubicBezTo>
                  <a:pt x="881" y="109"/>
                  <a:pt x="848" y="75"/>
                  <a:pt x="814" y="75"/>
                </a:cubicBezTo>
                <a:lnTo>
                  <a:pt x="143" y="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01">
            <a:extLst>
              <a:ext uri="{FF2B5EF4-FFF2-40B4-BE49-F238E27FC236}">
                <a16:creationId xmlns:a16="http://schemas.microsoft.com/office/drawing/2014/main" id="{96E9C9B1-EEC9-6546-894D-437236D8E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293" y="8115054"/>
            <a:ext cx="221549" cy="313057"/>
          </a:xfrm>
          <a:custGeom>
            <a:avLst/>
            <a:gdLst>
              <a:gd name="T0" fmla="*/ 109 w 202"/>
              <a:gd name="T1" fmla="*/ 286 h 287"/>
              <a:gd name="T2" fmla="*/ 109 w 202"/>
              <a:gd name="T3" fmla="*/ 286 h 287"/>
              <a:gd name="T4" fmla="*/ 42 w 202"/>
              <a:gd name="T5" fmla="*/ 286 h 287"/>
              <a:gd name="T6" fmla="*/ 8 w 202"/>
              <a:gd name="T7" fmla="*/ 260 h 287"/>
              <a:gd name="T8" fmla="*/ 8 w 202"/>
              <a:gd name="T9" fmla="*/ 260 h 287"/>
              <a:gd name="T10" fmla="*/ 42 w 202"/>
              <a:gd name="T11" fmla="*/ 227 h 287"/>
              <a:gd name="T12" fmla="*/ 117 w 202"/>
              <a:gd name="T13" fmla="*/ 227 h 287"/>
              <a:gd name="T14" fmla="*/ 142 w 202"/>
              <a:gd name="T15" fmla="*/ 202 h 287"/>
              <a:gd name="T16" fmla="*/ 117 w 202"/>
              <a:gd name="T17" fmla="*/ 177 h 287"/>
              <a:gd name="T18" fmla="*/ 92 w 202"/>
              <a:gd name="T19" fmla="*/ 177 h 287"/>
              <a:gd name="T20" fmla="*/ 0 w 202"/>
              <a:gd name="T21" fmla="*/ 101 h 287"/>
              <a:gd name="T22" fmla="*/ 92 w 202"/>
              <a:gd name="T23" fmla="*/ 0 h 287"/>
              <a:gd name="T24" fmla="*/ 168 w 202"/>
              <a:gd name="T25" fmla="*/ 0 h 287"/>
              <a:gd name="T26" fmla="*/ 193 w 202"/>
              <a:gd name="T27" fmla="*/ 34 h 287"/>
              <a:gd name="T28" fmla="*/ 193 w 202"/>
              <a:gd name="T29" fmla="*/ 34 h 287"/>
              <a:gd name="T30" fmla="*/ 168 w 202"/>
              <a:gd name="T31" fmla="*/ 59 h 287"/>
              <a:gd name="T32" fmla="*/ 92 w 202"/>
              <a:gd name="T33" fmla="*/ 59 h 287"/>
              <a:gd name="T34" fmla="*/ 59 w 202"/>
              <a:gd name="T35" fmla="*/ 92 h 287"/>
              <a:gd name="T36" fmla="*/ 92 w 202"/>
              <a:gd name="T37" fmla="*/ 118 h 287"/>
              <a:gd name="T38" fmla="*/ 117 w 202"/>
              <a:gd name="T39" fmla="*/ 118 h 287"/>
              <a:gd name="T40" fmla="*/ 201 w 202"/>
              <a:gd name="T41" fmla="*/ 210 h 287"/>
              <a:gd name="T42" fmla="*/ 109 w 202"/>
              <a:gd name="T43" fmla="*/ 286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2" h="287">
                <a:moveTo>
                  <a:pt x="109" y="286"/>
                </a:moveTo>
                <a:lnTo>
                  <a:pt x="109" y="286"/>
                </a:lnTo>
                <a:cubicBezTo>
                  <a:pt x="42" y="286"/>
                  <a:pt x="42" y="286"/>
                  <a:pt x="42" y="286"/>
                </a:cubicBezTo>
                <a:cubicBezTo>
                  <a:pt x="25" y="286"/>
                  <a:pt x="8" y="277"/>
                  <a:pt x="8" y="260"/>
                </a:cubicBezTo>
                <a:lnTo>
                  <a:pt x="8" y="260"/>
                </a:lnTo>
                <a:cubicBezTo>
                  <a:pt x="8" y="244"/>
                  <a:pt x="25" y="227"/>
                  <a:pt x="42" y="227"/>
                </a:cubicBezTo>
                <a:cubicBezTo>
                  <a:pt x="117" y="227"/>
                  <a:pt x="117" y="227"/>
                  <a:pt x="117" y="227"/>
                </a:cubicBezTo>
                <a:cubicBezTo>
                  <a:pt x="134" y="227"/>
                  <a:pt x="142" y="218"/>
                  <a:pt x="142" y="202"/>
                </a:cubicBezTo>
                <a:cubicBezTo>
                  <a:pt x="142" y="185"/>
                  <a:pt x="134" y="177"/>
                  <a:pt x="117" y="177"/>
                </a:cubicBezTo>
                <a:cubicBezTo>
                  <a:pt x="92" y="177"/>
                  <a:pt x="92" y="177"/>
                  <a:pt x="92" y="177"/>
                </a:cubicBezTo>
                <a:cubicBezTo>
                  <a:pt x="50" y="177"/>
                  <a:pt x="8" y="143"/>
                  <a:pt x="0" y="101"/>
                </a:cubicBezTo>
                <a:cubicBezTo>
                  <a:pt x="0" y="42"/>
                  <a:pt x="42" y="0"/>
                  <a:pt x="92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76" y="0"/>
                  <a:pt x="193" y="17"/>
                  <a:pt x="193" y="34"/>
                </a:cubicBezTo>
                <a:lnTo>
                  <a:pt x="193" y="34"/>
                </a:lnTo>
                <a:cubicBezTo>
                  <a:pt x="193" y="51"/>
                  <a:pt x="176" y="59"/>
                  <a:pt x="168" y="59"/>
                </a:cubicBezTo>
                <a:cubicBezTo>
                  <a:pt x="92" y="59"/>
                  <a:pt x="92" y="59"/>
                  <a:pt x="92" y="59"/>
                </a:cubicBezTo>
                <a:cubicBezTo>
                  <a:pt x="75" y="59"/>
                  <a:pt x="59" y="76"/>
                  <a:pt x="59" y="92"/>
                </a:cubicBezTo>
                <a:cubicBezTo>
                  <a:pt x="59" y="101"/>
                  <a:pt x="75" y="118"/>
                  <a:pt x="92" y="118"/>
                </a:cubicBezTo>
                <a:cubicBezTo>
                  <a:pt x="117" y="118"/>
                  <a:pt x="117" y="118"/>
                  <a:pt x="117" y="118"/>
                </a:cubicBezTo>
                <a:cubicBezTo>
                  <a:pt x="168" y="118"/>
                  <a:pt x="201" y="160"/>
                  <a:pt x="201" y="210"/>
                </a:cubicBezTo>
                <a:cubicBezTo>
                  <a:pt x="193" y="252"/>
                  <a:pt x="151" y="286"/>
                  <a:pt x="109" y="2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02">
            <a:extLst>
              <a:ext uri="{FF2B5EF4-FFF2-40B4-BE49-F238E27FC236}">
                <a16:creationId xmlns:a16="http://schemas.microsoft.com/office/drawing/2014/main" id="{122EDB59-00FA-3247-B283-D178E8836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1168" y="8066891"/>
            <a:ext cx="67428" cy="81875"/>
          </a:xfrm>
          <a:custGeom>
            <a:avLst/>
            <a:gdLst>
              <a:gd name="T0" fmla="*/ 59 w 60"/>
              <a:gd name="T1" fmla="*/ 76 h 77"/>
              <a:gd name="T2" fmla="*/ 0 w 60"/>
              <a:gd name="T3" fmla="*/ 76 h 77"/>
              <a:gd name="T4" fmla="*/ 0 w 60"/>
              <a:gd name="T5" fmla="*/ 0 h 77"/>
              <a:gd name="T6" fmla="*/ 59 w 60"/>
              <a:gd name="T7" fmla="*/ 0 h 77"/>
              <a:gd name="T8" fmla="*/ 59 w 60"/>
              <a:gd name="T9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77">
                <a:moveTo>
                  <a:pt x="59" y="76"/>
                </a:moveTo>
                <a:lnTo>
                  <a:pt x="0" y="76"/>
                </a:lnTo>
                <a:lnTo>
                  <a:pt x="0" y="0"/>
                </a:lnTo>
                <a:lnTo>
                  <a:pt x="59" y="0"/>
                </a:lnTo>
                <a:lnTo>
                  <a:pt x="59" y="7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03">
            <a:extLst>
              <a:ext uri="{FF2B5EF4-FFF2-40B4-BE49-F238E27FC236}">
                <a16:creationId xmlns:a16="http://schemas.microsoft.com/office/drawing/2014/main" id="{82206615-A743-7441-834E-466EA3DEC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1168" y="8399214"/>
            <a:ext cx="67428" cy="81878"/>
          </a:xfrm>
          <a:custGeom>
            <a:avLst/>
            <a:gdLst>
              <a:gd name="T0" fmla="*/ 59 w 60"/>
              <a:gd name="T1" fmla="*/ 76 h 77"/>
              <a:gd name="T2" fmla="*/ 0 w 60"/>
              <a:gd name="T3" fmla="*/ 76 h 77"/>
              <a:gd name="T4" fmla="*/ 0 w 60"/>
              <a:gd name="T5" fmla="*/ 0 h 77"/>
              <a:gd name="T6" fmla="*/ 59 w 60"/>
              <a:gd name="T7" fmla="*/ 0 h 77"/>
              <a:gd name="T8" fmla="*/ 59 w 60"/>
              <a:gd name="T9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77">
                <a:moveTo>
                  <a:pt x="59" y="76"/>
                </a:moveTo>
                <a:lnTo>
                  <a:pt x="0" y="76"/>
                </a:lnTo>
                <a:lnTo>
                  <a:pt x="0" y="0"/>
                </a:lnTo>
                <a:lnTo>
                  <a:pt x="59" y="0"/>
                </a:lnTo>
                <a:lnTo>
                  <a:pt x="59" y="7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04">
            <a:extLst>
              <a:ext uri="{FF2B5EF4-FFF2-40B4-BE49-F238E27FC236}">
                <a16:creationId xmlns:a16="http://schemas.microsoft.com/office/drawing/2014/main" id="{6FFB893C-0163-E140-93DE-DA7903A7A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043" y="8004278"/>
            <a:ext cx="110776" cy="101144"/>
          </a:xfrm>
          <a:custGeom>
            <a:avLst/>
            <a:gdLst>
              <a:gd name="T0" fmla="*/ 59 w 102"/>
              <a:gd name="T1" fmla="*/ 8 h 93"/>
              <a:gd name="T2" fmla="*/ 59 w 102"/>
              <a:gd name="T3" fmla="*/ 8 h 93"/>
              <a:gd name="T4" fmla="*/ 17 w 102"/>
              <a:gd name="T5" fmla="*/ 33 h 93"/>
              <a:gd name="T6" fmla="*/ 8 w 102"/>
              <a:gd name="T7" fmla="*/ 75 h 93"/>
              <a:gd name="T8" fmla="*/ 8 w 102"/>
              <a:gd name="T9" fmla="*/ 75 h 93"/>
              <a:gd name="T10" fmla="*/ 50 w 102"/>
              <a:gd name="T11" fmla="*/ 83 h 93"/>
              <a:gd name="T12" fmla="*/ 84 w 102"/>
              <a:gd name="T13" fmla="*/ 58 h 93"/>
              <a:gd name="T14" fmla="*/ 92 w 102"/>
              <a:gd name="T15" fmla="*/ 16 h 93"/>
              <a:gd name="T16" fmla="*/ 92 w 102"/>
              <a:gd name="T17" fmla="*/ 16 h 93"/>
              <a:gd name="T18" fmla="*/ 59 w 102"/>
              <a:gd name="T19" fmla="*/ 8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93">
                <a:moveTo>
                  <a:pt x="59" y="8"/>
                </a:moveTo>
                <a:lnTo>
                  <a:pt x="59" y="8"/>
                </a:lnTo>
                <a:cubicBezTo>
                  <a:pt x="17" y="33"/>
                  <a:pt x="17" y="33"/>
                  <a:pt x="17" y="33"/>
                </a:cubicBezTo>
                <a:cubicBezTo>
                  <a:pt x="8" y="42"/>
                  <a:pt x="0" y="67"/>
                  <a:pt x="8" y="75"/>
                </a:cubicBezTo>
                <a:lnTo>
                  <a:pt x="8" y="75"/>
                </a:lnTo>
                <a:cubicBezTo>
                  <a:pt x="17" y="92"/>
                  <a:pt x="34" y="92"/>
                  <a:pt x="50" y="83"/>
                </a:cubicBezTo>
                <a:cubicBezTo>
                  <a:pt x="84" y="58"/>
                  <a:pt x="84" y="58"/>
                  <a:pt x="84" y="58"/>
                </a:cubicBezTo>
                <a:cubicBezTo>
                  <a:pt x="101" y="50"/>
                  <a:pt x="101" y="33"/>
                  <a:pt x="92" y="16"/>
                </a:cubicBezTo>
                <a:lnTo>
                  <a:pt x="92" y="16"/>
                </a:lnTo>
                <a:cubicBezTo>
                  <a:pt x="84" y="8"/>
                  <a:pt x="67" y="0"/>
                  <a:pt x="59" y="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05">
            <a:extLst>
              <a:ext uri="{FF2B5EF4-FFF2-40B4-BE49-F238E27FC236}">
                <a16:creationId xmlns:a16="http://schemas.microsoft.com/office/drawing/2014/main" id="{9FEFF632-2812-3B4C-BE9E-F345432B0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5497" y="8432930"/>
            <a:ext cx="120409" cy="91508"/>
          </a:xfrm>
          <a:custGeom>
            <a:avLst/>
            <a:gdLst>
              <a:gd name="T0" fmla="*/ 59 w 110"/>
              <a:gd name="T1" fmla="*/ 9 h 85"/>
              <a:gd name="T2" fmla="*/ 59 w 110"/>
              <a:gd name="T3" fmla="*/ 9 h 85"/>
              <a:gd name="T4" fmla="*/ 17 w 110"/>
              <a:gd name="T5" fmla="*/ 33 h 85"/>
              <a:gd name="T6" fmla="*/ 17 w 110"/>
              <a:gd name="T7" fmla="*/ 76 h 85"/>
              <a:gd name="T8" fmla="*/ 17 w 110"/>
              <a:gd name="T9" fmla="*/ 76 h 85"/>
              <a:gd name="T10" fmla="*/ 50 w 110"/>
              <a:gd name="T11" fmla="*/ 76 h 85"/>
              <a:gd name="T12" fmla="*/ 93 w 110"/>
              <a:gd name="T13" fmla="*/ 50 h 85"/>
              <a:gd name="T14" fmla="*/ 101 w 110"/>
              <a:gd name="T15" fmla="*/ 9 h 85"/>
              <a:gd name="T16" fmla="*/ 101 w 110"/>
              <a:gd name="T17" fmla="*/ 9 h 85"/>
              <a:gd name="T18" fmla="*/ 59 w 110"/>
              <a:gd name="T19" fmla="*/ 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0" h="85">
                <a:moveTo>
                  <a:pt x="59" y="9"/>
                </a:moveTo>
                <a:lnTo>
                  <a:pt x="59" y="9"/>
                </a:lnTo>
                <a:cubicBezTo>
                  <a:pt x="17" y="33"/>
                  <a:pt x="17" y="33"/>
                  <a:pt x="17" y="33"/>
                </a:cubicBezTo>
                <a:cubicBezTo>
                  <a:pt x="8" y="42"/>
                  <a:pt x="0" y="59"/>
                  <a:pt x="17" y="76"/>
                </a:cubicBezTo>
                <a:lnTo>
                  <a:pt x="17" y="76"/>
                </a:lnTo>
                <a:cubicBezTo>
                  <a:pt x="25" y="84"/>
                  <a:pt x="42" y="84"/>
                  <a:pt x="50" y="76"/>
                </a:cubicBezTo>
                <a:cubicBezTo>
                  <a:pt x="93" y="50"/>
                  <a:pt x="93" y="50"/>
                  <a:pt x="93" y="50"/>
                </a:cubicBezTo>
                <a:cubicBezTo>
                  <a:pt x="101" y="42"/>
                  <a:pt x="109" y="25"/>
                  <a:pt x="101" y="9"/>
                </a:cubicBezTo>
                <a:lnTo>
                  <a:pt x="101" y="9"/>
                </a:lnTo>
                <a:cubicBezTo>
                  <a:pt x="93" y="0"/>
                  <a:pt x="67" y="0"/>
                  <a:pt x="59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06">
            <a:extLst>
              <a:ext uri="{FF2B5EF4-FFF2-40B4-BE49-F238E27FC236}">
                <a16:creationId xmlns:a16="http://schemas.microsoft.com/office/drawing/2014/main" id="{E713198F-C8A3-B141-80B1-EB19BDE9D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8722" y="8399214"/>
            <a:ext cx="313061" cy="443099"/>
          </a:xfrm>
          <a:custGeom>
            <a:avLst/>
            <a:gdLst>
              <a:gd name="T0" fmla="*/ 285 w 286"/>
              <a:gd name="T1" fmla="*/ 403 h 404"/>
              <a:gd name="T2" fmla="*/ 285 w 286"/>
              <a:gd name="T3" fmla="*/ 403 h 404"/>
              <a:gd name="T4" fmla="*/ 0 w 286"/>
              <a:gd name="T5" fmla="*/ 403 h 404"/>
              <a:gd name="T6" fmla="*/ 0 w 286"/>
              <a:gd name="T7" fmla="*/ 59 h 404"/>
              <a:gd name="T8" fmla="*/ 59 w 286"/>
              <a:gd name="T9" fmla="*/ 0 h 404"/>
              <a:gd name="T10" fmla="*/ 227 w 286"/>
              <a:gd name="T11" fmla="*/ 0 h 404"/>
              <a:gd name="T12" fmla="*/ 285 w 286"/>
              <a:gd name="T13" fmla="*/ 59 h 404"/>
              <a:gd name="T14" fmla="*/ 285 w 286"/>
              <a:gd name="T15" fmla="*/ 403 h 404"/>
              <a:gd name="T16" fmla="*/ 59 w 286"/>
              <a:gd name="T17" fmla="*/ 345 h 404"/>
              <a:gd name="T18" fmla="*/ 59 w 286"/>
              <a:gd name="T19" fmla="*/ 345 h 404"/>
              <a:gd name="T20" fmla="*/ 227 w 286"/>
              <a:gd name="T21" fmla="*/ 345 h 404"/>
              <a:gd name="T22" fmla="*/ 227 w 286"/>
              <a:gd name="T23" fmla="*/ 59 h 404"/>
              <a:gd name="T24" fmla="*/ 227 w 286"/>
              <a:gd name="T25" fmla="*/ 51 h 404"/>
              <a:gd name="T26" fmla="*/ 59 w 286"/>
              <a:gd name="T27" fmla="*/ 51 h 404"/>
              <a:gd name="T28" fmla="*/ 59 w 286"/>
              <a:gd name="T29" fmla="*/ 59 h 404"/>
              <a:gd name="T30" fmla="*/ 59 w 286"/>
              <a:gd name="T31" fmla="*/ 345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6" h="404">
                <a:moveTo>
                  <a:pt x="285" y="403"/>
                </a:moveTo>
                <a:lnTo>
                  <a:pt x="285" y="403"/>
                </a:lnTo>
                <a:cubicBezTo>
                  <a:pt x="0" y="403"/>
                  <a:pt x="0" y="403"/>
                  <a:pt x="0" y="403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26"/>
                  <a:pt x="25" y="0"/>
                  <a:pt x="59" y="0"/>
                </a:cubicBezTo>
                <a:cubicBezTo>
                  <a:pt x="227" y="0"/>
                  <a:pt x="227" y="0"/>
                  <a:pt x="227" y="0"/>
                </a:cubicBezTo>
                <a:cubicBezTo>
                  <a:pt x="252" y="0"/>
                  <a:pt x="285" y="26"/>
                  <a:pt x="285" y="59"/>
                </a:cubicBezTo>
                <a:lnTo>
                  <a:pt x="285" y="403"/>
                </a:lnTo>
                <a:close/>
                <a:moveTo>
                  <a:pt x="59" y="345"/>
                </a:moveTo>
                <a:lnTo>
                  <a:pt x="59" y="345"/>
                </a:lnTo>
                <a:cubicBezTo>
                  <a:pt x="227" y="345"/>
                  <a:pt x="227" y="345"/>
                  <a:pt x="227" y="345"/>
                </a:cubicBezTo>
                <a:cubicBezTo>
                  <a:pt x="227" y="59"/>
                  <a:pt x="227" y="59"/>
                  <a:pt x="227" y="59"/>
                </a:cubicBezTo>
                <a:cubicBezTo>
                  <a:pt x="227" y="51"/>
                  <a:pt x="227" y="51"/>
                  <a:pt x="227" y="51"/>
                </a:cubicBezTo>
                <a:cubicBezTo>
                  <a:pt x="59" y="51"/>
                  <a:pt x="59" y="51"/>
                  <a:pt x="59" y="51"/>
                </a:cubicBezTo>
                <a:cubicBezTo>
                  <a:pt x="59" y="59"/>
                  <a:pt x="59" y="59"/>
                  <a:pt x="59" y="59"/>
                </a:cubicBezTo>
                <a:lnTo>
                  <a:pt x="59" y="3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07">
            <a:extLst>
              <a:ext uri="{FF2B5EF4-FFF2-40B4-BE49-F238E27FC236}">
                <a16:creationId xmlns:a16="http://schemas.microsoft.com/office/drawing/2014/main" id="{BAE7A082-0ADA-5747-A3AD-4C5CB17C7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4562" y="8269176"/>
            <a:ext cx="910278" cy="577955"/>
          </a:xfrm>
          <a:custGeom>
            <a:avLst/>
            <a:gdLst>
              <a:gd name="T0" fmla="*/ 747 w 832"/>
              <a:gd name="T1" fmla="*/ 529 h 530"/>
              <a:gd name="T2" fmla="*/ 747 w 832"/>
              <a:gd name="T3" fmla="*/ 529 h 530"/>
              <a:gd name="T4" fmla="*/ 84 w 832"/>
              <a:gd name="T5" fmla="*/ 529 h 530"/>
              <a:gd name="T6" fmla="*/ 0 w 832"/>
              <a:gd name="T7" fmla="*/ 445 h 530"/>
              <a:gd name="T8" fmla="*/ 0 w 832"/>
              <a:gd name="T9" fmla="*/ 101 h 530"/>
              <a:gd name="T10" fmla="*/ 33 w 832"/>
              <a:gd name="T11" fmla="*/ 67 h 530"/>
              <a:gd name="T12" fmla="*/ 33 w 832"/>
              <a:gd name="T13" fmla="*/ 67 h 530"/>
              <a:gd name="T14" fmla="*/ 75 w 832"/>
              <a:gd name="T15" fmla="*/ 101 h 530"/>
              <a:gd name="T16" fmla="*/ 75 w 832"/>
              <a:gd name="T17" fmla="*/ 445 h 530"/>
              <a:gd name="T18" fmla="*/ 84 w 832"/>
              <a:gd name="T19" fmla="*/ 453 h 530"/>
              <a:gd name="T20" fmla="*/ 747 w 832"/>
              <a:gd name="T21" fmla="*/ 453 h 530"/>
              <a:gd name="T22" fmla="*/ 755 w 832"/>
              <a:gd name="T23" fmla="*/ 445 h 530"/>
              <a:gd name="T24" fmla="*/ 755 w 832"/>
              <a:gd name="T25" fmla="*/ 0 h 530"/>
              <a:gd name="T26" fmla="*/ 831 w 832"/>
              <a:gd name="T27" fmla="*/ 0 h 530"/>
              <a:gd name="T28" fmla="*/ 831 w 832"/>
              <a:gd name="T29" fmla="*/ 445 h 530"/>
              <a:gd name="T30" fmla="*/ 747 w 832"/>
              <a:gd name="T31" fmla="*/ 529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32" h="530">
                <a:moveTo>
                  <a:pt x="747" y="529"/>
                </a:moveTo>
                <a:lnTo>
                  <a:pt x="747" y="529"/>
                </a:lnTo>
                <a:cubicBezTo>
                  <a:pt x="84" y="529"/>
                  <a:pt x="84" y="529"/>
                  <a:pt x="84" y="529"/>
                </a:cubicBezTo>
                <a:cubicBezTo>
                  <a:pt x="33" y="529"/>
                  <a:pt x="0" y="495"/>
                  <a:pt x="0" y="445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84"/>
                  <a:pt x="17" y="67"/>
                  <a:pt x="33" y="67"/>
                </a:cubicBezTo>
                <a:lnTo>
                  <a:pt x="33" y="67"/>
                </a:lnTo>
                <a:cubicBezTo>
                  <a:pt x="58" y="67"/>
                  <a:pt x="75" y="84"/>
                  <a:pt x="75" y="101"/>
                </a:cubicBezTo>
                <a:cubicBezTo>
                  <a:pt x="75" y="445"/>
                  <a:pt x="75" y="445"/>
                  <a:pt x="75" y="445"/>
                </a:cubicBezTo>
                <a:cubicBezTo>
                  <a:pt x="75" y="453"/>
                  <a:pt x="75" y="453"/>
                  <a:pt x="84" y="453"/>
                </a:cubicBezTo>
                <a:cubicBezTo>
                  <a:pt x="747" y="453"/>
                  <a:pt x="747" y="453"/>
                  <a:pt x="747" y="453"/>
                </a:cubicBezTo>
                <a:cubicBezTo>
                  <a:pt x="755" y="453"/>
                  <a:pt x="755" y="453"/>
                  <a:pt x="755" y="445"/>
                </a:cubicBezTo>
                <a:cubicBezTo>
                  <a:pt x="755" y="0"/>
                  <a:pt x="755" y="0"/>
                  <a:pt x="755" y="0"/>
                </a:cubicBezTo>
                <a:cubicBezTo>
                  <a:pt x="831" y="0"/>
                  <a:pt x="831" y="0"/>
                  <a:pt x="831" y="0"/>
                </a:cubicBezTo>
                <a:cubicBezTo>
                  <a:pt x="831" y="445"/>
                  <a:pt x="831" y="445"/>
                  <a:pt x="831" y="445"/>
                </a:cubicBezTo>
                <a:cubicBezTo>
                  <a:pt x="831" y="495"/>
                  <a:pt x="797" y="529"/>
                  <a:pt x="747" y="5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08">
            <a:extLst>
              <a:ext uri="{FF2B5EF4-FFF2-40B4-BE49-F238E27FC236}">
                <a16:creationId xmlns:a16="http://schemas.microsoft.com/office/drawing/2014/main" id="{8978975F-DECC-EE48-9FC6-B0B9DBA3A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2317" y="7893505"/>
            <a:ext cx="1045137" cy="433466"/>
          </a:xfrm>
          <a:custGeom>
            <a:avLst/>
            <a:gdLst>
              <a:gd name="T0" fmla="*/ 805 w 957"/>
              <a:gd name="T1" fmla="*/ 394 h 395"/>
              <a:gd name="T2" fmla="*/ 805 w 957"/>
              <a:gd name="T3" fmla="*/ 394 h 395"/>
              <a:gd name="T4" fmla="*/ 696 w 957"/>
              <a:gd name="T5" fmla="*/ 344 h 395"/>
              <a:gd name="T6" fmla="*/ 587 w 957"/>
              <a:gd name="T7" fmla="*/ 394 h 395"/>
              <a:gd name="T8" fmla="*/ 478 w 957"/>
              <a:gd name="T9" fmla="*/ 344 h 395"/>
              <a:gd name="T10" fmla="*/ 369 w 957"/>
              <a:gd name="T11" fmla="*/ 394 h 395"/>
              <a:gd name="T12" fmla="*/ 260 w 957"/>
              <a:gd name="T13" fmla="*/ 344 h 395"/>
              <a:gd name="T14" fmla="*/ 134 w 957"/>
              <a:gd name="T15" fmla="*/ 394 h 395"/>
              <a:gd name="T16" fmla="*/ 0 w 957"/>
              <a:gd name="T17" fmla="*/ 235 h 395"/>
              <a:gd name="T18" fmla="*/ 0 w 957"/>
              <a:gd name="T19" fmla="*/ 226 h 395"/>
              <a:gd name="T20" fmla="*/ 125 w 957"/>
              <a:gd name="T21" fmla="*/ 34 h 395"/>
              <a:gd name="T22" fmla="*/ 193 w 957"/>
              <a:gd name="T23" fmla="*/ 0 h 395"/>
              <a:gd name="T24" fmla="*/ 763 w 957"/>
              <a:gd name="T25" fmla="*/ 0 h 395"/>
              <a:gd name="T26" fmla="*/ 763 w 957"/>
              <a:gd name="T27" fmla="*/ 0 h 395"/>
              <a:gd name="T28" fmla="*/ 822 w 957"/>
              <a:gd name="T29" fmla="*/ 34 h 395"/>
              <a:gd name="T30" fmla="*/ 956 w 957"/>
              <a:gd name="T31" fmla="*/ 226 h 395"/>
              <a:gd name="T32" fmla="*/ 956 w 957"/>
              <a:gd name="T33" fmla="*/ 235 h 395"/>
              <a:gd name="T34" fmla="*/ 814 w 957"/>
              <a:gd name="T35" fmla="*/ 394 h 395"/>
              <a:gd name="T36" fmla="*/ 805 w 957"/>
              <a:gd name="T37" fmla="*/ 394 h 395"/>
              <a:gd name="T38" fmla="*/ 696 w 957"/>
              <a:gd name="T39" fmla="*/ 243 h 395"/>
              <a:gd name="T40" fmla="*/ 696 w 957"/>
              <a:gd name="T41" fmla="*/ 243 h 395"/>
              <a:gd name="T42" fmla="*/ 696 w 957"/>
              <a:gd name="T43" fmla="*/ 243 h 395"/>
              <a:gd name="T44" fmla="*/ 738 w 957"/>
              <a:gd name="T45" fmla="*/ 277 h 395"/>
              <a:gd name="T46" fmla="*/ 805 w 957"/>
              <a:gd name="T47" fmla="*/ 319 h 395"/>
              <a:gd name="T48" fmla="*/ 872 w 957"/>
              <a:gd name="T49" fmla="*/ 252 h 395"/>
              <a:gd name="T50" fmla="*/ 763 w 957"/>
              <a:gd name="T51" fmla="*/ 75 h 395"/>
              <a:gd name="T52" fmla="*/ 193 w 957"/>
              <a:gd name="T53" fmla="*/ 75 h 395"/>
              <a:gd name="T54" fmla="*/ 193 w 957"/>
              <a:gd name="T55" fmla="*/ 75 h 395"/>
              <a:gd name="T56" fmla="*/ 75 w 957"/>
              <a:gd name="T57" fmla="*/ 243 h 395"/>
              <a:gd name="T58" fmla="*/ 142 w 957"/>
              <a:gd name="T59" fmla="*/ 310 h 395"/>
              <a:gd name="T60" fmla="*/ 209 w 957"/>
              <a:gd name="T61" fmla="*/ 269 h 395"/>
              <a:gd name="T62" fmla="*/ 260 w 957"/>
              <a:gd name="T63" fmla="*/ 243 h 395"/>
              <a:gd name="T64" fmla="*/ 260 w 957"/>
              <a:gd name="T65" fmla="*/ 243 h 395"/>
              <a:gd name="T66" fmla="*/ 302 w 957"/>
              <a:gd name="T67" fmla="*/ 269 h 395"/>
              <a:gd name="T68" fmla="*/ 369 w 957"/>
              <a:gd name="T69" fmla="*/ 310 h 395"/>
              <a:gd name="T70" fmla="*/ 428 w 957"/>
              <a:gd name="T71" fmla="*/ 269 h 395"/>
              <a:gd name="T72" fmla="*/ 478 w 957"/>
              <a:gd name="T73" fmla="*/ 243 h 395"/>
              <a:gd name="T74" fmla="*/ 478 w 957"/>
              <a:gd name="T75" fmla="*/ 243 h 395"/>
              <a:gd name="T76" fmla="*/ 520 w 957"/>
              <a:gd name="T77" fmla="*/ 269 h 395"/>
              <a:gd name="T78" fmla="*/ 587 w 957"/>
              <a:gd name="T79" fmla="*/ 310 h 395"/>
              <a:gd name="T80" fmla="*/ 646 w 957"/>
              <a:gd name="T81" fmla="*/ 269 h 395"/>
              <a:gd name="T82" fmla="*/ 696 w 957"/>
              <a:gd name="T83" fmla="*/ 243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57" h="395">
                <a:moveTo>
                  <a:pt x="805" y="394"/>
                </a:moveTo>
                <a:lnTo>
                  <a:pt x="805" y="394"/>
                </a:lnTo>
                <a:cubicBezTo>
                  <a:pt x="763" y="394"/>
                  <a:pt x="721" y="378"/>
                  <a:pt x="696" y="344"/>
                </a:cubicBezTo>
                <a:cubicBezTo>
                  <a:pt x="663" y="369"/>
                  <a:pt x="629" y="394"/>
                  <a:pt x="587" y="394"/>
                </a:cubicBezTo>
                <a:cubicBezTo>
                  <a:pt x="545" y="394"/>
                  <a:pt x="503" y="369"/>
                  <a:pt x="478" y="344"/>
                </a:cubicBezTo>
                <a:cubicBezTo>
                  <a:pt x="444" y="369"/>
                  <a:pt x="411" y="394"/>
                  <a:pt x="369" y="394"/>
                </a:cubicBezTo>
                <a:cubicBezTo>
                  <a:pt x="327" y="394"/>
                  <a:pt x="285" y="369"/>
                  <a:pt x="260" y="344"/>
                </a:cubicBezTo>
                <a:cubicBezTo>
                  <a:pt x="226" y="378"/>
                  <a:pt x="184" y="394"/>
                  <a:pt x="134" y="394"/>
                </a:cubicBezTo>
                <a:cubicBezTo>
                  <a:pt x="58" y="386"/>
                  <a:pt x="0" y="319"/>
                  <a:pt x="0" y="235"/>
                </a:cubicBezTo>
                <a:cubicBezTo>
                  <a:pt x="0" y="226"/>
                  <a:pt x="0" y="226"/>
                  <a:pt x="0" y="226"/>
                </a:cubicBezTo>
                <a:cubicBezTo>
                  <a:pt x="125" y="34"/>
                  <a:pt x="125" y="34"/>
                  <a:pt x="125" y="34"/>
                </a:cubicBezTo>
                <a:cubicBezTo>
                  <a:pt x="142" y="17"/>
                  <a:pt x="167" y="0"/>
                  <a:pt x="193" y="0"/>
                </a:cubicBezTo>
                <a:cubicBezTo>
                  <a:pt x="763" y="0"/>
                  <a:pt x="763" y="0"/>
                  <a:pt x="763" y="0"/>
                </a:cubicBezTo>
                <a:lnTo>
                  <a:pt x="763" y="0"/>
                </a:lnTo>
                <a:cubicBezTo>
                  <a:pt x="789" y="0"/>
                  <a:pt x="814" y="8"/>
                  <a:pt x="822" y="34"/>
                </a:cubicBezTo>
                <a:cubicBezTo>
                  <a:pt x="956" y="226"/>
                  <a:pt x="956" y="226"/>
                  <a:pt x="956" y="226"/>
                </a:cubicBezTo>
                <a:cubicBezTo>
                  <a:pt x="956" y="235"/>
                  <a:pt x="956" y="235"/>
                  <a:pt x="956" y="235"/>
                </a:cubicBezTo>
                <a:cubicBezTo>
                  <a:pt x="956" y="319"/>
                  <a:pt x="889" y="386"/>
                  <a:pt x="814" y="394"/>
                </a:cubicBezTo>
                <a:cubicBezTo>
                  <a:pt x="805" y="394"/>
                  <a:pt x="805" y="394"/>
                  <a:pt x="805" y="394"/>
                </a:cubicBezTo>
                <a:close/>
                <a:moveTo>
                  <a:pt x="696" y="243"/>
                </a:moveTo>
                <a:lnTo>
                  <a:pt x="696" y="243"/>
                </a:lnTo>
                <a:lnTo>
                  <a:pt x="696" y="243"/>
                </a:lnTo>
                <a:cubicBezTo>
                  <a:pt x="713" y="243"/>
                  <a:pt x="730" y="252"/>
                  <a:pt x="738" y="277"/>
                </a:cubicBezTo>
                <a:cubicBezTo>
                  <a:pt x="746" y="302"/>
                  <a:pt x="780" y="319"/>
                  <a:pt x="805" y="319"/>
                </a:cubicBezTo>
                <a:cubicBezTo>
                  <a:pt x="839" y="310"/>
                  <a:pt x="872" y="285"/>
                  <a:pt x="872" y="252"/>
                </a:cubicBezTo>
                <a:cubicBezTo>
                  <a:pt x="763" y="75"/>
                  <a:pt x="763" y="75"/>
                  <a:pt x="763" y="75"/>
                </a:cubicBezTo>
                <a:cubicBezTo>
                  <a:pt x="193" y="75"/>
                  <a:pt x="193" y="75"/>
                  <a:pt x="193" y="75"/>
                </a:cubicBezTo>
                <a:lnTo>
                  <a:pt x="193" y="75"/>
                </a:lnTo>
                <a:cubicBezTo>
                  <a:pt x="75" y="243"/>
                  <a:pt x="75" y="243"/>
                  <a:pt x="75" y="243"/>
                </a:cubicBezTo>
                <a:cubicBezTo>
                  <a:pt x="75" y="285"/>
                  <a:pt x="109" y="310"/>
                  <a:pt x="142" y="310"/>
                </a:cubicBezTo>
                <a:cubicBezTo>
                  <a:pt x="167" y="319"/>
                  <a:pt x="201" y="302"/>
                  <a:pt x="209" y="269"/>
                </a:cubicBezTo>
                <a:cubicBezTo>
                  <a:pt x="218" y="252"/>
                  <a:pt x="235" y="243"/>
                  <a:pt x="260" y="243"/>
                </a:cubicBezTo>
                <a:lnTo>
                  <a:pt x="260" y="243"/>
                </a:lnTo>
                <a:cubicBezTo>
                  <a:pt x="276" y="243"/>
                  <a:pt x="293" y="252"/>
                  <a:pt x="302" y="269"/>
                </a:cubicBezTo>
                <a:cubicBezTo>
                  <a:pt x="310" y="293"/>
                  <a:pt x="335" y="310"/>
                  <a:pt x="369" y="310"/>
                </a:cubicBezTo>
                <a:cubicBezTo>
                  <a:pt x="394" y="310"/>
                  <a:pt x="419" y="293"/>
                  <a:pt x="428" y="269"/>
                </a:cubicBezTo>
                <a:cubicBezTo>
                  <a:pt x="436" y="252"/>
                  <a:pt x="453" y="243"/>
                  <a:pt x="478" y="243"/>
                </a:cubicBezTo>
                <a:lnTo>
                  <a:pt x="478" y="243"/>
                </a:lnTo>
                <a:cubicBezTo>
                  <a:pt x="495" y="243"/>
                  <a:pt x="511" y="252"/>
                  <a:pt x="520" y="269"/>
                </a:cubicBezTo>
                <a:cubicBezTo>
                  <a:pt x="528" y="293"/>
                  <a:pt x="554" y="310"/>
                  <a:pt x="587" y="310"/>
                </a:cubicBezTo>
                <a:cubicBezTo>
                  <a:pt x="612" y="310"/>
                  <a:pt x="637" y="302"/>
                  <a:pt x="646" y="269"/>
                </a:cubicBezTo>
                <a:cubicBezTo>
                  <a:pt x="654" y="252"/>
                  <a:pt x="671" y="243"/>
                  <a:pt x="696" y="2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09">
            <a:extLst>
              <a:ext uri="{FF2B5EF4-FFF2-40B4-BE49-F238E27FC236}">
                <a16:creationId xmlns:a16="http://schemas.microsoft.com/office/drawing/2014/main" id="{DAC95BF7-2434-3E41-ADB3-A686FB7B9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5667" y="8187297"/>
            <a:ext cx="943993" cy="110776"/>
          </a:xfrm>
          <a:custGeom>
            <a:avLst/>
            <a:gdLst>
              <a:gd name="T0" fmla="*/ 865 w 866"/>
              <a:gd name="T1" fmla="*/ 100 h 101"/>
              <a:gd name="T2" fmla="*/ 0 w 866"/>
              <a:gd name="T3" fmla="*/ 100 h 101"/>
              <a:gd name="T4" fmla="*/ 0 w 866"/>
              <a:gd name="T5" fmla="*/ 0 h 101"/>
              <a:gd name="T6" fmla="*/ 865 w 866"/>
              <a:gd name="T7" fmla="*/ 0 h 101"/>
              <a:gd name="T8" fmla="*/ 865 w 866"/>
              <a:gd name="T9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6" h="101">
                <a:moveTo>
                  <a:pt x="865" y="100"/>
                </a:moveTo>
                <a:lnTo>
                  <a:pt x="0" y="100"/>
                </a:lnTo>
                <a:lnTo>
                  <a:pt x="0" y="0"/>
                </a:lnTo>
                <a:lnTo>
                  <a:pt x="865" y="0"/>
                </a:lnTo>
                <a:lnTo>
                  <a:pt x="865" y="10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10">
            <a:extLst>
              <a:ext uri="{FF2B5EF4-FFF2-40B4-BE49-F238E27FC236}">
                <a16:creationId xmlns:a16="http://schemas.microsoft.com/office/drawing/2014/main" id="{D6A22B93-AC90-9C40-BFD8-59B8D38E1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7178" y="8461827"/>
            <a:ext cx="202284" cy="81875"/>
          </a:xfrm>
          <a:custGeom>
            <a:avLst/>
            <a:gdLst>
              <a:gd name="T0" fmla="*/ 151 w 186"/>
              <a:gd name="T1" fmla="*/ 76 h 77"/>
              <a:gd name="T2" fmla="*/ 151 w 186"/>
              <a:gd name="T3" fmla="*/ 76 h 77"/>
              <a:gd name="T4" fmla="*/ 42 w 186"/>
              <a:gd name="T5" fmla="*/ 76 h 77"/>
              <a:gd name="T6" fmla="*/ 0 w 186"/>
              <a:gd name="T7" fmla="*/ 34 h 77"/>
              <a:gd name="T8" fmla="*/ 0 w 186"/>
              <a:gd name="T9" fmla="*/ 34 h 77"/>
              <a:gd name="T10" fmla="*/ 42 w 186"/>
              <a:gd name="T11" fmla="*/ 0 h 77"/>
              <a:gd name="T12" fmla="*/ 151 w 186"/>
              <a:gd name="T13" fmla="*/ 0 h 77"/>
              <a:gd name="T14" fmla="*/ 185 w 186"/>
              <a:gd name="T15" fmla="*/ 34 h 77"/>
              <a:gd name="T16" fmla="*/ 185 w 186"/>
              <a:gd name="T17" fmla="*/ 34 h 77"/>
              <a:gd name="T18" fmla="*/ 151 w 186"/>
              <a:gd name="T19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" h="77">
                <a:moveTo>
                  <a:pt x="151" y="76"/>
                </a:moveTo>
                <a:lnTo>
                  <a:pt x="151" y="76"/>
                </a:lnTo>
                <a:cubicBezTo>
                  <a:pt x="42" y="76"/>
                  <a:pt x="42" y="76"/>
                  <a:pt x="42" y="76"/>
                </a:cubicBezTo>
                <a:cubicBezTo>
                  <a:pt x="17" y="76"/>
                  <a:pt x="0" y="59"/>
                  <a:pt x="0" y="34"/>
                </a:cubicBezTo>
                <a:lnTo>
                  <a:pt x="0" y="34"/>
                </a:lnTo>
                <a:cubicBezTo>
                  <a:pt x="0" y="17"/>
                  <a:pt x="17" y="0"/>
                  <a:pt x="42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68" y="0"/>
                  <a:pt x="185" y="17"/>
                  <a:pt x="185" y="34"/>
                </a:cubicBezTo>
                <a:lnTo>
                  <a:pt x="185" y="34"/>
                </a:lnTo>
                <a:cubicBezTo>
                  <a:pt x="185" y="59"/>
                  <a:pt x="168" y="76"/>
                  <a:pt x="151" y="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11">
            <a:extLst>
              <a:ext uri="{FF2B5EF4-FFF2-40B4-BE49-F238E27FC236}">
                <a16:creationId xmlns:a16="http://schemas.microsoft.com/office/drawing/2014/main" id="{C110CC11-009B-1349-86DC-CC7C32E01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3057" y="7903137"/>
            <a:ext cx="1045134" cy="809137"/>
          </a:xfrm>
          <a:custGeom>
            <a:avLst/>
            <a:gdLst>
              <a:gd name="T0" fmla="*/ 815 w 958"/>
              <a:gd name="T1" fmla="*/ 739 h 740"/>
              <a:gd name="T2" fmla="*/ 815 w 958"/>
              <a:gd name="T3" fmla="*/ 739 h 740"/>
              <a:gd name="T4" fmla="*/ 143 w 958"/>
              <a:gd name="T5" fmla="*/ 739 h 740"/>
              <a:gd name="T6" fmla="*/ 0 w 958"/>
              <a:gd name="T7" fmla="*/ 596 h 740"/>
              <a:gd name="T8" fmla="*/ 0 w 958"/>
              <a:gd name="T9" fmla="*/ 143 h 740"/>
              <a:gd name="T10" fmla="*/ 143 w 958"/>
              <a:gd name="T11" fmla="*/ 0 h 740"/>
              <a:gd name="T12" fmla="*/ 815 w 958"/>
              <a:gd name="T13" fmla="*/ 0 h 740"/>
              <a:gd name="T14" fmla="*/ 957 w 958"/>
              <a:gd name="T15" fmla="*/ 143 h 740"/>
              <a:gd name="T16" fmla="*/ 957 w 958"/>
              <a:gd name="T17" fmla="*/ 596 h 740"/>
              <a:gd name="T18" fmla="*/ 815 w 958"/>
              <a:gd name="T19" fmla="*/ 739 h 740"/>
              <a:gd name="T20" fmla="*/ 143 w 958"/>
              <a:gd name="T21" fmla="*/ 84 h 740"/>
              <a:gd name="T22" fmla="*/ 143 w 958"/>
              <a:gd name="T23" fmla="*/ 84 h 740"/>
              <a:gd name="T24" fmla="*/ 76 w 958"/>
              <a:gd name="T25" fmla="*/ 143 h 740"/>
              <a:gd name="T26" fmla="*/ 76 w 958"/>
              <a:gd name="T27" fmla="*/ 596 h 740"/>
              <a:gd name="T28" fmla="*/ 143 w 958"/>
              <a:gd name="T29" fmla="*/ 663 h 740"/>
              <a:gd name="T30" fmla="*/ 815 w 958"/>
              <a:gd name="T31" fmla="*/ 663 h 740"/>
              <a:gd name="T32" fmla="*/ 882 w 958"/>
              <a:gd name="T33" fmla="*/ 596 h 740"/>
              <a:gd name="T34" fmla="*/ 882 w 958"/>
              <a:gd name="T35" fmla="*/ 143 h 740"/>
              <a:gd name="T36" fmla="*/ 815 w 958"/>
              <a:gd name="T37" fmla="*/ 84 h 740"/>
              <a:gd name="T38" fmla="*/ 143 w 958"/>
              <a:gd name="T39" fmla="*/ 84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58" h="740">
                <a:moveTo>
                  <a:pt x="815" y="739"/>
                </a:moveTo>
                <a:lnTo>
                  <a:pt x="815" y="739"/>
                </a:lnTo>
                <a:cubicBezTo>
                  <a:pt x="143" y="739"/>
                  <a:pt x="143" y="739"/>
                  <a:pt x="143" y="739"/>
                </a:cubicBezTo>
                <a:cubicBezTo>
                  <a:pt x="67" y="739"/>
                  <a:pt x="0" y="672"/>
                  <a:pt x="0" y="596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67"/>
                  <a:pt x="67" y="0"/>
                  <a:pt x="143" y="0"/>
                </a:cubicBezTo>
                <a:cubicBezTo>
                  <a:pt x="815" y="0"/>
                  <a:pt x="815" y="0"/>
                  <a:pt x="815" y="0"/>
                </a:cubicBezTo>
                <a:cubicBezTo>
                  <a:pt x="890" y="0"/>
                  <a:pt x="957" y="67"/>
                  <a:pt x="957" y="143"/>
                </a:cubicBezTo>
                <a:cubicBezTo>
                  <a:pt x="957" y="596"/>
                  <a:pt x="957" y="596"/>
                  <a:pt x="957" y="596"/>
                </a:cubicBezTo>
                <a:cubicBezTo>
                  <a:pt x="957" y="672"/>
                  <a:pt x="890" y="739"/>
                  <a:pt x="815" y="739"/>
                </a:cubicBezTo>
                <a:close/>
                <a:moveTo>
                  <a:pt x="143" y="84"/>
                </a:moveTo>
                <a:lnTo>
                  <a:pt x="143" y="84"/>
                </a:lnTo>
                <a:cubicBezTo>
                  <a:pt x="110" y="84"/>
                  <a:pt x="76" y="109"/>
                  <a:pt x="76" y="143"/>
                </a:cubicBezTo>
                <a:cubicBezTo>
                  <a:pt x="76" y="596"/>
                  <a:pt x="76" y="596"/>
                  <a:pt x="76" y="596"/>
                </a:cubicBezTo>
                <a:cubicBezTo>
                  <a:pt x="76" y="630"/>
                  <a:pt x="110" y="663"/>
                  <a:pt x="143" y="663"/>
                </a:cubicBezTo>
                <a:cubicBezTo>
                  <a:pt x="815" y="663"/>
                  <a:pt x="815" y="663"/>
                  <a:pt x="815" y="663"/>
                </a:cubicBezTo>
                <a:cubicBezTo>
                  <a:pt x="848" y="663"/>
                  <a:pt x="882" y="630"/>
                  <a:pt x="882" y="596"/>
                </a:cubicBezTo>
                <a:cubicBezTo>
                  <a:pt x="882" y="143"/>
                  <a:pt x="882" y="143"/>
                  <a:pt x="882" y="143"/>
                </a:cubicBezTo>
                <a:cubicBezTo>
                  <a:pt x="882" y="109"/>
                  <a:pt x="848" y="84"/>
                  <a:pt x="815" y="84"/>
                </a:cubicBezTo>
                <a:lnTo>
                  <a:pt x="143" y="8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12">
            <a:extLst>
              <a:ext uri="{FF2B5EF4-FFF2-40B4-BE49-F238E27FC236}">
                <a16:creationId xmlns:a16="http://schemas.microsoft.com/office/drawing/2014/main" id="{E58734D6-E321-A44D-850B-D27874518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7538" y="8278808"/>
            <a:ext cx="274530" cy="57796"/>
          </a:xfrm>
          <a:custGeom>
            <a:avLst/>
            <a:gdLst>
              <a:gd name="T0" fmla="*/ 252 w 253"/>
              <a:gd name="T1" fmla="*/ 51 h 52"/>
              <a:gd name="T2" fmla="*/ 0 w 253"/>
              <a:gd name="T3" fmla="*/ 51 h 52"/>
              <a:gd name="T4" fmla="*/ 0 w 253"/>
              <a:gd name="T5" fmla="*/ 0 h 52"/>
              <a:gd name="T6" fmla="*/ 252 w 253"/>
              <a:gd name="T7" fmla="*/ 0 h 52"/>
              <a:gd name="T8" fmla="*/ 252 w 253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" h="52">
                <a:moveTo>
                  <a:pt x="252" y="51"/>
                </a:moveTo>
                <a:lnTo>
                  <a:pt x="0" y="51"/>
                </a:lnTo>
                <a:lnTo>
                  <a:pt x="0" y="0"/>
                </a:lnTo>
                <a:lnTo>
                  <a:pt x="252" y="0"/>
                </a:lnTo>
                <a:lnTo>
                  <a:pt x="252" y="5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13">
            <a:extLst>
              <a:ext uri="{FF2B5EF4-FFF2-40B4-BE49-F238E27FC236}">
                <a16:creationId xmlns:a16="http://schemas.microsoft.com/office/drawing/2014/main" id="{219845E3-5AC2-7740-8A1B-288930307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6068" y="8095789"/>
            <a:ext cx="269712" cy="505709"/>
          </a:xfrm>
          <a:custGeom>
            <a:avLst/>
            <a:gdLst>
              <a:gd name="T0" fmla="*/ 101 w 245"/>
              <a:gd name="T1" fmla="*/ 0 h 463"/>
              <a:gd name="T2" fmla="*/ 101 w 245"/>
              <a:gd name="T3" fmla="*/ 0 h 463"/>
              <a:gd name="T4" fmla="*/ 0 w 245"/>
              <a:gd name="T5" fmla="*/ 0 h 463"/>
              <a:gd name="T6" fmla="*/ 0 w 245"/>
              <a:gd name="T7" fmla="*/ 59 h 463"/>
              <a:gd name="T8" fmla="*/ 76 w 245"/>
              <a:gd name="T9" fmla="*/ 59 h 463"/>
              <a:gd name="T10" fmla="*/ 93 w 245"/>
              <a:gd name="T11" fmla="*/ 68 h 463"/>
              <a:gd name="T12" fmla="*/ 185 w 245"/>
              <a:gd name="T13" fmla="*/ 177 h 463"/>
              <a:gd name="T14" fmla="*/ 185 w 245"/>
              <a:gd name="T15" fmla="*/ 412 h 463"/>
              <a:gd name="T16" fmla="*/ 42 w 245"/>
              <a:gd name="T17" fmla="*/ 412 h 463"/>
              <a:gd name="T18" fmla="*/ 42 w 245"/>
              <a:gd name="T19" fmla="*/ 437 h 463"/>
              <a:gd name="T20" fmla="*/ 34 w 245"/>
              <a:gd name="T21" fmla="*/ 462 h 463"/>
              <a:gd name="T22" fmla="*/ 185 w 245"/>
              <a:gd name="T23" fmla="*/ 462 h 463"/>
              <a:gd name="T24" fmla="*/ 244 w 245"/>
              <a:gd name="T25" fmla="*/ 412 h 463"/>
              <a:gd name="T26" fmla="*/ 244 w 245"/>
              <a:gd name="T27" fmla="*/ 160 h 463"/>
              <a:gd name="T28" fmla="*/ 244 w 245"/>
              <a:gd name="T29" fmla="*/ 152 h 463"/>
              <a:gd name="T30" fmla="*/ 126 w 245"/>
              <a:gd name="T31" fmla="*/ 17 h 463"/>
              <a:gd name="T32" fmla="*/ 101 w 245"/>
              <a:gd name="T33" fmla="*/ 0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5" h="463">
                <a:moveTo>
                  <a:pt x="101" y="0"/>
                </a:moveTo>
                <a:lnTo>
                  <a:pt x="101" y="0"/>
                </a:lnTo>
                <a:cubicBezTo>
                  <a:pt x="0" y="0"/>
                  <a:pt x="0" y="0"/>
                  <a:pt x="0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76" y="59"/>
                  <a:pt x="76" y="59"/>
                  <a:pt x="76" y="59"/>
                </a:cubicBezTo>
                <a:cubicBezTo>
                  <a:pt x="84" y="59"/>
                  <a:pt x="93" y="68"/>
                  <a:pt x="93" y="68"/>
                </a:cubicBezTo>
                <a:cubicBezTo>
                  <a:pt x="185" y="177"/>
                  <a:pt x="185" y="177"/>
                  <a:pt x="185" y="177"/>
                </a:cubicBezTo>
                <a:cubicBezTo>
                  <a:pt x="185" y="412"/>
                  <a:pt x="185" y="412"/>
                  <a:pt x="185" y="412"/>
                </a:cubicBezTo>
                <a:cubicBezTo>
                  <a:pt x="42" y="412"/>
                  <a:pt x="42" y="412"/>
                  <a:pt x="42" y="412"/>
                </a:cubicBezTo>
                <a:cubicBezTo>
                  <a:pt x="42" y="420"/>
                  <a:pt x="42" y="429"/>
                  <a:pt x="42" y="437"/>
                </a:cubicBezTo>
                <a:cubicBezTo>
                  <a:pt x="42" y="445"/>
                  <a:pt x="42" y="454"/>
                  <a:pt x="34" y="462"/>
                </a:cubicBezTo>
                <a:cubicBezTo>
                  <a:pt x="185" y="462"/>
                  <a:pt x="185" y="462"/>
                  <a:pt x="185" y="462"/>
                </a:cubicBezTo>
                <a:cubicBezTo>
                  <a:pt x="219" y="462"/>
                  <a:pt x="244" y="437"/>
                  <a:pt x="244" y="412"/>
                </a:cubicBezTo>
                <a:cubicBezTo>
                  <a:pt x="244" y="160"/>
                  <a:pt x="244" y="160"/>
                  <a:pt x="244" y="160"/>
                </a:cubicBezTo>
                <a:cubicBezTo>
                  <a:pt x="244" y="160"/>
                  <a:pt x="244" y="160"/>
                  <a:pt x="244" y="152"/>
                </a:cubicBezTo>
                <a:cubicBezTo>
                  <a:pt x="126" y="17"/>
                  <a:pt x="126" y="17"/>
                  <a:pt x="126" y="17"/>
                </a:cubicBezTo>
                <a:cubicBezTo>
                  <a:pt x="118" y="9"/>
                  <a:pt x="109" y="0"/>
                  <a:pt x="10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14">
            <a:extLst>
              <a:ext uri="{FF2B5EF4-FFF2-40B4-BE49-F238E27FC236}">
                <a16:creationId xmlns:a16="http://schemas.microsoft.com/office/drawing/2014/main" id="{142C407B-C904-2942-A437-833A2084E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1867" y="8534070"/>
            <a:ext cx="313061" cy="81878"/>
          </a:xfrm>
          <a:custGeom>
            <a:avLst/>
            <a:gdLst>
              <a:gd name="T0" fmla="*/ 285 w 286"/>
              <a:gd name="T1" fmla="*/ 0 h 77"/>
              <a:gd name="T2" fmla="*/ 285 w 286"/>
              <a:gd name="T3" fmla="*/ 0 h 77"/>
              <a:gd name="T4" fmla="*/ 8 w 286"/>
              <a:gd name="T5" fmla="*/ 0 h 77"/>
              <a:gd name="T6" fmla="*/ 16 w 286"/>
              <a:gd name="T7" fmla="*/ 34 h 77"/>
              <a:gd name="T8" fmla="*/ 0 w 286"/>
              <a:gd name="T9" fmla="*/ 76 h 77"/>
              <a:gd name="T10" fmla="*/ 285 w 286"/>
              <a:gd name="T11" fmla="*/ 76 h 77"/>
              <a:gd name="T12" fmla="*/ 277 w 286"/>
              <a:gd name="T13" fmla="*/ 34 h 77"/>
              <a:gd name="T14" fmla="*/ 285 w 286"/>
              <a:gd name="T1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6" h="77">
                <a:moveTo>
                  <a:pt x="285" y="0"/>
                </a:moveTo>
                <a:lnTo>
                  <a:pt x="285" y="0"/>
                </a:lnTo>
                <a:cubicBezTo>
                  <a:pt x="8" y="0"/>
                  <a:pt x="8" y="0"/>
                  <a:pt x="8" y="0"/>
                </a:cubicBezTo>
                <a:cubicBezTo>
                  <a:pt x="8" y="9"/>
                  <a:pt x="16" y="17"/>
                  <a:pt x="16" y="34"/>
                </a:cubicBezTo>
                <a:cubicBezTo>
                  <a:pt x="16" y="42"/>
                  <a:pt x="8" y="59"/>
                  <a:pt x="0" y="76"/>
                </a:cubicBezTo>
                <a:cubicBezTo>
                  <a:pt x="285" y="76"/>
                  <a:pt x="285" y="76"/>
                  <a:pt x="285" y="76"/>
                </a:cubicBezTo>
                <a:cubicBezTo>
                  <a:pt x="277" y="59"/>
                  <a:pt x="277" y="42"/>
                  <a:pt x="277" y="34"/>
                </a:cubicBezTo>
                <a:cubicBezTo>
                  <a:pt x="277" y="17"/>
                  <a:pt x="277" y="9"/>
                  <a:pt x="28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15">
            <a:extLst>
              <a:ext uri="{FF2B5EF4-FFF2-40B4-BE49-F238E27FC236}">
                <a16:creationId xmlns:a16="http://schemas.microsoft.com/office/drawing/2014/main" id="{06EA0C70-20A6-CA47-9885-40FCF4DC9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6196" y="7941668"/>
            <a:ext cx="789872" cy="568322"/>
          </a:xfrm>
          <a:custGeom>
            <a:avLst/>
            <a:gdLst>
              <a:gd name="T0" fmla="*/ 688 w 722"/>
              <a:gd name="T1" fmla="*/ 503 h 521"/>
              <a:gd name="T2" fmla="*/ 688 w 722"/>
              <a:gd name="T3" fmla="*/ 503 h 521"/>
              <a:gd name="T4" fmla="*/ 721 w 722"/>
              <a:gd name="T5" fmla="*/ 512 h 521"/>
              <a:gd name="T6" fmla="*/ 721 w 722"/>
              <a:gd name="T7" fmla="*/ 201 h 521"/>
              <a:gd name="T8" fmla="*/ 721 w 722"/>
              <a:gd name="T9" fmla="*/ 142 h 521"/>
              <a:gd name="T10" fmla="*/ 721 w 722"/>
              <a:gd name="T11" fmla="*/ 75 h 521"/>
              <a:gd name="T12" fmla="*/ 654 w 722"/>
              <a:gd name="T13" fmla="*/ 0 h 521"/>
              <a:gd name="T14" fmla="*/ 33 w 722"/>
              <a:gd name="T15" fmla="*/ 0 h 521"/>
              <a:gd name="T16" fmla="*/ 0 w 722"/>
              <a:gd name="T17" fmla="*/ 42 h 521"/>
              <a:gd name="T18" fmla="*/ 33 w 722"/>
              <a:gd name="T19" fmla="*/ 75 h 521"/>
              <a:gd name="T20" fmla="*/ 646 w 722"/>
              <a:gd name="T21" fmla="*/ 75 h 521"/>
              <a:gd name="T22" fmla="*/ 646 w 722"/>
              <a:gd name="T23" fmla="*/ 520 h 521"/>
              <a:gd name="T24" fmla="*/ 688 w 722"/>
              <a:gd name="T25" fmla="*/ 503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22" h="521">
                <a:moveTo>
                  <a:pt x="688" y="503"/>
                </a:moveTo>
                <a:lnTo>
                  <a:pt x="688" y="503"/>
                </a:lnTo>
                <a:cubicBezTo>
                  <a:pt x="704" y="503"/>
                  <a:pt x="713" y="503"/>
                  <a:pt x="721" y="512"/>
                </a:cubicBezTo>
                <a:cubicBezTo>
                  <a:pt x="721" y="201"/>
                  <a:pt x="721" y="201"/>
                  <a:pt x="721" y="201"/>
                </a:cubicBezTo>
                <a:cubicBezTo>
                  <a:pt x="721" y="142"/>
                  <a:pt x="721" y="142"/>
                  <a:pt x="721" y="142"/>
                </a:cubicBezTo>
                <a:cubicBezTo>
                  <a:pt x="721" y="75"/>
                  <a:pt x="721" y="75"/>
                  <a:pt x="721" y="75"/>
                </a:cubicBezTo>
                <a:cubicBezTo>
                  <a:pt x="721" y="33"/>
                  <a:pt x="688" y="0"/>
                  <a:pt x="654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16" y="0"/>
                  <a:pt x="0" y="16"/>
                  <a:pt x="0" y="42"/>
                </a:cubicBezTo>
                <a:cubicBezTo>
                  <a:pt x="0" y="59"/>
                  <a:pt x="16" y="75"/>
                  <a:pt x="33" y="75"/>
                </a:cubicBezTo>
                <a:cubicBezTo>
                  <a:pt x="646" y="75"/>
                  <a:pt x="646" y="75"/>
                  <a:pt x="646" y="75"/>
                </a:cubicBezTo>
                <a:cubicBezTo>
                  <a:pt x="646" y="520"/>
                  <a:pt x="646" y="520"/>
                  <a:pt x="646" y="520"/>
                </a:cubicBezTo>
                <a:cubicBezTo>
                  <a:pt x="654" y="512"/>
                  <a:pt x="671" y="503"/>
                  <a:pt x="688" y="50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16">
            <a:extLst>
              <a:ext uri="{FF2B5EF4-FFF2-40B4-BE49-F238E27FC236}">
                <a16:creationId xmlns:a16="http://schemas.microsoft.com/office/drawing/2014/main" id="{83FFB113-655A-8A42-855B-63AE71D4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8075" y="8249910"/>
            <a:ext cx="163754" cy="366038"/>
          </a:xfrm>
          <a:custGeom>
            <a:avLst/>
            <a:gdLst>
              <a:gd name="T0" fmla="*/ 143 w 152"/>
              <a:gd name="T1" fmla="*/ 260 h 337"/>
              <a:gd name="T2" fmla="*/ 143 w 152"/>
              <a:gd name="T3" fmla="*/ 260 h 337"/>
              <a:gd name="T4" fmla="*/ 76 w 152"/>
              <a:gd name="T5" fmla="*/ 260 h 337"/>
              <a:gd name="T6" fmla="*/ 76 w 152"/>
              <a:gd name="T7" fmla="*/ 0 h 337"/>
              <a:gd name="T8" fmla="*/ 0 w 152"/>
              <a:gd name="T9" fmla="*/ 0 h 337"/>
              <a:gd name="T10" fmla="*/ 0 w 152"/>
              <a:gd name="T11" fmla="*/ 260 h 337"/>
              <a:gd name="T12" fmla="*/ 17 w 152"/>
              <a:gd name="T13" fmla="*/ 311 h 337"/>
              <a:gd name="T14" fmla="*/ 76 w 152"/>
              <a:gd name="T15" fmla="*/ 336 h 337"/>
              <a:gd name="T16" fmla="*/ 76 w 152"/>
              <a:gd name="T17" fmla="*/ 336 h 337"/>
              <a:gd name="T18" fmla="*/ 151 w 152"/>
              <a:gd name="T19" fmla="*/ 336 h 337"/>
              <a:gd name="T20" fmla="*/ 134 w 152"/>
              <a:gd name="T21" fmla="*/ 294 h 337"/>
              <a:gd name="T22" fmla="*/ 143 w 152"/>
              <a:gd name="T23" fmla="*/ 260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2" h="337">
                <a:moveTo>
                  <a:pt x="143" y="260"/>
                </a:moveTo>
                <a:lnTo>
                  <a:pt x="143" y="260"/>
                </a:lnTo>
                <a:cubicBezTo>
                  <a:pt x="76" y="260"/>
                  <a:pt x="76" y="260"/>
                  <a:pt x="76" y="260"/>
                </a:cubicBezTo>
                <a:cubicBezTo>
                  <a:pt x="76" y="0"/>
                  <a:pt x="76" y="0"/>
                  <a:pt x="7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60"/>
                  <a:pt x="0" y="260"/>
                  <a:pt x="0" y="260"/>
                </a:cubicBezTo>
                <a:cubicBezTo>
                  <a:pt x="0" y="277"/>
                  <a:pt x="8" y="294"/>
                  <a:pt x="17" y="311"/>
                </a:cubicBezTo>
                <a:cubicBezTo>
                  <a:pt x="34" y="327"/>
                  <a:pt x="50" y="336"/>
                  <a:pt x="76" y="336"/>
                </a:cubicBezTo>
                <a:lnTo>
                  <a:pt x="76" y="336"/>
                </a:lnTo>
                <a:cubicBezTo>
                  <a:pt x="151" y="336"/>
                  <a:pt x="151" y="336"/>
                  <a:pt x="151" y="336"/>
                </a:cubicBezTo>
                <a:cubicBezTo>
                  <a:pt x="143" y="319"/>
                  <a:pt x="134" y="302"/>
                  <a:pt x="134" y="294"/>
                </a:cubicBezTo>
                <a:cubicBezTo>
                  <a:pt x="134" y="277"/>
                  <a:pt x="134" y="269"/>
                  <a:pt x="143" y="2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17">
            <a:extLst>
              <a:ext uri="{FF2B5EF4-FFF2-40B4-BE49-F238E27FC236}">
                <a16:creationId xmlns:a16="http://schemas.microsoft.com/office/drawing/2014/main" id="{46DE02EF-D81A-1A4A-9904-331588BBF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6765" y="8452195"/>
            <a:ext cx="221549" cy="231182"/>
          </a:xfrm>
          <a:custGeom>
            <a:avLst/>
            <a:gdLst>
              <a:gd name="T0" fmla="*/ 101 w 202"/>
              <a:gd name="T1" fmla="*/ 210 h 211"/>
              <a:gd name="T2" fmla="*/ 101 w 202"/>
              <a:gd name="T3" fmla="*/ 210 h 211"/>
              <a:gd name="T4" fmla="*/ 0 w 202"/>
              <a:gd name="T5" fmla="*/ 109 h 211"/>
              <a:gd name="T6" fmla="*/ 101 w 202"/>
              <a:gd name="T7" fmla="*/ 0 h 211"/>
              <a:gd name="T8" fmla="*/ 201 w 202"/>
              <a:gd name="T9" fmla="*/ 109 h 211"/>
              <a:gd name="T10" fmla="*/ 101 w 202"/>
              <a:gd name="T11" fmla="*/ 210 h 211"/>
              <a:gd name="T12" fmla="*/ 101 w 202"/>
              <a:gd name="T13" fmla="*/ 59 h 211"/>
              <a:gd name="T14" fmla="*/ 101 w 202"/>
              <a:gd name="T15" fmla="*/ 59 h 211"/>
              <a:gd name="T16" fmla="*/ 59 w 202"/>
              <a:gd name="T17" fmla="*/ 109 h 211"/>
              <a:gd name="T18" fmla="*/ 101 w 202"/>
              <a:gd name="T19" fmla="*/ 151 h 211"/>
              <a:gd name="T20" fmla="*/ 151 w 202"/>
              <a:gd name="T21" fmla="*/ 109 h 211"/>
              <a:gd name="T22" fmla="*/ 101 w 202"/>
              <a:gd name="T23" fmla="*/ 5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2" h="211">
                <a:moveTo>
                  <a:pt x="101" y="210"/>
                </a:moveTo>
                <a:lnTo>
                  <a:pt x="101" y="210"/>
                </a:lnTo>
                <a:cubicBezTo>
                  <a:pt x="50" y="210"/>
                  <a:pt x="0" y="159"/>
                  <a:pt x="0" y="109"/>
                </a:cubicBezTo>
                <a:cubicBezTo>
                  <a:pt x="0" y="50"/>
                  <a:pt x="50" y="0"/>
                  <a:pt x="101" y="0"/>
                </a:cubicBezTo>
                <a:cubicBezTo>
                  <a:pt x="160" y="0"/>
                  <a:pt x="201" y="50"/>
                  <a:pt x="201" y="109"/>
                </a:cubicBezTo>
                <a:cubicBezTo>
                  <a:pt x="201" y="159"/>
                  <a:pt x="160" y="210"/>
                  <a:pt x="101" y="210"/>
                </a:cubicBezTo>
                <a:close/>
                <a:moveTo>
                  <a:pt x="101" y="59"/>
                </a:moveTo>
                <a:lnTo>
                  <a:pt x="101" y="59"/>
                </a:lnTo>
                <a:cubicBezTo>
                  <a:pt x="75" y="59"/>
                  <a:pt x="59" y="84"/>
                  <a:pt x="59" y="109"/>
                </a:cubicBezTo>
                <a:cubicBezTo>
                  <a:pt x="59" y="134"/>
                  <a:pt x="75" y="151"/>
                  <a:pt x="101" y="151"/>
                </a:cubicBezTo>
                <a:cubicBezTo>
                  <a:pt x="126" y="151"/>
                  <a:pt x="151" y="134"/>
                  <a:pt x="151" y="109"/>
                </a:cubicBezTo>
                <a:cubicBezTo>
                  <a:pt x="151" y="84"/>
                  <a:pt x="126" y="59"/>
                  <a:pt x="101" y="5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18">
            <a:extLst>
              <a:ext uri="{FF2B5EF4-FFF2-40B4-BE49-F238E27FC236}">
                <a16:creationId xmlns:a16="http://schemas.microsoft.com/office/drawing/2014/main" id="{293976C2-E2F7-6547-967A-142C6122B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8481" y="8452195"/>
            <a:ext cx="221549" cy="231182"/>
          </a:xfrm>
          <a:custGeom>
            <a:avLst/>
            <a:gdLst>
              <a:gd name="T0" fmla="*/ 101 w 203"/>
              <a:gd name="T1" fmla="*/ 210 h 211"/>
              <a:gd name="T2" fmla="*/ 101 w 203"/>
              <a:gd name="T3" fmla="*/ 210 h 211"/>
              <a:gd name="T4" fmla="*/ 0 w 203"/>
              <a:gd name="T5" fmla="*/ 109 h 211"/>
              <a:gd name="T6" fmla="*/ 101 w 203"/>
              <a:gd name="T7" fmla="*/ 0 h 211"/>
              <a:gd name="T8" fmla="*/ 202 w 203"/>
              <a:gd name="T9" fmla="*/ 109 h 211"/>
              <a:gd name="T10" fmla="*/ 101 w 203"/>
              <a:gd name="T11" fmla="*/ 210 h 211"/>
              <a:gd name="T12" fmla="*/ 101 w 203"/>
              <a:gd name="T13" fmla="*/ 59 h 211"/>
              <a:gd name="T14" fmla="*/ 101 w 203"/>
              <a:gd name="T15" fmla="*/ 59 h 211"/>
              <a:gd name="T16" fmla="*/ 51 w 203"/>
              <a:gd name="T17" fmla="*/ 109 h 211"/>
              <a:gd name="T18" fmla="*/ 101 w 203"/>
              <a:gd name="T19" fmla="*/ 151 h 211"/>
              <a:gd name="T20" fmla="*/ 143 w 203"/>
              <a:gd name="T21" fmla="*/ 109 h 211"/>
              <a:gd name="T22" fmla="*/ 101 w 203"/>
              <a:gd name="T23" fmla="*/ 5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" h="211">
                <a:moveTo>
                  <a:pt x="101" y="210"/>
                </a:moveTo>
                <a:lnTo>
                  <a:pt x="101" y="210"/>
                </a:lnTo>
                <a:cubicBezTo>
                  <a:pt x="42" y="210"/>
                  <a:pt x="0" y="159"/>
                  <a:pt x="0" y="109"/>
                </a:cubicBezTo>
                <a:cubicBezTo>
                  <a:pt x="0" y="50"/>
                  <a:pt x="42" y="0"/>
                  <a:pt x="101" y="0"/>
                </a:cubicBezTo>
                <a:cubicBezTo>
                  <a:pt x="160" y="0"/>
                  <a:pt x="202" y="50"/>
                  <a:pt x="202" y="109"/>
                </a:cubicBezTo>
                <a:cubicBezTo>
                  <a:pt x="202" y="159"/>
                  <a:pt x="160" y="210"/>
                  <a:pt x="101" y="210"/>
                </a:cubicBezTo>
                <a:close/>
                <a:moveTo>
                  <a:pt x="101" y="59"/>
                </a:moveTo>
                <a:lnTo>
                  <a:pt x="101" y="59"/>
                </a:lnTo>
                <a:cubicBezTo>
                  <a:pt x="76" y="59"/>
                  <a:pt x="51" y="84"/>
                  <a:pt x="51" y="109"/>
                </a:cubicBezTo>
                <a:cubicBezTo>
                  <a:pt x="51" y="134"/>
                  <a:pt x="76" y="151"/>
                  <a:pt x="101" y="151"/>
                </a:cubicBezTo>
                <a:cubicBezTo>
                  <a:pt x="126" y="151"/>
                  <a:pt x="143" y="134"/>
                  <a:pt x="143" y="109"/>
                </a:cubicBezTo>
                <a:cubicBezTo>
                  <a:pt x="143" y="84"/>
                  <a:pt x="126" y="59"/>
                  <a:pt x="101" y="5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19">
            <a:extLst>
              <a:ext uri="{FF2B5EF4-FFF2-40B4-BE49-F238E27FC236}">
                <a16:creationId xmlns:a16="http://schemas.microsoft.com/office/drawing/2014/main" id="{0745741B-B33E-1848-B116-C3FBC57EA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5462" y="8086157"/>
            <a:ext cx="332326" cy="72243"/>
          </a:xfrm>
          <a:custGeom>
            <a:avLst/>
            <a:gdLst>
              <a:gd name="T0" fmla="*/ 269 w 303"/>
              <a:gd name="T1" fmla="*/ 67 h 68"/>
              <a:gd name="T2" fmla="*/ 269 w 303"/>
              <a:gd name="T3" fmla="*/ 67 h 68"/>
              <a:gd name="T4" fmla="*/ 34 w 303"/>
              <a:gd name="T5" fmla="*/ 67 h 68"/>
              <a:gd name="T6" fmla="*/ 0 w 303"/>
              <a:gd name="T7" fmla="*/ 34 h 68"/>
              <a:gd name="T8" fmla="*/ 0 w 303"/>
              <a:gd name="T9" fmla="*/ 34 h 68"/>
              <a:gd name="T10" fmla="*/ 34 w 303"/>
              <a:gd name="T11" fmla="*/ 0 h 68"/>
              <a:gd name="T12" fmla="*/ 269 w 303"/>
              <a:gd name="T13" fmla="*/ 0 h 68"/>
              <a:gd name="T14" fmla="*/ 302 w 303"/>
              <a:gd name="T15" fmla="*/ 34 h 68"/>
              <a:gd name="T16" fmla="*/ 302 w 303"/>
              <a:gd name="T17" fmla="*/ 34 h 68"/>
              <a:gd name="T18" fmla="*/ 269 w 303"/>
              <a:gd name="T19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3" h="68">
                <a:moveTo>
                  <a:pt x="269" y="67"/>
                </a:moveTo>
                <a:lnTo>
                  <a:pt x="269" y="67"/>
                </a:lnTo>
                <a:cubicBezTo>
                  <a:pt x="34" y="67"/>
                  <a:pt x="34" y="67"/>
                  <a:pt x="34" y="67"/>
                </a:cubicBezTo>
                <a:cubicBezTo>
                  <a:pt x="17" y="67"/>
                  <a:pt x="0" y="50"/>
                  <a:pt x="0" y="34"/>
                </a:cubicBezTo>
                <a:lnTo>
                  <a:pt x="0" y="34"/>
                </a:lnTo>
                <a:cubicBezTo>
                  <a:pt x="0" y="17"/>
                  <a:pt x="17" y="0"/>
                  <a:pt x="34" y="0"/>
                </a:cubicBezTo>
                <a:cubicBezTo>
                  <a:pt x="269" y="0"/>
                  <a:pt x="269" y="0"/>
                  <a:pt x="269" y="0"/>
                </a:cubicBezTo>
                <a:cubicBezTo>
                  <a:pt x="286" y="0"/>
                  <a:pt x="302" y="17"/>
                  <a:pt x="302" y="34"/>
                </a:cubicBezTo>
                <a:lnTo>
                  <a:pt x="302" y="34"/>
                </a:lnTo>
                <a:cubicBezTo>
                  <a:pt x="302" y="50"/>
                  <a:pt x="286" y="67"/>
                  <a:pt x="269" y="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20">
            <a:extLst>
              <a:ext uri="{FF2B5EF4-FFF2-40B4-BE49-F238E27FC236}">
                <a16:creationId xmlns:a16="http://schemas.microsoft.com/office/drawing/2014/main" id="{0698E1E9-A1CD-234D-A5B2-3B02A554F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3257" y="8216195"/>
            <a:ext cx="163754" cy="67428"/>
          </a:xfrm>
          <a:custGeom>
            <a:avLst/>
            <a:gdLst>
              <a:gd name="T0" fmla="*/ 125 w 152"/>
              <a:gd name="T1" fmla="*/ 59 h 60"/>
              <a:gd name="T2" fmla="*/ 125 w 152"/>
              <a:gd name="T3" fmla="*/ 59 h 60"/>
              <a:gd name="T4" fmla="*/ 25 w 152"/>
              <a:gd name="T5" fmla="*/ 51 h 60"/>
              <a:gd name="T6" fmla="*/ 0 w 152"/>
              <a:gd name="T7" fmla="*/ 26 h 60"/>
              <a:gd name="T8" fmla="*/ 0 w 152"/>
              <a:gd name="T9" fmla="*/ 26 h 60"/>
              <a:gd name="T10" fmla="*/ 25 w 152"/>
              <a:gd name="T11" fmla="*/ 0 h 60"/>
              <a:gd name="T12" fmla="*/ 125 w 152"/>
              <a:gd name="T13" fmla="*/ 0 h 60"/>
              <a:gd name="T14" fmla="*/ 151 w 152"/>
              <a:gd name="T15" fmla="*/ 26 h 60"/>
              <a:gd name="T16" fmla="*/ 151 w 152"/>
              <a:gd name="T17" fmla="*/ 26 h 60"/>
              <a:gd name="T18" fmla="*/ 125 w 152"/>
              <a:gd name="T19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2" h="60">
                <a:moveTo>
                  <a:pt x="125" y="59"/>
                </a:moveTo>
                <a:lnTo>
                  <a:pt x="125" y="59"/>
                </a:lnTo>
                <a:cubicBezTo>
                  <a:pt x="25" y="51"/>
                  <a:pt x="25" y="51"/>
                  <a:pt x="25" y="51"/>
                </a:cubicBezTo>
                <a:cubicBezTo>
                  <a:pt x="8" y="51"/>
                  <a:pt x="0" y="43"/>
                  <a:pt x="0" y="26"/>
                </a:cubicBezTo>
                <a:lnTo>
                  <a:pt x="0" y="26"/>
                </a:lnTo>
                <a:cubicBezTo>
                  <a:pt x="0" y="9"/>
                  <a:pt x="16" y="0"/>
                  <a:pt x="25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42" y="0"/>
                  <a:pt x="151" y="9"/>
                  <a:pt x="151" y="26"/>
                </a:cubicBezTo>
                <a:lnTo>
                  <a:pt x="151" y="26"/>
                </a:lnTo>
                <a:cubicBezTo>
                  <a:pt x="151" y="43"/>
                  <a:pt x="134" y="59"/>
                  <a:pt x="125" y="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18" name="Grupo 417">
            <a:extLst>
              <a:ext uri="{FF2B5EF4-FFF2-40B4-BE49-F238E27FC236}">
                <a16:creationId xmlns:a16="http://schemas.microsoft.com/office/drawing/2014/main" id="{6A4684FF-2A05-5543-A1B7-0ABB83863FD9}"/>
              </a:ext>
            </a:extLst>
          </p:cNvPr>
          <p:cNvGrpSpPr/>
          <p:nvPr/>
        </p:nvGrpSpPr>
        <p:grpSpPr>
          <a:xfrm>
            <a:off x="2668308" y="2116877"/>
            <a:ext cx="19041035" cy="2409050"/>
            <a:chOff x="2668308" y="2149674"/>
            <a:chExt cx="19041035" cy="2409050"/>
          </a:xfrm>
        </p:grpSpPr>
        <p:sp>
          <p:nvSpPr>
            <p:cNvPr id="419" name="CuadroTexto 418">
              <a:extLst>
                <a:ext uri="{FF2B5EF4-FFF2-40B4-BE49-F238E27FC236}">
                  <a16:creationId xmlns:a16="http://schemas.microsoft.com/office/drawing/2014/main" id="{2C5C26B9-520B-8945-9FD9-0613F88CAAB4}"/>
                </a:ext>
              </a:extLst>
            </p:cNvPr>
            <p:cNvSpPr txBox="1"/>
            <p:nvPr/>
          </p:nvSpPr>
          <p:spPr>
            <a:xfrm>
              <a:off x="2668308" y="3358395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  <p:sp>
          <p:nvSpPr>
            <p:cNvPr id="420" name="CuadroTexto 419">
              <a:extLst>
                <a:ext uri="{FF2B5EF4-FFF2-40B4-BE49-F238E27FC236}">
                  <a16:creationId xmlns:a16="http://schemas.microsoft.com/office/drawing/2014/main" id="{9199F7C1-0483-FC4F-8130-C69F90B1AAF6}"/>
                </a:ext>
              </a:extLst>
            </p:cNvPr>
            <p:cNvSpPr txBox="1"/>
            <p:nvPr/>
          </p:nvSpPr>
          <p:spPr>
            <a:xfrm>
              <a:off x="7873509" y="2149674"/>
              <a:ext cx="893545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Banner infographic</a:t>
              </a:r>
            </a:p>
          </p:txBody>
        </p:sp>
      </p:grpSp>
      <p:grpSp>
        <p:nvGrpSpPr>
          <p:cNvPr id="421" name="Grupo 420">
            <a:extLst>
              <a:ext uri="{FF2B5EF4-FFF2-40B4-BE49-F238E27FC236}">
                <a16:creationId xmlns:a16="http://schemas.microsoft.com/office/drawing/2014/main" id="{C4D7D5AD-90E7-3F49-AECE-137DBFDCCA51}"/>
              </a:ext>
            </a:extLst>
          </p:cNvPr>
          <p:cNvGrpSpPr/>
          <p:nvPr/>
        </p:nvGrpSpPr>
        <p:grpSpPr>
          <a:xfrm>
            <a:off x="2693335" y="8842906"/>
            <a:ext cx="2928647" cy="1187287"/>
            <a:chOff x="4184077" y="10930231"/>
            <a:chExt cx="4236804" cy="1187287"/>
          </a:xfrm>
        </p:grpSpPr>
        <p:sp>
          <p:nvSpPr>
            <p:cNvPr id="422" name="CuadroTexto 395">
              <a:extLst>
                <a:ext uri="{FF2B5EF4-FFF2-40B4-BE49-F238E27FC236}">
                  <a16:creationId xmlns:a16="http://schemas.microsoft.com/office/drawing/2014/main" id="{80B1BAC5-0905-4449-929A-2FEAA8FAABC9}"/>
                </a:ext>
              </a:extLst>
            </p:cNvPr>
            <p:cNvSpPr txBox="1"/>
            <p:nvPr/>
          </p:nvSpPr>
          <p:spPr>
            <a:xfrm flipH="1">
              <a:off x="4969253" y="10930231"/>
              <a:ext cx="273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23" name="Rectangle 40">
              <a:extLst>
                <a:ext uri="{FF2B5EF4-FFF2-40B4-BE49-F238E27FC236}">
                  <a16:creationId xmlns:a16="http://schemas.microsoft.com/office/drawing/2014/main" id="{243B6ABC-A920-F241-BA1B-238243399C39}"/>
                </a:ext>
              </a:extLst>
            </p:cNvPr>
            <p:cNvSpPr/>
            <p:nvPr/>
          </p:nvSpPr>
          <p:spPr>
            <a:xfrm>
              <a:off x="4184077" y="11409632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24" name="Grupo 423">
            <a:extLst>
              <a:ext uri="{FF2B5EF4-FFF2-40B4-BE49-F238E27FC236}">
                <a16:creationId xmlns:a16="http://schemas.microsoft.com/office/drawing/2014/main" id="{CF98FE5B-0ED8-9448-8BE1-5FBF5F39B004}"/>
              </a:ext>
            </a:extLst>
          </p:cNvPr>
          <p:cNvGrpSpPr/>
          <p:nvPr/>
        </p:nvGrpSpPr>
        <p:grpSpPr>
          <a:xfrm>
            <a:off x="8140561" y="9047006"/>
            <a:ext cx="2928647" cy="1187287"/>
            <a:chOff x="4184077" y="10930231"/>
            <a:chExt cx="4236804" cy="1187287"/>
          </a:xfrm>
        </p:grpSpPr>
        <p:sp>
          <p:nvSpPr>
            <p:cNvPr id="425" name="CuadroTexto 395">
              <a:extLst>
                <a:ext uri="{FF2B5EF4-FFF2-40B4-BE49-F238E27FC236}">
                  <a16:creationId xmlns:a16="http://schemas.microsoft.com/office/drawing/2014/main" id="{0047BBA3-5808-0C4F-8BE0-2AED2D6CBCBE}"/>
                </a:ext>
              </a:extLst>
            </p:cNvPr>
            <p:cNvSpPr txBox="1"/>
            <p:nvPr/>
          </p:nvSpPr>
          <p:spPr>
            <a:xfrm flipH="1">
              <a:off x="4969253" y="10930231"/>
              <a:ext cx="273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26" name="Rectangle 40">
              <a:extLst>
                <a:ext uri="{FF2B5EF4-FFF2-40B4-BE49-F238E27FC236}">
                  <a16:creationId xmlns:a16="http://schemas.microsoft.com/office/drawing/2014/main" id="{018E1AC1-2402-6848-9A7A-FF0354B125B9}"/>
                </a:ext>
              </a:extLst>
            </p:cNvPr>
            <p:cNvSpPr/>
            <p:nvPr/>
          </p:nvSpPr>
          <p:spPr>
            <a:xfrm>
              <a:off x="4184077" y="11409632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27" name="Grupo 426">
            <a:extLst>
              <a:ext uri="{FF2B5EF4-FFF2-40B4-BE49-F238E27FC236}">
                <a16:creationId xmlns:a16="http://schemas.microsoft.com/office/drawing/2014/main" id="{BA94A055-E63C-A247-840E-14CFB454AF5D}"/>
              </a:ext>
            </a:extLst>
          </p:cNvPr>
          <p:cNvGrpSpPr/>
          <p:nvPr/>
        </p:nvGrpSpPr>
        <p:grpSpPr>
          <a:xfrm>
            <a:off x="13585006" y="8858817"/>
            <a:ext cx="2928647" cy="1187287"/>
            <a:chOff x="4184077" y="10930231"/>
            <a:chExt cx="4236804" cy="1187287"/>
          </a:xfrm>
        </p:grpSpPr>
        <p:sp>
          <p:nvSpPr>
            <p:cNvPr id="428" name="CuadroTexto 395">
              <a:extLst>
                <a:ext uri="{FF2B5EF4-FFF2-40B4-BE49-F238E27FC236}">
                  <a16:creationId xmlns:a16="http://schemas.microsoft.com/office/drawing/2014/main" id="{99EF2120-55C0-7749-9908-0955FAD456C4}"/>
                </a:ext>
              </a:extLst>
            </p:cNvPr>
            <p:cNvSpPr txBox="1"/>
            <p:nvPr/>
          </p:nvSpPr>
          <p:spPr>
            <a:xfrm flipH="1">
              <a:off x="4969253" y="10930231"/>
              <a:ext cx="273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29" name="Rectangle 40">
              <a:extLst>
                <a:ext uri="{FF2B5EF4-FFF2-40B4-BE49-F238E27FC236}">
                  <a16:creationId xmlns:a16="http://schemas.microsoft.com/office/drawing/2014/main" id="{A03071C1-10B8-D446-8546-4FA1FFF11686}"/>
                </a:ext>
              </a:extLst>
            </p:cNvPr>
            <p:cNvSpPr/>
            <p:nvPr/>
          </p:nvSpPr>
          <p:spPr>
            <a:xfrm>
              <a:off x="4184077" y="11409632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30" name="Grupo 429">
            <a:extLst>
              <a:ext uri="{FF2B5EF4-FFF2-40B4-BE49-F238E27FC236}">
                <a16:creationId xmlns:a16="http://schemas.microsoft.com/office/drawing/2014/main" id="{9A1E2FDC-25EB-E641-8E7C-E27BFD145C32}"/>
              </a:ext>
            </a:extLst>
          </p:cNvPr>
          <p:cNvGrpSpPr/>
          <p:nvPr/>
        </p:nvGrpSpPr>
        <p:grpSpPr>
          <a:xfrm>
            <a:off x="19013339" y="8880711"/>
            <a:ext cx="2928647" cy="1187287"/>
            <a:chOff x="4184077" y="10930231"/>
            <a:chExt cx="4236804" cy="1187287"/>
          </a:xfrm>
        </p:grpSpPr>
        <p:sp>
          <p:nvSpPr>
            <p:cNvPr id="431" name="CuadroTexto 395">
              <a:extLst>
                <a:ext uri="{FF2B5EF4-FFF2-40B4-BE49-F238E27FC236}">
                  <a16:creationId xmlns:a16="http://schemas.microsoft.com/office/drawing/2014/main" id="{0E4ED5D7-F413-AC4B-9B74-91EA518FD1A9}"/>
                </a:ext>
              </a:extLst>
            </p:cNvPr>
            <p:cNvSpPr txBox="1"/>
            <p:nvPr/>
          </p:nvSpPr>
          <p:spPr>
            <a:xfrm flipH="1">
              <a:off x="4969253" y="10930231"/>
              <a:ext cx="273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32" name="Rectangle 40">
              <a:extLst>
                <a:ext uri="{FF2B5EF4-FFF2-40B4-BE49-F238E27FC236}">
                  <a16:creationId xmlns:a16="http://schemas.microsoft.com/office/drawing/2014/main" id="{BE038E24-B3A6-1547-BA1A-2235336E7B12}"/>
                </a:ext>
              </a:extLst>
            </p:cNvPr>
            <p:cNvSpPr/>
            <p:nvPr/>
          </p:nvSpPr>
          <p:spPr>
            <a:xfrm>
              <a:off x="4184077" y="11409632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97609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Freeform 97">
            <a:extLst>
              <a:ext uri="{FF2B5EF4-FFF2-40B4-BE49-F238E27FC236}">
                <a16:creationId xmlns:a16="http://schemas.microsoft.com/office/drawing/2014/main" id="{AA5B69DE-15F4-474F-AA38-FF910202F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072" y="5691571"/>
            <a:ext cx="10779712" cy="208136"/>
          </a:xfrm>
          <a:custGeom>
            <a:avLst/>
            <a:gdLst>
              <a:gd name="T0" fmla="*/ 10963 w 10964"/>
              <a:gd name="T1" fmla="*/ 209 h 210"/>
              <a:gd name="T2" fmla="*/ 10963 w 10964"/>
              <a:gd name="T3" fmla="*/ 209 h 210"/>
              <a:gd name="T4" fmla="*/ 0 w 10964"/>
              <a:gd name="T5" fmla="*/ 0 h 210"/>
              <a:gd name="T6" fmla="*/ 0 w 10964"/>
              <a:gd name="T7" fmla="*/ 0 h 210"/>
              <a:gd name="T8" fmla="*/ 10963 w 10964"/>
              <a:gd name="T9" fmla="*/ 20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64" h="210">
                <a:moveTo>
                  <a:pt x="10963" y="209"/>
                </a:moveTo>
                <a:lnTo>
                  <a:pt x="10963" y="209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10963" y="209"/>
                  <a:pt x="10963" y="209"/>
                  <a:pt x="10963" y="209"/>
                </a:cubicBezTo>
              </a:path>
            </a:pathLst>
          </a:custGeom>
          <a:solidFill>
            <a:srgbClr val="2AC6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98">
            <a:extLst>
              <a:ext uri="{FF2B5EF4-FFF2-40B4-BE49-F238E27FC236}">
                <a16:creationId xmlns:a16="http://schemas.microsoft.com/office/drawing/2014/main" id="{D811AD64-8085-CB42-BE30-BDBBF4B53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8019" y="10101455"/>
            <a:ext cx="8728707" cy="173447"/>
          </a:xfrm>
          <a:custGeom>
            <a:avLst/>
            <a:gdLst>
              <a:gd name="T0" fmla="*/ 8877 w 8878"/>
              <a:gd name="T1" fmla="*/ 174 h 175"/>
              <a:gd name="T2" fmla="*/ 8877 w 8878"/>
              <a:gd name="T3" fmla="*/ 174 h 175"/>
              <a:gd name="T4" fmla="*/ 0 w 8878"/>
              <a:gd name="T5" fmla="*/ 0 h 175"/>
              <a:gd name="T6" fmla="*/ 0 w 8878"/>
              <a:gd name="T7" fmla="*/ 0 h 175"/>
              <a:gd name="T8" fmla="*/ 8877 w 8878"/>
              <a:gd name="T9" fmla="*/ 17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78" h="175">
                <a:moveTo>
                  <a:pt x="8877" y="174"/>
                </a:moveTo>
                <a:lnTo>
                  <a:pt x="8877" y="174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8877" y="174"/>
                  <a:pt x="8877" y="174"/>
                  <a:pt x="8877" y="174"/>
                </a:cubicBezTo>
              </a:path>
            </a:pathLst>
          </a:custGeom>
          <a:solidFill>
            <a:srgbClr val="2AC6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99">
            <a:extLst>
              <a:ext uri="{FF2B5EF4-FFF2-40B4-BE49-F238E27FC236}">
                <a16:creationId xmlns:a16="http://schemas.microsoft.com/office/drawing/2014/main" id="{9DDDDFC2-DF0F-E24E-B846-4F36C5A3F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2879" y="1364076"/>
            <a:ext cx="8832775" cy="2319851"/>
          </a:xfrm>
          <a:custGeom>
            <a:avLst/>
            <a:gdLst>
              <a:gd name="T0" fmla="*/ 4556 w 8983"/>
              <a:gd name="T1" fmla="*/ 0 h 2358"/>
              <a:gd name="T2" fmla="*/ 4556 w 8983"/>
              <a:gd name="T3" fmla="*/ 0 h 2358"/>
              <a:gd name="T4" fmla="*/ 0 w 8983"/>
              <a:gd name="T5" fmla="*/ 2357 h 2358"/>
              <a:gd name="T6" fmla="*/ 8982 w 8983"/>
              <a:gd name="T7" fmla="*/ 2183 h 2358"/>
              <a:gd name="T8" fmla="*/ 4556 w 8983"/>
              <a:gd name="T9" fmla="*/ 0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83" h="2358">
                <a:moveTo>
                  <a:pt x="4556" y="0"/>
                </a:moveTo>
                <a:lnTo>
                  <a:pt x="4556" y="0"/>
                </a:lnTo>
                <a:cubicBezTo>
                  <a:pt x="2670" y="0"/>
                  <a:pt x="1011" y="925"/>
                  <a:pt x="0" y="2357"/>
                </a:cubicBezTo>
                <a:cubicBezTo>
                  <a:pt x="8982" y="2183"/>
                  <a:pt x="8982" y="2183"/>
                  <a:pt x="8982" y="2183"/>
                </a:cubicBezTo>
                <a:cubicBezTo>
                  <a:pt x="7960" y="856"/>
                  <a:pt x="6354" y="0"/>
                  <a:pt x="455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100">
            <a:extLst>
              <a:ext uri="{FF2B5EF4-FFF2-40B4-BE49-F238E27FC236}">
                <a16:creationId xmlns:a16="http://schemas.microsoft.com/office/drawing/2014/main" id="{DC0B39A5-56D9-1846-8F5E-F2E258A34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072" y="3510480"/>
            <a:ext cx="10779712" cy="2384892"/>
          </a:xfrm>
          <a:custGeom>
            <a:avLst/>
            <a:gdLst>
              <a:gd name="T0" fmla="*/ 9890 w 10964"/>
              <a:gd name="T1" fmla="*/ 0 h 2427"/>
              <a:gd name="T2" fmla="*/ 9890 w 10964"/>
              <a:gd name="T3" fmla="*/ 0 h 2427"/>
              <a:gd name="T4" fmla="*/ 908 w 10964"/>
              <a:gd name="T5" fmla="*/ 174 h 2427"/>
              <a:gd name="T6" fmla="*/ 0 w 10964"/>
              <a:gd name="T7" fmla="*/ 2217 h 2427"/>
              <a:gd name="T8" fmla="*/ 10963 w 10964"/>
              <a:gd name="T9" fmla="*/ 2426 h 2427"/>
              <a:gd name="T10" fmla="*/ 9890 w 10964"/>
              <a:gd name="T11" fmla="*/ 0 h 2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64" h="2427">
                <a:moveTo>
                  <a:pt x="9890" y="0"/>
                </a:moveTo>
                <a:lnTo>
                  <a:pt x="9890" y="0"/>
                </a:lnTo>
                <a:cubicBezTo>
                  <a:pt x="908" y="174"/>
                  <a:pt x="908" y="174"/>
                  <a:pt x="908" y="174"/>
                </a:cubicBezTo>
                <a:cubicBezTo>
                  <a:pt x="471" y="776"/>
                  <a:pt x="165" y="1466"/>
                  <a:pt x="0" y="2217"/>
                </a:cubicBezTo>
                <a:cubicBezTo>
                  <a:pt x="10963" y="2426"/>
                  <a:pt x="10963" y="2426"/>
                  <a:pt x="10963" y="2426"/>
                </a:cubicBezTo>
                <a:cubicBezTo>
                  <a:pt x="10797" y="1527"/>
                  <a:pt x="10431" y="698"/>
                  <a:pt x="989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101">
            <a:extLst>
              <a:ext uri="{FF2B5EF4-FFF2-40B4-BE49-F238E27FC236}">
                <a16:creationId xmlns:a16="http://schemas.microsoft.com/office/drawing/2014/main" id="{5059E6DF-1FE1-C442-A29D-E34E57AC0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8216" y="5691571"/>
            <a:ext cx="10987848" cy="2402237"/>
          </a:xfrm>
          <a:custGeom>
            <a:avLst/>
            <a:gdLst>
              <a:gd name="T0" fmla="*/ 139 w 11174"/>
              <a:gd name="T1" fmla="*/ 2443 h 2444"/>
              <a:gd name="T2" fmla="*/ 139 w 11174"/>
              <a:gd name="T3" fmla="*/ 2443 h 2444"/>
              <a:gd name="T4" fmla="*/ 11068 w 11174"/>
              <a:gd name="T5" fmla="*/ 2233 h 2444"/>
              <a:gd name="T6" fmla="*/ 11173 w 11174"/>
              <a:gd name="T7" fmla="*/ 1187 h 2444"/>
              <a:gd name="T8" fmla="*/ 11086 w 11174"/>
              <a:gd name="T9" fmla="*/ 209 h 2444"/>
              <a:gd name="T10" fmla="*/ 122 w 11174"/>
              <a:gd name="T11" fmla="*/ 0 h 2444"/>
              <a:gd name="T12" fmla="*/ 0 w 11174"/>
              <a:gd name="T13" fmla="*/ 1187 h 2444"/>
              <a:gd name="T14" fmla="*/ 139 w 11174"/>
              <a:gd name="T15" fmla="*/ 2443 h 2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74" h="2444">
                <a:moveTo>
                  <a:pt x="139" y="2443"/>
                </a:moveTo>
                <a:lnTo>
                  <a:pt x="139" y="2443"/>
                </a:lnTo>
                <a:cubicBezTo>
                  <a:pt x="11068" y="2233"/>
                  <a:pt x="11068" y="2233"/>
                  <a:pt x="11068" y="2233"/>
                </a:cubicBezTo>
                <a:cubicBezTo>
                  <a:pt x="11138" y="1893"/>
                  <a:pt x="11173" y="1544"/>
                  <a:pt x="11173" y="1187"/>
                </a:cubicBezTo>
                <a:cubicBezTo>
                  <a:pt x="11173" y="855"/>
                  <a:pt x="11138" y="523"/>
                  <a:pt x="11086" y="209"/>
                </a:cubicBezTo>
                <a:cubicBezTo>
                  <a:pt x="122" y="0"/>
                  <a:pt x="122" y="0"/>
                  <a:pt x="122" y="0"/>
                </a:cubicBezTo>
                <a:cubicBezTo>
                  <a:pt x="43" y="384"/>
                  <a:pt x="0" y="777"/>
                  <a:pt x="0" y="1187"/>
                </a:cubicBezTo>
                <a:cubicBezTo>
                  <a:pt x="0" y="1614"/>
                  <a:pt x="43" y="2033"/>
                  <a:pt x="139" y="24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102">
            <a:extLst>
              <a:ext uri="{FF2B5EF4-FFF2-40B4-BE49-F238E27FC236}">
                <a16:creationId xmlns:a16="http://schemas.microsoft.com/office/drawing/2014/main" id="{CD68577C-0962-3C41-8C89-D5BD13D2F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4417" y="7885672"/>
            <a:ext cx="10749358" cy="2389230"/>
          </a:xfrm>
          <a:custGeom>
            <a:avLst/>
            <a:gdLst>
              <a:gd name="T0" fmla="*/ 10929 w 10930"/>
              <a:gd name="T1" fmla="*/ 0 h 2428"/>
              <a:gd name="T2" fmla="*/ 10929 w 10930"/>
              <a:gd name="T3" fmla="*/ 0 h 2428"/>
              <a:gd name="T4" fmla="*/ 0 w 10930"/>
              <a:gd name="T5" fmla="*/ 210 h 2428"/>
              <a:gd name="T6" fmla="*/ 943 w 10930"/>
              <a:gd name="T7" fmla="*/ 2253 h 2428"/>
              <a:gd name="T8" fmla="*/ 9820 w 10930"/>
              <a:gd name="T9" fmla="*/ 2427 h 2428"/>
              <a:gd name="T10" fmla="*/ 10929 w 10930"/>
              <a:gd name="T11" fmla="*/ 0 h 2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0" h="2428">
                <a:moveTo>
                  <a:pt x="10929" y="0"/>
                </a:moveTo>
                <a:lnTo>
                  <a:pt x="10929" y="0"/>
                </a:lnTo>
                <a:cubicBezTo>
                  <a:pt x="0" y="210"/>
                  <a:pt x="0" y="210"/>
                  <a:pt x="0" y="210"/>
                </a:cubicBezTo>
                <a:cubicBezTo>
                  <a:pt x="175" y="961"/>
                  <a:pt x="498" y="1650"/>
                  <a:pt x="943" y="2253"/>
                </a:cubicBezTo>
                <a:cubicBezTo>
                  <a:pt x="9820" y="2427"/>
                  <a:pt x="9820" y="2427"/>
                  <a:pt x="9820" y="2427"/>
                </a:cubicBezTo>
                <a:cubicBezTo>
                  <a:pt x="10370" y="1729"/>
                  <a:pt x="10763" y="908"/>
                  <a:pt x="10929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103">
            <a:extLst>
              <a:ext uri="{FF2B5EF4-FFF2-40B4-BE49-F238E27FC236}">
                <a16:creationId xmlns:a16="http://schemas.microsoft.com/office/drawing/2014/main" id="{08BDF644-3B75-6841-811C-B57FE6684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4913" y="10101455"/>
            <a:ext cx="8728707" cy="2250469"/>
          </a:xfrm>
          <a:custGeom>
            <a:avLst/>
            <a:gdLst>
              <a:gd name="T0" fmla="*/ 0 w 8878"/>
              <a:gd name="T1" fmla="*/ 0 h 2288"/>
              <a:gd name="T2" fmla="*/ 0 w 8878"/>
              <a:gd name="T3" fmla="*/ 0 h 2288"/>
              <a:gd name="T4" fmla="*/ 3561 w 8878"/>
              <a:gd name="T5" fmla="*/ 2208 h 2288"/>
              <a:gd name="T6" fmla="*/ 4504 w 8878"/>
              <a:gd name="T7" fmla="*/ 2287 h 2288"/>
              <a:gd name="T8" fmla="*/ 5438 w 8878"/>
              <a:gd name="T9" fmla="*/ 2208 h 2288"/>
              <a:gd name="T10" fmla="*/ 8877 w 8878"/>
              <a:gd name="T11" fmla="*/ 174 h 2288"/>
              <a:gd name="T12" fmla="*/ 0 w 8878"/>
              <a:gd name="T13" fmla="*/ 0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78" h="2288">
                <a:moveTo>
                  <a:pt x="0" y="0"/>
                </a:moveTo>
                <a:lnTo>
                  <a:pt x="0" y="0"/>
                </a:lnTo>
                <a:cubicBezTo>
                  <a:pt x="837" y="1143"/>
                  <a:pt x="2103" y="1955"/>
                  <a:pt x="3561" y="2208"/>
                </a:cubicBezTo>
                <a:cubicBezTo>
                  <a:pt x="3866" y="2260"/>
                  <a:pt x="4181" y="2287"/>
                  <a:pt x="4504" y="2287"/>
                </a:cubicBezTo>
                <a:cubicBezTo>
                  <a:pt x="4818" y="2287"/>
                  <a:pt x="5132" y="2260"/>
                  <a:pt x="5438" y="2208"/>
                </a:cubicBezTo>
                <a:cubicBezTo>
                  <a:pt x="6826" y="1972"/>
                  <a:pt x="8039" y="1222"/>
                  <a:pt x="8877" y="174"/>
                </a:cubicBezTo>
                <a:lnTo>
                  <a:pt x="0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65">
            <a:extLst>
              <a:ext uri="{FF2B5EF4-FFF2-40B4-BE49-F238E27FC236}">
                <a16:creationId xmlns:a16="http://schemas.microsoft.com/office/drawing/2014/main" id="{7BF35238-D169-D843-8852-AE396A709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8319" y="4650891"/>
            <a:ext cx="533350" cy="524678"/>
          </a:xfrm>
          <a:custGeom>
            <a:avLst/>
            <a:gdLst>
              <a:gd name="T0" fmla="*/ 270 w 542"/>
              <a:gd name="T1" fmla="*/ 533 h 534"/>
              <a:gd name="T2" fmla="*/ 270 w 542"/>
              <a:gd name="T3" fmla="*/ 533 h 534"/>
              <a:gd name="T4" fmla="*/ 201 w 542"/>
              <a:gd name="T5" fmla="*/ 498 h 534"/>
              <a:gd name="T6" fmla="*/ 44 w 542"/>
              <a:gd name="T7" fmla="*/ 350 h 534"/>
              <a:gd name="T8" fmla="*/ 44 w 542"/>
              <a:gd name="T9" fmla="*/ 201 h 534"/>
              <a:gd name="T10" fmla="*/ 236 w 542"/>
              <a:gd name="T11" fmla="*/ 9 h 534"/>
              <a:gd name="T12" fmla="*/ 253 w 542"/>
              <a:gd name="T13" fmla="*/ 0 h 534"/>
              <a:gd name="T14" fmla="*/ 489 w 542"/>
              <a:gd name="T15" fmla="*/ 0 h 534"/>
              <a:gd name="T16" fmla="*/ 541 w 542"/>
              <a:gd name="T17" fmla="*/ 53 h 534"/>
              <a:gd name="T18" fmla="*/ 541 w 542"/>
              <a:gd name="T19" fmla="*/ 288 h 534"/>
              <a:gd name="T20" fmla="*/ 533 w 542"/>
              <a:gd name="T21" fmla="*/ 306 h 534"/>
              <a:gd name="T22" fmla="*/ 349 w 542"/>
              <a:gd name="T23" fmla="*/ 498 h 534"/>
              <a:gd name="T24" fmla="*/ 270 w 542"/>
              <a:gd name="T25" fmla="*/ 533 h 534"/>
              <a:gd name="T26" fmla="*/ 262 w 542"/>
              <a:gd name="T27" fmla="*/ 53 h 534"/>
              <a:gd name="T28" fmla="*/ 262 w 542"/>
              <a:gd name="T29" fmla="*/ 53 h 534"/>
              <a:gd name="T30" fmla="*/ 87 w 542"/>
              <a:gd name="T31" fmla="*/ 236 h 534"/>
              <a:gd name="T32" fmla="*/ 87 w 542"/>
              <a:gd name="T33" fmla="*/ 315 h 534"/>
              <a:gd name="T34" fmla="*/ 236 w 542"/>
              <a:gd name="T35" fmla="*/ 463 h 534"/>
              <a:gd name="T36" fmla="*/ 314 w 542"/>
              <a:gd name="T37" fmla="*/ 463 h 534"/>
              <a:gd name="T38" fmla="*/ 489 w 542"/>
              <a:gd name="T39" fmla="*/ 280 h 534"/>
              <a:gd name="T40" fmla="*/ 489 w 542"/>
              <a:gd name="T41" fmla="*/ 53 h 534"/>
              <a:gd name="T42" fmla="*/ 262 w 542"/>
              <a:gd name="T43" fmla="*/ 53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2" h="534">
                <a:moveTo>
                  <a:pt x="270" y="533"/>
                </a:moveTo>
                <a:lnTo>
                  <a:pt x="270" y="533"/>
                </a:lnTo>
                <a:cubicBezTo>
                  <a:pt x="244" y="533"/>
                  <a:pt x="218" y="516"/>
                  <a:pt x="201" y="498"/>
                </a:cubicBezTo>
                <a:cubicBezTo>
                  <a:pt x="44" y="350"/>
                  <a:pt x="44" y="350"/>
                  <a:pt x="44" y="350"/>
                </a:cubicBezTo>
                <a:cubicBezTo>
                  <a:pt x="0" y="306"/>
                  <a:pt x="0" y="236"/>
                  <a:pt x="44" y="201"/>
                </a:cubicBezTo>
                <a:cubicBezTo>
                  <a:pt x="236" y="9"/>
                  <a:pt x="236" y="9"/>
                  <a:pt x="236" y="9"/>
                </a:cubicBezTo>
                <a:cubicBezTo>
                  <a:pt x="236" y="0"/>
                  <a:pt x="244" y="0"/>
                  <a:pt x="253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515" y="0"/>
                  <a:pt x="541" y="18"/>
                  <a:pt x="541" y="53"/>
                </a:cubicBezTo>
                <a:cubicBezTo>
                  <a:pt x="541" y="288"/>
                  <a:pt x="541" y="288"/>
                  <a:pt x="541" y="288"/>
                </a:cubicBezTo>
                <a:cubicBezTo>
                  <a:pt x="541" y="297"/>
                  <a:pt x="541" y="306"/>
                  <a:pt x="533" y="306"/>
                </a:cubicBezTo>
                <a:cubicBezTo>
                  <a:pt x="349" y="498"/>
                  <a:pt x="349" y="498"/>
                  <a:pt x="349" y="498"/>
                </a:cubicBezTo>
                <a:cubicBezTo>
                  <a:pt x="332" y="516"/>
                  <a:pt x="297" y="533"/>
                  <a:pt x="270" y="533"/>
                </a:cubicBezTo>
                <a:close/>
                <a:moveTo>
                  <a:pt x="262" y="53"/>
                </a:moveTo>
                <a:lnTo>
                  <a:pt x="262" y="53"/>
                </a:lnTo>
                <a:cubicBezTo>
                  <a:pt x="87" y="236"/>
                  <a:pt x="87" y="236"/>
                  <a:pt x="87" y="236"/>
                </a:cubicBezTo>
                <a:cubicBezTo>
                  <a:pt x="61" y="254"/>
                  <a:pt x="61" y="288"/>
                  <a:pt x="87" y="315"/>
                </a:cubicBezTo>
                <a:cubicBezTo>
                  <a:pt x="236" y="463"/>
                  <a:pt x="236" y="463"/>
                  <a:pt x="236" y="463"/>
                </a:cubicBezTo>
                <a:cubicBezTo>
                  <a:pt x="253" y="481"/>
                  <a:pt x="288" y="481"/>
                  <a:pt x="314" y="463"/>
                </a:cubicBezTo>
                <a:cubicBezTo>
                  <a:pt x="489" y="280"/>
                  <a:pt x="489" y="280"/>
                  <a:pt x="489" y="280"/>
                </a:cubicBezTo>
                <a:cubicBezTo>
                  <a:pt x="489" y="53"/>
                  <a:pt x="489" y="53"/>
                  <a:pt x="489" y="53"/>
                </a:cubicBezTo>
                <a:lnTo>
                  <a:pt x="262" y="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66">
            <a:extLst>
              <a:ext uri="{FF2B5EF4-FFF2-40B4-BE49-F238E27FC236}">
                <a16:creationId xmlns:a16="http://schemas.microsoft.com/office/drawing/2014/main" id="{D6951523-91BC-5144-B675-D7C508C1E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0877" y="4763631"/>
            <a:ext cx="86723" cy="86723"/>
          </a:xfrm>
          <a:custGeom>
            <a:avLst/>
            <a:gdLst>
              <a:gd name="T0" fmla="*/ 70 w 88"/>
              <a:gd name="T1" fmla="*/ 70 h 88"/>
              <a:gd name="T2" fmla="*/ 70 w 88"/>
              <a:gd name="T3" fmla="*/ 70 h 88"/>
              <a:gd name="T4" fmla="*/ 18 w 88"/>
              <a:gd name="T5" fmla="*/ 70 h 88"/>
              <a:gd name="T6" fmla="*/ 18 w 88"/>
              <a:gd name="T7" fmla="*/ 17 h 88"/>
              <a:gd name="T8" fmla="*/ 70 w 88"/>
              <a:gd name="T9" fmla="*/ 17 h 88"/>
              <a:gd name="T10" fmla="*/ 70 w 88"/>
              <a:gd name="T11" fmla="*/ 7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" h="88">
                <a:moveTo>
                  <a:pt x="70" y="70"/>
                </a:moveTo>
                <a:lnTo>
                  <a:pt x="70" y="70"/>
                </a:lnTo>
                <a:cubicBezTo>
                  <a:pt x="52" y="87"/>
                  <a:pt x="27" y="87"/>
                  <a:pt x="18" y="70"/>
                </a:cubicBezTo>
                <a:cubicBezTo>
                  <a:pt x="0" y="52"/>
                  <a:pt x="0" y="26"/>
                  <a:pt x="18" y="17"/>
                </a:cubicBezTo>
                <a:cubicBezTo>
                  <a:pt x="27" y="0"/>
                  <a:pt x="52" y="0"/>
                  <a:pt x="70" y="17"/>
                </a:cubicBezTo>
                <a:cubicBezTo>
                  <a:pt x="87" y="26"/>
                  <a:pt x="87" y="52"/>
                  <a:pt x="70" y="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67">
            <a:extLst>
              <a:ext uri="{FF2B5EF4-FFF2-40B4-BE49-F238E27FC236}">
                <a16:creationId xmlns:a16="http://schemas.microsoft.com/office/drawing/2014/main" id="{1720466D-4A07-2949-AD08-DC8EE1170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8319" y="6675882"/>
            <a:ext cx="559367" cy="342556"/>
          </a:xfrm>
          <a:custGeom>
            <a:avLst/>
            <a:gdLst>
              <a:gd name="T0" fmla="*/ 454 w 568"/>
              <a:gd name="T1" fmla="*/ 348 h 349"/>
              <a:gd name="T2" fmla="*/ 454 w 568"/>
              <a:gd name="T3" fmla="*/ 348 h 349"/>
              <a:gd name="T4" fmla="*/ 210 w 568"/>
              <a:gd name="T5" fmla="*/ 348 h 349"/>
              <a:gd name="T6" fmla="*/ 157 w 568"/>
              <a:gd name="T7" fmla="*/ 304 h 349"/>
              <a:gd name="T8" fmla="*/ 87 w 568"/>
              <a:gd name="T9" fmla="*/ 52 h 349"/>
              <a:gd name="T10" fmla="*/ 26 w 568"/>
              <a:gd name="T11" fmla="*/ 52 h 349"/>
              <a:gd name="T12" fmla="*/ 0 w 568"/>
              <a:gd name="T13" fmla="*/ 26 h 349"/>
              <a:gd name="T14" fmla="*/ 26 w 568"/>
              <a:gd name="T15" fmla="*/ 0 h 349"/>
              <a:gd name="T16" fmla="*/ 105 w 568"/>
              <a:gd name="T17" fmla="*/ 0 h 349"/>
              <a:gd name="T18" fmla="*/ 131 w 568"/>
              <a:gd name="T19" fmla="*/ 17 h 349"/>
              <a:gd name="T20" fmla="*/ 210 w 568"/>
              <a:gd name="T21" fmla="*/ 287 h 349"/>
              <a:gd name="T22" fmla="*/ 210 w 568"/>
              <a:gd name="T23" fmla="*/ 295 h 349"/>
              <a:gd name="T24" fmla="*/ 454 w 568"/>
              <a:gd name="T25" fmla="*/ 295 h 349"/>
              <a:gd name="T26" fmla="*/ 454 w 568"/>
              <a:gd name="T27" fmla="*/ 287 h 349"/>
              <a:gd name="T28" fmla="*/ 498 w 568"/>
              <a:gd name="T29" fmla="*/ 131 h 349"/>
              <a:gd name="T30" fmla="*/ 297 w 568"/>
              <a:gd name="T31" fmla="*/ 131 h 349"/>
              <a:gd name="T32" fmla="*/ 262 w 568"/>
              <a:gd name="T33" fmla="*/ 104 h 349"/>
              <a:gd name="T34" fmla="*/ 297 w 568"/>
              <a:gd name="T35" fmla="*/ 78 h 349"/>
              <a:gd name="T36" fmla="*/ 533 w 568"/>
              <a:gd name="T37" fmla="*/ 78 h 349"/>
              <a:gd name="T38" fmla="*/ 559 w 568"/>
              <a:gd name="T39" fmla="*/ 96 h 349"/>
              <a:gd name="T40" fmla="*/ 559 w 568"/>
              <a:gd name="T41" fmla="*/ 113 h 349"/>
              <a:gd name="T42" fmla="*/ 506 w 568"/>
              <a:gd name="T43" fmla="*/ 304 h 349"/>
              <a:gd name="T44" fmla="*/ 454 w 568"/>
              <a:gd name="T45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68" h="349">
                <a:moveTo>
                  <a:pt x="454" y="348"/>
                </a:moveTo>
                <a:lnTo>
                  <a:pt x="454" y="348"/>
                </a:lnTo>
                <a:cubicBezTo>
                  <a:pt x="210" y="348"/>
                  <a:pt x="210" y="348"/>
                  <a:pt x="210" y="348"/>
                </a:cubicBezTo>
                <a:cubicBezTo>
                  <a:pt x="183" y="348"/>
                  <a:pt x="157" y="330"/>
                  <a:pt x="157" y="304"/>
                </a:cubicBezTo>
                <a:cubicBezTo>
                  <a:pt x="87" y="52"/>
                  <a:pt x="87" y="52"/>
                  <a:pt x="87" y="52"/>
                </a:cubicBezTo>
                <a:cubicBezTo>
                  <a:pt x="26" y="52"/>
                  <a:pt x="26" y="52"/>
                  <a:pt x="26" y="52"/>
                </a:cubicBezTo>
                <a:cubicBezTo>
                  <a:pt x="9" y="52"/>
                  <a:pt x="0" y="43"/>
                  <a:pt x="0" y="26"/>
                </a:cubicBezTo>
                <a:cubicBezTo>
                  <a:pt x="0" y="8"/>
                  <a:pt x="9" y="0"/>
                  <a:pt x="26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13" y="0"/>
                  <a:pt x="131" y="8"/>
                  <a:pt x="131" y="17"/>
                </a:cubicBezTo>
                <a:cubicBezTo>
                  <a:pt x="210" y="287"/>
                  <a:pt x="210" y="287"/>
                  <a:pt x="210" y="287"/>
                </a:cubicBezTo>
                <a:lnTo>
                  <a:pt x="210" y="295"/>
                </a:lnTo>
                <a:cubicBezTo>
                  <a:pt x="454" y="295"/>
                  <a:pt x="454" y="295"/>
                  <a:pt x="454" y="295"/>
                </a:cubicBezTo>
                <a:lnTo>
                  <a:pt x="454" y="287"/>
                </a:lnTo>
                <a:cubicBezTo>
                  <a:pt x="498" y="131"/>
                  <a:pt x="498" y="131"/>
                  <a:pt x="498" y="131"/>
                </a:cubicBezTo>
                <a:cubicBezTo>
                  <a:pt x="297" y="131"/>
                  <a:pt x="297" y="131"/>
                  <a:pt x="297" y="131"/>
                </a:cubicBezTo>
                <a:cubicBezTo>
                  <a:pt x="279" y="131"/>
                  <a:pt x="262" y="122"/>
                  <a:pt x="262" y="104"/>
                </a:cubicBezTo>
                <a:cubicBezTo>
                  <a:pt x="262" y="96"/>
                  <a:pt x="279" y="78"/>
                  <a:pt x="297" y="78"/>
                </a:cubicBezTo>
                <a:cubicBezTo>
                  <a:pt x="533" y="78"/>
                  <a:pt x="533" y="78"/>
                  <a:pt x="533" y="78"/>
                </a:cubicBezTo>
                <a:cubicBezTo>
                  <a:pt x="541" y="78"/>
                  <a:pt x="550" y="87"/>
                  <a:pt x="559" y="96"/>
                </a:cubicBezTo>
                <a:cubicBezTo>
                  <a:pt x="559" y="96"/>
                  <a:pt x="567" y="104"/>
                  <a:pt x="559" y="113"/>
                </a:cubicBezTo>
                <a:cubicBezTo>
                  <a:pt x="506" y="304"/>
                  <a:pt x="506" y="304"/>
                  <a:pt x="506" y="304"/>
                </a:cubicBezTo>
                <a:cubicBezTo>
                  <a:pt x="506" y="330"/>
                  <a:pt x="480" y="348"/>
                  <a:pt x="454" y="3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68">
            <a:extLst>
              <a:ext uri="{FF2B5EF4-FFF2-40B4-BE49-F238E27FC236}">
                <a16:creationId xmlns:a16="http://schemas.microsoft.com/office/drawing/2014/main" id="{577ED257-3B74-624B-95C6-E806E2A35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8404" y="7070472"/>
            <a:ext cx="104068" cy="112740"/>
          </a:xfrm>
          <a:custGeom>
            <a:avLst/>
            <a:gdLst>
              <a:gd name="T0" fmla="*/ 0 w 106"/>
              <a:gd name="T1" fmla="*/ 53 h 115"/>
              <a:gd name="T2" fmla="*/ 0 w 106"/>
              <a:gd name="T3" fmla="*/ 53 h 115"/>
              <a:gd name="T4" fmla="*/ 52 w 106"/>
              <a:gd name="T5" fmla="*/ 0 h 115"/>
              <a:gd name="T6" fmla="*/ 105 w 106"/>
              <a:gd name="T7" fmla="*/ 53 h 115"/>
              <a:gd name="T8" fmla="*/ 52 w 106"/>
              <a:gd name="T9" fmla="*/ 114 h 115"/>
              <a:gd name="T10" fmla="*/ 0 w 106"/>
              <a:gd name="T11" fmla="*/ 53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" h="115">
                <a:moveTo>
                  <a:pt x="0" y="53"/>
                </a:moveTo>
                <a:lnTo>
                  <a:pt x="0" y="53"/>
                </a:lnTo>
                <a:cubicBezTo>
                  <a:pt x="0" y="26"/>
                  <a:pt x="26" y="0"/>
                  <a:pt x="52" y="0"/>
                </a:cubicBezTo>
                <a:cubicBezTo>
                  <a:pt x="87" y="0"/>
                  <a:pt x="105" y="26"/>
                  <a:pt x="105" y="53"/>
                </a:cubicBezTo>
                <a:cubicBezTo>
                  <a:pt x="105" y="87"/>
                  <a:pt x="87" y="114"/>
                  <a:pt x="52" y="114"/>
                </a:cubicBezTo>
                <a:cubicBezTo>
                  <a:pt x="26" y="114"/>
                  <a:pt x="0" y="87"/>
                  <a:pt x="0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69">
            <a:extLst>
              <a:ext uri="{FF2B5EF4-FFF2-40B4-BE49-F238E27FC236}">
                <a16:creationId xmlns:a16="http://schemas.microsoft.com/office/drawing/2014/main" id="{F74333BF-2EF5-DC4E-8FF2-4ADE5C978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8928" y="7070472"/>
            <a:ext cx="104068" cy="112740"/>
          </a:xfrm>
          <a:custGeom>
            <a:avLst/>
            <a:gdLst>
              <a:gd name="T0" fmla="*/ 0 w 106"/>
              <a:gd name="T1" fmla="*/ 53 h 115"/>
              <a:gd name="T2" fmla="*/ 0 w 106"/>
              <a:gd name="T3" fmla="*/ 53 h 115"/>
              <a:gd name="T4" fmla="*/ 52 w 106"/>
              <a:gd name="T5" fmla="*/ 0 h 115"/>
              <a:gd name="T6" fmla="*/ 105 w 106"/>
              <a:gd name="T7" fmla="*/ 53 h 115"/>
              <a:gd name="T8" fmla="*/ 52 w 106"/>
              <a:gd name="T9" fmla="*/ 114 h 115"/>
              <a:gd name="T10" fmla="*/ 0 w 106"/>
              <a:gd name="T11" fmla="*/ 53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" h="115">
                <a:moveTo>
                  <a:pt x="0" y="53"/>
                </a:moveTo>
                <a:lnTo>
                  <a:pt x="0" y="53"/>
                </a:lnTo>
                <a:cubicBezTo>
                  <a:pt x="0" y="26"/>
                  <a:pt x="26" y="0"/>
                  <a:pt x="52" y="0"/>
                </a:cubicBezTo>
                <a:cubicBezTo>
                  <a:pt x="87" y="0"/>
                  <a:pt x="105" y="26"/>
                  <a:pt x="105" y="53"/>
                </a:cubicBezTo>
                <a:cubicBezTo>
                  <a:pt x="105" y="87"/>
                  <a:pt x="87" y="114"/>
                  <a:pt x="52" y="114"/>
                </a:cubicBezTo>
                <a:cubicBezTo>
                  <a:pt x="26" y="114"/>
                  <a:pt x="0" y="87"/>
                  <a:pt x="0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70">
            <a:extLst>
              <a:ext uri="{FF2B5EF4-FFF2-40B4-BE49-F238E27FC236}">
                <a16:creationId xmlns:a16="http://schemas.microsoft.com/office/drawing/2014/main" id="{03AD68F5-A2E4-634A-9FF3-524B57A93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8928" y="2591213"/>
            <a:ext cx="156102" cy="147430"/>
          </a:xfrm>
          <a:custGeom>
            <a:avLst/>
            <a:gdLst>
              <a:gd name="T0" fmla="*/ 113 w 158"/>
              <a:gd name="T1" fmla="*/ 149 h 150"/>
              <a:gd name="T2" fmla="*/ 113 w 158"/>
              <a:gd name="T3" fmla="*/ 149 h 150"/>
              <a:gd name="T4" fmla="*/ 43 w 158"/>
              <a:gd name="T5" fmla="*/ 149 h 150"/>
              <a:gd name="T6" fmla="*/ 0 w 158"/>
              <a:gd name="T7" fmla="*/ 105 h 150"/>
              <a:gd name="T8" fmla="*/ 0 w 158"/>
              <a:gd name="T9" fmla="*/ 35 h 150"/>
              <a:gd name="T10" fmla="*/ 43 w 158"/>
              <a:gd name="T11" fmla="*/ 0 h 150"/>
              <a:gd name="T12" fmla="*/ 113 w 158"/>
              <a:gd name="T13" fmla="*/ 0 h 150"/>
              <a:gd name="T14" fmla="*/ 157 w 158"/>
              <a:gd name="T15" fmla="*/ 35 h 150"/>
              <a:gd name="T16" fmla="*/ 157 w 158"/>
              <a:gd name="T17" fmla="*/ 105 h 150"/>
              <a:gd name="T18" fmla="*/ 113 w 158"/>
              <a:gd name="T19" fmla="*/ 149 h 150"/>
              <a:gd name="T20" fmla="*/ 113 w 158"/>
              <a:gd name="T21" fmla="*/ 35 h 150"/>
              <a:gd name="T22" fmla="*/ 113 w 158"/>
              <a:gd name="T23" fmla="*/ 35 h 150"/>
              <a:gd name="T24" fmla="*/ 43 w 158"/>
              <a:gd name="T25" fmla="*/ 35 h 150"/>
              <a:gd name="T26" fmla="*/ 43 w 158"/>
              <a:gd name="T27" fmla="*/ 105 h 150"/>
              <a:gd name="T28" fmla="*/ 113 w 158"/>
              <a:gd name="T29" fmla="*/ 105 h 150"/>
              <a:gd name="T30" fmla="*/ 113 w 158"/>
              <a:gd name="T31" fmla="*/ 35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8" h="150">
                <a:moveTo>
                  <a:pt x="113" y="149"/>
                </a:moveTo>
                <a:lnTo>
                  <a:pt x="113" y="149"/>
                </a:lnTo>
                <a:cubicBezTo>
                  <a:pt x="43" y="149"/>
                  <a:pt x="43" y="149"/>
                  <a:pt x="43" y="149"/>
                </a:cubicBezTo>
                <a:cubicBezTo>
                  <a:pt x="17" y="149"/>
                  <a:pt x="0" y="131"/>
                  <a:pt x="0" y="10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7" y="0"/>
                  <a:pt x="43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39" y="0"/>
                  <a:pt x="157" y="18"/>
                  <a:pt x="157" y="35"/>
                </a:cubicBezTo>
                <a:cubicBezTo>
                  <a:pt x="157" y="105"/>
                  <a:pt x="157" y="105"/>
                  <a:pt x="157" y="105"/>
                </a:cubicBezTo>
                <a:cubicBezTo>
                  <a:pt x="157" y="131"/>
                  <a:pt x="139" y="149"/>
                  <a:pt x="113" y="149"/>
                </a:cubicBezTo>
                <a:close/>
                <a:moveTo>
                  <a:pt x="113" y="35"/>
                </a:moveTo>
                <a:lnTo>
                  <a:pt x="113" y="35"/>
                </a:lnTo>
                <a:cubicBezTo>
                  <a:pt x="43" y="35"/>
                  <a:pt x="43" y="35"/>
                  <a:pt x="43" y="35"/>
                </a:cubicBezTo>
                <a:cubicBezTo>
                  <a:pt x="43" y="105"/>
                  <a:pt x="43" y="105"/>
                  <a:pt x="43" y="105"/>
                </a:cubicBezTo>
                <a:cubicBezTo>
                  <a:pt x="113" y="105"/>
                  <a:pt x="113" y="105"/>
                  <a:pt x="113" y="105"/>
                </a:cubicBezTo>
                <a:lnTo>
                  <a:pt x="113" y="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71">
            <a:extLst>
              <a:ext uri="{FF2B5EF4-FFF2-40B4-BE49-F238E27FC236}">
                <a16:creationId xmlns:a16="http://schemas.microsoft.com/office/drawing/2014/main" id="{6BB784F3-F379-9F46-967C-B385D4A49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2302" y="2396084"/>
            <a:ext cx="602729" cy="481316"/>
          </a:xfrm>
          <a:custGeom>
            <a:avLst/>
            <a:gdLst>
              <a:gd name="T0" fmla="*/ 515 w 612"/>
              <a:gd name="T1" fmla="*/ 488 h 489"/>
              <a:gd name="T2" fmla="*/ 515 w 612"/>
              <a:gd name="T3" fmla="*/ 488 h 489"/>
              <a:gd name="T4" fmla="*/ 96 w 612"/>
              <a:gd name="T5" fmla="*/ 488 h 489"/>
              <a:gd name="T6" fmla="*/ 0 w 612"/>
              <a:gd name="T7" fmla="*/ 392 h 489"/>
              <a:gd name="T8" fmla="*/ 0 w 612"/>
              <a:gd name="T9" fmla="*/ 0 h 489"/>
              <a:gd name="T10" fmla="*/ 52 w 612"/>
              <a:gd name="T11" fmla="*/ 0 h 489"/>
              <a:gd name="T12" fmla="*/ 52 w 612"/>
              <a:gd name="T13" fmla="*/ 392 h 489"/>
              <a:gd name="T14" fmla="*/ 96 w 612"/>
              <a:gd name="T15" fmla="*/ 436 h 489"/>
              <a:gd name="T16" fmla="*/ 515 w 612"/>
              <a:gd name="T17" fmla="*/ 436 h 489"/>
              <a:gd name="T18" fmla="*/ 559 w 612"/>
              <a:gd name="T19" fmla="*/ 392 h 489"/>
              <a:gd name="T20" fmla="*/ 559 w 612"/>
              <a:gd name="T21" fmla="*/ 148 h 489"/>
              <a:gd name="T22" fmla="*/ 515 w 612"/>
              <a:gd name="T23" fmla="*/ 96 h 489"/>
              <a:gd name="T24" fmla="*/ 96 w 612"/>
              <a:gd name="T25" fmla="*/ 96 h 489"/>
              <a:gd name="T26" fmla="*/ 96 w 612"/>
              <a:gd name="T27" fmla="*/ 43 h 489"/>
              <a:gd name="T28" fmla="*/ 515 w 612"/>
              <a:gd name="T29" fmla="*/ 43 h 489"/>
              <a:gd name="T30" fmla="*/ 611 w 612"/>
              <a:gd name="T31" fmla="*/ 148 h 489"/>
              <a:gd name="T32" fmla="*/ 611 w 612"/>
              <a:gd name="T33" fmla="*/ 392 h 489"/>
              <a:gd name="T34" fmla="*/ 515 w 612"/>
              <a:gd name="T35" fmla="*/ 488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2" h="489">
                <a:moveTo>
                  <a:pt x="515" y="488"/>
                </a:moveTo>
                <a:lnTo>
                  <a:pt x="515" y="488"/>
                </a:lnTo>
                <a:cubicBezTo>
                  <a:pt x="96" y="488"/>
                  <a:pt x="96" y="488"/>
                  <a:pt x="96" y="488"/>
                </a:cubicBezTo>
                <a:cubicBezTo>
                  <a:pt x="43" y="488"/>
                  <a:pt x="0" y="445"/>
                  <a:pt x="0" y="392"/>
                </a:cubicBezTo>
                <a:cubicBezTo>
                  <a:pt x="0" y="0"/>
                  <a:pt x="0" y="0"/>
                  <a:pt x="0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392"/>
                  <a:pt x="52" y="392"/>
                  <a:pt x="52" y="392"/>
                </a:cubicBezTo>
                <a:cubicBezTo>
                  <a:pt x="52" y="419"/>
                  <a:pt x="70" y="436"/>
                  <a:pt x="96" y="436"/>
                </a:cubicBezTo>
                <a:cubicBezTo>
                  <a:pt x="515" y="436"/>
                  <a:pt x="515" y="436"/>
                  <a:pt x="515" y="436"/>
                </a:cubicBezTo>
                <a:cubicBezTo>
                  <a:pt x="541" y="436"/>
                  <a:pt x="559" y="419"/>
                  <a:pt x="559" y="392"/>
                </a:cubicBezTo>
                <a:cubicBezTo>
                  <a:pt x="559" y="148"/>
                  <a:pt x="559" y="148"/>
                  <a:pt x="559" y="148"/>
                </a:cubicBezTo>
                <a:cubicBezTo>
                  <a:pt x="559" y="122"/>
                  <a:pt x="541" y="96"/>
                  <a:pt x="515" y="96"/>
                </a:cubicBezTo>
                <a:cubicBezTo>
                  <a:pt x="96" y="96"/>
                  <a:pt x="96" y="96"/>
                  <a:pt x="96" y="96"/>
                </a:cubicBezTo>
                <a:cubicBezTo>
                  <a:pt x="96" y="43"/>
                  <a:pt x="96" y="43"/>
                  <a:pt x="96" y="43"/>
                </a:cubicBezTo>
                <a:cubicBezTo>
                  <a:pt x="515" y="43"/>
                  <a:pt x="515" y="43"/>
                  <a:pt x="515" y="43"/>
                </a:cubicBezTo>
                <a:cubicBezTo>
                  <a:pt x="567" y="43"/>
                  <a:pt x="611" y="87"/>
                  <a:pt x="611" y="148"/>
                </a:cubicBezTo>
                <a:cubicBezTo>
                  <a:pt x="611" y="392"/>
                  <a:pt x="611" y="392"/>
                  <a:pt x="611" y="392"/>
                </a:cubicBezTo>
                <a:cubicBezTo>
                  <a:pt x="611" y="445"/>
                  <a:pt x="567" y="488"/>
                  <a:pt x="515" y="4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72">
            <a:extLst>
              <a:ext uri="{FF2B5EF4-FFF2-40B4-BE49-F238E27FC236}">
                <a16:creationId xmlns:a16="http://schemas.microsoft.com/office/drawing/2014/main" id="{79DF03FE-527F-5F49-B65A-F0FF2EC17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3630" y="2292016"/>
            <a:ext cx="559367" cy="199464"/>
          </a:xfrm>
          <a:custGeom>
            <a:avLst/>
            <a:gdLst>
              <a:gd name="T0" fmla="*/ 105 w 569"/>
              <a:gd name="T1" fmla="*/ 201 h 202"/>
              <a:gd name="T2" fmla="*/ 105 w 569"/>
              <a:gd name="T3" fmla="*/ 201 h 202"/>
              <a:gd name="T4" fmla="*/ 9 w 569"/>
              <a:gd name="T5" fmla="*/ 87 h 202"/>
              <a:gd name="T6" fmla="*/ 114 w 569"/>
              <a:gd name="T7" fmla="*/ 0 h 202"/>
              <a:gd name="T8" fmla="*/ 480 w 569"/>
              <a:gd name="T9" fmla="*/ 0 h 202"/>
              <a:gd name="T10" fmla="*/ 568 w 569"/>
              <a:gd name="T11" fmla="*/ 87 h 202"/>
              <a:gd name="T12" fmla="*/ 568 w 569"/>
              <a:gd name="T13" fmla="*/ 105 h 202"/>
              <a:gd name="T14" fmla="*/ 541 w 569"/>
              <a:gd name="T15" fmla="*/ 131 h 202"/>
              <a:gd name="T16" fmla="*/ 541 w 569"/>
              <a:gd name="T17" fmla="*/ 131 h 202"/>
              <a:gd name="T18" fmla="*/ 515 w 569"/>
              <a:gd name="T19" fmla="*/ 105 h 202"/>
              <a:gd name="T20" fmla="*/ 515 w 569"/>
              <a:gd name="T21" fmla="*/ 87 h 202"/>
              <a:gd name="T22" fmla="*/ 480 w 569"/>
              <a:gd name="T23" fmla="*/ 52 h 202"/>
              <a:gd name="T24" fmla="*/ 114 w 569"/>
              <a:gd name="T25" fmla="*/ 52 h 202"/>
              <a:gd name="T26" fmla="*/ 61 w 569"/>
              <a:gd name="T27" fmla="*/ 87 h 202"/>
              <a:gd name="T28" fmla="*/ 105 w 569"/>
              <a:gd name="T29" fmla="*/ 148 h 202"/>
              <a:gd name="T30" fmla="*/ 105 w 569"/>
              <a:gd name="T31" fmla="*/ 2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9" h="202">
                <a:moveTo>
                  <a:pt x="105" y="201"/>
                </a:moveTo>
                <a:lnTo>
                  <a:pt x="105" y="201"/>
                </a:lnTo>
                <a:cubicBezTo>
                  <a:pt x="44" y="201"/>
                  <a:pt x="0" y="148"/>
                  <a:pt x="9" y="87"/>
                </a:cubicBezTo>
                <a:cubicBezTo>
                  <a:pt x="9" y="35"/>
                  <a:pt x="61" y="0"/>
                  <a:pt x="114" y="0"/>
                </a:cubicBezTo>
                <a:cubicBezTo>
                  <a:pt x="480" y="0"/>
                  <a:pt x="480" y="0"/>
                  <a:pt x="480" y="0"/>
                </a:cubicBezTo>
                <a:cubicBezTo>
                  <a:pt x="524" y="0"/>
                  <a:pt x="568" y="35"/>
                  <a:pt x="568" y="87"/>
                </a:cubicBezTo>
                <a:cubicBezTo>
                  <a:pt x="568" y="105"/>
                  <a:pt x="568" y="105"/>
                  <a:pt x="568" y="105"/>
                </a:cubicBezTo>
                <a:cubicBezTo>
                  <a:pt x="568" y="113"/>
                  <a:pt x="550" y="131"/>
                  <a:pt x="541" y="131"/>
                </a:cubicBezTo>
                <a:lnTo>
                  <a:pt x="541" y="131"/>
                </a:lnTo>
                <a:cubicBezTo>
                  <a:pt x="524" y="131"/>
                  <a:pt x="515" y="113"/>
                  <a:pt x="515" y="105"/>
                </a:cubicBezTo>
                <a:cubicBezTo>
                  <a:pt x="515" y="87"/>
                  <a:pt x="515" y="87"/>
                  <a:pt x="515" y="87"/>
                </a:cubicBezTo>
                <a:cubicBezTo>
                  <a:pt x="515" y="61"/>
                  <a:pt x="498" y="52"/>
                  <a:pt x="480" y="52"/>
                </a:cubicBezTo>
                <a:cubicBezTo>
                  <a:pt x="114" y="52"/>
                  <a:pt x="114" y="52"/>
                  <a:pt x="114" y="52"/>
                </a:cubicBezTo>
                <a:cubicBezTo>
                  <a:pt x="87" y="52"/>
                  <a:pt x="70" y="70"/>
                  <a:pt x="61" y="87"/>
                </a:cubicBezTo>
                <a:cubicBezTo>
                  <a:pt x="52" y="122"/>
                  <a:pt x="79" y="148"/>
                  <a:pt x="105" y="148"/>
                </a:cubicBezTo>
                <a:lnTo>
                  <a:pt x="105" y="20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73">
            <a:extLst>
              <a:ext uri="{FF2B5EF4-FFF2-40B4-BE49-F238E27FC236}">
                <a16:creationId xmlns:a16="http://schemas.microsoft.com/office/drawing/2014/main" id="{BF52DD89-2D35-7E40-A3A7-F65F303C0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3630" y="10847275"/>
            <a:ext cx="620073" cy="594054"/>
          </a:xfrm>
          <a:custGeom>
            <a:avLst/>
            <a:gdLst>
              <a:gd name="T0" fmla="*/ 541 w 630"/>
              <a:gd name="T1" fmla="*/ 603 h 604"/>
              <a:gd name="T2" fmla="*/ 541 w 630"/>
              <a:gd name="T3" fmla="*/ 603 h 604"/>
              <a:gd name="T4" fmla="*/ 87 w 630"/>
              <a:gd name="T5" fmla="*/ 603 h 604"/>
              <a:gd name="T6" fmla="*/ 0 w 630"/>
              <a:gd name="T7" fmla="*/ 515 h 604"/>
              <a:gd name="T8" fmla="*/ 0 w 630"/>
              <a:gd name="T9" fmla="*/ 87 h 604"/>
              <a:gd name="T10" fmla="*/ 87 w 630"/>
              <a:gd name="T11" fmla="*/ 0 h 604"/>
              <a:gd name="T12" fmla="*/ 131 w 630"/>
              <a:gd name="T13" fmla="*/ 0 h 604"/>
              <a:gd name="T14" fmla="*/ 131 w 630"/>
              <a:gd name="T15" fmla="*/ 61 h 604"/>
              <a:gd name="T16" fmla="*/ 87 w 630"/>
              <a:gd name="T17" fmla="*/ 61 h 604"/>
              <a:gd name="T18" fmla="*/ 61 w 630"/>
              <a:gd name="T19" fmla="*/ 87 h 604"/>
              <a:gd name="T20" fmla="*/ 61 w 630"/>
              <a:gd name="T21" fmla="*/ 515 h 604"/>
              <a:gd name="T22" fmla="*/ 87 w 630"/>
              <a:gd name="T23" fmla="*/ 541 h 604"/>
              <a:gd name="T24" fmla="*/ 541 w 630"/>
              <a:gd name="T25" fmla="*/ 541 h 604"/>
              <a:gd name="T26" fmla="*/ 568 w 630"/>
              <a:gd name="T27" fmla="*/ 515 h 604"/>
              <a:gd name="T28" fmla="*/ 568 w 630"/>
              <a:gd name="T29" fmla="*/ 87 h 604"/>
              <a:gd name="T30" fmla="*/ 541 w 630"/>
              <a:gd name="T31" fmla="*/ 61 h 604"/>
              <a:gd name="T32" fmla="*/ 489 w 630"/>
              <a:gd name="T33" fmla="*/ 61 h 604"/>
              <a:gd name="T34" fmla="*/ 489 w 630"/>
              <a:gd name="T35" fmla="*/ 0 h 604"/>
              <a:gd name="T36" fmla="*/ 541 w 630"/>
              <a:gd name="T37" fmla="*/ 0 h 604"/>
              <a:gd name="T38" fmla="*/ 629 w 630"/>
              <a:gd name="T39" fmla="*/ 87 h 604"/>
              <a:gd name="T40" fmla="*/ 629 w 630"/>
              <a:gd name="T41" fmla="*/ 515 h 604"/>
              <a:gd name="T42" fmla="*/ 541 w 630"/>
              <a:gd name="T43" fmla="*/ 603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30" h="604">
                <a:moveTo>
                  <a:pt x="541" y="603"/>
                </a:moveTo>
                <a:lnTo>
                  <a:pt x="541" y="603"/>
                </a:lnTo>
                <a:cubicBezTo>
                  <a:pt x="87" y="603"/>
                  <a:pt x="87" y="603"/>
                  <a:pt x="87" y="603"/>
                </a:cubicBezTo>
                <a:cubicBezTo>
                  <a:pt x="44" y="603"/>
                  <a:pt x="0" y="559"/>
                  <a:pt x="0" y="515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44"/>
                  <a:pt x="44" y="0"/>
                  <a:pt x="87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87" y="61"/>
                  <a:pt x="87" y="61"/>
                  <a:pt x="87" y="61"/>
                </a:cubicBezTo>
                <a:cubicBezTo>
                  <a:pt x="70" y="61"/>
                  <a:pt x="61" y="70"/>
                  <a:pt x="61" y="87"/>
                </a:cubicBezTo>
                <a:cubicBezTo>
                  <a:pt x="61" y="515"/>
                  <a:pt x="61" y="515"/>
                  <a:pt x="61" y="515"/>
                </a:cubicBezTo>
                <a:cubicBezTo>
                  <a:pt x="61" y="533"/>
                  <a:pt x="70" y="541"/>
                  <a:pt x="87" y="541"/>
                </a:cubicBezTo>
                <a:cubicBezTo>
                  <a:pt x="541" y="541"/>
                  <a:pt x="541" y="541"/>
                  <a:pt x="541" y="541"/>
                </a:cubicBezTo>
                <a:cubicBezTo>
                  <a:pt x="559" y="541"/>
                  <a:pt x="568" y="533"/>
                  <a:pt x="568" y="515"/>
                </a:cubicBezTo>
                <a:cubicBezTo>
                  <a:pt x="568" y="87"/>
                  <a:pt x="568" y="87"/>
                  <a:pt x="568" y="87"/>
                </a:cubicBezTo>
                <a:cubicBezTo>
                  <a:pt x="568" y="70"/>
                  <a:pt x="559" y="61"/>
                  <a:pt x="541" y="61"/>
                </a:cubicBezTo>
                <a:cubicBezTo>
                  <a:pt x="489" y="61"/>
                  <a:pt x="489" y="61"/>
                  <a:pt x="489" y="61"/>
                </a:cubicBezTo>
                <a:cubicBezTo>
                  <a:pt x="489" y="0"/>
                  <a:pt x="489" y="0"/>
                  <a:pt x="489" y="0"/>
                </a:cubicBezTo>
                <a:cubicBezTo>
                  <a:pt x="541" y="0"/>
                  <a:pt x="541" y="0"/>
                  <a:pt x="541" y="0"/>
                </a:cubicBezTo>
                <a:cubicBezTo>
                  <a:pt x="585" y="0"/>
                  <a:pt x="629" y="44"/>
                  <a:pt x="629" y="87"/>
                </a:cubicBezTo>
                <a:cubicBezTo>
                  <a:pt x="629" y="515"/>
                  <a:pt x="629" y="515"/>
                  <a:pt x="629" y="515"/>
                </a:cubicBezTo>
                <a:cubicBezTo>
                  <a:pt x="629" y="559"/>
                  <a:pt x="585" y="603"/>
                  <a:pt x="541" y="60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74">
            <a:extLst>
              <a:ext uri="{FF2B5EF4-FFF2-40B4-BE49-F238E27FC236}">
                <a16:creationId xmlns:a16="http://schemas.microsoft.com/office/drawing/2014/main" id="{90AB2E3E-46FA-8543-9D8A-8B870E9BE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5749" y="10769224"/>
            <a:ext cx="260170" cy="52034"/>
          </a:xfrm>
          <a:custGeom>
            <a:avLst/>
            <a:gdLst>
              <a:gd name="T0" fmla="*/ 262 w 263"/>
              <a:gd name="T1" fmla="*/ 53 h 54"/>
              <a:gd name="T2" fmla="*/ 0 w 263"/>
              <a:gd name="T3" fmla="*/ 53 h 54"/>
              <a:gd name="T4" fmla="*/ 0 w 263"/>
              <a:gd name="T5" fmla="*/ 0 h 54"/>
              <a:gd name="T6" fmla="*/ 262 w 263"/>
              <a:gd name="T7" fmla="*/ 0 h 54"/>
              <a:gd name="T8" fmla="*/ 262 w 263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54">
                <a:moveTo>
                  <a:pt x="262" y="53"/>
                </a:moveTo>
                <a:lnTo>
                  <a:pt x="0" y="53"/>
                </a:lnTo>
                <a:lnTo>
                  <a:pt x="0" y="0"/>
                </a:lnTo>
                <a:lnTo>
                  <a:pt x="262" y="0"/>
                </a:lnTo>
                <a:lnTo>
                  <a:pt x="262" y="5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75">
            <a:extLst>
              <a:ext uri="{FF2B5EF4-FFF2-40B4-BE49-F238E27FC236}">
                <a16:creationId xmlns:a16="http://schemas.microsoft.com/office/drawing/2014/main" id="{2663687F-B1AC-0F42-B654-574D51D7D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6188" y="10769224"/>
            <a:ext cx="173447" cy="138757"/>
          </a:xfrm>
          <a:custGeom>
            <a:avLst/>
            <a:gdLst>
              <a:gd name="T0" fmla="*/ 35 w 176"/>
              <a:gd name="T1" fmla="*/ 132 h 141"/>
              <a:gd name="T2" fmla="*/ 35 w 176"/>
              <a:gd name="T3" fmla="*/ 132 h 141"/>
              <a:gd name="T4" fmla="*/ 0 w 176"/>
              <a:gd name="T5" fmla="*/ 88 h 141"/>
              <a:gd name="T6" fmla="*/ 79 w 176"/>
              <a:gd name="T7" fmla="*/ 9 h 141"/>
              <a:gd name="T8" fmla="*/ 105 w 176"/>
              <a:gd name="T9" fmla="*/ 0 h 141"/>
              <a:gd name="T10" fmla="*/ 131 w 176"/>
              <a:gd name="T11" fmla="*/ 18 h 141"/>
              <a:gd name="T12" fmla="*/ 166 w 176"/>
              <a:gd name="T13" fmla="*/ 97 h 141"/>
              <a:gd name="T14" fmla="*/ 157 w 176"/>
              <a:gd name="T15" fmla="*/ 132 h 141"/>
              <a:gd name="T16" fmla="*/ 157 w 176"/>
              <a:gd name="T17" fmla="*/ 132 h 141"/>
              <a:gd name="T18" fmla="*/ 122 w 176"/>
              <a:gd name="T19" fmla="*/ 123 h 141"/>
              <a:gd name="T20" fmla="*/ 96 w 176"/>
              <a:gd name="T21" fmla="*/ 70 h 141"/>
              <a:gd name="T22" fmla="*/ 35 w 176"/>
              <a:gd name="T23" fmla="*/ 132 h 141"/>
              <a:gd name="T24" fmla="*/ 122 w 176"/>
              <a:gd name="T25" fmla="*/ 44 h 141"/>
              <a:gd name="T26" fmla="*/ 122 w 176"/>
              <a:gd name="T27" fmla="*/ 44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6" h="141">
                <a:moveTo>
                  <a:pt x="35" y="132"/>
                </a:moveTo>
                <a:lnTo>
                  <a:pt x="35" y="132"/>
                </a:lnTo>
                <a:cubicBezTo>
                  <a:pt x="0" y="88"/>
                  <a:pt x="0" y="88"/>
                  <a:pt x="0" y="88"/>
                </a:cubicBezTo>
                <a:cubicBezTo>
                  <a:pt x="79" y="9"/>
                  <a:pt x="79" y="9"/>
                  <a:pt x="79" y="9"/>
                </a:cubicBezTo>
                <a:cubicBezTo>
                  <a:pt x="87" y="0"/>
                  <a:pt x="96" y="0"/>
                  <a:pt x="105" y="0"/>
                </a:cubicBezTo>
                <a:cubicBezTo>
                  <a:pt x="114" y="0"/>
                  <a:pt x="122" y="9"/>
                  <a:pt x="131" y="18"/>
                </a:cubicBezTo>
                <a:cubicBezTo>
                  <a:pt x="166" y="97"/>
                  <a:pt x="166" y="97"/>
                  <a:pt x="166" y="97"/>
                </a:cubicBezTo>
                <a:cubicBezTo>
                  <a:pt x="175" y="114"/>
                  <a:pt x="166" y="123"/>
                  <a:pt x="157" y="132"/>
                </a:cubicBezTo>
                <a:lnTo>
                  <a:pt x="157" y="132"/>
                </a:lnTo>
                <a:cubicBezTo>
                  <a:pt x="140" y="140"/>
                  <a:pt x="122" y="132"/>
                  <a:pt x="122" y="123"/>
                </a:cubicBezTo>
                <a:cubicBezTo>
                  <a:pt x="96" y="70"/>
                  <a:pt x="96" y="70"/>
                  <a:pt x="96" y="70"/>
                </a:cubicBezTo>
                <a:lnTo>
                  <a:pt x="35" y="132"/>
                </a:lnTo>
                <a:close/>
                <a:moveTo>
                  <a:pt x="122" y="44"/>
                </a:moveTo>
                <a:lnTo>
                  <a:pt x="122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76">
            <a:extLst>
              <a:ext uri="{FF2B5EF4-FFF2-40B4-BE49-F238E27FC236}">
                <a16:creationId xmlns:a16="http://schemas.microsoft.com/office/drawing/2014/main" id="{853148C6-FAAD-B14D-B1A6-9A5424B2A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6809" y="10847275"/>
            <a:ext cx="242825" cy="173447"/>
          </a:xfrm>
          <a:custGeom>
            <a:avLst/>
            <a:gdLst>
              <a:gd name="T0" fmla="*/ 97 w 246"/>
              <a:gd name="T1" fmla="*/ 175 h 176"/>
              <a:gd name="T2" fmla="*/ 97 w 246"/>
              <a:gd name="T3" fmla="*/ 175 h 176"/>
              <a:gd name="T4" fmla="*/ 97 w 246"/>
              <a:gd name="T5" fmla="*/ 175 h 176"/>
              <a:gd name="T6" fmla="*/ 62 w 246"/>
              <a:gd name="T7" fmla="*/ 157 h 176"/>
              <a:gd name="T8" fmla="*/ 0 w 246"/>
              <a:gd name="T9" fmla="*/ 79 h 176"/>
              <a:gd name="T10" fmla="*/ 70 w 246"/>
              <a:gd name="T11" fmla="*/ 9 h 176"/>
              <a:gd name="T12" fmla="*/ 105 w 246"/>
              <a:gd name="T13" fmla="*/ 53 h 176"/>
              <a:gd name="T14" fmla="*/ 70 w 246"/>
              <a:gd name="T15" fmla="*/ 87 h 176"/>
              <a:gd name="T16" fmla="*/ 97 w 246"/>
              <a:gd name="T17" fmla="*/ 114 h 176"/>
              <a:gd name="T18" fmla="*/ 192 w 246"/>
              <a:gd name="T19" fmla="*/ 9 h 176"/>
              <a:gd name="T20" fmla="*/ 227 w 246"/>
              <a:gd name="T21" fmla="*/ 9 h 176"/>
              <a:gd name="T22" fmla="*/ 227 w 246"/>
              <a:gd name="T23" fmla="*/ 9 h 176"/>
              <a:gd name="T24" fmla="*/ 227 w 246"/>
              <a:gd name="T25" fmla="*/ 53 h 176"/>
              <a:gd name="T26" fmla="*/ 132 w 246"/>
              <a:gd name="T27" fmla="*/ 157 h 176"/>
              <a:gd name="T28" fmla="*/ 97 w 246"/>
              <a:gd name="T29" fmla="*/ 17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6" h="176">
                <a:moveTo>
                  <a:pt x="97" y="175"/>
                </a:moveTo>
                <a:lnTo>
                  <a:pt x="97" y="175"/>
                </a:lnTo>
                <a:lnTo>
                  <a:pt x="97" y="175"/>
                </a:lnTo>
                <a:cubicBezTo>
                  <a:pt x="88" y="175"/>
                  <a:pt x="70" y="166"/>
                  <a:pt x="62" y="157"/>
                </a:cubicBezTo>
                <a:cubicBezTo>
                  <a:pt x="0" y="79"/>
                  <a:pt x="0" y="79"/>
                  <a:pt x="0" y="79"/>
                </a:cubicBezTo>
                <a:cubicBezTo>
                  <a:pt x="70" y="9"/>
                  <a:pt x="70" y="9"/>
                  <a:pt x="70" y="9"/>
                </a:cubicBezTo>
                <a:cubicBezTo>
                  <a:pt x="105" y="53"/>
                  <a:pt x="105" y="53"/>
                  <a:pt x="105" y="53"/>
                </a:cubicBezTo>
                <a:cubicBezTo>
                  <a:pt x="70" y="87"/>
                  <a:pt x="70" y="87"/>
                  <a:pt x="70" y="87"/>
                </a:cubicBezTo>
                <a:cubicBezTo>
                  <a:pt x="97" y="114"/>
                  <a:pt x="97" y="114"/>
                  <a:pt x="97" y="114"/>
                </a:cubicBezTo>
                <a:cubicBezTo>
                  <a:pt x="192" y="9"/>
                  <a:pt x="192" y="9"/>
                  <a:pt x="192" y="9"/>
                </a:cubicBezTo>
                <a:cubicBezTo>
                  <a:pt x="201" y="0"/>
                  <a:pt x="219" y="0"/>
                  <a:pt x="227" y="9"/>
                </a:cubicBezTo>
                <a:lnTo>
                  <a:pt x="227" y="9"/>
                </a:lnTo>
                <a:cubicBezTo>
                  <a:pt x="245" y="18"/>
                  <a:pt x="245" y="35"/>
                  <a:pt x="227" y="53"/>
                </a:cubicBezTo>
                <a:cubicBezTo>
                  <a:pt x="132" y="157"/>
                  <a:pt x="132" y="157"/>
                  <a:pt x="132" y="157"/>
                </a:cubicBezTo>
                <a:cubicBezTo>
                  <a:pt x="123" y="166"/>
                  <a:pt x="114" y="175"/>
                  <a:pt x="97" y="17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77">
            <a:extLst>
              <a:ext uri="{FF2B5EF4-FFF2-40B4-BE49-F238E27FC236}">
                <a16:creationId xmlns:a16="http://schemas.microsoft.com/office/drawing/2014/main" id="{483CE509-EE26-D547-AC22-E684F89DE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7698" y="10769224"/>
            <a:ext cx="173447" cy="138757"/>
          </a:xfrm>
          <a:custGeom>
            <a:avLst/>
            <a:gdLst>
              <a:gd name="T0" fmla="*/ 140 w 175"/>
              <a:gd name="T1" fmla="*/ 132 h 141"/>
              <a:gd name="T2" fmla="*/ 140 w 175"/>
              <a:gd name="T3" fmla="*/ 132 h 141"/>
              <a:gd name="T4" fmla="*/ 174 w 175"/>
              <a:gd name="T5" fmla="*/ 88 h 141"/>
              <a:gd name="T6" fmla="*/ 96 w 175"/>
              <a:gd name="T7" fmla="*/ 9 h 141"/>
              <a:gd name="T8" fmla="*/ 70 w 175"/>
              <a:gd name="T9" fmla="*/ 0 h 141"/>
              <a:gd name="T10" fmla="*/ 43 w 175"/>
              <a:gd name="T11" fmla="*/ 18 h 141"/>
              <a:gd name="T12" fmla="*/ 9 w 175"/>
              <a:gd name="T13" fmla="*/ 97 h 141"/>
              <a:gd name="T14" fmla="*/ 17 w 175"/>
              <a:gd name="T15" fmla="*/ 132 h 141"/>
              <a:gd name="T16" fmla="*/ 17 w 175"/>
              <a:gd name="T17" fmla="*/ 132 h 141"/>
              <a:gd name="T18" fmla="*/ 52 w 175"/>
              <a:gd name="T19" fmla="*/ 123 h 141"/>
              <a:gd name="T20" fmla="*/ 78 w 175"/>
              <a:gd name="T21" fmla="*/ 70 h 141"/>
              <a:gd name="T22" fmla="*/ 140 w 175"/>
              <a:gd name="T23" fmla="*/ 132 h 141"/>
              <a:gd name="T24" fmla="*/ 52 w 175"/>
              <a:gd name="T25" fmla="*/ 44 h 141"/>
              <a:gd name="T26" fmla="*/ 52 w 175"/>
              <a:gd name="T27" fmla="*/ 44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5" h="141">
                <a:moveTo>
                  <a:pt x="140" y="132"/>
                </a:moveTo>
                <a:lnTo>
                  <a:pt x="140" y="132"/>
                </a:lnTo>
                <a:cubicBezTo>
                  <a:pt x="174" y="88"/>
                  <a:pt x="174" y="88"/>
                  <a:pt x="174" y="88"/>
                </a:cubicBezTo>
                <a:cubicBezTo>
                  <a:pt x="96" y="9"/>
                  <a:pt x="96" y="9"/>
                  <a:pt x="96" y="9"/>
                </a:cubicBezTo>
                <a:cubicBezTo>
                  <a:pt x="87" y="0"/>
                  <a:pt x="78" y="0"/>
                  <a:pt x="70" y="0"/>
                </a:cubicBezTo>
                <a:cubicBezTo>
                  <a:pt x="61" y="0"/>
                  <a:pt x="52" y="9"/>
                  <a:pt x="43" y="18"/>
                </a:cubicBezTo>
                <a:cubicBezTo>
                  <a:pt x="9" y="97"/>
                  <a:pt x="9" y="97"/>
                  <a:pt x="9" y="97"/>
                </a:cubicBezTo>
                <a:cubicBezTo>
                  <a:pt x="0" y="114"/>
                  <a:pt x="9" y="123"/>
                  <a:pt x="17" y="132"/>
                </a:cubicBezTo>
                <a:lnTo>
                  <a:pt x="17" y="132"/>
                </a:lnTo>
                <a:cubicBezTo>
                  <a:pt x="35" y="140"/>
                  <a:pt x="52" y="132"/>
                  <a:pt x="52" y="123"/>
                </a:cubicBezTo>
                <a:cubicBezTo>
                  <a:pt x="78" y="70"/>
                  <a:pt x="78" y="70"/>
                  <a:pt x="78" y="70"/>
                </a:cubicBezTo>
                <a:lnTo>
                  <a:pt x="140" y="132"/>
                </a:lnTo>
                <a:close/>
                <a:moveTo>
                  <a:pt x="52" y="44"/>
                </a:moveTo>
                <a:lnTo>
                  <a:pt x="52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78">
            <a:extLst>
              <a:ext uri="{FF2B5EF4-FFF2-40B4-BE49-F238E27FC236}">
                <a16:creationId xmlns:a16="http://schemas.microsoft.com/office/drawing/2014/main" id="{7D68E72B-D085-5F49-A2D2-D4B0AB26E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7698" y="10847275"/>
            <a:ext cx="242825" cy="173447"/>
          </a:xfrm>
          <a:custGeom>
            <a:avLst/>
            <a:gdLst>
              <a:gd name="T0" fmla="*/ 148 w 245"/>
              <a:gd name="T1" fmla="*/ 175 h 176"/>
              <a:gd name="T2" fmla="*/ 148 w 245"/>
              <a:gd name="T3" fmla="*/ 175 h 176"/>
              <a:gd name="T4" fmla="*/ 148 w 245"/>
              <a:gd name="T5" fmla="*/ 175 h 176"/>
              <a:gd name="T6" fmla="*/ 183 w 245"/>
              <a:gd name="T7" fmla="*/ 157 h 176"/>
              <a:gd name="T8" fmla="*/ 244 w 245"/>
              <a:gd name="T9" fmla="*/ 79 h 176"/>
              <a:gd name="T10" fmla="*/ 174 w 245"/>
              <a:gd name="T11" fmla="*/ 9 h 176"/>
              <a:gd name="T12" fmla="*/ 140 w 245"/>
              <a:gd name="T13" fmla="*/ 53 h 176"/>
              <a:gd name="T14" fmla="*/ 174 w 245"/>
              <a:gd name="T15" fmla="*/ 87 h 176"/>
              <a:gd name="T16" fmla="*/ 148 w 245"/>
              <a:gd name="T17" fmla="*/ 114 h 176"/>
              <a:gd name="T18" fmla="*/ 52 w 245"/>
              <a:gd name="T19" fmla="*/ 9 h 176"/>
              <a:gd name="T20" fmla="*/ 17 w 245"/>
              <a:gd name="T21" fmla="*/ 9 h 176"/>
              <a:gd name="T22" fmla="*/ 17 w 245"/>
              <a:gd name="T23" fmla="*/ 9 h 176"/>
              <a:gd name="T24" fmla="*/ 9 w 245"/>
              <a:gd name="T25" fmla="*/ 53 h 176"/>
              <a:gd name="T26" fmla="*/ 113 w 245"/>
              <a:gd name="T27" fmla="*/ 157 h 176"/>
              <a:gd name="T28" fmla="*/ 148 w 245"/>
              <a:gd name="T29" fmla="*/ 17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176">
                <a:moveTo>
                  <a:pt x="148" y="175"/>
                </a:moveTo>
                <a:lnTo>
                  <a:pt x="148" y="175"/>
                </a:lnTo>
                <a:lnTo>
                  <a:pt x="148" y="175"/>
                </a:lnTo>
                <a:cubicBezTo>
                  <a:pt x="157" y="175"/>
                  <a:pt x="174" y="166"/>
                  <a:pt x="183" y="157"/>
                </a:cubicBezTo>
                <a:cubicBezTo>
                  <a:pt x="244" y="79"/>
                  <a:pt x="244" y="79"/>
                  <a:pt x="244" y="79"/>
                </a:cubicBezTo>
                <a:cubicBezTo>
                  <a:pt x="174" y="9"/>
                  <a:pt x="174" y="9"/>
                  <a:pt x="174" y="9"/>
                </a:cubicBezTo>
                <a:cubicBezTo>
                  <a:pt x="140" y="53"/>
                  <a:pt x="140" y="53"/>
                  <a:pt x="140" y="53"/>
                </a:cubicBezTo>
                <a:cubicBezTo>
                  <a:pt x="174" y="87"/>
                  <a:pt x="174" y="87"/>
                  <a:pt x="174" y="87"/>
                </a:cubicBezTo>
                <a:cubicBezTo>
                  <a:pt x="148" y="114"/>
                  <a:pt x="148" y="114"/>
                  <a:pt x="148" y="114"/>
                </a:cubicBezTo>
                <a:cubicBezTo>
                  <a:pt x="52" y="9"/>
                  <a:pt x="52" y="9"/>
                  <a:pt x="52" y="9"/>
                </a:cubicBezTo>
                <a:cubicBezTo>
                  <a:pt x="43" y="0"/>
                  <a:pt x="26" y="0"/>
                  <a:pt x="17" y="9"/>
                </a:cubicBezTo>
                <a:lnTo>
                  <a:pt x="17" y="9"/>
                </a:lnTo>
                <a:cubicBezTo>
                  <a:pt x="0" y="18"/>
                  <a:pt x="0" y="35"/>
                  <a:pt x="9" y="53"/>
                </a:cubicBezTo>
                <a:cubicBezTo>
                  <a:pt x="113" y="157"/>
                  <a:pt x="113" y="157"/>
                  <a:pt x="113" y="157"/>
                </a:cubicBezTo>
                <a:cubicBezTo>
                  <a:pt x="122" y="166"/>
                  <a:pt x="131" y="175"/>
                  <a:pt x="148" y="17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79">
            <a:extLst>
              <a:ext uri="{FF2B5EF4-FFF2-40B4-BE49-F238E27FC236}">
                <a16:creationId xmlns:a16="http://schemas.microsoft.com/office/drawing/2014/main" id="{50C4E91E-7E8A-7D41-A01E-A66F51F74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9550" y="11094435"/>
            <a:ext cx="130085" cy="34689"/>
          </a:xfrm>
          <a:custGeom>
            <a:avLst/>
            <a:gdLst>
              <a:gd name="T0" fmla="*/ 0 w 132"/>
              <a:gd name="T1" fmla="*/ 18 h 36"/>
              <a:gd name="T2" fmla="*/ 0 w 132"/>
              <a:gd name="T3" fmla="*/ 18 h 36"/>
              <a:gd name="T4" fmla="*/ 0 w 132"/>
              <a:gd name="T5" fmla="*/ 18 h 36"/>
              <a:gd name="T6" fmla="*/ 26 w 132"/>
              <a:gd name="T7" fmla="*/ 0 h 36"/>
              <a:gd name="T8" fmla="*/ 113 w 132"/>
              <a:gd name="T9" fmla="*/ 0 h 36"/>
              <a:gd name="T10" fmla="*/ 131 w 132"/>
              <a:gd name="T11" fmla="*/ 18 h 36"/>
              <a:gd name="T12" fmla="*/ 131 w 132"/>
              <a:gd name="T13" fmla="*/ 18 h 36"/>
              <a:gd name="T14" fmla="*/ 113 w 132"/>
              <a:gd name="T15" fmla="*/ 35 h 36"/>
              <a:gd name="T16" fmla="*/ 26 w 132"/>
              <a:gd name="T17" fmla="*/ 35 h 36"/>
              <a:gd name="T18" fmla="*/ 0 w 132"/>
              <a:gd name="T19" fmla="*/ 1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" h="36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9" y="0"/>
                  <a:pt x="26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22" y="0"/>
                  <a:pt x="131" y="9"/>
                  <a:pt x="131" y="18"/>
                </a:cubicBezTo>
                <a:lnTo>
                  <a:pt x="131" y="18"/>
                </a:lnTo>
                <a:cubicBezTo>
                  <a:pt x="131" y="26"/>
                  <a:pt x="122" y="35"/>
                  <a:pt x="113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9" y="35"/>
                  <a:pt x="0" y="26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80">
            <a:extLst>
              <a:ext uri="{FF2B5EF4-FFF2-40B4-BE49-F238E27FC236}">
                <a16:creationId xmlns:a16="http://schemas.microsoft.com/office/drawing/2014/main" id="{CDABC6E0-5047-5D47-9516-0FAD6A2CE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5482" y="11103108"/>
            <a:ext cx="43362" cy="307869"/>
          </a:xfrm>
          <a:custGeom>
            <a:avLst/>
            <a:gdLst>
              <a:gd name="T0" fmla="*/ 44 w 45"/>
              <a:gd name="T1" fmla="*/ 314 h 315"/>
              <a:gd name="T2" fmla="*/ 44 w 45"/>
              <a:gd name="T3" fmla="*/ 314 h 315"/>
              <a:gd name="T4" fmla="*/ 0 w 45"/>
              <a:gd name="T5" fmla="*/ 314 h 315"/>
              <a:gd name="T6" fmla="*/ 0 w 45"/>
              <a:gd name="T7" fmla="*/ 17 h 315"/>
              <a:gd name="T8" fmla="*/ 17 w 45"/>
              <a:gd name="T9" fmla="*/ 0 h 315"/>
              <a:gd name="T10" fmla="*/ 17 w 45"/>
              <a:gd name="T11" fmla="*/ 0 h 315"/>
              <a:gd name="T12" fmla="*/ 44 w 45"/>
              <a:gd name="T13" fmla="*/ 17 h 315"/>
              <a:gd name="T14" fmla="*/ 44 w 45"/>
              <a:gd name="T15" fmla="*/ 31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315">
                <a:moveTo>
                  <a:pt x="44" y="314"/>
                </a:moveTo>
                <a:lnTo>
                  <a:pt x="44" y="314"/>
                </a:lnTo>
                <a:cubicBezTo>
                  <a:pt x="0" y="314"/>
                  <a:pt x="0" y="314"/>
                  <a:pt x="0" y="31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lnTo>
                  <a:pt x="17" y="0"/>
                </a:lnTo>
                <a:cubicBezTo>
                  <a:pt x="35" y="0"/>
                  <a:pt x="44" y="9"/>
                  <a:pt x="44" y="17"/>
                </a:cubicBezTo>
                <a:lnTo>
                  <a:pt x="44" y="31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81">
            <a:extLst>
              <a:ext uri="{FF2B5EF4-FFF2-40B4-BE49-F238E27FC236}">
                <a16:creationId xmlns:a16="http://schemas.microsoft.com/office/drawing/2014/main" id="{5875EE8A-B1D6-8147-A331-70DECCF9C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2826" y="8882990"/>
            <a:ext cx="216808" cy="251498"/>
          </a:xfrm>
          <a:custGeom>
            <a:avLst/>
            <a:gdLst>
              <a:gd name="T0" fmla="*/ 9 w 220"/>
              <a:gd name="T1" fmla="*/ 244 h 254"/>
              <a:gd name="T2" fmla="*/ 9 w 220"/>
              <a:gd name="T3" fmla="*/ 244 h 254"/>
              <a:gd name="T4" fmla="*/ 9 w 220"/>
              <a:gd name="T5" fmla="*/ 244 h 254"/>
              <a:gd name="T6" fmla="*/ 0 w 220"/>
              <a:gd name="T7" fmla="*/ 210 h 254"/>
              <a:gd name="T8" fmla="*/ 184 w 220"/>
              <a:gd name="T9" fmla="*/ 9 h 254"/>
              <a:gd name="T10" fmla="*/ 210 w 220"/>
              <a:gd name="T11" fmla="*/ 9 h 254"/>
              <a:gd name="T12" fmla="*/ 210 w 220"/>
              <a:gd name="T13" fmla="*/ 9 h 254"/>
              <a:gd name="T14" fmla="*/ 210 w 220"/>
              <a:gd name="T15" fmla="*/ 35 h 254"/>
              <a:gd name="T16" fmla="*/ 36 w 220"/>
              <a:gd name="T17" fmla="*/ 244 h 254"/>
              <a:gd name="T18" fmla="*/ 9 w 220"/>
              <a:gd name="T19" fmla="*/ 24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0" h="254">
                <a:moveTo>
                  <a:pt x="9" y="244"/>
                </a:moveTo>
                <a:lnTo>
                  <a:pt x="9" y="244"/>
                </a:lnTo>
                <a:lnTo>
                  <a:pt x="9" y="244"/>
                </a:lnTo>
                <a:cubicBezTo>
                  <a:pt x="0" y="236"/>
                  <a:pt x="0" y="218"/>
                  <a:pt x="0" y="210"/>
                </a:cubicBezTo>
                <a:cubicBezTo>
                  <a:pt x="184" y="9"/>
                  <a:pt x="184" y="9"/>
                  <a:pt x="184" y="9"/>
                </a:cubicBezTo>
                <a:cubicBezTo>
                  <a:pt x="193" y="0"/>
                  <a:pt x="201" y="0"/>
                  <a:pt x="210" y="9"/>
                </a:cubicBezTo>
                <a:lnTo>
                  <a:pt x="210" y="9"/>
                </a:lnTo>
                <a:cubicBezTo>
                  <a:pt x="219" y="18"/>
                  <a:pt x="219" y="26"/>
                  <a:pt x="210" y="35"/>
                </a:cubicBezTo>
                <a:cubicBezTo>
                  <a:pt x="36" y="244"/>
                  <a:pt x="36" y="244"/>
                  <a:pt x="36" y="244"/>
                </a:cubicBezTo>
                <a:cubicBezTo>
                  <a:pt x="27" y="244"/>
                  <a:pt x="18" y="253"/>
                  <a:pt x="9" y="2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82">
            <a:extLst>
              <a:ext uri="{FF2B5EF4-FFF2-40B4-BE49-F238E27FC236}">
                <a16:creationId xmlns:a16="http://schemas.microsoft.com/office/drawing/2014/main" id="{F996A591-0892-4B46-8C9C-B7BA70533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5567" y="9017413"/>
            <a:ext cx="130085" cy="130085"/>
          </a:xfrm>
          <a:custGeom>
            <a:avLst/>
            <a:gdLst>
              <a:gd name="T0" fmla="*/ 70 w 132"/>
              <a:gd name="T1" fmla="*/ 131 h 132"/>
              <a:gd name="T2" fmla="*/ 70 w 132"/>
              <a:gd name="T3" fmla="*/ 131 h 132"/>
              <a:gd name="T4" fmla="*/ 0 w 132"/>
              <a:gd name="T5" fmla="*/ 70 h 132"/>
              <a:gd name="T6" fmla="*/ 70 w 132"/>
              <a:gd name="T7" fmla="*/ 0 h 132"/>
              <a:gd name="T8" fmla="*/ 131 w 132"/>
              <a:gd name="T9" fmla="*/ 70 h 132"/>
              <a:gd name="T10" fmla="*/ 70 w 132"/>
              <a:gd name="T11" fmla="*/ 131 h 132"/>
              <a:gd name="T12" fmla="*/ 70 w 132"/>
              <a:gd name="T13" fmla="*/ 43 h 132"/>
              <a:gd name="T14" fmla="*/ 70 w 132"/>
              <a:gd name="T15" fmla="*/ 43 h 132"/>
              <a:gd name="T16" fmla="*/ 44 w 132"/>
              <a:gd name="T17" fmla="*/ 70 h 132"/>
              <a:gd name="T18" fmla="*/ 70 w 132"/>
              <a:gd name="T19" fmla="*/ 96 h 132"/>
              <a:gd name="T20" fmla="*/ 96 w 132"/>
              <a:gd name="T21" fmla="*/ 70 h 132"/>
              <a:gd name="T22" fmla="*/ 70 w 132"/>
              <a:gd name="T23" fmla="*/ 43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2" h="132">
                <a:moveTo>
                  <a:pt x="70" y="131"/>
                </a:moveTo>
                <a:lnTo>
                  <a:pt x="70" y="131"/>
                </a:lnTo>
                <a:cubicBezTo>
                  <a:pt x="26" y="131"/>
                  <a:pt x="0" y="104"/>
                  <a:pt x="0" y="70"/>
                </a:cubicBezTo>
                <a:cubicBezTo>
                  <a:pt x="0" y="26"/>
                  <a:pt x="26" y="0"/>
                  <a:pt x="70" y="0"/>
                </a:cubicBezTo>
                <a:cubicBezTo>
                  <a:pt x="105" y="0"/>
                  <a:pt x="131" y="26"/>
                  <a:pt x="131" y="70"/>
                </a:cubicBezTo>
                <a:cubicBezTo>
                  <a:pt x="131" y="104"/>
                  <a:pt x="105" y="131"/>
                  <a:pt x="70" y="131"/>
                </a:cubicBezTo>
                <a:close/>
                <a:moveTo>
                  <a:pt x="70" y="43"/>
                </a:moveTo>
                <a:lnTo>
                  <a:pt x="70" y="43"/>
                </a:lnTo>
                <a:cubicBezTo>
                  <a:pt x="52" y="43"/>
                  <a:pt x="44" y="52"/>
                  <a:pt x="44" y="70"/>
                </a:cubicBezTo>
                <a:cubicBezTo>
                  <a:pt x="44" y="78"/>
                  <a:pt x="52" y="96"/>
                  <a:pt x="70" y="96"/>
                </a:cubicBezTo>
                <a:cubicBezTo>
                  <a:pt x="79" y="96"/>
                  <a:pt x="96" y="78"/>
                  <a:pt x="96" y="70"/>
                </a:cubicBezTo>
                <a:cubicBezTo>
                  <a:pt x="96" y="52"/>
                  <a:pt x="79" y="43"/>
                  <a:pt x="70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83">
            <a:extLst>
              <a:ext uri="{FF2B5EF4-FFF2-40B4-BE49-F238E27FC236}">
                <a16:creationId xmlns:a16="http://schemas.microsoft.com/office/drawing/2014/main" id="{BAD15182-D5A0-104D-9559-4DADCED33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3800" y="8865645"/>
            <a:ext cx="130085" cy="130085"/>
          </a:xfrm>
          <a:custGeom>
            <a:avLst/>
            <a:gdLst>
              <a:gd name="T0" fmla="*/ 70 w 132"/>
              <a:gd name="T1" fmla="*/ 130 h 131"/>
              <a:gd name="T2" fmla="*/ 70 w 132"/>
              <a:gd name="T3" fmla="*/ 130 h 131"/>
              <a:gd name="T4" fmla="*/ 0 w 132"/>
              <a:gd name="T5" fmla="*/ 61 h 131"/>
              <a:gd name="T6" fmla="*/ 70 w 132"/>
              <a:gd name="T7" fmla="*/ 0 h 131"/>
              <a:gd name="T8" fmla="*/ 131 w 132"/>
              <a:gd name="T9" fmla="*/ 61 h 131"/>
              <a:gd name="T10" fmla="*/ 70 w 132"/>
              <a:gd name="T11" fmla="*/ 130 h 131"/>
              <a:gd name="T12" fmla="*/ 70 w 132"/>
              <a:gd name="T13" fmla="*/ 35 h 131"/>
              <a:gd name="T14" fmla="*/ 70 w 132"/>
              <a:gd name="T15" fmla="*/ 35 h 131"/>
              <a:gd name="T16" fmla="*/ 43 w 132"/>
              <a:gd name="T17" fmla="*/ 61 h 131"/>
              <a:gd name="T18" fmla="*/ 70 w 132"/>
              <a:gd name="T19" fmla="*/ 87 h 131"/>
              <a:gd name="T20" fmla="*/ 96 w 132"/>
              <a:gd name="T21" fmla="*/ 61 h 131"/>
              <a:gd name="T22" fmla="*/ 70 w 132"/>
              <a:gd name="T23" fmla="*/ 3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2" h="131">
                <a:moveTo>
                  <a:pt x="70" y="130"/>
                </a:moveTo>
                <a:lnTo>
                  <a:pt x="70" y="130"/>
                </a:lnTo>
                <a:cubicBezTo>
                  <a:pt x="26" y="130"/>
                  <a:pt x="0" y="96"/>
                  <a:pt x="0" y="61"/>
                </a:cubicBezTo>
                <a:cubicBezTo>
                  <a:pt x="0" y="26"/>
                  <a:pt x="26" y="0"/>
                  <a:pt x="70" y="0"/>
                </a:cubicBezTo>
                <a:cubicBezTo>
                  <a:pt x="105" y="0"/>
                  <a:pt x="131" y="26"/>
                  <a:pt x="131" y="61"/>
                </a:cubicBezTo>
                <a:cubicBezTo>
                  <a:pt x="131" y="96"/>
                  <a:pt x="105" y="130"/>
                  <a:pt x="70" y="130"/>
                </a:cubicBezTo>
                <a:close/>
                <a:moveTo>
                  <a:pt x="70" y="35"/>
                </a:moveTo>
                <a:lnTo>
                  <a:pt x="70" y="35"/>
                </a:lnTo>
                <a:cubicBezTo>
                  <a:pt x="52" y="35"/>
                  <a:pt x="43" y="52"/>
                  <a:pt x="43" y="61"/>
                </a:cubicBezTo>
                <a:cubicBezTo>
                  <a:pt x="43" y="78"/>
                  <a:pt x="52" y="87"/>
                  <a:pt x="70" y="87"/>
                </a:cubicBezTo>
                <a:cubicBezTo>
                  <a:pt x="79" y="87"/>
                  <a:pt x="96" y="78"/>
                  <a:pt x="96" y="61"/>
                </a:cubicBezTo>
                <a:cubicBezTo>
                  <a:pt x="96" y="52"/>
                  <a:pt x="79" y="35"/>
                  <a:pt x="70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84">
            <a:extLst>
              <a:ext uri="{FF2B5EF4-FFF2-40B4-BE49-F238E27FC236}">
                <a16:creationId xmlns:a16="http://schemas.microsoft.com/office/drawing/2014/main" id="{3FD1BC42-A075-FC4A-894F-7097F2013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7076" y="8822284"/>
            <a:ext cx="26017" cy="43362"/>
          </a:xfrm>
          <a:custGeom>
            <a:avLst/>
            <a:gdLst>
              <a:gd name="T0" fmla="*/ 26 w 27"/>
              <a:gd name="T1" fmla="*/ 44 h 45"/>
              <a:gd name="T2" fmla="*/ 0 w 27"/>
              <a:gd name="T3" fmla="*/ 44 h 45"/>
              <a:gd name="T4" fmla="*/ 0 w 27"/>
              <a:gd name="T5" fmla="*/ 0 h 45"/>
              <a:gd name="T6" fmla="*/ 26 w 27"/>
              <a:gd name="T7" fmla="*/ 0 h 45"/>
              <a:gd name="T8" fmla="*/ 26 w 27"/>
              <a:gd name="T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45">
                <a:moveTo>
                  <a:pt x="26" y="44"/>
                </a:moveTo>
                <a:lnTo>
                  <a:pt x="0" y="44"/>
                </a:lnTo>
                <a:lnTo>
                  <a:pt x="0" y="0"/>
                </a:lnTo>
                <a:lnTo>
                  <a:pt x="26" y="0"/>
                </a:lnTo>
                <a:lnTo>
                  <a:pt x="26" y="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85">
            <a:extLst>
              <a:ext uri="{FF2B5EF4-FFF2-40B4-BE49-F238E27FC236}">
                <a16:creationId xmlns:a16="http://schemas.microsoft.com/office/drawing/2014/main" id="{EC1852CC-25CC-0C4E-A124-192FB7D6C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7076" y="8900335"/>
            <a:ext cx="26017" cy="86723"/>
          </a:xfrm>
          <a:custGeom>
            <a:avLst/>
            <a:gdLst>
              <a:gd name="T0" fmla="*/ 26 w 27"/>
              <a:gd name="T1" fmla="*/ 87 h 88"/>
              <a:gd name="T2" fmla="*/ 0 w 27"/>
              <a:gd name="T3" fmla="*/ 87 h 88"/>
              <a:gd name="T4" fmla="*/ 0 w 27"/>
              <a:gd name="T5" fmla="*/ 0 h 88"/>
              <a:gd name="T6" fmla="*/ 26 w 27"/>
              <a:gd name="T7" fmla="*/ 0 h 88"/>
              <a:gd name="T8" fmla="*/ 26 w 27"/>
              <a:gd name="T9" fmla="*/ 8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88">
                <a:moveTo>
                  <a:pt x="26" y="87"/>
                </a:moveTo>
                <a:lnTo>
                  <a:pt x="0" y="87"/>
                </a:lnTo>
                <a:lnTo>
                  <a:pt x="0" y="0"/>
                </a:lnTo>
                <a:lnTo>
                  <a:pt x="26" y="0"/>
                </a:lnTo>
                <a:lnTo>
                  <a:pt x="26" y="8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86">
            <a:extLst>
              <a:ext uri="{FF2B5EF4-FFF2-40B4-BE49-F238E27FC236}">
                <a16:creationId xmlns:a16="http://schemas.microsoft.com/office/drawing/2014/main" id="{9E7B9D4A-7535-5A47-8120-DF198D434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7076" y="9017413"/>
            <a:ext cx="26017" cy="86723"/>
          </a:xfrm>
          <a:custGeom>
            <a:avLst/>
            <a:gdLst>
              <a:gd name="T0" fmla="*/ 26 w 27"/>
              <a:gd name="T1" fmla="*/ 87 h 88"/>
              <a:gd name="T2" fmla="*/ 0 w 27"/>
              <a:gd name="T3" fmla="*/ 87 h 88"/>
              <a:gd name="T4" fmla="*/ 0 w 27"/>
              <a:gd name="T5" fmla="*/ 0 h 88"/>
              <a:gd name="T6" fmla="*/ 26 w 27"/>
              <a:gd name="T7" fmla="*/ 0 h 88"/>
              <a:gd name="T8" fmla="*/ 26 w 27"/>
              <a:gd name="T9" fmla="*/ 8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88">
                <a:moveTo>
                  <a:pt x="26" y="87"/>
                </a:moveTo>
                <a:lnTo>
                  <a:pt x="0" y="87"/>
                </a:lnTo>
                <a:lnTo>
                  <a:pt x="0" y="0"/>
                </a:lnTo>
                <a:lnTo>
                  <a:pt x="26" y="0"/>
                </a:lnTo>
                <a:lnTo>
                  <a:pt x="26" y="8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87">
            <a:extLst>
              <a:ext uri="{FF2B5EF4-FFF2-40B4-BE49-F238E27FC236}">
                <a16:creationId xmlns:a16="http://schemas.microsoft.com/office/drawing/2014/main" id="{001962B4-1A61-9941-B03A-494E2A6CF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7076" y="9138825"/>
            <a:ext cx="26017" cy="52034"/>
          </a:xfrm>
          <a:custGeom>
            <a:avLst/>
            <a:gdLst>
              <a:gd name="T0" fmla="*/ 26 w 27"/>
              <a:gd name="T1" fmla="*/ 52 h 53"/>
              <a:gd name="T2" fmla="*/ 0 w 27"/>
              <a:gd name="T3" fmla="*/ 52 h 53"/>
              <a:gd name="T4" fmla="*/ 0 w 27"/>
              <a:gd name="T5" fmla="*/ 0 h 53"/>
              <a:gd name="T6" fmla="*/ 26 w 27"/>
              <a:gd name="T7" fmla="*/ 0 h 53"/>
              <a:gd name="T8" fmla="*/ 26 w 27"/>
              <a:gd name="T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53">
                <a:moveTo>
                  <a:pt x="26" y="52"/>
                </a:moveTo>
                <a:lnTo>
                  <a:pt x="0" y="52"/>
                </a:lnTo>
                <a:lnTo>
                  <a:pt x="0" y="0"/>
                </a:lnTo>
                <a:lnTo>
                  <a:pt x="26" y="0"/>
                </a:lnTo>
                <a:lnTo>
                  <a:pt x="26" y="5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88">
            <a:extLst>
              <a:ext uri="{FF2B5EF4-FFF2-40B4-BE49-F238E27FC236}">
                <a16:creationId xmlns:a16="http://schemas.microsoft.com/office/drawing/2014/main" id="{C9F29FA6-D9E1-DC49-A6DE-CE01EC24D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7613" y="8752905"/>
            <a:ext cx="672107" cy="498661"/>
          </a:xfrm>
          <a:custGeom>
            <a:avLst/>
            <a:gdLst>
              <a:gd name="T0" fmla="*/ 602 w 682"/>
              <a:gd name="T1" fmla="*/ 506 h 507"/>
              <a:gd name="T2" fmla="*/ 602 w 682"/>
              <a:gd name="T3" fmla="*/ 506 h 507"/>
              <a:gd name="T4" fmla="*/ 26 w 682"/>
              <a:gd name="T5" fmla="*/ 506 h 507"/>
              <a:gd name="T6" fmla="*/ 0 w 682"/>
              <a:gd name="T7" fmla="*/ 480 h 507"/>
              <a:gd name="T8" fmla="*/ 0 w 682"/>
              <a:gd name="T9" fmla="*/ 367 h 507"/>
              <a:gd name="T10" fmla="*/ 26 w 682"/>
              <a:gd name="T11" fmla="*/ 341 h 507"/>
              <a:gd name="T12" fmla="*/ 96 w 682"/>
              <a:gd name="T13" fmla="*/ 253 h 507"/>
              <a:gd name="T14" fmla="*/ 26 w 682"/>
              <a:gd name="T15" fmla="*/ 175 h 507"/>
              <a:gd name="T16" fmla="*/ 0 w 682"/>
              <a:gd name="T17" fmla="*/ 140 h 507"/>
              <a:gd name="T18" fmla="*/ 0 w 682"/>
              <a:gd name="T19" fmla="*/ 35 h 507"/>
              <a:gd name="T20" fmla="*/ 26 w 682"/>
              <a:gd name="T21" fmla="*/ 0 h 507"/>
              <a:gd name="T22" fmla="*/ 602 w 682"/>
              <a:gd name="T23" fmla="*/ 0 h 507"/>
              <a:gd name="T24" fmla="*/ 681 w 682"/>
              <a:gd name="T25" fmla="*/ 79 h 507"/>
              <a:gd name="T26" fmla="*/ 681 w 682"/>
              <a:gd name="T27" fmla="*/ 428 h 507"/>
              <a:gd name="T28" fmla="*/ 602 w 682"/>
              <a:gd name="T29" fmla="*/ 506 h 507"/>
              <a:gd name="T30" fmla="*/ 52 w 682"/>
              <a:gd name="T31" fmla="*/ 454 h 507"/>
              <a:gd name="T32" fmla="*/ 52 w 682"/>
              <a:gd name="T33" fmla="*/ 454 h 507"/>
              <a:gd name="T34" fmla="*/ 602 w 682"/>
              <a:gd name="T35" fmla="*/ 454 h 507"/>
              <a:gd name="T36" fmla="*/ 628 w 682"/>
              <a:gd name="T37" fmla="*/ 428 h 507"/>
              <a:gd name="T38" fmla="*/ 628 w 682"/>
              <a:gd name="T39" fmla="*/ 79 h 507"/>
              <a:gd name="T40" fmla="*/ 602 w 682"/>
              <a:gd name="T41" fmla="*/ 61 h 507"/>
              <a:gd name="T42" fmla="*/ 52 w 682"/>
              <a:gd name="T43" fmla="*/ 61 h 507"/>
              <a:gd name="T44" fmla="*/ 52 w 682"/>
              <a:gd name="T45" fmla="*/ 122 h 507"/>
              <a:gd name="T46" fmla="*/ 157 w 682"/>
              <a:gd name="T47" fmla="*/ 253 h 507"/>
              <a:gd name="T48" fmla="*/ 52 w 682"/>
              <a:gd name="T49" fmla="*/ 384 h 507"/>
              <a:gd name="T50" fmla="*/ 52 w 682"/>
              <a:gd name="T51" fmla="*/ 45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82" h="507">
                <a:moveTo>
                  <a:pt x="602" y="506"/>
                </a:moveTo>
                <a:lnTo>
                  <a:pt x="602" y="506"/>
                </a:lnTo>
                <a:cubicBezTo>
                  <a:pt x="26" y="506"/>
                  <a:pt x="26" y="506"/>
                  <a:pt x="26" y="506"/>
                </a:cubicBezTo>
                <a:cubicBezTo>
                  <a:pt x="17" y="506"/>
                  <a:pt x="0" y="489"/>
                  <a:pt x="0" y="480"/>
                </a:cubicBezTo>
                <a:cubicBezTo>
                  <a:pt x="0" y="367"/>
                  <a:pt x="0" y="367"/>
                  <a:pt x="0" y="367"/>
                </a:cubicBezTo>
                <a:cubicBezTo>
                  <a:pt x="0" y="349"/>
                  <a:pt x="9" y="341"/>
                  <a:pt x="26" y="341"/>
                </a:cubicBezTo>
                <a:cubicBezTo>
                  <a:pt x="70" y="332"/>
                  <a:pt x="96" y="297"/>
                  <a:pt x="96" y="253"/>
                </a:cubicBezTo>
                <a:cubicBezTo>
                  <a:pt x="96" y="210"/>
                  <a:pt x="70" y="175"/>
                  <a:pt x="26" y="175"/>
                </a:cubicBezTo>
                <a:cubicBezTo>
                  <a:pt x="9" y="166"/>
                  <a:pt x="0" y="157"/>
                  <a:pt x="0" y="140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7" y="0"/>
                  <a:pt x="26" y="0"/>
                </a:cubicBezTo>
                <a:cubicBezTo>
                  <a:pt x="602" y="0"/>
                  <a:pt x="602" y="0"/>
                  <a:pt x="602" y="0"/>
                </a:cubicBezTo>
                <a:cubicBezTo>
                  <a:pt x="646" y="0"/>
                  <a:pt x="681" y="35"/>
                  <a:pt x="681" y="79"/>
                </a:cubicBezTo>
                <a:cubicBezTo>
                  <a:pt x="681" y="428"/>
                  <a:pt x="681" y="428"/>
                  <a:pt x="681" y="428"/>
                </a:cubicBezTo>
                <a:cubicBezTo>
                  <a:pt x="681" y="472"/>
                  <a:pt x="646" y="506"/>
                  <a:pt x="602" y="506"/>
                </a:cubicBezTo>
                <a:close/>
                <a:moveTo>
                  <a:pt x="52" y="454"/>
                </a:moveTo>
                <a:lnTo>
                  <a:pt x="52" y="454"/>
                </a:lnTo>
                <a:cubicBezTo>
                  <a:pt x="602" y="454"/>
                  <a:pt x="602" y="454"/>
                  <a:pt x="602" y="454"/>
                </a:cubicBezTo>
                <a:cubicBezTo>
                  <a:pt x="611" y="454"/>
                  <a:pt x="628" y="437"/>
                  <a:pt x="628" y="428"/>
                </a:cubicBezTo>
                <a:cubicBezTo>
                  <a:pt x="628" y="79"/>
                  <a:pt x="628" y="79"/>
                  <a:pt x="628" y="79"/>
                </a:cubicBezTo>
                <a:cubicBezTo>
                  <a:pt x="628" y="70"/>
                  <a:pt x="611" y="61"/>
                  <a:pt x="602" y="61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122"/>
                  <a:pt x="52" y="122"/>
                  <a:pt x="52" y="122"/>
                </a:cubicBezTo>
                <a:cubicBezTo>
                  <a:pt x="113" y="140"/>
                  <a:pt x="157" y="192"/>
                  <a:pt x="157" y="253"/>
                </a:cubicBezTo>
                <a:cubicBezTo>
                  <a:pt x="157" y="314"/>
                  <a:pt x="113" y="367"/>
                  <a:pt x="52" y="384"/>
                </a:cubicBezTo>
                <a:lnTo>
                  <a:pt x="52" y="4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40" name="Group 71">
            <a:extLst>
              <a:ext uri="{FF2B5EF4-FFF2-40B4-BE49-F238E27FC236}">
                <a16:creationId xmlns:a16="http://schemas.microsoft.com/office/drawing/2014/main" id="{E877BE6C-4889-5F46-98BA-74C01A573A3D}"/>
              </a:ext>
            </a:extLst>
          </p:cNvPr>
          <p:cNvGrpSpPr/>
          <p:nvPr/>
        </p:nvGrpSpPr>
        <p:grpSpPr>
          <a:xfrm>
            <a:off x="1421586" y="5590354"/>
            <a:ext cx="8935459" cy="2500601"/>
            <a:chOff x="2232442" y="3643574"/>
            <a:chExt cx="8981267" cy="2500601"/>
          </a:xfrm>
        </p:grpSpPr>
        <p:sp>
          <p:nvSpPr>
            <p:cNvPr id="241" name="CuadroTexto 598">
              <a:extLst>
                <a:ext uri="{FF2B5EF4-FFF2-40B4-BE49-F238E27FC236}">
                  <a16:creationId xmlns:a16="http://schemas.microsoft.com/office/drawing/2014/main" id="{DFA79219-A6B5-F244-A860-011C0996CA09}"/>
                </a:ext>
              </a:extLst>
            </p:cNvPr>
            <p:cNvSpPr txBox="1"/>
            <p:nvPr/>
          </p:nvSpPr>
          <p:spPr>
            <a:xfrm>
              <a:off x="2232442" y="3643574"/>
              <a:ext cx="89812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Banner infographic</a:t>
              </a:r>
            </a:p>
          </p:txBody>
        </p:sp>
        <p:sp>
          <p:nvSpPr>
            <p:cNvPr id="242" name="CuadroTexto 599">
              <a:extLst>
                <a:ext uri="{FF2B5EF4-FFF2-40B4-BE49-F238E27FC236}">
                  <a16:creationId xmlns:a16="http://schemas.microsoft.com/office/drawing/2014/main" id="{335D5536-E139-8444-B19F-C4609D6F6363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43" name="Grupo 242">
            <a:extLst>
              <a:ext uri="{FF2B5EF4-FFF2-40B4-BE49-F238E27FC236}">
                <a16:creationId xmlns:a16="http://schemas.microsoft.com/office/drawing/2014/main" id="{DCF06333-A0D5-DF45-A0D2-3692D5907107}"/>
              </a:ext>
            </a:extLst>
          </p:cNvPr>
          <p:cNvGrpSpPr/>
          <p:nvPr/>
        </p:nvGrpSpPr>
        <p:grpSpPr>
          <a:xfrm>
            <a:off x="16911531" y="2051082"/>
            <a:ext cx="2928647" cy="1073480"/>
            <a:chOff x="4184077" y="10930231"/>
            <a:chExt cx="4236804" cy="1073480"/>
          </a:xfrm>
        </p:grpSpPr>
        <p:sp>
          <p:nvSpPr>
            <p:cNvPr id="244" name="CuadroTexto 395">
              <a:extLst>
                <a:ext uri="{FF2B5EF4-FFF2-40B4-BE49-F238E27FC236}">
                  <a16:creationId xmlns:a16="http://schemas.microsoft.com/office/drawing/2014/main" id="{52FC2A8B-F588-5A49-AF4D-B3DA18AE026F}"/>
                </a:ext>
              </a:extLst>
            </p:cNvPr>
            <p:cNvSpPr txBox="1"/>
            <p:nvPr/>
          </p:nvSpPr>
          <p:spPr>
            <a:xfrm flipH="1">
              <a:off x="4213343" y="10930231"/>
              <a:ext cx="2731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45" name="Rectangle 40">
              <a:extLst>
                <a:ext uri="{FF2B5EF4-FFF2-40B4-BE49-F238E27FC236}">
                  <a16:creationId xmlns:a16="http://schemas.microsoft.com/office/drawing/2014/main" id="{1A0058BA-EC51-5A44-9A94-92B5766F8084}"/>
                </a:ext>
              </a:extLst>
            </p:cNvPr>
            <p:cNvSpPr/>
            <p:nvPr/>
          </p:nvSpPr>
          <p:spPr>
            <a:xfrm>
              <a:off x="4184077" y="11357380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6" name="Grupo 245">
            <a:extLst>
              <a:ext uri="{FF2B5EF4-FFF2-40B4-BE49-F238E27FC236}">
                <a16:creationId xmlns:a16="http://schemas.microsoft.com/office/drawing/2014/main" id="{0B913E8F-796C-1146-8B31-DB386A484619}"/>
              </a:ext>
            </a:extLst>
          </p:cNvPr>
          <p:cNvGrpSpPr/>
          <p:nvPr/>
        </p:nvGrpSpPr>
        <p:grpSpPr>
          <a:xfrm>
            <a:off x="16931761" y="4133446"/>
            <a:ext cx="2928647" cy="1073480"/>
            <a:chOff x="4184077" y="10930231"/>
            <a:chExt cx="4236804" cy="1073480"/>
          </a:xfrm>
        </p:grpSpPr>
        <p:sp>
          <p:nvSpPr>
            <p:cNvPr id="247" name="CuadroTexto 395">
              <a:extLst>
                <a:ext uri="{FF2B5EF4-FFF2-40B4-BE49-F238E27FC236}">
                  <a16:creationId xmlns:a16="http://schemas.microsoft.com/office/drawing/2014/main" id="{69D89707-7539-2145-90D7-2387D8AC937C}"/>
                </a:ext>
              </a:extLst>
            </p:cNvPr>
            <p:cNvSpPr txBox="1"/>
            <p:nvPr/>
          </p:nvSpPr>
          <p:spPr>
            <a:xfrm flipH="1">
              <a:off x="4213343" y="10930231"/>
              <a:ext cx="2731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48" name="Rectangle 40">
              <a:extLst>
                <a:ext uri="{FF2B5EF4-FFF2-40B4-BE49-F238E27FC236}">
                  <a16:creationId xmlns:a16="http://schemas.microsoft.com/office/drawing/2014/main" id="{72CEF6B9-1CF6-0A49-95D8-29E1F15CBE75}"/>
                </a:ext>
              </a:extLst>
            </p:cNvPr>
            <p:cNvSpPr/>
            <p:nvPr/>
          </p:nvSpPr>
          <p:spPr>
            <a:xfrm>
              <a:off x="4184077" y="11357380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35F8D6E0-5FA3-DC45-86F0-4508272B699E}"/>
              </a:ext>
            </a:extLst>
          </p:cNvPr>
          <p:cNvGrpSpPr/>
          <p:nvPr/>
        </p:nvGrpSpPr>
        <p:grpSpPr>
          <a:xfrm>
            <a:off x="16911530" y="6310076"/>
            <a:ext cx="2928647" cy="1073480"/>
            <a:chOff x="4184077" y="10930231"/>
            <a:chExt cx="4236804" cy="1073480"/>
          </a:xfrm>
        </p:grpSpPr>
        <p:sp>
          <p:nvSpPr>
            <p:cNvPr id="250" name="CuadroTexto 395">
              <a:extLst>
                <a:ext uri="{FF2B5EF4-FFF2-40B4-BE49-F238E27FC236}">
                  <a16:creationId xmlns:a16="http://schemas.microsoft.com/office/drawing/2014/main" id="{8AEDA7EE-9F43-BE44-970B-4222ABCAAE3A}"/>
                </a:ext>
              </a:extLst>
            </p:cNvPr>
            <p:cNvSpPr txBox="1"/>
            <p:nvPr/>
          </p:nvSpPr>
          <p:spPr>
            <a:xfrm flipH="1">
              <a:off x="4213343" y="10930231"/>
              <a:ext cx="2731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51" name="Rectangle 40">
              <a:extLst>
                <a:ext uri="{FF2B5EF4-FFF2-40B4-BE49-F238E27FC236}">
                  <a16:creationId xmlns:a16="http://schemas.microsoft.com/office/drawing/2014/main" id="{583F6E34-8B46-A94C-822C-3D578939B617}"/>
                </a:ext>
              </a:extLst>
            </p:cNvPr>
            <p:cNvSpPr/>
            <p:nvPr/>
          </p:nvSpPr>
          <p:spPr>
            <a:xfrm>
              <a:off x="4184077" y="11357380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2" name="Grupo 251">
            <a:extLst>
              <a:ext uri="{FF2B5EF4-FFF2-40B4-BE49-F238E27FC236}">
                <a16:creationId xmlns:a16="http://schemas.microsoft.com/office/drawing/2014/main" id="{3407F642-1303-C441-B713-B1F9716EFE2C}"/>
              </a:ext>
            </a:extLst>
          </p:cNvPr>
          <p:cNvGrpSpPr/>
          <p:nvPr/>
        </p:nvGrpSpPr>
        <p:grpSpPr>
          <a:xfrm>
            <a:off x="16931761" y="8504177"/>
            <a:ext cx="2928647" cy="1073480"/>
            <a:chOff x="4184077" y="10930231"/>
            <a:chExt cx="4236804" cy="1073480"/>
          </a:xfrm>
        </p:grpSpPr>
        <p:sp>
          <p:nvSpPr>
            <p:cNvPr id="253" name="CuadroTexto 395">
              <a:extLst>
                <a:ext uri="{FF2B5EF4-FFF2-40B4-BE49-F238E27FC236}">
                  <a16:creationId xmlns:a16="http://schemas.microsoft.com/office/drawing/2014/main" id="{22B1AF1A-1115-0A41-94DC-A2691A67C730}"/>
                </a:ext>
              </a:extLst>
            </p:cNvPr>
            <p:cNvSpPr txBox="1"/>
            <p:nvPr/>
          </p:nvSpPr>
          <p:spPr>
            <a:xfrm flipH="1">
              <a:off x="4213343" y="10930231"/>
              <a:ext cx="2731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54" name="Rectangle 40">
              <a:extLst>
                <a:ext uri="{FF2B5EF4-FFF2-40B4-BE49-F238E27FC236}">
                  <a16:creationId xmlns:a16="http://schemas.microsoft.com/office/drawing/2014/main" id="{DD04251A-2A13-3C4D-AC83-30538097309B}"/>
                </a:ext>
              </a:extLst>
            </p:cNvPr>
            <p:cNvSpPr/>
            <p:nvPr/>
          </p:nvSpPr>
          <p:spPr>
            <a:xfrm>
              <a:off x="4184077" y="11357380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5" name="Grupo 254">
            <a:extLst>
              <a:ext uri="{FF2B5EF4-FFF2-40B4-BE49-F238E27FC236}">
                <a16:creationId xmlns:a16="http://schemas.microsoft.com/office/drawing/2014/main" id="{4136CE43-789B-F745-9BEE-E5FDB4808D51}"/>
              </a:ext>
            </a:extLst>
          </p:cNvPr>
          <p:cNvGrpSpPr/>
          <p:nvPr/>
        </p:nvGrpSpPr>
        <p:grpSpPr>
          <a:xfrm>
            <a:off x="16931367" y="10605396"/>
            <a:ext cx="2928647" cy="1073480"/>
            <a:chOff x="4184077" y="10930231"/>
            <a:chExt cx="4236804" cy="1073480"/>
          </a:xfrm>
        </p:grpSpPr>
        <p:sp>
          <p:nvSpPr>
            <p:cNvPr id="256" name="CuadroTexto 395">
              <a:extLst>
                <a:ext uri="{FF2B5EF4-FFF2-40B4-BE49-F238E27FC236}">
                  <a16:creationId xmlns:a16="http://schemas.microsoft.com/office/drawing/2014/main" id="{C28141C0-A438-0D4F-9C8E-467E12D1AE79}"/>
                </a:ext>
              </a:extLst>
            </p:cNvPr>
            <p:cNvSpPr txBox="1"/>
            <p:nvPr/>
          </p:nvSpPr>
          <p:spPr>
            <a:xfrm flipH="1">
              <a:off x="4213343" y="10930231"/>
              <a:ext cx="2731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57" name="Rectangle 40">
              <a:extLst>
                <a:ext uri="{FF2B5EF4-FFF2-40B4-BE49-F238E27FC236}">
                  <a16:creationId xmlns:a16="http://schemas.microsoft.com/office/drawing/2014/main" id="{BE88A16E-9211-5947-B6FE-D0BD257090BF}"/>
                </a:ext>
              </a:extLst>
            </p:cNvPr>
            <p:cNvSpPr/>
            <p:nvPr/>
          </p:nvSpPr>
          <p:spPr>
            <a:xfrm>
              <a:off x="4184077" y="11357380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84733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400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29C6BF"/>
      </a:accent1>
      <a:accent2>
        <a:srgbClr val="586CA5"/>
      </a:accent2>
      <a:accent3>
        <a:srgbClr val="EBCD45"/>
      </a:accent3>
      <a:accent4>
        <a:srgbClr val="F73945"/>
      </a:accent4>
      <a:accent5>
        <a:srgbClr val="ECEFEE"/>
      </a:accent5>
      <a:accent6>
        <a:srgbClr val="463E5C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92889</TotalTime>
  <Words>559</Words>
  <Application>Microsoft Macintosh PowerPoint</Application>
  <PresentationFormat>Personalizado</PresentationFormat>
  <Paragraphs>151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16748</cp:revision>
  <dcterms:created xsi:type="dcterms:W3CDTF">2014-11-12T21:47:38Z</dcterms:created>
  <dcterms:modified xsi:type="dcterms:W3CDTF">2019-10-14T15:41:22Z</dcterms:modified>
  <cp:category/>
</cp:coreProperties>
</file>