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6" r:id="rId2"/>
    <p:sldId id="4385" r:id="rId3"/>
    <p:sldId id="4386" r:id="rId4"/>
    <p:sldId id="4400" r:id="rId5"/>
    <p:sldId id="4387" r:id="rId6"/>
    <p:sldId id="4388" r:id="rId7"/>
    <p:sldId id="4389" r:id="rId8"/>
    <p:sldId id="4390" r:id="rId9"/>
    <p:sldId id="4391" r:id="rId10"/>
    <p:sldId id="4392" r:id="rId11"/>
    <p:sldId id="4393" r:id="rId12"/>
    <p:sldId id="4394" r:id="rId13"/>
    <p:sldId id="4395" r:id="rId14"/>
    <p:sldId id="4396" r:id="rId15"/>
    <p:sldId id="4399" r:id="rId16"/>
    <p:sldId id="4397" r:id="rId17"/>
    <p:sldId id="4398" r:id="rId18"/>
    <p:sldId id="4402" r:id="rId19"/>
    <p:sldId id="4401" r:id="rId20"/>
    <p:sldId id="440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38338" autoAdjust="0"/>
  </p:normalViewPr>
  <p:slideViewPr>
    <p:cSldViewPr snapToGrid="0" snapToObjects="1">
      <p:cViewPr varScale="1">
        <p:scale>
          <a:sx n="62" d="100"/>
          <a:sy n="62" d="100"/>
        </p:scale>
        <p:origin x="384" y="200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C1-6B47-BE10-02E3339348C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C1-6B47-BE10-02E3339348C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C1-6B47-BE10-02E3339348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E322D-EC93-0B46-9594-6DCF48024427}"/>
              </a:ext>
            </a:extLst>
          </p:cNvPr>
          <p:cNvGrpSpPr/>
          <p:nvPr/>
        </p:nvGrpSpPr>
        <p:grpSpPr>
          <a:xfrm>
            <a:off x="3527140" y="5289663"/>
            <a:ext cx="6054688" cy="6043026"/>
            <a:chOff x="3195638" y="3563938"/>
            <a:chExt cx="823912" cy="822325"/>
          </a:xfrm>
          <a:solidFill>
            <a:schemeClr val="accent3"/>
          </a:solidFill>
        </p:grpSpPr>
        <p:sp>
          <p:nvSpPr>
            <p:cNvPr id="52" name="Freeform 61">
              <a:extLst>
                <a:ext uri="{FF2B5EF4-FFF2-40B4-BE49-F238E27FC236}">
                  <a16:creationId xmlns:a16="http://schemas.microsoft.com/office/drawing/2014/main" id="{648C4B70-F55D-8841-9309-DCC9F73A3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3751263"/>
              <a:ext cx="30163" cy="33337"/>
            </a:xfrm>
            <a:custGeom>
              <a:avLst/>
              <a:gdLst>
                <a:gd name="T0" fmla="*/ 0 w 83"/>
                <a:gd name="T1" fmla="*/ 72 h 94"/>
                <a:gd name="T2" fmla="*/ 20 w 83"/>
                <a:gd name="T3" fmla="*/ 0 h 94"/>
                <a:gd name="T4" fmla="*/ 82 w 83"/>
                <a:gd name="T5" fmla="*/ 31 h 94"/>
                <a:gd name="T6" fmla="*/ 61 w 83"/>
                <a:gd name="T7" fmla="*/ 93 h 94"/>
                <a:gd name="T8" fmla="*/ 0 w 83"/>
                <a:gd name="T9" fmla="*/ 7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94">
                  <a:moveTo>
                    <a:pt x="0" y="72"/>
                  </a:moveTo>
                  <a:lnTo>
                    <a:pt x="20" y="0"/>
                  </a:lnTo>
                  <a:lnTo>
                    <a:pt x="82" y="31"/>
                  </a:lnTo>
                  <a:lnTo>
                    <a:pt x="61" y="93"/>
                  </a:lnTo>
                  <a:lnTo>
                    <a:pt x="0" y="7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id="{9F641B0A-ED91-4C49-90CF-036667CAE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663" y="3706813"/>
              <a:ext cx="30162" cy="33337"/>
            </a:xfrm>
            <a:custGeom>
              <a:avLst/>
              <a:gdLst>
                <a:gd name="T0" fmla="*/ 61 w 83"/>
                <a:gd name="T1" fmla="*/ 92 h 93"/>
                <a:gd name="T2" fmla="*/ 61 w 83"/>
                <a:gd name="T3" fmla="*/ 92 h 93"/>
                <a:gd name="T4" fmla="*/ 0 w 83"/>
                <a:gd name="T5" fmla="*/ 62 h 93"/>
                <a:gd name="T6" fmla="*/ 20 w 83"/>
                <a:gd name="T7" fmla="*/ 0 h 93"/>
                <a:gd name="T8" fmla="*/ 82 w 83"/>
                <a:gd name="T9" fmla="*/ 21 h 93"/>
                <a:gd name="T10" fmla="*/ 61 w 83"/>
                <a:gd name="T11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3">
                  <a:moveTo>
                    <a:pt x="61" y="92"/>
                  </a:moveTo>
                  <a:lnTo>
                    <a:pt x="61" y="92"/>
                  </a:lnTo>
                  <a:cubicBezTo>
                    <a:pt x="0" y="62"/>
                    <a:pt x="0" y="62"/>
                    <a:pt x="0" y="62"/>
                  </a:cubicBezTo>
                  <a:cubicBezTo>
                    <a:pt x="10" y="41"/>
                    <a:pt x="10" y="21"/>
                    <a:pt x="20" y="0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41"/>
                    <a:pt x="72" y="62"/>
                    <a:pt x="61" y="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65">
              <a:extLst>
                <a:ext uri="{FF2B5EF4-FFF2-40B4-BE49-F238E27FC236}">
                  <a16:creationId xmlns:a16="http://schemas.microsoft.com/office/drawing/2014/main" id="{368D42D5-5F30-0E4B-94D8-5C63B745B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975" y="3725863"/>
              <a:ext cx="80963" cy="350837"/>
            </a:xfrm>
            <a:custGeom>
              <a:avLst/>
              <a:gdLst>
                <a:gd name="T0" fmla="*/ 41 w 226"/>
                <a:gd name="T1" fmla="*/ 975 h 976"/>
                <a:gd name="T2" fmla="*/ 41 w 226"/>
                <a:gd name="T3" fmla="*/ 975 h 976"/>
                <a:gd name="T4" fmla="*/ 62 w 226"/>
                <a:gd name="T5" fmla="*/ 0 h 976"/>
                <a:gd name="T6" fmla="*/ 0 w 226"/>
                <a:gd name="T7" fmla="*/ 31 h 976"/>
                <a:gd name="T8" fmla="*/ 0 w 226"/>
                <a:gd name="T9" fmla="*/ 903 h 976"/>
                <a:gd name="T10" fmla="*/ 41 w 226"/>
                <a:gd name="T11" fmla="*/ 975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976">
                  <a:moveTo>
                    <a:pt x="41" y="975"/>
                  </a:moveTo>
                  <a:lnTo>
                    <a:pt x="41" y="975"/>
                  </a:lnTo>
                  <a:cubicBezTo>
                    <a:pt x="225" y="708"/>
                    <a:pt x="184" y="267"/>
                    <a:pt x="62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12" y="277"/>
                    <a:pt x="153" y="657"/>
                    <a:pt x="0" y="903"/>
                  </a:cubicBezTo>
                  <a:lnTo>
                    <a:pt x="41" y="97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3DE6BB39-0324-8947-A4CB-E60ED430B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1438"/>
              <a:ext cx="158750" cy="119062"/>
            </a:xfrm>
            <a:custGeom>
              <a:avLst/>
              <a:gdLst>
                <a:gd name="T0" fmla="*/ 226 w 442"/>
                <a:gd name="T1" fmla="*/ 328 h 329"/>
                <a:gd name="T2" fmla="*/ 226 w 442"/>
                <a:gd name="T3" fmla="*/ 328 h 329"/>
                <a:gd name="T4" fmla="*/ 226 w 442"/>
                <a:gd name="T5" fmla="*/ 0 h 329"/>
                <a:gd name="T6" fmla="*/ 226 w 442"/>
                <a:gd name="T7" fmla="*/ 328 h 329"/>
                <a:gd name="T8" fmla="*/ 226 w 442"/>
                <a:gd name="T9" fmla="*/ 62 h 329"/>
                <a:gd name="T10" fmla="*/ 226 w 442"/>
                <a:gd name="T11" fmla="*/ 62 h 329"/>
                <a:gd name="T12" fmla="*/ 226 w 442"/>
                <a:gd name="T13" fmla="*/ 256 h 329"/>
                <a:gd name="T14" fmla="*/ 226 w 442"/>
                <a:gd name="T15" fmla="*/ 62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329">
                  <a:moveTo>
                    <a:pt x="226" y="328"/>
                  </a:moveTo>
                  <a:lnTo>
                    <a:pt x="226" y="328"/>
                  </a:lnTo>
                  <a:cubicBezTo>
                    <a:pt x="441" y="318"/>
                    <a:pt x="441" y="0"/>
                    <a:pt x="226" y="0"/>
                  </a:cubicBezTo>
                  <a:cubicBezTo>
                    <a:pt x="0" y="0"/>
                    <a:pt x="0" y="318"/>
                    <a:pt x="226" y="328"/>
                  </a:cubicBezTo>
                  <a:close/>
                  <a:moveTo>
                    <a:pt x="226" y="62"/>
                  </a:moveTo>
                  <a:lnTo>
                    <a:pt x="226" y="62"/>
                  </a:lnTo>
                  <a:cubicBezTo>
                    <a:pt x="359" y="62"/>
                    <a:pt x="359" y="256"/>
                    <a:pt x="226" y="256"/>
                  </a:cubicBezTo>
                  <a:cubicBezTo>
                    <a:pt x="92" y="256"/>
                    <a:pt x="92" y="62"/>
                    <a:pt x="226" y="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67">
              <a:extLst>
                <a:ext uri="{FF2B5EF4-FFF2-40B4-BE49-F238E27FC236}">
                  <a16:creationId xmlns:a16="http://schemas.microsoft.com/office/drawing/2014/main" id="{3243F33A-C901-DC41-9735-229488BB4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925" y="4360863"/>
              <a:ext cx="47625" cy="25400"/>
            </a:xfrm>
            <a:custGeom>
              <a:avLst/>
              <a:gdLst>
                <a:gd name="T0" fmla="*/ 0 w 134"/>
                <a:gd name="T1" fmla="*/ 0 h 72"/>
                <a:gd name="T2" fmla="*/ 133 w 134"/>
                <a:gd name="T3" fmla="*/ 0 h 72"/>
                <a:gd name="T4" fmla="*/ 133 w 134"/>
                <a:gd name="T5" fmla="*/ 71 h 72"/>
                <a:gd name="T6" fmla="*/ 0 w 134"/>
                <a:gd name="T7" fmla="*/ 71 h 72"/>
                <a:gd name="T8" fmla="*/ 0 w 134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2">
                  <a:moveTo>
                    <a:pt x="0" y="0"/>
                  </a:moveTo>
                  <a:lnTo>
                    <a:pt x="133" y="0"/>
                  </a:lnTo>
                  <a:lnTo>
                    <a:pt x="133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68">
              <a:extLst>
                <a:ext uri="{FF2B5EF4-FFF2-40B4-BE49-F238E27FC236}">
                  <a16:creationId xmlns:a16="http://schemas.microsoft.com/office/drawing/2014/main" id="{88F88DB5-5A6E-0141-A3BE-164CFDB6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713" y="4360863"/>
              <a:ext cx="22225" cy="25400"/>
            </a:xfrm>
            <a:custGeom>
              <a:avLst/>
              <a:gdLst>
                <a:gd name="T0" fmla="*/ 0 w 63"/>
                <a:gd name="T1" fmla="*/ 0 h 72"/>
                <a:gd name="T2" fmla="*/ 62 w 63"/>
                <a:gd name="T3" fmla="*/ 0 h 72"/>
                <a:gd name="T4" fmla="*/ 62 w 63"/>
                <a:gd name="T5" fmla="*/ 71 h 72"/>
                <a:gd name="T6" fmla="*/ 0 w 63"/>
                <a:gd name="T7" fmla="*/ 71 h 72"/>
                <a:gd name="T8" fmla="*/ 0 w 63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2">
                  <a:moveTo>
                    <a:pt x="0" y="0"/>
                  </a:moveTo>
                  <a:lnTo>
                    <a:pt x="62" y="0"/>
                  </a:lnTo>
                  <a:lnTo>
                    <a:pt x="62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69">
              <a:extLst>
                <a:ext uri="{FF2B5EF4-FFF2-40B4-BE49-F238E27FC236}">
                  <a16:creationId xmlns:a16="http://schemas.microsoft.com/office/drawing/2014/main" id="{7C9C8D12-7330-A545-BD54-691DB84BF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638" y="3563938"/>
              <a:ext cx="823912" cy="820737"/>
            </a:xfrm>
            <a:custGeom>
              <a:avLst/>
              <a:gdLst>
                <a:gd name="T0" fmla="*/ 1948 w 2287"/>
                <a:gd name="T1" fmla="*/ 1682 h 2278"/>
                <a:gd name="T2" fmla="*/ 1948 w 2287"/>
                <a:gd name="T3" fmla="*/ 1682 h 2278"/>
                <a:gd name="T4" fmla="*/ 1733 w 2287"/>
                <a:gd name="T5" fmla="*/ 1272 h 2278"/>
                <a:gd name="T6" fmla="*/ 882 w 2287"/>
                <a:gd name="T7" fmla="*/ 1272 h 2278"/>
                <a:gd name="T8" fmla="*/ 882 w 2287"/>
                <a:gd name="T9" fmla="*/ 1343 h 2278"/>
                <a:gd name="T10" fmla="*/ 1015 w 2287"/>
                <a:gd name="T11" fmla="*/ 1477 h 2278"/>
                <a:gd name="T12" fmla="*/ 1251 w 2287"/>
                <a:gd name="T13" fmla="*/ 1477 h 2278"/>
                <a:gd name="T14" fmla="*/ 1323 w 2287"/>
                <a:gd name="T15" fmla="*/ 1549 h 2278"/>
                <a:gd name="T16" fmla="*/ 574 w 2287"/>
                <a:gd name="T17" fmla="*/ 1549 h 2278"/>
                <a:gd name="T18" fmla="*/ 349 w 2287"/>
                <a:gd name="T19" fmla="*/ 974 h 2278"/>
                <a:gd name="T20" fmla="*/ 502 w 2287"/>
                <a:gd name="T21" fmla="*/ 390 h 2278"/>
                <a:gd name="T22" fmla="*/ 482 w 2287"/>
                <a:gd name="T23" fmla="*/ 0 h 2278"/>
                <a:gd name="T24" fmla="*/ 410 w 2287"/>
                <a:gd name="T25" fmla="*/ 0 h 2278"/>
                <a:gd name="T26" fmla="*/ 472 w 2287"/>
                <a:gd name="T27" fmla="*/ 174 h 2278"/>
                <a:gd name="T28" fmla="*/ 441 w 2287"/>
                <a:gd name="T29" fmla="*/ 369 h 2278"/>
                <a:gd name="T30" fmla="*/ 379 w 2287"/>
                <a:gd name="T31" fmla="*/ 544 h 2278"/>
                <a:gd name="T32" fmla="*/ 0 w 2287"/>
                <a:gd name="T33" fmla="*/ 164 h 2278"/>
                <a:gd name="T34" fmla="*/ 0 w 2287"/>
                <a:gd name="T35" fmla="*/ 256 h 2278"/>
                <a:gd name="T36" fmla="*/ 359 w 2287"/>
                <a:gd name="T37" fmla="*/ 616 h 2278"/>
                <a:gd name="T38" fmla="*/ 482 w 2287"/>
                <a:gd name="T39" fmla="*/ 1549 h 2278"/>
                <a:gd name="T40" fmla="*/ 410 w 2287"/>
                <a:gd name="T41" fmla="*/ 1549 h 2278"/>
                <a:gd name="T42" fmla="*/ 410 w 2287"/>
                <a:gd name="T43" fmla="*/ 2113 h 2278"/>
                <a:gd name="T44" fmla="*/ 738 w 2287"/>
                <a:gd name="T45" fmla="*/ 2113 h 2278"/>
                <a:gd name="T46" fmla="*/ 738 w 2287"/>
                <a:gd name="T47" fmla="*/ 2277 h 2278"/>
                <a:gd name="T48" fmla="*/ 1948 w 2287"/>
                <a:gd name="T49" fmla="*/ 2277 h 2278"/>
                <a:gd name="T50" fmla="*/ 1948 w 2287"/>
                <a:gd name="T51" fmla="*/ 2216 h 2278"/>
                <a:gd name="T52" fmla="*/ 810 w 2287"/>
                <a:gd name="T53" fmla="*/ 2216 h 2278"/>
                <a:gd name="T54" fmla="*/ 810 w 2287"/>
                <a:gd name="T55" fmla="*/ 2113 h 2278"/>
                <a:gd name="T56" fmla="*/ 1149 w 2287"/>
                <a:gd name="T57" fmla="*/ 2113 h 2278"/>
                <a:gd name="T58" fmla="*/ 1149 w 2287"/>
                <a:gd name="T59" fmla="*/ 2051 h 2278"/>
                <a:gd name="T60" fmla="*/ 472 w 2287"/>
                <a:gd name="T61" fmla="*/ 2051 h 2278"/>
                <a:gd name="T62" fmla="*/ 472 w 2287"/>
                <a:gd name="T63" fmla="*/ 1949 h 2278"/>
                <a:gd name="T64" fmla="*/ 1149 w 2287"/>
                <a:gd name="T65" fmla="*/ 1949 h 2278"/>
                <a:gd name="T66" fmla="*/ 1149 w 2287"/>
                <a:gd name="T67" fmla="*/ 1877 h 2278"/>
                <a:gd name="T68" fmla="*/ 472 w 2287"/>
                <a:gd name="T69" fmla="*/ 1877 h 2278"/>
                <a:gd name="T70" fmla="*/ 472 w 2287"/>
                <a:gd name="T71" fmla="*/ 1774 h 2278"/>
                <a:gd name="T72" fmla="*/ 1149 w 2287"/>
                <a:gd name="T73" fmla="*/ 1774 h 2278"/>
                <a:gd name="T74" fmla="*/ 1149 w 2287"/>
                <a:gd name="T75" fmla="*/ 1713 h 2278"/>
                <a:gd name="T76" fmla="*/ 472 w 2287"/>
                <a:gd name="T77" fmla="*/ 1713 h 2278"/>
                <a:gd name="T78" fmla="*/ 472 w 2287"/>
                <a:gd name="T79" fmla="*/ 1610 h 2278"/>
                <a:gd name="T80" fmla="*/ 1405 w 2287"/>
                <a:gd name="T81" fmla="*/ 1610 h 2278"/>
                <a:gd name="T82" fmla="*/ 1405 w 2287"/>
                <a:gd name="T83" fmla="*/ 1528 h 2278"/>
                <a:gd name="T84" fmla="*/ 1282 w 2287"/>
                <a:gd name="T85" fmla="*/ 1405 h 2278"/>
                <a:gd name="T86" fmla="*/ 1015 w 2287"/>
                <a:gd name="T87" fmla="*/ 1405 h 2278"/>
                <a:gd name="T88" fmla="*/ 944 w 2287"/>
                <a:gd name="T89" fmla="*/ 1343 h 2278"/>
                <a:gd name="T90" fmla="*/ 1692 w 2287"/>
                <a:gd name="T91" fmla="*/ 1343 h 2278"/>
                <a:gd name="T92" fmla="*/ 1907 w 2287"/>
                <a:gd name="T93" fmla="*/ 1744 h 2278"/>
                <a:gd name="T94" fmla="*/ 2286 w 2287"/>
                <a:gd name="T95" fmla="*/ 1744 h 2278"/>
                <a:gd name="T96" fmla="*/ 2286 w 2287"/>
                <a:gd name="T97" fmla="*/ 1682 h 2278"/>
                <a:gd name="T98" fmla="*/ 1948 w 2287"/>
                <a:gd name="T99" fmla="*/ 1682 h 2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87" h="2278">
                  <a:moveTo>
                    <a:pt x="1948" y="1682"/>
                  </a:moveTo>
                  <a:lnTo>
                    <a:pt x="1948" y="1682"/>
                  </a:lnTo>
                  <a:cubicBezTo>
                    <a:pt x="1733" y="1272"/>
                    <a:pt x="1733" y="1272"/>
                    <a:pt x="1733" y="1272"/>
                  </a:cubicBezTo>
                  <a:cubicBezTo>
                    <a:pt x="882" y="1272"/>
                    <a:pt x="882" y="1272"/>
                    <a:pt x="882" y="1272"/>
                  </a:cubicBezTo>
                  <a:cubicBezTo>
                    <a:pt x="882" y="1343"/>
                    <a:pt x="882" y="1343"/>
                    <a:pt x="882" y="1343"/>
                  </a:cubicBezTo>
                  <a:cubicBezTo>
                    <a:pt x="882" y="1415"/>
                    <a:pt x="933" y="1477"/>
                    <a:pt x="1015" y="1477"/>
                  </a:cubicBezTo>
                  <a:cubicBezTo>
                    <a:pt x="1251" y="1477"/>
                    <a:pt x="1251" y="1477"/>
                    <a:pt x="1251" y="1477"/>
                  </a:cubicBezTo>
                  <a:cubicBezTo>
                    <a:pt x="1323" y="1549"/>
                    <a:pt x="1323" y="1549"/>
                    <a:pt x="1323" y="1549"/>
                  </a:cubicBezTo>
                  <a:cubicBezTo>
                    <a:pt x="574" y="1549"/>
                    <a:pt x="574" y="1549"/>
                    <a:pt x="574" y="1549"/>
                  </a:cubicBezTo>
                  <a:cubicBezTo>
                    <a:pt x="431" y="1395"/>
                    <a:pt x="349" y="1190"/>
                    <a:pt x="349" y="974"/>
                  </a:cubicBezTo>
                  <a:cubicBezTo>
                    <a:pt x="349" y="800"/>
                    <a:pt x="441" y="574"/>
                    <a:pt x="502" y="390"/>
                  </a:cubicBezTo>
                  <a:cubicBezTo>
                    <a:pt x="574" y="215"/>
                    <a:pt x="533" y="164"/>
                    <a:pt x="48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72" y="174"/>
                    <a:pt x="472" y="174"/>
                    <a:pt x="472" y="174"/>
                  </a:cubicBezTo>
                  <a:cubicBezTo>
                    <a:pt x="492" y="236"/>
                    <a:pt x="461" y="297"/>
                    <a:pt x="441" y="369"/>
                  </a:cubicBezTo>
                  <a:cubicBezTo>
                    <a:pt x="420" y="431"/>
                    <a:pt x="400" y="482"/>
                    <a:pt x="379" y="54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359" y="616"/>
                    <a:pt x="359" y="616"/>
                    <a:pt x="359" y="616"/>
                  </a:cubicBezTo>
                  <a:cubicBezTo>
                    <a:pt x="225" y="933"/>
                    <a:pt x="256" y="1282"/>
                    <a:pt x="482" y="1549"/>
                  </a:cubicBezTo>
                  <a:cubicBezTo>
                    <a:pt x="410" y="1549"/>
                    <a:pt x="410" y="1549"/>
                    <a:pt x="410" y="1549"/>
                  </a:cubicBezTo>
                  <a:cubicBezTo>
                    <a:pt x="410" y="2113"/>
                    <a:pt x="410" y="2113"/>
                    <a:pt x="410" y="2113"/>
                  </a:cubicBezTo>
                  <a:cubicBezTo>
                    <a:pt x="738" y="2113"/>
                    <a:pt x="738" y="2113"/>
                    <a:pt x="738" y="2113"/>
                  </a:cubicBezTo>
                  <a:cubicBezTo>
                    <a:pt x="738" y="2277"/>
                    <a:pt x="738" y="2277"/>
                    <a:pt x="738" y="2277"/>
                  </a:cubicBezTo>
                  <a:cubicBezTo>
                    <a:pt x="1948" y="2277"/>
                    <a:pt x="1948" y="2277"/>
                    <a:pt x="1948" y="2277"/>
                  </a:cubicBezTo>
                  <a:cubicBezTo>
                    <a:pt x="1948" y="2216"/>
                    <a:pt x="1948" y="2216"/>
                    <a:pt x="1948" y="2216"/>
                  </a:cubicBezTo>
                  <a:cubicBezTo>
                    <a:pt x="810" y="2216"/>
                    <a:pt x="810" y="2216"/>
                    <a:pt x="810" y="2216"/>
                  </a:cubicBezTo>
                  <a:cubicBezTo>
                    <a:pt x="810" y="2113"/>
                    <a:pt x="810" y="2113"/>
                    <a:pt x="810" y="2113"/>
                  </a:cubicBezTo>
                  <a:cubicBezTo>
                    <a:pt x="1149" y="2113"/>
                    <a:pt x="1149" y="2113"/>
                    <a:pt x="1149" y="2113"/>
                  </a:cubicBezTo>
                  <a:cubicBezTo>
                    <a:pt x="1149" y="2051"/>
                    <a:pt x="1149" y="2051"/>
                    <a:pt x="1149" y="2051"/>
                  </a:cubicBezTo>
                  <a:cubicBezTo>
                    <a:pt x="964" y="2051"/>
                    <a:pt x="646" y="2051"/>
                    <a:pt x="472" y="2051"/>
                  </a:cubicBezTo>
                  <a:cubicBezTo>
                    <a:pt x="472" y="1949"/>
                    <a:pt x="472" y="1949"/>
                    <a:pt x="472" y="1949"/>
                  </a:cubicBezTo>
                  <a:cubicBezTo>
                    <a:pt x="1149" y="1949"/>
                    <a:pt x="1149" y="1949"/>
                    <a:pt x="1149" y="1949"/>
                  </a:cubicBezTo>
                  <a:cubicBezTo>
                    <a:pt x="1149" y="1877"/>
                    <a:pt x="1149" y="1877"/>
                    <a:pt x="1149" y="1877"/>
                  </a:cubicBezTo>
                  <a:cubicBezTo>
                    <a:pt x="472" y="1877"/>
                    <a:pt x="472" y="1877"/>
                    <a:pt x="472" y="1877"/>
                  </a:cubicBezTo>
                  <a:cubicBezTo>
                    <a:pt x="472" y="1774"/>
                    <a:pt x="472" y="1774"/>
                    <a:pt x="472" y="1774"/>
                  </a:cubicBezTo>
                  <a:cubicBezTo>
                    <a:pt x="1149" y="1774"/>
                    <a:pt x="1149" y="1774"/>
                    <a:pt x="1149" y="1774"/>
                  </a:cubicBezTo>
                  <a:cubicBezTo>
                    <a:pt x="1149" y="1713"/>
                    <a:pt x="1149" y="1713"/>
                    <a:pt x="1149" y="1713"/>
                  </a:cubicBezTo>
                  <a:cubicBezTo>
                    <a:pt x="472" y="1713"/>
                    <a:pt x="472" y="1713"/>
                    <a:pt x="472" y="1713"/>
                  </a:cubicBezTo>
                  <a:cubicBezTo>
                    <a:pt x="472" y="1610"/>
                    <a:pt x="472" y="1610"/>
                    <a:pt x="472" y="1610"/>
                  </a:cubicBezTo>
                  <a:cubicBezTo>
                    <a:pt x="1405" y="1610"/>
                    <a:pt x="1405" y="1610"/>
                    <a:pt x="1405" y="1610"/>
                  </a:cubicBezTo>
                  <a:cubicBezTo>
                    <a:pt x="1405" y="1528"/>
                    <a:pt x="1405" y="1528"/>
                    <a:pt x="1405" y="1528"/>
                  </a:cubicBezTo>
                  <a:cubicBezTo>
                    <a:pt x="1282" y="1405"/>
                    <a:pt x="1282" y="1405"/>
                    <a:pt x="1282" y="1405"/>
                  </a:cubicBezTo>
                  <a:cubicBezTo>
                    <a:pt x="1015" y="1405"/>
                    <a:pt x="1015" y="1405"/>
                    <a:pt x="1015" y="1405"/>
                  </a:cubicBezTo>
                  <a:cubicBezTo>
                    <a:pt x="974" y="1405"/>
                    <a:pt x="944" y="1384"/>
                    <a:pt x="944" y="1343"/>
                  </a:cubicBezTo>
                  <a:cubicBezTo>
                    <a:pt x="1692" y="1343"/>
                    <a:pt x="1692" y="1343"/>
                    <a:pt x="1692" y="1343"/>
                  </a:cubicBezTo>
                  <a:cubicBezTo>
                    <a:pt x="1907" y="1744"/>
                    <a:pt x="1907" y="1744"/>
                    <a:pt x="1907" y="1744"/>
                  </a:cubicBezTo>
                  <a:cubicBezTo>
                    <a:pt x="2286" y="1744"/>
                    <a:pt x="2286" y="1744"/>
                    <a:pt x="2286" y="1744"/>
                  </a:cubicBezTo>
                  <a:cubicBezTo>
                    <a:pt x="2286" y="1682"/>
                    <a:pt x="2286" y="1682"/>
                    <a:pt x="2286" y="1682"/>
                  </a:cubicBezTo>
                  <a:lnTo>
                    <a:pt x="1948" y="16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61" name="Right Arrow 60">
            <a:extLst>
              <a:ext uri="{FF2B5EF4-FFF2-40B4-BE49-F238E27FC236}">
                <a16:creationId xmlns:a16="http://schemas.microsoft.com/office/drawing/2014/main" id="{94E3670A-FF9D-D245-BBFD-418516CE23C3}"/>
              </a:ext>
            </a:extLst>
          </p:cNvPr>
          <p:cNvSpPr/>
          <p:nvPr/>
        </p:nvSpPr>
        <p:spPr>
          <a:xfrm>
            <a:off x="11996329" y="4834885"/>
            <a:ext cx="4020667" cy="26719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00AADDF9-9AA8-A147-A4F6-EF1B7C42AB43}"/>
              </a:ext>
            </a:extLst>
          </p:cNvPr>
          <p:cNvSpPr/>
          <p:nvPr/>
        </p:nvSpPr>
        <p:spPr>
          <a:xfrm>
            <a:off x="11996329" y="9106963"/>
            <a:ext cx="4020667" cy="267199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754E20-0F93-2C4C-88AF-6836294BD2FA}"/>
              </a:ext>
            </a:extLst>
          </p:cNvPr>
          <p:cNvSpPr/>
          <p:nvPr/>
        </p:nvSpPr>
        <p:spPr>
          <a:xfrm>
            <a:off x="12250184" y="584229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Touch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7BE858-6FEC-5544-B1F7-A625559763F3}"/>
              </a:ext>
            </a:extLst>
          </p:cNvPr>
          <p:cNvSpPr/>
          <p:nvPr/>
        </p:nvSpPr>
        <p:spPr>
          <a:xfrm>
            <a:off x="12109435" y="1011701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Look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5F47D8-0AC2-A547-A903-ACBC16BB47CC}"/>
              </a:ext>
            </a:extLst>
          </p:cNvPr>
          <p:cNvSpPr txBox="1"/>
          <p:nvPr/>
        </p:nvSpPr>
        <p:spPr>
          <a:xfrm>
            <a:off x="16730144" y="5615098"/>
            <a:ext cx="4427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7043BB-7A17-3247-9B1D-23FE728DA1AD}"/>
              </a:ext>
            </a:extLst>
          </p:cNvPr>
          <p:cNvSpPr txBox="1"/>
          <p:nvPr/>
        </p:nvSpPr>
        <p:spPr>
          <a:xfrm>
            <a:off x="16730144" y="9760663"/>
            <a:ext cx="4427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EBE336-215D-B348-8F65-D903D097B63B}"/>
              </a:ext>
            </a:extLst>
          </p:cNvPr>
          <p:cNvGrpSpPr/>
          <p:nvPr/>
        </p:nvGrpSpPr>
        <p:grpSpPr>
          <a:xfrm>
            <a:off x="10290236" y="4332127"/>
            <a:ext cx="3869943" cy="7787371"/>
            <a:chOff x="427038" y="5813425"/>
            <a:chExt cx="517525" cy="1041400"/>
          </a:xfrm>
          <a:solidFill>
            <a:schemeClr val="accent1"/>
          </a:solidFill>
        </p:grpSpPr>
        <p:sp>
          <p:nvSpPr>
            <p:cNvPr id="28" name="Freeform 69">
              <a:extLst>
                <a:ext uri="{FF2B5EF4-FFF2-40B4-BE49-F238E27FC236}">
                  <a16:creationId xmlns:a16="http://schemas.microsoft.com/office/drawing/2014/main" id="{D3A57CB2-81F5-AF4D-B647-C28F56A03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5854700"/>
              <a:ext cx="436562" cy="61913"/>
            </a:xfrm>
            <a:custGeom>
              <a:avLst/>
              <a:gdLst>
                <a:gd name="T0" fmla="*/ 0 w 1211"/>
                <a:gd name="T1" fmla="*/ 0 h 171"/>
                <a:gd name="T2" fmla="*/ 1210 w 1211"/>
                <a:gd name="T3" fmla="*/ 0 h 171"/>
                <a:gd name="T4" fmla="*/ 1210 w 1211"/>
                <a:gd name="T5" fmla="*/ 170 h 171"/>
                <a:gd name="T6" fmla="*/ 0 w 1211"/>
                <a:gd name="T7" fmla="*/ 170 h 171"/>
                <a:gd name="T8" fmla="*/ 0 w 1211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1" h="171">
                  <a:moveTo>
                    <a:pt x="0" y="0"/>
                  </a:moveTo>
                  <a:lnTo>
                    <a:pt x="1210" y="0"/>
                  </a:lnTo>
                  <a:lnTo>
                    <a:pt x="1210" y="170"/>
                  </a:lnTo>
                  <a:lnTo>
                    <a:pt x="0" y="17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70">
              <a:extLst>
                <a:ext uri="{FF2B5EF4-FFF2-40B4-BE49-F238E27FC236}">
                  <a16:creationId xmlns:a16="http://schemas.microsoft.com/office/drawing/2014/main" id="{57127725-4D17-9A43-82F3-420E59465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75" y="5981700"/>
              <a:ext cx="374650" cy="61913"/>
            </a:xfrm>
            <a:custGeom>
              <a:avLst/>
              <a:gdLst>
                <a:gd name="T0" fmla="*/ 0 w 1040"/>
                <a:gd name="T1" fmla="*/ 0 h 172"/>
                <a:gd name="T2" fmla="*/ 1039 w 1040"/>
                <a:gd name="T3" fmla="*/ 0 h 172"/>
                <a:gd name="T4" fmla="*/ 1039 w 1040"/>
                <a:gd name="T5" fmla="*/ 171 h 172"/>
                <a:gd name="T6" fmla="*/ 0 w 1040"/>
                <a:gd name="T7" fmla="*/ 171 h 172"/>
                <a:gd name="T8" fmla="*/ 0 w 1040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72">
                  <a:moveTo>
                    <a:pt x="0" y="0"/>
                  </a:moveTo>
                  <a:lnTo>
                    <a:pt x="1039" y="0"/>
                  </a:lnTo>
                  <a:lnTo>
                    <a:pt x="1039" y="171"/>
                  </a:lnTo>
                  <a:lnTo>
                    <a:pt x="0" y="171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71">
              <a:extLst>
                <a:ext uri="{FF2B5EF4-FFF2-40B4-BE49-F238E27FC236}">
                  <a16:creationId xmlns:a16="http://schemas.microsoft.com/office/drawing/2014/main" id="{18AA2270-EEF2-AB45-A1EB-99004A84F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8" y="6234113"/>
              <a:ext cx="404812" cy="66675"/>
            </a:xfrm>
            <a:custGeom>
              <a:avLst/>
              <a:gdLst>
                <a:gd name="T0" fmla="*/ 0 w 1125"/>
                <a:gd name="T1" fmla="*/ 0 h 186"/>
                <a:gd name="T2" fmla="*/ 1124 w 1125"/>
                <a:gd name="T3" fmla="*/ 0 h 186"/>
                <a:gd name="T4" fmla="*/ 1124 w 1125"/>
                <a:gd name="T5" fmla="*/ 185 h 186"/>
                <a:gd name="T6" fmla="*/ 0 w 1125"/>
                <a:gd name="T7" fmla="*/ 185 h 186"/>
                <a:gd name="T8" fmla="*/ 0 w 1125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5" h="186">
                  <a:moveTo>
                    <a:pt x="0" y="0"/>
                  </a:moveTo>
                  <a:lnTo>
                    <a:pt x="1124" y="0"/>
                  </a:lnTo>
                  <a:lnTo>
                    <a:pt x="1124" y="185"/>
                  </a:lnTo>
                  <a:lnTo>
                    <a:pt x="0" y="18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1" name="Freeform 72">
              <a:extLst>
                <a:ext uri="{FF2B5EF4-FFF2-40B4-BE49-F238E27FC236}">
                  <a16:creationId xmlns:a16="http://schemas.microsoft.com/office/drawing/2014/main" id="{FFDA7F81-5420-BE42-8290-8136756F5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88" y="6365875"/>
              <a:ext cx="404812" cy="61913"/>
            </a:xfrm>
            <a:custGeom>
              <a:avLst/>
              <a:gdLst>
                <a:gd name="T0" fmla="*/ 0 w 1125"/>
                <a:gd name="T1" fmla="*/ 0 h 172"/>
                <a:gd name="T2" fmla="*/ 1124 w 1125"/>
                <a:gd name="T3" fmla="*/ 0 h 172"/>
                <a:gd name="T4" fmla="*/ 1124 w 1125"/>
                <a:gd name="T5" fmla="*/ 171 h 172"/>
                <a:gd name="T6" fmla="*/ 0 w 1125"/>
                <a:gd name="T7" fmla="*/ 171 h 172"/>
                <a:gd name="T8" fmla="*/ 0 w 1125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5" h="172">
                  <a:moveTo>
                    <a:pt x="0" y="0"/>
                  </a:moveTo>
                  <a:lnTo>
                    <a:pt x="1124" y="0"/>
                  </a:lnTo>
                  <a:lnTo>
                    <a:pt x="1124" y="171"/>
                  </a:lnTo>
                  <a:lnTo>
                    <a:pt x="0" y="171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73">
              <a:extLst>
                <a:ext uri="{FF2B5EF4-FFF2-40B4-BE49-F238E27FC236}">
                  <a16:creationId xmlns:a16="http://schemas.microsoft.com/office/drawing/2014/main" id="{513091DE-713A-254F-9D0B-B3646628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6751638"/>
              <a:ext cx="436562" cy="61912"/>
            </a:xfrm>
            <a:custGeom>
              <a:avLst/>
              <a:gdLst>
                <a:gd name="T0" fmla="*/ 1210 w 1211"/>
                <a:gd name="T1" fmla="*/ 171 h 172"/>
                <a:gd name="T2" fmla="*/ 0 w 1211"/>
                <a:gd name="T3" fmla="*/ 171 h 172"/>
                <a:gd name="T4" fmla="*/ 0 w 1211"/>
                <a:gd name="T5" fmla="*/ 0 h 172"/>
                <a:gd name="T6" fmla="*/ 1210 w 1211"/>
                <a:gd name="T7" fmla="*/ 0 h 172"/>
                <a:gd name="T8" fmla="*/ 1210 w 1211"/>
                <a:gd name="T9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1" h="172">
                  <a:moveTo>
                    <a:pt x="1210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1210" y="0"/>
                  </a:lnTo>
                  <a:lnTo>
                    <a:pt x="1210" y="17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74">
              <a:extLst>
                <a:ext uri="{FF2B5EF4-FFF2-40B4-BE49-F238E27FC236}">
                  <a16:creationId xmlns:a16="http://schemas.microsoft.com/office/drawing/2014/main" id="{9B6CD2E2-E89C-3D44-9A38-723161BB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75" y="6618288"/>
              <a:ext cx="374650" cy="66675"/>
            </a:xfrm>
            <a:custGeom>
              <a:avLst/>
              <a:gdLst>
                <a:gd name="T0" fmla="*/ 1039 w 1040"/>
                <a:gd name="T1" fmla="*/ 185 h 186"/>
                <a:gd name="T2" fmla="*/ 0 w 1040"/>
                <a:gd name="T3" fmla="*/ 185 h 186"/>
                <a:gd name="T4" fmla="*/ 0 w 1040"/>
                <a:gd name="T5" fmla="*/ 0 h 186"/>
                <a:gd name="T6" fmla="*/ 1039 w 1040"/>
                <a:gd name="T7" fmla="*/ 0 h 186"/>
                <a:gd name="T8" fmla="*/ 1039 w 1040"/>
                <a:gd name="T9" fmla="*/ 18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186">
                  <a:moveTo>
                    <a:pt x="1039" y="185"/>
                  </a:moveTo>
                  <a:lnTo>
                    <a:pt x="0" y="185"/>
                  </a:lnTo>
                  <a:lnTo>
                    <a:pt x="0" y="0"/>
                  </a:lnTo>
                  <a:lnTo>
                    <a:pt x="1039" y="0"/>
                  </a:lnTo>
                  <a:lnTo>
                    <a:pt x="1039" y="18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75">
              <a:extLst>
                <a:ext uri="{FF2B5EF4-FFF2-40B4-BE49-F238E27FC236}">
                  <a16:creationId xmlns:a16="http://schemas.microsoft.com/office/drawing/2014/main" id="{3B4BDDC6-8094-2548-AFF0-6634DF4F5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38" y="5813425"/>
              <a:ext cx="517525" cy="1041400"/>
            </a:xfrm>
            <a:custGeom>
              <a:avLst/>
              <a:gdLst>
                <a:gd name="T0" fmla="*/ 1324 w 1439"/>
                <a:gd name="T1" fmla="*/ 1096 h 2891"/>
                <a:gd name="T2" fmla="*/ 1324 w 1439"/>
                <a:gd name="T3" fmla="*/ 1096 h 2891"/>
                <a:gd name="T4" fmla="*/ 683 w 1439"/>
                <a:gd name="T5" fmla="*/ 840 h 2891"/>
                <a:gd name="T6" fmla="*/ 370 w 1439"/>
                <a:gd name="T7" fmla="*/ 712 h 2891"/>
                <a:gd name="T8" fmla="*/ 185 w 1439"/>
                <a:gd name="T9" fmla="*/ 14 h 2891"/>
                <a:gd name="T10" fmla="*/ 171 w 1439"/>
                <a:gd name="T11" fmla="*/ 0 h 2891"/>
                <a:gd name="T12" fmla="*/ 15 w 1439"/>
                <a:gd name="T13" fmla="*/ 0 h 2891"/>
                <a:gd name="T14" fmla="*/ 0 w 1439"/>
                <a:gd name="T15" fmla="*/ 14 h 2891"/>
                <a:gd name="T16" fmla="*/ 242 w 1439"/>
                <a:gd name="T17" fmla="*/ 826 h 2891"/>
                <a:gd name="T18" fmla="*/ 683 w 1439"/>
                <a:gd name="T19" fmla="*/ 1011 h 2891"/>
                <a:gd name="T20" fmla="*/ 1267 w 1439"/>
                <a:gd name="T21" fmla="*/ 1438 h 2891"/>
                <a:gd name="T22" fmla="*/ 683 w 1439"/>
                <a:gd name="T23" fmla="*/ 1879 h 2891"/>
                <a:gd name="T24" fmla="*/ 242 w 1439"/>
                <a:gd name="T25" fmla="*/ 2050 h 2891"/>
                <a:gd name="T26" fmla="*/ 0 w 1439"/>
                <a:gd name="T27" fmla="*/ 2876 h 2891"/>
                <a:gd name="T28" fmla="*/ 15 w 1439"/>
                <a:gd name="T29" fmla="*/ 2890 h 2891"/>
                <a:gd name="T30" fmla="*/ 171 w 1439"/>
                <a:gd name="T31" fmla="*/ 2890 h 2891"/>
                <a:gd name="T32" fmla="*/ 185 w 1439"/>
                <a:gd name="T33" fmla="*/ 2876 h 2891"/>
                <a:gd name="T34" fmla="*/ 370 w 1439"/>
                <a:gd name="T35" fmla="*/ 2178 h 2891"/>
                <a:gd name="T36" fmla="*/ 683 w 1439"/>
                <a:gd name="T37" fmla="*/ 2050 h 2891"/>
                <a:gd name="T38" fmla="*/ 1324 w 1439"/>
                <a:gd name="T39" fmla="*/ 1794 h 2891"/>
                <a:gd name="T40" fmla="*/ 1438 w 1439"/>
                <a:gd name="T41" fmla="*/ 1438 h 2891"/>
                <a:gd name="T42" fmla="*/ 1324 w 1439"/>
                <a:gd name="T43" fmla="*/ 1096 h 2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2891">
                  <a:moveTo>
                    <a:pt x="1324" y="1096"/>
                  </a:moveTo>
                  <a:lnTo>
                    <a:pt x="1324" y="1096"/>
                  </a:lnTo>
                  <a:cubicBezTo>
                    <a:pt x="1196" y="925"/>
                    <a:pt x="983" y="840"/>
                    <a:pt x="683" y="840"/>
                  </a:cubicBezTo>
                  <a:cubicBezTo>
                    <a:pt x="555" y="840"/>
                    <a:pt x="456" y="797"/>
                    <a:pt x="370" y="712"/>
                  </a:cubicBezTo>
                  <a:cubicBezTo>
                    <a:pt x="171" y="498"/>
                    <a:pt x="171" y="85"/>
                    <a:pt x="185" y="14"/>
                  </a:cubicBezTo>
                  <a:cubicBezTo>
                    <a:pt x="185" y="0"/>
                    <a:pt x="171" y="0"/>
                    <a:pt x="17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0" y="0"/>
                    <a:pt x="0" y="14"/>
                  </a:cubicBezTo>
                  <a:cubicBezTo>
                    <a:pt x="0" y="85"/>
                    <a:pt x="0" y="569"/>
                    <a:pt x="242" y="826"/>
                  </a:cubicBezTo>
                  <a:cubicBezTo>
                    <a:pt x="356" y="954"/>
                    <a:pt x="498" y="1011"/>
                    <a:pt x="683" y="1011"/>
                  </a:cubicBezTo>
                  <a:cubicBezTo>
                    <a:pt x="1210" y="1011"/>
                    <a:pt x="1267" y="1309"/>
                    <a:pt x="1267" y="1438"/>
                  </a:cubicBezTo>
                  <a:cubicBezTo>
                    <a:pt x="1267" y="1566"/>
                    <a:pt x="1210" y="1879"/>
                    <a:pt x="683" y="1879"/>
                  </a:cubicBezTo>
                  <a:cubicBezTo>
                    <a:pt x="498" y="1879"/>
                    <a:pt x="356" y="1936"/>
                    <a:pt x="242" y="2050"/>
                  </a:cubicBezTo>
                  <a:cubicBezTo>
                    <a:pt x="0" y="2320"/>
                    <a:pt x="0" y="2790"/>
                    <a:pt x="0" y="2876"/>
                  </a:cubicBezTo>
                  <a:lnTo>
                    <a:pt x="15" y="2890"/>
                  </a:lnTo>
                  <a:cubicBezTo>
                    <a:pt x="171" y="2890"/>
                    <a:pt x="171" y="2890"/>
                    <a:pt x="171" y="2890"/>
                  </a:cubicBezTo>
                  <a:lnTo>
                    <a:pt x="185" y="2876"/>
                  </a:lnTo>
                  <a:cubicBezTo>
                    <a:pt x="171" y="2805"/>
                    <a:pt x="171" y="2377"/>
                    <a:pt x="370" y="2178"/>
                  </a:cubicBezTo>
                  <a:cubicBezTo>
                    <a:pt x="456" y="2093"/>
                    <a:pt x="555" y="2050"/>
                    <a:pt x="683" y="2050"/>
                  </a:cubicBezTo>
                  <a:cubicBezTo>
                    <a:pt x="983" y="2050"/>
                    <a:pt x="1196" y="1965"/>
                    <a:pt x="1324" y="1794"/>
                  </a:cubicBezTo>
                  <a:cubicBezTo>
                    <a:pt x="1424" y="1651"/>
                    <a:pt x="1438" y="1509"/>
                    <a:pt x="1438" y="1438"/>
                  </a:cubicBezTo>
                  <a:cubicBezTo>
                    <a:pt x="1438" y="1366"/>
                    <a:pt x="1424" y="1224"/>
                    <a:pt x="1324" y="109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5A55206B-49BD-9545-8873-5ACC37EF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38" y="5813425"/>
              <a:ext cx="517525" cy="1041400"/>
            </a:xfrm>
            <a:custGeom>
              <a:avLst/>
              <a:gdLst>
                <a:gd name="T0" fmla="*/ 755 w 1439"/>
                <a:gd name="T1" fmla="*/ 1879 h 2891"/>
                <a:gd name="T2" fmla="*/ 755 w 1439"/>
                <a:gd name="T3" fmla="*/ 1879 h 2891"/>
                <a:gd name="T4" fmla="*/ 185 w 1439"/>
                <a:gd name="T5" fmla="*/ 1438 h 2891"/>
                <a:gd name="T6" fmla="*/ 755 w 1439"/>
                <a:gd name="T7" fmla="*/ 1011 h 2891"/>
                <a:gd name="T8" fmla="*/ 1196 w 1439"/>
                <a:gd name="T9" fmla="*/ 826 h 2891"/>
                <a:gd name="T10" fmla="*/ 1438 w 1439"/>
                <a:gd name="T11" fmla="*/ 14 h 2891"/>
                <a:gd name="T12" fmla="*/ 1424 w 1439"/>
                <a:gd name="T13" fmla="*/ 0 h 2891"/>
                <a:gd name="T14" fmla="*/ 1267 w 1439"/>
                <a:gd name="T15" fmla="*/ 0 h 2891"/>
                <a:gd name="T16" fmla="*/ 1253 w 1439"/>
                <a:gd name="T17" fmla="*/ 14 h 2891"/>
                <a:gd name="T18" fmla="*/ 1068 w 1439"/>
                <a:gd name="T19" fmla="*/ 712 h 2891"/>
                <a:gd name="T20" fmla="*/ 755 w 1439"/>
                <a:gd name="T21" fmla="*/ 840 h 2891"/>
                <a:gd name="T22" fmla="*/ 114 w 1439"/>
                <a:gd name="T23" fmla="*/ 1096 h 2891"/>
                <a:gd name="T24" fmla="*/ 0 w 1439"/>
                <a:gd name="T25" fmla="*/ 1438 h 2891"/>
                <a:gd name="T26" fmla="*/ 114 w 1439"/>
                <a:gd name="T27" fmla="*/ 1794 h 2891"/>
                <a:gd name="T28" fmla="*/ 755 w 1439"/>
                <a:gd name="T29" fmla="*/ 2050 h 2891"/>
                <a:gd name="T30" fmla="*/ 1068 w 1439"/>
                <a:gd name="T31" fmla="*/ 2178 h 2891"/>
                <a:gd name="T32" fmla="*/ 1253 w 1439"/>
                <a:gd name="T33" fmla="*/ 2876 h 2891"/>
                <a:gd name="T34" fmla="*/ 1267 w 1439"/>
                <a:gd name="T35" fmla="*/ 2890 h 2891"/>
                <a:gd name="T36" fmla="*/ 1424 w 1439"/>
                <a:gd name="T37" fmla="*/ 2890 h 2891"/>
                <a:gd name="T38" fmla="*/ 1438 w 1439"/>
                <a:gd name="T39" fmla="*/ 2876 h 2891"/>
                <a:gd name="T40" fmla="*/ 1196 w 1439"/>
                <a:gd name="T41" fmla="*/ 2050 h 2891"/>
                <a:gd name="T42" fmla="*/ 755 w 1439"/>
                <a:gd name="T43" fmla="*/ 1879 h 2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9" h="2891">
                  <a:moveTo>
                    <a:pt x="755" y="1879"/>
                  </a:moveTo>
                  <a:lnTo>
                    <a:pt x="755" y="1879"/>
                  </a:lnTo>
                  <a:cubicBezTo>
                    <a:pt x="242" y="1879"/>
                    <a:pt x="185" y="1566"/>
                    <a:pt x="185" y="1438"/>
                  </a:cubicBezTo>
                  <a:cubicBezTo>
                    <a:pt x="185" y="1309"/>
                    <a:pt x="242" y="1011"/>
                    <a:pt x="755" y="1011"/>
                  </a:cubicBezTo>
                  <a:cubicBezTo>
                    <a:pt x="940" y="1011"/>
                    <a:pt x="1082" y="954"/>
                    <a:pt x="1196" y="826"/>
                  </a:cubicBezTo>
                  <a:cubicBezTo>
                    <a:pt x="1438" y="569"/>
                    <a:pt x="1438" y="85"/>
                    <a:pt x="1438" y="14"/>
                  </a:cubicBezTo>
                  <a:cubicBezTo>
                    <a:pt x="1438" y="0"/>
                    <a:pt x="1424" y="0"/>
                    <a:pt x="1424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267" y="0"/>
                    <a:pt x="1253" y="0"/>
                    <a:pt x="1253" y="14"/>
                  </a:cubicBezTo>
                  <a:cubicBezTo>
                    <a:pt x="1267" y="85"/>
                    <a:pt x="1267" y="498"/>
                    <a:pt x="1068" y="712"/>
                  </a:cubicBezTo>
                  <a:cubicBezTo>
                    <a:pt x="983" y="797"/>
                    <a:pt x="883" y="840"/>
                    <a:pt x="755" y="840"/>
                  </a:cubicBezTo>
                  <a:cubicBezTo>
                    <a:pt x="456" y="840"/>
                    <a:pt x="242" y="925"/>
                    <a:pt x="114" y="1096"/>
                  </a:cubicBezTo>
                  <a:cubicBezTo>
                    <a:pt x="15" y="1224"/>
                    <a:pt x="0" y="1366"/>
                    <a:pt x="0" y="1438"/>
                  </a:cubicBezTo>
                  <a:cubicBezTo>
                    <a:pt x="0" y="1509"/>
                    <a:pt x="15" y="1651"/>
                    <a:pt x="114" y="1794"/>
                  </a:cubicBezTo>
                  <a:cubicBezTo>
                    <a:pt x="242" y="1965"/>
                    <a:pt x="456" y="2050"/>
                    <a:pt x="755" y="2050"/>
                  </a:cubicBezTo>
                  <a:cubicBezTo>
                    <a:pt x="883" y="2050"/>
                    <a:pt x="983" y="2093"/>
                    <a:pt x="1068" y="2178"/>
                  </a:cubicBezTo>
                  <a:cubicBezTo>
                    <a:pt x="1267" y="2377"/>
                    <a:pt x="1267" y="2805"/>
                    <a:pt x="1253" y="2876"/>
                  </a:cubicBezTo>
                  <a:lnTo>
                    <a:pt x="1267" y="2890"/>
                  </a:lnTo>
                  <a:cubicBezTo>
                    <a:pt x="1424" y="2890"/>
                    <a:pt x="1424" y="2890"/>
                    <a:pt x="1424" y="2890"/>
                  </a:cubicBezTo>
                  <a:lnTo>
                    <a:pt x="1438" y="2876"/>
                  </a:lnTo>
                  <a:cubicBezTo>
                    <a:pt x="1438" y="2790"/>
                    <a:pt x="1438" y="2320"/>
                    <a:pt x="1196" y="2050"/>
                  </a:cubicBezTo>
                  <a:cubicBezTo>
                    <a:pt x="1082" y="1936"/>
                    <a:pt x="940" y="1879"/>
                    <a:pt x="755" y="18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9981286-81A9-C245-8875-F8C65EC0AA74}"/>
              </a:ext>
            </a:extLst>
          </p:cNvPr>
          <p:cNvSpPr/>
          <p:nvPr/>
        </p:nvSpPr>
        <p:spPr>
          <a:xfrm>
            <a:off x="2963494" y="7160213"/>
            <a:ext cx="4959285" cy="49592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1E902B-0FB4-2F4B-B669-553F76E1E55F}"/>
              </a:ext>
            </a:extLst>
          </p:cNvPr>
          <p:cNvSpPr txBox="1"/>
          <p:nvPr/>
        </p:nvSpPr>
        <p:spPr>
          <a:xfrm>
            <a:off x="3586692" y="9435662"/>
            <a:ext cx="367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8C2DBA-9D3E-6D48-AD18-C9C0972FCCD9}"/>
              </a:ext>
            </a:extLst>
          </p:cNvPr>
          <p:cNvSpPr/>
          <p:nvPr/>
        </p:nvSpPr>
        <p:spPr>
          <a:xfrm>
            <a:off x="3931357" y="864371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Breast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3FC2B4-D11A-7845-AAE6-E723DEC171B7}"/>
              </a:ext>
            </a:extLst>
          </p:cNvPr>
          <p:cNvSpPr/>
          <p:nvPr/>
        </p:nvSpPr>
        <p:spPr>
          <a:xfrm>
            <a:off x="16211662" y="7160213"/>
            <a:ext cx="4959285" cy="49592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62F103-A921-0E4E-9824-49613A96A487}"/>
              </a:ext>
            </a:extLst>
          </p:cNvPr>
          <p:cNvSpPr txBox="1"/>
          <p:nvPr/>
        </p:nvSpPr>
        <p:spPr>
          <a:xfrm>
            <a:off x="16834860" y="9435662"/>
            <a:ext cx="367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A02C80-8C8D-B149-BDD5-3E3E858F3806}"/>
              </a:ext>
            </a:extLst>
          </p:cNvPr>
          <p:cNvSpPr/>
          <p:nvPr/>
        </p:nvSpPr>
        <p:spPr>
          <a:xfrm>
            <a:off x="17179525" y="864371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Brassiere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62F904-4846-534B-A861-500A626E975F}"/>
              </a:ext>
            </a:extLst>
          </p:cNvPr>
          <p:cNvGrpSpPr/>
          <p:nvPr/>
        </p:nvGrpSpPr>
        <p:grpSpPr>
          <a:xfrm>
            <a:off x="16668912" y="5103745"/>
            <a:ext cx="4063533" cy="2551697"/>
            <a:chOff x="339725" y="3354388"/>
            <a:chExt cx="1681163" cy="1055687"/>
          </a:xfrm>
          <a:solidFill>
            <a:schemeClr val="accent2"/>
          </a:solidFill>
        </p:grpSpPr>
        <p:sp>
          <p:nvSpPr>
            <p:cNvPr id="48" name="Freeform 1">
              <a:extLst>
                <a:ext uri="{FF2B5EF4-FFF2-40B4-BE49-F238E27FC236}">
                  <a16:creationId xmlns:a16="http://schemas.microsoft.com/office/drawing/2014/main" id="{B54762CB-900F-7B47-8127-145F6F64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63" y="4148138"/>
              <a:ext cx="425450" cy="139700"/>
            </a:xfrm>
            <a:custGeom>
              <a:avLst/>
              <a:gdLst>
                <a:gd name="T0" fmla="*/ 328 w 1183"/>
                <a:gd name="T1" fmla="*/ 0 h 386"/>
                <a:gd name="T2" fmla="*/ 826 w 1183"/>
                <a:gd name="T3" fmla="*/ 0 h 386"/>
                <a:gd name="T4" fmla="*/ 1182 w 1183"/>
                <a:gd name="T5" fmla="*/ 385 h 386"/>
                <a:gd name="T6" fmla="*/ 0 w 1183"/>
                <a:gd name="T7" fmla="*/ 385 h 386"/>
                <a:gd name="T8" fmla="*/ 328 w 1183"/>
                <a:gd name="T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3" h="386">
                  <a:moveTo>
                    <a:pt x="328" y="0"/>
                  </a:moveTo>
                  <a:lnTo>
                    <a:pt x="826" y="0"/>
                  </a:lnTo>
                  <a:lnTo>
                    <a:pt x="1182" y="385"/>
                  </a:lnTo>
                  <a:lnTo>
                    <a:pt x="0" y="385"/>
                  </a:lnTo>
                  <a:lnTo>
                    <a:pt x="32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2">
              <a:extLst>
                <a:ext uri="{FF2B5EF4-FFF2-40B4-BE49-F238E27FC236}">
                  <a16:creationId xmlns:a16="http://schemas.microsoft.com/office/drawing/2014/main" id="{01076541-2072-264A-8907-CA43FC799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25" y="3354388"/>
              <a:ext cx="749300" cy="1055687"/>
            </a:xfrm>
            <a:custGeom>
              <a:avLst/>
              <a:gdLst>
                <a:gd name="T0" fmla="*/ 2079 w 2080"/>
                <a:gd name="T1" fmla="*/ 2235 h 2933"/>
                <a:gd name="T2" fmla="*/ 2079 w 2080"/>
                <a:gd name="T3" fmla="*/ 2235 h 2933"/>
                <a:gd name="T4" fmla="*/ 1025 w 2080"/>
                <a:gd name="T5" fmla="*/ 2932 h 2933"/>
                <a:gd name="T6" fmla="*/ 57 w 2080"/>
                <a:gd name="T7" fmla="*/ 1409 h 2933"/>
                <a:gd name="T8" fmla="*/ 214 w 2080"/>
                <a:gd name="T9" fmla="*/ 1153 h 2933"/>
                <a:gd name="T10" fmla="*/ 356 w 2080"/>
                <a:gd name="T11" fmla="*/ 868 h 2933"/>
                <a:gd name="T12" fmla="*/ 356 w 2080"/>
                <a:gd name="T13" fmla="*/ 113 h 2933"/>
                <a:gd name="T14" fmla="*/ 385 w 2080"/>
                <a:gd name="T15" fmla="*/ 71 h 2933"/>
                <a:gd name="T16" fmla="*/ 584 w 2080"/>
                <a:gd name="T17" fmla="*/ 14 h 2933"/>
                <a:gd name="T18" fmla="*/ 641 w 2080"/>
                <a:gd name="T19" fmla="*/ 42 h 2933"/>
                <a:gd name="T20" fmla="*/ 641 w 2080"/>
                <a:gd name="T21" fmla="*/ 840 h 2933"/>
                <a:gd name="T22" fmla="*/ 997 w 2080"/>
                <a:gd name="T23" fmla="*/ 1281 h 2933"/>
                <a:gd name="T24" fmla="*/ 2079 w 2080"/>
                <a:gd name="T25" fmla="*/ 2235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0" h="2933">
                  <a:moveTo>
                    <a:pt x="2079" y="2235"/>
                  </a:moveTo>
                  <a:lnTo>
                    <a:pt x="2079" y="2235"/>
                  </a:lnTo>
                  <a:cubicBezTo>
                    <a:pt x="2079" y="2235"/>
                    <a:pt x="1751" y="2932"/>
                    <a:pt x="1025" y="2932"/>
                  </a:cubicBezTo>
                  <a:cubicBezTo>
                    <a:pt x="356" y="2932"/>
                    <a:pt x="0" y="2178"/>
                    <a:pt x="57" y="1409"/>
                  </a:cubicBezTo>
                  <a:cubicBezTo>
                    <a:pt x="71" y="1295"/>
                    <a:pt x="128" y="1210"/>
                    <a:pt x="214" y="1153"/>
                  </a:cubicBezTo>
                  <a:cubicBezTo>
                    <a:pt x="299" y="1081"/>
                    <a:pt x="356" y="982"/>
                    <a:pt x="356" y="868"/>
                  </a:cubicBezTo>
                  <a:cubicBezTo>
                    <a:pt x="356" y="113"/>
                    <a:pt x="356" y="113"/>
                    <a:pt x="356" y="113"/>
                  </a:cubicBezTo>
                  <a:cubicBezTo>
                    <a:pt x="356" y="99"/>
                    <a:pt x="370" y="71"/>
                    <a:pt x="385" y="71"/>
                  </a:cubicBezTo>
                  <a:cubicBezTo>
                    <a:pt x="584" y="14"/>
                    <a:pt x="584" y="14"/>
                    <a:pt x="584" y="14"/>
                  </a:cubicBezTo>
                  <a:cubicBezTo>
                    <a:pt x="612" y="0"/>
                    <a:pt x="641" y="14"/>
                    <a:pt x="641" y="42"/>
                  </a:cubicBezTo>
                  <a:cubicBezTo>
                    <a:pt x="641" y="840"/>
                    <a:pt x="641" y="840"/>
                    <a:pt x="641" y="840"/>
                  </a:cubicBezTo>
                  <a:cubicBezTo>
                    <a:pt x="641" y="1053"/>
                    <a:pt x="783" y="1238"/>
                    <a:pt x="997" y="1281"/>
                  </a:cubicBezTo>
                  <a:cubicBezTo>
                    <a:pt x="1467" y="1381"/>
                    <a:pt x="1965" y="1637"/>
                    <a:pt x="2079" y="22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05784797-ABCA-7D43-BEAA-025AE3CEF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354388"/>
              <a:ext cx="620712" cy="1055687"/>
            </a:xfrm>
            <a:custGeom>
              <a:avLst/>
              <a:gdLst>
                <a:gd name="T0" fmla="*/ 641 w 1724"/>
                <a:gd name="T1" fmla="*/ 1281 h 2933"/>
                <a:gd name="T2" fmla="*/ 641 w 1724"/>
                <a:gd name="T3" fmla="*/ 1281 h 2933"/>
                <a:gd name="T4" fmla="*/ 285 w 1724"/>
                <a:gd name="T5" fmla="*/ 840 h 2933"/>
                <a:gd name="T6" fmla="*/ 285 w 1724"/>
                <a:gd name="T7" fmla="*/ 42 h 2933"/>
                <a:gd name="T8" fmla="*/ 228 w 1724"/>
                <a:gd name="T9" fmla="*/ 14 h 2933"/>
                <a:gd name="T10" fmla="*/ 29 w 1724"/>
                <a:gd name="T11" fmla="*/ 71 h 2933"/>
                <a:gd name="T12" fmla="*/ 0 w 1724"/>
                <a:gd name="T13" fmla="*/ 113 h 2933"/>
                <a:gd name="T14" fmla="*/ 0 w 1724"/>
                <a:gd name="T15" fmla="*/ 840 h 2933"/>
                <a:gd name="T16" fmla="*/ 370 w 1724"/>
                <a:gd name="T17" fmla="*/ 1281 h 2933"/>
                <a:gd name="T18" fmla="*/ 1438 w 1724"/>
                <a:gd name="T19" fmla="*/ 2192 h 2933"/>
                <a:gd name="T20" fmla="*/ 1424 w 1724"/>
                <a:gd name="T21" fmla="*/ 2277 h 2933"/>
                <a:gd name="T22" fmla="*/ 541 w 1724"/>
                <a:gd name="T23" fmla="*/ 2932 h 2933"/>
                <a:gd name="T24" fmla="*/ 669 w 1724"/>
                <a:gd name="T25" fmla="*/ 2932 h 2933"/>
                <a:gd name="T26" fmla="*/ 1723 w 1724"/>
                <a:gd name="T27" fmla="*/ 2235 h 2933"/>
                <a:gd name="T28" fmla="*/ 641 w 1724"/>
                <a:gd name="T29" fmla="*/ 1281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24" h="2933">
                  <a:moveTo>
                    <a:pt x="641" y="1281"/>
                  </a:moveTo>
                  <a:lnTo>
                    <a:pt x="641" y="1281"/>
                  </a:lnTo>
                  <a:cubicBezTo>
                    <a:pt x="427" y="1238"/>
                    <a:pt x="285" y="1053"/>
                    <a:pt x="285" y="840"/>
                  </a:cubicBezTo>
                  <a:cubicBezTo>
                    <a:pt x="285" y="42"/>
                    <a:pt x="285" y="42"/>
                    <a:pt x="285" y="42"/>
                  </a:cubicBezTo>
                  <a:cubicBezTo>
                    <a:pt x="285" y="14"/>
                    <a:pt x="256" y="0"/>
                    <a:pt x="228" y="14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14" y="71"/>
                    <a:pt x="0" y="99"/>
                    <a:pt x="0" y="113"/>
                  </a:cubicBezTo>
                  <a:cubicBezTo>
                    <a:pt x="0" y="840"/>
                    <a:pt x="0" y="840"/>
                    <a:pt x="0" y="840"/>
                  </a:cubicBezTo>
                  <a:cubicBezTo>
                    <a:pt x="0" y="1053"/>
                    <a:pt x="157" y="1238"/>
                    <a:pt x="370" y="1281"/>
                  </a:cubicBezTo>
                  <a:cubicBezTo>
                    <a:pt x="826" y="1381"/>
                    <a:pt x="1310" y="1623"/>
                    <a:pt x="1438" y="2192"/>
                  </a:cubicBezTo>
                  <a:cubicBezTo>
                    <a:pt x="1452" y="2220"/>
                    <a:pt x="1438" y="2249"/>
                    <a:pt x="1424" y="2277"/>
                  </a:cubicBezTo>
                  <a:cubicBezTo>
                    <a:pt x="1352" y="2420"/>
                    <a:pt x="1068" y="2861"/>
                    <a:pt x="541" y="2932"/>
                  </a:cubicBezTo>
                  <a:cubicBezTo>
                    <a:pt x="584" y="2932"/>
                    <a:pt x="626" y="2932"/>
                    <a:pt x="669" y="2932"/>
                  </a:cubicBezTo>
                  <a:cubicBezTo>
                    <a:pt x="1395" y="2932"/>
                    <a:pt x="1723" y="2235"/>
                    <a:pt x="1723" y="2235"/>
                  </a:cubicBezTo>
                  <a:cubicBezTo>
                    <a:pt x="1609" y="1637"/>
                    <a:pt x="1111" y="1381"/>
                    <a:pt x="641" y="1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4">
              <a:extLst>
                <a:ext uri="{FF2B5EF4-FFF2-40B4-BE49-F238E27FC236}">
                  <a16:creationId xmlns:a16="http://schemas.microsoft.com/office/drawing/2014/main" id="{ABA42992-D7DB-9E49-84E1-B15BE637F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825" y="3354388"/>
              <a:ext cx="754063" cy="1055687"/>
            </a:xfrm>
            <a:custGeom>
              <a:avLst/>
              <a:gdLst>
                <a:gd name="T0" fmla="*/ 1053 w 2094"/>
                <a:gd name="T1" fmla="*/ 2932 h 2933"/>
                <a:gd name="T2" fmla="*/ 1053 w 2094"/>
                <a:gd name="T3" fmla="*/ 2932 h 2933"/>
                <a:gd name="T4" fmla="*/ 0 w 2094"/>
                <a:gd name="T5" fmla="*/ 2235 h 2933"/>
                <a:gd name="T6" fmla="*/ 1082 w 2094"/>
                <a:gd name="T7" fmla="*/ 1281 h 2933"/>
                <a:gd name="T8" fmla="*/ 1452 w 2094"/>
                <a:gd name="T9" fmla="*/ 840 h 2933"/>
                <a:gd name="T10" fmla="*/ 1452 w 2094"/>
                <a:gd name="T11" fmla="*/ 42 h 2933"/>
                <a:gd name="T12" fmla="*/ 1495 w 2094"/>
                <a:gd name="T13" fmla="*/ 14 h 2933"/>
                <a:gd name="T14" fmla="*/ 1694 w 2094"/>
                <a:gd name="T15" fmla="*/ 71 h 2933"/>
                <a:gd name="T16" fmla="*/ 1723 w 2094"/>
                <a:gd name="T17" fmla="*/ 113 h 2933"/>
                <a:gd name="T18" fmla="*/ 1723 w 2094"/>
                <a:gd name="T19" fmla="*/ 868 h 2933"/>
                <a:gd name="T20" fmla="*/ 1879 w 2094"/>
                <a:gd name="T21" fmla="*/ 1153 h 2933"/>
                <a:gd name="T22" fmla="*/ 2022 w 2094"/>
                <a:gd name="T23" fmla="*/ 1409 h 2933"/>
                <a:gd name="T24" fmla="*/ 1053 w 2094"/>
                <a:gd name="T25" fmla="*/ 2932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4" h="2933">
                  <a:moveTo>
                    <a:pt x="1053" y="2932"/>
                  </a:moveTo>
                  <a:lnTo>
                    <a:pt x="1053" y="2932"/>
                  </a:lnTo>
                  <a:cubicBezTo>
                    <a:pt x="327" y="2932"/>
                    <a:pt x="0" y="2235"/>
                    <a:pt x="0" y="2235"/>
                  </a:cubicBezTo>
                  <a:cubicBezTo>
                    <a:pt x="114" y="1637"/>
                    <a:pt x="612" y="1381"/>
                    <a:pt x="1082" y="1281"/>
                  </a:cubicBezTo>
                  <a:cubicBezTo>
                    <a:pt x="1295" y="1238"/>
                    <a:pt x="1452" y="1053"/>
                    <a:pt x="1452" y="840"/>
                  </a:cubicBezTo>
                  <a:cubicBezTo>
                    <a:pt x="1452" y="42"/>
                    <a:pt x="1452" y="42"/>
                    <a:pt x="1452" y="42"/>
                  </a:cubicBezTo>
                  <a:cubicBezTo>
                    <a:pt x="1452" y="14"/>
                    <a:pt x="1480" y="0"/>
                    <a:pt x="1495" y="14"/>
                  </a:cubicBezTo>
                  <a:cubicBezTo>
                    <a:pt x="1694" y="71"/>
                    <a:pt x="1694" y="71"/>
                    <a:pt x="1694" y="71"/>
                  </a:cubicBezTo>
                  <a:cubicBezTo>
                    <a:pt x="1708" y="71"/>
                    <a:pt x="1723" y="99"/>
                    <a:pt x="1723" y="113"/>
                  </a:cubicBezTo>
                  <a:cubicBezTo>
                    <a:pt x="1723" y="868"/>
                    <a:pt x="1723" y="868"/>
                    <a:pt x="1723" y="868"/>
                  </a:cubicBezTo>
                  <a:cubicBezTo>
                    <a:pt x="1723" y="982"/>
                    <a:pt x="1780" y="1081"/>
                    <a:pt x="1879" y="1153"/>
                  </a:cubicBezTo>
                  <a:cubicBezTo>
                    <a:pt x="1965" y="1210"/>
                    <a:pt x="2007" y="1295"/>
                    <a:pt x="2022" y="1409"/>
                  </a:cubicBezTo>
                  <a:cubicBezTo>
                    <a:pt x="2093" y="2178"/>
                    <a:pt x="1723" y="2932"/>
                    <a:pt x="1053" y="29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D9D60C95-525E-1847-B7B5-5F99874E1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438" y="3354388"/>
              <a:ext cx="425450" cy="1055687"/>
            </a:xfrm>
            <a:custGeom>
              <a:avLst/>
              <a:gdLst>
                <a:gd name="T0" fmla="*/ 1111 w 1183"/>
                <a:gd name="T1" fmla="*/ 1409 h 2933"/>
                <a:gd name="T2" fmla="*/ 1111 w 1183"/>
                <a:gd name="T3" fmla="*/ 1409 h 2933"/>
                <a:gd name="T4" fmla="*/ 968 w 1183"/>
                <a:gd name="T5" fmla="*/ 1153 h 2933"/>
                <a:gd name="T6" fmla="*/ 812 w 1183"/>
                <a:gd name="T7" fmla="*/ 868 h 2933"/>
                <a:gd name="T8" fmla="*/ 812 w 1183"/>
                <a:gd name="T9" fmla="*/ 113 h 2933"/>
                <a:gd name="T10" fmla="*/ 783 w 1183"/>
                <a:gd name="T11" fmla="*/ 71 h 2933"/>
                <a:gd name="T12" fmla="*/ 584 w 1183"/>
                <a:gd name="T13" fmla="*/ 14 h 2933"/>
                <a:gd name="T14" fmla="*/ 541 w 1183"/>
                <a:gd name="T15" fmla="*/ 42 h 2933"/>
                <a:gd name="T16" fmla="*/ 541 w 1183"/>
                <a:gd name="T17" fmla="*/ 868 h 2933"/>
                <a:gd name="T18" fmla="*/ 683 w 1183"/>
                <a:gd name="T19" fmla="*/ 1153 h 2933"/>
                <a:gd name="T20" fmla="*/ 840 w 1183"/>
                <a:gd name="T21" fmla="*/ 1409 h 2933"/>
                <a:gd name="T22" fmla="*/ 0 w 1183"/>
                <a:gd name="T23" fmla="*/ 2932 h 2933"/>
                <a:gd name="T24" fmla="*/ 142 w 1183"/>
                <a:gd name="T25" fmla="*/ 2932 h 2933"/>
                <a:gd name="T26" fmla="*/ 1111 w 1183"/>
                <a:gd name="T27" fmla="*/ 1409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83" h="2933">
                  <a:moveTo>
                    <a:pt x="1111" y="1409"/>
                  </a:moveTo>
                  <a:lnTo>
                    <a:pt x="1111" y="1409"/>
                  </a:lnTo>
                  <a:cubicBezTo>
                    <a:pt x="1096" y="1295"/>
                    <a:pt x="1054" y="1210"/>
                    <a:pt x="968" y="1153"/>
                  </a:cubicBezTo>
                  <a:cubicBezTo>
                    <a:pt x="869" y="1081"/>
                    <a:pt x="812" y="982"/>
                    <a:pt x="812" y="868"/>
                  </a:cubicBezTo>
                  <a:cubicBezTo>
                    <a:pt x="812" y="113"/>
                    <a:pt x="812" y="113"/>
                    <a:pt x="812" y="113"/>
                  </a:cubicBezTo>
                  <a:cubicBezTo>
                    <a:pt x="812" y="99"/>
                    <a:pt x="797" y="71"/>
                    <a:pt x="783" y="71"/>
                  </a:cubicBezTo>
                  <a:cubicBezTo>
                    <a:pt x="584" y="14"/>
                    <a:pt x="584" y="14"/>
                    <a:pt x="584" y="14"/>
                  </a:cubicBezTo>
                  <a:cubicBezTo>
                    <a:pt x="569" y="0"/>
                    <a:pt x="541" y="14"/>
                    <a:pt x="541" y="42"/>
                  </a:cubicBezTo>
                  <a:cubicBezTo>
                    <a:pt x="541" y="868"/>
                    <a:pt x="541" y="868"/>
                    <a:pt x="541" y="868"/>
                  </a:cubicBezTo>
                  <a:cubicBezTo>
                    <a:pt x="541" y="982"/>
                    <a:pt x="598" y="1081"/>
                    <a:pt x="683" y="1153"/>
                  </a:cubicBezTo>
                  <a:cubicBezTo>
                    <a:pt x="769" y="1210"/>
                    <a:pt x="826" y="1295"/>
                    <a:pt x="840" y="1409"/>
                  </a:cubicBezTo>
                  <a:cubicBezTo>
                    <a:pt x="897" y="2135"/>
                    <a:pt x="584" y="2833"/>
                    <a:pt x="0" y="2932"/>
                  </a:cubicBezTo>
                  <a:cubicBezTo>
                    <a:pt x="43" y="2932"/>
                    <a:pt x="100" y="2932"/>
                    <a:pt x="142" y="2932"/>
                  </a:cubicBezTo>
                  <a:cubicBezTo>
                    <a:pt x="812" y="2932"/>
                    <a:pt x="1182" y="2178"/>
                    <a:pt x="1111" y="140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4B1E81-B21D-0C4E-AE87-D1338EB7926E}"/>
              </a:ext>
            </a:extLst>
          </p:cNvPr>
          <p:cNvGrpSpPr/>
          <p:nvPr/>
        </p:nvGrpSpPr>
        <p:grpSpPr>
          <a:xfrm>
            <a:off x="4124700" y="5050052"/>
            <a:ext cx="2636874" cy="2597123"/>
            <a:chOff x="4292600" y="3662363"/>
            <a:chExt cx="631825" cy="622300"/>
          </a:xfrm>
          <a:solidFill>
            <a:schemeClr val="accent3"/>
          </a:solidFill>
        </p:grpSpPr>
        <p:sp>
          <p:nvSpPr>
            <p:cNvPr id="40" name="Freeform 166">
              <a:extLst>
                <a:ext uri="{FF2B5EF4-FFF2-40B4-BE49-F238E27FC236}">
                  <a16:creationId xmlns:a16="http://schemas.microsoft.com/office/drawing/2014/main" id="{F5F9E614-90A7-B245-BAF1-488E5437A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388" y="4051300"/>
              <a:ext cx="476250" cy="233363"/>
            </a:xfrm>
            <a:custGeom>
              <a:avLst/>
              <a:gdLst>
                <a:gd name="T0" fmla="*/ 1098 w 1325"/>
                <a:gd name="T1" fmla="*/ 195 h 647"/>
                <a:gd name="T2" fmla="*/ 1098 w 1325"/>
                <a:gd name="T3" fmla="*/ 195 h 647"/>
                <a:gd name="T4" fmla="*/ 801 w 1325"/>
                <a:gd name="T5" fmla="*/ 113 h 647"/>
                <a:gd name="T6" fmla="*/ 657 w 1325"/>
                <a:gd name="T7" fmla="*/ 0 h 647"/>
                <a:gd name="T8" fmla="*/ 524 w 1325"/>
                <a:gd name="T9" fmla="*/ 113 h 647"/>
                <a:gd name="T10" fmla="*/ 226 w 1325"/>
                <a:gd name="T11" fmla="*/ 195 h 647"/>
                <a:gd name="T12" fmla="*/ 226 w 1325"/>
                <a:gd name="T13" fmla="*/ 195 h 647"/>
                <a:gd name="T14" fmla="*/ 0 w 1325"/>
                <a:gd name="T15" fmla="*/ 143 h 647"/>
                <a:gd name="T16" fmla="*/ 41 w 1325"/>
                <a:gd name="T17" fmla="*/ 482 h 647"/>
                <a:gd name="T18" fmla="*/ 31 w 1325"/>
                <a:gd name="T19" fmla="*/ 585 h 647"/>
                <a:gd name="T20" fmla="*/ 52 w 1325"/>
                <a:gd name="T21" fmla="*/ 626 h 647"/>
                <a:gd name="T22" fmla="*/ 82 w 1325"/>
                <a:gd name="T23" fmla="*/ 646 h 647"/>
                <a:gd name="T24" fmla="*/ 1242 w 1325"/>
                <a:gd name="T25" fmla="*/ 646 h 647"/>
                <a:gd name="T26" fmla="*/ 1272 w 1325"/>
                <a:gd name="T27" fmla="*/ 626 h 647"/>
                <a:gd name="T28" fmla="*/ 1283 w 1325"/>
                <a:gd name="T29" fmla="*/ 585 h 647"/>
                <a:gd name="T30" fmla="*/ 1283 w 1325"/>
                <a:gd name="T31" fmla="*/ 482 h 647"/>
                <a:gd name="T32" fmla="*/ 1324 w 1325"/>
                <a:gd name="T33" fmla="*/ 143 h 647"/>
                <a:gd name="T34" fmla="*/ 1098 w 1325"/>
                <a:gd name="T35" fmla="*/ 19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25" h="647">
                  <a:moveTo>
                    <a:pt x="1098" y="195"/>
                  </a:moveTo>
                  <a:lnTo>
                    <a:pt x="1098" y="195"/>
                  </a:lnTo>
                  <a:cubicBezTo>
                    <a:pt x="995" y="195"/>
                    <a:pt x="893" y="174"/>
                    <a:pt x="801" y="113"/>
                  </a:cubicBezTo>
                  <a:cubicBezTo>
                    <a:pt x="749" y="82"/>
                    <a:pt x="698" y="41"/>
                    <a:pt x="657" y="0"/>
                  </a:cubicBezTo>
                  <a:cubicBezTo>
                    <a:pt x="626" y="41"/>
                    <a:pt x="575" y="82"/>
                    <a:pt x="524" y="113"/>
                  </a:cubicBezTo>
                  <a:cubicBezTo>
                    <a:pt x="431" y="174"/>
                    <a:pt x="329" y="195"/>
                    <a:pt x="226" y="195"/>
                  </a:cubicBezTo>
                  <a:lnTo>
                    <a:pt x="226" y="195"/>
                  </a:lnTo>
                  <a:cubicBezTo>
                    <a:pt x="144" y="195"/>
                    <a:pt x="72" y="184"/>
                    <a:pt x="0" y="143"/>
                  </a:cubicBezTo>
                  <a:cubicBezTo>
                    <a:pt x="21" y="246"/>
                    <a:pt x="41" y="359"/>
                    <a:pt x="41" y="482"/>
                  </a:cubicBezTo>
                  <a:cubicBezTo>
                    <a:pt x="41" y="513"/>
                    <a:pt x="41" y="554"/>
                    <a:pt x="31" y="585"/>
                  </a:cubicBezTo>
                  <a:cubicBezTo>
                    <a:pt x="31" y="605"/>
                    <a:pt x="41" y="615"/>
                    <a:pt x="52" y="626"/>
                  </a:cubicBezTo>
                  <a:cubicBezTo>
                    <a:pt x="62" y="636"/>
                    <a:pt x="72" y="646"/>
                    <a:pt x="82" y="646"/>
                  </a:cubicBezTo>
                  <a:cubicBezTo>
                    <a:pt x="1242" y="646"/>
                    <a:pt x="1242" y="646"/>
                    <a:pt x="1242" y="646"/>
                  </a:cubicBezTo>
                  <a:cubicBezTo>
                    <a:pt x="1252" y="646"/>
                    <a:pt x="1262" y="636"/>
                    <a:pt x="1272" y="626"/>
                  </a:cubicBezTo>
                  <a:cubicBezTo>
                    <a:pt x="1283" y="615"/>
                    <a:pt x="1293" y="605"/>
                    <a:pt x="1283" y="585"/>
                  </a:cubicBezTo>
                  <a:cubicBezTo>
                    <a:pt x="1283" y="554"/>
                    <a:pt x="1283" y="513"/>
                    <a:pt x="1283" y="482"/>
                  </a:cubicBezTo>
                  <a:cubicBezTo>
                    <a:pt x="1283" y="359"/>
                    <a:pt x="1293" y="246"/>
                    <a:pt x="1324" y="143"/>
                  </a:cubicBezTo>
                  <a:cubicBezTo>
                    <a:pt x="1252" y="184"/>
                    <a:pt x="1180" y="195"/>
                    <a:pt x="1098" y="1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167">
              <a:extLst>
                <a:ext uri="{FF2B5EF4-FFF2-40B4-BE49-F238E27FC236}">
                  <a16:creationId xmlns:a16="http://schemas.microsoft.com/office/drawing/2014/main" id="{AF76F6F0-206E-8148-A7D9-8591FC044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625" y="3924300"/>
              <a:ext cx="36513" cy="38100"/>
            </a:xfrm>
            <a:custGeom>
              <a:avLst/>
              <a:gdLst>
                <a:gd name="T0" fmla="*/ 51 w 103"/>
                <a:gd name="T1" fmla="*/ 0 h 104"/>
                <a:gd name="T2" fmla="*/ 51 w 103"/>
                <a:gd name="T3" fmla="*/ 0 h 104"/>
                <a:gd name="T4" fmla="*/ 102 w 103"/>
                <a:gd name="T5" fmla="*/ 51 h 104"/>
                <a:gd name="T6" fmla="*/ 51 w 103"/>
                <a:gd name="T7" fmla="*/ 103 h 104"/>
                <a:gd name="T8" fmla="*/ 0 w 103"/>
                <a:gd name="T9" fmla="*/ 51 h 104"/>
                <a:gd name="T10" fmla="*/ 51 w 103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04">
                  <a:moveTo>
                    <a:pt x="51" y="0"/>
                  </a:moveTo>
                  <a:lnTo>
                    <a:pt x="51" y="0"/>
                  </a:lnTo>
                  <a:cubicBezTo>
                    <a:pt x="82" y="0"/>
                    <a:pt x="102" y="21"/>
                    <a:pt x="102" y="51"/>
                  </a:cubicBezTo>
                  <a:cubicBezTo>
                    <a:pt x="102" y="82"/>
                    <a:pt x="82" y="103"/>
                    <a:pt x="51" y="103"/>
                  </a:cubicBezTo>
                  <a:cubicBezTo>
                    <a:pt x="20" y="103"/>
                    <a:pt x="0" y="82"/>
                    <a:pt x="0" y="51"/>
                  </a:cubicBezTo>
                  <a:cubicBezTo>
                    <a:pt x="0" y="21"/>
                    <a:pt x="20" y="0"/>
                    <a:pt x="5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168">
              <a:extLst>
                <a:ext uri="{FF2B5EF4-FFF2-40B4-BE49-F238E27FC236}">
                  <a16:creationId xmlns:a16="http://schemas.microsoft.com/office/drawing/2014/main" id="{6648DC04-0A0F-7643-AE6A-6D700E0D6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300" y="3924300"/>
              <a:ext cx="36513" cy="38100"/>
            </a:xfrm>
            <a:custGeom>
              <a:avLst/>
              <a:gdLst>
                <a:gd name="T0" fmla="*/ 51 w 103"/>
                <a:gd name="T1" fmla="*/ 0 h 104"/>
                <a:gd name="T2" fmla="*/ 51 w 103"/>
                <a:gd name="T3" fmla="*/ 0 h 104"/>
                <a:gd name="T4" fmla="*/ 0 w 103"/>
                <a:gd name="T5" fmla="*/ 51 h 104"/>
                <a:gd name="T6" fmla="*/ 51 w 103"/>
                <a:gd name="T7" fmla="*/ 103 h 104"/>
                <a:gd name="T8" fmla="*/ 102 w 103"/>
                <a:gd name="T9" fmla="*/ 51 h 104"/>
                <a:gd name="T10" fmla="*/ 51 w 103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04">
                  <a:moveTo>
                    <a:pt x="51" y="0"/>
                  </a:moveTo>
                  <a:lnTo>
                    <a:pt x="51" y="0"/>
                  </a:lnTo>
                  <a:cubicBezTo>
                    <a:pt x="20" y="0"/>
                    <a:pt x="0" y="21"/>
                    <a:pt x="0" y="51"/>
                  </a:cubicBezTo>
                  <a:cubicBezTo>
                    <a:pt x="0" y="82"/>
                    <a:pt x="20" y="103"/>
                    <a:pt x="51" y="103"/>
                  </a:cubicBezTo>
                  <a:cubicBezTo>
                    <a:pt x="82" y="103"/>
                    <a:pt x="102" y="82"/>
                    <a:pt x="102" y="51"/>
                  </a:cubicBezTo>
                  <a:cubicBezTo>
                    <a:pt x="102" y="21"/>
                    <a:pt x="82" y="0"/>
                    <a:pt x="5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169">
              <a:extLst>
                <a:ext uri="{FF2B5EF4-FFF2-40B4-BE49-F238E27FC236}">
                  <a16:creationId xmlns:a16="http://schemas.microsoft.com/office/drawing/2014/main" id="{2DCA8BD8-8270-6D4A-A364-F53F8CEB9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600" y="3662363"/>
              <a:ext cx="631825" cy="447675"/>
            </a:xfrm>
            <a:custGeom>
              <a:avLst/>
              <a:gdLst>
                <a:gd name="T0" fmla="*/ 1672 w 1755"/>
                <a:gd name="T1" fmla="*/ 482 h 1242"/>
                <a:gd name="T2" fmla="*/ 1672 w 1755"/>
                <a:gd name="T3" fmla="*/ 482 h 1242"/>
                <a:gd name="T4" fmla="*/ 1528 w 1755"/>
                <a:gd name="T5" fmla="*/ 51 h 1242"/>
                <a:gd name="T6" fmla="*/ 1477 w 1755"/>
                <a:gd name="T7" fmla="*/ 0 h 1242"/>
                <a:gd name="T8" fmla="*/ 277 w 1755"/>
                <a:gd name="T9" fmla="*/ 0 h 1242"/>
                <a:gd name="T10" fmla="*/ 226 w 1755"/>
                <a:gd name="T11" fmla="*/ 51 h 1242"/>
                <a:gd name="T12" fmla="*/ 82 w 1755"/>
                <a:gd name="T13" fmla="*/ 482 h 1242"/>
                <a:gd name="T14" fmla="*/ 31 w 1755"/>
                <a:gd name="T15" fmla="*/ 851 h 1242"/>
                <a:gd name="T16" fmla="*/ 246 w 1755"/>
                <a:gd name="T17" fmla="*/ 1128 h 1242"/>
                <a:gd name="T18" fmla="*/ 872 w 1755"/>
                <a:gd name="T19" fmla="*/ 902 h 1242"/>
                <a:gd name="T20" fmla="*/ 872 w 1755"/>
                <a:gd name="T21" fmla="*/ 892 h 1242"/>
                <a:gd name="T22" fmla="*/ 882 w 1755"/>
                <a:gd name="T23" fmla="*/ 902 h 1242"/>
                <a:gd name="T24" fmla="*/ 1313 w 1755"/>
                <a:gd name="T25" fmla="*/ 1179 h 1242"/>
                <a:gd name="T26" fmla="*/ 1508 w 1755"/>
                <a:gd name="T27" fmla="*/ 1128 h 1242"/>
                <a:gd name="T28" fmla="*/ 1723 w 1755"/>
                <a:gd name="T29" fmla="*/ 851 h 1242"/>
                <a:gd name="T30" fmla="*/ 1672 w 1755"/>
                <a:gd name="T31" fmla="*/ 482 h 1242"/>
                <a:gd name="T32" fmla="*/ 441 w 1755"/>
                <a:gd name="T33" fmla="*/ 933 h 1242"/>
                <a:gd name="T34" fmla="*/ 441 w 1755"/>
                <a:gd name="T35" fmla="*/ 933 h 1242"/>
                <a:gd name="T36" fmla="*/ 287 w 1755"/>
                <a:gd name="T37" fmla="*/ 779 h 1242"/>
                <a:gd name="T38" fmla="*/ 441 w 1755"/>
                <a:gd name="T39" fmla="*/ 626 h 1242"/>
                <a:gd name="T40" fmla="*/ 595 w 1755"/>
                <a:gd name="T41" fmla="*/ 779 h 1242"/>
                <a:gd name="T42" fmla="*/ 441 w 1755"/>
                <a:gd name="T43" fmla="*/ 933 h 1242"/>
                <a:gd name="T44" fmla="*/ 1313 w 1755"/>
                <a:gd name="T45" fmla="*/ 933 h 1242"/>
                <a:gd name="T46" fmla="*/ 1313 w 1755"/>
                <a:gd name="T47" fmla="*/ 933 h 1242"/>
                <a:gd name="T48" fmla="*/ 1159 w 1755"/>
                <a:gd name="T49" fmla="*/ 779 h 1242"/>
                <a:gd name="T50" fmla="*/ 1313 w 1755"/>
                <a:gd name="T51" fmla="*/ 626 h 1242"/>
                <a:gd name="T52" fmla="*/ 1467 w 1755"/>
                <a:gd name="T53" fmla="*/ 779 h 1242"/>
                <a:gd name="T54" fmla="*/ 1313 w 1755"/>
                <a:gd name="T55" fmla="*/ 933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55" h="1242">
                  <a:moveTo>
                    <a:pt x="1672" y="482"/>
                  </a:moveTo>
                  <a:lnTo>
                    <a:pt x="1672" y="482"/>
                  </a:lnTo>
                  <a:cubicBezTo>
                    <a:pt x="1559" y="267"/>
                    <a:pt x="1528" y="185"/>
                    <a:pt x="1528" y="51"/>
                  </a:cubicBezTo>
                  <a:cubicBezTo>
                    <a:pt x="1528" y="20"/>
                    <a:pt x="1508" y="0"/>
                    <a:pt x="1477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46" y="0"/>
                    <a:pt x="226" y="20"/>
                    <a:pt x="226" y="51"/>
                  </a:cubicBezTo>
                  <a:cubicBezTo>
                    <a:pt x="226" y="185"/>
                    <a:pt x="195" y="267"/>
                    <a:pt x="82" y="482"/>
                  </a:cubicBezTo>
                  <a:cubicBezTo>
                    <a:pt x="21" y="595"/>
                    <a:pt x="0" y="728"/>
                    <a:pt x="31" y="851"/>
                  </a:cubicBezTo>
                  <a:cubicBezTo>
                    <a:pt x="62" y="974"/>
                    <a:pt x="133" y="1066"/>
                    <a:pt x="246" y="1128"/>
                  </a:cubicBezTo>
                  <a:cubicBezTo>
                    <a:pt x="462" y="1241"/>
                    <a:pt x="749" y="1149"/>
                    <a:pt x="872" y="902"/>
                  </a:cubicBezTo>
                  <a:cubicBezTo>
                    <a:pt x="872" y="902"/>
                    <a:pt x="872" y="902"/>
                    <a:pt x="872" y="892"/>
                  </a:cubicBezTo>
                  <a:cubicBezTo>
                    <a:pt x="882" y="902"/>
                    <a:pt x="882" y="902"/>
                    <a:pt x="882" y="902"/>
                  </a:cubicBezTo>
                  <a:cubicBezTo>
                    <a:pt x="974" y="1077"/>
                    <a:pt x="1139" y="1179"/>
                    <a:pt x="1313" y="1179"/>
                  </a:cubicBezTo>
                  <a:cubicBezTo>
                    <a:pt x="1385" y="1179"/>
                    <a:pt x="1446" y="1159"/>
                    <a:pt x="1508" y="1128"/>
                  </a:cubicBezTo>
                  <a:cubicBezTo>
                    <a:pt x="1621" y="1066"/>
                    <a:pt x="1692" y="974"/>
                    <a:pt x="1723" y="851"/>
                  </a:cubicBezTo>
                  <a:cubicBezTo>
                    <a:pt x="1754" y="728"/>
                    <a:pt x="1733" y="595"/>
                    <a:pt x="1672" y="482"/>
                  </a:cubicBezTo>
                  <a:close/>
                  <a:moveTo>
                    <a:pt x="441" y="933"/>
                  </a:moveTo>
                  <a:lnTo>
                    <a:pt x="441" y="933"/>
                  </a:lnTo>
                  <a:cubicBezTo>
                    <a:pt x="359" y="933"/>
                    <a:pt x="287" y="861"/>
                    <a:pt x="287" y="779"/>
                  </a:cubicBezTo>
                  <a:cubicBezTo>
                    <a:pt x="287" y="697"/>
                    <a:pt x="359" y="626"/>
                    <a:pt x="441" y="626"/>
                  </a:cubicBezTo>
                  <a:cubicBezTo>
                    <a:pt x="523" y="626"/>
                    <a:pt x="595" y="697"/>
                    <a:pt x="595" y="779"/>
                  </a:cubicBezTo>
                  <a:cubicBezTo>
                    <a:pt x="595" y="861"/>
                    <a:pt x="523" y="933"/>
                    <a:pt x="441" y="933"/>
                  </a:cubicBezTo>
                  <a:close/>
                  <a:moveTo>
                    <a:pt x="1313" y="933"/>
                  </a:moveTo>
                  <a:lnTo>
                    <a:pt x="1313" y="933"/>
                  </a:lnTo>
                  <a:cubicBezTo>
                    <a:pt x="1231" y="933"/>
                    <a:pt x="1159" y="861"/>
                    <a:pt x="1159" y="779"/>
                  </a:cubicBezTo>
                  <a:cubicBezTo>
                    <a:pt x="1159" y="697"/>
                    <a:pt x="1231" y="626"/>
                    <a:pt x="1313" y="626"/>
                  </a:cubicBezTo>
                  <a:cubicBezTo>
                    <a:pt x="1395" y="626"/>
                    <a:pt x="1467" y="697"/>
                    <a:pt x="1467" y="779"/>
                  </a:cubicBezTo>
                  <a:cubicBezTo>
                    <a:pt x="1467" y="861"/>
                    <a:pt x="1395" y="933"/>
                    <a:pt x="1313" y="93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418218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E775A19-B1AC-904F-8B64-A0A1349F7099}"/>
              </a:ext>
            </a:extLst>
          </p:cNvPr>
          <p:cNvGrpSpPr/>
          <p:nvPr/>
        </p:nvGrpSpPr>
        <p:grpSpPr>
          <a:xfrm>
            <a:off x="4758826" y="4166931"/>
            <a:ext cx="5835614" cy="8217734"/>
            <a:chOff x="4329113" y="4419600"/>
            <a:chExt cx="812800" cy="1144588"/>
          </a:xfrm>
        </p:grpSpPr>
        <p:sp>
          <p:nvSpPr>
            <p:cNvPr id="36" name="Freeform 170">
              <a:extLst>
                <a:ext uri="{FF2B5EF4-FFF2-40B4-BE49-F238E27FC236}">
                  <a16:creationId xmlns:a16="http://schemas.microsoft.com/office/drawing/2014/main" id="{8B1C7F37-D722-6C4B-889E-8BF624969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113" y="4419600"/>
              <a:ext cx="754062" cy="1144588"/>
            </a:xfrm>
            <a:custGeom>
              <a:avLst/>
              <a:gdLst>
                <a:gd name="T0" fmla="*/ 1979 w 2093"/>
                <a:gd name="T1" fmla="*/ 1692 h 3179"/>
                <a:gd name="T2" fmla="*/ 1979 w 2093"/>
                <a:gd name="T3" fmla="*/ 1692 h 3179"/>
                <a:gd name="T4" fmla="*/ 1835 w 2093"/>
                <a:gd name="T5" fmla="*/ 1569 h 3179"/>
                <a:gd name="T6" fmla="*/ 1405 w 2093"/>
                <a:gd name="T7" fmla="*/ 1682 h 3179"/>
                <a:gd name="T8" fmla="*/ 574 w 2093"/>
                <a:gd name="T9" fmla="*/ 810 h 3179"/>
                <a:gd name="T10" fmla="*/ 779 w 2093"/>
                <a:gd name="T11" fmla="*/ 287 h 3179"/>
                <a:gd name="T12" fmla="*/ 738 w 2093"/>
                <a:gd name="T13" fmla="*/ 61 h 3179"/>
                <a:gd name="T14" fmla="*/ 656 w 2093"/>
                <a:gd name="T15" fmla="*/ 0 h 3179"/>
                <a:gd name="T16" fmla="*/ 71 w 2093"/>
                <a:gd name="T17" fmla="*/ 0 h 3179"/>
                <a:gd name="T18" fmla="*/ 0 w 2093"/>
                <a:gd name="T19" fmla="*/ 71 h 3179"/>
                <a:gd name="T20" fmla="*/ 0 w 2093"/>
                <a:gd name="T21" fmla="*/ 3096 h 3179"/>
                <a:gd name="T22" fmla="*/ 71 w 2093"/>
                <a:gd name="T23" fmla="*/ 3178 h 3179"/>
                <a:gd name="T24" fmla="*/ 1025 w 2093"/>
                <a:gd name="T25" fmla="*/ 3178 h 3179"/>
                <a:gd name="T26" fmla="*/ 1107 w 2093"/>
                <a:gd name="T27" fmla="*/ 3096 h 3179"/>
                <a:gd name="T28" fmla="*/ 1107 w 2093"/>
                <a:gd name="T29" fmla="*/ 2799 h 3179"/>
                <a:gd name="T30" fmla="*/ 1148 w 2093"/>
                <a:gd name="T31" fmla="*/ 2758 h 3179"/>
                <a:gd name="T32" fmla="*/ 2092 w 2093"/>
                <a:gd name="T33" fmla="*/ 2060 h 3179"/>
                <a:gd name="T34" fmla="*/ 1979 w 2093"/>
                <a:gd name="T35" fmla="*/ 1692 h 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93" h="3179">
                  <a:moveTo>
                    <a:pt x="1979" y="1692"/>
                  </a:moveTo>
                  <a:lnTo>
                    <a:pt x="1979" y="1692"/>
                  </a:lnTo>
                  <a:cubicBezTo>
                    <a:pt x="1938" y="1661"/>
                    <a:pt x="1887" y="1610"/>
                    <a:pt x="1835" y="1569"/>
                  </a:cubicBezTo>
                  <a:cubicBezTo>
                    <a:pt x="1702" y="1641"/>
                    <a:pt x="1559" y="1692"/>
                    <a:pt x="1405" y="1682"/>
                  </a:cubicBezTo>
                  <a:cubicBezTo>
                    <a:pt x="923" y="1682"/>
                    <a:pt x="553" y="1292"/>
                    <a:pt x="574" y="810"/>
                  </a:cubicBezTo>
                  <a:cubicBezTo>
                    <a:pt x="584" y="604"/>
                    <a:pt x="656" y="430"/>
                    <a:pt x="779" y="287"/>
                  </a:cubicBezTo>
                  <a:cubicBezTo>
                    <a:pt x="759" y="225"/>
                    <a:pt x="738" y="133"/>
                    <a:pt x="738" y="61"/>
                  </a:cubicBezTo>
                  <a:cubicBezTo>
                    <a:pt x="728" y="30"/>
                    <a:pt x="697" y="0"/>
                    <a:pt x="65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ubicBezTo>
                    <a:pt x="0" y="3096"/>
                    <a:pt x="0" y="3096"/>
                    <a:pt x="0" y="3096"/>
                  </a:cubicBezTo>
                  <a:cubicBezTo>
                    <a:pt x="0" y="3137"/>
                    <a:pt x="30" y="3178"/>
                    <a:pt x="71" y="3178"/>
                  </a:cubicBezTo>
                  <a:cubicBezTo>
                    <a:pt x="1025" y="3178"/>
                    <a:pt x="1025" y="3178"/>
                    <a:pt x="1025" y="3178"/>
                  </a:cubicBezTo>
                  <a:cubicBezTo>
                    <a:pt x="1066" y="3178"/>
                    <a:pt x="1107" y="3137"/>
                    <a:pt x="1107" y="3096"/>
                  </a:cubicBezTo>
                  <a:cubicBezTo>
                    <a:pt x="1107" y="2799"/>
                    <a:pt x="1107" y="2799"/>
                    <a:pt x="1107" y="2799"/>
                  </a:cubicBezTo>
                  <a:cubicBezTo>
                    <a:pt x="1107" y="2778"/>
                    <a:pt x="1128" y="2758"/>
                    <a:pt x="1148" y="2758"/>
                  </a:cubicBezTo>
                  <a:cubicBezTo>
                    <a:pt x="1323" y="2788"/>
                    <a:pt x="1897" y="2809"/>
                    <a:pt x="2092" y="2060"/>
                  </a:cubicBezTo>
                  <a:cubicBezTo>
                    <a:pt x="1989" y="1978"/>
                    <a:pt x="1938" y="1834"/>
                    <a:pt x="1979" y="1692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171">
              <a:extLst>
                <a:ext uri="{FF2B5EF4-FFF2-40B4-BE49-F238E27FC236}">
                  <a16:creationId xmlns:a16="http://schemas.microsoft.com/office/drawing/2014/main" id="{3C13721D-5E6B-214C-85B4-438F4EF2F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113" y="4419600"/>
              <a:ext cx="96837" cy="1144588"/>
            </a:xfrm>
            <a:custGeom>
              <a:avLst/>
              <a:gdLst>
                <a:gd name="T0" fmla="*/ 194 w 267"/>
                <a:gd name="T1" fmla="*/ 3096 h 3179"/>
                <a:gd name="T2" fmla="*/ 194 w 267"/>
                <a:gd name="T3" fmla="*/ 3096 h 3179"/>
                <a:gd name="T4" fmla="*/ 194 w 267"/>
                <a:gd name="T5" fmla="*/ 71 h 3179"/>
                <a:gd name="T6" fmla="*/ 266 w 267"/>
                <a:gd name="T7" fmla="*/ 0 h 3179"/>
                <a:gd name="T8" fmla="*/ 71 w 267"/>
                <a:gd name="T9" fmla="*/ 0 h 3179"/>
                <a:gd name="T10" fmla="*/ 0 w 267"/>
                <a:gd name="T11" fmla="*/ 71 h 3179"/>
                <a:gd name="T12" fmla="*/ 0 w 267"/>
                <a:gd name="T13" fmla="*/ 3096 h 3179"/>
                <a:gd name="T14" fmla="*/ 71 w 267"/>
                <a:gd name="T15" fmla="*/ 3178 h 3179"/>
                <a:gd name="T16" fmla="*/ 266 w 267"/>
                <a:gd name="T17" fmla="*/ 3178 h 3179"/>
                <a:gd name="T18" fmla="*/ 194 w 267"/>
                <a:gd name="T19" fmla="*/ 3096 h 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3179">
                  <a:moveTo>
                    <a:pt x="194" y="3096"/>
                  </a:moveTo>
                  <a:lnTo>
                    <a:pt x="194" y="3096"/>
                  </a:lnTo>
                  <a:cubicBezTo>
                    <a:pt x="194" y="71"/>
                    <a:pt x="194" y="71"/>
                    <a:pt x="194" y="71"/>
                  </a:cubicBezTo>
                  <a:cubicBezTo>
                    <a:pt x="194" y="30"/>
                    <a:pt x="225" y="0"/>
                    <a:pt x="26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0" y="0"/>
                    <a:pt x="0" y="30"/>
                    <a:pt x="0" y="71"/>
                  </a:cubicBezTo>
                  <a:cubicBezTo>
                    <a:pt x="0" y="3096"/>
                    <a:pt x="0" y="3096"/>
                    <a:pt x="0" y="3096"/>
                  </a:cubicBezTo>
                  <a:cubicBezTo>
                    <a:pt x="0" y="3137"/>
                    <a:pt x="30" y="3178"/>
                    <a:pt x="71" y="3178"/>
                  </a:cubicBezTo>
                  <a:cubicBezTo>
                    <a:pt x="266" y="3178"/>
                    <a:pt x="266" y="3178"/>
                    <a:pt x="266" y="3178"/>
                  </a:cubicBezTo>
                  <a:cubicBezTo>
                    <a:pt x="225" y="3178"/>
                    <a:pt x="194" y="3137"/>
                    <a:pt x="194" y="3096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172">
              <a:extLst>
                <a:ext uri="{FF2B5EF4-FFF2-40B4-BE49-F238E27FC236}">
                  <a16:creationId xmlns:a16="http://schemas.microsoft.com/office/drawing/2014/main" id="{7BC74E45-2B06-014E-B16E-32F179A5E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8" y="5029200"/>
              <a:ext cx="88900" cy="133350"/>
            </a:xfrm>
            <a:custGeom>
              <a:avLst/>
              <a:gdLst>
                <a:gd name="T0" fmla="*/ 246 w 247"/>
                <a:gd name="T1" fmla="*/ 173 h 369"/>
                <a:gd name="T2" fmla="*/ 246 w 247"/>
                <a:gd name="T3" fmla="*/ 173 h 369"/>
                <a:gd name="T4" fmla="*/ 144 w 247"/>
                <a:gd name="T5" fmla="*/ 368 h 369"/>
                <a:gd name="T6" fmla="*/ 0 w 247"/>
                <a:gd name="T7" fmla="*/ 122 h 369"/>
                <a:gd name="T8" fmla="*/ 31 w 247"/>
                <a:gd name="T9" fmla="*/ 0 h 369"/>
                <a:gd name="T10" fmla="*/ 216 w 247"/>
                <a:gd name="T11" fmla="*/ 91 h 369"/>
                <a:gd name="T12" fmla="*/ 246 w 247"/>
                <a:gd name="T13" fmla="*/ 17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369">
                  <a:moveTo>
                    <a:pt x="246" y="173"/>
                  </a:moveTo>
                  <a:lnTo>
                    <a:pt x="246" y="173"/>
                  </a:lnTo>
                  <a:cubicBezTo>
                    <a:pt x="236" y="235"/>
                    <a:pt x="154" y="306"/>
                    <a:pt x="144" y="368"/>
                  </a:cubicBezTo>
                  <a:cubicBezTo>
                    <a:pt x="62" y="327"/>
                    <a:pt x="0" y="235"/>
                    <a:pt x="0" y="122"/>
                  </a:cubicBezTo>
                  <a:cubicBezTo>
                    <a:pt x="0" y="81"/>
                    <a:pt x="11" y="40"/>
                    <a:pt x="31" y="0"/>
                  </a:cubicBezTo>
                  <a:cubicBezTo>
                    <a:pt x="82" y="40"/>
                    <a:pt x="185" y="71"/>
                    <a:pt x="216" y="91"/>
                  </a:cubicBezTo>
                  <a:cubicBezTo>
                    <a:pt x="236" y="111"/>
                    <a:pt x="246" y="142"/>
                    <a:pt x="246" y="17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173">
              <a:extLst>
                <a:ext uri="{FF2B5EF4-FFF2-40B4-BE49-F238E27FC236}">
                  <a16:creationId xmlns:a16="http://schemas.microsoft.com/office/drawing/2014/main" id="{30F5E9D2-0549-FC4B-A381-EF1E92FE9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925" y="5383213"/>
              <a:ext cx="136525" cy="63500"/>
            </a:xfrm>
            <a:custGeom>
              <a:avLst/>
              <a:gdLst>
                <a:gd name="T0" fmla="*/ 72 w 380"/>
                <a:gd name="T1" fmla="*/ 11 h 176"/>
                <a:gd name="T2" fmla="*/ 72 w 380"/>
                <a:gd name="T3" fmla="*/ 11 h 176"/>
                <a:gd name="T4" fmla="*/ 10 w 380"/>
                <a:gd name="T5" fmla="*/ 41 h 176"/>
                <a:gd name="T6" fmla="*/ 51 w 380"/>
                <a:gd name="T7" fmla="*/ 103 h 176"/>
                <a:gd name="T8" fmla="*/ 338 w 380"/>
                <a:gd name="T9" fmla="*/ 175 h 176"/>
                <a:gd name="T10" fmla="*/ 338 w 380"/>
                <a:gd name="T11" fmla="*/ 124 h 176"/>
                <a:gd name="T12" fmla="*/ 379 w 380"/>
                <a:gd name="T13" fmla="*/ 83 h 176"/>
                <a:gd name="T14" fmla="*/ 72 w 380"/>
                <a:gd name="T15" fmla="*/ 1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176">
                  <a:moveTo>
                    <a:pt x="72" y="11"/>
                  </a:moveTo>
                  <a:lnTo>
                    <a:pt x="72" y="11"/>
                  </a:lnTo>
                  <a:cubicBezTo>
                    <a:pt x="41" y="0"/>
                    <a:pt x="20" y="21"/>
                    <a:pt x="10" y="41"/>
                  </a:cubicBezTo>
                  <a:cubicBezTo>
                    <a:pt x="0" y="72"/>
                    <a:pt x="20" y="93"/>
                    <a:pt x="51" y="103"/>
                  </a:cubicBezTo>
                  <a:cubicBezTo>
                    <a:pt x="338" y="175"/>
                    <a:pt x="338" y="175"/>
                    <a:pt x="338" y="175"/>
                  </a:cubicBezTo>
                  <a:cubicBezTo>
                    <a:pt x="338" y="124"/>
                    <a:pt x="338" y="124"/>
                    <a:pt x="338" y="124"/>
                  </a:cubicBezTo>
                  <a:cubicBezTo>
                    <a:pt x="338" y="103"/>
                    <a:pt x="349" y="83"/>
                    <a:pt x="379" y="83"/>
                  </a:cubicBezTo>
                  <a:lnTo>
                    <a:pt x="72" y="1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174">
              <a:extLst>
                <a:ext uri="{FF2B5EF4-FFF2-40B4-BE49-F238E27FC236}">
                  <a16:creationId xmlns:a16="http://schemas.microsoft.com/office/drawing/2014/main" id="{37C5F3A6-39DF-3145-9122-C46FD1183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138" y="4419600"/>
              <a:ext cx="612775" cy="612775"/>
            </a:xfrm>
            <a:custGeom>
              <a:avLst/>
              <a:gdLst>
                <a:gd name="T0" fmla="*/ 852 w 1704"/>
                <a:gd name="T1" fmla="*/ 1701 h 1702"/>
                <a:gd name="T2" fmla="*/ 852 w 1704"/>
                <a:gd name="T3" fmla="*/ 1701 h 1702"/>
                <a:gd name="T4" fmla="*/ 0 w 1704"/>
                <a:gd name="T5" fmla="*/ 851 h 1702"/>
                <a:gd name="T6" fmla="*/ 852 w 1704"/>
                <a:gd name="T7" fmla="*/ 0 h 1702"/>
                <a:gd name="T8" fmla="*/ 1703 w 1704"/>
                <a:gd name="T9" fmla="*/ 851 h 1702"/>
                <a:gd name="T10" fmla="*/ 852 w 1704"/>
                <a:gd name="T11" fmla="*/ 1701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" h="1702">
                  <a:moveTo>
                    <a:pt x="852" y="1701"/>
                  </a:moveTo>
                  <a:lnTo>
                    <a:pt x="852" y="1701"/>
                  </a:lnTo>
                  <a:cubicBezTo>
                    <a:pt x="390" y="1701"/>
                    <a:pt x="0" y="1323"/>
                    <a:pt x="0" y="851"/>
                  </a:cubicBezTo>
                  <a:cubicBezTo>
                    <a:pt x="0" y="379"/>
                    <a:pt x="390" y="0"/>
                    <a:pt x="852" y="0"/>
                  </a:cubicBezTo>
                  <a:cubicBezTo>
                    <a:pt x="1323" y="0"/>
                    <a:pt x="1703" y="379"/>
                    <a:pt x="1703" y="851"/>
                  </a:cubicBezTo>
                  <a:cubicBezTo>
                    <a:pt x="1703" y="1323"/>
                    <a:pt x="1323" y="1701"/>
                    <a:pt x="852" y="1701"/>
                  </a:cubicBezTo>
                </a:path>
              </a:pathLst>
            </a:custGeom>
            <a:solidFill>
              <a:srgbClr val="E4EA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175">
              <a:extLst>
                <a:ext uri="{FF2B5EF4-FFF2-40B4-BE49-F238E27FC236}">
                  <a16:creationId xmlns:a16="http://schemas.microsoft.com/office/drawing/2014/main" id="{E716470A-E63C-A843-AFFF-18CA91274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9138" y="4419600"/>
              <a:ext cx="339725" cy="612775"/>
            </a:xfrm>
            <a:custGeom>
              <a:avLst/>
              <a:gdLst>
                <a:gd name="T0" fmla="*/ 185 w 945"/>
                <a:gd name="T1" fmla="*/ 851 h 1702"/>
                <a:gd name="T2" fmla="*/ 185 w 945"/>
                <a:gd name="T3" fmla="*/ 851 h 1702"/>
                <a:gd name="T4" fmla="*/ 944 w 945"/>
                <a:gd name="T5" fmla="*/ 0 h 1702"/>
                <a:gd name="T6" fmla="*/ 852 w 945"/>
                <a:gd name="T7" fmla="*/ 0 h 1702"/>
                <a:gd name="T8" fmla="*/ 0 w 945"/>
                <a:gd name="T9" fmla="*/ 851 h 1702"/>
                <a:gd name="T10" fmla="*/ 852 w 945"/>
                <a:gd name="T11" fmla="*/ 1701 h 1702"/>
                <a:gd name="T12" fmla="*/ 944 w 945"/>
                <a:gd name="T13" fmla="*/ 1692 h 1702"/>
                <a:gd name="T14" fmla="*/ 185 w 945"/>
                <a:gd name="T15" fmla="*/ 851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5" h="1702">
                  <a:moveTo>
                    <a:pt x="185" y="851"/>
                  </a:moveTo>
                  <a:lnTo>
                    <a:pt x="185" y="851"/>
                  </a:lnTo>
                  <a:cubicBezTo>
                    <a:pt x="185" y="410"/>
                    <a:pt x="513" y="51"/>
                    <a:pt x="944" y="0"/>
                  </a:cubicBezTo>
                  <a:cubicBezTo>
                    <a:pt x="913" y="0"/>
                    <a:pt x="883" y="0"/>
                    <a:pt x="852" y="0"/>
                  </a:cubicBezTo>
                  <a:cubicBezTo>
                    <a:pt x="390" y="0"/>
                    <a:pt x="0" y="379"/>
                    <a:pt x="0" y="851"/>
                  </a:cubicBezTo>
                  <a:cubicBezTo>
                    <a:pt x="0" y="1323"/>
                    <a:pt x="390" y="1701"/>
                    <a:pt x="852" y="1701"/>
                  </a:cubicBezTo>
                  <a:cubicBezTo>
                    <a:pt x="883" y="1701"/>
                    <a:pt x="913" y="1701"/>
                    <a:pt x="944" y="1692"/>
                  </a:cubicBezTo>
                  <a:cubicBezTo>
                    <a:pt x="513" y="1651"/>
                    <a:pt x="185" y="1292"/>
                    <a:pt x="185" y="851"/>
                  </a:cubicBezTo>
                </a:path>
              </a:pathLst>
            </a:custGeom>
            <a:solidFill>
              <a:srgbClr val="D8DC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176">
              <a:extLst>
                <a:ext uri="{FF2B5EF4-FFF2-40B4-BE49-F238E27FC236}">
                  <a16:creationId xmlns:a16="http://schemas.microsoft.com/office/drawing/2014/main" id="{32A44E1D-E975-4E4D-8C09-9CF0160CD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4471988"/>
              <a:ext cx="506412" cy="506412"/>
            </a:xfrm>
            <a:custGeom>
              <a:avLst/>
              <a:gdLst>
                <a:gd name="T0" fmla="*/ 698 w 1406"/>
                <a:gd name="T1" fmla="*/ 0 h 1406"/>
                <a:gd name="T2" fmla="*/ 698 w 1406"/>
                <a:gd name="T3" fmla="*/ 0 h 1406"/>
                <a:gd name="T4" fmla="*/ 0 w 1406"/>
                <a:gd name="T5" fmla="*/ 708 h 1406"/>
                <a:gd name="T6" fmla="*/ 698 w 1406"/>
                <a:gd name="T7" fmla="*/ 1405 h 1406"/>
                <a:gd name="T8" fmla="*/ 1405 w 1406"/>
                <a:gd name="T9" fmla="*/ 708 h 1406"/>
                <a:gd name="T10" fmla="*/ 698 w 1406"/>
                <a:gd name="T11" fmla="*/ 0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6" h="1406">
                  <a:moveTo>
                    <a:pt x="698" y="0"/>
                  </a:moveTo>
                  <a:lnTo>
                    <a:pt x="698" y="0"/>
                  </a:lnTo>
                  <a:cubicBezTo>
                    <a:pt x="318" y="0"/>
                    <a:pt x="0" y="318"/>
                    <a:pt x="0" y="708"/>
                  </a:cubicBezTo>
                  <a:cubicBezTo>
                    <a:pt x="0" y="1098"/>
                    <a:pt x="318" y="1405"/>
                    <a:pt x="698" y="1405"/>
                  </a:cubicBezTo>
                  <a:cubicBezTo>
                    <a:pt x="1087" y="1405"/>
                    <a:pt x="1405" y="1098"/>
                    <a:pt x="1405" y="708"/>
                  </a:cubicBezTo>
                  <a:cubicBezTo>
                    <a:pt x="1405" y="318"/>
                    <a:pt x="1087" y="0"/>
                    <a:pt x="698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177">
              <a:extLst>
                <a:ext uri="{FF2B5EF4-FFF2-40B4-BE49-F238E27FC236}">
                  <a16:creationId xmlns:a16="http://schemas.microsoft.com/office/drawing/2014/main" id="{8274D8A3-5CF1-AE43-BDBF-B3979DA2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4471988"/>
              <a:ext cx="284162" cy="506412"/>
            </a:xfrm>
            <a:custGeom>
              <a:avLst/>
              <a:gdLst>
                <a:gd name="T0" fmla="*/ 175 w 791"/>
                <a:gd name="T1" fmla="*/ 708 h 1406"/>
                <a:gd name="T2" fmla="*/ 175 w 791"/>
                <a:gd name="T3" fmla="*/ 708 h 1406"/>
                <a:gd name="T4" fmla="*/ 790 w 791"/>
                <a:gd name="T5" fmla="*/ 10 h 1406"/>
                <a:gd name="T6" fmla="*/ 698 w 791"/>
                <a:gd name="T7" fmla="*/ 0 h 1406"/>
                <a:gd name="T8" fmla="*/ 0 w 791"/>
                <a:gd name="T9" fmla="*/ 708 h 1406"/>
                <a:gd name="T10" fmla="*/ 698 w 791"/>
                <a:gd name="T11" fmla="*/ 1405 h 1406"/>
                <a:gd name="T12" fmla="*/ 790 w 791"/>
                <a:gd name="T13" fmla="*/ 1405 h 1406"/>
                <a:gd name="T14" fmla="*/ 175 w 791"/>
                <a:gd name="T15" fmla="*/ 708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1" h="1406">
                  <a:moveTo>
                    <a:pt x="175" y="708"/>
                  </a:moveTo>
                  <a:lnTo>
                    <a:pt x="175" y="708"/>
                  </a:lnTo>
                  <a:cubicBezTo>
                    <a:pt x="175" y="349"/>
                    <a:pt x="441" y="51"/>
                    <a:pt x="790" y="10"/>
                  </a:cubicBezTo>
                  <a:cubicBezTo>
                    <a:pt x="759" y="10"/>
                    <a:pt x="729" y="0"/>
                    <a:pt x="698" y="0"/>
                  </a:cubicBezTo>
                  <a:cubicBezTo>
                    <a:pt x="318" y="0"/>
                    <a:pt x="0" y="318"/>
                    <a:pt x="0" y="708"/>
                  </a:cubicBezTo>
                  <a:cubicBezTo>
                    <a:pt x="0" y="1098"/>
                    <a:pt x="318" y="1405"/>
                    <a:pt x="698" y="1405"/>
                  </a:cubicBezTo>
                  <a:cubicBezTo>
                    <a:pt x="729" y="1405"/>
                    <a:pt x="759" y="1405"/>
                    <a:pt x="790" y="1405"/>
                  </a:cubicBezTo>
                  <a:cubicBezTo>
                    <a:pt x="441" y="1364"/>
                    <a:pt x="175" y="1067"/>
                    <a:pt x="175" y="7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178">
              <a:extLst>
                <a:ext uri="{FF2B5EF4-FFF2-40B4-BE49-F238E27FC236}">
                  <a16:creationId xmlns:a16="http://schemas.microsoft.com/office/drawing/2014/main" id="{7F5D7EB0-2016-944E-B7A5-0F3BA519D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788" y="4792663"/>
              <a:ext cx="114300" cy="111125"/>
            </a:xfrm>
            <a:custGeom>
              <a:avLst/>
              <a:gdLst>
                <a:gd name="T0" fmla="*/ 318 w 319"/>
                <a:gd name="T1" fmla="*/ 154 h 309"/>
                <a:gd name="T2" fmla="*/ 318 w 319"/>
                <a:gd name="T3" fmla="*/ 154 h 309"/>
                <a:gd name="T4" fmla="*/ 154 w 319"/>
                <a:gd name="T5" fmla="*/ 308 h 309"/>
                <a:gd name="T6" fmla="*/ 0 w 319"/>
                <a:gd name="T7" fmla="*/ 154 h 309"/>
                <a:gd name="T8" fmla="*/ 154 w 319"/>
                <a:gd name="T9" fmla="*/ 0 h 309"/>
                <a:gd name="T10" fmla="*/ 318 w 319"/>
                <a:gd name="T11" fmla="*/ 15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309">
                  <a:moveTo>
                    <a:pt x="318" y="154"/>
                  </a:moveTo>
                  <a:lnTo>
                    <a:pt x="318" y="154"/>
                  </a:lnTo>
                  <a:cubicBezTo>
                    <a:pt x="318" y="236"/>
                    <a:pt x="246" y="308"/>
                    <a:pt x="154" y="308"/>
                  </a:cubicBezTo>
                  <a:cubicBezTo>
                    <a:pt x="72" y="308"/>
                    <a:pt x="0" y="236"/>
                    <a:pt x="0" y="154"/>
                  </a:cubicBezTo>
                  <a:cubicBezTo>
                    <a:pt x="0" y="72"/>
                    <a:pt x="72" y="0"/>
                    <a:pt x="154" y="0"/>
                  </a:cubicBezTo>
                  <a:cubicBezTo>
                    <a:pt x="246" y="0"/>
                    <a:pt x="318" y="72"/>
                    <a:pt x="318" y="154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179">
              <a:extLst>
                <a:ext uri="{FF2B5EF4-FFF2-40B4-BE49-F238E27FC236}">
                  <a16:creationId xmlns:a16="http://schemas.microsoft.com/office/drawing/2014/main" id="{EFE6F909-0EE4-974F-A675-E9CD4FD1C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788" y="4792663"/>
              <a:ext cx="88900" cy="111125"/>
            </a:xfrm>
            <a:custGeom>
              <a:avLst/>
              <a:gdLst>
                <a:gd name="T0" fmla="*/ 174 w 247"/>
                <a:gd name="T1" fmla="*/ 154 h 309"/>
                <a:gd name="T2" fmla="*/ 174 w 247"/>
                <a:gd name="T3" fmla="*/ 154 h 309"/>
                <a:gd name="T4" fmla="*/ 246 w 247"/>
                <a:gd name="T5" fmla="*/ 21 h 309"/>
                <a:gd name="T6" fmla="*/ 154 w 247"/>
                <a:gd name="T7" fmla="*/ 0 h 309"/>
                <a:gd name="T8" fmla="*/ 0 w 247"/>
                <a:gd name="T9" fmla="*/ 154 h 309"/>
                <a:gd name="T10" fmla="*/ 154 w 247"/>
                <a:gd name="T11" fmla="*/ 308 h 309"/>
                <a:gd name="T12" fmla="*/ 246 w 247"/>
                <a:gd name="T13" fmla="*/ 288 h 309"/>
                <a:gd name="T14" fmla="*/ 174 w 247"/>
                <a:gd name="T15" fmla="*/ 15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309">
                  <a:moveTo>
                    <a:pt x="174" y="154"/>
                  </a:moveTo>
                  <a:lnTo>
                    <a:pt x="174" y="154"/>
                  </a:lnTo>
                  <a:cubicBezTo>
                    <a:pt x="174" y="103"/>
                    <a:pt x="205" y="52"/>
                    <a:pt x="246" y="21"/>
                  </a:cubicBezTo>
                  <a:cubicBezTo>
                    <a:pt x="215" y="11"/>
                    <a:pt x="184" y="0"/>
                    <a:pt x="154" y="0"/>
                  </a:cubicBezTo>
                  <a:cubicBezTo>
                    <a:pt x="72" y="0"/>
                    <a:pt x="0" y="72"/>
                    <a:pt x="0" y="154"/>
                  </a:cubicBezTo>
                  <a:cubicBezTo>
                    <a:pt x="0" y="236"/>
                    <a:pt x="72" y="308"/>
                    <a:pt x="154" y="308"/>
                  </a:cubicBezTo>
                  <a:cubicBezTo>
                    <a:pt x="184" y="308"/>
                    <a:pt x="215" y="298"/>
                    <a:pt x="246" y="288"/>
                  </a:cubicBezTo>
                  <a:cubicBezTo>
                    <a:pt x="205" y="257"/>
                    <a:pt x="174" y="206"/>
                    <a:pt x="174" y="15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180">
              <a:extLst>
                <a:ext uri="{FF2B5EF4-FFF2-40B4-BE49-F238E27FC236}">
                  <a16:creationId xmlns:a16="http://schemas.microsoft.com/office/drawing/2014/main" id="{368A2BA5-365F-AB4B-912C-97D27C769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088" y="4697413"/>
              <a:ext cx="63500" cy="66675"/>
            </a:xfrm>
            <a:custGeom>
              <a:avLst/>
              <a:gdLst>
                <a:gd name="T0" fmla="*/ 174 w 175"/>
                <a:gd name="T1" fmla="*/ 92 h 185"/>
                <a:gd name="T2" fmla="*/ 174 w 175"/>
                <a:gd name="T3" fmla="*/ 92 h 185"/>
                <a:gd name="T4" fmla="*/ 82 w 175"/>
                <a:gd name="T5" fmla="*/ 184 h 185"/>
                <a:gd name="T6" fmla="*/ 0 w 175"/>
                <a:gd name="T7" fmla="*/ 92 h 185"/>
                <a:gd name="T8" fmla="*/ 82 w 175"/>
                <a:gd name="T9" fmla="*/ 0 h 185"/>
                <a:gd name="T10" fmla="*/ 174 w 175"/>
                <a:gd name="T11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85">
                  <a:moveTo>
                    <a:pt x="174" y="92"/>
                  </a:moveTo>
                  <a:lnTo>
                    <a:pt x="174" y="92"/>
                  </a:lnTo>
                  <a:cubicBezTo>
                    <a:pt x="174" y="143"/>
                    <a:pt x="133" y="184"/>
                    <a:pt x="82" y="184"/>
                  </a:cubicBezTo>
                  <a:cubicBezTo>
                    <a:pt x="30" y="184"/>
                    <a:pt x="0" y="143"/>
                    <a:pt x="0" y="92"/>
                  </a:cubicBezTo>
                  <a:cubicBezTo>
                    <a:pt x="0" y="41"/>
                    <a:pt x="30" y="0"/>
                    <a:pt x="82" y="0"/>
                  </a:cubicBezTo>
                  <a:cubicBezTo>
                    <a:pt x="133" y="0"/>
                    <a:pt x="174" y="41"/>
                    <a:pt x="174" y="9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181">
              <a:extLst>
                <a:ext uri="{FF2B5EF4-FFF2-40B4-BE49-F238E27FC236}">
                  <a16:creationId xmlns:a16="http://schemas.microsoft.com/office/drawing/2014/main" id="{8E121249-39D4-C245-A079-E97E8C21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088" y="4697413"/>
              <a:ext cx="55562" cy="66675"/>
            </a:xfrm>
            <a:custGeom>
              <a:avLst/>
              <a:gdLst>
                <a:gd name="T0" fmla="*/ 133 w 154"/>
                <a:gd name="T1" fmla="*/ 92 h 185"/>
                <a:gd name="T2" fmla="*/ 133 w 154"/>
                <a:gd name="T3" fmla="*/ 92 h 185"/>
                <a:gd name="T4" fmla="*/ 153 w 154"/>
                <a:gd name="T5" fmla="*/ 41 h 185"/>
                <a:gd name="T6" fmla="*/ 82 w 154"/>
                <a:gd name="T7" fmla="*/ 0 h 185"/>
                <a:gd name="T8" fmla="*/ 0 w 154"/>
                <a:gd name="T9" fmla="*/ 92 h 185"/>
                <a:gd name="T10" fmla="*/ 82 w 154"/>
                <a:gd name="T11" fmla="*/ 184 h 185"/>
                <a:gd name="T12" fmla="*/ 153 w 154"/>
                <a:gd name="T13" fmla="*/ 143 h 185"/>
                <a:gd name="T14" fmla="*/ 133 w 154"/>
                <a:gd name="T15" fmla="*/ 9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85">
                  <a:moveTo>
                    <a:pt x="133" y="92"/>
                  </a:moveTo>
                  <a:lnTo>
                    <a:pt x="133" y="92"/>
                  </a:lnTo>
                  <a:cubicBezTo>
                    <a:pt x="133" y="71"/>
                    <a:pt x="143" y="51"/>
                    <a:pt x="153" y="41"/>
                  </a:cubicBezTo>
                  <a:cubicBezTo>
                    <a:pt x="133" y="20"/>
                    <a:pt x="112" y="0"/>
                    <a:pt x="82" y="0"/>
                  </a:cubicBezTo>
                  <a:cubicBezTo>
                    <a:pt x="30" y="0"/>
                    <a:pt x="0" y="41"/>
                    <a:pt x="0" y="92"/>
                  </a:cubicBezTo>
                  <a:cubicBezTo>
                    <a:pt x="0" y="143"/>
                    <a:pt x="30" y="184"/>
                    <a:pt x="82" y="184"/>
                  </a:cubicBezTo>
                  <a:cubicBezTo>
                    <a:pt x="112" y="184"/>
                    <a:pt x="133" y="164"/>
                    <a:pt x="153" y="143"/>
                  </a:cubicBezTo>
                  <a:cubicBezTo>
                    <a:pt x="143" y="133"/>
                    <a:pt x="133" y="112"/>
                    <a:pt x="133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182">
              <a:extLst>
                <a:ext uri="{FF2B5EF4-FFF2-40B4-BE49-F238E27FC236}">
                  <a16:creationId xmlns:a16="http://schemas.microsoft.com/office/drawing/2014/main" id="{C9403108-F3F6-CD46-B1AB-2B333A22E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575" y="4600575"/>
              <a:ext cx="130175" cy="125413"/>
            </a:xfrm>
            <a:custGeom>
              <a:avLst/>
              <a:gdLst>
                <a:gd name="T0" fmla="*/ 359 w 360"/>
                <a:gd name="T1" fmla="*/ 174 h 350"/>
                <a:gd name="T2" fmla="*/ 359 w 360"/>
                <a:gd name="T3" fmla="*/ 174 h 350"/>
                <a:gd name="T4" fmla="*/ 175 w 360"/>
                <a:gd name="T5" fmla="*/ 349 h 350"/>
                <a:gd name="T6" fmla="*/ 0 w 360"/>
                <a:gd name="T7" fmla="*/ 174 h 350"/>
                <a:gd name="T8" fmla="*/ 175 w 360"/>
                <a:gd name="T9" fmla="*/ 0 h 350"/>
                <a:gd name="T10" fmla="*/ 359 w 360"/>
                <a:gd name="T11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" h="350">
                  <a:moveTo>
                    <a:pt x="359" y="174"/>
                  </a:moveTo>
                  <a:lnTo>
                    <a:pt x="359" y="174"/>
                  </a:lnTo>
                  <a:cubicBezTo>
                    <a:pt x="359" y="277"/>
                    <a:pt x="277" y="349"/>
                    <a:pt x="175" y="349"/>
                  </a:cubicBezTo>
                  <a:cubicBezTo>
                    <a:pt x="83" y="349"/>
                    <a:pt x="0" y="277"/>
                    <a:pt x="0" y="174"/>
                  </a:cubicBezTo>
                  <a:cubicBezTo>
                    <a:pt x="0" y="72"/>
                    <a:pt x="83" y="0"/>
                    <a:pt x="175" y="0"/>
                  </a:cubicBezTo>
                  <a:cubicBezTo>
                    <a:pt x="277" y="0"/>
                    <a:pt x="359" y="72"/>
                    <a:pt x="359" y="174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183">
              <a:extLst>
                <a:ext uri="{FF2B5EF4-FFF2-40B4-BE49-F238E27FC236}">
                  <a16:creationId xmlns:a16="http://schemas.microsoft.com/office/drawing/2014/main" id="{066E1255-ABE2-6341-B192-788033E0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575" y="4600575"/>
              <a:ext cx="96838" cy="125413"/>
            </a:xfrm>
            <a:custGeom>
              <a:avLst/>
              <a:gdLst>
                <a:gd name="T0" fmla="*/ 175 w 268"/>
                <a:gd name="T1" fmla="*/ 174 h 350"/>
                <a:gd name="T2" fmla="*/ 175 w 268"/>
                <a:gd name="T3" fmla="*/ 174 h 350"/>
                <a:gd name="T4" fmla="*/ 267 w 268"/>
                <a:gd name="T5" fmla="*/ 20 h 350"/>
                <a:gd name="T6" fmla="*/ 175 w 268"/>
                <a:gd name="T7" fmla="*/ 0 h 350"/>
                <a:gd name="T8" fmla="*/ 0 w 268"/>
                <a:gd name="T9" fmla="*/ 174 h 350"/>
                <a:gd name="T10" fmla="*/ 175 w 268"/>
                <a:gd name="T11" fmla="*/ 349 h 350"/>
                <a:gd name="T12" fmla="*/ 267 w 268"/>
                <a:gd name="T13" fmla="*/ 328 h 350"/>
                <a:gd name="T14" fmla="*/ 175 w 268"/>
                <a:gd name="T15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8" h="350">
                  <a:moveTo>
                    <a:pt x="175" y="174"/>
                  </a:moveTo>
                  <a:lnTo>
                    <a:pt x="175" y="174"/>
                  </a:lnTo>
                  <a:cubicBezTo>
                    <a:pt x="175" y="102"/>
                    <a:pt x="206" y="51"/>
                    <a:pt x="267" y="20"/>
                  </a:cubicBezTo>
                  <a:cubicBezTo>
                    <a:pt x="236" y="0"/>
                    <a:pt x="206" y="0"/>
                    <a:pt x="175" y="0"/>
                  </a:cubicBezTo>
                  <a:cubicBezTo>
                    <a:pt x="83" y="0"/>
                    <a:pt x="0" y="72"/>
                    <a:pt x="0" y="174"/>
                  </a:cubicBezTo>
                  <a:cubicBezTo>
                    <a:pt x="0" y="277"/>
                    <a:pt x="83" y="349"/>
                    <a:pt x="175" y="349"/>
                  </a:cubicBezTo>
                  <a:cubicBezTo>
                    <a:pt x="206" y="349"/>
                    <a:pt x="236" y="349"/>
                    <a:pt x="267" y="328"/>
                  </a:cubicBezTo>
                  <a:cubicBezTo>
                    <a:pt x="206" y="297"/>
                    <a:pt x="175" y="246"/>
                    <a:pt x="175" y="1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184">
              <a:extLst>
                <a:ext uri="{FF2B5EF4-FFF2-40B4-BE49-F238E27FC236}">
                  <a16:creationId xmlns:a16="http://schemas.microsoft.com/office/drawing/2014/main" id="{96D8DA32-E04D-4D4D-971E-7F032A06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013" y="4759325"/>
              <a:ext cx="52387" cy="55563"/>
            </a:xfrm>
            <a:custGeom>
              <a:avLst/>
              <a:gdLst>
                <a:gd name="T0" fmla="*/ 143 w 144"/>
                <a:gd name="T1" fmla="*/ 72 h 155"/>
                <a:gd name="T2" fmla="*/ 143 w 144"/>
                <a:gd name="T3" fmla="*/ 72 h 155"/>
                <a:gd name="T4" fmla="*/ 71 w 144"/>
                <a:gd name="T5" fmla="*/ 154 h 155"/>
                <a:gd name="T6" fmla="*/ 0 w 144"/>
                <a:gd name="T7" fmla="*/ 72 h 155"/>
                <a:gd name="T8" fmla="*/ 71 w 144"/>
                <a:gd name="T9" fmla="*/ 0 h 155"/>
                <a:gd name="T10" fmla="*/ 143 w 144"/>
                <a:gd name="T11" fmla="*/ 7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" h="155">
                  <a:moveTo>
                    <a:pt x="143" y="72"/>
                  </a:moveTo>
                  <a:lnTo>
                    <a:pt x="143" y="72"/>
                  </a:lnTo>
                  <a:cubicBezTo>
                    <a:pt x="143" y="113"/>
                    <a:pt x="112" y="154"/>
                    <a:pt x="71" y="154"/>
                  </a:cubicBezTo>
                  <a:cubicBezTo>
                    <a:pt x="30" y="154"/>
                    <a:pt x="0" y="113"/>
                    <a:pt x="0" y="72"/>
                  </a:cubicBezTo>
                  <a:cubicBezTo>
                    <a:pt x="0" y="31"/>
                    <a:pt x="30" y="0"/>
                    <a:pt x="71" y="0"/>
                  </a:cubicBezTo>
                  <a:cubicBezTo>
                    <a:pt x="112" y="0"/>
                    <a:pt x="143" y="31"/>
                    <a:pt x="143" y="7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185">
              <a:extLst>
                <a:ext uri="{FF2B5EF4-FFF2-40B4-BE49-F238E27FC236}">
                  <a16:creationId xmlns:a16="http://schemas.microsoft.com/office/drawing/2014/main" id="{60CAF45D-F25C-5143-91F3-E722FCEBC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4572000"/>
              <a:ext cx="74613" cy="74613"/>
            </a:xfrm>
            <a:custGeom>
              <a:avLst/>
              <a:gdLst>
                <a:gd name="T0" fmla="*/ 205 w 206"/>
                <a:gd name="T1" fmla="*/ 102 h 206"/>
                <a:gd name="T2" fmla="*/ 205 w 206"/>
                <a:gd name="T3" fmla="*/ 102 h 206"/>
                <a:gd name="T4" fmla="*/ 102 w 206"/>
                <a:gd name="T5" fmla="*/ 205 h 206"/>
                <a:gd name="T6" fmla="*/ 0 w 206"/>
                <a:gd name="T7" fmla="*/ 102 h 206"/>
                <a:gd name="T8" fmla="*/ 102 w 206"/>
                <a:gd name="T9" fmla="*/ 0 h 206"/>
                <a:gd name="T10" fmla="*/ 205 w 206"/>
                <a:gd name="T11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206">
                  <a:moveTo>
                    <a:pt x="205" y="102"/>
                  </a:moveTo>
                  <a:lnTo>
                    <a:pt x="205" y="102"/>
                  </a:lnTo>
                  <a:cubicBezTo>
                    <a:pt x="205" y="154"/>
                    <a:pt x="154" y="205"/>
                    <a:pt x="102" y="205"/>
                  </a:cubicBezTo>
                  <a:cubicBezTo>
                    <a:pt x="41" y="205"/>
                    <a:pt x="0" y="154"/>
                    <a:pt x="0" y="102"/>
                  </a:cubicBezTo>
                  <a:cubicBezTo>
                    <a:pt x="0" y="41"/>
                    <a:pt x="41" y="0"/>
                    <a:pt x="102" y="0"/>
                  </a:cubicBezTo>
                  <a:cubicBezTo>
                    <a:pt x="154" y="0"/>
                    <a:pt x="205" y="41"/>
                    <a:pt x="205" y="10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186">
              <a:extLst>
                <a:ext uri="{FF2B5EF4-FFF2-40B4-BE49-F238E27FC236}">
                  <a16:creationId xmlns:a16="http://schemas.microsoft.com/office/drawing/2014/main" id="{0DDB1C5D-5A16-EF47-9AEA-B14A96465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4572000"/>
              <a:ext cx="66675" cy="74613"/>
            </a:xfrm>
            <a:custGeom>
              <a:avLst/>
              <a:gdLst>
                <a:gd name="T0" fmla="*/ 174 w 185"/>
                <a:gd name="T1" fmla="*/ 102 h 206"/>
                <a:gd name="T2" fmla="*/ 174 w 185"/>
                <a:gd name="T3" fmla="*/ 102 h 206"/>
                <a:gd name="T4" fmla="*/ 184 w 185"/>
                <a:gd name="T5" fmla="*/ 41 h 206"/>
                <a:gd name="T6" fmla="*/ 102 w 185"/>
                <a:gd name="T7" fmla="*/ 0 h 206"/>
                <a:gd name="T8" fmla="*/ 0 w 185"/>
                <a:gd name="T9" fmla="*/ 102 h 206"/>
                <a:gd name="T10" fmla="*/ 102 w 185"/>
                <a:gd name="T11" fmla="*/ 205 h 206"/>
                <a:gd name="T12" fmla="*/ 184 w 185"/>
                <a:gd name="T13" fmla="*/ 154 h 206"/>
                <a:gd name="T14" fmla="*/ 174 w 185"/>
                <a:gd name="T15" fmla="*/ 10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206">
                  <a:moveTo>
                    <a:pt x="174" y="102"/>
                  </a:moveTo>
                  <a:lnTo>
                    <a:pt x="174" y="102"/>
                  </a:lnTo>
                  <a:cubicBezTo>
                    <a:pt x="174" y="82"/>
                    <a:pt x="174" y="61"/>
                    <a:pt x="184" y="41"/>
                  </a:cubicBezTo>
                  <a:cubicBezTo>
                    <a:pt x="164" y="20"/>
                    <a:pt x="133" y="0"/>
                    <a:pt x="102" y="0"/>
                  </a:cubicBezTo>
                  <a:cubicBezTo>
                    <a:pt x="41" y="0"/>
                    <a:pt x="0" y="41"/>
                    <a:pt x="0" y="102"/>
                  </a:cubicBezTo>
                  <a:cubicBezTo>
                    <a:pt x="0" y="154"/>
                    <a:pt x="41" y="205"/>
                    <a:pt x="102" y="205"/>
                  </a:cubicBezTo>
                  <a:cubicBezTo>
                    <a:pt x="133" y="205"/>
                    <a:pt x="164" y="184"/>
                    <a:pt x="184" y="154"/>
                  </a:cubicBezTo>
                  <a:cubicBezTo>
                    <a:pt x="174" y="133"/>
                    <a:pt x="174" y="123"/>
                    <a:pt x="174" y="1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187">
              <a:extLst>
                <a:ext uri="{FF2B5EF4-FFF2-40B4-BE49-F238E27FC236}">
                  <a16:creationId xmlns:a16="http://schemas.microsoft.com/office/drawing/2014/main" id="{56C44512-18E4-4846-94B9-3722738E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538" y="4797425"/>
              <a:ext cx="44450" cy="44450"/>
            </a:xfrm>
            <a:custGeom>
              <a:avLst/>
              <a:gdLst>
                <a:gd name="T0" fmla="*/ 20 w 124"/>
                <a:gd name="T1" fmla="*/ 113 h 124"/>
                <a:gd name="T2" fmla="*/ 20 w 124"/>
                <a:gd name="T3" fmla="*/ 113 h 124"/>
                <a:gd name="T4" fmla="*/ 20 w 124"/>
                <a:gd name="T5" fmla="*/ 51 h 124"/>
                <a:gd name="T6" fmla="*/ 51 w 124"/>
                <a:gd name="T7" fmla="*/ 20 h 124"/>
                <a:gd name="T8" fmla="*/ 102 w 124"/>
                <a:gd name="T9" fmla="*/ 20 h 124"/>
                <a:gd name="T10" fmla="*/ 102 w 124"/>
                <a:gd name="T11" fmla="*/ 82 h 124"/>
                <a:gd name="T12" fmla="*/ 82 w 124"/>
                <a:gd name="T13" fmla="*/ 113 h 124"/>
                <a:gd name="T14" fmla="*/ 20 w 124"/>
                <a:gd name="T15" fmla="*/ 11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4">
                  <a:moveTo>
                    <a:pt x="20" y="113"/>
                  </a:moveTo>
                  <a:lnTo>
                    <a:pt x="20" y="113"/>
                  </a:lnTo>
                  <a:cubicBezTo>
                    <a:pt x="0" y="92"/>
                    <a:pt x="0" y="61"/>
                    <a:pt x="20" y="51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61" y="0"/>
                    <a:pt x="92" y="0"/>
                    <a:pt x="102" y="20"/>
                  </a:cubicBezTo>
                  <a:cubicBezTo>
                    <a:pt x="123" y="30"/>
                    <a:pt x="123" y="61"/>
                    <a:pt x="102" y="82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61" y="123"/>
                    <a:pt x="30" y="123"/>
                    <a:pt x="20" y="113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7E359-653B-3B42-AA29-40BA618F9EB1}"/>
              </a:ext>
            </a:extLst>
          </p:cNvPr>
          <p:cNvGrpSpPr/>
          <p:nvPr/>
        </p:nvGrpSpPr>
        <p:grpSpPr>
          <a:xfrm>
            <a:off x="13505743" y="5227965"/>
            <a:ext cx="662670" cy="1300440"/>
            <a:chOff x="13505743" y="5227965"/>
            <a:chExt cx="662670" cy="1300440"/>
          </a:xfrm>
        </p:grpSpPr>
        <p:sp>
          <p:nvSpPr>
            <p:cNvPr id="88" name="Forma libre 287">
              <a:extLst>
                <a:ext uri="{FF2B5EF4-FFF2-40B4-BE49-F238E27FC236}">
                  <a16:creationId xmlns:a16="http://schemas.microsoft.com/office/drawing/2014/main" id="{CF9C2D9A-2473-B742-B846-28A5C7B3A190}"/>
                </a:ext>
              </a:extLst>
            </p:cNvPr>
            <p:cNvSpPr/>
            <p:nvPr/>
          </p:nvSpPr>
          <p:spPr>
            <a:xfrm>
              <a:off x="13505743" y="5469523"/>
              <a:ext cx="662670" cy="1058882"/>
            </a:xfrm>
            <a:custGeom>
              <a:avLst/>
              <a:gdLst>
                <a:gd name="connsiteX0" fmla="*/ 132834 w 138331"/>
                <a:gd name="connsiteY0" fmla="*/ 85792 h 221041"/>
                <a:gd name="connsiteX1" fmla="*/ 132834 w 138331"/>
                <a:gd name="connsiteY1" fmla="*/ 85792 h 221041"/>
                <a:gd name="connsiteX2" fmla="*/ 126609 w 138331"/>
                <a:gd name="connsiteY2" fmla="*/ 71976 h 221041"/>
                <a:gd name="connsiteX3" fmla="*/ 115266 w 138331"/>
                <a:gd name="connsiteY3" fmla="*/ 48076 h 221041"/>
                <a:gd name="connsiteX4" fmla="*/ 105029 w 138331"/>
                <a:gd name="connsiteY4" fmla="*/ 26525 h 221041"/>
                <a:gd name="connsiteX5" fmla="*/ 90089 w 138331"/>
                <a:gd name="connsiteY5" fmla="*/ 10361 h 221041"/>
                <a:gd name="connsiteX6" fmla="*/ 54123 w 138331"/>
                <a:gd name="connsiteY6" fmla="*/ 10361 h 221041"/>
                <a:gd name="connsiteX7" fmla="*/ 42780 w 138331"/>
                <a:gd name="connsiteY7" fmla="*/ 19617 h 221041"/>
                <a:gd name="connsiteX8" fmla="*/ 37385 w 138331"/>
                <a:gd name="connsiteY8" fmla="*/ 31084 h 221041"/>
                <a:gd name="connsiteX9" fmla="*/ 26733 w 138331"/>
                <a:gd name="connsiteY9" fmla="*/ 53602 h 221041"/>
                <a:gd name="connsiteX10" fmla="*/ 16359 w 138331"/>
                <a:gd name="connsiteY10" fmla="*/ 75430 h 221041"/>
                <a:gd name="connsiteX11" fmla="*/ 11655 w 138331"/>
                <a:gd name="connsiteY11" fmla="*/ 85239 h 221041"/>
                <a:gd name="connsiteX12" fmla="*/ 16774 w 138331"/>
                <a:gd name="connsiteY12" fmla="*/ 101817 h 221041"/>
                <a:gd name="connsiteX13" fmla="*/ 31916 w 138331"/>
                <a:gd name="connsiteY13" fmla="*/ 97154 h 221041"/>
                <a:gd name="connsiteX14" fmla="*/ 32267 w 138331"/>
                <a:gd name="connsiteY14" fmla="*/ 96429 h 221041"/>
                <a:gd name="connsiteX15" fmla="*/ 42227 w 138331"/>
                <a:gd name="connsiteY15" fmla="*/ 75569 h 221041"/>
                <a:gd name="connsiteX16" fmla="*/ 42227 w 138331"/>
                <a:gd name="connsiteY16" fmla="*/ 75569 h 221041"/>
                <a:gd name="connsiteX17" fmla="*/ 42227 w 138331"/>
                <a:gd name="connsiteY17" fmla="*/ 75569 h 221041"/>
                <a:gd name="connsiteX18" fmla="*/ 26318 w 138331"/>
                <a:gd name="connsiteY18" fmla="*/ 134144 h 221041"/>
                <a:gd name="connsiteX19" fmla="*/ 40152 w 138331"/>
                <a:gd name="connsiteY19" fmla="*/ 134144 h 221041"/>
                <a:gd name="connsiteX20" fmla="*/ 40152 w 138331"/>
                <a:gd name="connsiteY20" fmla="*/ 198523 h 221041"/>
                <a:gd name="connsiteX21" fmla="*/ 53843 w 138331"/>
                <a:gd name="connsiteY21" fmla="*/ 209578 h 221041"/>
                <a:gd name="connsiteX22" fmla="*/ 64913 w 138331"/>
                <a:gd name="connsiteY22" fmla="*/ 198523 h 221041"/>
                <a:gd name="connsiteX23" fmla="*/ 64913 w 138331"/>
                <a:gd name="connsiteY23" fmla="*/ 134144 h 221041"/>
                <a:gd name="connsiteX24" fmla="*/ 78746 w 138331"/>
                <a:gd name="connsiteY24" fmla="*/ 134144 h 221041"/>
                <a:gd name="connsiteX25" fmla="*/ 78746 w 138331"/>
                <a:gd name="connsiteY25" fmla="*/ 198523 h 221041"/>
                <a:gd name="connsiteX26" fmla="*/ 91058 w 138331"/>
                <a:gd name="connsiteY26" fmla="*/ 210818 h 221041"/>
                <a:gd name="connsiteX27" fmla="*/ 103369 w 138331"/>
                <a:gd name="connsiteY27" fmla="*/ 198523 h 221041"/>
                <a:gd name="connsiteX28" fmla="*/ 103369 w 138331"/>
                <a:gd name="connsiteY28" fmla="*/ 134144 h 221041"/>
                <a:gd name="connsiteX29" fmla="*/ 117202 w 138331"/>
                <a:gd name="connsiteY29" fmla="*/ 134144 h 221041"/>
                <a:gd name="connsiteX30" fmla="*/ 101848 w 138331"/>
                <a:gd name="connsiteY30" fmla="*/ 75569 h 221041"/>
                <a:gd name="connsiteX31" fmla="*/ 101848 w 138331"/>
                <a:gd name="connsiteY31" fmla="*/ 75569 h 221041"/>
                <a:gd name="connsiteX32" fmla="*/ 101848 w 138331"/>
                <a:gd name="connsiteY32" fmla="*/ 75569 h 221041"/>
                <a:gd name="connsiteX33" fmla="*/ 111669 w 138331"/>
                <a:gd name="connsiteY33" fmla="*/ 96429 h 221041"/>
                <a:gd name="connsiteX34" fmla="*/ 126437 w 138331"/>
                <a:gd name="connsiteY34" fmla="*/ 102167 h 221041"/>
                <a:gd name="connsiteX35" fmla="*/ 127162 w 138331"/>
                <a:gd name="connsiteY35" fmla="*/ 101817 h 221041"/>
                <a:gd name="connsiteX36" fmla="*/ 132834 w 138331"/>
                <a:gd name="connsiteY36" fmla="*/ 85792 h 2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8331" h="221041">
                  <a:moveTo>
                    <a:pt x="132834" y="85792"/>
                  </a:moveTo>
                  <a:lnTo>
                    <a:pt x="132834" y="85792"/>
                  </a:lnTo>
                  <a:lnTo>
                    <a:pt x="126609" y="71976"/>
                  </a:lnTo>
                  <a:cubicBezTo>
                    <a:pt x="122874" y="63964"/>
                    <a:pt x="119001" y="56089"/>
                    <a:pt x="115266" y="48076"/>
                  </a:cubicBezTo>
                  <a:lnTo>
                    <a:pt x="105029" y="26525"/>
                  </a:lnTo>
                  <a:cubicBezTo>
                    <a:pt x="101709" y="19617"/>
                    <a:pt x="98666" y="10361"/>
                    <a:pt x="90089" y="10361"/>
                  </a:cubicBezTo>
                  <a:lnTo>
                    <a:pt x="54123" y="10361"/>
                  </a:lnTo>
                  <a:cubicBezTo>
                    <a:pt x="48882" y="11030"/>
                    <a:pt x="44481" y="14622"/>
                    <a:pt x="42780" y="19617"/>
                  </a:cubicBezTo>
                  <a:lnTo>
                    <a:pt x="37385" y="31084"/>
                  </a:lnTo>
                  <a:cubicBezTo>
                    <a:pt x="33788" y="38544"/>
                    <a:pt x="30330" y="46142"/>
                    <a:pt x="26733" y="53602"/>
                  </a:cubicBezTo>
                  <a:lnTo>
                    <a:pt x="16359" y="75430"/>
                  </a:lnTo>
                  <a:cubicBezTo>
                    <a:pt x="14837" y="78746"/>
                    <a:pt x="13177" y="82062"/>
                    <a:pt x="11655" y="85239"/>
                  </a:cubicBezTo>
                  <a:cubicBezTo>
                    <a:pt x="8733" y="91250"/>
                    <a:pt x="10969" y="98494"/>
                    <a:pt x="16774" y="101817"/>
                  </a:cubicBezTo>
                  <a:cubicBezTo>
                    <a:pt x="22244" y="104705"/>
                    <a:pt x="29024" y="102618"/>
                    <a:pt x="31916" y="97154"/>
                  </a:cubicBezTo>
                  <a:cubicBezTo>
                    <a:pt x="32041" y="96917"/>
                    <a:pt x="32158" y="96675"/>
                    <a:pt x="32267" y="96429"/>
                  </a:cubicBezTo>
                  <a:lnTo>
                    <a:pt x="42227" y="75569"/>
                  </a:lnTo>
                  <a:lnTo>
                    <a:pt x="42227" y="75569"/>
                  </a:lnTo>
                  <a:lnTo>
                    <a:pt x="42227" y="75569"/>
                  </a:lnTo>
                  <a:lnTo>
                    <a:pt x="26318" y="134144"/>
                  </a:lnTo>
                  <a:lnTo>
                    <a:pt x="40152" y="134144"/>
                  </a:lnTo>
                  <a:lnTo>
                    <a:pt x="40152" y="198523"/>
                  </a:lnTo>
                  <a:cubicBezTo>
                    <a:pt x="40875" y="205351"/>
                    <a:pt x="47005" y="210301"/>
                    <a:pt x="53843" y="209578"/>
                  </a:cubicBezTo>
                  <a:cubicBezTo>
                    <a:pt x="59682" y="208961"/>
                    <a:pt x="64295" y="204354"/>
                    <a:pt x="64913" y="198523"/>
                  </a:cubicBezTo>
                  <a:lnTo>
                    <a:pt x="64913" y="134144"/>
                  </a:lnTo>
                  <a:lnTo>
                    <a:pt x="78746" y="134144"/>
                  </a:lnTo>
                  <a:lnTo>
                    <a:pt x="78746" y="198523"/>
                  </a:lnTo>
                  <a:cubicBezTo>
                    <a:pt x="78746" y="205313"/>
                    <a:pt x="84258" y="210818"/>
                    <a:pt x="91058" y="210818"/>
                  </a:cubicBezTo>
                  <a:cubicBezTo>
                    <a:pt x="97857" y="210818"/>
                    <a:pt x="103369" y="205313"/>
                    <a:pt x="103369" y="198523"/>
                  </a:cubicBezTo>
                  <a:lnTo>
                    <a:pt x="103369" y="134144"/>
                  </a:lnTo>
                  <a:lnTo>
                    <a:pt x="117202" y="134144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11669" y="96429"/>
                  </a:lnTo>
                  <a:cubicBezTo>
                    <a:pt x="114160" y="102086"/>
                    <a:pt x="120772" y="104656"/>
                    <a:pt x="126437" y="102167"/>
                  </a:cubicBezTo>
                  <a:cubicBezTo>
                    <a:pt x="126683" y="102060"/>
                    <a:pt x="126925" y="101943"/>
                    <a:pt x="127162" y="101817"/>
                  </a:cubicBezTo>
                  <a:cubicBezTo>
                    <a:pt x="132777" y="98625"/>
                    <a:pt x="135192" y="91799"/>
                    <a:pt x="132834" y="8579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9" name="Forma libre 288">
              <a:extLst>
                <a:ext uri="{FF2B5EF4-FFF2-40B4-BE49-F238E27FC236}">
                  <a16:creationId xmlns:a16="http://schemas.microsoft.com/office/drawing/2014/main" id="{809601C2-309D-1540-9113-37918ABE54B5}"/>
                </a:ext>
              </a:extLst>
            </p:cNvPr>
            <p:cNvSpPr/>
            <p:nvPr/>
          </p:nvSpPr>
          <p:spPr>
            <a:xfrm>
              <a:off x="13698745" y="5227965"/>
              <a:ext cx="265069" cy="264719"/>
            </a:xfrm>
            <a:custGeom>
              <a:avLst/>
              <a:gdLst>
                <a:gd name="connsiteX0" fmla="*/ 31955 w 55332"/>
                <a:gd name="connsiteY0" fmla="*/ 53464 h 55260"/>
                <a:gd name="connsiteX1" fmla="*/ 53535 w 55332"/>
                <a:gd name="connsiteY1" fmla="*/ 31913 h 55260"/>
                <a:gd name="connsiteX2" fmla="*/ 31955 w 55332"/>
                <a:gd name="connsiteY2" fmla="*/ 10361 h 55260"/>
                <a:gd name="connsiteX3" fmla="*/ 10375 w 55332"/>
                <a:gd name="connsiteY3" fmla="*/ 31913 h 55260"/>
                <a:gd name="connsiteX4" fmla="*/ 31678 w 55332"/>
                <a:gd name="connsiteY4" fmla="*/ 53464 h 55260"/>
                <a:gd name="connsiteX5" fmla="*/ 31955 w 55332"/>
                <a:gd name="connsiteY5" fmla="*/ 53464 h 5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32" h="55260">
                  <a:moveTo>
                    <a:pt x="31955" y="53464"/>
                  </a:moveTo>
                  <a:cubicBezTo>
                    <a:pt x="43873" y="53464"/>
                    <a:pt x="53535" y="43815"/>
                    <a:pt x="53535" y="31913"/>
                  </a:cubicBezTo>
                  <a:cubicBezTo>
                    <a:pt x="53535" y="20010"/>
                    <a:pt x="43873" y="10361"/>
                    <a:pt x="31955" y="10361"/>
                  </a:cubicBezTo>
                  <a:cubicBezTo>
                    <a:pt x="20037" y="10361"/>
                    <a:pt x="10375" y="20010"/>
                    <a:pt x="10375" y="31913"/>
                  </a:cubicBezTo>
                  <a:cubicBezTo>
                    <a:pt x="10299" y="43739"/>
                    <a:pt x="19836" y="53388"/>
                    <a:pt x="31678" y="53464"/>
                  </a:cubicBezTo>
                  <a:cubicBezTo>
                    <a:pt x="31770" y="53465"/>
                    <a:pt x="31863" y="53465"/>
                    <a:pt x="31955" y="5346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0" name="Forma libre 289">
            <a:extLst>
              <a:ext uri="{FF2B5EF4-FFF2-40B4-BE49-F238E27FC236}">
                <a16:creationId xmlns:a16="http://schemas.microsoft.com/office/drawing/2014/main" id="{D2BF9A01-8917-4F46-A1FE-9B5D34536B0B}"/>
              </a:ext>
            </a:extLst>
          </p:cNvPr>
          <p:cNvSpPr/>
          <p:nvPr/>
        </p:nvSpPr>
        <p:spPr>
          <a:xfrm>
            <a:off x="14288227" y="5469523"/>
            <a:ext cx="662670" cy="1058882"/>
          </a:xfrm>
          <a:custGeom>
            <a:avLst/>
            <a:gdLst>
              <a:gd name="connsiteX0" fmla="*/ 132584 w 138331"/>
              <a:gd name="connsiteY0" fmla="*/ 85792 h 221041"/>
              <a:gd name="connsiteX1" fmla="*/ 132584 w 138331"/>
              <a:gd name="connsiteY1" fmla="*/ 85792 h 221041"/>
              <a:gd name="connsiteX2" fmla="*/ 126359 w 138331"/>
              <a:gd name="connsiteY2" fmla="*/ 71976 h 221041"/>
              <a:gd name="connsiteX3" fmla="*/ 115016 w 138331"/>
              <a:gd name="connsiteY3" fmla="*/ 48076 h 221041"/>
              <a:gd name="connsiteX4" fmla="*/ 104779 w 138331"/>
              <a:gd name="connsiteY4" fmla="*/ 26525 h 221041"/>
              <a:gd name="connsiteX5" fmla="*/ 89978 w 138331"/>
              <a:gd name="connsiteY5" fmla="*/ 10361 h 221041"/>
              <a:gd name="connsiteX6" fmla="*/ 54012 w 138331"/>
              <a:gd name="connsiteY6" fmla="*/ 10361 h 221041"/>
              <a:gd name="connsiteX7" fmla="*/ 42668 w 138331"/>
              <a:gd name="connsiteY7" fmla="*/ 19617 h 221041"/>
              <a:gd name="connsiteX8" fmla="*/ 37274 w 138331"/>
              <a:gd name="connsiteY8" fmla="*/ 31084 h 221041"/>
              <a:gd name="connsiteX9" fmla="*/ 26622 w 138331"/>
              <a:gd name="connsiteY9" fmla="*/ 53602 h 221041"/>
              <a:gd name="connsiteX10" fmla="*/ 16247 w 138331"/>
              <a:gd name="connsiteY10" fmla="*/ 75430 h 221041"/>
              <a:gd name="connsiteX11" fmla="*/ 11544 w 138331"/>
              <a:gd name="connsiteY11" fmla="*/ 85239 h 221041"/>
              <a:gd name="connsiteX12" fmla="*/ 16800 w 138331"/>
              <a:gd name="connsiteY12" fmla="*/ 101817 h 221041"/>
              <a:gd name="connsiteX13" fmla="*/ 31943 w 138331"/>
              <a:gd name="connsiteY13" fmla="*/ 97154 h 221041"/>
              <a:gd name="connsiteX14" fmla="*/ 32294 w 138331"/>
              <a:gd name="connsiteY14" fmla="*/ 96429 h 221041"/>
              <a:gd name="connsiteX15" fmla="*/ 42115 w 138331"/>
              <a:gd name="connsiteY15" fmla="*/ 75569 h 221041"/>
              <a:gd name="connsiteX16" fmla="*/ 42115 w 138331"/>
              <a:gd name="connsiteY16" fmla="*/ 75569 h 221041"/>
              <a:gd name="connsiteX17" fmla="*/ 42115 w 138331"/>
              <a:gd name="connsiteY17" fmla="*/ 75569 h 221041"/>
              <a:gd name="connsiteX18" fmla="*/ 26207 w 138331"/>
              <a:gd name="connsiteY18" fmla="*/ 134144 h 221041"/>
              <a:gd name="connsiteX19" fmla="*/ 40040 w 138331"/>
              <a:gd name="connsiteY19" fmla="*/ 134144 h 221041"/>
              <a:gd name="connsiteX20" fmla="*/ 40040 w 138331"/>
              <a:gd name="connsiteY20" fmla="*/ 198523 h 221041"/>
              <a:gd name="connsiteX21" fmla="*/ 52352 w 138331"/>
              <a:gd name="connsiteY21" fmla="*/ 210818 h 221041"/>
              <a:gd name="connsiteX22" fmla="*/ 64663 w 138331"/>
              <a:gd name="connsiteY22" fmla="*/ 198523 h 221041"/>
              <a:gd name="connsiteX23" fmla="*/ 64663 w 138331"/>
              <a:gd name="connsiteY23" fmla="*/ 134144 h 221041"/>
              <a:gd name="connsiteX24" fmla="*/ 78496 w 138331"/>
              <a:gd name="connsiteY24" fmla="*/ 134144 h 221041"/>
              <a:gd name="connsiteX25" fmla="*/ 78496 w 138331"/>
              <a:gd name="connsiteY25" fmla="*/ 198523 h 221041"/>
              <a:gd name="connsiteX26" fmla="*/ 90808 w 138331"/>
              <a:gd name="connsiteY26" fmla="*/ 210818 h 221041"/>
              <a:gd name="connsiteX27" fmla="*/ 103119 w 138331"/>
              <a:gd name="connsiteY27" fmla="*/ 198523 h 221041"/>
              <a:gd name="connsiteX28" fmla="*/ 103119 w 138331"/>
              <a:gd name="connsiteY28" fmla="*/ 134144 h 221041"/>
              <a:gd name="connsiteX29" fmla="*/ 116953 w 138331"/>
              <a:gd name="connsiteY29" fmla="*/ 134144 h 221041"/>
              <a:gd name="connsiteX30" fmla="*/ 101459 w 138331"/>
              <a:gd name="connsiteY30" fmla="*/ 75569 h 221041"/>
              <a:gd name="connsiteX31" fmla="*/ 101459 w 138331"/>
              <a:gd name="connsiteY31" fmla="*/ 75569 h 221041"/>
              <a:gd name="connsiteX32" fmla="*/ 101459 w 138331"/>
              <a:gd name="connsiteY32" fmla="*/ 75569 h 221041"/>
              <a:gd name="connsiteX33" fmla="*/ 111419 w 138331"/>
              <a:gd name="connsiteY33" fmla="*/ 96429 h 221041"/>
              <a:gd name="connsiteX34" fmla="*/ 126187 w 138331"/>
              <a:gd name="connsiteY34" fmla="*/ 102167 h 221041"/>
              <a:gd name="connsiteX35" fmla="*/ 126912 w 138331"/>
              <a:gd name="connsiteY35" fmla="*/ 101817 h 221041"/>
              <a:gd name="connsiteX36" fmla="*/ 132584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584" y="85792"/>
                </a:moveTo>
                <a:lnTo>
                  <a:pt x="132584" y="85792"/>
                </a:lnTo>
                <a:lnTo>
                  <a:pt x="126359" y="71976"/>
                </a:lnTo>
                <a:cubicBezTo>
                  <a:pt x="122624" y="63964"/>
                  <a:pt x="118889" y="56089"/>
                  <a:pt x="115016" y="48076"/>
                </a:cubicBezTo>
                <a:cubicBezTo>
                  <a:pt x="111143" y="40064"/>
                  <a:pt x="108238" y="34261"/>
                  <a:pt x="104779" y="26525"/>
                </a:cubicBezTo>
                <a:cubicBezTo>
                  <a:pt x="101321" y="18789"/>
                  <a:pt x="98416" y="10361"/>
                  <a:pt x="89978" y="10361"/>
                </a:cubicBezTo>
                <a:lnTo>
                  <a:pt x="54012" y="10361"/>
                </a:lnTo>
                <a:cubicBezTo>
                  <a:pt x="48771" y="11030"/>
                  <a:pt x="44369" y="14622"/>
                  <a:pt x="42668" y="19617"/>
                </a:cubicBezTo>
                <a:cubicBezTo>
                  <a:pt x="41008" y="23486"/>
                  <a:pt x="39072" y="27354"/>
                  <a:pt x="37274" y="31084"/>
                </a:cubicBezTo>
                <a:cubicBezTo>
                  <a:pt x="33815" y="38544"/>
                  <a:pt x="30219" y="46142"/>
                  <a:pt x="26622" y="53602"/>
                </a:cubicBezTo>
                <a:lnTo>
                  <a:pt x="16247" y="75430"/>
                </a:lnTo>
                <a:cubicBezTo>
                  <a:pt x="14725" y="78746"/>
                  <a:pt x="13204" y="82062"/>
                  <a:pt x="11544" y="85239"/>
                </a:cubicBezTo>
                <a:cubicBezTo>
                  <a:pt x="8786" y="91294"/>
                  <a:pt x="11055" y="98451"/>
                  <a:pt x="16800" y="101817"/>
                </a:cubicBezTo>
                <a:cubicBezTo>
                  <a:pt x="22271" y="104705"/>
                  <a:pt x="29051" y="102618"/>
                  <a:pt x="31943" y="97154"/>
                </a:cubicBezTo>
                <a:cubicBezTo>
                  <a:pt x="32068" y="96917"/>
                  <a:pt x="32185" y="96675"/>
                  <a:pt x="32294" y="96429"/>
                </a:cubicBezTo>
                <a:lnTo>
                  <a:pt x="42115" y="75569"/>
                </a:lnTo>
                <a:lnTo>
                  <a:pt x="42115" y="75569"/>
                </a:lnTo>
                <a:lnTo>
                  <a:pt x="42115" y="75569"/>
                </a:lnTo>
                <a:lnTo>
                  <a:pt x="26207" y="134144"/>
                </a:lnTo>
                <a:lnTo>
                  <a:pt x="40040" y="134144"/>
                </a:lnTo>
                <a:lnTo>
                  <a:pt x="40040" y="198523"/>
                </a:lnTo>
                <a:cubicBezTo>
                  <a:pt x="40040" y="205313"/>
                  <a:pt x="45552" y="210818"/>
                  <a:pt x="52352" y="210818"/>
                </a:cubicBezTo>
                <a:cubicBezTo>
                  <a:pt x="59151" y="210818"/>
                  <a:pt x="64663" y="205313"/>
                  <a:pt x="64663" y="198523"/>
                </a:cubicBezTo>
                <a:lnTo>
                  <a:pt x="64663" y="134144"/>
                </a:lnTo>
                <a:lnTo>
                  <a:pt x="78496" y="134144"/>
                </a:lnTo>
                <a:lnTo>
                  <a:pt x="78496" y="198523"/>
                </a:lnTo>
                <a:cubicBezTo>
                  <a:pt x="78496" y="205313"/>
                  <a:pt x="84008" y="210818"/>
                  <a:pt x="90808" y="210818"/>
                </a:cubicBezTo>
                <a:cubicBezTo>
                  <a:pt x="97607" y="210818"/>
                  <a:pt x="103119" y="205313"/>
                  <a:pt x="103119" y="198523"/>
                </a:cubicBezTo>
                <a:lnTo>
                  <a:pt x="103119" y="134144"/>
                </a:lnTo>
                <a:lnTo>
                  <a:pt x="116953" y="134144"/>
                </a:lnTo>
                <a:lnTo>
                  <a:pt x="101459" y="75569"/>
                </a:lnTo>
                <a:lnTo>
                  <a:pt x="101459" y="75569"/>
                </a:lnTo>
                <a:lnTo>
                  <a:pt x="101459" y="75569"/>
                </a:lnTo>
                <a:lnTo>
                  <a:pt x="111419" y="96429"/>
                </a:lnTo>
                <a:cubicBezTo>
                  <a:pt x="113911" y="102086"/>
                  <a:pt x="120522" y="104656"/>
                  <a:pt x="126187" y="102167"/>
                </a:cubicBezTo>
                <a:cubicBezTo>
                  <a:pt x="126433" y="102060"/>
                  <a:pt x="126675" y="101943"/>
                  <a:pt x="126912" y="101817"/>
                </a:cubicBezTo>
                <a:cubicBezTo>
                  <a:pt x="132627" y="98709"/>
                  <a:pt x="135074" y="91796"/>
                  <a:pt x="132584" y="8579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1" name="Forma libre 290">
            <a:extLst>
              <a:ext uri="{FF2B5EF4-FFF2-40B4-BE49-F238E27FC236}">
                <a16:creationId xmlns:a16="http://schemas.microsoft.com/office/drawing/2014/main" id="{3ED9F457-7105-9344-ABB7-165B3C2A90C4}"/>
              </a:ext>
            </a:extLst>
          </p:cNvPr>
          <p:cNvSpPr/>
          <p:nvPr/>
        </p:nvSpPr>
        <p:spPr>
          <a:xfrm>
            <a:off x="14480036" y="5227965"/>
            <a:ext cx="265069" cy="264719"/>
          </a:xfrm>
          <a:custGeom>
            <a:avLst/>
            <a:gdLst>
              <a:gd name="connsiteX0" fmla="*/ 31955 w 55332"/>
              <a:gd name="connsiteY0" fmla="*/ 53464 h 55260"/>
              <a:gd name="connsiteX1" fmla="*/ 53534 w 55332"/>
              <a:gd name="connsiteY1" fmla="*/ 31913 h 55260"/>
              <a:gd name="connsiteX2" fmla="*/ 31955 w 55332"/>
              <a:gd name="connsiteY2" fmla="*/ 10361 h 55260"/>
              <a:gd name="connsiteX3" fmla="*/ 10375 w 55332"/>
              <a:gd name="connsiteY3" fmla="*/ 31913 h 55260"/>
              <a:gd name="connsiteX4" fmla="*/ 31955 w 55332"/>
              <a:gd name="connsiteY4" fmla="*/ 53464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31955" y="53464"/>
                </a:moveTo>
                <a:cubicBezTo>
                  <a:pt x="43873" y="53464"/>
                  <a:pt x="53534" y="43815"/>
                  <a:pt x="53534" y="31913"/>
                </a:cubicBezTo>
                <a:cubicBezTo>
                  <a:pt x="53534" y="20010"/>
                  <a:pt x="43873" y="10361"/>
                  <a:pt x="31955" y="10361"/>
                </a:cubicBezTo>
                <a:cubicBezTo>
                  <a:pt x="20036" y="10361"/>
                  <a:pt x="10375" y="20010"/>
                  <a:pt x="10375" y="31913"/>
                </a:cubicBezTo>
                <a:cubicBezTo>
                  <a:pt x="10375" y="43815"/>
                  <a:pt x="20036" y="53464"/>
                  <a:pt x="31955" y="53464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2" name="Forma libre 291">
            <a:extLst>
              <a:ext uri="{FF2B5EF4-FFF2-40B4-BE49-F238E27FC236}">
                <a16:creationId xmlns:a16="http://schemas.microsoft.com/office/drawing/2014/main" id="{78781EF4-945A-5E49-81DD-6D5D1944EF4A}"/>
              </a:ext>
            </a:extLst>
          </p:cNvPr>
          <p:cNvSpPr/>
          <p:nvPr/>
        </p:nvSpPr>
        <p:spPr>
          <a:xfrm>
            <a:off x="15068977" y="5469523"/>
            <a:ext cx="662670" cy="1058882"/>
          </a:xfrm>
          <a:custGeom>
            <a:avLst/>
            <a:gdLst>
              <a:gd name="connsiteX0" fmla="*/ 132695 w 138331"/>
              <a:gd name="connsiteY0" fmla="*/ 85792 h 221041"/>
              <a:gd name="connsiteX1" fmla="*/ 132695 w 138331"/>
              <a:gd name="connsiteY1" fmla="*/ 85792 h 221041"/>
              <a:gd name="connsiteX2" fmla="*/ 126609 w 138331"/>
              <a:gd name="connsiteY2" fmla="*/ 71976 h 221041"/>
              <a:gd name="connsiteX3" fmla="*/ 115266 w 138331"/>
              <a:gd name="connsiteY3" fmla="*/ 48076 h 221041"/>
              <a:gd name="connsiteX4" fmla="*/ 104891 w 138331"/>
              <a:gd name="connsiteY4" fmla="*/ 26525 h 221041"/>
              <a:gd name="connsiteX5" fmla="*/ 90089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247 w 138331"/>
              <a:gd name="connsiteY8" fmla="*/ 31084 h 221041"/>
              <a:gd name="connsiteX9" fmla="*/ 26733 w 138331"/>
              <a:gd name="connsiteY9" fmla="*/ 53602 h 221041"/>
              <a:gd name="connsiteX10" fmla="*/ 16358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088 w 138331"/>
              <a:gd name="connsiteY15" fmla="*/ 75569 h 221041"/>
              <a:gd name="connsiteX16" fmla="*/ 42088 w 138331"/>
              <a:gd name="connsiteY16" fmla="*/ 75569 h 221041"/>
              <a:gd name="connsiteX17" fmla="*/ 42088 w 138331"/>
              <a:gd name="connsiteY17" fmla="*/ 75569 h 221041"/>
              <a:gd name="connsiteX18" fmla="*/ 26180 w 138331"/>
              <a:gd name="connsiteY18" fmla="*/ 134144 h 221041"/>
              <a:gd name="connsiteX19" fmla="*/ 40013 w 138331"/>
              <a:gd name="connsiteY19" fmla="*/ 134144 h 221041"/>
              <a:gd name="connsiteX20" fmla="*/ 40013 w 138331"/>
              <a:gd name="connsiteY20" fmla="*/ 198523 h 221041"/>
              <a:gd name="connsiteX21" fmla="*/ 52325 w 138331"/>
              <a:gd name="connsiteY21" fmla="*/ 210818 h 221041"/>
              <a:gd name="connsiteX22" fmla="*/ 64636 w 138331"/>
              <a:gd name="connsiteY22" fmla="*/ 198523 h 221041"/>
              <a:gd name="connsiteX23" fmla="*/ 64636 w 138331"/>
              <a:gd name="connsiteY23" fmla="*/ 134144 h 221041"/>
              <a:gd name="connsiteX24" fmla="*/ 78469 w 138331"/>
              <a:gd name="connsiteY24" fmla="*/ 134144 h 221041"/>
              <a:gd name="connsiteX25" fmla="*/ 78469 w 138331"/>
              <a:gd name="connsiteY25" fmla="*/ 198523 h 221041"/>
              <a:gd name="connsiteX26" fmla="*/ 90781 w 138331"/>
              <a:gd name="connsiteY26" fmla="*/ 210818 h 221041"/>
              <a:gd name="connsiteX27" fmla="*/ 103092 w 138331"/>
              <a:gd name="connsiteY27" fmla="*/ 198523 h 221041"/>
              <a:gd name="connsiteX28" fmla="*/ 103092 w 138331"/>
              <a:gd name="connsiteY28" fmla="*/ 134144 h 221041"/>
              <a:gd name="connsiteX29" fmla="*/ 116926 w 138331"/>
              <a:gd name="connsiteY29" fmla="*/ 134144 h 221041"/>
              <a:gd name="connsiteX30" fmla="*/ 101571 w 138331"/>
              <a:gd name="connsiteY30" fmla="*/ 75569 h 221041"/>
              <a:gd name="connsiteX31" fmla="*/ 101571 w 138331"/>
              <a:gd name="connsiteY31" fmla="*/ 75569 h 221041"/>
              <a:gd name="connsiteX32" fmla="*/ 101571 w 138331"/>
              <a:gd name="connsiteY32" fmla="*/ 75569 h 221041"/>
              <a:gd name="connsiteX33" fmla="*/ 111392 w 138331"/>
              <a:gd name="connsiteY33" fmla="*/ 96429 h 221041"/>
              <a:gd name="connsiteX34" fmla="*/ 126160 w 138331"/>
              <a:gd name="connsiteY34" fmla="*/ 102167 h 221041"/>
              <a:gd name="connsiteX35" fmla="*/ 126886 w 138331"/>
              <a:gd name="connsiteY35" fmla="*/ 101817 h 221041"/>
              <a:gd name="connsiteX36" fmla="*/ 132695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695" y="85792"/>
                </a:moveTo>
                <a:lnTo>
                  <a:pt x="132695" y="85792"/>
                </a:lnTo>
                <a:cubicBezTo>
                  <a:pt x="130620" y="81371"/>
                  <a:pt x="128545" y="77088"/>
                  <a:pt x="126609" y="71976"/>
                </a:cubicBezTo>
                <a:lnTo>
                  <a:pt x="115266" y="48076"/>
                </a:lnTo>
                <a:lnTo>
                  <a:pt x="104891" y="26525"/>
                </a:lnTo>
                <a:cubicBezTo>
                  <a:pt x="101709" y="19617"/>
                  <a:pt x="98666" y="10361"/>
                  <a:pt x="90089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lnTo>
                  <a:pt x="16358" y="75430"/>
                </a:lnTo>
                <a:cubicBezTo>
                  <a:pt x="14699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569"/>
                </a:lnTo>
                <a:lnTo>
                  <a:pt x="101571" y="75569"/>
                </a:lnTo>
                <a:lnTo>
                  <a:pt x="101571" y="75569"/>
                </a:lnTo>
                <a:lnTo>
                  <a:pt x="111392" y="96429"/>
                </a:lnTo>
                <a:cubicBezTo>
                  <a:pt x="113884" y="102086"/>
                  <a:pt x="120496" y="104656"/>
                  <a:pt x="126160" y="102167"/>
                </a:cubicBezTo>
                <a:cubicBezTo>
                  <a:pt x="126406" y="102060"/>
                  <a:pt x="126648" y="101943"/>
                  <a:pt x="126886" y="101817"/>
                </a:cubicBezTo>
                <a:cubicBezTo>
                  <a:pt x="132653" y="98756"/>
                  <a:pt x="135163" y="91831"/>
                  <a:pt x="132695" y="857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3" name="Forma libre 292">
            <a:extLst>
              <a:ext uri="{FF2B5EF4-FFF2-40B4-BE49-F238E27FC236}">
                <a16:creationId xmlns:a16="http://schemas.microsoft.com/office/drawing/2014/main" id="{74C1F052-5BCB-6C47-A027-83EF25BC7726}"/>
              </a:ext>
            </a:extLst>
          </p:cNvPr>
          <p:cNvSpPr/>
          <p:nvPr/>
        </p:nvSpPr>
        <p:spPr>
          <a:xfrm>
            <a:off x="15261322" y="5227965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4" name="Forma libre 293">
            <a:extLst>
              <a:ext uri="{FF2B5EF4-FFF2-40B4-BE49-F238E27FC236}">
                <a16:creationId xmlns:a16="http://schemas.microsoft.com/office/drawing/2014/main" id="{1BB3E1F1-E4C0-E647-B3D4-B624DD5E6878}"/>
              </a:ext>
            </a:extLst>
          </p:cNvPr>
          <p:cNvSpPr/>
          <p:nvPr/>
        </p:nvSpPr>
        <p:spPr>
          <a:xfrm>
            <a:off x="15852251" y="5469523"/>
            <a:ext cx="662670" cy="1058882"/>
          </a:xfrm>
          <a:custGeom>
            <a:avLst/>
            <a:gdLst>
              <a:gd name="connsiteX0" fmla="*/ 132280 w 138331"/>
              <a:gd name="connsiteY0" fmla="*/ 85792 h 221041"/>
              <a:gd name="connsiteX1" fmla="*/ 132280 w 138331"/>
              <a:gd name="connsiteY1" fmla="*/ 85792 h 221041"/>
              <a:gd name="connsiteX2" fmla="*/ 126055 w 138331"/>
              <a:gd name="connsiteY2" fmla="*/ 71976 h 221041"/>
              <a:gd name="connsiteX3" fmla="*/ 114712 w 138331"/>
              <a:gd name="connsiteY3" fmla="*/ 48076 h 221041"/>
              <a:gd name="connsiteX4" fmla="*/ 104476 w 138331"/>
              <a:gd name="connsiteY4" fmla="*/ 26525 h 221041"/>
              <a:gd name="connsiteX5" fmla="*/ 89536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385 w 138331"/>
              <a:gd name="connsiteY8" fmla="*/ 31084 h 221041"/>
              <a:gd name="connsiteX9" fmla="*/ 26733 w 138331"/>
              <a:gd name="connsiteY9" fmla="*/ 53602 h 221041"/>
              <a:gd name="connsiteX10" fmla="*/ 16358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227 w 138331"/>
              <a:gd name="connsiteY15" fmla="*/ 75569 h 221041"/>
              <a:gd name="connsiteX16" fmla="*/ 42227 w 138331"/>
              <a:gd name="connsiteY16" fmla="*/ 75569 h 221041"/>
              <a:gd name="connsiteX17" fmla="*/ 42227 w 138331"/>
              <a:gd name="connsiteY17" fmla="*/ 75569 h 221041"/>
              <a:gd name="connsiteX18" fmla="*/ 26457 w 138331"/>
              <a:gd name="connsiteY18" fmla="*/ 134421 h 221041"/>
              <a:gd name="connsiteX19" fmla="*/ 40290 w 138331"/>
              <a:gd name="connsiteY19" fmla="*/ 134421 h 221041"/>
              <a:gd name="connsiteX20" fmla="*/ 40290 w 138331"/>
              <a:gd name="connsiteY20" fmla="*/ 198799 h 221041"/>
              <a:gd name="connsiteX21" fmla="*/ 53981 w 138331"/>
              <a:gd name="connsiteY21" fmla="*/ 209855 h 221041"/>
              <a:gd name="connsiteX22" fmla="*/ 65051 w 138331"/>
              <a:gd name="connsiteY22" fmla="*/ 198799 h 221041"/>
              <a:gd name="connsiteX23" fmla="*/ 65051 w 138331"/>
              <a:gd name="connsiteY23" fmla="*/ 134421 h 221041"/>
              <a:gd name="connsiteX24" fmla="*/ 78884 w 138331"/>
              <a:gd name="connsiteY24" fmla="*/ 134421 h 221041"/>
              <a:gd name="connsiteX25" fmla="*/ 78884 w 138331"/>
              <a:gd name="connsiteY25" fmla="*/ 198799 h 221041"/>
              <a:gd name="connsiteX26" fmla="*/ 91196 w 138331"/>
              <a:gd name="connsiteY26" fmla="*/ 211094 h 221041"/>
              <a:gd name="connsiteX27" fmla="*/ 103507 w 138331"/>
              <a:gd name="connsiteY27" fmla="*/ 198799 h 221041"/>
              <a:gd name="connsiteX28" fmla="*/ 103507 w 138331"/>
              <a:gd name="connsiteY28" fmla="*/ 134421 h 221041"/>
              <a:gd name="connsiteX29" fmla="*/ 117341 w 138331"/>
              <a:gd name="connsiteY29" fmla="*/ 134421 h 221041"/>
              <a:gd name="connsiteX30" fmla="*/ 101986 w 138331"/>
              <a:gd name="connsiteY30" fmla="*/ 75845 h 221041"/>
              <a:gd name="connsiteX31" fmla="*/ 101986 w 138331"/>
              <a:gd name="connsiteY31" fmla="*/ 75845 h 221041"/>
              <a:gd name="connsiteX32" fmla="*/ 101986 w 138331"/>
              <a:gd name="connsiteY32" fmla="*/ 75845 h 221041"/>
              <a:gd name="connsiteX33" fmla="*/ 111807 w 138331"/>
              <a:gd name="connsiteY33" fmla="*/ 96706 h 221041"/>
              <a:gd name="connsiteX34" fmla="*/ 126575 w 138331"/>
              <a:gd name="connsiteY34" fmla="*/ 102444 h 221041"/>
              <a:gd name="connsiteX35" fmla="*/ 127301 w 138331"/>
              <a:gd name="connsiteY35" fmla="*/ 102094 h 221041"/>
              <a:gd name="connsiteX36" fmla="*/ 132280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280" y="85792"/>
                </a:moveTo>
                <a:lnTo>
                  <a:pt x="132280" y="85792"/>
                </a:lnTo>
                <a:lnTo>
                  <a:pt x="126055" y="71976"/>
                </a:lnTo>
                <a:cubicBezTo>
                  <a:pt x="122321" y="63964"/>
                  <a:pt x="118447" y="56089"/>
                  <a:pt x="114712" y="48076"/>
                </a:cubicBezTo>
                <a:lnTo>
                  <a:pt x="104476" y="26525"/>
                </a:lnTo>
                <a:cubicBezTo>
                  <a:pt x="101156" y="19617"/>
                  <a:pt x="98113" y="10361"/>
                  <a:pt x="89536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lnTo>
                  <a:pt x="37385" y="31084"/>
                </a:lnTo>
                <a:cubicBezTo>
                  <a:pt x="33788" y="38544"/>
                  <a:pt x="30330" y="46142"/>
                  <a:pt x="26733" y="53602"/>
                </a:cubicBezTo>
                <a:lnTo>
                  <a:pt x="16358" y="75430"/>
                </a:lnTo>
                <a:cubicBezTo>
                  <a:pt x="14837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227" y="75569"/>
                </a:lnTo>
                <a:lnTo>
                  <a:pt x="42227" y="75569"/>
                </a:lnTo>
                <a:lnTo>
                  <a:pt x="42227" y="75569"/>
                </a:lnTo>
                <a:lnTo>
                  <a:pt x="26457" y="134421"/>
                </a:lnTo>
                <a:lnTo>
                  <a:pt x="40290" y="134421"/>
                </a:lnTo>
                <a:lnTo>
                  <a:pt x="40290" y="198799"/>
                </a:lnTo>
                <a:cubicBezTo>
                  <a:pt x="41014" y="205628"/>
                  <a:pt x="47143" y="210578"/>
                  <a:pt x="53981" y="209855"/>
                </a:cubicBezTo>
                <a:cubicBezTo>
                  <a:pt x="59820" y="209237"/>
                  <a:pt x="64433" y="204630"/>
                  <a:pt x="65051" y="198799"/>
                </a:cubicBezTo>
                <a:lnTo>
                  <a:pt x="65051" y="134421"/>
                </a:lnTo>
                <a:lnTo>
                  <a:pt x="78884" y="134421"/>
                </a:lnTo>
                <a:lnTo>
                  <a:pt x="78884" y="198799"/>
                </a:lnTo>
                <a:cubicBezTo>
                  <a:pt x="78884" y="205590"/>
                  <a:pt x="84397" y="211094"/>
                  <a:pt x="91196" y="211094"/>
                </a:cubicBezTo>
                <a:cubicBezTo>
                  <a:pt x="97995" y="211094"/>
                  <a:pt x="103507" y="205590"/>
                  <a:pt x="103507" y="198799"/>
                </a:cubicBezTo>
                <a:lnTo>
                  <a:pt x="103507" y="134421"/>
                </a:lnTo>
                <a:lnTo>
                  <a:pt x="117341" y="134421"/>
                </a:lnTo>
                <a:lnTo>
                  <a:pt x="101986" y="75845"/>
                </a:lnTo>
                <a:lnTo>
                  <a:pt x="101986" y="75845"/>
                </a:lnTo>
                <a:lnTo>
                  <a:pt x="101986" y="75845"/>
                </a:lnTo>
                <a:lnTo>
                  <a:pt x="111807" y="96706"/>
                </a:lnTo>
                <a:cubicBezTo>
                  <a:pt x="114299" y="102363"/>
                  <a:pt x="120910" y="104932"/>
                  <a:pt x="126575" y="102444"/>
                </a:cubicBezTo>
                <a:cubicBezTo>
                  <a:pt x="126821" y="102336"/>
                  <a:pt x="127063" y="102219"/>
                  <a:pt x="127301" y="102094"/>
                </a:cubicBezTo>
                <a:cubicBezTo>
                  <a:pt x="132903" y="98741"/>
                  <a:pt x="135055" y="91697"/>
                  <a:pt x="132280" y="857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5" name="Forma libre 294">
            <a:extLst>
              <a:ext uri="{FF2B5EF4-FFF2-40B4-BE49-F238E27FC236}">
                <a16:creationId xmlns:a16="http://schemas.microsoft.com/office/drawing/2014/main" id="{20252DE4-1207-A64B-8DCF-9EE4DFE0F956}"/>
              </a:ext>
            </a:extLst>
          </p:cNvPr>
          <p:cNvSpPr/>
          <p:nvPr/>
        </p:nvSpPr>
        <p:spPr>
          <a:xfrm>
            <a:off x="16043269" y="5227965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6" name="Forma libre 295">
            <a:extLst>
              <a:ext uri="{FF2B5EF4-FFF2-40B4-BE49-F238E27FC236}">
                <a16:creationId xmlns:a16="http://schemas.microsoft.com/office/drawing/2014/main" id="{59D63B44-A925-D34E-BE15-80A8A7AEF485}"/>
              </a:ext>
            </a:extLst>
          </p:cNvPr>
          <p:cNvSpPr/>
          <p:nvPr/>
        </p:nvSpPr>
        <p:spPr>
          <a:xfrm>
            <a:off x="16629762" y="5469523"/>
            <a:ext cx="662670" cy="1058882"/>
          </a:xfrm>
          <a:custGeom>
            <a:avLst/>
            <a:gdLst>
              <a:gd name="connsiteX0" fmla="*/ 133207 w 138331"/>
              <a:gd name="connsiteY0" fmla="*/ 85792 h 221041"/>
              <a:gd name="connsiteX1" fmla="*/ 133207 w 138331"/>
              <a:gd name="connsiteY1" fmla="*/ 85792 h 221041"/>
              <a:gd name="connsiteX2" fmla="*/ 126982 w 138331"/>
              <a:gd name="connsiteY2" fmla="*/ 71976 h 221041"/>
              <a:gd name="connsiteX3" fmla="*/ 115639 w 138331"/>
              <a:gd name="connsiteY3" fmla="*/ 48076 h 221041"/>
              <a:gd name="connsiteX4" fmla="*/ 105402 w 138331"/>
              <a:gd name="connsiteY4" fmla="*/ 26525 h 221041"/>
              <a:gd name="connsiteX5" fmla="*/ 90601 w 138331"/>
              <a:gd name="connsiteY5" fmla="*/ 10361 h 221041"/>
              <a:gd name="connsiteX6" fmla="*/ 54635 w 138331"/>
              <a:gd name="connsiteY6" fmla="*/ 10361 h 221041"/>
              <a:gd name="connsiteX7" fmla="*/ 43291 w 138331"/>
              <a:gd name="connsiteY7" fmla="*/ 19617 h 221041"/>
              <a:gd name="connsiteX8" fmla="*/ 37896 w 138331"/>
              <a:gd name="connsiteY8" fmla="*/ 31084 h 221041"/>
              <a:gd name="connsiteX9" fmla="*/ 27245 w 138331"/>
              <a:gd name="connsiteY9" fmla="*/ 53602 h 221041"/>
              <a:gd name="connsiteX10" fmla="*/ 16317 w 138331"/>
              <a:gd name="connsiteY10" fmla="*/ 75983 h 221041"/>
              <a:gd name="connsiteX11" fmla="*/ 11613 w 138331"/>
              <a:gd name="connsiteY11" fmla="*/ 85792 h 221041"/>
              <a:gd name="connsiteX12" fmla="*/ 16732 w 138331"/>
              <a:gd name="connsiteY12" fmla="*/ 102370 h 221041"/>
              <a:gd name="connsiteX13" fmla="*/ 31874 w 138331"/>
              <a:gd name="connsiteY13" fmla="*/ 97706 h 221041"/>
              <a:gd name="connsiteX14" fmla="*/ 32225 w 138331"/>
              <a:gd name="connsiteY14" fmla="*/ 96982 h 221041"/>
              <a:gd name="connsiteX15" fmla="*/ 42185 w 138331"/>
              <a:gd name="connsiteY15" fmla="*/ 76121 h 221041"/>
              <a:gd name="connsiteX16" fmla="*/ 42185 w 138331"/>
              <a:gd name="connsiteY16" fmla="*/ 76121 h 221041"/>
              <a:gd name="connsiteX17" fmla="*/ 42185 w 138331"/>
              <a:gd name="connsiteY17" fmla="*/ 76121 h 221041"/>
              <a:gd name="connsiteX18" fmla="*/ 26277 w 138331"/>
              <a:gd name="connsiteY18" fmla="*/ 134697 h 221041"/>
              <a:gd name="connsiteX19" fmla="*/ 40110 w 138331"/>
              <a:gd name="connsiteY19" fmla="*/ 134697 h 221041"/>
              <a:gd name="connsiteX20" fmla="*/ 40110 w 138331"/>
              <a:gd name="connsiteY20" fmla="*/ 199075 h 221041"/>
              <a:gd name="connsiteX21" fmla="*/ 52421 w 138331"/>
              <a:gd name="connsiteY21" fmla="*/ 211371 h 221041"/>
              <a:gd name="connsiteX22" fmla="*/ 64733 w 138331"/>
              <a:gd name="connsiteY22" fmla="*/ 199075 h 221041"/>
              <a:gd name="connsiteX23" fmla="*/ 64733 w 138331"/>
              <a:gd name="connsiteY23" fmla="*/ 134697 h 221041"/>
              <a:gd name="connsiteX24" fmla="*/ 78566 w 138331"/>
              <a:gd name="connsiteY24" fmla="*/ 134697 h 221041"/>
              <a:gd name="connsiteX25" fmla="*/ 78566 w 138331"/>
              <a:gd name="connsiteY25" fmla="*/ 199075 h 221041"/>
              <a:gd name="connsiteX26" fmla="*/ 90877 w 138331"/>
              <a:gd name="connsiteY26" fmla="*/ 211371 h 221041"/>
              <a:gd name="connsiteX27" fmla="*/ 103189 w 138331"/>
              <a:gd name="connsiteY27" fmla="*/ 199075 h 221041"/>
              <a:gd name="connsiteX28" fmla="*/ 103189 w 138331"/>
              <a:gd name="connsiteY28" fmla="*/ 134697 h 221041"/>
              <a:gd name="connsiteX29" fmla="*/ 117022 w 138331"/>
              <a:gd name="connsiteY29" fmla="*/ 134697 h 221041"/>
              <a:gd name="connsiteX30" fmla="*/ 101667 w 138331"/>
              <a:gd name="connsiteY30" fmla="*/ 76121 h 221041"/>
              <a:gd name="connsiteX31" fmla="*/ 101667 w 138331"/>
              <a:gd name="connsiteY31" fmla="*/ 76121 h 221041"/>
              <a:gd name="connsiteX32" fmla="*/ 101667 w 138331"/>
              <a:gd name="connsiteY32" fmla="*/ 76121 h 221041"/>
              <a:gd name="connsiteX33" fmla="*/ 111627 w 138331"/>
              <a:gd name="connsiteY33" fmla="*/ 96982 h 221041"/>
              <a:gd name="connsiteX34" fmla="*/ 126395 w 138331"/>
              <a:gd name="connsiteY34" fmla="*/ 102720 h 221041"/>
              <a:gd name="connsiteX35" fmla="*/ 127120 w 138331"/>
              <a:gd name="connsiteY35" fmla="*/ 102370 h 221041"/>
              <a:gd name="connsiteX36" fmla="*/ 133207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3207" y="85792"/>
                </a:moveTo>
                <a:lnTo>
                  <a:pt x="133207" y="85792"/>
                </a:lnTo>
                <a:lnTo>
                  <a:pt x="126982" y="71976"/>
                </a:lnTo>
                <a:cubicBezTo>
                  <a:pt x="123247" y="63964"/>
                  <a:pt x="119512" y="56089"/>
                  <a:pt x="115639" y="48076"/>
                </a:cubicBezTo>
                <a:cubicBezTo>
                  <a:pt x="111766" y="40064"/>
                  <a:pt x="108861" y="34261"/>
                  <a:pt x="105402" y="26525"/>
                </a:cubicBezTo>
                <a:cubicBezTo>
                  <a:pt x="101944" y="18789"/>
                  <a:pt x="99039" y="10361"/>
                  <a:pt x="90601" y="10361"/>
                </a:cubicBezTo>
                <a:lnTo>
                  <a:pt x="54635" y="10361"/>
                </a:lnTo>
                <a:cubicBezTo>
                  <a:pt x="49394" y="11030"/>
                  <a:pt x="44992" y="14622"/>
                  <a:pt x="43291" y="19617"/>
                </a:cubicBezTo>
                <a:lnTo>
                  <a:pt x="37896" y="31084"/>
                </a:lnTo>
                <a:cubicBezTo>
                  <a:pt x="34300" y="38544"/>
                  <a:pt x="30842" y="46142"/>
                  <a:pt x="27245" y="53602"/>
                </a:cubicBezTo>
                <a:lnTo>
                  <a:pt x="16317" y="75983"/>
                </a:lnTo>
                <a:cubicBezTo>
                  <a:pt x="14795" y="79298"/>
                  <a:pt x="13273" y="82614"/>
                  <a:pt x="11613" y="85792"/>
                </a:cubicBezTo>
                <a:cubicBezTo>
                  <a:pt x="8762" y="91807"/>
                  <a:pt x="10984" y="99002"/>
                  <a:pt x="16732" y="102370"/>
                </a:cubicBezTo>
                <a:cubicBezTo>
                  <a:pt x="22203" y="105258"/>
                  <a:pt x="28982" y="103170"/>
                  <a:pt x="31874" y="97706"/>
                </a:cubicBezTo>
                <a:cubicBezTo>
                  <a:pt x="32000" y="97469"/>
                  <a:pt x="32117" y="97227"/>
                  <a:pt x="32225" y="96982"/>
                </a:cubicBezTo>
                <a:lnTo>
                  <a:pt x="42185" y="76121"/>
                </a:lnTo>
                <a:lnTo>
                  <a:pt x="42185" y="76121"/>
                </a:lnTo>
                <a:lnTo>
                  <a:pt x="42185" y="76121"/>
                </a:lnTo>
                <a:lnTo>
                  <a:pt x="26277" y="134697"/>
                </a:lnTo>
                <a:lnTo>
                  <a:pt x="40110" y="134697"/>
                </a:lnTo>
                <a:lnTo>
                  <a:pt x="40110" y="199075"/>
                </a:lnTo>
                <a:cubicBezTo>
                  <a:pt x="40110" y="205866"/>
                  <a:pt x="45622" y="211371"/>
                  <a:pt x="52421" y="211371"/>
                </a:cubicBezTo>
                <a:cubicBezTo>
                  <a:pt x="59221" y="211371"/>
                  <a:pt x="64733" y="205866"/>
                  <a:pt x="64733" y="199075"/>
                </a:cubicBezTo>
                <a:lnTo>
                  <a:pt x="64733" y="134697"/>
                </a:lnTo>
                <a:lnTo>
                  <a:pt x="78566" y="134697"/>
                </a:lnTo>
                <a:lnTo>
                  <a:pt x="78566" y="199075"/>
                </a:lnTo>
                <a:cubicBezTo>
                  <a:pt x="78566" y="205866"/>
                  <a:pt x="84078" y="211371"/>
                  <a:pt x="90877" y="211371"/>
                </a:cubicBezTo>
                <a:cubicBezTo>
                  <a:pt x="97677" y="211371"/>
                  <a:pt x="103189" y="205866"/>
                  <a:pt x="103189" y="199075"/>
                </a:cubicBezTo>
                <a:lnTo>
                  <a:pt x="103189" y="134697"/>
                </a:lnTo>
                <a:lnTo>
                  <a:pt x="117022" y="134697"/>
                </a:lnTo>
                <a:lnTo>
                  <a:pt x="101667" y="76121"/>
                </a:lnTo>
                <a:lnTo>
                  <a:pt x="101667" y="76121"/>
                </a:lnTo>
                <a:lnTo>
                  <a:pt x="101667" y="76121"/>
                </a:lnTo>
                <a:lnTo>
                  <a:pt x="111627" y="96982"/>
                </a:lnTo>
                <a:cubicBezTo>
                  <a:pt x="114119" y="102639"/>
                  <a:pt x="120730" y="105208"/>
                  <a:pt x="126395" y="102720"/>
                </a:cubicBezTo>
                <a:cubicBezTo>
                  <a:pt x="126641" y="102612"/>
                  <a:pt x="126883" y="102495"/>
                  <a:pt x="127120" y="102370"/>
                </a:cubicBezTo>
                <a:cubicBezTo>
                  <a:pt x="133289" y="99383"/>
                  <a:pt x="135980" y="92053"/>
                  <a:pt x="133207" y="857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7" name="Forma libre 296">
            <a:extLst>
              <a:ext uri="{FF2B5EF4-FFF2-40B4-BE49-F238E27FC236}">
                <a16:creationId xmlns:a16="http://schemas.microsoft.com/office/drawing/2014/main" id="{8082A63C-2AD9-494E-818D-D45B83AC682C}"/>
              </a:ext>
            </a:extLst>
          </p:cNvPr>
          <p:cNvSpPr/>
          <p:nvPr/>
        </p:nvSpPr>
        <p:spPr>
          <a:xfrm>
            <a:off x="16824556" y="5227965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8" name="Forma libre 297">
            <a:extLst>
              <a:ext uri="{FF2B5EF4-FFF2-40B4-BE49-F238E27FC236}">
                <a16:creationId xmlns:a16="http://schemas.microsoft.com/office/drawing/2014/main" id="{0AA93959-5EAF-F449-9939-E3D749C1CDDE}"/>
              </a:ext>
            </a:extLst>
          </p:cNvPr>
          <p:cNvSpPr/>
          <p:nvPr/>
        </p:nvSpPr>
        <p:spPr>
          <a:xfrm>
            <a:off x="17414162" y="5469523"/>
            <a:ext cx="662670" cy="1058882"/>
          </a:xfrm>
          <a:custGeom>
            <a:avLst/>
            <a:gdLst>
              <a:gd name="connsiteX0" fmla="*/ 132557 w 138331"/>
              <a:gd name="connsiteY0" fmla="*/ 85792 h 221041"/>
              <a:gd name="connsiteX1" fmla="*/ 132557 w 138331"/>
              <a:gd name="connsiteY1" fmla="*/ 85792 h 221041"/>
              <a:gd name="connsiteX2" fmla="*/ 126332 w 138331"/>
              <a:gd name="connsiteY2" fmla="*/ 71976 h 221041"/>
              <a:gd name="connsiteX3" fmla="*/ 115127 w 138331"/>
              <a:gd name="connsiteY3" fmla="*/ 48076 h 221041"/>
              <a:gd name="connsiteX4" fmla="*/ 104753 w 138331"/>
              <a:gd name="connsiteY4" fmla="*/ 26525 h 221041"/>
              <a:gd name="connsiteX5" fmla="*/ 89951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247 w 138331"/>
              <a:gd name="connsiteY8" fmla="*/ 31084 h 221041"/>
              <a:gd name="connsiteX9" fmla="*/ 26733 w 138331"/>
              <a:gd name="connsiteY9" fmla="*/ 53602 h 221041"/>
              <a:gd name="connsiteX10" fmla="*/ 16220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088 w 138331"/>
              <a:gd name="connsiteY15" fmla="*/ 75569 h 221041"/>
              <a:gd name="connsiteX16" fmla="*/ 42088 w 138331"/>
              <a:gd name="connsiteY16" fmla="*/ 75569 h 221041"/>
              <a:gd name="connsiteX17" fmla="*/ 42088 w 138331"/>
              <a:gd name="connsiteY17" fmla="*/ 75569 h 221041"/>
              <a:gd name="connsiteX18" fmla="*/ 26180 w 138331"/>
              <a:gd name="connsiteY18" fmla="*/ 134144 h 221041"/>
              <a:gd name="connsiteX19" fmla="*/ 40013 w 138331"/>
              <a:gd name="connsiteY19" fmla="*/ 134144 h 221041"/>
              <a:gd name="connsiteX20" fmla="*/ 40013 w 138331"/>
              <a:gd name="connsiteY20" fmla="*/ 198523 h 221041"/>
              <a:gd name="connsiteX21" fmla="*/ 52325 w 138331"/>
              <a:gd name="connsiteY21" fmla="*/ 210818 h 221041"/>
              <a:gd name="connsiteX22" fmla="*/ 64636 w 138331"/>
              <a:gd name="connsiteY22" fmla="*/ 198523 h 221041"/>
              <a:gd name="connsiteX23" fmla="*/ 64636 w 138331"/>
              <a:gd name="connsiteY23" fmla="*/ 134144 h 221041"/>
              <a:gd name="connsiteX24" fmla="*/ 78469 w 138331"/>
              <a:gd name="connsiteY24" fmla="*/ 134144 h 221041"/>
              <a:gd name="connsiteX25" fmla="*/ 78469 w 138331"/>
              <a:gd name="connsiteY25" fmla="*/ 198523 h 221041"/>
              <a:gd name="connsiteX26" fmla="*/ 90781 w 138331"/>
              <a:gd name="connsiteY26" fmla="*/ 210818 h 221041"/>
              <a:gd name="connsiteX27" fmla="*/ 103092 w 138331"/>
              <a:gd name="connsiteY27" fmla="*/ 198523 h 221041"/>
              <a:gd name="connsiteX28" fmla="*/ 103092 w 138331"/>
              <a:gd name="connsiteY28" fmla="*/ 134144 h 221041"/>
              <a:gd name="connsiteX29" fmla="*/ 116926 w 138331"/>
              <a:gd name="connsiteY29" fmla="*/ 134144 h 221041"/>
              <a:gd name="connsiteX30" fmla="*/ 101571 w 138331"/>
              <a:gd name="connsiteY30" fmla="*/ 75845 h 221041"/>
              <a:gd name="connsiteX31" fmla="*/ 101571 w 138331"/>
              <a:gd name="connsiteY31" fmla="*/ 75845 h 221041"/>
              <a:gd name="connsiteX32" fmla="*/ 101571 w 138331"/>
              <a:gd name="connsiteY32" fmla="*/ 75845 h 221041"/>
              <a:gd name="connsiteX33" fmla="*/ 111392 w 138331"/>
              <a:gd name="connsiteY33" fmla="*/ 96706 h 221041"/>
              <a:gd name="connsiteX34" fmla="*/ 126160 w 138331"/>
              <a:gd name="connsiteY34" fmla="*/ 102444 h 221041"/>
              <a:gd name="connsiteX35" fmla="*/ 126886 w 138331"/>
              <a:gd name="connsiteY35" fmla="*/ 102094 h 221041"/>
              <a:gd name="connsiteX36" fmla="*/ 132557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557" y="85792"/>
                </a:moveTo>
                <a:lnTo>
                  <a:pt x="132557" y="85792"/>
                </a:lnTo>
                <a:lnTo>
                  <a:pt x="126332" y="71976"/>
                </a:lnTo>
                <a:lnTo>
                  <a:pt x="115127" y="48076"/>
                </a:lnTo>
                <a:lnTo>
                  <a:pt x="104753" y="26525"/>
                </a:lnTo>
                <a:cubicBezTo>
                  <a:pt x="101571" y="19617"/>
                  <a:pt x="98389" y="10361"/>
                  <a:pt x="89951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cubicBezTo>
                  <a:pt x="23275" y="60786"/>
                  <a:pt x="19679" y="67417"/>
                  <a:pt x="16220" y="75430"/>
                </a:cubicBezTo>
                <a:lnTo>
                  <a:pt x="11655" y="85239"/>
                </a:ln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845"/>
                </a:lnTo>
                <a:lnTo>
                  <a:pt x="101571" y="75845"/>
                </a:lnTo>
                <a:lnTo>
                  <a:pt x="101571" y="75845"/>
                </a:lnTo>
                <a:lnTo>
                  <a:pt x="111392" y="96706"/>
                </a:lnTo>
                <a:cubicBezTo>
                  <a:pt x="113884" y="102363"/>
                  <a:pt x="120496" y="104932"/>
                  <a:pt x="126160" y="102444"/>
                </a:cubicBezTo>
                <a:cubicBezTo>
                  <a:pt x="126406" y="102336"/>
                  <a:pt x="126648" y="102219"/>
                  <a:pt x="126886" y="102094"/>
                </a:cubicBezTo>
                <a:cubicBezTo>
                  <a:pt x="132746" y="98971"/>
                  <a:pt x="135216" y="91871"/>
                  <a:pt x="132557" y="857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99" name="Forma libre 298">
            <a:extLst>
              <a:ext uri="{FF2B5EF4-FFF2-40B4-BE49-F238E27FC236}">
                <a16:creationId xmlns:a16="http://schemas.microsoft.com/office/drawing/2014/main" id="{CC8805AD-5DF2-534F-994D-843D8FC5C3A7}"/>
              </a:ext>
            </a:extLst>
          </p:cNvPr>
          <p:cNvSpPr/>
          <p:nvPr/>
        </p:nvSpPr>
        <p:spPr>
          <a:xfrm>
            <a:off x="17606508" y="5227965"/>
            <a:ext cx="265069" cy="264719"/>
          </a:xfrm>
          <a:custGeom>
            <a:avLst/>
            <a:gdLst>
              <a:gd name="connsiteX0" fmla="*/ 31816 w 55332"/>
              <a:gd name="connsiteY0" fmla="*/ 53464 h 55260"/>
              <a:gd name="connsiteX1" fmla="*/ 53534 w 55332"/>
              <a:gd name="connsiteY1" fmla="*/ 32051 h 55260"/>
              <a:gd name="connsiteX2" fmla="*/ 32093 w 55332"/>
              <a:gd name="connsiteY2" fmla="*/ 10362 h 55260"/>
              <a:gd name="connsiteX3" fmla="*/ 10375 w 55332"/>
              <a:gd name="connsiteY3" fmla="*/ 31775 h 55260"/>
              <a:gd name="connsiteX4" fmla="*/ 10375 w 55332"/>
              <a:gd name="connsiteY4" fmla="*/ 31912 h 55260"/>
              <a:gd name="connsiteX5" fmla="*/ 31816 w 55332"/>
              <a:gd name="connsiteY5" fmla="*/ 53464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32" h="55260">
                <a:moveTo>
                  <a:pt x="31816" y="53464"/>
                </a:moveTo>
                <a:cubicBezTo>
                  <a:pt x="43734" y="53540"/>
                  <a:pt x="53457" y="43953"/>
                  <a:pt x="53534" y="32051"/>
                </a:cubicBezTo>
                <a:cubicBezTo>
                  <a:pt x="53610" y="20149"/>
                  <a:pt x="44011" y="10438"/>
                  <a:pt x="32093" y="10362"/>
                </a:cubicBezTo>
                <a:cubicBezTo>
                  <a:pt x="20175" y="10285"/>
                  <a:pt x="10452" y="19872"/>
                  <a:pt x="10375" y="31775"/>
                </a:cubicBezTo>
                <a:cubicBezTo>
                  <a:pt x="10375" y="31821"/>
                  <a:pt x="10375" y="31867"/>
                  <a:pt x="10375" y="31912"/>
                </a:cubicBezTo>
                <a:cubicBezTo>
                  <a:pt x="10375" y="43761"/>
                  <a:pt x="19952" y="53388"/>
                  <a:pt x="31816" y="53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2AD82B-AB63-F746-A5F3-F26A7D03382C}"/>
              </a:ext>
            </a:extLst>
          </p:cNvPr>
          <p:cNvSpPr txBox="1"/>
          <p:nvPr/>
        </p:nvSpPr>
        <p:spPr>
          <a:xfrm>
            <a:off x="11984958" y="6803722"/>
            <a:ext cx="842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0D7E2CC-6401-664F-B0AD-E1ACD902A85A}"/>
              </a:ext>
            </a:extLst>
          </p:cNvPr>
          <p:cNvSpPr/>
          <p:nvPr/>
        </p:nvSpPr>
        <p:spPr>
          <a:xfrm>
            <a:off x="11984958" y="5574759"/>
            <a:ext cx="24757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25%</a:t>
            </a:r>
          </a:p>
        </p:txBody>
      </p:sp>
      <p:sp>
        <p:nvSpPr>
          <p:cNvPr id="102" name="Forma libre 287">
            <a:extLst>
              <a:ext uri="{FF2B5EF4-FFF2-40B4-BE49-F238E27FC236}">
                <a16:creationId xmlns:a16="http://schemas.microsoft.com/office/drawing/2014/main" id="{30799F22-B7B1-7143-88AB-B1D1E0D268D5}"/>
              </a:ext>
            </a:extLst>
          </p:cNvPr>
          <p:cNvSpPr/>
          <p:nvPr/>
        </p:nvSpPr>
        <p:spPr>
          <a:xfrm>
            <a:off x="13505743" y="9850137"/>
            <a:ext cx="662670" cy="1058882"/>
          </a:xfrm>
          <a:custGeom>
            <a:avLst/>
            <a:gdLst>
              <a:gd name="connsiteX0" fmla="*/ 132834 w 138331"/>
              <a:gd name="connsiteY0" fmla="*/ 85792 h 221041"/>
              <a:gd name="connsiteX1" fmla="*/ 132834 w 138331"/>
              <a:gd name="connsiteY1" fmla="*/ 85792 h 221041"/>
              <a:gd name="connsiteX2" fmla="*/ 126609 w 138331"/>
              <a:gd name="connsiteY2" fmla="*/ 71976 h 221041"/>
              <a:gd name="connsiteX3" fmla="*/ 115266 w 138331"/>
              <a:gd name="connsiteY3" fmla="*/ 48076 h 221041"/>
              <a:gd name="connsiteX4" fmla="*/ 105029 w 138331"/>
              <a:gd name="connsiteY4" fmla="*/ 26525 h 221041"/>
              <a:gd name="connsiteX5" fmla="*/ 90089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385 w 138331"/>
              <a:gd name="connsiteY8" fmla="*/ 31084 h 221041"/>
              <a:gd name="connsiteX9" fmla="*/ 26733 w 138331"/>
              <a:gd name="connsiteY9" fmla="*/ 53602 h 221041"/>
              <a:gd name="connsiteX10" fmla="*/ 16359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227 w 138331"/>
              <a:gd name="connsiteY15" fmla="*/ 75569 h 221041"/>
              <a:gd name="connsiteX16" fmla="*/ 42227 w 138331"/>
              <a:gd name="connsiteY16" fmla="*/ 75569 h 221041"/>
              <a:gd name="connsiteX17" fmla="*/ 42227 w 138331"/>
              <a:gd name="connsiteY17" fmla="*/ 75569 h 221041"/>
              <a:gd name="connsiteX18" fmla="*/ 26318 w 138331"/>
              <a:gd name="connsiteY18" fmla="*/ 134144 h 221041"/>
              <a:gd name="connsiteX19" fmla="*/ 40152 w 138331"/>
              <a:gd name="connsiteY19" fmla="*/ 134144 h 221041"/>
              <a:gd name="connsiteX20" fmla="*/ 40152 w 138331"/>
              <a:gd name="connsiteY20" fmla="*/ 198523 h 221041"/>
              <a:gd name="connsiteX21" fmla="*/ 53843 w 138331"/>
              <a:gd name="connsiteY21" fmla="*/ 209578 h 221041"/>
              <a:gd name="connsiteX22" fmla="*/ 64913 w 138331"/>
              <a:gd name="connsiteY22" fmla="*/ 198523 h 221041"/>
              <a:gd name="connsiteX23" fmla="*/ 64913 w 138331"/>
              <a:gd name="connsiteY23" fmla="*/ 134144 h 221041"/>
              <a:gd name="connsiteX24" fmla="*/ 78746 w 138331"/>
              <a:gd name="connsiteY24" fmla="*/ 134144 h 221041"/>
              <a:gd name="connsiteX25" fmla="*/ 78746 w 138331"/>
              <a:gd name="connsiteY25" fmla="*/ 198523 h 221041"/>
              <a:gd name="connsiteX26" fmla="*/ 91058 w 138331"/>
              <a:gd name="connsiteY26" fmla="*/ 210818 h 221041"/>
              <a:gd name="connsiteX27" fmla="*/ 103369 w 138331"/>
              <a:gd name="connsiteY27" fmla="*/ 198523 h 221041"/>
              <a:gd name="connsiteX28" fmla="*/ 103369 w 138331"/>
              <a:gd name="connsiteY28" fmla="*/ 134144 h 221041"/>
              <a:gd name="connsiteX29" fmla="*/ 117202 w 138331"/>
              <a:gd name="connsiteY29" fmla="*/ 134144 h 221041"/>
              <a:gd name="connsiteX30" fmla="*/ 101848 w 138331"/>
              <a:gd name="connsiteY30" fmla="*/ 75569 h 221041"/>
              <a:gd name="connsiteX31" fmla="*/ 101848 w 138331"/>
              <a:gd name="connsiteY31" fmla="*/ 75569 h 221041"/>
              <a:gd name="connsiteX32" fmla="*/ 101848 w 138331"/>
              <a:gd name="connsiteY32" fmla="*/ 75569 h 221041"/>
              <a:gd name="connsiteX33" fmla="*/ 111669 w 138331"/>
              <a:gd name="connsiteY33" fmla="*/ 96429 h 221041"/>
              <a:gd name="connsiteX34" fmla="*/ 126437 w 138331"/>
              <a:gd name="connsiteY34" fmla="*/ 102167 h 221041"/>
              <a:gd name="connsiteX35" fmla="*/ 127162 w 138331"/>
              <a:gd name="connsiteY35" fmla="*/ 101817 h 221041"/>
              <a:gd name="connsiteX36" fmla="*/ 132834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834" y="85792"/>
                </a:moveTo>
                <a:lnTo>
                  <a:pt x="132834" y="85792"/>
                </a:lnTo>
                <a:lnTo>
                  <a:pt x="126609" y="71976"/>
                </a:lnTo>
                <a:cubicBezTo>
                  <a:pt x="122874" y="63964"/>
                  <a:pt x="119001" y="56089"/>
                  <a:pt x="115266" y="48076"/>
                </a:cubicBezTo>
                <a:lnTo>
                  <a:pt x="105029" y="26525"/>
                </a:lnTo>
                <a:cubicBezTo>
                  <a:pt x="101709" y="19617"/>
                  <a:pt x="98666" y="10361"/>
                  <a:pt x="90089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lnTo>
                  <a:pt x="37385" y="31084"/>
                </a:lnTo>
                <a:cubicBezTo>
                  <a:pt x="33788" y="38544"/>
                  <a:pt x="30330" y="46142"/>
                  <a:pt x="26733" y="53602"/>
                </a:cubicBezTo>
                <a:lnTo>
                  <a:pt x="16359" y="75430"/>
                </a:lnTo>
                <a:cubicBezTo>
                  <a:pt x="14837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1" y="96917"/>
                  <a:pt x="32158" y="96675"/>
                  <a:pt x="32267" y="96429"/>
                </a:cubicBezTo>
                <a:lnTo>
                  <a:pt x="42227" y="75569"/>
                </a:lnTo>
                <a:lnTo>
                  <a:pt x="42227" y="75569"/>
                </a:lnTo>
                <a:lnTo>
                  <a:pt x="42227" y="75569"/>
                </a:lnTo>
                <a:lnTo>
                  <a:pt x="26318" y="134144"/>
                </a:lnTo>
                <a:lnTo>
                  <a:pt x="40152" y="134144"/>
                </a:lnTo>
                <a:lnTo>
                  <a:pt x="40152" y="198523"/>
                </a:lnTo>
                <a:cubicBezTo>
                  <a:pt x="40875" y="205351"/>
                  <a:pt x="47005" y="210301"/>
                  <a:pt x="53843" y="209578"/>
                </a:cubicBezTo>
                <a:cubicBezTo>
                  <a:pt x="59682" y="208961"/>
                  <a:pt x="64295" y="204354"/>
                  <a:pt x="64913" y="198523"/>
                </a:cubicBezTo>
                <a:lnTo>
                  <a:pt x="64913" y="134144"/>
                </a:lnTo>
                <a:lnTo>
                  <a:pt x="78746" y="134144"/>
                </a:lnTo>
                <a:lnTo>
                  <a:pt x="78746" y="198523"/>
                </a:lnTo>
                <a:cubicBezTo>
                  <a:pt x="78746" y="205313"/>
                  <a:pt x="84258" y="210818"/>
                  <a:pt x="91058" y="210818"/>
                </a:cubicBezTo>
                <a:cubicBezTo>
                  <a:pt x="97857" y="210818"/>
                  <a:pt x="103369" y="205313"/>
                  <a:pt x="103369" y="198523"/>
                </a:cubicBezTo>
                <a:lnTo>
                  <a:pt x="103369" y="134144"/>
                </a:lnTo>
                <a:lnTo>
                  <a:pt x="117202" y="134144"/>
                </a:lnTo>
                <a:lnTo>
                  <a:pt x="101848" y="75569"/>
                </a:lnTo>
                <a:lnTo>
                  <a:pt x="101848" y="75569"/>
                </a:lnTo>
                <a:lnTo>
                  <a:pt x="101848" y="75569"/>
                </a:lnTo>
                <a:lnTo>
                  <a:pt x="111669" y="96429"/>
                </a:lnTo>
                <a:cubicBezTo>
                  <a:pt x="114160" y="102086"/>
                  <a:pt x="120772" y="104656"/>
                  <a:pt x="126437" y="102167"/>
                </a:cubicBezTo>
                <a:cubicBezTo>
                  <a:pt x="126683" y="102060"/>
                  <a:pt x="126925" y="101943"/>
                  <a:pt x="127162" y="101817"/>
                </a:cubicBezTo>
                <a:cubicBezTo>
                  <a:pt x="132777" y="98625"/>
                  <a:pt x="135192" y="91799"/>
                  <a:pt x="132834" y="8579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3" name="Forma libre 288">
            <a:extLst>
              <a:ext uri="{FF2B5EF4-FFF2-40B4-BE49-F238E27FC236}">
                <a16:creationId xmlns:a16="http://schemas.microsoft.com/office/drawing/2014/main" id="{3AF94CEF-09B1-BC46-BD6D-79DF499A0EFB}"/>
              </a:ext>
            </a:extLst>
          </p:cNvPr>
          <p:cNvSpPr/>
          <p:nvPr/>
        </p:nvSpPr>
        <p:spPr>
          <a:xfrm>
            <a:off x="13698745" y="9608579"/>
            <a:ext cx="265069" cy="264719"/>
          </a:xfrm>
          <a:custGeom>
            <a:avLst/>
            <a:gdLst>
              <a:gd name="connsiteX0" fmla="*/ 31955 w 55332"/>
              <a:gd name="connsiteY0" fmla="*/ 53464 h 55260"/>
              <a:gd name="connsiteX1" fmla="*/ 53535 w 55332"/>
              <a:gd name="connsiteY1" fmla="*/ 31913 h 55260"/>
              <a:gd name="connsiteX2" fmla="*/ 31955 w 55332"/>
              <a:gd name="connsiteY2" fmla="*/ 10361 h 55260"/>
              <a:gd name="connsiteX3" fmla="*/ 10375 w 55332"/>
              <a:gd name="connsiteY3" fmla="*/ 31913 h 55260"/>
              <a:gd name="connsiteX4" fmla="*/ 31678 w 55332"/>
              <a:gd name="connsiteY4" fmla="*/ 53464 h 55260"/>
              <a:gd name="connsiteX5" fmla="*/ 31955 w 55332"/>
              <a:gd name="connsiteY5" fmla="*/ 53464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32" h="55260">
                <a:moveTo>
                  <a:pt x="31955" y="53464"/>
                </a:moveTo>
                <a:cubicBezTo>
                  <a:pt x="43873" y="53464"/>
                  <a:pt x="53535" y="43815"/>
                  <a:pt x="53535" y="31913"/>
                </a:cubicBezTo>
                <a:cubicBezTo>
                  <a:pt x="53535" y="20010"/>
                  <a:pt x="43873" y="10361"/>
                  <a:pt x="31955" y="10361"/>
                </a:cubicBezTo>
                <a:cubicBezTo>
                  <a:pt x="20037" y="10361"/>
                  <a:pt x="10375" y="20010"/>
                  <a:pt x="10375" y="31913"/>
                </a:cubicBezTo>
                <a:cubicBezTo>
                  <a:pt x="10299" y="43739"/>
                  <a:pt x="19836" y="53388"/>
                  <a:pt x="31678" y="53464"/>
                </a:cubicBezTo>
                <a:cubicBezTo>
                  <a:pt x="31770" y="53465"/>
                  <a:pt x="31863" y="53465"/>
                  <a:pt x="31955" y="5346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4" name="Forma libre 289">
            <a:extLst>
              <a:ext uri="{FF2B5EF4-FFF2-40B4-BE49-F238E27FC236}">
                <a16:creationId xmlns:a16="http://schemas.microsoft.com/office/drawing/2014/main" id="{4FD80FB2-B427-5441-AE8B-AAB73C15EBF0}"/>
              </a:ext>
            </a:extLst>
          </p:cNvPr>
          <p:cNvSpPr/>
          <p:nvPr/>
        </p:nvSpPr>
        <p:spPr>
          <a:xfrm>
            <a:off x="14288227" y="9850137"/>
            <a:ext cx="662670" cy="1058882"/>
          </a:xfrm>
          <a:custGeom>
            <a:avLst/>
            <a:gdLst>
              <a:gd name="connsiteX0" fmla="*/ 132584 w 138331"/>
              <a:gd name="connsiteY0" fmla="*/ 85792 h 221041"/>
              <a:gd name="connsiteX1" fmla="*/ 132584 w 138331"/>
              <a:gd name="connsiteY1" fmla="*/ 85792 h 221041"/>
              <a:gd name="connsiteX2" fmla="*/ 126359 w 138331"/>
              <a:gd name="connsiteY2" fmla="*/ 71976 h 221041"/>
              <a:gd name="connsiteX3" fmla="*/ 115016 w 138331"/>
              <a:gd name="connsiteY3" fmla="*/ 48076 h 221041"/>
              <a:gd name="connsiteX4" fmla="*/ 104779 w 138331"/>
              <a:gd name="connsiteY4" fmla="*/ 26525 h 221041"/>
              <a:gd name="connsiteX5" fmla="*/ 89978 w 138331"/>
              <a:gd name="connsiteY5" fmla="*/ 10361 h 221041"/>
              <a:gd name="connsiteX6" fmla="*/ 54012 w 138331"/>
              <a:gd name="connsiteY6" fmla="*/ 10361 h 221041"/>
              <a:gd name="connsiteX7" fmla="*/ 42668 w 138331"/>
              <a:gd name="connsiteY7" fmla="*/ 19617 h 221041"/>
              <a:gd name="connsiteX8" fmla="*/ 37274 w 138331"/>
              <a:gd name="connsiteY8" fmla="*/ 31084 h 221041"/>
              <a:gd name="connsiteX9" fmla="*/ 26622 w 138331"/>
              <a:gd name="connsiteY9" fmla="*/ 53602 h 221041"/>
              <a:gd name="connsiteX10" fmla="*/ 16247 w 138331"/>
              <a:gd name="connsiteY10" fmla="*/ 75430 h 221041"/>
              <a:gd name="connsiteX11" fmla="*/ 11544 w 138331"/>
              <a:gd name="connsiteY11" fmla="*/ 85239 h 221041"/>
              <a:gd name="connsiteX12" fmla="*/ 16800 w 138331"/>
              <a:gd name="connsiteY12" fmla="*/ 101817 h 221041"/>
              <a:gd name="connsiteX13" fmla="*/ 31943 w 138331"/>
              <a:gd name="connsiteY13" fmla="*/ 97154 h 221041"/>
              <a:gd name="connsiteX14" fmla="*/ 32294 w 138331"/>
              <a:gd name="connsiteY14" fmla="*/ 96429 h 221041"/>
              <a:gd name="connsiteX15" fmla="*/ 42115 w 138331"/>
              <a:gd name="connsiteY15" fmla="*/ 75569 h 221041"/>
              <a:gd name="connsiteX16" fmla="*/ 42115 w 138331"/>
              <a:gd name="connsiteY16" fmla="*/ 75569 h 221041"/>
              <a:gd name="connsiteX17" fmla="*/ 42115 w 138331"/>
              <a:gd name="connsiteY17" fmla="*/ 75569 h 221041"/>
              <a:gd name="connsiteX18" fmla="*/ 26207 w 138331"/>
              <a:gd name="connsiteY18" fmla="*/ 134144 h 221041"/>
              <a:gd name="connsiteX19" fmla="*/ 40040 w 138331"/>
              <a:gd name="connsiteY19" fmla="*/ 134144 h 221041"/>
              <a:gd name="connsiteX20" fmla="*/ 40040 w 138331"/>
              <a:gd name="connsiteY20" fmla="*/ 198523 h 221041"/>
              <a:gd name="connsiteX21" fmla="*/ 52352 w 138331"/>
              <a:gd name="connsiteY21" fmla="*/ 210818 h 221041"/>
              <a:gd name="connsiteX22" fmla="*/ 64663 w 138331"/>
              <a:gd name="connsiteY22" fmla="*/ 198523 h 221041"/>
              <a:gd name="connsiteX23" fmla="*/ 64663 w 138331"/>
              <a:gd name="connsiteY23" fmla="*/ 134144 h 221041"/>
              <a:gd name="connsiteX24" fmla="*/ 78496 w 138331"/>
              <a:gd name="connsiteY24" fmla="*/ 134144 h 221041"/>
              <a:gd name="connsiteX25" fmla="*/ 78496 w 138331"/>
              <a:gd name="connsiteY25" fmla="*/ 198523 h 221041"/>
              <a:gd name="connsiteX26" fmla="*/ 90808 w 138331"/>
              <a:gd name="connsiteY26" fmla="*/ 210818 h 221041"/>
              <a:gd name="connsiteX27" fmla="*/ 103119 w 138331"/>
              <a:gd name="connsiteY27" fmla="*/ 198523 h 221041"/>
              <a:gd name="connsiteX28" fmla="*/ 103119 w 138331"/>
              <a:gd name="connsiteY28" fmla="*/ 134144 h 221041"/>
              <a:gd name="connsiteX29" fmla="*/ 116953 w 138331"/>
              <a:gd name="connsiteY29" fmla="*/ 134144 h 221041"/>
              <a:gd name="connsiteX30" fmla="*/ 101459 w 138331"/>
              <a:gd name="connsiteY30" fmla="*/ 75569 h 221041"/>
              <a:gd name="connsiteX31" fmla="*/ 101459 w 138331"/>
              <a:gd name="connsiteY31" fmla="*/ 75569 h 221041"/>
              <a:gd name="connsiteX32" fmla="*/ 101459 w 138331"/>
              <a:gd name="connsiteY32" fmla="*/ 75569 h 221041"/>
              <a:gd name="connsiteX33" fmla="*/ 111419 w 138331"/>
              <a:gd name="connsiteY33" fmla="*/ 96429 h 221041"/>
              <a:gd name="connsiteX34" fmla="*/ 126187 w 138331"/>
              <a:gd name="connsiteY34" fmla="*/ 102167 h 221041"/>
              <a:gd name="connsiteX35" fmla="*/ 126912 w 138331"/>
              <a:gd name="connsiteY35" fmla="*/ 101817 h 221041"/>
              <a:gd name="connsiteX36" fmla="*/ 132584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584" y="85792"/>
                </a:moveTo>
                <a:lnTo>
                  <a:pt x="132584" y="85792"/>
                </a:lnTo>
                <a:lnTo>
                  <a:pt x="126359" y="71976"/>
                </a:lnTo>
                <a:cubicBezTo>
                  <a:pt x="122624" y="63964"/>
                  <a:pt x="118889" y="56089"/>
                  <a:pt x="115016" y="48076"/>
                </a:cubicBezTo>
                <a:cubicBezTo>
                  <a:pt x="111143" y="40064"/>
                  <a:pt x="108238" y="34261"/>
                  <a:pt x="104779" y="26525"/>
                </a:cubicBezTo>
                <a:cubicBezTo>
                  <a:pt x="101321" y="18789"/>
                  <a:pt x="98416" y="10361"/>
                  <a:pt x="89978" y="10361"/>
                </a:cubicBezTo>
                <a:lnTo>
                  <a:pt x="54012" y="10361"/>
                </a:lnTo>
                <a:cubicBezTo>
                  <a:pt x="48771" y="11030"/>
                  <a:pt x="44369" y="14622"/>
                  <a:pt x="42668" y="19617"/>
                </a:cubicBezTo>
                <a:cubicBezTo>
                  <a:pt x="41008" y="23486"/>
                  <a:pt x="39072" y="27354"/>
                  <a:pt x="37274" y="31084"/>
                </a:cubicBezTo>
                <a:cubicBezTo>
                  <a:pt x="33815" y="38544"/>
                  <a:pt x="30219" y="46142"/>
                  <a:pt x="26622" y="53602"/>
                </a:cubicBezTo>
                <a:lnTo>
                  <a:pt x="16247" y="75430"/>
                </a:lnTo>
                <a:cubicBezTo>
                  <a:pt x="14725" y="78746"/>
                  <a:pt x="13204" y="82062"/>
                  <a:pt x="11544" y="85239"/>
                </a:cubicBezTo>
                <a:cubicBezTo>
                  <a:pt x="8786" y="91294"/>
                  <a:pt x="11055" y="98451"/>
                  <a:pt x="16800" y="101817"/>
                </a:cubicBezTo>
                <a:cubicBezTo>
                  <a:pt x="22271" y="104705"/>
                  <a:pt x="29051" y="102618"/>
                  <a:pt x="31943" y="97154"/>
                </a:cubicBezTo>
                <a:cubicBezTo>
                  <a:pt x="32068" y="96917"/>
                  <a:pt x="32185" y="96675"/>
                  <a:pt x="32294" y="96429"/>
                </a:cubicBezTo>
                <a:lnTo>
                  <a:pt x="42115" y="75569"/>
                </a:lnTo>
                <a:lnTo>
                  <a:pt x="42115" y="75569"/>
                </a:lnTo>
                <a:lnTo>
                  <a:pt x="42115" y="75569"/>
                </a:lnTo>
                <a:lnTo>
                  <a:pt x="26207" y="134144"/>
                </a:lnTo>
                <a:lnTo>
                  <a:pt x="40040" y="134144"/>
                </a:lnTo>
                <a:lnTo>
                  <a:pt x="40040" y="198523"/>
                </a:lnTo>
                <a:cubicBezTo>
                  <a:pt x="40040" y="205313"/>
                  <a:pt x="45552" y="210818"/>
                  <a:pt x="52352" y="210818"/>
                </a:cubicBezTo>
                <a:cubicBezTo>
                  <a:pt x="59151" y="210818"/>
                  <a:pt x="64663" y="205313"/>
                  <a:pt x="64663" y="198523"/>
                </a:cubicBezTo>
                <a:lnTo>
                  <a:pt x="64663" y="134144"/>
                </a:lnTo>
                <a:lnTo>
                  <a:pt x="78496" y="134144"/>
                </a:lnTo>
                <a:lnTo>
                  <a:pt x="78496" y="198523"/>
                </a:lnTo>
                <a:cubicBezTo>
                  <a:pt x="78496" y="205313"/>
                  <a:pt x="84008" y="210818"/>
                  <a:pt x="90808" y="210818"/>
                </a:cubicBezTo>
                <a:cubicBezTo>
                  <a:pt x="97607" y="210818"/>
                  <a:pt x="103119" y="205313"/>
                  <a:pt x="103119" y="198523"/>
                </a:cubicBezTo>
                <a:lnTo>
                  <a:pt x="103119" y="134144"/>
                </a:lnTo>
                <a:lnTo>
                  <a:pt x="116953" y="134144"/>
                </a:lnTo>
                <a:lnTo>
                  <a:pt x="101459" y="75569"/>
                </a:lnTo>
                <a:lnTo>
                  <a:pt x="101459" y="75569"/>
                </a:lnTo>
                <a:lnTo>
                  <a:pt x="101459" y="75569"/>
                </a:lnTo>
                <a:lnTo>
                  <a:pt x="111419" y="96429"/>
                </a:lnTo>
                <a:cubicBezTo>
                  <a:pt x="113911" y="102086"/>
                  <a:pt x="120522" y="104656"/>
                  <a:pt x="126187" y="102167"/>
                </a:cubicBezTo>
                <a:cubicBezTo>
                  <a:pt x="126433" y="102060"/>
                  <a:pt x="126675" y="101943"/>
                  <a:pt x="126912" y="101817"/>
                </a:cubicBezTo>
                <a:cubicBezTo>
                  <a:pt x="132627" y="98709"/>
                  <a:pt x="135074" y="91796"/>
                  <a:pt x="132584" y="8579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5" name="Forma libre 290">
            <a:extLst>
              <a:ext uri="{FF2B5EF4-FFF2-40B4-BE49-F238E27FC236}">
                <a16:creationId xmlns:a16="http://schemas.microsoft.com/office/drawing/2014/main" id="{40D6919B-923C-0149-9293-D0E071ECF100}"/>
              </a:ext>
            </a:extLst>
          </p:cNvPr>
          <p:cNvSpPr/>
          <p:nvPr/>
        </p:nvSpPr>
        <p:spPr>
          <a:xfrm>
            <a:off x="14480036" y="9608579"/>
            <a:ext cx="265069" cy="264719"/>
          </a:xfrm>
          <a:custGeom>
            <a:avLst/>
            <a:gdLst>
              <a:gd name="connsiteX0" fmla="*/ 31955 w 55332"/>
              <a:gd name="connsiteY0" fmla="*/ 53464 h 55260"/>
              <a:gd name="connsiteX1" fmla="*/ 53534 w 55332"/>
              <a:gd name="connsiteY1" fmla="*/ 31913 h 55260"/>
              <a:gd name="connsiteX2" fmla="*/ 31955 w 55332"/>
              <a:gd name="connsiteY2" fmla="*/ 10361 h 55260"/>
              <a:gd name="connsiteX3" fmla="*/ 10375 w 55332"/>
              <a:gd name="connsiteY3" fmla="*/ 31913 h 55260"/>
              <a:gd name="connsiteX4" fmla="*/ 31955 w 55332"/>
              <a:gd name="connsiteY4" fmla="*/ 53464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31955" y="53464"/>
                </a:moveTo>
                <a:cubicBezTo>
                  <a:pt x="43873" y="53464"/>
                  <a:pt x="53534" y="43815"/>
                  <a:pt x="53534" y="31913"/>
                </a:cubicBezTo>
                <a:cubicBezTo>
                  <a:pt x="53534" y="20010"/>
                  <a:pt x="43873" y="10361"/>
                  <a:pt x="31955" y="10361"/>
                </a:cubicBezTo>
                <a:cubicBezTo>
                  <a:pt x="20036" y="10361"/>
                  <a:pt x="10375" y="20010"/>
                  <a:pt x="10375" y="31913"/>
                </a:cubicBezTo>
                <a:cubicBezTo>
                  <a:pt x="10375" y="43815"/>
                  <a:pt x="20036" y="53464"/>
                  <a:pt x="31955" y="5346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6" name="Forma libre 291">
            <a:extLst>
              <a:ext uri="{FF2B5EF4-FFF2-40B4-BE49-F238E27FC236}">
                <a16:creationId xmlns:a16="http://schemas.microsoft.com/office/drawing/2014/main" id="{A28A68B7-416E-0C4C-8AD8-F9DCC8AA0BCC}"/>
              </a:ext>
            </a:extLst>
          </p:cNvPr>
          <p:cNvSpPr/>
          <p:nvPr/>
        </p:nvSpPr>
        <p:spPr>
          <a:xfrm>
            <a:off x="15068977" y="9850137"/>
            <a:ext cx="662670" cy="1058882"/>
          </a:xfrm>
          <a:custGeom>
            <a:avLst/>
            <a:gdLst>
              <a:gd name="connsiteX0" fmla="*/ 132695 w 138331"/>
              <a:gd name="connsiteY0" fmla="*/ 85792 h 221041"/>
              <a:gd name="connsiteX1" fmla="*/ 132695 w 138331"/>
              <a:gd name="connsiteY1" fmla="*/ 85792 h 221041"/>
              <a:gd name="connsiteX2" fmla="*/ 126609 w 138331"/>
              <a:gd name="connsiteY2" fmla="*/ 71976 h 221041"/>
              <a:gd name="connsiteX3" fmla="*/ 115266 w 138331"/>
              <a:gd name="connsiteY3" fmla="*/ 48076 h 221041"/>
              <a:gd name="connsiteX4" fmla="*/ 104891 w 138331"/>
              <a:gd name="connsiteY4" fmla="*/ 26525 h 221041"/>
              <a:gd name="connsiteX5" fmla="*/ 90089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247 w 138331"/>
              <a:gd name="connsiteY8" fmla="*/ 31084 h 221041"/>
              <a:gd name="connsiteX9" fmla="*/ 26733 w 138331"/>
              <a:gd name="connsiteY9" fmla="*/ 53602 h 221041"/>
              <a:gd name="connsiteX10" fmla="*/ 16358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088 w 138331"/>
              <a:gd name="connsiteY15" fmla="*/ 75569 h 221041"/>
              <a:gd name="connsiteX16" fmla="*/ 42088 w 138331"/>
              <a:gd name="connsiteY16" fmla="*/ 75569 h 221041"/>
              <a:gd name="connsiteX17" fmla="*/ 42088 w 138331"/>
              <a:gd name="connsiteY17" fmla="*/ 75569 h 221041"/>
              <a:gd name="connsiteX18" fmla="*/ 26180 w 138331"/>
              <a:gd name="connsiteY18" fmla="*/ 134144 h 221041"/>
              <a:gd name="connsiteX19" fmla="*/ 40013 w 138331"/>
              <a:gd name="connsiteY19" fmla="*/ 134144 h 221041"/>
              <a:gd name="connsiteX20" fmla="*/ 40013 w 138331"/>
              <a:gd name="connsiteY20" fmla="*/ 198523 h 221041"/>
              <a:gd name="connsiteX21" fmla="*/ 52325 w 138331"/>
              <a:gd name="connsiteY21" fmla="*/ 210818 h 221041"/>
              <a:gd name="connsiteX22" fmla="*/ 64636 w 138331"/>
              <a:gd name="connsiteY22" fmla="*/ 198523 h 221041"/>
              <a:gd name="connsiteX23" fmla="*/ 64636 w 138331"/>
              <a:gd name="connsiteY23" fmla="*/ 134144 h 221041"/>
              <a:gd name="connsiteX24" fmla="*/ 78469 w 138331"/>
              <a:gd name="connsiteY24" fmla="*/ 134144 h 221041"/>
              <a:gd name="connsiteX25" fmla="*/ 78469 w 138331"/>
              <a:gd name="connsiteY25" fmla="*/ 198523 h 221041"/>
              <a:gd name="connsiteX26" fmla="*/ 90781 w 138331"/>
              <a:gd name="connsiteY26" fmla="*/ 210818 h 221041"/>
              <a:gd name="connsiteX27" fmla="*/ 103092 w 138331"/>
              <a:gd name="connsiteY27" fmla="*/ 198523 h 221041"/>
              <a:gd name="connsiteX28" fmla="*/ 103092 w 138331"/>
              <a:gd name="connsiteY28" fmla="*/ 134144 h 221041"/>
              <a:gd name="connsiteX29" fmla="*/ 116926 w 138331"/>
              <a:gd name="connsiteY29" fmla="*/ 134144 h 221041"/>
              <a:gd name="connsiteX30" fmla="*/ 101571 w 138331"/>
              <a:gd name="connsiteY30" fmla="*/ 75569 h 221041"/>
              <a:gd name="connsiteX31" fmla="*/ 101571 w 138331"/>
              <a:gd name="connsiteY31" fmla="*/ 75569 h 221041"/>
              <a:gd name="connsiteX32" fmla="*/ 101571 w 138331"/>
              <a:gd name="connsiteY32" fmla="*/ 75569 h 221041"/>
              <a:gd name="connsiteX33" fmla="*/ 111392 w 138331"/>
              <a:gd name="connsiteY33" fmla="*/ 96429 h 221041"/>
              <a:gd name="connsiteX34" fmla="*/ 126160 w 138331"/>
              <a:gd name="connsiteY34" fmla="*/ 102167 h 221041"/>
              <a:gd name="connsiteX35" fmla="*/ 126886 w 138331"/>
              <a:gd name="connsiteY35" fmla="*/ 101817 h 221041"/>
              <a:gd name="connsiteX36" fmla="*/ 132695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695" y="85792"/>
                </a:moveTo>
                <a:lnTo>
                  <a:pt x="132695" y="85792"/>
                </a:lnTo>
                <a:cubicBezTo>
                  <a:pt x="130620" y="81371"/>
                  <a:pt x="128545" y="77088"/>
                  <a:pt x="126609" y="71976"/>
                </a:cubicBezTo>
                <a:lnTo>
                  <a:pt x="115266" y="48076"/>
                </a:lnTo>
                <a:lnTo>
                  <a:pt x="104891" y="26525"/>
                </a:lnTo>
                <a:cubicBezTo>
                  <a:pt x="101709" y="19617"/>
                  <a:pt x="98666" y="10361"/>
                  <a:pt x="90089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lnTo>
                  <a:pt x="16358" y="75430"/>
                </a:lnTo>
                <a:cubicBezTo>
                  <a:pt x="14699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569"/>
                </a:lnTo>
                <a:lnTo>
                  <a:pt x="101571" y="75569"/>
                </a:lnTo>
                <a:lnTo>
                  <a:pt x="101571" y="75569"/>
                </a:lnTo>
                <a:lnTo>
                  <a:pt x="111392" y="96429"/>
                </a:lnTo>
                <a:cubicBezTo>
                  <a:pt x="113884" y="102086"/>
                  <a:pt x="120496" y="104656"/>
                  <a:pt x="126160" y="102167"/>
                </a:cubicBezTo>
                <a:cubicBezTo>
                  <a:pt x="126406" y="102060"/>
                  <a:pt x="126648" y="101943"/>
                  <a:pt x="126886" y="101817"/>
                </a:cubicBezTo>
                <a:cubicBezTo>
                  <a:pt x="132653" y="98756"/>
                  <a:pt x="135163" y="91831"/>
                  <a:pt x="132695" y="85792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7" name="Forma libre 292">
            <a:extLst>
              <a:ext uri="{FF2B5EF4-FFF2-40B4-BE49-F238E27FC236}">
                <a16:creationId xmlns:a16="http://schemas.microsoft.com/office/drawing/2014/main" id="{0B879A66-9B90-4C4E-A07F-A10CEAF3A629}"/>
              </a:ext>
            </a:extLst>
          </p:cNvPr>
          <p:cNvSpPr/>
          <p:nvPr/>
        </p:nvSpPr>
        <p:spPr>
          <a:xfrm>
            <a:off x="15261322" y="9608579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8" name="Forma libre 293">
            <a:extLst>
              <a:ext uri="{FF2B5EF4-FFF2-40B4-BE49-F238E27FC236}">
                <a16:creationId xmlns:a16="http://schemas.microsoft.com/office/drawing/2014/main" id="{3A9A092A-D9B9-C547-9417-89F0CC4BF8E6}"/>
              </a:ext>
            </a:extLst>
          </p:cNvPr>
          <p:cNvSpPr/>
          <p:nvPr/>
        </p:nvSpPr>
        <p:spPr>
          <a:xfrm>
            <a:off x="15852251" y="9850137"/>
            <a:ext cx="662670" cy="1058882"/>
          </a:xfrm>
          <a:custGeom>
            <a:avLst/>
            <a:gdLst>
              <a:gd name="connsiteX0" fmla="*/ 132280 w 138331"/>
              <a:gd name="connsiteY0" fmla="*/ 85792 h 221041"/>
              <a:gd name="connsiteX1" fmla="*/ 132280 w 138331"/>
              <a:gd name="connsiteY1" fmla="*/ 85792 h 221041"/>
              <a:gd name="connsiteX2" fmla="*/ 126055 w 138331"/>
              <a:gd name="connsiteY2" fmla="*/ 71976 h 221041"/>
              <a:gd name="connsiteX3" fmla="*/ 114712 w 138331"/>
              <a:gd name="connsiteY3" fmla="*/ 48076 h 221041"/>
              <a:gd name="connsiteX4" fmla="*/ 104476 w 138331"/>
              <a:gd name="connsiteY4" fmla="*/ 26525 h 221041"/>
              <a:gd name="connsiteX5" fmla="*/ 89536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385 w 138331"/>
              <a:gd name="connsiteY8" fmla="*/ 31084 h 221041"/>
              <a:gd name="connsiteX9" fmla="*/ 26733 w 138331"/>
              <a:gd name="connsiteY9" fmla="*/ 53602 h 221041"/>
              <a:gd name="connsiteX10" fmla="*/ 16358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227 w 138331"/>
              <a:gd name="connsiteY15" fmla="*/ 75569 h 221041"/>
              <a:gd name="connsiteX16" fmla="*/ 42227 w 138331"/>
              <a:gd name="connsiteY16" fmla="*/ 75569 h 221041"/>
              <a:gd name="connsiteX17" fmla="*/ 42227 w 138331"/>
              <a:gd name="connsiteY17" fmla="*/ 75569 h 221041"/>
              <a:gd name="connsiteX18" fmla="*/ 26457 w 138331"/>
              <a:gd name="connsiteY18" fmla="*/ 134421 h 221041"/>
              <a:gd name="connsiteX19" fmla="*/ 40290 w 138331"/>
              <a:gd name="connsiteY19" fmla="*/ 134421 h 221041"/>
              <a:gd name="connsiteX20" fmla="*/ 40290 w 138331"/>
              <a:gd name="connsiteY20" fmla="*/ 198799 h 221041"/>
              <a:gd name="connsiteX21" fmla="*/ 53981 w 138331"/>
              <a:gd name="connsiteY21" fmla="*/ 209855 h 221041"/>
              <a:gd name="connsiteX22" fmla="*/ 65051 w 138331"/>
              <a:gd name="connsiteY22" fmla="*/ 198799 h 221041"/>
              <a:gd name="connsiteX23" fmla="*/ 65051 w 138331"/>
              <a:gd name="connsiteY23" fmla="*/ 134421 h 221041"/>
              <a:gd name="connsiteX24" fmla="*/ 78884 w 138331"/>
              <a:gd name="connsiteY24" fmla="*/ 134421 h 221041"/>
              <a:gd name="connsiteX25" fmla="*/ 78884 w 138331"/>
              <a:gd name="connsiteY25" fmla="*/ 198799 h 221041"/>
              <a:gd name="connsiteX26" fmla="*/ 91196 w 138331"/>
              <a:gd name="connsiteY26" fmla="*/ 211094 h 221041"/>
              <a:gd name="connsiteX27" fmla="*/ 103507 w 138331"/>
              <a:gd name="connsiteY27" fmla="*/ 198799 h 221041"/>
              <a:gd name="connsiteX28" fmla="*/ 103507 w 138331"/>
              <a:gd name="connsiteY28" fmla="*/ 134421 h 221041"/>
              <a:gd name="connsiteX29" fmla="*/ 117341 w 138331"/>
              <a:gd name="connsiteY29" fmla="*/ 134421 h 221041"/>
              <a:gd name="connsiteX30" fmla="*/ 101986 w 138331"/>
              <a:gd name="connsiteY30" fmla="*/ 75845 h 221041"/>
              <a:gd name="connsiteX31" fmla="*/ 101986 w 138331"/>
              <a:gd name="connsiteY31" fmla="*/ 75845 h 221041"/>
              <a:gd name="connsiteX32" fmla="*/ 101986 w 138331"/>
              <a:gd name="connsiteY32" fmla="*/ 75845 h 221041"/>
              <a:gd name="connsiteX33" fmla="*/ 111807 w 138331"/>
              <a:gd name="connsiteY33" fmla="*/ 96706 h 221041"/>
              <a:gd name="connsiteX34" fmla="*/ 126575 w 138331"/>
              <a:gd name="connsiteY34" fmla="*/ 102444 h 221041"/>
              <a:gd name="connsiteX35" fmla="*/ 127301 w 138331"/>
              <a:gd name="connsiteY35" fmla="*/ 102094 h 221041"/>
              <a:gd name="connsiteX36" fmla="*/ 132280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280" y="85792"/>
                </a:moveTo>
                <a:lnTo>
                  <a:pt x="132280" y="85792"/>
                </a:lnTo>
                <a:lnTo>
                  <a:pt x="126055" y="71976"/>
                </a:lnTo>
                <a:cubicBezTo>
                  <a:pt x="122321" y="63964"/>
                  <a:pt x="118447" y="56089"/>
                  <a:pt x="114712" y="48076"/>
                </a:cubicBezTo>
                <a:lnTo>
                  <a:pt x="104476" y="26525"/>
                </a:lnTo>
                <a:cubicBezTo>
                  <a:pt x="101156" y="19617"/>
                  <a:pt x="98113" y="10361"/>
                  <a:pt x="89536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lnTo>
                  <a:pt x="37385" y="31084"/>
                </a:lnTo>
                <a:cubicBezTo>
                  <a:pt x="33788" y="38544"/>
                  <a:pt x="30330" y="46142"/>
                  <a:pt x="26733" y="53602"/>
                </a:cubicBezTo>
                <a:lnTo>
                  <a:pt x="16358" y="75430"/>
                </a:lnTo>
                <a:cubicBezTo>
                  <a:pt x="14837" y="78746"/>
                  <a:pt x="13177" y="82062"/>
                  <a:pt x="11655" y="85239"/>
                </a:cubicBez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227" y="75569"/>
                </a:lnTo>
                <a:lnTo>
                  <a:pt x="42227" y="75569"/>
                </a:lnTo>
                <a:lnTo>
                  <a:pt x="42227" y="75569"/>
                </a:lnTo>
                <a:lnTo>
                  <a:pt x="26457" y="134421"/>
                </a:lnTo>
                <a:lnTo>
                  <a:pt x="40290" y="134421"/>
                </a:lnTo>
                <a:lnTo>
                  <a:pt x="40290" y="198799"/>
                </a:lnTo>
                <a:cubicBezTo>
                  <a:pt x="41014" y="205628"/>
                  <a:pt x="47143" y="210578"/>
                  <a:pt x="53981" y="209855"/>
                </a:cubicBezTo>
                <a:cubicBezTo>
                  <a:pt x="59820" y="209237"/>
                  <a:pt x="64433" y="204630"/>
                  <a:pt x="65051" y="198799"/>
                </a:cubicBezTo>
                <a:lnTo>
                  <a:pt x="65051" y="134421"/>
                </a:lnTo>
                <a:lnTo>
                  <a:pt x="78884" y="134421"/>
                </a:lnTo>
                <a:lnTo>
                  <a:pt x="78884" y="198799"/>
                </a:lnTo>
                <a:cubicBezTo>
                  <a:pt x="78884" y="205590"/>
                  <a:pt x="84397" y="211094"/>
                  <a:pt x="91196" y="211094"/>
                </a:cubicBezTo>
                <a:cubicBezTo>
                  <a:pt x="97995" y="211094"/>
                  <a:pt x="103507" y="205590"/>
                  <a:pt x="103507" y="198799"/>
                </a:cubicBezTo>
                <a:lnTo>
                  <a:pt x="103507" y="134421"/>
                </a:lnTo>
                <a:lnTo>
                  <a:pt x="117341" y="134421"/>
                </a:lnTo>
                <a:lnTo>
                  <a:pt x="101986" y="75845"/>
                </a:lnTo>
                <a:lnTo>
                  <a:pt x="101986" y="75845"/>
                </a:lnTo>
                <a:lnTo>
                  <a:pt x="101986" y="75845"/>
                </a:lnTo>
                <a:lnTo>
                  <a:pt x="111807" y="96706"/>
                </a:lnTo>
                <a:cubicBezTo>
                  <a:pt x="114299" y="102363"/>
                  <a:pt x="120910" y="104932"/>
                  <a:pt x="126575" y="102444"/>
                </a:cubicBezTo>
                <a:cubicBezTo>
                  <a:pt x="126821" y="102336"/>
                  <a:pt x="127063" y="102219"/>
                  <a:pt x="127301" y="102094"/>
                </a:cubicBezTo>
                <a:cubicBezTo>
                  <a:pt x="132903" y="98741"/>
                  <a:pt x="135055" y="91697"/>
                  <a:pt x="132280" y="857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09" name="Forma libre 294">
            <a:extLst>
              <a:ext uri="{FF2B5EF4-FFF2-40B4-BE49-F238E27FC236}">
                <a16:creationId xmlns:a16="http://schemas.microsoft.com/office/drawing/2014/main" id="{16212F19-0C73-F24C-B235-093DF9892ECB}"/>
              </a:ext>
            </a:extLst>
          </p:cNvPr>
          <p:cNvSpPr/>
          <p:nvPr/>
        </p:nvSpPr>
        <p:spPr>
          <a:xfrm>
            <a:off x="16043269" y="9608579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0" name="Forma libre 295">
            <a:extLst>
              <a:ext uri="{FF2B5EF4-FFF2-40B4-BE49-F238E27FC236}">
                <a16:creationId xmlns:a16="http://schemas.microsoft.com/office/drawing/2014/main" id="{DD8628AC-C207-FA4F-9BB5-CF4DF7995F0C}"/>
              </a:ext>
            </a:extLst>
          </p:cNvPr>
          <p:cNvSpPr/>
          <p:nvPr/>
        </p:nvSpPr>
        <p:spPr>
          <a:xfrm>
            <a:off x="16629762" y="9850137"/>
            <a:ext cx="662670" cy="1058882"/>
          </a:xfrm>
          <a:custGeom>
            <a:avLst/>
            <a:gdLst>
              <a:gd name="connsiteX0" fmla="*/ 133207 w 138331"/>
              <a:gd name="connsiteY0" fmla="*/ 85792 h 221041"/>
              <a:gd name="connsiteX1" fmla="*/ 133207 w 138331"/>
              <a:gd name="connsiteY1" fmla="*/ 85792 h 221041"/>
              <a:gd name="connsiteX2" fmla="*/ 126982 w 138331"/>
              <a:gd name="connsiteY2" fmla="*/ 71976 h 221041"/>
              <a:gd name="connsiteX3" fmla="*/ 115639 w 138331"/>
              <a:gd name="connsiteY3" fmla="*/ 48076 h 221041"/>
              <a:gd name="connsiteX4" fmla="*/ 105402 w 138331"/>
              <a:gd name="connsiteY4" fmla="*/ 26525 h 221041"/>
              <a:gd name="connsiteX5" fmla="*/ 90601 w 138331"/>
              <a:gd name="connsiteY5" fmla="*/ 10361 h 221041"/>
              <a:gd name="connsiteX6" fmla="*/ 54635 w 138331"/>
              <a:gd name="connsiteY6" fmla="*/ 10361 h 221041"/>
              <a:gd name="connsiteX7" fmla="*/ 43291 w 138331"/>
              <a:gd name="connsiteY7" fmla="*/ 19617 h 221041"/>
              <a:gd name="connsiteX8" fmla="*/ 37896 w 138331"/>
              <a:gd name="connsiteY8" fmla="*/ 31084 h 221041"/>
              <a:gd name="connsiteX9" fmla="*/ 27245 w 138331"/>
              <a:gd name="connsiteY9" fmla="*/ 53602 h 221041"/>
              <a:gd name="connsiteX10" fmla="*/ 16317 w 138331"/>
              <a:gd name="connsiteY10" fmla="*/ 75983 h 221041"/>
              <a:gd name="connsiteX11" fmla="*/ 11613 w 138331"/>
              <a:gd name="connsiteY11" fmla="*/ 85792 h 221041"/>
              <a:gd name="connsiteX12" fmla="*/ 16732 w 138331"/>
              <a:gd name="connsiteY12" fmla="*/ 102370 h 221041"/>
              <a:gd name="connsiteX13" fmla="*/ 31874 w 138331"/>
              <a:gd name="connsiteY13" fmla="*/ 97706 h 221041"/>
              <a:gd name="connsiteX14" fmla="*/ 32225 w 138331"/>
              <a:gd name="connsiteY14" fmla="*/ 96982 h 221041"/>
              <a:gd name="connsiteX15" fmla="*/ 42185 w 138331"/>
              <a:gd name="connsiteY15" fmla="*/ 76121 h 221041"/>
              <a:gd name="connsiteX16" fmla="*/ 42185 w 138331"/>
              <a:gd name="connsiteY16" fmla="*/ 76121 h 221041"/>
              <a:gd name="connsiteX17" fmla="*/ 42185 w 138331"/>
              <a:gd name="connsiteY17" fmla="*/ 76121 h 221041"/>
              <a:gd name="connsiteX18" fmla="*/ 26277 w 138331"/>
              <a:gd name="connsiteY18" fmla="*/ 134697 h 221041"/>
              <a:gd name="connsiteX19" fmla="*/ 40110 w 138331"/>
              <a:gd name="connsiteY19" fmla="*/ 134697 h 221041"/>
              <a:gd name="connsiteX20" fmla="*/ 40110 w 138331"/>
              <a:gd name="connsiteY20" fmla="*/ 199075 h 221041"/>
              <a:gd name="connsiteX21" fmla="*/ 52421 w 138331"/>
              <a:gd name="connsiteY21" fmla="*/ 211371 h 221041"/>
              <a:gd name="connsiteX22" fmla="*/ 64733 w 138331"/>
              <a:gd name="connsiteY22" fmla="*/ 199075 h 221041"/>
              <a:gd name="connsiteX23" fmla="*/ 64733 w 138331"/>
              <a:gd name="connsiteY23" fmla="*/ 134697 h 221041"/>
              <a:gd name="connsiteX24" fmla="*/ 78566 w 138331"/>
              <a:gd name="connsiteY24" fmla="*/ 134697 h 221041"/>
              <a:gd name="connsiteX25" fmla="*/ 78566 w 138331"/>
              <a:gd name="connsiteY25" fmla="*/ 199075 h 221041"/>
              <a:gd name="connsiteX26" fmla="*/ 90877 w 138331"/>
              <a:gd name="connsiteY26" fmla="*/ 211371 h 221041"/>
              <a:gd name="connsiteX27" fmla="*/ 103189 w 138331"/>
              <a:gd name="connsiteY27" fmla="*/ 199075 h 221041"/>
              <a:gd name="connsiteX28" fmla="*/ 103189 w 138331"/>
              <a:gd name="connsiteY28" fmla="*/ 134697 h 221041"/>
              <a:gd name="connsiteX29" fmla="*/ 117022 w 138331"/>
              <a:gd name="connsiteY29" fmla="*/ 134697 h 221041"/>
              <a:gd name="connsiteX30" fmla="*/ 101667 w 138331"/>
              <a:gd name="connsiteY30" fmla="*/ 76121 h 221041"/>
              <a:gd name="connsiteX31" fmla="*/ 101667 w 138331"/>
              <a:gd name="connsiteY31" fmla="*/ 76121 h 221041"/>
              <a:gd name="connsiteX32" fmla="*/ 101667 w 138331"/>
              <a:gd name="connsiteY32" fmla="*/ 76121 h 221041"/>
              <a:gd name="connsiteX33" fmla="*/ 111627 w 138331"/>
              <a:gd name="connsiteY33" fmla="*/ 96982 h 221041"/>
              <a:gd name="connsiteX34" fmla="*/ 126395 w 138331"/>
              <a:gd name="connsiteY34" fmla="*/ 102720 h 221041"/>
              <a:gd name="connsiteX35" fmla="*/ 127120 w 138331"/>
              <a:gd name="connsiteY35" fmla="*/ 102370 h 221041"/>
              <a:gd name="connsiteX36" fmla="*/ 133207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3207" y="85792"/>
                </a:moveTo>
                <a:lnTo>
                  <a:pt x="133207" y="85792"/>
                </a:lnTo>
                <a:lnTo>
                  <a:pt x="126982" y="71976"/>
                </a:lnTo>
                <a:cubicBezTo>
                  <a:pt x="123247" y="63964"/>
                  <a:pt x="119512" y="56089"/>
                  <a:pt x="115639" y="48076"/>
                </a:cubicBezTo>
                <a:cubicBezTo>
                  <a:pt x="111766" y="40064"/>
                  <a:pt x="108861" y="34261"/>
                  <a:pt x="105402" y="26525"/>
                </a:cubicBezTo>
                <a:cubicBezTo>
                  <a:pt x="101944" y="18789"/>
                  <a:pt x="99039" y="10361"/>
                  <a:pt x="90601" y="10361"/>
                </a:cubicBezTo>
                <a:lnTo>
                  <a:pt x="54635" y="10361"/>
                </a:lnTo>
                <a:cubicBezTo>
                  <a:pt x="49394" y="11030"/>
                  <a:pt x="44992" y="14622"/>
                  <a:pt x="43291" y="19617"/>
                </a:cubicBezTo>
                <a:lnTo>
                  <a:pt x="37896" y="31084"/>
                </a:lnTo>
                <a:cubicBezTo>
                  <a:pt x="34300" y="38544"/>
                  <a:pt x="30842" y="46142"/>
                  <a:pt x="27245" y="53602"/>
                </a:cubicBezTo>
                <a:lnTo>
                  <a:pt x="16317" y="75983"/>
                </a:lnTo>
                <a:cubicBezTo>
                  <a:pt x="14795" y="79298"/>
                  <a:pt x="13273" y="82614"/>
                  <a:pt x="11613" y="85792"/>
                </a:cubicBezTo>
                <a:cubicBezTo>
                  <a:pt x="8762" y="91807"/>
                  <a:pt x="10984" y="99002"/>
                  <a:pt x="16732" y="102370"/>
                </a:cubicBezTo>
                <a:cubicBezTo>
                  <a:pt x="22203" y="105258"/>
                  <a:pt x="28982" y="103170"/>
                  <a:pt x="31874" y="97706"/>
                </a:cubicBezTo>
                <a:cubicBezTo>
                  <a:pt x="32000" y="97469"/>
                  <a:pt x="32117" y="97227"/>
                  <a:pt x="32225" y="96982"/>
                </a:cubicBezTo>
                <a:lnTo>
                  <a:pt x="42185" y="76121"/>
                </a:lnTo>
                <a:lnTo>
                  <a:pt x="42185" y="76121"/>
                </a:lnTo>
                <a:lnTo>
                  <a:pt x="42185" y="76121"/>
                </a:lnTo>
                <a:lnTo>
                  <a:pt x="26277" y="134697"/>
                </a:lnTo>
                <a:lnTo>
                  <a:pt x="40110" y="134697"/>
                </a:lnTo>
                <a:lnTo>
                  <a:pt x="40110" y="199075"/>
                </a:lnTo>
                <a:cubicBezTo>
                  <a:pt x="40110" y="205866"/>
                  <a:pt x="45622" y="211371"/>
                  <a:pt x="52421" y="211371"/>
                </a:cubicBezTo>
                <a:cubicBezTo>
                  <a:pt x="59221" y="211371"/>
                  <a:pt x="64733" y="205866"/>
                  <a:pt x="64733" y="199075"/>
                </a:cubicBezTo>
                <a:lnTo>
                  <a:pt x="64733" y="134697"/>
                </a:lnTo>
                <a:lnTo>
                  <a:pt x="78566" y="134697"/>
                </a:lnTo>
                <a:lnTo>
                  <a:pt x="78566" y="199075"/>
                </a:lnTo>
                <a:cubicBezTo>
                  <a:pt x="78566" y="205866"/>
                  <a:pt x="84078" y="211371"/>
                  <a:pt x="90877" y="211371"/>
                </a:cubicBezTo>
                <a:cubicBezTo>
                  <a:pt x="97677" y="211371"/>
                  <a:pt x="103189" y="205866"/>
                  <a:pt x="103189" y="199075"/>
                </a:cubicBezTo>
                <a:lnTo>
                  <a:pt x="103189" y="134697"/>
                </a:lnTo>
                <a:lnTo>
                  <a:pt x="117022" y="134697"/>
                </a:lnTo>
                <a:lnTo>
                  <a:pt x="101667" y="76121"/>
                </a:lnTo>
                <a:lnTo>
                  <a:pt x="101667" y="76121"/>
                </a:lnTo>
                <a:lnTo>
                  <a:pt x="101667" y="76121"/>
                </a:lnTo>
                <a:lnTo>
                  <a:pt x="111627" y="96982"/>
                </a:lnTo>
                <a:cubicBezTo>
                  <a:pt x="114119" y="102639"/>
                  <a:pt x="120730" y="105208"/>
                  <a:pt x="126395" y="102720"/>
                </a:cubicBezTo>
                <a:cubicBezTo>
                  <a:pt x="126641" y="102612"/>
                  <a:pt x="126883" y="102495"/>
                  <a:pt x="127120" y="102370"/>
                </a:cubicBezTo>
                <a:cubicBezTo>
                  <a:pt x="133289" y="99383"/>
                  <a:pt x="135980" y="92053"/>
                  <a:pt x="133207" y="857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1" name="Forma libre 296">
            <a:extLst>
              <a:ext uri="{FF2B5EF4-FFF2-40B4-BE49-F238E27FC236}">
                <a16:creationId xmlns:a16="http://schemas.microsoft.com/office/drawing/2014/main" id="{5DF170E3-2D92-8D4D-8E4F-EF732DDFE499}"/>
              </a:ext>
            </a:extLst>
          </p:cNvPr>
          <p:cNvSpPr/>
          <p:nvPr/>
        </p:nvSpPr>
        <p:spPr>
          <a:xfrm>
            <a:off x="16824556" y="9608579"/>
            <a:ext cx="265069" cy="264719"/>
          </a:xfrm>
          <a:custGeom>
            <a:avLst/>
            <a:gdLst>
              <a:gd name="connsiteX0" fmla="*/ 53534 w 55332"/>
              <a:gd name="connsiteY0" fmla="*/ 31913 h 55260"/>
              <a:gd name="connsiteX1" fmla="*/ 31955 w 55332"/>
              <a:gd name="connsiteY1" fmla="*/ 53464 h 55260"/>
              <a:gd name="connsiteX2" fmla="*/ 10375 w 55332"/>
              <a:gd name="connsiteY2" fmla="*/ 31913 h 55260"/>
              <a:gd name="connsiteX3" fmla="*/ 31955 w 55332"/>
              <a:gd name="connsiteY3" fmla="*/ 10361 h 55260"/>
              <a:gd name="connsiteX4" fmla="*/ 53534 w 55332"/>
              <a:gd name="connsiteY4" fmla="*/ 31913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32" h="55260">
                <a:moveTo>
                  <a:pt x="53534" y="31913"/>
                </a:moveTo>
                <a:cubicBezTo>
                  <a:pt x="53534" y="43815"/>
                  <a:pt x="43873" y="53464"/>
                  <a:pt x="31955" y="53464"/>
                </a:cubicBezTo>
                <a:cubicBezTo>
                  <a:pt x="20036" y="53464"/>
                  <a:pt x="10375" y="43815"/>
                  <a:pt x="10375" y="31913"/>
                </a:cubicBezTo>
                <a:cubicBezTo>
                  <a:pt x="10375" y="20010"/>
                  <a:pt x="20036" y="10361"/>
                  <a:pt x="31955" y="10361"/>
                </a:cubicBezTo>
                <a:cubicBezTo>
                  <a:pt x="43873" y="10361"/>
                  <a:pt x="53534" y="20010"/>
                  <a:pt x="53534" y="319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2" name="Forma libre 297">
            <a:extLst>
              <a:ext uri="{FF2B5EF4-FFF2-40B4-BE49-F238E27FC236}">
                <a16:creationId xmlns:a16="http://schemas.microsoft.com/office/drawing/2014/main" id="{B2A41055-23F2-C54A-80F2-09F0E9D39D9A}"/>
              </a:ext>
            </a:extLst>
          </p:cNvPr>
          <p:cNvSpPr/>
          <p:nvPr/>
        </p:nvSpPr>
        <p:spPr>
          <a:xfrm>
            <a:off x="17414162" y="9850137"/>
            <a:ext cx="662670" cy="1058882"/>
          </a:xfrm>
          <a:custGeom>
            <a:avLst/>
            <a:gdLst>
              <a:gd name="connsiteX0" fmla="*/ 132557 w 138331"/>
              <a:gd name="connsiteY0" fmla="*/ 85792 h 221041"/>
              <a:gd name="connsiteX1" fmla="*/ 132557 w 138331"/>
              <a:gd name="connsiteY1" fmla="*/ 85792 h 221041"/>
              <a:gd name="connsiteX2" fmla="*/ 126332 w 138331"/>
              <a:gd name="connsiteY2" fmla="*/ 71976 h 221041"/>
              <a:gd name="connsiteX3" fmla="*/ 115127 w 138331"/>
              <a:gd name="connsiteY3" fmla="*/ 48076 h 221041"/>
              <a:gd name="connsiteX4" fmla="*/ 104753 w 138331"/>
              <a:gd name="connsiteY4" fmla="*/ 26525 h 221041"/>
              <a:gd name="connsiteX5" fmla="*/ 89951 w 138331"/>
              <a:gd name="connsiteY5" fmla="*/ 10361 h 221041"/>
              <a:gd name="connsiteX6" fmla="*/ 54123 w 138331"/>
              <a:gd name="connsiteY6" fmla="*/ 10361 h 221041"/>
              <a:gd name="connsiteX7" fmla="*/ 42780 w 138331"/>
              <a:gd name="connsiteY7" fmla="*/ 19617 h 221041"/>
              <a:gd name="connsiteX8" fmla="*/ 37247 w 138331"/>
              <a:gd name="connsiteY8" fmla="*/ 31084 h 221041"/>
              <a:gd name="connsiteX9" fmla="*/ 26733 w 138331"/>
              <a:gd name="connsiteY9" fmla="*/ 53602 h 221041"/>
              <a:gd name="connsiteX10" fmla="*/ 16220 w 138331"/>
              <a:gd name="connsiteY10" fmla="*/ 75430 h 221041"/>
              <a:gd name="connsiteX11" fmla="*/ 11655 w 138331"/>
              <a:gd name="connsiteY11" fmla="*/ 85239 h 221041"/>
              <a:gd name="connsiteX12" fmla="*/ 16774 w 138331"/>
              <a:gd name="connsiteY12" fmla="*/ 101817 h 221041"/>
              <a:gd name="connsiteX13" fmla="*/ 31916 w 138331"/>
              <a:gd name="connsiteY13" fmla="*/ 97154 h 221041"/>
              <a:gd name="connsiteX14" fmla="*/ 32267 w 138331"/>
              <a:gd name="connsiteY14" fmla="*/ 96429 h 221041"/>
              <a:gd name="connsiteX15" fmla="*/ 42088 w 138331"/>
              <a:gd name="connsiteY15" fmla="*/ 75569 h 221041"/>
              <a:gd name="connsiteX16" fmla="*/ 42088 w 138331"/>
              <a:gd name="connsiteY16" fmla="*/ 75569 h 221041"/>
              <a:gd name="connsiteX17" fmla="*/ 42088 w 138331"/>
              <a:gd name="connsiteY17" fmla="*/ 75569 h 221041"/>
              <a:gd name="connsiteX18" fmla="*/ 26180 w 138331"/>
              <a:gd name="connsiteY18" fmla="*/ 134144 h 221041"/>
              <a:gd name="connsiteX19" fmla="*/ 40013 w 138331"/>
              <a:gd name="connsiteY19" fmla="*/ 134144 h 221041"/>
              <a:gd name="connsiteX20" fmla="*/ 40013 w 138331"/>
              <a:gd name="connsiteY20" fmla="*/ 198523 h 221041"/>
              <a:gd name="connsiteX21" fmla="*/ 52325 w 138331"/>
              <a:gd name="connsiteY21" fmla="*/ 210818 h 221041"/>
              <a:gd name="connsiteX22" fmla="*/ 64636 w 138331"/>
              <a:gd name="connsiteY22" fmla="*/ 198523 h 221041"/>
              <a:gd name="connsiteX23" fmla="*/ 64636 w 138331"/>
              <a:gd name="connsiteY23" fmla="*/ 134144 h 221041"/>
              <a:gd name="connsiteX24" fmla="*/ 78469 w 138331"/>
              <a:gd name="connsiteY24" fmla="*/ 134144 h 221041"/>
              <a:gd name="connsiteX25" fmla="*/ 78469 w 138331"/>
              <a:gd name="connsiteY25" fmla="*/ 198523 h 221041"/>
              <a:gd name="connsiteX26" fmla="*/ 90781 w 138331"/>
              <a:gd name="connsiteY26" fmla="*/ 210818 h 221041"/>
              <a:gd name="connsiteX27" fmla="*/ 103092 w 138331"/>
              <a:gd name="connsiteY27" fmla="*/ 198523 h 221041"/>
              <a:gd name="connsiteX28" fmla="*/ 103092 w 138331"/>
              <a:gd name="connsiteY28" fmla="*/ 134144 h 221041"/>
              <a:gd name="connsiteX29" fmla="*/ 116926 w 138331"/>
              <a:gd name="connsiteY29" fmla="*/ 134144 h 221041"/>
              <a:gd name="connsiteX30" fmla="*/ 101571 w 138331"/>
              <a:gd name="connsiteY30" fmla="*/ 75845 h 221041"/>
              <a:gd name="connsiteX31" fmla="*/ 101571 w 138331"/>
              <a:gd name="connsiteY31" fmla="*/ 75845 h 221041"/>
              <a:gd name="connsiteX32" fmla="*/ 101571 w 138331"/>
              <a:gd name="connsiteY32" fmla="*/ 75845 h 221041"/>
              <a:gd name="connsiteX33" fmla="*/ 111392 w 138331"/>
              <a:gd name="connsiteY33" fmla="*/ 96706 h 221041"/>
              <a:gd name="connsiteX34" fmla="*/ 126160 w 138331"/>
              <a:gd name="connsiteY34" fmla="*/ 102444 h 221041"/>
              <a:gd name="connsiteX35" fmla="*/ 126886 w 138331"/>
              <a:gd name="connsiteY35" fmla="*/ 102094 h 221041"/>
              <a:gd name="connsiteX36" fmla="*/ 132557 w 138331"/>
              <a:gd name="connsiteY36" fmla="*/ 85792 h 22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38331" h="221041">
                <a:moveTo>
                  <a:pt x="132557" y="85792"/>
                </a:moveTo>
                <a:lnTo>
                  <a:pt x="132557" y="85792"/>
                </a:lnTo>
                <a:lnTo>
                  <a:pt x="126332" y="71976"/>
                </a:lnTo>
                <a:lnTo>
                  <a:pt x="115127" y="48076"/>
                </a:lnTo>
                <a:lnTo>
                  <a:pt x="104753" y="26525"/>
                </a:lnTo>
                <a:cubicBezTo>
                  <a:pt x="101571" y="19617"/>
                  <a:pt x="98389" y="10361"/>
                  <a:pt x="89951" y="10361"/>
                </a:cubicBezTo>
                <a:lnTo>
                  <a:pt x="54123" y="10361"/>
                </a:lnTo>
                <a:cubicBezTo>
                  <a:pt x="48882" y="11030"/>
                  <a:pt x="44481" y="14622"/>
                  <a:pt x="42780" y="19617"/>
                </a:cubicBezTo>
                <a:cubicBezTo>
                  <a:pt x="40982" y="23486"/>
                  <a:pt x="39183" y="27354"/>
                  <a:pt x="37247" y="31084"/>
                </a:cubicBezTo>
                <a:lnTo>
                  <a:pt x="26733" y="53602"/>
                </a:lnTo>
                <a:cubicBezTo>
                  <a:pt x="23275" y="60786"/>
                  <a:pt x="19679" y="67417"/>
                  <a:pt x="16220" y="75430"/>
                </a:cubicBezTo>
                <a:lnTo>
                  <a:pt x="11655" y="85239"/>
                </a:lnTo>
                <a:cubicBezTo>
                  <a:pt x="8733" y="91250"/>
                  <a:pt x="10969" y="98494"/>
                  <a:pt x="16774" y="101817"/>
                </a:cubicBezTo>
                <a:cubicBezTo>
                  <a:pt x="22244" y="104705"/>
                  <a:pt x="29024" y="102618"/>
                  <a:pt x="31916" y="97154"/>
                </a:cubicBezTo>
                <a:cubicBezTo>
                  <a:pt x="32042" y="96917"/>
                  <a:pt x="32159" y="96675"/>
                  <a:pt x="32267" y="96429"/>
                </a:cubicBezTo>
                <a:lnTo>
                  <a:pt x="42088" y="75569"/>
                </a:lnTo>
                <a:lnTo>
                  <a:pt x="42088" y="75569"/>
                </a:lnTo>
                <a:lnTo>
                  <a:pt x="42088" y="75569"/>
                </a:lnTo>
                <a:lnTo>
                  <a:pt x="26180" y="134144"/>
                </a:lnTo>
                <a:lnTo>
                  <a:pt x="40013" y="134144"/>
                </a:lnTo>
                <a:lnTo>
                  <a:pt x="40013" y="198523"/>
                </a:lnTo>
                <a:cubicBezTo>
                  <a:pt x="40013" y="205313"/>
                  <a:pt x="45525" y="210818"/>
                  <a:pt x="52325" y="210818"/>
                </a:cubicBezTo>
                <a:cubicBezTo>
                  <a:pt x="59124" y="210818"/>
                  <a:pt x="64636" y="205313"/>
                  <a:pt x="64636" y="198523"/>
                </a:cubicBezTo>
                <a:lnTo>
                  <a:pt x="64636" y="134144"/>
                </a:lnTo>
                <a:lnTo>
                  <a:pt x="78469" y="134144"/>
                </a:lnTo>
                <a:lnTo>
                  <a:pt x="78469" y="198523"/>
                </a:lnTo>
                <a:cubicBezTo>
                  <a:pt x="78469" y="205313"/>
                  <a:pt x="83982" y="210818"/>
                  <a:pt x="90781" y="210818"/>
                </a:cubicBezTo>
                <a:cubicBezTo>
                  <a:pt x="97580" y="210818"/>
                  <a:pt x="103092" y="205313"/>
                  <a:pt x="103092" y="198523"/>
                </a:cubicBezTo>
                <a:lnTo>
                  <a:pt x="103092" y="134144"/>
                </a:lnTo>
                <a:lnTo>
                  <a:pt x="116926" y="134144"/>
                </a:lnTo>
                <a:lnTo>
                  <a:pt x="101571" y="75845"/>
                </a:lnTo>
                <a:lnTo>
                  <a:pt x="101571" y="75845"/>
                </a:lnTo>
                <a:lnTo>
                  <a:pt x="101571" y="75845"/>
                </a:lnTo>
                <a:lnTo>
                  <a:pt x="111392" y="96706"/>
                </a:lnTo>
                <a:cubicBezTo>
                  <a:pt x="113884" y="102363"/>
                  <a:pt x="120496" y="104932"/>
                  <a:pt x="126160" y="102444"/>
                </a:cubicBezTo>
                <a:cubicBezTo>
                  <a:pt x="126406" y="102336"/>
                  <a:pt x="126648" y="102219"/>
                  <a:pt x="126886" y="102094"/>
                </a:cubicBezTo>
                <a:cubicBezTo>
                  <a:pt x="132746" y="98971"/>
                  <a:pt x="135216" y="91871"/>
                  <a:pt x="132557" y="857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3" name="Forma libre 298">
            <a:extLst>
              <a:ext uri="{FF2B5EF4-FFF2-40B4-BE49-F238E27FC236}">
                <a16:creationId xmlns:a16="http://schemas.microsoft.com/office/drawing/2014/main" id="{74215C45-9752-5B45-BBF9-4B2BBB0CA7C9}"/>
              </a:ext>
            </a:extLst>
          </p:cNvPr>
          <p:cNvSpPr/>
          <p:nvPr/>
        </p:nvSpPr>
        <p:spPr>
          <a:xfrm>
            <a:off x="17606508" y="9608579"/>
            <a:ext cx="265069" cy="264719"/>
          </a:xfrm>
          <a:custGeom>
            <a:avLst/>
            <a:gdLst>
              <a:gd name="connsiteX0" fmla="*/ 31816 w 55332"/>
              <a:gd name="connsiteY0" fmla="*/ 53464 h 55260"/>
              <a:gd name="connsiteX1" fmla="*/ 53534 w 55332"/>
              <a:gd name="connsiteY1" fmla="*/ 32051 h 55260"/>
              <a:gd name="connsiteX2" fmla="*/ 32093 w 55332"/>
              <a:gd name="connsiteY2" fmla="*/ 10362 h 55260"/>
              <a:gd name="connsiteX3" fmla="*/ 10375 w 55332"/>
              <a:gd name="connsiteY3" fmla="*/ 31775 h 55260"/>
              <a:gd name="connsiteX4" fmla="*/ 10375 w 55332"/>
              <a:gd name="connsiteY4" fmla="*/ 31912 h 55260"/>
              <a:gd name="connsiteX5" fmla="*/ 31816 w 55332"/>
              <a:gd name="connsiteY5" fmla="*/ 53464 h 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32" h="55260">
                <a:moveTo>
                  <a:pt x="31816" y="53464"/>
                </a:moveTo>
                <a:cubicBezTo>
                  <a:pt x="43734" y="53540"/>
                  <a:pt x="53457" y="43953"/>
                  <a:pt x="53534" y="32051"/>
                </a:cubicBezTo>
                <a:cubicBezTo>
                  <a:pt x="53610" y="20149"/>
                  <a:pt x="44011" y="10438"/>
                  <a:pt x="32093" y="10362"/>
                </a:cubicBezTo>
                <a:cubicBezTo>
                  <a:pt x="20175" y="10285"/>
                  <a:pt x="10452" y="19872"/>
                  <a:pt x="10375" y="31775"/>
                </a:cubicBezTo>
                <a:cubicBezTo>
                  <a:pt x="10375" y="31821"/>
                  <a:pt x="10375" y="31867"/>
                  <a:pt x="10375" y="31912"/>
                </a:cubicBezTo>
                <a:cubicBezTo>
                  <a:pt x="10375" y="43761"/>
                  <a:pt x="19952" y="53388"/>
                  <a:pt x="31816" y="534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27E4023-011F-234F-B644-44520376CF43}"/>
              </a:ext>
            </a:extLst>
          </p:cNvPr>
          <p:cNvSpPr txBox="1"/>
          <p:nvPr/>
        </p:nvSpPr>
        <p:spPr>
          <a:xfrm>
            <a:off x="11984958" y="11184336"/>
            <a:ext cx="842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C730182-5BB0-D947-A829-CC003AD50D12}"/>
              </a:ext>
            </a:extLst>
          </p:cNvPr>
          <p:cNvSpPr/>
          <p:nvPr/>
        </p:nvSpPr>
        <p:spPr>
          <a:xfrm>
            <a:off x="11984958" y="9955373"/>
            <a:ext cx="24757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40%</a:t>
            </a:r>
          </a:p>
        </p:txBody>
      </p:sp>
      <p:cxnSp>
        <p:nvCxnSpPr>
          <p:cNvPr id="116" name="Conector recto 79">
            <a:extLst>
              <a:ext uri="{FF2B5EF4-FFF2-40B4-BE49-F238E27FC236}">
                <a16:creationId xmlns:a16="http://schemas.microsoft.com/office/drawing/2014/main" id="{53591B47-A3B0-C44A-8916-551D02114D2C}"/>
              </a:ext>
            </a:extLst>
          </p:cNvPr>
          <p:cNvCxnSpPr>
            <a:cxnSpLocks/>
          </p:cNvCxnSpPr>
          <p:nvPr/>
        </p:nvCxnSpPr>
        <p:spPr>
          <a:xfrm>
            <a:off x="12080775" y="8931332"/>
            <a:ext cx="818488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7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4DFFE1-3A2F-D744-B90F-DB1EBC9C5342}"/>
              </a:ext>
            </a:extLst>
          </p:cNvPr>
          <p:cNvGrpSpPr/>
          <p:nvPr/>
        </p:nvGrpSpPr>
        <p:grpSpPr>
          <a:xfrm>
            <a:off x="4107278" y="4897147"/>
            <a:ext cx="7827287" cy="6545936"/>
            <a:chOff x="6126163" y="5629275"/>
            <a:chExt cx="1347757" cy="1127125"/>
          </a:xfrm>
        </p:grpSpPr>
        <p:sp>
          <p:nvSpPr>
            <p:cNvPr id="56" name="Freeform 126">
              <a:extLst>
                <a:ext uri="{FF2B5EF4-FFF2-40B4-BE49-F238E27FC236}">
                  <a16:creationId xmlns:a16="http://schemas.microsoft.com/office/drawing/2014/main" id="{92101882-5DC6-CC41-91AF-D74A5C85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5629275"/>
              <a:ext cx="1127125" cy="1127125"/>
            </a:xfrm>
            <a:custGeom>
              <a:avLst/>
              <a:gdLst>
                <a:gd name="T0" fmla="*/ 1566 w 3133"/>
                <a:gd name="T1" fmla="*/ 0 h 3133"/>
                <a:gd name="T2" fmla="*/ 1566 w 3133"/>
                <a:gd name="T3" fmla="*/ 0 h 3133"/>
                <a:gd name="T4" fmla="*/ 3132 w 3133"/>
                <a:gd name="T5" fmla="*/ 1566 h 3133"/>
                <a:gd name="T6" fmla="*/ 1566 w 3133"/>
                <a:gd name="T7" fmla="*/ 3132 h 3133"/>
                <a:gd name="T8" fmla="*/ 0 w 3133"/>
                <a:gd name="T9" fmla="*/ 1566 h 3133"/>
                <a:gd name="T10" fmla="*/ 1566 w 3133"/>
                <a:gd name="T11" fmla="*/ 0 h 3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3" h="3133">
                  <a:moveTo>
                    <a:pt x="1566" y="0"/>
                  </a:moveTo>
                  <a:lnTo>
                    <a:pt x="1566" y="0"/>
                  </a:lnTo>
                  <a:cubicBezTo>
                    <a:pt x="2435" y="0"/>
                    <a:pt x="3132" y="698"/>
                    <a:pt x="3132" y="1566"/>
                  </a:cubicBezTo>
                  <a:cubicBezTo>
                    <a:pt x="3132" y="2435"/>
                    <a:pt x="2435" y="3132"/>
                    <a:pt x="1566" y="3132"/>
                  </a:cubicBezTo>
                  <a:cubicBezTo>
                    <a:pt x="698" y="3132"/>
                    <a:pt x="0" y="2435"/>
                    <a:pt x="0" y="1566"/>
                  </a:cubicBezTo>
                  <a:cubicBezTo>
                    <a:pt x="0" y="698"/>
                    <a:pt x="698" y="0"/>
                    <a:pt x="156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128">
              <a:extLst>
                <a:ext uri="{FF2B5EF4-FFF2-40B4-BE49-F238E27FC236}">
                  <a16:creationId xmlns:a16="http://schemas.microsoft.com/office/drawing/2014/main" id="{65253FB3-FE2A-494F-9F76-EDAA85CDF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6151563"/>
              <a:ext cx="441325" cy="579437"/>
            </a:xfrm>
            <a:custGeom>
              <a:avLst/>
              <a:gdLst>
                <a:gd name="T0" fmla="*/ 968 w 1225"/>
                <a:gd name="T1" fmla="*/ 811 h 1609"/>
                <a:gd name="T2" fmla="*/ 968 w 1225"/>
                <a:gd name="T3" fmla="*/ 811 h 1609"/>
                <a:gd name="T4" fmla="*/ 911 w 1225"/>
                <a:gd name="T5" fmla="*/ 1167 h 1609"/>
                <a:gd name="T6" fmla="*/ 1011 w 1225"/>
                <a:gd name="T7" fmla="*/ 1409 h 1609"/>
                <a:gd name="T8" fmla="*/ 1025 w 1225"/>
                <a:gd name="T9" fmla="*/ 1480 h 1609"/>
                <a:gd name="T10" fmla="*/ 712 w 1225"/>
                <a:gd name="T11" fmla="*/ 1608 h 1609"/>
                <a:gd name="T12" fmla="*/ 669 w 1225"/>
                <a:gd name="T13" fmla="*/ 1565 h 1609"/>
                <a:gd name="T14" fmla="*/ 384 w 1225"/>
                <a:gd name="T15" fmla="*/ 1409 h 1609"/>
                <a:gd name="T16" fmla="*/ 199 w 1225"/>
                <a:gd name="T17" fmla="*/ 1039 h 1609"/>
                <a:gd name="T18" fmla="*/ 43 w 1225"/>
                <a:gd name="T19" fmla="*/ 953 h 1609"/>
                <a:gd name="T20" fmla="*/ 0 w 1225"/>
                <a:gd name="T21" fmla="*/ 783 h 1609"/>
                <a:gd name="T22" fmla="*/ 14 w 1225"/>
                <a:gd name="T23" fmla="*/ 526 h 1609"/>
                <a:gd name="T24" fmla="*/ 341 w 1225"/>
                <a:gd name="T25" fmla="*/ 213 h 1609"/>
                <a:gd name="T26" fmla="*/ 797 w 1225"/>
                <a:gd name="T27" fmla="*/ 71 h 1609"/>
                <a:gd name="T28" fmla="*/ 1139 w 1225"/>
                <a:gd name="T29" fmla="*/ 56 h 1609"/>
                <a:gd name="T30" fmla="*/ 1224 w 1225"/>
                <a:gd name="T31" fmla="*/ 270 h 1609"/>
                <a:gd name="T32" fmla="*/ 968 w 1225"/>
                <a:gd name="T33" fmla="*/ 811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5" h="1609">
                  <a:moveTo>
                    <a:pt x="968" y="811"/>
                  </a:moveTo>
                  <a:lnTo>
                    <a:pt x="968" y="811"/>
                  </a:lnTo>
                  <a:cubicBezTo>
                    <a:pt x="911" y="925"/>
                    <a:pt x="883" y="1039"/>
                    <a:pt x="911" y="1167"/>
                  </a:cubicBezTo>
                  <a:cubicBezTo>
                    <a:pt x="926" y="1252"/>
                    <a:pt x="982" y="1323"/>
                    <a:pt x="1011" y="1409"/>
                  </a:cubicBezTo>
                  <a:cubicBezTo>
                    <a:pt x="1011" y="1437"/>
                    <a:pt x="1025" y="1451"/>
                    <a:pt x="1025" y="1480"/>
                  </a:cubicBezTo>
                  <a:cubicBezTo>
                    <a:pt x="926" y="1537"/>
                    <a:pt x="826" y="1580"/>
                    <a:pt x="712" y="1608"/>
                  </a:cubicBezTo>
                  <a:cubicBezTo>
                    <a:pt x="712" y="1594"/>
                    <a:pt x="698" y="1580"/>
                    <a:pt x="669" y="1565"/>
                  </a:cubicBezTo>
                  <a:cubicBezTo>
                    <a:pt x="584" y="1508"/>
                    <a:pt x="455" y="1494"/>
                    <a:pt x="384" y="1409"/>
                  </a:cubicBezTo>
                  <a:cubicBezTo>
                    <a:pt x="285" y="1309"/>
                    <a:pt x="313" y="1124"/>
                    <a:pt x="199" y="1039"/>
                  </a:cubicBezTo>
                  <a:cubicBezTo>
                    <a:pt x="157" y="1010"/>
                    <a:pt x="85" y="996"/>
                    <a:pt x="43" y="953"/>
                  </a:cubicBezTo>
                  <a:cubicBezTo>
                    <a:pt x="0" y="911"/>
                    <a:pt x="0" y="840"/>
                    <a:pt x="0" y="783"/>
                  </a:cubicBezTo>
                  <a:cubicBezTo>
                    <a:pt x="0" y="697"/>
                    <a:pt x="0" y="612"/>
                    <a:pt x="14" y="526"/>
                  </a:cubicBezTo>
                  <a:cubicBezTo>
                    <a:pt x="57" y="341"/>
                    <a:pt x="157" y="270"/>
                    <a:pt x="341" y="213"/>
                  </a:cubicBezTo>
                  <a:cubicBezTo>
                    <a:pt x="498" y="170"/>
                    <a:pt x="641" y="113"/>
                    <a:pt x="797" y="71"/>
                  </a:cubicBezTo>
                  <a:cubicBezTo>
                    <a:pt x="897" y="28"/>
                    <a:pt x="1025" y="0"/>
                    <a:pt x="1139" y="56"/>
                  </a:cubicBezTo>
                  <a:cubicBezTo>
                    <a:pt x="1196" y="113"/>
                    <a:pt x="1224" y="199"/>
                    <a:pt x="1224" y="270"/>
                  </a:cubicBezTo>
                  <a:cubicBezTo>
                    <a:pt x="1210" y="483"/>
                    <a:pt x="1054" y="640"/>
                    <a:pt x="968" y="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130">
              <a:extLst>
                <a:ext uri="{FF2B5EF4-FFF2-40B4-BE49-F238E27FC236}">
                  <a16:creationId xmlns:a16="http://schemas.microsoft.com/office/drawing/2014/main" id="{40DFB4B2-F326-2B45-8905-4ECDDFD95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000" y="5634038"/>
              <a:ext cx="441325" cy="666750"/>
            </a:xfrm>
            <a:custGeom>
              <a:avLst/>
              <a:gdLst>
                <a:gd name="T0" fmla="*/ 1053 w 1225"/>
                <a:gd name="T1" fmla="*/ 854 h 1851"/>
                <a:gd name="T2" fmla="*/ 1053 w 1225"/>
                <a:gd name="T3" fmla="*/ 854 h 1851"/>
                <a:gd name="T4" fmla="*/ 1011 w 1225"/>
                <a:gd name="T5" fmla="*/ 1053 h 1851"/>
                <a:gd name="T6" fmla="*/ 854 w 1225"/>
                <a:gd name="T7" fmla="*/ 1210 h 1851"/>
                <a:gd name="T8" fmla="*/ 769 w 1225"/>
                <a:gd name="T9" fmla="*/ 1381 h 1851"/>
                <a:gd name="T10" fmla="*/ 811 w 1225"/>
                <a:gd name="T11" fmla="*/ 1566 h 1851"/>
                <a:gd name="T12" fmla="*/ 598 w 1225"/>
                <a:gd name="T13" fmla="*/ 1793 h 1851"/>
                <a:gd name="T14" fmla="*/ 242 w 1225"/>
                <a:gd name="T15" fmla="*/ 1210 h 1851"/>
                <a:gd name="T16" fmla="*/ 128 w 1225"/>
                <a:gd name="T17" fmla="*/ 882 h 1851"/>
                <a:gd name="T18" fmla="*/ 0 w 1225"/>
                <a:gd name="T19" fmla="*/ 669 h 1851"/>
                <a:gd name="T20" fmla="*/ 1110 w 1225"/>
                <a:gd name="T21" fmla="*/ 0 h 1851"/>
                <a:gd name="T22" fmla="*/ 1110 w 1225"/>
                <a:gd name="T23" fmla="*/ 0 h 1851"/>
                <a:gd name="T24" fmla="*/ 1167 w 1225"/>
                <a:gd name="T25" fmla="*/ 42 h 1851"/>
                <a:gd name="T26" fmla="*/ 1053 w 1225"/>
                <a:gd name="T27" fmla="*/ 854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25" h="1851">
                  <a:moveTo>
                    <a:pt x="1053" y="854"/>
                  </a:moveTo>
                  <a:lnTo>
                    <a:pt x="1053" y="854"/>
                  </a:lnTo>
                  <a:cubicBezTo>
                    <a:pt x="1068" y="925"/>
                    <a:pt x="1053" y="996"/>
                    <a:pt x="1011" y="1053"/>
                  </a:cubicBezTo>
                  <a:cubicBezTo>
                    <a:pt x="968" y="1110"/>
                    <a:pt x="911" y="1153"/>
                    <a:pt x="854" y="1210"/>
                  </a:cubicBezTo>
                  <a:cubicBezTo>
                    <a:pt x="811" y="1253"/>
                    <a:pt x="769" y="1310"/>
                    <a:pt x="769" y="1381"/>
                  </a:cubicBezTo>
                  <a:cubicBezTo>
                    <a:pt x="754" y="1452"/>
                    <a:pt x="783" y="1509"/>
                    <a:pt x="811" y="1566"/>
                  </a:cubicBezTo>
                  <a:cubicBezTo>
                    <a:pt x="868" y="1736"/>
                    <a:pt x="769" y="1850"/>
                    <a:pt x="598" y="1793"/>
                  </a:cubicBezTo>
                  <a:cubicBezTo>
                    <a:pt x="355" y="1708"/>
                    <a:pt x="284" y="1438"/>
                    <a:pt x="242" y="1210"/>
                  </a:cubicBezTo>
                  <a:cubicBezTo>
                    <a:pt x="213" y="1096"/>
                    <a:pt x="185" y="982"/>
                    <a:pt x="128" y="882"/>
                  </a:cubicBezTo>
                  <a:cubicBezTo>
                    <a:pt x="71" y="797"/>
                    <a:pt x="28" y="740"/>
                    <a:pt x="0" y="669"/>
                  </a:cubicBezTo>
                  <a:cubicBezTo>
                    <a:pt x="242" y="299"/>
                    <a:pt x="640" y="57"/>
                    <a:pt x="1110" y="0"/>
                  </a:cubicBezTo>
                  <a:lnTo>
                    <a:pt x="1110" y="0"/>
                  </a:lnTo>
                  <a:cubicBezTo>
                    <a:pt x="1124" y="0"/>
                    <a:pt x="1153" y="14"/>
                    <a:pt x="1167" y="42"/>
                  </a:cubicBezTo>
                  <a:cubicBezTo>
                    <a:pt x="1224" y="156"/>
                    <a:pt x="939" y="455"/>
                    <a:pt x="1053" y="8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132">
              <a:extLst>
                <a:ext uri="{FF2B5EF4-FFF2-40B4-BE49-F238E27FC236}">
                  <a16:creationId xmlns:a16="http://schemas.microsoft.com/office/drawing/2014/main" id="{B7CF5F08-D051-4F45-AFB4-58AB04F7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07" y="6300788"/>
              <a:ext cx="185738" cy="153987"/>
            </a:xfrm>
            <a:custGeom>
              <a:avLst/>
              <a:gdLst>
                <a:gd name="T0" fmla="*/ 385 w 514"/>
                <a:gd name="T1" fmla="*/ 428 h 429"/>
                <a:gd name="T2" fmla="*/ 385 w 514"/>
                <a:gd name="T3" fmla="*/ 428 h 429"/>
                <a:gd name="T4" fmla="*/ 0 w 514"/>
                <a:gd name="T5" fmla="*/ 143 h 429"/>
                <a:gd name="T6" fmla="*/ 171 w 514"/>
                <a:gd name="T7" fmla="*/ 0 h 429"/>
                <a:gd name="T8" fmla="*/ 499 w 514"/>
                <a:gd name="T9" fmla="*/ 228 h 429"/>
                <a:gd name="T10" fmla="*/ 499 w 514"/>
                <a:gd name="T11" fmla="*/ 243 h 429"/>
                <a:gd name="T12" fmla="*/ 399 w 514"/>
                <a:gd name="T13" fmla="*/ 413 h 429"/>
                <a:gd name="T14" fmla="*/ 385 w 514"/>
                <a:gd name="T15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" h="429">
                  <a:moveTo>
                    <a:pt x="385" y="428"/>
                  </a:moveTo>
                  <a:lnTo>
                    <a:pt x="385" y="428"/>
                  </a:lnTo>
                  <a:cubicBezTo>
                    <a:pt x="342" y="399"/>
                    <a:pt x="186" y="285"/>
                    <a:pt x="0" y="143"/>
                  </a:cubicBezTo>
                  <a:cubicBezTo>
                    <a:pt x="29" y="129"/>
                    <a:pt x="143" y="29"/>
                    <a:pt x="171" y="0"/>
                  </a:cubicBezTo>
                  <a:cubicBezTo>
                    <a:pt x="328" y="114"/>
                    <a:pt x="456" y="200"/>
                    <a:pt x="499" y="228"/>
                  </a:cubicBezTo>
                  <a:cubicBezTo>
                    <a:pt x="499" y="228"/>
                    <a:pt x="513" y="243"/>
                    <a:pt x="499" y="243"/>
                  </a:cubicBezTo>
                  <a:cubicBezTo>
                    <a:pt x="485" y="285"/>
                    <a:pt x="428" y="385"/>
                    <a:pt x="399" y="413"/>
                  </a:cubicBezTo>
                  <a:cubicBezTo>
                    <a:pt x="399" y="428"/>
                    <a:pt x="399" y="428"/>
                    <a:pt x="385" y="42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133">
              <a:extLst>
                <a:ext uri="{FF2B5EF4-FFF2-40B4-BE49-F238E27FC236}">
                  <a16:creationId xmlns:a16="http://schemas.microsoft.com/office/drawing/2014/main" id="{ACA3ED57-FFD2-6C47-8091-9A98CDD70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595" y="5783263"/>
              <a:ext cx="441325" cy="671512"/>
            </a:xfrm>
            <a:custGeom>
              <a:avLst/>
              <a:gdLst>
                <a:gd name="T0" fmla="*/ 939 w 1225"/>
                <a:gd name="T1" fmla="*/ 128 h 1866"/>
                <a:gd name="T2" fmla="*/ 939 w 1225"/>
                <a:gd name="T3" fmla="*/ 128 h 1866"/>
                <a:gd name="T4" fmla="*/ 270 w 1225"/>
                <a:gd name="T5" fmla="*/ 128 h 1866"/>
                <a:gd name="T6" fmla="*/ 0 w 1225"/>
                <a:gd name="T7" fmla="*/ 683 h 1866"/>
                <a:gd name="T8" fmla="*/ 426 w 1225"/>
                <a:gd name="T9" fmla="*/ 1437 h 1866"/>
                <a:gd name="T10" fmla="*/ 113 w 1225"/>
                <a:gd name="T11" fmla="*/ 1665 h 1866"/>
                <a:gd name="T12" fmla="*/ 113 w 1225"/>
                <a:gd name="T13" fmla="*/ 1680 h 1866"/>
                <a:gd name="T14" fmla="*/ 199 w 1225"/>
                <a:gd name="T15" fmla="*/ 1850 h 1866"/>
                <a:gd name="T16" fmla="*/ 227 w 1225"/>
                <a:gd name="T17" fmla="*/ 1865 h 1866"/>
                <a:gd name="T18" fmla="*/ 1210 w 1225"/>
                <a:gd name="T19" fmla="*/ 683 h 1866"/>
                <a:gd name="T20" fmla="*/ 939 w 1225"/>
                <a:gd name="T21" fmla="*/ 128 h 1866"/>
                <a:gd name="T22" fmla="*/ 868 w 1225"/>
                <a:gd name="T23" fmla="*/ 1010 h 1866"/>
                <a:gd name="T24" fmla="*/ 868 w 1225"/>
                <a:gd name="T25" fmla="*/ 1010 h 1866"/>
                <a:gd name="T26" fmla="*/ 597 w 1225"/>
                <a:gd name="T27" fmla="*/ 1295 h 1866"/>
                <a:gd name="T28" fmla="*/ 213 w 1225"/>
                <a:gd name="T29" fmla="*/ 683 h 1866"/>
                <a:gd name="T30" fmla="*/ 597 w 1225"/>
                <a:gd name="T31" fmla="*/ 256 h 1866"/>
                <a:gd name="T32" fmla="*/ 982 w 1225"/>
                <a:gd name="T33" fmla="*/ 683 h 1866"/>
                <a:gd name="T34" fmla="*/ 868 w 1225"/>
                <a:gd name="T35" fmla="*/ 1010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5" h="1866">
                  <a:moveTo>
                    <a:pt x="939" y="128"/>
                  </a:moveTo>
                  <a:lnTo>
                    <a:pt x="939" y="128"/>
                  </a:lnTo>
                  <a:cubicBezTo>
                    <a:pt x="726" y="0"/>
                    <a:pt x="483" y="0"/>
                    <a:pt x="270" y="128"/>
                  </a:cubicBezTo>
                  <a:cubicBezTo>
                    <a:pt x="42" y="270"/>
                    <a:pt x="0" y="512"/>
                    <a:pt x="0" y="683"/>
                  </a:cubicBezTo>
                  <a:cubicBezTo>
                    <a:pt x="0" y="925"/>
                    <a:pt x="142" y="1167"/>
                    <a:pt x="426" y="1437"/>
                  </a:cubicBezTo>
                  <a:cubicBezTo>
                    <a:pt x="284" y="1566"/>
                    <a:pt x="156" y="1637"/>
                    <a:pt x="113" y="1665"/>
                  </a:cubicBezTo>
                  <a:cubicBezTo>
                    <a:pt x="113" y="1665"/>
                    <a:pt x="99" y="1680"/>
                    <a:pt x="113" y="1680"/>
                  </a:cubicBezTo>
                  <a:cubicBezTo>
                    <a:pt x="199" y="1850"/>
                    <a:pt x="199" y="1850"/>
                    <a:pt x="199" y="1850"/>
                  </a:cubicBezTo>
                  <a:cubicBezTo>
                    <a:pt x="213" y="1865"/>
                    <a:pt x="213" y="1865"/>
                    <a:pt x="227" y="1865"/>
                  </a:cubicBezTo>
                  <a:cubicBezTo>
                    <a:pt x="569" y="1651"/>
                    <a:pt x="1224" y="1138"/>
                    <a:pt x="1210" y="683"/>
                  </a:cubicBezTo>
                  <a:cubicBezTo>
                    <a:pt x="1210" y="512"/>
                    <a:pt x="1167" y="270"/>
                    <a:pt x="939" y="128"/>
                  </a:cubicBezTo>
                  <a:close/>
                  <a:moveTo>
                    <a:pt x="868" y="1010"/>
                  </a:moveTo>
                  <a:lnTo>
                    <a:pt x="868" y="1010"/>
                  </a:lnTo>
                  <a:cubicBezTo>
                    <a:pt x="797" y="1110"/>
                    <a:pt x="711" y="1195"/>
                    <a:pt x="597" y="1295"/>
                  </a:cubicBezTo>
                  <a:cubicBezTo>
                    <a:pt x="426" y="1124"/>
                    <a:pt x="227" y="911"/>
                    <a:pt x="213" y="683"/>
                  </a:cubicBezTo>
                  <a:cubicBezTo>
                    <a:pt x="213" y="398"/>
                    <a:pt x="384" y="256"/>
                    <a:pt x="597" y="256"/>
                  </a:cubicBezTo>
                  <a:cubicBezTo>
                    <a:pt x="825" y="256"/>
                    <a:pt x="996" y="398"/>
                    <a:pt x="982" y="683"/>
                  </a:cubicBezTo>
                  <a:cubicBezTo>
                    <a:pt x="982" y="783"/>
                    <a:pt x="939" y="897"/>
                    <a:pt x="868" y="1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74C155C-E629-EB49-835E-E05E0B7B1E38}"/>
              </a:ext>
            </a:extLst>
          </p:cNvPr>
          <p:cNvSpPr txBox="1"/>
          <p:nvPr/>
        </p:nvSpPr>
        <p:spPr>
          <a:xfrm>
            <a:off x="16534200" y="5375955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5DB60A-621D-F749-8F73-53D476D0C2B9}"/>
              </a:ext>
            </a:extLst>
          </p:cNvPr>
          <p:cNvSpPr txBox="1"/>
          <p:nvPr/>
        </p:nvSpPr>
        <p:spPr>
          <a:xfrm>
            <a:off x="16534200" y="7615114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5AA723D-2C68-D048-9875-F504B71F767B}"/>
              </a:ext>
            </a:extLst>
          </p:cNvPr>
          <p:cNvSpPr txBox="1"/>
          <p:nvPr/>
        </p:nvSpPr>
        <p:spPr>
          <a:xfrm>
            <a:off x="16534200" y="10188282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Freeform 207">
            <a:extLst>
              <a:ext uri="{FF2B5EF4-FFF2-40B4-BE49-F238E27FC236}">
                <a16:creationId xmlns:a16="http://schemas.microsoft.com/office/drawing/2014/main" id="{760C7C86-E68C-F74D-9641-B9708B1FB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749" y="5243091"/>
            <a:ext cx="475993" cy="372408"/>
          </a:xfrm>
          <a:custGeom>
            <a:avLst/>
            <a:gdLst>
              <a:gd name="T0" fmla="*/ 852 w 853"/>
              <a:gd name="T1" fmla="*/ 666 h 667"/>
              <a:gd name="T2" fmla="*/ 852 w 853"/>
              <a:gd name="T3" fmla="*/ 666 h 667"/>
              <a:gd name="T4" fmla="*/ 688 w 853"/>
              <a:gd name="T5" fmla="*/ 666 h 667"/>
              <a:gd name="T6" fmla="*/ 688 w 853"/>
              <a:gd name="T7" fmla="*/ 605 h 667"/>
              <a:gd name="T8" fmla="*/ 575 w 853"/>
              <a:gd name="T9" fmla="*/ 502 h 667"/>
              <a:gd name="T10" fmla="*/ 247 w 853"/>
              <a:gd name="T11" fmla="*/ 502 h 667"/>
              <a:gd name="T12" fmla="*/ 0 w 853"/>
              <a:gd name="T13" fmla="*/ 256 h 667"/>
              <a:gd name="T14" fmla="*/ 247 w 853"/>
              <a:gd name="T15" fmla="*/ 0 h 667"/>
              <a:gd name="T16" fmla="*/ 380 w 853"/>
              <a:gd name="T17" fmla="*/ 0 h 667"/>
              <a:gd name="T18" fmla="*/ 380 w 853"/>
              <a:gd name="T19" fmla="*/ 164 h 667"/>
              <a:gd name="T20" fmla="*/ 247 w 853"/>
              <a:gd name="T21" fmla="*/ 164 h 667"/>
              <a:gd name="T22" fmla="*/ 165 w 853"/>
              <a:gd name="T23" fmla="*/ 256 h 667"/>
              <a:gd name="T24" fmla="*/ 247 w 853"/>
              <a:gd name="T25" fmla="*/ 338 h 667"/>
              <a:gd name="T26" fmla="*/ 575 w 853"/>
              <a:gd name="T27" fmla="*/ 338 h 667"/>
              <a:gd name="T28" fmla="*/ 852 w 853"/>
              <a:gd name="T29" fmla="*/ 605 h 667"/>
              <a:gd name="T30" fmla="*/ 852 w 853"/>
              <a:gd name="T31" fmla="*/ 66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53" h="667">
                <a:moveTo>
                  <a:pt x="852" y="666"/>
                </a:moveTo>
                <a:lnTo>
                  <a:pt x="852" y="666"/>
                </a:lnTo>
                <a:cubicBezTo>
                  <a:pt x="688" y="666"/>
                  <a:pt x="688" y="666"/>
                  <a:pt x="688" y="666"/>
                </a:cubicBezTo>
                <a:cubicBezTo>
                  <a:pt x="688" y="605"/>
                  <a:pt x="688" y="605"/>
                  <a:pt x="688" y="605"/>
                </a:cubicBezTo>
                <a:cubicBezTo>
                  <a:pt x="688" y="554"/>
                  <a:pt x="636" y="502"/>
                  <a:pt x="575" y="502"/>
                </a:cubicBezTo>
                <a:cubicBezTo>
                  <a:pt x="247" y="502"/>
                  <a:pt x="247" y="502"/>
                  <a:pt x="247" y="502"/>
                </a:cubicBezTo>
                <a:cubicBezTo>
                  <a:pt x="113" y="502"/>
                  <a:pt x="0" y="389"/>
                  <a:pt x="0" y="256"/>
                </a:cubicBezTo>
                <a:cubicBezTo>
                  <a:pt x="0" y="112"/>
                  <a:pt x="113" y="0"/>
                  <a:pt x="247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80" y="164"/>
                  <a:pt x="380" y="164"/>
                  <a:pt x="380" y="164"/>
                </a:cubicBezTo>
                <a:cubicBezTo>
                  <a:pt x="247" y="164"/>
                  <a:pt x="247" y="164"/>
                  <a:pt x="247" y="164"/>
                </a:cubicBezTo>
                <a:cubicBezTo>
                  <a:pt x="195" y="164"/>
                  <a:pt x="165" y="205"/>
                  <a:pt x="165" y="256"/>
                </a:cubicBezTo>
                <a:cubicBezTo>
                  <a:pt x="165" y="297"/>
                  <a:pt x="195" y="338"/>
                  <a:pt x="247" y="338"/>
                </a:cubicBezTo>
                <a:cubicBezTo>
                  <a:pt x="575" y="338"/>
                  <a:pt x="575" y="338"/>
                  <a:pt x="575" y="338"/>
                </a:cubicBezTo>
                <a:cubicBezTo>
                  <a:pt x="729" y="338"/>
                  <a:pt x="852" y="461"/>
                  <a:pt x="852" y="605"/>
                </a:cubicBezTo>
                <a:lnTo>
                  <a:pt x="852" y="666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5" name="Freeform 208">
            <a:extLst>
              <a:ext uri="{FF2B5EF4-FFF2-40B4-BE49-F238E27FC236}">
                <a16:creationId xmlns:a16="http://schemas.microsoft.com/office/drawing/2014/main" id="{488BEFD9-092E-CA49-B3A1-F247E92B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6424" y="5731415"/>
            <a:ext cx="350212" cy="167707"/>
          </a:xfrm>
          <a:custGeom>
            <a:avLst/>
            <a:gdLst>
              <a:gd name="T0" fmla="*/ 0 w 626"/>
              <a:gd name="T1" fmla="*/ 0 h 298"/>
              <a:gd name="T2" fmla="*/ 0 w 626"/>
              <a:gd name="T3" fmla="*/ 297 h 298"/>
              <a:gd name="T4" fmla="*/ 523 w 626"/>
              <a:gd name="T5" fmla="*/ 297 h 298"/>
              <a:gd name="T6" fmla="*/ 625 w 626"/>
              <a:gd name="T7" fmla="*/ 143 h 298"/>
              <a:gd name="T8" fmla="*/ 523 w 626"/>
              <a:gd name="T9" fmla="*/ 0 h 298"/>
              <a:gd name="T10" fmla="*/ 0 w 626"/>
              <a:gd name="T11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6" h="298">
                <a:moveTo>
                  <a:pt x="0" y="0"/>
                </a:moveTo>
                <a:lnTo>
                  <a:pt x="0" y="297"/>
                </a:lnTo>
                <a:lnTo>
                  <a:pt x="523" y="297"/>
                </a:lnTo>
                <a:lnTo>
                  <a:pt x="625" y="143"/>
                </a:lnTo>
                <a:lnTo>
                  <a:pt x="523" y="0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6" name="Freeform 209">
            <a:extLst>
              <a:ext uri="{FF2B5EF4-FFF2-40B4-BE49-F238E27FC236}">
                <a16:creationId xmlns:a16="http://schemas.microsoft.com/office/drawing/2014/main" id="{F911C31A-6B24-AD42-8435-994DD15FF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9913" y="5731415"/>
            <a:ext cx="246628" cy="167707"/>
          </a:xfrm>
          <a:custGeom>
            <a:avLst/>
            <a:gdLst>
              <a:gd name="T0" fmla="*/ 0 w 442"/>
              <a:gd name="T1" fmla="*/ 0 h 298"/>
              <a:gd name="T2" fmla="*/ 0 w 442"/>
              <a:gd name="T3" fmla="*/ 297 h 298"/>
              <a:gd name="T4" fmla="*/ 338 w 442"/>
              <a:gd name="T5" fmla="*/ 297 h 298"/>
              <a:gd name="T6" fmla="*/ 441 w 442"/>
              <a:gd name="T7" fmla="*/ 164 h 298"/>
              <a:gd name="T8" fmla="*/ 338 w 442"/>
              <a:gd name="T9" fmla="*/ 0 h 298"/>
              <a:gd name="T10" fmla="*/ 0 w 442"/>
              <a:gd name="T11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298">
                <a:moveTo>
                  <a:pt x="0" y="0"/>
                </a:moveTo>
                <a:lnTo>
                  <a:pt x="0" y="297"/>
                </a:lnTo>
                <a:lnTo>
                  <a:pt x="338" y="297"/>
                </a:lnTo>
                <a:lnTo>
                  <a:pt x="441" y="164"/>
                </a:lnTo>
                <a:lnTo>
                  <a:pt x="338" y="0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Freeform 210">
            <a:extLst>
              <a:ext uri="{FF2B5EF4-FFF2-40B4-BE49-F238E27FC236}">
                <a16:creationId xmlns:a16="http://schemas.microsoft.com/office/drawing/2014/main" id="{ADBDD8FB-8355-BA49-8594-580037FAC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7350" y="5731415"/>
            <a:ext cx="488324" cy="167707"/>
          </a:xfrm>
          <a:custGeom>
            <a:avLst/>
            <a:gdLst>
              <a:gd name="T0" fmla="*/ 0 w 873"/>
              <a:gd name="T1" fmla="*/ 0 h 298"/>
              <a:gd name="T2" fmla="*/ 872 w 873"/>
              <a:gd name="T3" fmla="*/ 0 h 298"/>
              <a:gd name="T4" fmla="*/ 872 w 873"/>
              <a:gd name="T5" fmla="*/ 297 h 298"/>
              <a:gd name="T6" fmla="*/ 0 w 873"/>
              <a:gd name="T7" fmla="*/ 297 h 298"/>
              <a:gd name="T8" fmla="*/ 0 w 873"/>
              <a:gd name="T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3" h="298">
                <a:moveTo>
                  <a:pt x="0" y="0"/>
                </a:moveTo>
                <a:lnTo>
                  <a:pt x="872" y="0"/>
                </a:lnTo>
                <a:lnTo>
                  <a:pt x="872" y="297"/>
                </a:lnTo>
                <a:lnTo>
                  <a:pt x="0" y="297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7" name="Freeform 211">
            <a:extLst>
              <a:ext uri="{FF2B5EF4-FFF2-40B4-BE49-F238E27FC236}">
                <a16:creationId xmlns:a16="http://schemas.microsoft.com/office/drawing/2014/main" id="{D1AB8413-1C7C-C048-8A57-8DF050FE5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005" y="4944670"/>
            <a:ext cx="838536" cy="1566091"/>
          </a:xfrm>
          <a:custGeom>
            <a:avLst/>
            <a:gdLst>
              <a:gd name="T0" fmla="*/ 523 w 1499"/>
              <a:gd name="T1" fmla="*/ 2277 h 2801"/>
              <a:gd name="T2" fmla="*/ 523 w 1499"/>
              <a:gd name="T3" fmla="*/ 2277 h 2801"/>
              <a:gd name="T4" fmla="*/ 165 w 1499"/>
              <a:gd name="T5" fmla="*/ 1406 h 2801"/>
              <a:gd name="T6" fmla="*/ 472 w 1499"/>
              <a:gd name="T7" fmla="*/ 585 h 2801"/>
              <a:gd name="T8" fmla="*/ 1395 w 1499"/>
              <a:gd name="T9" fmla="*/ 1518 h 2801"/>
              <a:gd name="T10" fmla="*/ 1467 w 1499"/>
              <a:gd name="T11" fmla="*/ 1436 h 2801"/>
              <a:gd name="T12" fmla="*/ 1395 w 1499"/>
              <a:gd name="T13" fmla="*/ 1283 h 2801"/>
              <a:gd name="T14" fmla="*/ 585 w 1499"/>
              <a:gd name="T15" fmla="*/ 472 h 2801"/>
              <a:gd name="T16" fmla="*/ 1395 w 1499"/>
              <a:gd name="T17" fmla="*/ 164 h 2801"/>
              <a:gd name="T18" fmla="*/ 1477 w 1499"/>
              <a:gd name="T19" fmla="*/ 62 h 2801"/>
              <a:gd name="T20" fmla="*/ 1395 w 1499"/>
              <a:gd name="T21" fmla="*/ 0 h 2801"/>
              <a:gd name="T22" fmla="*/ 411 w 1499"/>
              <a:gd name="T23" fmla="*/ 410 h 2801"/>
              <a:gd name="T24" fmla="*/ 0 w 1499"/>
              <a:gd name="T25" fmla="*/ 1406 h 2801"/>
              <a:gd name="T26" fmla="*/ 411 w 1499"/>
              <a:gd name="T27" fmla="*/ 2390 h 2801"/>
              <a:gd name="T28" fmla="*/ 1395 w 1499"/>
              <a:gd name="T29" fmla="*/ 2800 h 2801"/>
              <a:gd name="T30" fmla="*/ 1498 w 1499"/>
              <a:gd name="T31" fmla="*/ 2718 h 2801"/>
              <a:gd name="T32" fmla="*/ 1395 w 1499"/>
              <a:gd name="T33" fmla="*/ 2636 h 2801"/>
              <a:gd name="T34" fmla="*/ 523 w 1499"/>
              <a:gd name="T35" fmla="*/ 2277 h 2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99" h="2801">
                <a:moveTo>
                  <a:pt x="523" y="2277"/>
                </a:moveTo>
                <a:lnTo>
                  <a:pt x="523" y="2277"/>
                </a:lnTo>
                <a:cubicBezTo>
                  <a:pt x="288" y="2041"/>
                  <a:pt x="165" y="1734"/>
                  <a:pt x="165" y="1406"/>
                </a:cubicBezTo>
                <a:cubicBezTo>
                  <a:pt x="165" y="1098"/>
                  <a:pt x="267" y="811"/>
                  <a:pt x="472" y="585"/>
                </a:cubicBezTo>
                <a:cubicBezTo>
                  <a:pt x="1395" y="1518"/>
                  <a:pt x="1395" y="1518"/>
                  <a:pt x="1395" y="1518"/>
                </a:cubicBezTo>
                <a:cubicBezTo>
                  <a:pt x="1467" y="1436"/>
                  <a:pt x="1467" y="1436"/>
                  <a:pt x="1467" y="1436"/>
                </a:cubicBezTo>
                <a:cubicBezTo>
                  <a:pt x="1395" y="1283"/>
                  <a:pt x="1395" y="1283"/>
                  <a:pt x="1395" y="1283"/>
                </a:cubicBezTo>
                <a:cubicBezTo>
                  <a:pt x="585" y="472"/>
                  <a:pt x="585" y="472"/>
                  <a:pt x="585" y="472"/>
                </a:cubicBezTo>
                <a:cubicBezTo>
                  <a:pt x="810" y="277"/>
                  <a:pt x="1098" y="164"/>
                  <a:pt x="1395" y="164"/>
                </a:cubicBezTo>
                <a:cubicBezTo>
                  <a:pt x="1477" y="62"/>
                  <a:pt x="1477" y="62"/>
                  <a:pt x="1477" y="62"/>
                </a:cubicBezTo>
                <a:cubicBezTo>
                  <a:pt x="1395" y="0"/>
                  <a:pt x="1395" y="0"/>
                  <a:pt x="1395" y="0"/>
                </a:cubicBezTo>
                <a:cubicBezTo>
                  <a:pt x="1026" y="0"/>
                  <a:pt x="677" y="144"/>
                  <a:pt x="411" y="410"/>
                </a:cubicBezTo>
                <a:cubicBezTo>
                  <a:pt x="144" y="677"/>
                  <a:pt x="0" y="1026"/>
                  <a:pt x="0" y="1406"/>
                </a:cubicBezTo>
                <a:cubicBezTo>
                  <a:pt x="0" y="1775"/>
                  <a:pt x="144" y="2123"/>
                  <a:pt x="411" y="2390"/>
                </a:cubicBezTo>
                <a:cubicBezTo>
                  <a:pt x="677" y="2657"/>
                  <a:pt x="1026" y="2800"/>
                  <a:pt x="1395" y="2800"/>
                </a:cubicBezTo>
                <a:cubicBezTo>
                  <a:pt x="1498" y="2718"/>
                  <a:pt x="1498" y="2718"/>
                  <a:pt x="1498" y="2718"/>
                </a:cubicBezTo>
                <a:cubicBezTo>
                  <a:pt x="1395" y="2636"/>
                  <a:pt x="1395" y="2636"/>
                  <a:pt x="1395" y="2636"/>
                </a:cubicBezTo>
                <a:cubicBezTo>
                  <a:pt x="1067" y="2636"/>
                  <a:pt x="759" y="2513"/>
                  <a:pt x="523" y="22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8" name="Freeform 212">
            <a:extLst>
              <a:ext uri="{FF2B5EF4-FFF2-40B4-BE49-F238E27FC236}">
                <a16:creationId xmlns:a16="http://schemas.microsoft.com/office/drawing/2014/main" id="{AC8BE294-5851-4B46-A37A-DD0201A9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7350" y="4944670"/>
            <a:ext cx="786744" cy="1566091"/>
          </a:xfrm>
          <a:custGeom>
            <a:avLst/>
            <a:gdLst>
              <a:gd name="T0" fmla="*/ 995 w 1406"/>
              <a:gd name="T1" fmla="*/ 410 h 2801"/>
              <a:gd name="T2" fmla="*/ 995 w 1406"/>
              <a:gd name="T3" fmla="*/ 410 h 2801"/>
              <a:gd name="T4" fmla="*/ 0 w 1406"/>
              <a:gd name="T5" fmla="*/ 0 h 2801"/>
              <a:gd name="T6" fmla="*/ 0 w 1406"/>
              <a:gd name="T7" fmla="*/ 164 h 2801"/>
              <a:gd name="T8" fmla="*/ 882 w 1406"/>
              <a:gd name="T9" fmla="*/ 523 h 2801"/>
              <a:gd name="T10" fmla="*/ 1241 w 1406"/>
              <a:gd name="T11" fmla="*/ 1406 h 2801"/>
              <a:gd name="T12" fmla="*/ 933 w 1406"/>
              <a:gd name="T13" fmla="*/ 2216 h 2801"/>
              <a:gd name="T14" fmla="*/ 0 w 1406"/>
              <a:gd name="T15" fmla="*/ 1283 h 2801"/>
              <a:gd name="T16" fmla="*/ 0 w 1406"/>
              <a:gd name="T17" fmla="*/ 1518 h 2801"/>
              <a:gd name="T18" fmla="*/ 821 w 1406"/>
              <a:gd name="T19" fmla="*/ 2329 h 2801"/>
              <a:gd name="T20" fmla="*/ 0 w 1406"/>
              <a:gd name="T21" fmla="*/ 2636 h 2801"/>
              <a:gd name="T22" fmla="*/ 0 w 1406"/>
              <a:gd name="T23" fmla="*/ 2800 h 2801"/>
              <a:gd name="T24" fmla="*/ 995 w 1406"/>
              <a:gd name="T25" fmla="*/ 2390 h 2801"/>
              <a:gd name="T26" fmla="*/ 1405 w 1406"/>
              <a:gd name="T27" fmla="*/ 1406 h 2801"/>
              <a:gd name="T28" fmla="*/ 995 w 1406"/>
              <a:gd name="T29" fmla="*/ 410 h 2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06" h="2801">
                <a:moveTo>
                  <a:pt x="995" y="410"/>
                </a:moveTo>
                <a:lnTo>
                  <a:pt x="995" y="410"/>
                </a:lnTo>
                <a:cubicBezTo>
                  <a:pt x="728" y="144"/>
                  <a:pt x="380" y="0"/>
                  <a:pt x="0" y="0"/>
                </a:cubicBezTo>
                <a:cubicBezTo>
                  <a:pt x="0" y="164"/>
                  <a:pt x="0" y="164"/>
                  <a:pt x="0" y="164"/>
                </a:cubicBezTo>
                <a:cubicBezTo>
                  <a:pt x="339" y="164"/>
                  <a:pt x="646" y="298"/>
                  <a:pt x="882" y="523"/>
                </a:cubicBezTo>
                <a:cubicBezTo>
                  <a:pt x="1108" y="759"/>
                  <a:pt x="1241" y="1067"/>
                  <a:pt x="1241" y="1406"/>
                </a:cubicBezTo>
                <a:cubicBezTo>
                  <a:pt x="1241" y="1703"/>
                  <a:pt x="1128" y="1990"/>
                  <a:pt x="933" y="2216"/>
                </a:cubicBezTo>
                <a:cubicBezTo>
                  <a:pt x="0" y="1283"/>
                  <a:pt x="0" y="1283"/>
                  <a:pt x="0" y="1283"/>
                </a:cubicBezTo>
                <a:cubicBezTo>
                  <a:pt x="0" y="1518"/>
                  <a:pt x="0" y="1518"/>
                  <a:pt x="0" y="1518"/>
                </a:cubicBezTo>
                <a:cubicBezTo>
                  <a:pt x="821" y="2329"/>
                  <a:pt x="821" y="2329"/>
                  <a:pt x="821" y="2329"/>
                </a:cubicBezTo>
                <a:cubicBezTo>
                  <a:pt x="595" y="2534"/>
                  <a:pt x="308" y="2636"/>
                  <a:pt x="0" y="2636"/>
                </a:cubicBezTo>
                <a:cubicBezTo>
                  <a:pt x="0" y="2800"/>
                  <a:pt x="0" y="2800"/>
                  <a:pt x="0" y="2800"/>
                </a:cubicBezTo>
                <a:cubicBezTo>
                  <a:pt x="380" y="2800"/>
                  <a:pt x="728" y="2657"/>
                  <a:pt x="995" y="2390"/>
                </a:cubicBezTo>
                <a:cubicBezTo>
                  <a:pt x="1262" y="2123"/>
                  <a:pt x="1405" y="1775"/>
                  <a:pt x="1405" y="1406"/>
                </a:cubicBezTo>
                <a:cubicBezTo>
                  <a:pt x="1405" y="1026"/>
                  <a:pt x="1262" y="677"/>
                  <a:pt x="995" y="4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83E91250-2CC6-F940-957E-1C5D5E2DC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8276" y="7341019"/>
            <a:ext cx="322774" cy="314425"/>
          </a:xfrm>
          <a:custGeom>
            <a:avLst/>
            <a:gdLst>
              <a:gd name="T0" fmla="*/ 384 w 513"/>
              <a:gd name="T1" fmla="*/ 171 h 499"/>
              <a:gd name="T2" fmla="*/ 384 w 513"/>
              <a:gd name="T3" fmla="*/ 171 h 499"/>
              <a:gd name="T4" fmla="*/ 455 w 513"/>
              <a:gd name="T5" fmla="*/ 441 h 499"/>
              <a:gd name="T6" fmla="*/ 171 w 513"/>
              <a:gd name="T7" fmla="*/ 384 h 499"/>
              <a:gd name="T8" fmla="*/ 42 w 513"/>
              <a:gd name="T9" fmla="*/ 29 h 499"/>
              <a:gd name="T10" fmla="*/ 384 w 513"/>
              <a:gd name="T11" fmla="*/ 171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3" h="499">
                <a:moveTo>
                  <a:pt x="384" y="171"/>
                </a:moveTo>
                <a:lnTo>
                  <a:pt x="384" y="171"/>
                </a:lnTo>
                <a:cubicBezTo>
                  <a:pt x="498" y="271"/>
                  <a:pt x="512" y="384"/>
                  <a:pt x="455" y="441"/>
                </a:cubicBezTo>
                <a:cubicBezTo>
                  <a:pt x="384" y="498"/>
                  <a:pt x="285" y="498"/>
                  <a:pt x="171" y="384"/>
                </a:cubicBezTo>
                <a:cubicBezTo>
                  <a:pt x="57" y="271"/>
                  <a:pt x="0" y="72"/>
                  <a:pt x="42" y="29"/>
                </a:cubicBezTo>
                <a:cubicBezTo>
                  <a:pt x="71" y="0"/>
                  <a:pt x="270" y="57"/>
                  <a:pt x="384" y="1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0" name="Freeform 15">
            <a:extLst>
              <a:ext uri="{FF2B5EF4-FFF2-40B4-BE49-F238E27FC236}">
                <a16:creationId xmlns:a16="http://schemas.microsoft.com/office/drawing/2014/main" id="{D75898DB-B736-1349-8BD3-D45437940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932" y="7583098"/>
            <a:ext cx="826411" cy="773544"/>
          </a:xfrm>
          <a:custGeom>
            <a:avLst/>
            <a:gdLst>
              <a:gd name="T0" fmla="*/ 1309 w 1310"/>
              <a:gd name="T1" fmla="*/ 456 h 1226"/>
              <a:gd name="T2" fmla="*/ 1309 w 1310"/>
              <a:gd name="T3" fmla="*/ 456 h 1226"/>
              <a:gd name="T4" fmla="*/ 655 w 1310"/>
              <a:gd name="T5" fmla="*/ 1225 h 1226"/>
              <a:gd name="T6" fmla="*/ 0 w 1310"/>
              <a:gd name="T7" fmla="*/ 456 h 1226"/>
              <a:gd name="T8" fmla="*/ 655 w 1310"/>
              <a:gd name="T9" fmla="*/ 0 h 1226"/>
              <a:gd name="T10" fmla="*/ 1309 w 1310"/>
              <a:gd name="T11" fmla="*/ 456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226">
                <a:moveTo>
                  <a:pt x="1309" y="456"/>
                </a:moveTo>
                <a:lnTo>
                  <a:pt x="1309" y="456"/>
                </a:lnTo>
                <a:cubicBezTo>
                  <a:pt x="1309" y="883"/>
                  <a:pt x="1010" y="1225"/>
                  <a:pt x="655" y="1225"/>
                </a:cubicBezTo>
                <a:cubicBezTo>
                  <a:pt x="285" y="1225"/>
                  <a:pt x="0" y="883"/>
                  <a:pt x="0" y="456"/>
                </a:cubicBezTo>
                <a:cubicBezTo>
                  <a:pt x="0" y="43"/>
                  <a:pt x="285" y="0"/>
                  <a:pt x="655" y="0"/>
                </a:cubicBezTo>
                <a:cubicBezTo>
                  <a:pt x="1010" y="0"/>
                  <a:pt x="1309" y="43"/>
                  <a:pt x="1309" y="456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1" name="Freeform 16">
            <a:extLst>
              <a:ext uri="{FF2B5EF4-FFF2-40B4-BE49-F238E27FC236}">
                <a16:creationId xmlns:a16="http://schemas.microsoft.com/office/drawing/2014/main" id="{2CF6CE9C-7EF9-D54B-8064-163C1D1B2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2531" y="7583098"/>
            <a:ext cx="475812" cy="773544"/>
          </a:xfrm>
          <a:custGeom>
            <a:avLst/>
            <a:gdLst>
              <a:gd name="T0" fmla="*/ 99 w 754"/>
              <a:gd name="T1" fmla="*/ 0 h 1226"/>
              <a:gd name="T2" fmla="*/ 99 w 754"/>
              <a:gd name="T3" fmla="*/ 0 h 1226"/>
              <a:gd name="T4" fmla="*/ 0 w 754"/>
              <a:gd name="T5" fmla="*/ 0 h 1226"/>
              <a:gd name="T6" fmla="*/ 554 w 754"/>
              <a:gd name="T7" fmla="*/ 456 h 1226"/>
              <a:gd name="T8" fmla="*/ 0 w 754"/>
              <a:gd name="T9" fmla="*/ 1211 h 1226"/>
              <a:gd name="T10" fmla="*/ 99 w 754"/>
              <a:gd name="T11" fmla="*/ 1225 h 1226"/>
              <a:gd name="T12" fmla="*/ 753 w 754"/>
              <a:gd name="T13" fmla="*/ 456 h 1226"/>
              <a:gd name="T14" fmla="*/ 99 w 754"/>
              <a:gd name="T15" fmla="*/ 0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4" h="1226">
                <a:moveTo>
                  <a:pt x="99" y="0"/>
                </a:moveTo>
                <a:lnTo>
                  <a:pt x="99" y="0"/>
                </a:lnTo>
                <a:cubicBezTo>
                  <a:pt x="57" y="0"/>
                  <a:pt x="28" y="0"/>
                  <a:pt x="0" y="0"/>
                </a:cubicBezTo>
                <a:cubicBezTo>
                  <a:pt x="313" y="15"/>
                  <a:pt x="554" y="86"/>
                  <a:pt x="554" y="456"/>
                </a:cubicBezTo>
                <a:cubicBezTo>
                  <a:pt x="554" y="840"/>
                  <a:pt x="313" y="1154"/>
                  <a:pt x="0" y="1211"/>
                </a:cubicBezTo>
                <a:cubicBezTo>
                  <a:pt x="28" y="1211"/>
                  <a:pt x="57" y="1225"/>
                  <a:pt x="99" y="1225"/>
                </a:cubicBezTo>
                <a:cubicBezTo>
                  <a:pt x="454" y="1225"/>
                  <a:pt x="753" y="883"/>
                  <a:pt x="753" y="456"/>
                </a:cubicBezTo>
                <a:cubicBezTo>
                  <a:pt x="753" y="43"/>
                  <a:pt x="454" y="0"/>
                  <a:pt x="9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2" name="Freeform 17">
            <a:extLst>
              <a:ext uri="{FF2B5EF4-FFF2-40B4-BE49-F238E27FC236}">
                <a16:creationId xmlns:a16="http://schemas.microsoft.com/office/drawing/2014/main" id="{C312BE8A-2E1C-BC4C-B299-1A29BA8E8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9929" y="8498553"/>
            <a:ext cx="834760" cy="205907"/>
          </a:xfrm>
          <a:custGeom>
            <a:avLst/>
            <a:gdLst>
              <a:gd name="T0" fmla="*/ 1294 w 1324"/>
              <a:gd name="T1" fmla="*/ 327 h 328"/>
              <a:gd name="T2" fmla="*/ 1294 w 1324"/>
              <a:gd name="T3" fmla="*/ 327 h 328"/>
              <a:gd name="T4" fmla="*/ 28 w 1324"/>
              <a:gd name="T5" fmla="*/ 327 h 328"/>
              <a:gd name="T6" fmla="*/ 0 w 1324"/>
              <a:gd name="T7" fmla="*/ 299 h 328"/>
              <a:gd name="T8" fmla="*/ 0 w 1324"/>
              <a:gd name="T9" fmla="*/ 0 h 328"/>
              <a:gd name="T10" fmla="*/ 1323 w 1324"/>
              <a:gd name="T11" fmla="*/ 0 h 328"/>
              <a:gd name="T12" fmla="*/ 1323 w 1324"/>
              <a:gd name="T13" fmla="*/ 299 h 328"/>
              <a:gd name="T14" fmla="*/ 1294 w 1324"/>
              <a:gd name="T15" fmla="*/ 327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4" h="328">
                <a:moveTo>
                  <a:pt x="1294" y="327"/>
                </a:moveTo>
                <a:lnTo>
                  <a:pt x="1294" y="327"/>
                </a:lnTo>
                <a:cubicBezTo>
                  <a:pt x="28" y="327"/>
                  <a:pt x="28" y="327"/>
                  <a:pt x="28" y="327"/>
                </a:cubicBezTo>
                <a:cubicBezTo>
                  <a:pt x="14" y="327"/>
                  <a:pt x="0" y="313"/>
                  <a:pt x="0" y="299"/>
                </a:cubicBezTo>
                <a:cubicBezTo>
                  <a:pt x="0" y="0"/>
                  <a:pt x="0" y="0"/>
                  <a:pt x="0" y="0"/>
                </a:cubicBezTo>
                <a:cubicBezTo>
                  <a:pt x="1323" y="0"/>
                  <a:pt x="1323" y="0"/>
                  <a:pt x="1323" y="0"/>
                </a:cubicBezTo>
                <a:cubicBezTo>
                  <a:pt x="1323" y="299"/>
                  <a:pt x="1323" y="299"/>
                  <a:pt x="1323" y="299"/>
                </a:cubicBezTo>
                <a:cubicBezTo>
                  <a:pt x="1323" y="313"/>
                  <a:pt x="1308" y="327"/>
                  <a:pt x="1294" y="3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3" name="Freeform 18">
            <a:extLst>
              <a:ext uri="{FF2B5EF4-FFF2-40B4-BE49-F238E27FC236}">
                <a16:creationId xmlns:a16="http://schemas.microsoft.com/office/drawing/2014/main" id="{13A680E8-0AED-884C-8B21-326281A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692" y="8498553"/>
            <a:ext cx="127997" cy="205907"/>
          </a:xfrm>
          <a:custGeom>
            <a:avLst/>
            <a:gdLst>
              <a:gd name="T0" fmla="*/ 0 w 201"/>
              <a:gd name="T1" fmla="*/ 0 h 328"/>
              <a:gd name="T2" fmla="*/ 0 w 201"/>
              <a:gd name="T3" fmla="*/ 0 h 328"/>
              <a:gd name="T4" fmla="*/ 0 w 201"/>
              <a:gd name="T5" fmla="*/ 327 h 328"/>
              <a:gd name="T6" fmla="*/ 171 w 201"/>
              <a:gd name="T7" fmla="*/ 327 h 328"/>
              <a:gd name="T8" fmla="*/ 200 w 201"/>
              <a:gd name="T9" fmla="*/ 299 h 328"/>
              <a:gd name="T10" fmla="*/ 200 w 201"/>
              <a:gd name="T11" fmla="*/ 0 h 328"/>
              <a:gd name="T12" fmla="*/ 0 w 201"/>
              <a:gd name="T13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" h="328">
                <a:moveTo>
                  <a:pt x="0" y="0"/>
                </a:moveTo>
                <a:lnTo>
                  <a:pt x="0" y="0"/>
                </a:lnTo>
                <a:cubicBezTo>
                  <a:pt x="0" y="327"/>
                  <a:pt x="0" y="327"/>
                  <a:pt x="0" y="327"/>
                </a:cubicBezTo>
                <a:cubicBezTo>
                  <a:pt x="171" y="327"/>
                  <a:pt x="171" y="327"/>
                  <a:pt x="171" y="327"/>
                </a:cubicBezTo>
                <a:cubicBezTo>
                  <a:pt x="185" y="327"/>
                  <a:pt x="200" y="313"/>
                  <a:pt x="200" y="299"/>
                </a:cubicBezTo>
                <a:cubicBezTo>
                  <a:pt x="200" y="0"/>
                  <a:pt x="200" y="0"/>
                  <a:pt x="200" y="0"/>
                </a:cubicBezTo>
                <a:lnTo>
                  <a:pt x="0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4" name="Freeform 19">
            <a:extLst>
              <a:ext uri="{FF2B5EF4-FFF2-40B4-BE49-F238E27FC236}">
                <a16:creationId xmlns:a16="http://schemas.microsoft.com/office/drawing/2014/main" id="{BACE2B9F-F693-E241-82F0-F41912CD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50" y="8058912"/>
            <a:ext cx="1446917" cy="523116"/>
          </a:xfrm>
          <a:custGeom>
            <a:avLst/>
            <a:gdLst>
              <a:gd name="T0" fmla="*/ 1878 w 2292"/>
              <a:gd name="T1" fmla="*/ 826 h 827"/>
              <a:gd name="T2" fmla="*/ 1878 w 2292"/>
              <a:gd name="T3" fmla="*/ 826 h 827"/>
              <a:gd name="T4" fmla="*/ 412 w 2292"/>
              <a:gd name="T5" fmla="*/ 826 h 827"/>
              <a:gd name="T6" fmla="*/ 0 w 2292"/>
              <a:gd name="T7" fmla="*/ 413 h 827"/>
              <a:gd name="T8" fmla="*/ 0 w 2292"/>
              <a:gd name="T9" fmla="*/ 0 h 827"/>
              <a:gd name="T10" fmla="*/ 2291 w 2292"/>
              <a:gd name="T11" fmla="*/ 0 h 827"/>
              <a:gd name="T12" fmla="*/ 2291 w 2292"/>
              <a:gd name="T13" fmla="*/ 413 h 827"/>
              <a:gd name="T14" fmla="*/ 1878 w 2292"/>
              <a:gd name="T15" fmla="*/ 82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92" h="827">
                <a:moveTo>
                  <a:pt x="1878" y="826"/>
                </a:moveTo>
                <a:lnTo>
                  <a:pt x="1878" y="826"/>
                </a:lnTo>
                <a:cubicBezTo>
                  <a:pt x="412" y="826"/>
                  <a:pt x="412" y="826"/>
                  <a:pt x="412" y="826"/>
                </a:cubicBezTo>
                <a:cubicBezTo>
                  <a:pt x="185" y="826"/>
                  <a:pt x="0" y="641"/>
                  <a:pt x="0" y="413"/>
                </a:cubicBezTo>
                <a:cubicBezTo>
                  <a:pt x="0" y="0"/>
                  <a:pt x="0" y="0"/>
                  <a:pt x="0" y="0"/>
                </a:cubicBezTo>
                <a:cubicBezTo>
                  <a:pt x="2291" y="0"/>
                  <a:pt x="2291" y="0"/>
                  <a:pt x="2291" y="0"/>
                </a:cubicBezTo>
                <a:cubicBezTo>
                  <a:pt x="2291" y="413"/>
                  <a:pt x="2291" y="413"/>
                  <a:pt x="2291" y="413"/>
                </a:cubicBezTo>
                <a:cubicBezTo>
                  <a:pt x="2291" y="641"/>
                  <a:pt x="2106" y="826"/>
                  <a:pt x="1878" y="826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5" name="Freeform 20">
            <a:extLst>
              <a:ext uri="{FF2B5EF4-FFF2-40B4-BE49-F238E27FC236}">
                <a16:creationId xmlns:a16="http://schemas.microsoft.com/office/drawing/2014/main" id="{FC248A8C-803E-754B-98C7-CCCCF136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213" y="8058912"/>
            <a:ext cx="386771" cy="523116"/>
          </a:xfrm>
          <a:custGeom>
            <a:avLst/>
            <a:gdLst>
              <a:gd name="T0" fmla="*/ 414 w 614"/>
              <a:gd name="T1" fmla="*/ 0 h 827"/>
              <a:gd name="T2" fmla="*/ 414 w 614"/>
              <a:gd name="T3" fmla="*/ 0 h 827"/>
              <a:gd name="T4" fmla="*/ 414 w 614"/>
              <a:gd name="T5" fmla="*/ 413 h 827"/>
              <a:gd name="T6" fmla="*/ 0 w 614"/>
              <a:gd name="T7" fmla="*/ 826 h 827"/>
              <a:gd name="T8" fmla="*/ 200 w 614"/>
              <a:gd name="T9" fmla="*/ 826 h 827"/>
              <a:gd name="T10" fmla="*/ 613 w 614"/>
              <a:gd name="T11" fmla="*/ 413 h 827"/>
              <a:gd name="T12" fmla="*/ 613 w 614"/>
              <a:gd name="T13" fmla="*/ 0 h 827"/>
              <a:gd name="T14" fmla="*/ 414 w 614"/>
              <a:gd name="T15" fmla="*/ 0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4" h="827">
                <a:moveTo>
                  <a:pt x="414" y="0"/>
                </a:moveTo>
                <a:lnTo>
                  <a:pt x="414" y="0"/>
                </a:lnTo>
                <a:cubicBezTo>
                  <a:pt x="414" y="413"/>
                  <a:pt x="414" y="413"/>
                  <a:pt x="414" y="413"/>
                </a:cubicBezTo>
                <a:cubicBezTo>
                  <a:pt x="414" y="641"/>
                  <a:pt x="228" y="826"/>
                  <a:pt x="0" y="826"/>
                </a:cubicBezTo>
                <a:cubicBezTo>
                  <a:pt x="200" y="826"/>
                  <a:pt x="200" y="826"/>
                  <a:pt x="200" y="826"/>
                </a:cubicBezTo>
                <a:cubicBezTo>
                  <a:pt x="428" y="826"/>
                  <a:pt x="613" y="641"/>
                  <a:pt x="613" y="413"/>
                </a:cubicBezTo>
                <a:cubicBezTo>
                  <a:pt x="613" y="0"/>
                  <a:pt x="613" y="0"/>
                  <a:pt x="613" y="0"/>
                </a:cubicBezTo>
                <a:lnTo>
                  <a:pt x="414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6" name="Freeform 21">
            <a:extLst>
              <a:ext uri="{FF2B5EF4-FFF2-40B4-BE49-F238E27FC236}">
                <a16:creationId xmlns:a16="http://schemas.microsoft.com/office/drawing/2014/main" id="{6F5FBBC5-3152-2E43-824B-7DEB979F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679" y="7986567"/>
            <a:ext cx="1644476" cy="125213"/>
          </a:xfrm>
          <a:custGeom>
            <a:avLst/>
            <a:gdLst>
              <a:gd name="T0" fmla="*/ 2505 w 2605"/>
              <a:gd name="T1" fmla="*/ 199 h 200"/>
              <a:gd name="T2" fmla="*/ 2505 w 2605"/>
              <a:gd name="T3" fmla="*/ 199 h 200"/>
              <a:gd name="T4" fmla="*/ 100 w 2605"/>
              <a:gd name="T5" fmla="*/ 199 h 200"/>
              <a:gd name="T6" fmla="*/ 0 w 2605"/>
              <a:gd name="T7" fmla="*/ 100 h 200"/>
              <a:gd name="T8" fmla="*/ 100 w 2605"/>
              <a:gd name="T9" fmla="*/ 0 h 200"/>
              <a:gd name="T10" fmla="*/ 2505 w 2605"/>
              <a:gd name="T11" fmla="*/ 0 h 200"/>
              <a:gd name="T12" fmla="*/ 2604 w 2605"/>
              <a:gd name="T13" fmla="*/ 100 h 200"/>
              <a:gd name="T14" fmla="*/ 2505 w 2605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5" h="200">
                <a:moveTo>
                  <a:pt x="2505" y="199"/>
                </a:moveTo>
                <a:lnTo>
                  <a:pt x="2505" y="199"/>
                </a:lnTo>
                <a:cubicBezTo>
                  <a:pt x="100" y="199"/>
                  <a:pt x="100" y="199"/>
                  <a:pt x="100" y="199"/>
                </a:cubicBezTo>
                <a:cubicBezTo>
                  <a:pt x="43" y="199"/>
                  <a:pt x="0" y="157"/>
                  <a:pt x="0" y="100"/>
                </a:cubicBezTo>
                <a:cubicBezTo>
                  <a:pt x="0" y="57"/>
                  <a:pt x="43" y="0"/>
                  <a:pt x="100" y="0"/>
                </a:cubicBezTo>
                <a:cubicBezTo>
                  <a:pt x="2505" y="0"/>
                  <a:pt x="2505" y="0"/>
                  <a:pt x="2505" y="0"/>
                </a:cubicBezTo>
                <a:cubicBezTo>
                  <a:pt x="2562" y="0"/>
                  <a:pt x="2604" y="57"/>
                  <a:pt x="2604" y="100"/>
                </a:cubicBezTo>
                <a:cubicBezTo>
                  <a:pt x="2604" y="157"/>
                  <a:pt x="2562" y="199"/>
                  <a:pt x="2505" y="1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7" name="Freeform 22">
            <a:extLst>
              <a:ext uri="{FF2B5EF4-FFF2-40B4-BE49-F238E27FC236}">
                <a16:creationId xmlns:a16="http://schemas.microsoft.com/office/drawing/2014/main" id="{24074DEE-8D42-5A45-8DA0-B8D0A273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943" y="7986567"/>
            <a:ext cx="189212" cy="125213"/>
          </a:xfrm>
          <a:custGeom>
            <a:avLst/>
            <a:gdLst>
              <a:gd name="T0" fmla="*/ 200 w 300"/>
              <a:gd name="T1" fmla="*/ 0 h 200"/>
              <a:gd name="T2" fmla="*/ 200 w 300"/>
              <a:gd name="T3" fmla="*/ 0 h 200"/>
              <a:gd name="T4" fmla="*/ 0 w 300"/>
              <a:gd name="T5" fmla="*/ 0 h 200"/>
              <a:gd name="T6" fmla="*/ 100 w 300"/>
              <a:gd name="T7" fmla="*/ 100 h 200"/>
              <a:gd name="T8" fmla="*/ 0 w 300"/>
              <a:gd name="T9" fmla="*/ 199 h 200"/>
              <a:gd name="T10" fmla="*/ 200 w 300"/>
              <a:gd name="T11" fmla="*/ 199 h 200"/>
              <a:gd name="T12" fmla="*/ 299 w 300"/>
              <a:gd name="T13" fmla="*/ 100 h 200"/>
              <a:gd name="T14" fmla="*/ 200 w 300"/>
              <a:gd name="T15" fmla="*/ 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200">
                <a:moveTo>
                  <a:pt x="200" y="0"/>
                </a:moveTo>
                <a:lnTo>
                  <a:pt x="200" y="0"/>
                </a:lnTo>
                <a:cubicBezTo>
                  <a:pt x="0" y="0"/>
                  <a:pt x="0" y="0"/>
                  <a:pt x="0" y="0"/>
                </a:cubicBezTo>
                <a:cubicBezTo>
                  <a:pt x="57" y="0"/>
                  <a:pt x="100" y="57"/>
                  <a:pt x="100" y="100"/>
                </a:cubicBezTo>
                <a:cubicBezTo>
                  <a:pt x="100" y="157"/>
                  <a:pt x="57" y="199"/>
                  <a:pt x="0" y="199"/>
                </a:cubicBezTo>
                <a:cubicBezTo>
                  <a:pt x="200" y="199"/>
                  <a:pt x="200" y="199"/>
                  <a:pt x="200" y="199"/>
                </a:cubicBezTo>
                <a:cubicBezTo>
                  <a:pt x="257" y="199"/>
                  <a:pt x="299" y="157"/>
                  <a:pt x="299" y="100"/>
                </a:cubicBezTo>
                <a:cubicBezTo>
                  <a:pt x="299" y="57"/>
                  <a:pt x="257" y="0"/>
                  <a:pt x="200" y="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9" name="Freeform 25">
            <a:extLst>
              <a:ext uri="{FF2B5EF4-FFF2-40B4-BE49-F238E27FC236}">
                <a16:creationId xmlns:a16="http://schemas.microsoft.com/office/drawing/2014/main" id="{4A162ADB-A623-1449-A629-D5C8B17B6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3681" y="9743123"/>
            <a:ext cx="1644476" cy="1644476"/>
          </a:xfrm>
          <a:custGeom>
            <a:avLst/>
            <a:gdLst>
              <a:gd name="T0" fmla="*/ 1708 w 1923"/>
              <a:gd name="T1" fmla="*/ 1920 h 1921"/>
              <a:gd name="T2" fmla="*/ 1708 w 1923"/>
              <a:gd name="T3" fmla="*/ 1920 h 1921"/>
              <a:gd name="T4" fmla="*/ 214 w 1923"/>
              <a:gd name="T5" fmla="*/ 1920 h 1921"/>
              <a:gd name="T6" fmla="*/ 0 w 1923"/>
              <a:gd name="T7" fmla="*/ 1707 h 1921"/>
              <a:gd name="T8" fmla="*/ 0 w 1923"/>
              <a:gd name="T9" fmla="*/ 213 h 1921"/>
              <a:gd name="T10" fmla="*/ 214 w 1923"/>
              <a:gd name="T11" fmla="*/ 0 h 1921"/>
              <a:gd name="T12" fmla="*/ 1708 w 1923"/>
              <a:gd name="T13" fmla="*/ 0 h 1921"/>
              <a:gd name="T14" fmla="*/ 1922 w 1923"/>
              <a:gd name="T15" fmla="*/ 213 h 1921"/>
              <a:gd name="T16" fmla="*/ 1922 w 1923"/>
              <a:gd name="T17" fmla="*/ 1707 h 1921"/>
              <a:gd name="T18" fmla="*/ 1708 w 1923"/>
              <a:gd name="T19" fmla="*/ 1920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3" h="1921">
                <a:moveTo>
                  <a:pt x="1708" y="1920"/>
                </a:moveTo>
                <a:lnTo>
                  <a:pt x="1708" y="1920"/>
                </a:lnTo>
                <a:cubicBezTo>
                  <a:pt x="214" y="1920"/>
                  <a:pt x="214" y="1920"/>
                  <a:pt x="214" y="1920"/>
                </a:cubicBezTo>
                <a:cubicBezTo>
                  <a:pt x="100" y="1920"/>
                  <a:pt x="0" y="1821"/>
                  <a:pt x="0" y="1707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99"/>
                  <a:pt x="100" y="0"/>
                  <a:pt x="214" y="0"/>
                </a:cubicBezTo>
                <a:cubicBezTo>
                  <a:pt x="1708" y="0"/>
                  <a:pt x="1708" y="0"/>
                  <a:pt x="1708" y="0"/>
                </a:cubicBezTo>
                <a:cubicBezTo>
                  <a:pt x="1822" y="0"/>
                  <a:pt x="1922" y="99"/>
                  <a:pt x="1922" y="213"/>
                </a:cubicBezTo>
                <a:cubicBezTo>
                  <a:pt x="1922" y="1707"/>
                  <a:pt x="1922" y="1707"/>
                  <a:pt x="1922" y="1707"/>
                </a:cubicBezTo>
                <a:cubicBezTo>
                  <a:pt x="1922" y="1821"/>
                  <a:pt x="1822" y="1920"/>
                  <a:pt x="1708" y="192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0" name="Freeform 26">
            <a:extLst>
              <a:ext uri="{FF2B5EF4-FFF2-40B4-BE49-F238E27FC236}">
                <a16:creationId xmlns:a16="http://schemas.microsoft.com/office/drawing/2014/main" id="{ED8C26D1-179E-2D49-A3D9-4395D806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5276" y="9743123"/>
            <a:ext cx="282881" cy="1644476"/>
          </a:xfrm>
          <a:custGeom>
            <a:avLst/>
            <a:gdLst>
              <a:gd name="T0" fmla="*/ 114 w 329"/>
              <a:gd name="T1" fmla="*/ 0 h 1921"/>
              <a:gd name="T2" fmla="*/ 114 w 329"/>
              <a:gd name="T3" fmla="*/ 0 h 1921"/>
              <a:gd name="T4" fmla="*/ 0 w 329"/>
              <a:gd name="T5" fmla="*/ 0 h 1921"/>
              <a:gd name="T6" fmla="*/ 214 w 329"/>
              <a:gd name="T7" fmla="*/ 213 h 1921"/>
              <a:gd name="T8" fmla="*/ 214 w 329"/>
              <a:gd name="T9" fmla="*/ 1707 h 1921"/>
              <a:gd name="T10" fmla="*/ 0 w 329"/>
              <a:gd name="T11" fmla="*/ 1920 h 1921"/>
              <a:gd name="T12" fmla="*/ 114 w 329"/>
              <a:gd name="T13" fmla="*/ 1920 h 1921"/>
              <a:gd name="T14" fmla="*/ 328 w 329"/>
              <a:gd name="T15" fmla="*/ 1707 h 1921"/>
              <a:gd name="T16" fmla="*/ 328 w 329"/>
              <a:gd name="T17" fmla="*/ 213 h 1921"/>
              <a:gd name="T18" fmla="*/ 114 w 329"/>
              <a:gd name="T19" fmla="*/ 0 h 1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" h="1921">
                <a:moveTo>
                  <a:pt x="114" y="0"/>
                </a:moveTo>
                <a:lnTo>
                  <a:pt x="114" y="0"/>
                </a:lnTo>
                <a:cubicBezTo>
                  <a:pt x="0" y="0"/>
                  <a:pt x="0" y="0"/>
                  <a:pt x="0" y="0"/>
                </a:cubicBezTo>
                <a:cubicBezTo>
                  <a:pt x="114" y="0"/>
                  <a:pt x="214" y="99"/>
                  <a:pt x="214" y="213"/>
                </a:cubicBezTo>
                <a:cubicBezTo>
                  <a:pt x="214" y="1707"/>
                  <a:pt x="214" y="1707"/>
                  <a:pt x="214" y="1707"/>
                </a:cubicBezTo>
                <a:cubicBezTo>
                  <a:pt x="214" y="1821"/>
                  <a:pt x="114" y="1920"/>
                  <a:pt x="0" y="1920"/>
                </a:cubicBezTo>
                <a:cubicBezTo>
                  <a:pt x="114" y="1920"/>
                  <a:pt x="114" y="1920"/>
                  <a:pt x="114" y="1920"/>
                </a:cubicBezTo>
                <a:cubicBezTo>
                  <a:pt x="228" y="1920"/>
                  <a:pt x="328" y="1821"/>
                  <a:pt x="328" y="1707"/>
                </a:cubicBezTo>
                <a:cubicBezTo>
                  <a:pt x="328" y="213"/>
                  <a:pt x="328" y="213"/>
                  <a:pt x="328" y="213"/>
                </a:cubicBezTo>
                <a:cubicBezTo>
                  <a:pt x="328" y="99"/>
                  <a:pt x="228" y="0"/>
                  <a:pt x="114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1" name="Freeform 27">
            <a:extLst>
              <a:ext uri="{FF2B5EF4-FFF2-40B4-BE49-F238E27FC236}">
                <a16:creationId xmlns:a16="http://schemas.microsoft.com/office/drawing/2014/main" id="{1862606C-34CC-A94D-A3B1-CAA0CE89E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1746" y="9841188"/>
            <a:ext cx="1448346" cy="1448346"/>
          </a:xfrm>
          <a:custGeom>
            <a:avLst/>
            <a:gdLst>
              <a:gd name="T0" fmla="*/ 100 w 1695"/>
              <a:gd name="T1" fmla="*/ 1693 h 1694"/>
              <a:gd name="T2" fmla="*/ 100 w 1695"/>
              <a:gd name="T3" fmla="*/ 1693 h 1694"/>
              <a:gd name="T4" fmla="*/ 0 w 1695"/>
              <a:gd name="T5" fmla="*/ 1593 h 1694"/>
              <a:gd name="T6" fmla="*/ 0 w 1695"/>
              <a:gd name="T7" fmla="*/ 99 h 1694"/>
              <a:gd name="T8" fmla="*/ 100 w 1695"/>
              <a:gd name="T9" fmla="*/ 0 h 1694"/>
              <a:gd name="T10" fmla="*/ 1594 w 1695"/>
              <a:gd name="T11" fmla="*/ 0 h 1694"/>
              <a:gd name="T12" fmla="*/ 1694 w 1695"/>
              <a:gd name="T13" fmla="*/ 99 h 1694"/>
              <a:gd name="T14" fmla="*/ 1694 w 1695"/>
              <a:gd name="T15" fmla="*/ 1593 h 1694"/>
              <a:gd name="T16" fmla="*/ 1594 w 1695"/>
              <a:gd name="T17" fmla="*/ 1693 h 1694"/>
              <a:gd name="T18" fmla="*/ 100 w 1695"/>
              <a:gd name="T19" fmla="*/ 1693 h 1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95" h="1694">
                <a:moveTo>
                  <a:pt x="100" y="1693"/>
                </a:moveTo>
                <a:lnTo>
                  <a:pt x="100" y="1693"/>
                </a:lnTo>
                <a:cubicBezTo>
                  <a:pt x="43" y="1693"/>
                  <a:pt x="0" y="1650"/>
                  <a:pt x="0" y="159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2"/>
                  <a:pt x="43" y="0"/>
                  <a:pt x="100" y="0"/>
                </a:cubicBezTo>
                <a:cubicBezTo>
                  <a:pt x="1594" y="0"/>
                  <a:pt x="1594" y="0"/>
                  <a:pt x="1594" y="0"/>
                </a:cubicBezTo>
                <a:cubicBezTo>
                  <a:pt x="1651" y="0"/>
                  <a:pt x="1694" y="42"/>
                  <a:pt x="1694" y="99"/>
                </a:cubicBezTo>
                <a:cubicBezTo>
                  <a:pt x="1694" y="1593"/>
                  <a:pt x="1694" y="1593"/>
                  <a:pt x="1694" y="1593"/>
                </a:cubicBezTo>
                <a:cubicBezTo>
                  <a:pt x="1694" y="1650"/>
                  <a:pt x="1651" y="1693"/>
                  <a:pt x="1594" y="1693"/>
                </a:cubicBezTo>
                <a:lnTo>
                  <a:pt x="100" y="1693"/>
                </a:ln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2" name="Freeform 28">
            <a:extLst>
              <a:ext uri="{FF2B5EF4-FFF2-40B4-BE49-F238E27FC236}">
                <a16:creationId xmlns:a16="http://schemas.microsoft.com/office/drawing/2014/main" id="{A65722BF-FFAA-8642-80B7-F1F5875AF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5276" y="9841188"/>
            <a:ext cx="184816" cy="1448346"/>
          </a:xfrm>
          <a:custGeom>
            <a:avLst/>
            <a:gdLst>
              <a:gd name="T0" fmla="*/ 114 w 215"/>
              <a:gd name="T1" fmla="*/ 0 h 1694"/>
              <a:gd name="T2" fmla="*/ 114 w 215"/>
              <a:gd name="T3" fmla="*/ 0 h 1694"/>
              <a:gd name="T4" fmla="*/ 0 w 215"/>
              <a:gd name="T5" fmla="*/ 0 h 1694"/>
              <a:gd name="T6" fmla="*/ 100 w 215"/>
              <a:gd name="T7" fmla="*/ 99 h 1694"/>
              <a:gd name="T8" fmla="*/ 100 w 215"/>
              <a:gd name="T9" fmla="*/ 1593 h 1694"/>
              <a:gd name="T10" fmla="*/ 0 w 215"/>
              <a:gd name="T11" fmla="*/ 1693 h 1694"/>
              <a:gd name="T12" fmla="*/ 114 w 215"/>
              <a:gd name="T13" fmla="*/ 1693 h 1694"/>
              <a:gd name="T14" fmla="*/ 214 w 215"/>
              <a:gd name="T15" fmla="*/ 1593 h 1694"/>
              <a:gd name="T16" fmla="*/ 214 w 215"/>
              <a:gd name="T17" fmla="*/ 99 h 1694"/>
              <a:gd name="T18" fmla="*/ 114 w 215"/>
              <a:gd name="T19" fmla="*/ 0 h 1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5" h="1694">
                <a:moveTo>
                  <a:pt x="114" y="0"/>
                </a:moveTo>
                <a:lnTo>
                  <a:pt x="114" y="0"/>
                </a:lnTo>
                <a:cubicBezTo>
                  <a:pt x="0" y="0"/>
                  <a:pt x="0" y="0"/>
                  <a:pt x="0" y="0"/>
                </a:cubicBezTo>
                <a:cubicBezTo>
                  <a:pt x="57" y="0"/>
                  <a:pt x="100" y="42"/>
                  <a:pt x="100" y="99"/>
                </a:cubicBezTo>
                <a:cubicBezTo>
                  <a:pt x="100" y="1593"/>
                  <a:pt x="100" y="1593"/>
                  <a:pt x="100" y="1593"/>
                </a:cubicBezTo>
                <a:cubicBezTo>
                  <a:pt x="100" y="1650"/>
                  <a:pt x="57" y="1693"/>
                  <a:pt x="0" y="1693"/>
                </a:cubicBezTo>
                <a:cubicBezTo>
                  <a:pt x="114" y="1693"/>
                  <a:pt x="114" y="1693"/>
                  <a:pt x="114" y="1693"/>
                </a:cubicBezTo>
                <a:cubicBezTo>
                  <a:pt x="171" y="1693"/>
                  <a:pt x="214" y="1650"/>
                  <a:pt x="214" y="1593"/>
                </a:cubicBezTo>
                <a:cubicBezTo>
                  <a:pt x="214" y="99"/>
                  <a:pt x="214" y="99"/>
                  <a:pt x="214" y="99"/>
                </a:cubicBezTo>
                <a:cubicBezTo>
                  <a:pt x="214" y="42"/>
                  <a:pt x="171" y="0"/>
                  <a:pt x="114" y="0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3" name="Freeform 29">
            <a:extLst>
              <a:ext uri="{FF2B5EF4-FFF2-40B4-BE49-F238E27FC236}">
                <a16:creationId xmlns:a16="http://schemas.microsoft.com/office/drawing/2014/main" id="{B61E8674-9FA9-3545-AA14-772C5667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6289" y="9939253"/>
            <a:ext cx="743030" cy="256478"/>
          </a:xfrm>
          <a:custGeom>
            <a:avLst/>
            <a:gdLst>
              <a:gd name="T0" fmla="*/ 868 w 869"/>
              <a:gd name="T1" fmla="*/ 42 h 299"/>
              <a:gd name="T2" fmla="*/ 868 w 869"/>
              <a:gd name="T3" fmla="*/ 42 h 299"/>
              <a:gd name="T4" fmla="*/ 868 w 869"/>
              <a:gd name="T5" fmla="*/ 255 h 299"/>
              <a:gd name="T6" fmla="*/ 811 w 869"/>
              <a:gd name="T7" fmla="*/ 298 h 299"/>
              <a:gd name="T8" fmla="*/ 57 w 869"/>
              <a:gd name="T9" fmla="*/ 298 h 299"/>
              <a:gd name="T10" fmla="*/ 0 w 869"/>
              <a:gd name="T11" fmla="*/ 255 h 299"/>
              <a:gd name="T12" fmla="*/ 0 w 869"/>
              <a:gd name="T13" fmla="*/ 42 h 299"/>
              <a:gd name="T14" fmla="*/ 57 w 869"/>
              <a:gd name="T15" fmla="*/ 0 h 299"/>
              <a:gd name="T16" fmla="*/ 811 w 869"/>
              <a:gd name="T17" fmla="*/ 0 h 299"/>
              <a:gd name="T18" fmla="*/ 868 w 869"/>
              <a:gd name="T19" fmla="*/ 42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9" h="299">
                <a:moveTo>
                  <a:pt x="868" y="42"/>
                </a:moveTo>
                <a:lnTo>
                  <a:pt x="868" y="42"/>
                </a:lnTo>
                <a:cubicBezTo>
                  <a:pt x="868" y="255"/>
                  <a:pt x="868" y="255"/>
                  <a:pt x="868" y="255"/>
                </a:cubicBezTo>
                <a:cubicBezTo>
                  <a:pt x="868" y="283"/>
                  <a:pt x="840" y="298"/>
                  <a:pt x="811" y="298"/>
                </a:cubicBezTo>
                <a:cubicBezTo>
                  <a:pt x="57" y="298"/>
                  <a:pt x="57" y="298"/>
                  <a:pt x="57" y="298"/>
                </a:cubicBezTo>
                <a:cubicBezTo>
                  <a:pt x="14" y="298"/>
                  <a:pt x="0" y="283"/>
                  <a:pt x="0" y="25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4"/>
                  <a:pt x="14" y="0"/>
                  <a:pt x="57" y="0"/>
                </a:cubicBezTo>
                <a:cubicBezTo>
                  <a:pt x="811" y="0"/>
                  <a:pt x="811" y="0"/>
                  <a:pt x="811" y="0"/>
                </a:cubicBezTo>
                <a:cubicBezTo>
                  <a:pt x="840" y="0"/>
                  <a:pt x="868" y="14"/>
                  <a:pt x="868" y="42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4" name="Freeform 30">
            <a:extLst>
              <a:ext uri="{FF2B5EF4-FFF2-40B4-BE49-F238E27FC236}">
                <a16:creationId xmlns:a16="http://schemas.microsoft.com/office/drawing/2014/main" id="{3FFE04C9-08FC-DD41-911F-B222B550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223" y="9939253"/>
            <a:ext cx="147096" cy="256478"/>
          </a:xfrm>
          <a:custGeom>
            <a:avLst/>
            <a:gdLst>
              <a:gd name="T0" fmla="*/ 113 w 171"/>
              <a:gd name="T1" fmla="*/ 0 h 299"/>
              <a:gd name="T2" fmla="*/ 113 w 171"/>
              <a:gd name="T3" fmla="*/ 0 h 299"/>
              <a:gd name="T4" fmla="*/ 0 w 171"/>
              <a:gd name="T5" fmla="*/ 0 h 299"/>
              <a:gd name="T6" fmla="*/ 57 w 171"/>
              <a:gd name="T7" fmla="*/ 42 h 299"/>
              <a:gd name="T8" fmla="*/ 57 w 171"/>
              <a:gd name="T9" fmla="*/ 255 h 299"/>
              <a:gd name="T10" fmla="*/ 0 w 171"/>
              <a:gd name="T11" fmla="*/ 298 h 299"/>
              <a:gd name="T12" fmla="*/ 113 w 171"/>
              <a:gd name="T13" fmla="*/ 298 h 299"/>
              <a:gd name="T14" fmla="*/ 170 w 171"/>
              <a:gd name="T15" fmla="*/ 255 h 299"/>
              <a:gd name="T16" fmla="*/ 170 w 171"/>
              <a:gd name="T17" fmla="*/ 42 h 299"/>
              <a:gd name="T18" fmla="*/ 113 w 171"/>
              <a:gd name="T19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299">
                <a:moveTo>
                  <a:pt x="113" y="0"/>
                </a:moveTo>
                <a:lnTo>
                  <a:pt x="113" y="0"/>
                </a:lnTo>
                <a:cubicBezTo>
                  <a:pt x="0" y="0"/>
                  <a:pt x="0" y="0"/>
                  <a:pt x="0" y="0"/>
                </a:cubicBezTo>
                <a:cubicBezTo>
                  <a:pt x="28" y="0"/>
                  <a:pt x="57" y="14"/>
                  <a:pt x="57" y="42"/>
                </a:cubicBezTo>
                <a:cubicBezTo>
                  <a:pt x="57" y="255"/>
                  <a:pt x="57" y="255"/>
                  <a:pt x="57" y="255"/>
                </a:cubicBezTo>
                <a:cubicBezTo>
                  <a:pt x="57" y="283"/>
                  <a:pt x="28" y="298"/>
                  <a:pt x="0" y="298"/>
                </a:cubicBezTo>
                <a:cubicBezTo>
                  <a:pt x="113" y="298"/>
                  <a:pt x="113" y="298"/>
                  <a:pt x="113" y="298"/>
                </a:cubicBezTo>
                <a:cubicBezTo>
                  <a:pt x="142" y="298"/>
                  <a:pt x="170" y="283"/>
                  <a:pt x="170" y="255"/>
                </a:cubicBezTo>
                <a:cubicBezTo>
                  <a:pt x="170" y="42"/>
                  <a:pt x="170" y="42"/>
                  <a:pt x="170" y="42"/>
                </a:cubicBezTo>
                <a:cubicBezTo>
                  <a:pt x="170" y="14"/>
                  <a:pt x="142" y="0"/>
                  <a:pt x="113" y="0"/>
                </a:cubicBezTo>
              </a:path>
            </a:pathLst>
          </a:custGeom>
          <a:solidFill>
            <a:srgbClr val="DCF5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35" name="Freeform 31">
            <a:extLst>
              <a:ext uri="{FF2B5EF4-FFF2-40B4-BE49-F238E27FC236}">
                <a16:creationId xmlns:a16="http://schemas.microsoft.com/office/drawing/2014/main" id="{579081E9-2D09-B94D-97E4-579D30D99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376" y="10961392"/>
            <a:ext cx="233848" cy="196130"/>
          </a:xfrm>
          <a:custGeom>
            <a:avLst/>
            <a:gdLst>
              <a:gd name="T0" fmla="*/ 214 w 272"/>
              <a:gd name="T1" fmla="*/ 227 h 228"/>
              <a:gd name="T2" fmla="*/ 214 w 272"/>
              <a:gd name="T3" fmla="*/ 227 h 228"/>
              <a:gd name="T4" fmla="*/ 0 w 272"/>
              <a:gd name="T5" fmla="*/ 85 h 228"/>
              <a:gd name="T6" fmla="*/ 100 w 272"/>
              <a:gd name="T7" fmla="*/ 0 h 228"/>
              <a:gd name="T8" fmla="*/ 271 w 272"/>
              <a:gd name="T9" fmla="*/ 128 h 228"/>
              <a:gd name="T10" fmla="*/ 271 w 272"/>
              <a:gd name="T11" fmla="*/ 142 h 228"/>
              <a:gd name="T12" fmla="*/ 228 w 272"/>
              <a:gd name="T13" fmla="*/ 227 h 228"/>
              <a:gd name="T14" fmla="*/ 214 w 272"/>
              <a:gd name="T15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2" h="228">
                <a:moveTo>
                  <a:pt x="214" y="227"/>
                </a:moveTo>
                <a:lnTo>
                  <a:pt x="214" y="227"/>
                </a:lnTo>
                <a:cubicBezTo>
                  <a:pt x="185" y="213"/>
                  <a:pt x="100" y="156"/>
                  <a:pt x="0" y="85"/>
                </a:cubicBezTo>
                <a:cubicBezTo>
                  <a:pt x="14" y="71"/>
                  <a:pt x="85" y="14"/>
                  <a:pt x="100" y="0"/>
                </a:cubicBezTo>
                <a:cubicBezTo>
                  <a:pt x="171" y="71"/>
                  <a:pt x="242" y="113"/>
                  <a:pt x="271" y="128"/>
                </a:cubicBezTo>
                <a:cubicBezTo>
                  <a:pt x="271" y="128"/>
                  <a:pt x="271" y="128"/>
                  <a:pt x="271" y="142"/>
                </a:cubicBezTo>
                <a:cubicBezTo>
                  <a:pt x="256" y="156"/>
                  <a:pt x="228" y="213"/>
                  <a:pt x="228" y="227"/>
                </a:cubicBezTo>
                <a:cubicBezTo>
                  <a:pt x="214" y="227"/>
                  <a:pt x="214" y="227"/>
                  <a:pt x="214" y="2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6" name="Freeform 32">
            <a:extLst>
              <a:ext uri="{FF2B5EF4-FFF2-40B4-BE49-F238E27FC236}">
                <a16:creationId xmlns:a16="http://schemas.microsoft.com/office/drawing/2014/main" id="{84953048-76A8-E843-BACD-5389FFC5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0581" y="10305110"/>
            <a:ext cx="561990" cy="852412"/>
          </a:xfrm>
          <a:custGeom>
            <a:avLst/>
            <a:gdLst>
              <a:gd name="T0" fmla="*/ 498 w 656"/>
              <a:gd name="T1" fmla="*/ 71 h 997"/>
              <a:gd name="T2" fmla="*/ 498 w 656"/>
              <a:gd name="T3" fmla="*/ 71 h 997"/>
              <a:gd name="T4" fmla="*/ 142 w 656"/>
              <a:gd name="T5" fmla="*/ 71 h 997"/>
              <a:gd name="T6" fmla="*/ 0 w 656"/>
              <a:gd name="T7" fmla="*/ 370 h 997"/>
              <a:gd name="T8" fmla="*/ 227 w 656"/>
              <a:gd name="T9" fmla="*/ 769 h 997"/>
              <a:gd name="T10" fmla="*/ 56 w 656"/>
              <a:gd name="T11" fmla="*/ 897 h 997"/>
              <a:gd name="T12" fmla="*/ 56 w 656"/>
              <a:gd name="T13" fmla="*/ 911 h 997"/>
              <a:gd name="T14" fmla="*/ 99 w 656"/>
              <a:gd name="T15" fmla="*/ 996 h 997"/>
              <a:gd name="T16" fmla="*/ 113 w 656"/>
              <a:gd name="T17" fmla="*/ 996 h 997"/>
              <a:gd name="T18" fmla="*/ 641 w 656"/>
              <a:gd name="T19" fmla="*/ 370 h 997"/>
              <a:gd name="T20" fmla="*/ 498 w 656"/>
              <a:gd name="T21" fmla="*/ 71 h 997"/>
              <a:gd name="T22" fmla="*/ 455 w 656"/>
              <a:gd name="T23" fmla="*/ 541 h 997"/>
              <a:gd name="T24" fmla="*/ 455 w 656"/>
              <a:gd name="T25" fmla="*/ 541 h 997"/>
              <a:gd name="T26" fmla="*/ 313 w 656"/>
              <a:gd name="T27" fmla="*/ 697 h 997"/>
              <a:gd name="T28" fmla="*/ 113 w 656"/>
              <a:gd name="T29" fmla="*/ 370 h 997"/>
              <a:gd name="T30" fmla="*/ 313 w 656"/>
              <a:gd name="T31" fmla="*/ 142 h 997"/>
              <a:gd name="T32" fmla="*/ 527 w 656"/>
              <a:gd name="T33" fmla="*/ 370 h 997"/>
              <a:gd name="T34" fmla="*/ 455 w 656"/>
              <a:gd name="T35" fmla="*/ 541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56" h="997">
                <a:moveTo>
                  <a:pt x="498" y="71"/>
                </a:moveTo>
                <a:lnTo>
                  <a:pt x="498" y="71"/>
                </a:lnTo>
                <a:cubicBezTo>
                  <a:pt x="384" y="0"/>
                  <a:pt x="256" y="0"/>
                  <a:pt x="142" y="71"/>
                </a:cubicBezTo>
                <a:cubicBezTo>
                  <a:pt x="14" y="142"/>
                  <a:pt x="0" y="270"/>
                  <a:pt x="0" y="370"/>
                </a:cubicBezTo>
                <a:cubicBezTo>
                  <a:pt x="0" y="498"/>
                  <a:pt x="71" y="626"/>
                  <a:pt x="227" y="769"/>
                </a:cubicBezTo>
                <a:cubicBezTo>
                  <a:pt x="142" y="840"/>
                  <a:pt x="71" y="882"/>
                  <a:pt x="56" y="897"/>
                </a:cubicBezTo>
                <a:cubicBezTo>
                  <a:pt x="56" y="897"/>
                  <a:pt x="56" y="897"/>
                  <a:pt x="56" y="911"/>
                </a:cubicBezTo>
                <a:cubicBezTo>
                  <a:pt x="99" y="996"/>
                  <a:pt x="99" y="996"/>
                  <a:pt x="99" y="996"/>
                </a:cubicBezTo>
                <a:lnTo>
                  <a:pt x="113" y="996"/>
                </a:lnTo>
                <a:cubicBezTo>
                  <a:pt x="299" y="882"/>
                  <a:pt x="655" y="612"/>
                  <a:pt x="641" y="370"/>
                </a:cubicBezTo>
                <a:cubicBezTo>
                  <a:pt x="641" y="270"/>
                  <a:pt x="626" y="142"/>
                  <a:pt x="498" y="71"/>
                </a:cubicBezTo>
                <a:close/>
                <a:moveTo>
                  <a:pt x="455" y="541"/>
                </a:moveTo>
                <a:lnTo>
                  <a:pt x="455" y="541"/>
                </a:lnTo>
                <a:cubicBezTo>
                  <a:pt x="427" y="598"/>
                  <a:pt x="384" y="640"/>
                  <a:pt x="313" y="697"/>
                </a:cubicBezTo>
                <a:cubicBezTo>
                  <a:pt x="227" y="612"/>
                  <a:pt x="113" y="484"/>
                  <a:pt x="113" y="370"/>
                </a:cubicBezTo>
                <a:cubicBezTo>
                  <a:pt x="113" y="213"/>
                  <a:pt x="199" y="142"/>
                  <a:pt x="313" y="142"/>
                </a:cubicBezTo>
                <a:cubicBezTo>
                  <a:pt x="441" y="142"/>
                  <a:pt x="527" y="213"/>
                  <a:pt x="527" y="370"/>
                </a:cubicBezTo>
                <a:cubicBezTo>
                  <a:pt x="527" y="427"/>
                  <a:pt x="498" y="484"/>
                  <a:pt x="455" y="54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id="{622A05D4-8997-684D-85B9-6D13974F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5668" y="10010915"/>
            <a:ext cx="245164" cy="158413"/>
          </a:xfrm>
          <a:custGeom>
            <a:avLst/>
            <a:gdLst>
              <a:gd name="T0" fmla="*/ 270 w 286"/>
              <a:gd name="T1" fmla="*/ 141 h 185"/>
              <a:gd name="T2" fmla="*/ 270 w 286"/>
              <a:gd name="T3" fmla="*/ 141 h 185"/>
              <a:gd name="T4" fmla="*/ 57 w 286"/>
              <a:gd name="T5" fmla="*/ 14 h 185"/>
              <a:gd name="T6" fmla="*/ 14 w 286"/>
              <a:gd name="T7" fmla="*/ 14 h 185"/>
              <a:gd name="T8" fmla="*/ 28 w 286"/>
              <a:gd name="T9" fmla="*/ 57 h 185"/>
              <a:gd name="T10" fmla="*/ 242 w 286"/>
              <a:gd name="T11" fmla="*/ 184 h 185"/>
              <a:gd name="T12" fmla="*/ 256 w 286"/>
              <a:gd name="T13" fmla="*/ 184 h 185"/>
              <a:gd name="T14" fmla="*/ 270 w 286"/>
              <a:gd name="T15" fmla="*/ 170 h 185"/>
              <a:gd name="T16" fmla="*/ 270 w 286"/>
              <a:gd name="T17" fmla="*/ 141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" h="185">
                <a:moveTo>
                  <a:pt x="270" y="141"/>
                </a:moveTo>
                <a:lnTo>
                  <a:pt x="270" y="141"/>
                </a:lnTo>
                <a:cubicBezTo>
                  <a:pt x="57" y="14"/>
                  <a:pt x="57" y="14"/>
                  <a:pt x="57" y="14"/>
                </a:cubicBezTo>
                <a:cubicBezTo>
                  <a:pt x="42" y="0"/>
                  <a:pt x="28" y="0"/>
                  <a:pt x="14" y="14"/>
                </a:cubicBezTo>
                <a:cubicBezTo>
                  <a:pt x="0" y="29"/>
                  <a:pt x="14" y="43"/>
                  <a:pt x="28" y="57"/>
                </a:cubicBezTo>
                <a:cubicBezTo>
                  <a:pt x="242" y="184"/>
                  <a:pt x="242" y="184"/>
                  <a:pt x="242" y="184"/>
                </a:cubicBezTo>
                <a:cubicBezTo>
                  <a:pt x="242" y="184"/>
                  <a:pt x="242" y="184"/>
                  <a:pt x="256" y="184"/>
                </a:cubicBezTo>
                <a:cubicBezTo>
                  <a:pt x="256" y="184"/>
                  <a:pt x="270" y="184"/>
                  <a:pt x="270" y="170"/>
                </a:cubicBezTo>
                <a:cubicBezTo>
                  <a:pt x="285" y="156"/>
                  <a:pt x="285" y="141"/>
                  <a:pt x="270" y="1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8" name="Freeform 34">
            <a:extLst>
              <a:ext uri="{FF2B5EF4-FFF2-40B4-BE49-F238E27FC236}">
                <a16:creationId xmlns:a16="http://schemas.microsoft.com/office/drawing/2014/main" id="{66A6449B-861F-844E-98BA-2B525043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6711" y="10120296"/>
            <a:ext cx="158413" cy="75435"/>
          </a:xfrm>
          <a:custGeom>
            <a:avLst/>
            <a:gdLst>
              <a:gd name="T0" fmla="*/ 186 w 187"/>
              <a:gd name="T1" fmla="*/ 86 h 87"/>
              <a:gd name="T2" fmla="*/ 186 w 187"/>
              <a:gd name="T3" fmla="*/ 86 h 87"/>
              <a:gd name="T4" fmla="*/ 0 w 187"/>
              <a:gd name="T5" fmla="*/ 86 h 87"/>
              <a:gd name="T6" fmla="*/ 86 w 187"/>
              <a:gd name="T7" fmla="*/ 0 h 87"/>
              <a:gd name="T8" fmla="*/ 186 w 187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87">
                <a:moveTo>
                  <a:pt x="186" y="86"/>
                </a:moveTo>
                <a:lnTo>
                  <a:pt x="186" y="86"/>
                </a:lnTo>
                <a:cubicBezTo>
                  <a:pt x="0" y="86"/>
                  <a:pt x="0" y="86"/>
                  <a:pt x="0" y="86"/>
                </a:cubicBezTo>
                <a:cubicBezTo>
                  <a:pt x="0" y="43"/>
                  <a:pt x="43" y="0"/>
                  <a:pt x="86" y="0"/>
                </a:cubicBezTo>
                <a:cubicBezTo>
                  <a:pt x="143" y="0"/>
                  <a:pt x="186" y="43"/>
                  <a:pt x="186" y="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id="{1B2CEEB5-E559-7042-B537-0052B25B9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886" y="9916623"/>
            <a:ext cx="792064" cy="305509"/>
          </a:xfrm>
          <a:custGeom>
            <a:avLst/>
            <a:gdLst>
              <a:gd name="T0" fmla="*/ 840 w 927"/>
              <a:gd name="T1" fmla="*/ 0 h 356"/>
              <a:gd name="T2" fmla="*/ 840 w 927"/>
              <a:gd name="T3" fmla="*/ 0 h 356"/>
              <a:gd name="T4" fmla="*/ 86 w 927"/>
              <a:gd name="T5" fmla="*/ 0 h 356"/>
              <a:gd name="T6" fmla="*/ 0 w 927"/>
              <a:gd name="T7" fmla="*/ 71 h 356"/>
              <a:gd name="T8" fmla="*/ 0 w 927"/>
              <a:gd name="T9" fmla="*/ 284 h 356"/>
              <a:gd name="T10" fmla="*/ 86 w 927"/>
              <a:gd name="T11" fmla="*/ 355 h 356"/>
              <a:gd name="T12" fmla="*/ 840 w 927"/>
              <a:gd name="T13" fmla="*/ 355 h 356"/>
              <a:gd name="T14" fmla="*/ 926 w 927"/>
              <a:gd name="T15" fmla="*/ 284 h 356"/>
              <a:gd name="T16" fmla="*/ 926 w 927"/>
              <a:gd name="T17" fmla="*/ 71 h 356"/>
              <a:gd name="T18" fmla="*/ 840 w 927"/>
              <a:gd name="T19" fmla="*/ 0 h 356"/>
              <a:gd name="T20" fmla="*/ 869 w 927"/>
              <a:gd name="T21" fmla="*/ 284 h 356"/>
              <a:gd name="T22" fmla="*/ 869 w 927"/>
              <a:gd name="T23" fmla="*/ 284 h 356"/>
              <a:gd name="T24" fmla="*/ 840 w 927"/>
              <a:gd name="T25" fmla="*/ 298 h 356"/>
              <a:gd name="T26" fmla="*/ 86 w 927"/>
              <a:gd name="T27" fmla="*/ 298 h 356"/>
              <a:gd name="T28" fmla="*/ 57 w 927"/>
              <a:gd name="T29" fmla="*/ 284 h 356"/>
              <a:gd name="T30" fmla="*/ 57 w 927"/>
              <a:gd name="T31" fmla="*/ 71 h 356"/>
              <a:gd name="T32" fmla="*/ 86 w 927"/>
              <a:gd name="T33" fmla="*/ 57 h 356"/>
              <a:gd name="T34" fmla="*/ 840 w 927"/>
              <a:gd name="T35" fmla="*/ 57 h 356"/>
              <a:gd name="T36" fmla="*/ 869 w 927"/>
              <a:gd name="T37" fmla="*/ 71 h 356"/>
              <a:gd name="T38" fmla="*/ 869 w 927"/>
              <a:gd name="T39" fmla="*/ 284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7" h="356">
                <a:moveTo>
                  <a:pt x="840" y="0"/>
                </a:moveTo>
                <a:lnTo>
                  <a:pt x="840" y="0"/>
                </a:lnTo>
                <a:cubicBezTo>
                  <a:pt x="86" y="0"/>
                  <a:pt x="86" y="0"/>
                  <a:pt x="86" y="0"/>
                </a:cubicBezTo>
                <a:cubicBezTo>
                  <a:pt x="29" y="0"/>
                  <a:pt x="0" y="29"/>
                  <a:pt x="0" y="71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327"/>
                  <a:pt x="29" y="355"/>
                  <a:pt x="86" y="355"/>
                </a:cubicBezTo>
                <a:cubicBezTo>
                  <a:pt x="840" y="355"/>
                  <a:pt x="840" y="355"/>
                  <a:pt x="840" y="355"/>
                </a:cubicBezTo>
                <a:cubicBezTo>
                  <a:pt x="897" y="355"/>
                  <a:pt x="926" y="327"/>
                  <a:pt x="926" y="284"/>
                </a:cubicBezTo>
                <a:cubicBezTo>
                  <a:pt x="926" y="71"/>
                  <a:pt x="926" y="71"/>
                  <a:pt x="926" y="71"/>
                </a:cubicBezTo>
                <a:cubicBezTo>
                  <a:pt x="926" y="29"/>
                  <a:pt x="897" y="0"/>
                  <a:pt x="840" y="0"/>
                </a:cubicBezTo>
                <a:close/>
                <a:moveTo>
                  <a:pt x="869" y="284"/>
                </a:moveTo>
                <a:lnTo>
                  <a:pt x="869" y="284"/>
                </a:lnTo>
                <a:cubicBezTo>
                  <a:pt x="869" y="298"/>
                  <a:pt x="855" y="298"/>
                  <a:pt x="840" y="298"/>
                </a:cubicBezTo>
                <a:cubicBezTo>
                  <a:pt x="86" y="298"/>
                  <a:pt x="86" y="298"/>
                  <a:pt x="86" y="298"/>
                </a:cubicBezTo>
                <a:cubicBezTo>
                  <a:pt x="57" y="298"/>
                  <a:pt x="57" y="298"/>
                  <a:pt x="57" y="284"/>
                </a:cubicBezTo>
                <a:cubicBezTo>
                  <a:pt x="57" y="71"/>
                  <a:pt x="57" y="71"/>
                  <a:pt x="57" y="71"/>
                </a:cubicBezTo>
                <a:cubicBezTo>
                  <a:pt x="57" y="57"/>
                  <a:pt x="57" y="57"/>
                  <a:pt x="86" y="57"/>
                </a:cubicBezTo>
                <a:cubicBezTo>
                  <a:pt x="840" y="57"/>
                  <a:pt x="840" y="57"/>
                  <a:pt x="840" y="57"/>
                </a:cubicBezTo>
                <a:cubicBezTo>
                  <a:pt x="855" y="57"/>
                  <a:pt x="869" y="57"/>
                  <a:pt x="869" y="71"/>
                </a:cubicBezTo>
                <a:cubicBezTo>
                  <a:pt x="869" y="284"/>
                  <a:pt x="869" y="284"/>
                  <a:pt x="869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40259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ector recto 79">
            <a:extLst>
              <a:ext uri="{FF2B5EF4-FFF2-40B4-BE49-F238E27FC236}">
                <a16:creationId xmlns:a16="http://schemas.microsoft.com/office/drawing/2014/main" id="{0B28E500-9E94-AB4E-8A3D-E55187F0057C}"/>
              </a:ext>
            </a:extLst>
          </p:cNvPr>
          <p:cNvCxnSpPr>
            <a:cxnSpLocks/>
          </p:cNvCxnSpPr>
          <p:nvPr/>
        </p:nvCxnSpPr>
        <p:spPr>
          <a:xfrm>
            <a:off x="3222647" y="8572102"/>
            <a:ext cx="1816778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380499-720A-E74B-9955-D3598E6381C1}"/>
              </a:ext>
            </a:extLst>
          </p:cNvPr>
          <p:cNvGrpSpPr/>
          <p:nvPr/>
        </p:nvGrpSpPr>
        <p:grpSpPr>
          <a:xfrm>
            <a:off x="8068781" y="5715658"/>
            <a:ext cx="8240087" cy="5845630"/>
            <a:chOff x="1477963" y="4762500"/>
            <a:chExt cx="1163637" cy="825500"/>
          </a:xfrm>
        </p:grpSpPr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5B3C0455-4DDD-DD47-AA81-7EFD8BBFC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4762500"/>
              <a:ext cx="1163637" cy="825500"/>
            </a:xfrm>
            <a:custGeom>
              <a:avLst/>
              <a:gdLst>
                <a:gd name="T0" fmla="*/ 2946 w 3232"/>
                <a:gd name="T1" fmla="*/ 2290 h 2291"/>
                <a:gd name="T2" fmla="*/ 2946 w 3232"/>
                <a:gd name="T3" fmla="*/ 2290 h 2291"/>
                <a:gd name="T4" fmla="*/ 285 w 3232"/>
                <a:gd name="T5" fmla="*/ 2290 h 2291"/>
                <a:gd name="T6" fmla="*/ 0 w 3232"/>
                <a:gd name="T7" fmla="*/ 2006 h 2291"/>
                <a:gd name="T8" fmla="*/ 0 w 3232"/>
                <a:gd name="T9" fmla="*/ 284 h 2291"/>
                <a:gd name="T10" fmla="*/ 285 w 3232"/>
                <a:gd name="T11" fmla="*/ 0 h 2291"/>
                <a:gd name="T12" fmla="*/ 2946 w 3232"/>
                <a:gd name="T13" fmla="*/ 0 h 2291"/>
                <a:gd name="T14" fmla="*/ 3231 w 3232"/>
                <a:gd name="T15" fmla="*/ 284 h 2291"/>
                <a:gd name="T16" fmla="*/ 3231 w 3232"/>
                <a:gd name="T17" fmla="*/ 2006 h 2291"/>
                <a:gd name="T18" fmla="*/ 2946 w 3232"/>
                <a:gd name="T19" fmla="*/ 2290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32" h="2291">
                  <a:moveTo>
                    <a:pt x="2946" y="2290"/>
                  </a:moveTo>
                  <a:lnTo>
                    <a:pt x="2946" y="2290"/>
                  </a:lnTo>
                  <a:cubicBezTo>
                    <a:pt x="285" y="2290"/>
                    <a:pt x="285" y="2290"/>
                    <a:pt x="285" y="2290"/>
                  </a:cubicBezTo>
                  <a:cubicBezTo>
                    <a:pt x="128" y="2290"/>
                    <a:pt x="0" y="2162"/>
                    <a:pt x="0" y="2006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128"/>
                    <a:pt x="128" y="0"/>
                    <a:pt x="285" y="0"/>
                  </a:cubicBezTo>
                  <a:cubicBezTo>
                    <a:pt x="2946" y="0"/>
                    <a:pt x="2946" y="0"/>
                    <a:pt x="2946" y="0"/>
                  </a:cubicBezTo>
                  <a:cubicBezTo>
                    <a:pt x="3103" y="0"/>
                    <a:pt x="3231" y="128"/>
                    <a:pt x="3231" y="284"/>
                  </a:cubicBezTo>
                  <a:cubicBezTo>
                    <a:pt x="3231" y="2006"/>
                    <a:pt x="3231" y="2006"/>
                    <a:pt x="3231" y="2006"/>
                  </a:cubicBezTo>
                  <a:cubicBezTo>
                    <a:pt x="3231" y="2162"/>
                    <a:pt x="3103" y="2290"/>
                    <a:pt x="2946" y="2290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99435BCF-5949-5742-BF1E-F49C092B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863" y="4762500"/>
              <a:ext cx="184150" cy="825500"/>
            </a:xfrm>
            <a:custGeom>
              <a:avLst/>
              <a:gdLst>
                <a:gd name="T0" fmla="*/ 227 w 513"/>
                <a:gd name="T1" fmla="*/ 0 h 2291"/>
                <a:gd name="T2" fmla="*/ 227 w 513"/>
                <a:gd name="T3" fmla="*/ 0 h 2291"/>
                <a:gd name="T4" fmla="*/ 0 w 513"/>
                <a:gd name="T5" fmla="*/ 0 h 2291"/>
                <a:gd name="T6" fmla="*/ 284 w 513"/>
                <a:gd name="T7" fmla="*/ 284 h 2291"/>
                <a:gd name="T8" fmla="*/ 284 w 513"/>
                <a:gd name="T9" fmla="*/ 2006 h 2291"/>
                <a:gd name="T10" fmla="*/ 0 w 513"/>
                <a:gd name="T11" fmla="*/ 2290 h 2291"/>
                <a:gd name="T12" fmla="*/ 227 w 513"/>
                <a:gd name="T13" fmla="*/ 2290 h 2291"/>
                <a:gd name="T14" fmla="*/ 512 w 513"/>
                <a:gd name="T15" fmla="*/ 2006 h 2291"/>
                <a:gd name="T16" fmla="*/ 512 w 513"/>
                <a:gd name="T17" fmla="*/ 284 h 2291"/>
                <a:gd name="T18" fmla="*/ 227 w 513"/>
                <a:gd name="T19" fmla="*/ 0 h 2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3" h="2291">
                  <a:moveTo>
                    <a:pt x="227" y="0"/>
                  </a:moveTo>
                  <a:lnTo>
                    <a:pt x="227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284" y="128"/>
                    <a:pt x="284" y="284"/>
                  </a:cubicBezTo>
                  <a:cubicBezTo>
                    <a:pt x="284" y="2006"/>
                    <a:pt x="284" y="2006"/>
                    <a:pt x="284" y="2006"/>
                  </a:cubicBezTo>
                  <a:cubicBezTo>
                    <a:pt x="284" y="2162"/>
                    <a:pt x="156" y="2290"/>
                    <a:pt x="0" y="2290"/>
                  </a:cubicBezTo>
                  <a:cubicBezTo>
                    <a:pt x="227" y="2290"/>
                    <a:pt x="227" y="2290"/>
                    <a:pt x="227" y="2290"/>
                  </a:cubicBezTo>
                  <a:cubicBezTo>
                    <a:pt x="384" y="2290"/>
                    <a:pt x="512" y="2162"/>
                    <a:pt x="512" y="2006"/>
                  </a:cubicBezTo>
                  <a:cubicBezTo>
                    <a:pt x="512" y="284"/>
                    <a:pt x="512" y="284"/>
                    <a:pt x="512" y="284"/>
                  </a:cubicBezTo>
                  <a:cubicBezTo>
                    <a:pt x="512" y="128"/>
                    <a:pt x="384" y="0"/>
                    <a:pt x="227" y="0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ABCA54DE-494C-8E4E-844F-7B6A7960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50" y="4881563"/>
              <a:ext cx="220663" cy="220662"/>
            </a:xfrm>
            <a:custGeom>
              <a:avLst/>
              <a:gdLst>
                <a:gd name="T0" fmla="*/ 298 w 613"/>
                <a:gd name="T1" fmla="*/ 0 h 612"/>
                <a:gd name="T2" fmla="*/ 298 w 613"/>
                <a:gd name="T3" fmla="*/ 0 h 612"/>
                <a:gd name="T4" fmla="*/ 612 w 613"/>
                <a:gd name="T5" fmla="*/ 313 h 612"/>
                <a:gd name="T6" fmla="*/ 298 w 613"/>
                <a:gd name="T7" fmla="*/ 611 h 612"/>
                <a:gd name="T8" fmla="*/ 0 w 613"/>
                <a:gd name="T9" fmla="*/ 313 h 612"/>
                <a:gd name="T10" fmla="*/ 298 w 613"/>
                <a:gd name="T11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3" h="612">
                  <a:moveTo>
                    <a:pt x="298" y="0"/>
                  </a:moveTo>
                  <a:lnTo>
                    <a:pt x="298" y="0"/>
                  </a:lnTo>
                  <a:cubicBezTo>
                    <a:pt x="469" y="0"/>
                    <a:pt x="612" y="142"/>
                    <a:pt x="612" y="313"/>
                  </a:cubicBezTo>
                  <a:cubicBezTo>
                    <a:pt x="612" y="483"/>
                    <a:pt x="469" y="611"/>
                    <a:pt x="298" y="611"/>
                  </a:cubicBezTo>
                  <a:cubicBezTo>
                    <a:pt x="128" y="611"/>
                    <a:pt x="0" y="483"/>
                    <a:pt x="0" y="313"/>
                  </a:cubicBezTo>
                  <a:cubicBezTo>
                    <a:pt x="0" y="142"/>
                    <a:pt x="128" y="0"/>
                    <a:pt x="298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0D090E61-25CC-7840-BB85-2BC049743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50" y="5249863"/>
              <a:ext cx="220663" cy="220662"/>
            </a:xfrm>
            <a:custGeom>
              <a:avLst/>
              <a:gdLst>
                <a:gd name="T0" fmla="*/ 298 w 613"/>
                <a:gd name="T1" fmla="*/ 0 h 613"/>
                <a:gd name="T2" fmla="*/ 298 w 613"/>
                <a:gd name="T3" fmla="*/ 0 h 613"/>
                <a:gd name="T4" fmla="*/ 612 w 613"/>
                <a:gd name="T5" fmla="*/ 299 h 613"/>
                <a:gd name="T6" fmla="*/ 298 w 613"/>
                <a:gd name="T7" fmla="*/ 612 h 613"/>
                <a:gd name="T8" fmla="*/ 0 w 613"/>
                <a:gd name="T9" fmla="*/ 299 h 613"/>
                <a:gd name="T10" fmla="*/ 298 w 613"/>
                <a:gd name="T1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3" h="613">
                  <a:moveTo>
                    <a:pt x="298" y="0"/>
                  </a:moveTo>
                  <a:lnTo>
                    <a:pt x="298" y="0"/>
                  </a:lnTo>
                  <a:cubicBezTo>
                    <a:pt x="469" y="0"/>
                    <a:pt x="612" y="128"/>
                    <a:pt x="612" y="299"/>
                  </a:cubicBezTo>
                  <a:cubicBezTo>
                    <a:pt x="612" y="470"/>
                    <a:pt x="469" y="612"/>
                    <a:pt x="298" y="612"/>
                  </a:cubicBezTo>
                  <a:cubicBezTo>
                    <a:pt x="128" y="612"/>
                    <a:pt x="0" y="470"/>
                    <a:pt x="0" y="299"/>
                  </a:cubicBezTo>
                  <a:cubicBezTo>
                    <a:pt x="0" y="128"/>
                    <a:pt x="128" y="0"/>
                    <a:pt x="298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30CF4B5-0D4F-2043-9C7F-E36C0D07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450" y="4881563"/>
              <a:ext cx="220663" cy="220662"/>
            </a:xfrm>
            <a:custGeom>
              <a:avLst/>
              <a:gdLst>
                <a:gd name="T0" fmla="*/ 314 w 613"/>
                <a:gd name="T1" fmla="*/ 0 h 612"/>
                <a:gd name="T2" fmla="*/ 314 w 613"/>
                <a:gd name="T3" fmla="*/ 0 h 612"/>
                <a:gd name="T4" fmla="*/ 612 w 613"/>
                <a:gd name="T5" fmla="*/ 313 h 612"/>
                <a:gd name="T6" fmla="*/ 314 w 613"/>
                <a:gd name="T7" fmla="*/ 611 h 612"/>
                <a:gd name="T8" fmla="*/ 0 w 613"/>
                <a:gd name="T9" fmla="*/ 313 h 612"/>
                <a:gd name="T10" fmla="*/ 314 w 613"/>
                <a:gd name="T11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3" h="612">
                  <a:moveTo>
                    <a:pt x="314" y="0"/>
                  </a:moveTo>
                  <a:lnTo>
                    <a:pt x="314" y="0"/>
                  </a:lnTo>
                  <a:cubicBezTo>
                    <a:pt x="484" y="0"/>
                    <a:pt x="612" y="142"/>
                    <a:pt x="612" y="313"/>
                  </a:cubicBezTo>
                  <a:cubicBezTo>
                    <a:pt x="612" y="483"/>
                    <a:pt x="484" y="611"/>
                    <a:pt x="314" y="611"/>
                  </a:cubicBezTo>
                  <a:cubicBezTo>
                    <a:pt x="143" y="611"/>
                    <a:pt x="0" y="483"/>
                    <a:pt x="0" y="313"/>
                  </a:cubicBezTo>
                  <a:cubicBezTo>
                    <a:pt x="0" y="142"/>
                    <a:pt x="143" y="0"/>
                    <a:pt x="31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DD3EFE-F2F6-EC49-94F4-C8C92E4A3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450" y="5249863"/>
              <a:ext cx="220663" cy="220662"/>
            </a:xfrm>
            <a:custGeom>
              <a:avLst/>
              <a:gdLst>
                <a:gd name="T0" fmla="*/ 314 w 613"/>
                <a:gd name="T1" fmla="*/ 0 h 613"/>
                <a:gd name="T2" fmla="*/ 314 w 613"/>
                <a:gd name="T3" fmla="*/ 0 h 613"/>
                <a:gd name="T4" fmla="*/ 612 w 613"/>
                <a:gd name="T5" fmla="*/ 299 h 613"/>
                <a:gd name="T6" fmla="*/ 314 w 613"/>
                <a:gd name="T7" fmla="*/ 612 h 613"/>
                <a:gd name="T8" fmla="*/ 0 w 613"/>
                <a:gd name="T9" fmla="*/ 299 h 613"/>
                <a:gd name="T10" fmla="*/ 314 w 613"/>
                <a:gd name="T1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3" h="613">
                  <a:moveTo>
                    <a:pt x="314" y="0"/>
                  </a:moveTo>
                  <a:lnTo>
                    <a:pt x="314" y="0"/>
                  </a:lnTo>
                  <a:cubicBezTo>
                    <a:pt x="484" y="0"/>
                    <a:pt x="612" y="128"/>
                    <a:pt x="612" y="299"/>
                  </a:cubicBezTo>
                  <a:cubicBezTo>
                    <a:pt x="612" y="470"/>
                    <a:pt x="484" y="612"/>
                    <a:pt x="314" y="612"/>
                  </a:cubicBezTo>
                  <a:cubicBezTo>
                    <a:pt x="143" y="612"/>
                    <a:pt x="0" y="470"/>
                    <a:pt x="0" y="299"/>
                  </a:cubicBezTo>
                  <a:cubicBezTo>
                    <a:pt x="0" y="128"/>
                    <a:pt x="143" y="0"/>
                    <a:pt x="31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B44A802-2368-C445-B8C8-63835D314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4881563"/>
              <a:ext cx="220663" cy="220662"/>
            </a:xfrm>
            <a:custGeom>
              <a:avLst/>
              <a:gdLst>
                <a:gd name="T0" fmla="*/ 314 w 613"/>
                <a:gd name="T1" fmla="*/ 0 h 612"/>
                <a:gd name="T2" fmla="*/ 314 w 613"/>
                <a:gd name="T3" fmla="*/ 0 h 612"/>
                <a:gd name="T4" fmla="*/ 612 w 613"/>
                <a:gd name="T5" fmla="*/ 313 h 612"/>
                <a:gd name="T6" fmla="*/ 314 w 613"/>
                <a:gd name="T7" fmla="*/ 611 h 612"/>
                <a:gd name="T8" fmla="*/ 0 w 613"/>
                <a:gd name="T9" fmla="*/ 313 h 612"/>
                <a:gd name="T10" fmla="*/ 314 w 613"/>
                <a:gd name="T11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3" h="612">
                  <a:moveTo>
                    <a:pt x="314" y="0"/>
                  </a:moveTo>
                  <a:lnTo>
                    <a:pt x="314" y="0"/>
                  </a:lnTo>
                  <a:cubicBezTo>
                    <a:pt x="484" y="0"/>
                    <a:pt x="612" y="142"/>
                    <a:pt x="612" y="313"/>
                  </a:cubicBezTo>
                  <a:cubicBezTo>
                    <a:pt x="612" y="483"/>
                    <a:pt x="484" y="611"/>
                    <a:pt x="314" y="611"/>
                  </a:cubicBezTo>
                  <a:cubicBezTo>
                    <a:pt x="143" y="611"/>
                    <a:pt x="0" y="483"/>
                    <a:pt x="0" y="313"/>
                  </a:cubicBezTo>
                  <a:cubicBezTo>
                    <a:pt x="0" y="142"/>
                    <a:pt x="143" y="0"/>
                    <a:pt x="31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0C184B8B-3791-1346-A3CC-21D35A306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4881563"/>
              <a:ext cx="149225" cy="220662"/>
            </a:xfrm>
            <a:custGeom>
              <a:avLst/>
              <a:gdLst>
                <a:gd name="T0" fmla="*/ 114 w 413"/>
                <a:gd name="T1" fmla="*/ 0 h 612"/>
                <a:gd name="T2" fmla="*/ 114 w 413"/>
                <a:gd name="T3" fmla="*/ 0 h 612"/>
                <a:gd name="T4" fmla="*/ 0 w 413"/>
                <a:gd name="T5" fmla="*/ 28 h 612"/>
                <a:gd name="T6" fmla="*/ 185 w 413"/>
                <a:gd name="T7" fmla="*/ 313 h 612"/>
                <a:gd name="T8" fmla="*/ 0 w 413"/>
                <a:gd name="T9" fmla="*/ 597 h 612"/>
                <a:gd name="T10" fmla="*/ 114 w 413"/>
                <a:gd name="T11" fmla="*/ 611 h 612"/>
                <a:gd name="T12" fmla="*/ 412 w 413"/>
                <a:gd name="T13" fmla="*/ 313 h 612"/>
                <a:gd name="T14" fmla="*/ 114 w 413"/>
                <a:gd name="T1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3" h="612">
                  <a:moveTo>
                    <a:pt x="114" y="0"/>
                  </a:moveTo>
                  <a:lnTo>
                    <a:pt x="114" y="0"/>
                  </a:lnTo>
                  <a:cubicBezTo>
                    <a:pt x="71" y="0"/>
                    <a:pt x="28" y="14"/>
                    <a:pt x="0" y="28"/>
                  </a:cubicBezTo>
                  <a:cubicBezTo>
                    <a:pt x="114" y="71"/>
                    <a:pt x="185" y="185"/>
                    <a:pt x="185" y="313"/>
                  </a:cubicBezTo>
                  <a:cubicBezTo>
                    <a:pt x="185" y="440"/>
                    <a:pt x="114" y="554"/>
                    <a:pt x="0" y="597"/>
                  </a:cubicBezTo>
                  <a:cubicBezTo>
                    <a:pt x="28" y="611"/>
                    <a:pt x="71" y="611"/>
                    <a:pt x="114" y="611"/>
                  </a:cubicBezTo>
                  <a:cubicBezTo>
                    <a:pt x="284" y="611"/>
                    <a:pt x="412" y="483"/>
                    <a:pt x="412" y="313"/>
                  </a:cubicBezTo>
                  <a:cubicBezTo>
                    <a:pt x="412" y="142"/>
                    <a:pt x="284" y="0"/>
                    <a:pt x="114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10F92C2F-DF68-6A4D-9D2A-166BF617D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5249863"/>
              <a:ext cx="220663" cy="220662"/>
            </a:xfrm>
            <a:custGeom>
              <a:avLst/>
              <a:gdLst>
                <a:gd name="T0" fmla="*/ 314 w 613"/>
                <a:gd name="T1" fmla="*/ 0 h 613"/>
                <a:gd name="T2" fmla="*/ 314 w 613"/>
                <a:gd name="T3" fmla="*/ 0 h 613"/>
                <a:gd name="T4" fmla="*/ 612 w 613"/>
                <a:gd name="T5" fmla="*/ 299 h 613"/>
                <a:gd name="T6" fmla="*/ 314 w 613"/>
                <a:gd name="T7" fmla="*/ 612 h 613"/>
                <a:gd name="T8" fmla="*/ 0 w 613"/>
                <a:gd name="T9" fmla="*/ 299 h 613"/>
                <a:gd name="T10" fmla="*/ 314 w 613"/>
                <a:gd name="T11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3" h="613">
                  <a:moveTo>
                    <a:pt x="314" y="0"/>
                  </a:moveTo>
                  <a:lnTo>
                    <a:pt x="314" y="0"/>
                  </a:lnTo>
                  <a:cubicBezTo>
                    <a:pt x="484" y="0"/>
                    <a:pt x="612" y="128"/>
                    <a:pt x="612" y="299"/>
                  </a:cubicBezTo>
                  <a:cubicBezTo>
                    <a:pt x="612" y="470"/>
                    <a:pt x="484" y="612"/>
                    <a:pt x="314" y="612"/>
                  </a:cubicBezTo>
                  <a:cubicBezTo>
                    <a:pt x="143" y="612"/>
                    <a:pt x="0" y="470"/>
                    <a:pt x="0" y="299"/>
                  </a:cubicBezTo>
                  <a:cubicBezTo>
                    <a:pt x="0" y="128"/>
                    <a:pt x="143" y="0"/>
                    <a:pt x="314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7E98D91D-B5BA-DF45-8310-2F5051A3A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225" y="4881563"/>
              <a:ext cx="153988" cy="220662"/>
            </a:xfrm>
            <a:custGeom>
              <a:avLst/>
              <a:gdLst>
                <a:gd name="T0" fmla="*/ 113 w 428"/>
                <a:gd name="T1" fmla="*/ 0 h 612"/>
                <a:gd name="T2" fmla="*/ 113 w 428"/>
                <a:gd name="T3" fmla="*/ 0 h 612"/>
                <a:gd name="T4" fmla="*/ 0 w 428"/>
                <a:gd name="T5" fmla="*/ 28 h 612"/>
                <a:gd name="T6" fmla="*/ 199 w 428"/>
                <a:gd name="T7" fmla="*/ 313 h 612"/>
                <a:gd name="T8" fmla="*/ 0 w 428"/>
                <a:gd name="T9" fmla="*/ 597 h 612"/>
                <a:gd name="T10" fmla="*/ 113 w 428"/>
                <a:gd name="T11" fmla="*/ 611 h 612"/>
                <a:gd name="T12" fmla="*/ 427 w 428"/>
                <a:gd name="T13" fmla="*/ 313 h 612"/>
                <a:gd name="T14" fmla="*/ 113 w 428"/>
                <a:gd name="T1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8" h="612">
                  <a:moveTo>
                    <a:pt x="113" y="0"/>
                  </a:moveTo>
                  <a:lnTo>
                    <a:pt x="113" y="0"/>
                  </a:lnTo>
                  <a:cubicBezTo>
                    <a:pt x="71" y="0"/>
                    <a:pt x="42" y="14"/>
                    <a:pt x="0" y="28"/>
                  </a:cubicBezTo>
                  <a:cubicBezTo>
                    <a:pt x="113" y="71"/>
                    <a:pt x="199" y="185"/>
                    <a:pt x="199" y="313"/>
                  </a:cubicBezTo>
                  <a:cubicBezTo>
                    <a:pt x="199" y="440"/>
                    <a:pt x="113" y="554"/>
                    <a:pt x="0" y="597"/>
                  </a:cubicBezTo>
                  <a:cubicBezTo>
                    <a:pt x="42" y="611"/>
                    <a:pt x="71" y="611"/>
                    <a:pt x="113" y="611"/>
                  </a:cubicBezTo>
                  <a:cubicBezTo>
                    <a:pt x="284" y="611"/>
                    <a:pt x="427" y="483"/>
                    <a:pt x="427" y="313"/>
                  </a:cubicBezTo>
                  <a:cubicBezTo>
                    <a:pt x="427" y="142"/>
                    <a:pt x="284" y="0"/>
                    <a:pt x="113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DB3AC05-DF25-FE45-8273-E5832B978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225" y="5249863"/>
              <a:ext cx="153988" cy="220662"/>
            </a:xfrm>
            <a:custGeom>
              <a:avLst/>
              <a:gdLst>
                <a:gd name="T0" fmla="*/ 113 w 428"/>
                <a:gd name="T1" fmla="*/ 0 h 613"/>
                <a:gd name="T2" fmla="*/ 113 w 428"/>
                <a:gd name="T3" fmla="*/ 0 h 613"/>
                <a:gd name="T4" fmla="*/ 0 w 428"/>
                <a:gd name="T5" fmla="*/ 14 h 613"/>
                <a:gd name="T6" fmla="*/ 199 w 428"/>
                <a:gd name="T7" fmla="*/ 299 h 613"/>
                <a:gd name="T8" fmla="*/ 0 w 428"/>
                <a:gd name="T9" fmla="*/ 584 h 613"/>
                <a:gd name="T10" fmla="*/ 113 w 428"/>
                <a:gd name="T11" fmla="*/ 612 h 613"/>
                <a:gd name="T12" fmla="*/ 427 w 428"/>
                <a:gd name="T13" fmla="*/ 299 h 613"/>
                <a:gd name="T14" fmla="*/ 113 w 428"/>
                <a:gd name="T1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8" h="613">
                  <a:moveTo>
                    <a:pt x="113" y="0"/>
                  </a:moveTo>
                  <a:lnTo>
                    <a:pt x="113" y="0"/>
                  </a:lnTo>
                  <a:cubicBezTo>
                    <a:pt x="71" y="0"/>
                    <a:pt x="42" y="0"/>
                    <a:pt x="0" y="14"/>
                  </a:cubicBezTo>
                  <a:cubicBezTo>
                    <a:pt x="113" y="57"/>
                    <a:pt x="199" y="171"/>
                    <a:pt x="199" y="299"/>
                  </a:cubicBezTo>
                  <a:cubicBezTo>
                    <a:pt x="199" y="427"/>
                    <a:pt x="113" y="541"/>
                    <a:pt x="0" y="584"/>
                  </a:cubicBezTo>
                  <a:cubicBezTo>
                    <a:pt x="42" y="598"/>
                    <a:pt x="71" y="612"/>
                    <a:pt x="113" y="612"/>
                  </a:cubicBezTo>
                  <a:cubicBezTo>
                    <a:pt x="284" y="612"/>
                    <a:pt x="427" y="470"/>
                    <a:pt x="427" y="299"/>
                  </a:cubicBezTo>
                  <a:cubicBezTo>
                    <a:pt x="427" y="128"/>
                    <a:pt x="284" y="0"/>
                    <a:pt x="113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DC8868A1-44CB-E240-950F-D69946CD1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4881563"/>
              <a:ext cx="153988" cy="220662"/>
            </a:xfrm>
            <a:custGeom>
              <a:avLst/>
              <a:gdLst>
                <a:gd name="T0" fmla="*/ 128 w 427"/>
                <a:gd name="T1" fmla="*/ 0 h 612"/>
                <a:gd name="T2" fmla="*/ 128 w 427"/>
                <a:gd name="T3" fmla="*/ 0 h 612"/>
                <a:gd name="T4" fmla="*/ 0 w 427"/>
                <a:gd name="T5" fmla="*/ 28 h 612"/>
                <a:gd name="T6" fmla="*/ 199 w 427"/>
                <a:gd name="T7" fmla="*/ 313 h 612"/>
                <a:gd name="T8" fmla="*/ 0 w 427"/>
                <a:gd name="T9" fmla="*/ 597 h 612"/>
                <a:gd name="T10" fmla="*/ 128 w 427"/>
                <a:gd name="T11" fmla="*/ 611 h 612"/>
                <a:gd name="T12" fmla="*/ 426 w 427"/>
                <a:gd name="T13" fmla="*/ 313 h 612"/>
                <a:gd name="T14" fmla="*/ 128 w 427"/>
                <a:gd name="T15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7" h="612">
                  <a:moveTo>
                    <a:pt x="128" y="0"/>
                  </a:moveTo>
                  <a:lnTo>
                    <a:pt x="128" y="0"/>
                  </a:lnTo>
                  <a:cubicBezTo>
                    <a:pt x="85" y="0"/>
                    <a:pt x="42" y="14"/>
                    <a:pt x="0" y="28"/>
                  </a:cubicBezTo>
                  <a:cubicBezTo>
                    <a:pt x="113" y="71"/>
                    <a:pt x="199" y="185"/>
                    <a:pt x="199" y="313"/>
                  </a:cubicBezTo>
                  <a:cubicBezTo>
                    <a:pt x="199" y="440"/>
                    <a:pt x="113" y="554"/>
                    <a:pt x="0" y="597"/>
                  </a:cubicBezTo>
                  <a:cubicBezTo>
                    <a:pt x="42" y="611"/>
                    <a:pt x="85" y="611"/>
                    <a:pt x="128" y="611"/>
                  </a:cubicBezTo>
                  <a:cubicBezTo>
                    <a:pt x="298" y="611"/>
                    <a:pt x="426" y="483"/>
                    <a:pt x="426" y="313"/>
                  </a:cubicBezTo>
                  <a:cubicBezTo>
                    <a:pt x="426" y="142"/>
                    <a:pt x="298" y="0"/>
                    <a:pt x="128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48">
              <a:extLst>
                <a:ext uri="{FF2B5EF4-FFF2-40B4-BE49-F238E27FC236}">
                  <a16:creationId xmlns:a16="http://schemas.microsoft.com/office/drawing/2014/main" id="{C30B0BD2-FD19-3746-979B-9FBDF0194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5249863"/>
              <a:ext cx="153988" cy="220662"/>
            </a:xfrm>
            <a:custGeom>
              <a:avLst/>
              <a:gdLst>
                <a:gd name="T0" fmla="*/ 128 w 427"/>
                <a:gd name="T1" fmla="*/ 0 h 613"/>
                <a:gd name="T2" fmla="*/ 128 w 427"/>
                <a:gd name="T3" fmla="*/ 0 h 613"/>
                <a:gd name="T4" fmla="*/ 0 w 427"/>
                <a:gd name="T5" fmla="*/ 14 h 613"/>
                <a:gd name="T6" fmla="*/ 199 w 427"/>
                <a:gd name="T7" fmla="*/ 299 h 613"/>
                <a:gd name="T8" fmla="*/ 0 w 427"/>
                <a:gd name="T9" fmla="*/ 584 h 613"/>
                <a:gd name="T10" fmla="*/ 128 w 427"/>
                <a:gd name="T11" fmla="*/ 612 h 613"/>
                <a:gd name="T12" fmla="*/ 426 w 427"/>
                <a:gd name="T13" fmla="*/ 299 h 613"/>
                <a:gd name="T14" fmla="*/ 128 w 427"/>
                <a:gd name="T1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7" h="613">
                  <a:moveTo>
                    <a:pt x="128" y="0"/>
                  </a:moveTo>
                  <a:lnTo>
                    <a:pt x="128" y="0"/>
                  </a:lnTo>
                  <a:cubicBezTo>
                    <a:pt x="85" y="0"/>
                    <a:pt x="42" y="0"/>
                    <a:pt x="0" y="14"/>
                  </a:cubicBezTo>
                  <a:cubicBezTo>
                    <a:pt x="113" y="57"/>
                    <a:pt x="199" y="171"/>
                    <a:pt x="199" y="299"/>
                  </a:cubicBezTo>
                  <a:cubicBezTo>
                    <a:pt x="199" y="427"/>
                    <a:pt x="113" y="541"/>
                    <a:pt x="0" y="584"/>
                  </a:cubicBezTo>
                  <a:cubicBezTo>
                    <a:pt x="42" y="598"/>
                    <a:pt x="85" y="612"/>
                    <a:pt x="128" y="612"/>
                  </a:cubicBezTo>
                  <a:cubicBezTo>
                    <a:pt x="298" y="612"/>
                    <a:pt x="426" y="470"/>
                    <a:pt x="426" y="299"/>
                  </a:cubicBezTo>
                  <a:cubicBezTo>
                    <a:pt x="426" y="128"/>
                    <a:pt x="298" y="0"/>
                    <a:pt x="128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C9A918F9-7130-DC4F-972D-2EE57369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5249863"/>
              <a:ext cx="149225" cy="220662"/>
            </a:xfrm>
            <a:custGeom>
              <a:avLst/>
              <a:gdLst>
                <a:gd name="T0" fmla="*/ 114 w 413"/>
                <a:gd name="T1" fmla="*/ 0 h 613"/>
                <a:gd name="T2" fmla="*/ 114 w 413"/>
                <a:gd name="T3" fmla="*/ 0 h 613"/>
                <a:gd name="T4" fmla="*/ 0 w 413"/>
                <a:gd name="T5" fmla="*/ 14 h 613"/>
                <a:gd name="T6" fmla="*/ 185 w 413"/>
                <a:gd name="T7" fmla="*/ 299 h 613"/>
                <a:gd name="T8" fmla="*/ 0 w 413"/>
                <a:gd name="T9" fmla="*/ 584 h 613"/>
                <a:gd name="T10" fmla="*/ 114 w 413"/>
                <a:gd name="T11" fmla="*/ 612 h 613"/>
                <a:gd name="T12" fmla="*/ 412 w 413"/>
                <a:gd name="T13" fmla="*/ 299 h 613"/>
                <a:gd name="T14" fmla="*/ 114 w 413"/>
                <a:gd name="T15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3" h="613">
                  <a:moveTo>
                    <a:pt x="114" y="0"/>
                  </a:moveTo>
                  <a:lnTo>
                    <a:pt x="114" y="0"/>
                  </a:lnTo>
                  <a:cubicBezTo>
                    <a:pt x="71" y="0"/>
                    <a:pt x="28" y="0"/>
                    <a:pt x="0" y="14"/>
                  </a:cubicBezTo>
                  <a:cubicBezTo>
                    <a:pt x="114" y="57"/>
                    <a:pt x="185" y="171"/>
                    <a:pt x="185" y="299"/>
                  </a:cubicBezTo>
                  <a:cubicBezTo>
                    <a:pt x="185" y="427"/>
                    <a:pt x="114" y="541"/>
                    <a:pt x="0" y="584"/>
                  </a:cubicBezTo>
                  <a:cubicBezTo>
                    <a:pt x="28" y="598"/>
                    <a:pt x="71" y="612"/>
                    <a:pt x="114" y="612"/>
                  </a:cubicBezTo>
                  <a:cubicBezTo>
                    <a:pt x="284" y="612"/>
                    <a:pt x="412" y="470"/>
                    <a:pt x="412" y="299"/>
                  </a:cubicBezTo>
                  <a:cubicBezTo>
                    <a:pt x="412" y="128"/>
                    <a:pt x="284" y="0"/>
                    <a:pt x="114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49FE16B-9802-5B4D-AC21-E24CB1A0F050}"/>
              </a:ext>
            </a:extLst>
          </p:cNvPr>
          <p:cNvSpPr txBox="1"/>
          <p:nvPr/>
        </p:nvSpPr>
        <p:spPr>
          <a:xfrm>
            <a:off x="3222647" y="6865323"/>
            <a:ext cx="4340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DC4D0EA-5A91-8346-8004-E77A5DEF45AD}"/>
              </a:ext>
            </a:extLst>
          </p:cNvPr>
          <p:cNvSpPr/>
          <p:nvPr/>
        </p:nvSpPr>
        <p:spPr>
          <a:xfrm>
            <a:off x="3288659" y="6160459"/>
            <a:ext cx="4340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22% Chemotherapy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804DEF-1B20-5948-B4FF-0BE4C4172891}"/>
              </a:ext>
            </a:extLst>
          </p:cNvPr>
          <p:cNvSpPr txBox="1"/>
          <p:nvPr/>
        </p:nvSpPr>
        <p:spPr>
          <a:xfrm>
            <a:off x="3222647" y="10359637"/>
            <a:ext cx="4582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0D766-23B9-E34F-AFEE-205259FDCEFF}"/>
              </a:ext>
            </a:extLst>
          </p:cNvPr>
          <p:cNvSpPr/>
          <p:nvPr/>
        </p:nvSpPr>
        <p:spPr>
          <a:xfrm>
            <a:off x="3288660" y="9654773"/>
            <a:ext cx="3601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30% Hormones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94C993-22C7-5A4F-8190-839C8B18C050}"/>
              </a:ext>
            </a:extLst>
          </p:cNvPr>
          <p:cNvSpPr txBox="1"/>
          <p:nvPr/>
        </p:nvSpPr>
        <p:spPr>
          <a:xfrm>
            <a:off x="16949644" y="6865323"/>
            <a:ext cx="4515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FD76116-D490-A649-8E1A-624EA4526FCF}"/>
              </a:ext>
            </a:extLst>
          </p:cNvPr>
          <p:cNvSpPr/>
          <p:nvPr/>
        </p:nvSpPr>
        <p:spPr>
          <a:xfrm>
            <a:off x="16781016" y="6160459"/>
            <a:ext cx="4683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15% Immunotherapy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2743EC-5F39-B149-B521-392F1C291430}"/>
              </a:ext>
            </a:extLst>
          </p:cNvPr>
          <p:cNvSpPr txBox="1"/>
          <p:nvPr/>
        </p:nvSpPr>
        <p:spPr>
          <a:xfrm>
            <a:off x="16814745" y="10359637"/>
            <a:ext cx="465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E504EC-288B-054B-8964-0F92E239FCD4}"/>
              </a:ext>
            </a:extLst>
          </p:cNvPr>
          <p:cNvSpPr/>
          <p:nvPr/>
        </p:nvSpPr>
        <p:spPr>
          <a:xfrm>
            <a:off x="16308870" y="9654773"/>
            <a:ext cx="5156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23% Surgery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4673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F95925-96ED-1640-8312-EC124C719774}"/>
              </a:ext>
            </a:extLst>
          </p:cNvPr>
          <p:cNvSpPr txBox="1"/>
          <p:nvPr/>
        </p:nvSpPr>
        <p:spPr>
          <a:xfrm>
            <a:off x="24884743" y="13389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V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1DFA26-9994-6D4B-AD3D-B7FF3864A432}"/>
              </a:ext>
            </a:extLst>
          </p:cNvPr>
          <p:cNvGrpSpPr/>
          <p:nvPr/>
        </p:nvGrpSpPr>
        <p:grpSpPr>
          <a:xfrm>
            <a:off x="9603807" y="5404335"/>
            <a:ext cx="5170036" cy="5170036"/>
            <a:chOff x="498475" y="4616450"/>
            <a:chExt cx="933450" cy="933450"/>
          </a:xfrm>
          <a:solidFill>
            <a:schemeClr val="accent1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4600373-1A7B-9A4E-A2E4-30996FDA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75" y="4616450"/>
              <a:ext cx="933450" cy="933450"/>
            </a:xfrm>
            <a:custGeom>
              <a:avLst/>
              <a:gdLst>
                <a:gd name="T0" fmla="*/ 2326 w 2595"/>
                <a:gd name="T1" fmla="*/ 201 h 2593"/>
                <a:gd name="T2" fmla="*/ 2159 w 2595"/>
                <a:gd name="T3" fmla="*/ 0 h 2593"/>
                <a:gd name="T4" fmla="*/ 2008 w 2595"/>
                <a:gd name="T5" fmla="*/ 201 h 2593"/>
                <a:gd name="T6" fmla="*/ 1456 w 2595"/>
                <a:gd name="T7" fmla="*/ 151 h 2593"/>
                <a:gd name="T8" fmla="*/ 1138 w 2595"/>
                <a:gd name="T9" fmla="*/ 151 h 2593"/>
                <a:gd name="T10" fmla="*/ 603 w 2595"/>
                <a:gd name="T11" fmla="*/ 201 h 2593"/>
                <a:gd name="T12" fmla="*/ 436 w 2595"/>
                <a:gd name="T13" fmla="*/ 0 h 2593"/>
                <a:gd name="T14" fmla="*/ 268 w 2595"/>
                <a:gd name="T15" fmla="*/ 201 h 2593"/>
                <a:gd name="T16" fmla="*/ 0 w 2595"/>
                <a:gd name="T17" fmla="*/ 2308 h 2593"/>
                <a:gd name="T18" fmla="*/ 2309 w 2595"/>
                <a:gd name="T19" fmla="*/ 2592 h 2593"/>
                <a:gd name="T20" fmla="*/ 2594 w 2595"/>
                <a:gd name="T21" fmla="*/ 502 h 2593"/>
                <a:gd name="T22" fmla="*/ 2109 w 2595"/>
                <a:gd name="T23" fmla="*/ 151 h 2593"/>
                <a:gd name="T24" fmla="*/ 2159 w 2595"/>
                <a:gd name="T25" fmla="*/ 101 h 2593"/>
                <a:gd name="T26" fmla="*/ 2226 w 2595"/>
                <a:gd name="T27" fmla="*/ 335 h 2593"/>
                <a:gd name="T28" fmla="*/ 2109 w 2595"/>
                <a:gd name="T29" fmla="*/ 335 h 2593"/>
                <a:gd name="T30" fmla="*/ 1239 w 2595"/>
                <a:gd name="T31" fmla="*/ 151 h 2593"/>
                <a:gd name="T32" fmla="*/ 1306 w 2595"/>
                <a:gd name="T33" fmla="*/ 101 h 2593"/>
                <a:gd name="T34" fmla="*/ 1355 w 2595"/>
                <a:gd name="T35" fmla="*/ 335 h 2593"/>
                <a:gd name="T36" fmla="*/ 1239 w 2595"/>
                <a:gd name="T37" fmla="*/ 335 h 2593"/>
                <a:gd name="T38" fmla="*/ 369 w 2595"/>
                <a:gd name="T39" fmla="*/ 151 h 2593"/>
                <a:gd name="T40" fmla="*/ 436 w 2595"/>
                <a:gd name="T41" fmla="*/ 101 h 2593"/>
                <a:gd name="T42" fmla="*/ 503 w 2595"/>
                <a:gd name="T43" fmla="*/ 335 h 2593"/>
                <a:gd name="T44" fmla="*/ 369 w 2595"/>
                <a:gd name="T45" fmla="*/ 335 h 2593"/>
                <a:gd name="T46" fmla="*/ 2309 w 2595"/>
                <a:gd name="T47" fmla="*/ 2492 h 2593"/>
                <a:gd name="T48" fmla="*/ 302 w 2595"/>
                <a:gd name="T49" fmla="*/ 2492 h 2593"/>
                <a:gd name="T50" fmla="*/ 101 w 2595"/>
                <a:gd name="T51" fmla="*/ 837 h 2593"/>
                <a:gd name="T52" fmla="*/ 1121 w 2595"/>
                <a:gd name="T53" fmla="*/ 787 h 2593"/>
                <a:gd name="T54" fmla="*/ 101 w 2595"/>
                <a:gd name="T55" fmla="*/ 720 h 2593"/>
                <a:gd name="T56" fmla="*/ 268 w 2595"/>
                <a:gd name="T57" fmla="*/ 301 h 2593"/>
                <a:gd name="T58" fmla="*/ 436 w 2595"/>
                <a:gd name="T59" fmla="*/ 502 h 2593"/>
                <a:gd name="T60" fmla="*/ 603 w 2595"/>
                <a:gd name="T61" fmla="*/ 301 h 2593"/>
                <a:gd name="T62" fmla="*/ 1138 w 2595"/>
                <a:gd name="T63" fmla="*/ 335 h 2593"/>
                <a:gd name="T64" fmla="*/ 1456 w 2595"/>
                <a:gd name="T65" fmla="*/ 335 h 2593"/>
                <a:gd name="T66" fmla="*/ 2008 w 2595"/>
                <a:gd name="T67" fmla="*/ 301 h 2593"/>
                <a:gd name="T68" fmla="*/ 2159 w 2595"/>
                <a:gd name="T69" fmla="*/ 502 h 2593"/>
                <a:gd name="T70" fmla="*/ 2326 w 2595"/>
                <a:gd name="T71" fmla="*/ 301 h 2593"/>
                <a:gd name="T72" fmla="*/ 2493 w 2595"/>
                <a:gd name="T73" fmla="*/ 720 h 2593"/>
                <a:gd name="T74" fmla="*/ 1473 w 2595"/>
                <a:gd name="T75" fmla="*/ 787 h 2593"/>
                <a:gd name="T76" fmla="*/ 2493 w 2595"/>
                <a:gd name="T77" fmla="*/ 837 h 2593"/>
                <a:gd name="T78" fmla="*/ 2309 w 2595"/>
                <a:gd name="T79" fmla="*/ 2492 h 2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95" h="2593">
                  <a:moveTo>
                    <a:pt x="2326" y="201"/>
                  </a:moveTo>
                  <a:lnTo>
                    <a:pt x="2326" y="201"/>
                  </a:lnTo>
                  <a:cubicBezTo>
                    <a:pt x="2326" y="151"/>
                    <a:pt x="2326" y="151"/>
                    <a:pt x="2326" y="151"/>
                  </a:cubicBezTo>
                  <a:cubicBezTo>
                    <a:pt x="2326" y="67"/>
                    <a:pt x="2259" y="0"/>
                    <a:pt x="2159" y="0"/>
                  </a:cubicBezTo>
                  <a:cubicBezTo>
                    <a:pt x="2075" y="0"/>
                    <a:pt x="2008" y="67"/>
                    <a:pt x="2008" y="151"/>
                  </a:cubicBezTo>
                  <a:cubicBezTo>
                    <a:pt x="2008" y="201"/>
                    <a:pt x="2008" y="201"/>
                    <a:pt x="2008" y="201"/>
                  </a:cubicBezTo>
                  <a:cubicBezTo>
                    <a:pt x="1456" y="201"/>
                    <a:pt x="1456" y="201"/>
                    <a:pt x="1456" y="201"/>
                  </a:cubicBezTo>
                  <a:cubicBezTo>
                    <a:pt x="1456" y="151"/>
                    <a:pt x="1456" y="151"/>
                    <a:pt x="1456" y="151"/>
                  </a:cubicBezTo>
                  <a:cubicBezTo>
                    <a:pt x="1456" y="67"/>
                    <a:pt x="1389" y="0"/>
                    <a:pt x="1306" y="0"/>
                  </a:cubicBezTo>
                  <a:cubicBezTo>
                    <a:pt x="1205" y="0"/>
                    <a:pt x="1138" y="67"/>
                    <a:pt x="1138" y="151"/>
                  </a:cubicBezTo>
                  <a:cubicBezTo>
                    <a:pt x="1138" y="201"/>
                    <a:pt x="1138" y="201"/>
                    <a:pt x="1138" y="201"/>
                  </a:cubicBezTo>
                  <a:cubicBezTo>
                    <a:pt x="603" y="201"/>
                    <a:pt x="603" y="201"/>
                    <a:pt x="603" y="201"/>
                  </a:cubicBezTo>
                  <a:cubicBezTo>
                    <a:pt x="603" y="151"/>
                    <a:pt x="603" y="151"/>
                    <a:pt x="603" y="151"/>
                  </a:cubicBezTo>
                  <a:cubicBezTo>
                    <a:pt x="603" y="67"/>
                    <a:pt x="519" y="0"/>
                    <a:pt x="436" y="0"/>
                  </a:cubicBezTo>
                  <a:cubicBezTo>
                    <a:pt x="352" y="0"/>
                    <a:pt x="268" y="67"/>
                    <a:pt x="268" y="151"/>
                  </a:cubicBezTo>
                  <a:cubicBezTo>
                    <a:pt x="268" y="201"/>
                    <a:pt x="268" y="201"/>
                    <a:pt x="268" y="201"/>
                  </a:cubicBezTo>
                  <a:cubicBezTo>
                    <a:pt x="118" y="218"/>
                    <a:pt x="0" y="335"/>
                    <a:pt x="0" y="502"/>
                  </a:cubicBezTo>
                  <a:cubicBezTo>
                    <a:pt x="0" y="2308"/>
                    <a:pt x="0" y="2308"/>
                    <a:pt x="0" y="2308"/>
                  </a:cubicBezTo>
                  <a:cubicBezTo>
                    <a:pt x="0" y="2459"/>
                    <a:pt x="134" y="2592"/>
                    <a:pt x="302" y="2592"/>
                  </a:cubicBezTo>
                  <a:cubicBezTo>
                    <a:pt x="2309" y="2592"/>
                    <a:pt x="2309" y="2592"/>
                    <a:pt x="2309" y="2592"/>
                  </a:cubicBezTo>
                  <a:cubicBezTo>
                    <a:pt x="2476" y="2592"/>
                    <a:pt x="2594" y="2459"/>
                    <a:pt x="2594" y="2308"/>
                  </a:cubicBezTo>
                  <a:cubicBezTo>
                    <a:pt x="2594" y="502"/>
                    <a:pt x="2594" y="502"/>
                    <a:pt x="2594" y="502"/>
                  </a:cubicBezTo>
                  <a:cubicBezTo>
                    <a:pt x="2594" y="335"/>
                    <a:pt x="2476" y="218"/>
                    <a:pt x="2326" y="201"/>
                  </a:cubicBezTo>
                  <a:close/>
                  <a:moveTo>
                    <a:pt x="2109" y="151"/>
                  </a:moveTo>
                  <a:lnTo>
                    <a:pt x="2109" y="151"/>
                  </a:lnTo>
                  <a:cubicBezTo>
                    <a:pt x="2109" y="118"/>
                    <a:pt x="2125" y="101"/>
                    <a:pt x="2159" y="101"/>
                  </a:cubicBezTo>
                  <a:cubicBezTo>
                    <a:pt x="2192" y="101"/>
                    <a:pt x="2226" y="118"/>
                    <a:pt x="2226" y="151"/>
                  </a:cubicBezTo>
                  <a:cubicBezTo>
                    <a:pt x="2226" y="335"/>
                    <a:pt x="2226" y="335"/>
                    <a:pt x="2226" y="335"/>
                  </a:cubicBezTo>
                  <a:cubicBezTo>
                    <a:pt x="2226" y="368"/>
                    <a:pt x="2192" y="402"/>
                    <a:pt x="2159" y="402"/>
                  </a:cubicBezTo>
                  <a:cubicBezTo>
                    <a:pt x="2125" y="402"/>
                    <a:pt x="2109" y="368"/>
                    <a:pt x="2109" y="335"/>
                  </a:cubicBezTo>
                  <a:lnTo>
                    <a:pt x="2109" y="151"/>
                  </a:lnTo>
                  <a:close/>
                  <a:moveTo>
                    <a:pt x="1239" y="151"/>
                  </a:moveTo>
                  <a:lnTo>
                    <a:pt x="1239" y="151"/>
                  </a:lnTo>
                  <a:cubicBezTo>
                    <a:pt x="1239" y="118"/>
                    <a:pt x="1272" y="101"/>
                    <a:pt x="1306" y="101"/>
                  </a:cubicBezTo>
                  <a:cubicBezTo>
                    <a:pt x="1339" y="101"/>
                    <a:pt x="1355" y="118"/>
                    <a:pt x="1355" y="151"/>
                  </a:cubicBezTo>
                  <a:cubicBezTo>
                    <a:pt x="1355" y="335"/>
                    <a:pt x="1355" y="335"/>
                    <a:pt x="1355" y="335"/>
                  </a:cubicBezTo>
                  <a:cubicBezTo>
                    <a:pt x="1355" y="368"/>
                    <a:pt x="1339" y="402"/>
                    <a:pt x="1306" y="402"/>
                  </a:cubicBezTo>
                  <a:cubicBezTo>
                    <a:pt x="1272" y="402"/>
                    <a:pt x="1239" y="368"/>
                    <a:pt x="1239" y="335"/>
                  </a:cubicBezTo>
                  <a:lnTo>
                    <a:pt x="1239" y="151"/>
                  </a:lnTo>
                  <a:close/>
                  <a:moveTo>
                    <a:pt x="369" y="151"/>
                  </a:moveTo>
                  <a:lnTo>
                    <a:pt x="369" y="151"/>
                  </a:lnTo>
                  <a:cubicBezTo>
                    <a:pt x="369" y="118"/>
                    <a:pt x="402" y="101"/>
                    <a:pt x="436" y="101"/>
                  </a:cubicBezTo>
                  <a:cubicBezTo>
                    <a:pt x="469" y="101"/>
                    <a:pt x="503" y="118"/>
                    <a:pt x="503" y="151"/>
                  </a:cubicBezTo>
                  <a:cubicBezTo>
                    <a:pt x="503" y="335"/>
                    <a:pt x="503" y="335"/>
                    <a:pt x="503" y="335"/>
                  </a:cubicBezTo>
                  <a:cubicBezTo>
                    <a:pt x="503" y="368"/>
                    <a:pt x="469" y="402"/>
                    <a:pt x="436" y="402"/>
                  </a:cubicBezTo>
                  <a:cubicBezTo>
                    <a:pt x="402" y="402"/>
                    <a:pt x="369" y="368"/>
                    <a:pt x="369" y="335"/>
                  </a:cubicBezTo>
                  <a:lnTo>
                    <a:pt x="369" y="151"/>
                  </a:lnTo>
                  <a:close/>
                  <a:moveTo>
                    <a:pt x="2309" y="2492"/>
                  </a:moveTo>
                  <a:lnTo>
                    <a:pt x="2309" y="2492"/>
                  </a:lnTo>
                  <a:cubicBezTo>
                    <a:pt x="302" y="2492"/>
                    <a:pt x="302" y="2492"/>
                    <a:pt x="302" y="2492"/>
                  </a:cubicBezTo>
                  <a:cubicBezTo>
                    <a:pt x="185" y="2492"/>
                    <a:pt x="101" y="2408"/>
                    <a:pt x="101" y="2308"/>
                  </a:cubicBezTo>
                  <a:cubicBezTo>
                    <a:pt x="101" y="837"/>
                    <a:pt x="101" y="837"/>
                    <a:pt x="101" y="837"/>
                  </a:cubicBezTo>
                  <a:cubicBezTo>
                    <a:pt x="1071" y="837"/>
                    <a:pt x="1071" y="837"/>
                    <a:pt x="1071" y="837"/>
                  </a:cubicBezTo>
                  <a:cubicBezTo>
                    <a:pt x="1105" y="837"/>
                    <a:pt x="1121" y="803"/>
                    <a:pt x="1121" y="787"/>
                  </a:cubicBezTo>
                  <a:cubicBezTo>
                    <a:pt x="1121" y="753"/>
                    <a:pt x="1105" y="720"/>
                    <a:pt x="1071" y="720"/>
                  </a:cubicBezTo>
                  <a:cubicBezTo>
                    <a:pt x="101" y="720"/>
                    <a:pt x="101" y="720"/>
                    <a:pt x="101" y="720"/>
                  </a:cubicBezTo>
                  <a:cubicBezTo>
                    <a:pt x="101" y="502"/>
                    <a:pt x="101" y="502"/>
                    <a:pt x="101" y="502"/>
                  </a:cubicBezTo>
                  <a:cubicBezTo>
                    <a:pt x="101" y="402"/>
                    <a:pt x="168" y="318"/>
                    <a:pt x="268" y="301"/>
                  </a:cubicBezTo>
                  <a:cubicBezTo>
                    <a:pt x="268" y="335"/>
                    <a:pt x="268" y="335"/>
                    <a:pt x="268" y="335"/>
                  </a:cubicBezTo>
                  <a:cubicBezTo>
                    <a:pt x="268" y="435"/>
                    <a:pt x="352" y="502"/>
                    <a:pt x="436" y="502"/>
                  </a:cubicBezTo>
                  <a:cubicBezTo>
                    <a:pt x="519" y="502"/>
                    <a:pt x="603" y="435"/>
                    <a:pt x="603" y="335"/>
                  </a:cubicBezTo>
                  <a:cubicBezTo>
                    <a:pt x="603" y="301"/>
                    <a:pt x="603" y="301"/>
                    <a:pt x="603" y="301"/>
                  </a:cubicBezTo>
                  <a:cubicBezTo>
                    <a:pt x="1138" y="301"/>
                    <a:pt x="1138" y="301"/>
                    <a:pt x="1138" y="301"/>
                  </a:cubicBezTo>
                  <a:cubicBezTo>
                    <a:pt x="1138" y="335"/>
                    <a:pt x="1138" y="335"/>
                    <a:pt x="1138" y="335"/>
                  </a:cubicBezTo>
                  <a:cubicBezTo>
                    <a:pt x="1138" y="435"/>
                    <a:pt x="1205" y="502"/>
                    <a:pt x="1306" y="502"/>
                  </a:cubicBezTo>
                  <a:cubicBezTo>
                    <a:pt x="1389" y="502"/>
                    <a:pt x="1456" y="435"/>
                    <a:pt x="1456" y="335"/>
                  </a:cubicBezTo>
                  <a:cubicBezTo>
                    <a:pt x="1456" y="301"/>
                    <a:pt x="1456" y="301"/>
                    <a:pt x="1456" y="301"/>
                  </a:cubicBezTo>
                  <a:cubicBezTo>
                    <a:pt x="2008" y="301"/>
                    <a:pt x="2008" y="301"/>
                    <a:pt x="2008" y="301"/>
                  </a:cubicBezTo>
                  <a:cubicBezTo>
                    <a:pt x="2008" y="335"/>
                    <a:pt x="2008" y="335"/>
                    <a:pt x="2008" y="335"/>
                  </a:cubicBezTo>
                  <a:cubicBezTo>
                    <a:pt x="2008" y="435"/>
                    <a:pt x="2075" y="502"/>
                    <a:pt x="2159" y="502"/>
                  </a:cubicBezTo>
                  <a:cubicBezTo>
                    <a:pt x="2259" y="502"/>
                    <a:pt x="2326" y="435"/>
                    <a:pt x="2326" y="335"/>
                  </a:cubicBezTo>
                  <a:cubicBezTo>
                    <a:pt x="2326" y="301"/>
                    <a:pt x="2326" y="301"/>
                    <a:pt x="2326" y="301"/>
                  </a:cubicBezTo>
                  <a:cubicBezTo>
                    <a:pt x="2427" y="318"/>
                    <a:pt x="2493" y="402"/>
                    <a:pt x="2493" y="502"/>
                  </a:cubicBezTo>
                  <a:cubicBezTo>
                    <a:pt x="2493" y="720"/>
                    <a:pt x="2493" y="720"/>
                    <a:pt x="2493" y="720"/>
                  </a:cubicBezTo>
                  <a:cubicBezTo>
                    <a:pt x="1523" y="720"/>
                    <a:pt x="1523" y="720"/>
                    <a:pt x="1523" y="720"/>
                  </a:cubicBezTo>
                  <a:cubicBezTo>
                    <a:pt x="1506" y="720"/>
                    <a:pt x="1473" y="753"/>
                    <a:pt x="1473" y="787"/>
                  </a:cubicBezTo>
                  <a:cubicBezTo>
                    <a:pt x="1473" y="803"/>
                    <a:pt x="1506" y="837"/>
                    <a:pt x="1523" y="837"/>
                  </a:cubicBezTo>
                  <a:cubicBezTo>
                    <a:pt x="2493" y="837"/>
                    <a:pt x="2493" y="837"/>
                    <a:pt x="2493" y="837"/>
                  </a:cubicBezTo>
                  <a:cubicBezTo>
                    <a:pt x="2493" y="2308"/>
                    <a:pt x="2493" y="2308"/>
                    <a:pt x="2493" y="2308"/>
                  </a:cubicBezTo>
                  <a:cubicBezTo>
                    <a:pt x="2493" y="2408"/>
                    <a:pt x="2409" y="2492"/>
                    <a:pt x="2309" y="24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EE399E9-35E8-064E-AA4B-1086944E7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3" y="4965700"/>
              <a:ext cx="84137" cy="241300"/>
            </a:xfrm>
            <a:custGeom>
              <a:avLst/>
              <a:gdLst>
                <a:gd name="T0" fmla="*/ 167 w 235"/>
                <a:gd name="T1" fmla="*/ 0 h 670"/>
                <a:gd name="T2" fmla="*/ 167 w 235"/>
                <a:gd name="T3" fmla="*/ 0 h 670"/>
                <a:gd name="T4" fmla="*/ 50 w 235"/>
                <a:gd name="T5" fmla="*/ 0 h 670"/>
                <a:gd name="T6" fmla="*/ 0 w 235"/>
                <a:gd name="T7" fmla="*/ 51 h 670"/>
                <a:gd name="T8" fmla="*/ 50 w 235"/>
                <a:gd name="T9" fmla="*/ 101 h 670"/>
                <a:gd name="T10" fmla="*/ 117 w 235"/>
                <a:gd name="T11" fmla="*/ 101 h 670"/>
                <a:gd name="T12" fmla="*/ 117 w 235"/>
                <a:gd name="T13" fmla="*/ 619 h 670"/>
                <a:gd name="T14" fmla="*/ 167 w 235"/>
                <a:gd name="T15" fmla="*/ 669 h 670"/>
                <a:gd name="T16" fmla="*/ 234 w 235"/>
                <a:gd name="T17" fmla="*/ 619 h 670"/>
                <a:gd name="T18" fmla="*/ 234 w 235"/>
                <a:gd name="T19" fmla="*/ 51 h 670"/>
                <a:gd name="T20" fmla="*/ 167 w 235"/>
                <a:gd name="T2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670">
                  <a:moveTo>
                    <a:pt x="167" y="0"/>
                  </a:moveTo>
                  <a:lnTo>
                    <a:pt x="167" y="0"/>
                  </a:lnTo>
                  <a:cubicBezTo>
                    <a:pt x="50" y="0"/>
                    <a:pt x="50" y="0"/>
                    <a:pt x="50" y="0"/>
                  </a:cubicBezTo>
                  <a:cubicBezTo>
                    <a:pt x="33" y="0"/>
                    <a:pt x="0" y="18"/>
                    <a:pt x="0" y="51"/>
                  </a:cubicBezTo>
                  <a:cubicBezTo>
                    <a:pt x="0" y="84"/>
                    <a:pt x="33" y="101"/>
                    <a:pt x="50" y="101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17" y="619"/>
                    <a:pt x="117" y="619"/>
                    <a:pt x="117" y="619"/>
                  </a:cubicBezTo>
                  <a:cubicBezTo>
                    <a:pt x="117" y="652"/>
                    <a:pt x="150" y="669"/>
                    <a:pt x="167" y="669"/>
                  </a:cubicBezTo>
                  <a:cubicBezTo>
                    <a:pt x="201" y="669"/>
                    <a:pt x="234" y="652"/>
                    <a:pt x="234" y="619"/>
                  </a:cubicBezTo>
                  <a:cubicBezTo>
                    <a:pt x="234" y="51"/>
                    <a:pt x="234" y="51"/>
                    <a:pt x="234" y="51"/>
                  </a:cubicBezTo>
                  <a:cubicBezTo>
                    <a:pt x="234" y="18"/>
                    <a:pt x="201" y="0"/>
                    <a:pt x="16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FE26520-9F51-E545-AB25-8E81B1EDD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913" y="4965700"/>
              <a:ext cx="157162" cy="241300"/>
            </a:xfrm>
            <a:custGeom>
              <a:avLst/>
              <a:gdLst>
                <a:gd name="T0" fmla="*/ 218 w 436"/>
                <a:gd name="T1" fmla="*/ 0 h 670"/>
                <a:gd name="T2" fmla="*/ 218 w 436"/>
                <a:gd name="T3" fmla="*/ 0 h 670"/>
                <a:gd name="T4" fmla="*/ 0 w 436"/>
                <a:gd name="T5" fmla="*/ 217 h 670"/>
                <a:gd name="T6" fmla="*/ 218 w 436"/>
                <a:gd name="T7" fmla="*/ 435 h 670"/>
                <a:gd name="T8" fmla="*/ 268 w 436"/>
                <a:gd name="T9" fmla="*/ 435 h 670"/>
                <a:gd name="T10" fmla="*/ 151 w 436"/>
                <a:gd name="T11" fmla="*/ 585 h 670"/>
                <a:gd name="T12" fmla="*/ 151 w 436"/>
                <a:gd name="T13" fmla="*/ 652 h 670"/>
                <a:gd name="T14" fmla="*/ 184 w 436"/>
                <a:gd name="T15" fmla="*/ 669 h 670"/>
                <a:gd name="T16" fmla="*/ 218 w 436"/>
                <a:gd name="T17" fmla="*/ 652 h 670"/>
                <a:gd name="T18" fmla="*/ 435 w 436"/>
                <a:gd name="T19" fmla="*/ 250 h 670"/>
                <a:gd name="T20" fmla="*/ 435 w 436"/>
                <a:gd name="T21" fmla="*/ 217 h 670"/>
                <a:gd name="T22" fmla="*/ 218 w 436"/>
                <a:gd name="T23" fmla="*/ 0 h 670"/>
                <a:gd name="T24" fmla="*/ 218 w 436"/>
                <a:gd name="T25" fmla="*/ 334 h 670"/>
                <a:gd name="T26" fmla="*/ 218 w 436"/>
                <a:gd name="T27" fmla="*/ 334 h 670"/>
                <a:gd name="T28" fmla="*/ 117 w 436"/>
                <a:gd name="T29" fmla="*/ 217 h 670"/>
                <a:gd name="T30" fmla="*/ 218 w 436"/>
                <a:gd name="T31" fmla="*/ 101 h 670"/>
                <a:gd name="T32" fmla="*/ 335 w 436"/>
                <a:gd name="T33" fmla="*/ 217 h 670"/>
                <a:gd name="T34" fmla="*/ 335 w 436"/>
                <a:gd name="T35" fmla="*/ 234 h 670"/>
                <a:gd name="T36" fmla="*/ 335 w 436"/>
                <a:gd name="T37" fmla="*/ 234 h 670"/>
                <a:gd name="T38" fmla="*/ 335 w 436"/>
                <a:gd name="T39" fmla="*/ 234 h 670"/>
                <a:gd name="T40" fmla="*/ 218 w 436"/>
                <a:gd name="T41" fmla="*/ 334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6" h="670">
                  <a:moveTo>
                    <a:pt x="218" y="0"/>
                  </a:moveTo>
                  <a:lnTo>
                    <a:pt x="218" y="0"/>
                  </a:lnTo>
                  <a:cubicBezTo>
                    <a:pt x="100" y="0"/>
                    <a:pt x="0" y="101"/>
                    <a:pt x="0" y="217"/>
                  </a:cubicBezTo>
                  <a:cubicBezTo>
                    <a:pt x="0" y="334"/>
                    <a:pt x="100" y="435"/>
                    <a:pt x="218" y="435"/>
                  </a:cubicBezTo>
                  <a:cubicBezTo>
                    <a:pt x="235" y="435"/>
                    <a:pt x="251" y="435"/>
                    <a:pt x="268" y="435"/>
                  </a:cubicBezTo>
                  <a:cubicBezTo>
                    <a:pt x="218" y="518"/>
                    <a:pt x="151" y="585"/>
                    <a:pt x="151" y="585"/>
                  </a:cubicBezTo>
                  <a:cubicBezTo>
                    <a:pt x="134" y="602"/>
                    <a:pt x="134" y="619"/>
                    <a:pt x="151" y="652"/>
                  </a:cubicBezTo>
                  <a:cubicBezTo>
                    <a:pt x="151" y="669"/>
                    <a:pt x="168" y="669"/>
                    <a:pt x="184" y="669"/>
                  </a:cubicBezTo>
                  <a:cubicBezTo>
                    <a:pt x="201" y="669"/>
                    <a:pt x="201" y="669"/>
                    <a:pt x="218" y="652"/>
                  </a:cubicBezTo>
                  <a:cubicBezTo>
                    <a:pt x="218" y="652"/>
                    <a:pt x="402" y="518"/>
                    <a:pt x="435" y="250"/>
                  </a:cubicBezTo>
                  <a:cubicBezTo>
                    <a:pt x="435" y="250"/>
                    <a:pt x="435" y="234"/>
                    <a:pt x="435" y="217"/>
                  </a:cubicBezTo>
                  <a:cubicBezTo>
                    <a:pt x="435" y="101"/>
                    <a:pt x="335" y="0"/>
                    <a:pt x="218" y="0"/>
                  </a:cubicBezTo>
                  <a:close/>
                  <a:moveTo>
                    <a:pt x="218" y="334"/>
                  </a:moveTo>
                  <a:lnTo>
                    <a:pt x="218" y="334"/>
                  </a:lnTo>
                  <a:cubicBezTo>
                    <a:pt x="168" y="334"/>
                    <a:pt x="117" y="284"/>
                    <a:pt x="117" y="217"/>
                  </a:cubicBezTo>
                  <a:cubicBezTo>
                    <a:pt x="117" y="151"/>
                    <a:pt x="168" y="101"/>
                    <a:pt x="218" y="101"/>
                  </a:cubicBezTo>
                  <a:cubicBezTo>
                    <a:pt x="284" y="101"/>
                    <a:pt x="335" y="151"/>
                    <a:pt x="335" y="217"/>
                  </a:cubicBezTo>
                  <a:lnTo>
                    <a:pt x="335" y="234"/>
                  </a:lnTo>
                  <a:lnTo>
                    <a:pt x="335" y="234"/>
                  </a:lnTo>
                  <a:lnTo>
                    <a:pt x="335" y="234"/>
                  </a:lnTo>
                  <a:cubicBezTo>
                    <a:pt x="335" y="284"/>
                    <a:pt x="284" y="334"/>
                    <a:pt x="218" y="3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AA4A4A2F-0648-AA40-BE02-193278D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3" y="5248275"/>
              <a:ext cx="157162" cy="187325"/>
            </a:xfrm>
            <a:custGeom>
              <a:avLst/>
              <a:gdLst>
                <a:gd name="T0" fmla="*/ 402 w 437"/>
                <a:gd name="T1" fmla="*/ 368 h 519"/>
                <a:gd name="T2" fmla="*/ 402 w 437"/>
                <a:gd name="T3" fmla="*/ 368 h 519"/>
                <a:gd name="T4" fmla="*/ 335 w 437"/>
                <a:gd name="T5" fmla="*/ 368 h 519"/>
                <a:gd name="T6" fmla="*/ 318 w 437"/>
                <a:gd name="T7" fmla="*/ 385 h 519"/>
                <a:gd name="T8" fmla="*/ 251 w 437"/>
                <a:gd name="T9" fmla="*/ 418 h 519"/>
                <a:gd name="T10" fmla="*/ 101 w 437"/>
                <a:gd name="T11" fmla="*/ 267 h 519"/>
                <a:gd name="T12" fmla="*/ 251 w 437"/>
                <a:gd name="T13" fmla="*/ 117 h 519"/>
                <a:gd name="T14" fmla="*/ 335 w 437"/>
                <a:gd name="T15" fmla="*/ 134 h 519"/>
                <a:gd name="T16" fmla="*/ 402 w 437"/>
                <a:gd name="T17" fmla="*/ 117 h 519"/>
                <a:gd name="T18" fmla="*/ 385 w 437"/>
                <a:gd name="T19" fmla="*/ 50 h 519"/>
                <a:gd name="T20" fmla="*/ 251 w 437"/>
                <a:gd name="T21" fmla="*/ 0 h 519"/>
                <a:gd name="T22" fmla="*/ 0 w 437"/>
                <a:gd name="T23" fmla="*/ 267 h 519"/>
                <a:gd name="T24" fmla="*/ 251 w 437"/>
                <a:gd name="T25" fmla="*/ 518 h 519"/>
                <a:gd name="T26" fmla="*/ 402 w 437"/>
                <a:gd name="T27" fmla="*/ 468 h 519"/>
                <a:gd name="T28" fmla="*/ 418 w 437"/>
                <a:gd name="T29" fmla="*/ 435 h 519"/>
                <a:gd name="T30" fmla="*/ 402 w 437"/>
                <a:gd name="T31" fmla="*/ 36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7" h="519">
                  <a:moveTo>
                    <a:pt x="402" y="368"/>
                  </a:moveTo>
                  <a:lnTo>
                    <a:pt x="402" y="368"/>
                  </a:lnTo>
                  <a:cubicBezTo>
                    <a:pt x="385" y="351"/>
                    <a:pt x="351" y="351"/>
                    <a:pt x="335" y="368"/>
                  </a:cubicBezTo>
                  <a:cubicBezTo>
                    <a:pt x="335" y="385"/>
                    <a:pt x="335" y="385"/>
                    <a:pt x="318" y="385"/>
                  </a:cubicBezTo>
                  <a:cubicBezTo>
                    <a:pt x="302" y="401"/>
                    <a:pt x="285" y="418"/>
                    <a:pt x="251" y="418"/>
                  </a:cubicBezTo>
                  <a:cubicBezTo>
                    <a:pt x="167" y="418"/>
                    <a:pt x="101" y="351"/>
                    <a:pt x="101" y="267"/>
                  </a:cubicBezTo>
                  <a:cubicBezTo>
                    <a:pt x="101" y="184"/>
                    <a:pt x="167" y="117"/>
                    <a:pt x="251" y="117"/>
                  </a:cubicBezTo>
                  <a:cubicBezTo>
                    <a:pt x="285" y="117"/>
                    <a:pt x="302" y="117"/>
                    <a:pt x="335" y="134"/>
                  </a:cubicBezTo>
                  <a:cubicBezTo>
                    <a:pt x="351" y="150"/>
                    <a:pt x="385" y="150"/>
                    <a:pt x="402" y="117"/>
                  </a:cubicBezTo>
                  <a:cubicBezTo>
                    <a:pt x="418" y="100"/>
                    <a:pt x="418" y="67"/>
                    <a:pt x="385" y="50"/>
                  </a:cubicBezTo>
                  <a:cubicBezTo>
                    <a:pt x="351" y="16"/>
                    <a:pt x="302" y="0"/>
                    <a:pt x="251" y="0"/>
                  </a:cubicBezTo>
                  <a:cubicBezTo>
                    <a:pt x="101" y="0"/>
                    <a:pt x="0" y="117"/>
                    <a:pt x="0" y="267"/>
                  </a:cubicBezTo>
                  <a:cubicBezTo>
                    <a:pt x="0" y="401"/>
                    <a:pt x="101" y="518"/>
                    <a:pt x="251" y="518"/>
                  </a:cubicBezTo>
                  <a:cubicBezTo>
                    <a:pt x="302" y="518"/>
                    <a:pt x="351" y="502"/>
                    <a:pt x="402" y="468"/>
                  </a:cubicBezTo>
                  <a:cubicBezTo>
                    <a:pt x="402" y="452"/>
                    <a:pt x="402" y="452"/>
                    <a:pt x="418" y="435"/>
                  </a:cubicBezTo>
                  <a:cubicBezTo>
                    <a:pt x="436" y="418"/>
                    <a:pt x="436" y="385"/>
                    <a:pt x="402" y="3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FC233BE5-8A0E-8443-861E-BFA13F770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538" y="5248275"/>
              <a:ext cx="120650" cy="187325"/>
            </a:xfrm>
            <a:custGeom>
              <a:avLst/>
              <a:gdLst>
                <a:gd name="T0" fmla="*/ 285 w 336"/>
                <a:gd name="T1" fmla="*/ 0 h 519"/>
                <a:gd name="T2" fmla="*/ 285 w 336"/>
                <a:gd name="T3" fmla="*/ 0 h 519"/>
                <a:gd name="T4" fmla="*/ 51 w 336"/>
                <a:gd name="T5" fmla="*/ 0 h 519"/>
                <a:gd name="T6" fmla="*/ 0 w 336"/>
                <a:gd name="T7" fmla="*/ 67 h 519"/>
                <a:gd name="T8" fmla="*/ 51 w 336"/>
                <a:gd name="T9" fmla="*/ 117 h 519"/>
                <a:gd name="T10" fmla="*/ 117 w 336"/>
                <a:gd name="T11" fmla="*/ 117 h 519"/>
                <a:gd name="T12" fmla="*/ 117 w 336"/>
                <a:gd name="T13" fmla="*/ 468 h 519"/>
                <a:gd name="T14" fmla="*/ 168 w 336"/>
                <a:gd name="T15" fmla="*/ 518 h 519"/>
                <a:gd name="T16" fmla="*/ 218 w 336"/>
                <a:gd name="T17" fmla="*/ 468 h 519"/>
                <a:gd name="T18" fmla="*/ 218 w 336"/>
                <a:gd name="T19" fmla="*/ 117 h 519"/>
                <a:gd name="T20" fmla="*/ 285 w 336"/>
                <a:gd name="T21" fmla="*/ 117 h 519"/>
                <a:gd name="T22" fmla="*/ 335 w 336"/>
                <a:gd name="T23" fmla="*/ 67 h 519"/>
                <a:gd name="T24" fmla="*/ 285 w 336"/>
                <a:gd name="T2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519">
                  <a:moveTo>
                    <a:pt x="285" y="0"/>
                  </a:moveTo>
                  <a:lnTo>
                    <a:pt x="285" y="0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34" y="0"/>
                    <a:pt x="0" y="33"/>
                    <a:pt x="0" y="67"/>
                  </a:cubicBezTo>
                  <a:cubicBezTo>
                    <a:pt x="0" y="83"/>
                    <a:pt x="34" y="117"/>
                    <a:pt x="51" y="117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17" y="468"/>
                    <a:pt x="117" y="468"/>
                    <a:pt x="117" y="468"/>
                  </a:cubicBezTo>
                  <a:cubicBezTo>
                    <a:pt x="117" y="502"/>
                    <a:pt x="134" y="518"/>
                    <a:pt x="168" y="518"/>
                  </a:cubicBezTo>
                  <a:cubicBezTo>
                    <a:pt x="201" y="518"/>
                    <a:pt x="218" y="502"/>
                    <a:pt x="218" y="468"/>
                  </a:cubicBezTo>
                  <a:cubicBezTo>
                    <a:pt x="218" y="117"/>
                    <a:pt x="218" y="117"/>
                    <a:pt x="218" y="117"/>
                  </a:cubicBezTo>
                  <a:cubicBezTo>
                    <a:pt x="285" y="117"/>
                    <a:pt x="285" y="117"/>
                    <a:pt x="285" y="117"/>
                  </a:cubicBezTo>
                  <a:cubicBezTo>
                    <a:pt x="302" y="117"/>
                    <a:pt x="335" y="83"/>
                    <a:pt x="335" y="67"/>
                  </a:cubicBezTo>
                  <a:cubicBezTo>
                    <a:pt x="335" y="33"/>
                    <a:pt x="302" y="0"/>
                    <a:pt x="28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58E416E-97C2-5E46-AA8C-CC44AEEB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" y="5248275"/>
              <a:ext cx="180975" cy="187325"/>
            </a:xfrm>
            <a:custGeom>
              <a:avLst/>
              <a:gdLst>
                <a:gd name="T0" fmla="*/ 251 w 503"/>
                <a:gd name="T1" fmla="*/ 0 h 519"/>
                <a:gd name="T2" fmla="*/ 251 w 503"/>
                <a:gd name="T3" fmla="*/ 0 h 519"/>
                <a:gd name="T4" fmla="*/ 0 w 503"/>
                <a:gd name="T5" fmla="*/ 267 h 519"/>
                <a:gd name="T6" fmla="*/ 251 w 503"/>
                <a:gd name="T7" fmla="*/ 518 h 519"/>
                <a:gd name="T8" fmla="*/ 502 w 503"/>
                <a:gd name="T9" fmla="*/ 267 h 519"/>
                <a:gd name="T10" fmla="*/ 251 w 503"/>
                <a:gd name="T11" fmla="*/ 0 h 519"/>
                <a:gd name="T12" fmla="*/ 251 w 503"/>
                <a:gd name="T13" fmla="*/ 418 h 519"/>
                <a:gd name="T14" fmla="*/ 251 w 503"/>
                <a:gd name="T15" fmla="*/ 418 h 519"/>
                <a:gd name="T16" fmla="*/ 100 w 503"/>
                <a:gd name="T17" fmla="*/ 267 h 519"/>
                <a:gd name="T18" fmla="*/ 251 w 503"/>
                <a:gd name="T19" fmla="*/ 117 h 519"/>
                <a:gd name="T20" fmla="*/ 401 w 503"/>
                <a:gd name="T21" fmla="*/ 267 h 519"/>
                <a:gd name="T22" fmla="*/ 251 w 503"/>
                <a:gd name="T23" fmla="*/ 418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3" h="519">
                  <a:moveTo>
                    <a:pt x="251" y="0"/>
                  </a:moveTo>
                  <a:lnTo>
                    <a:pt x="251" y="0"/>
                  </a:lnTo>
                  <a:cubicBezTo>
                    <a:pt x="117" y="0"/>
                    <a:pt x="0" y="117"/>
                    <a:pt x="0" y="267"/>
                  </a:cubicBezTo>
                  <a:cubicBezTo>
                    <a:pt x="0" y="401"/>
                    <a:pt x="117" y="518"/>
                    <a:pt x="251" y="518"/>
                  </a:cubicBezTo>
                  <a:cubicBezTo>
                    <a:pt x="385" y="518"/>
                    <a:pt x="502" y="401"/>
                    <a:pt x="502" y="267"/>
                  </a:cubicBezTo>
                  <a:cubicBezTo>
                    <a:pt x="502" y="117"/>
                    <a:pt x="385" y="0"/>
                    <a:pt x="251" y="0"/>
                  </a:cubicBezTo>
                  <a:close/>
                  <a:moveTo>
                    <a:pt x="251" y="418"/>
                  </a:moveTo>
                  <a:lnTo>
                    <a:pt x="251" y="418"/>
                  </a:lnTo>
                  <a:cubicBezTo>
                    <a:pt x="167" y="418"/>
                    <a:pt x="100" y="351"/>
                    <a:pt x="100" y="267"/>
                  </a:cubicBezTo>
                  <a:cubicBezTo>
                    <a:pt x="100" y="184"/>
                    <a:pt x="167" y="117"/>
                    <a:pt x="251" y="117"/>
                  </a:cubicBezTo>
                  <a:cubicBezTo>
                    <a:pt x="334" y="117"/>
                    <a:pt x="401" y="184"/>
                    <a:pt x="401" y="267"/>
                  </a:cubicBezTo>
                  <a:cubicBezTo>
                    <a:pt x="401" y="351"/>
                    <a:pt x="334" y="418"/>
                    <a:pt x="251" y="4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89BC17-1918-4E4C-A90C-838DB483B701}"/>
              </a:ext>
            </a:extLst>
          </p:cNvPr>
          <p:cNvGrpSpPr/>
          <p:nvPr/>
        </p:nvGrpSpPr>
        <p:grpSpPr>
          <a:xfrm>
            <a:off x="4106382" y="5308737"/>
            <a:ext cx="2680616" cy="2680616"/>
            <a:chOff x="1595438" y="4532313"/>
            <a:chExt cx="946150" cy="946150"/>
          </a:xfrm>
          <a:solidFill>
            <a:schemeClr val="accent2"/>
          </a:solidFill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EDF4BB81-139A-BD4B-9861-5C28B12A5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438" y="4532313"/>
              <a:ext cx="946150" cy="946150"/>
            </a:xfrm>
            <a:custGeom>
              <a:avLst/>
              <a:gdLst>
                <a:gd name="T0" fmla="*/ 2460 w 2628"/>
                <a:gd name="T1" fmla="*/ 0 h 2627"/>
                <a:gd name="T2" fmla="*/ 2460 w 2628"/>
                <a:gd name="T3" fmla="*/ 0 h 2627"/>
                <a:gd name="T4" fmla="*/ 2309 w 2628"/>
                <a:gd name="T5" fmla="*/ 84 h 2627"/>
                <a:gd name="T6" fmla="*/ 1773 w 2628"/>
                <a:gd name="T7" fmla="*/ 0 h 2627"/>
                <a:gd name="T8" fmla="*/ 1171 w 2628"/>
                <a:gd name="T9" fmla="*/ 117 h 2627"/>
                <a:gd name="T10" fmla="*/ 67 w 2628"/>
                <a:gd name="T11" fmla="*/ 117 h 2627"/>
                <a:gd name="T12" fmla="*/ 17 w 2628"/>
                <a:gd name="T13" fmla="*/ 117 h 2627"/>
                <a:gd name="T14" fmla="*/ 0 w 2628"/>
                <a:gd name="T15" fmla="*/ 151 h 2627"/>
                <a:gd name="T16" fmla="*/ 0 w 2628"/>
                <a:gd name="T17" fmla="*/ 2073 h 2627"/>
                <a:gd name="T18" fmla="*/ 17 w 2628"/>
                <a:gd name="T19" fmla="*/ 2124 h 2627"/>
                <a:gd name="T20" fmla="*/ 619 w 2628"/>
                <a:gd name="T21" fmla="*/ 2241 h 2627"/>
                <a:gd name="T22" fmla="*/ 1221 w 2628"/>
                <a:gd name="T23" fmla="*/ 2124 h 2627"/>
                <a:gd name="T24" fmla="*/ 2292 w 2628"/>
                <a:gd name="T25" fmla="*/ 2124 h 2627"/>
                <a:gd name="T26" fmla="*/ 2292 w 2628"/>
                <a:gd name="T27" fmla="*/ 2575 h 2627"/>
                <a:gd name="T28" fmla="*/ 2342 w 2628"/>
                <a:gd name="T29" fmla="*/ 2626 h 2627"/>
                <a:gd name="T30" fmla="*/ 2393 w 2628"/>
                <a:gd name="T31" fmla="*/ 2575 h 2627"/>
                <a:gd name="T32" fmla="*/ 2393 w 2628"/>
                <a:gd name="T33" fmla="*/ 1355 h 2627"/>
                <a:gd name="T34" fmla="*/ 2342 w 2628"/>
                <a:gd name="T35" fmla="*/ 1305 h 2627"/>
                <a:gd name="T36" fmla="*/ 2292 w 2628"/>
                <a:gd name="T37" fmla="*/ 1355 h 2627"/>
                <a:gd name="T38" fmla="*/ 2292 w 2628"/>
                <a:gd name="T39" fmla="*/ 2006 h 2627"/>
                <a:gd name="T40" fmla="*/ 1773 w 2628"/>
                <a:gd name="T41" fmla="*/ 1923 h 2627"/>
                <a:gd name="T42" fmla="*/ 1171 w 2628"/>
                <a:gd name="T43" fmla="*/ 2040 h 2627"/>
                <a:gd name="T44" fmla="*/ 100 w 2628"/>
                <a:gd name="T45" fmla="*/ 2040 h 2627"/>
                <a:gd name="T46" fmla="*/ 100 w 2628"/>
                <a:gd name="T47" fmla="*/ 234 h 2627"/>
                <a:gd name="T48" fmla="*/ 619 w 2628"/>
                <a:gd name="T49" fmla="*/ 318 h 2627"/>
                <a:gd name="T50" fmla="*/ 1221 w 2628"/>
                <a:gd name="T51" fmla="*/ 201 h 2627"/>
                <a:gd name="T52" fmla="*/ 2292 w 2628"/>
                <a:gd name="T53" fmla="*/ 201 h 2627"/>
                <a:gd name="T54" fmla="*/ 2292 w 2628"/>
                <a:gd name="T55" fmla="*/ 886 h 2627"/>
                <a:gd name="T56" fmla="*/ 2342 w 2628"/>
                <a:gd name="T57" fmla="*/ 937 h 2627"/>
                <a:gd name="T58" fmla="*/ 2393 w 2628"/>
                <a:gd name="T59" fmla="*/ 886 h 2627"/>
                <a:gd name="T60" fmla="*/ 2393 w 2628"/>
                <a:gd name="T61" fmla="*/ 151 h 2627"/>
                <a:gd name="T62" fmla="*/ 2460 w 2628"/>
                <a:gd name="T63" fmla="*/ 101 h 2627"/>
                <a:gd name="T64" fmla="*/ 2527 w 2628"/>
                <a:gd name="T65" fmla="*/ 151 h 2627"/>
                <a:gd name="T66" fmla="*/ 2527 w 2628"/>
                <a:gd name="T67" fmla="*/ 2575 h 2627"/>
                <a:gd name="T68" fmla="*/ 2576 w 2628"/>
                <a:gd name="T69" fmla="*/ 2626 h 2627"/>
                <a:gd name="T70" fmla="*/ 2627 w 2628"/>
                <a:gd name="T71" fmla="*/ 2575 h 2627"/>
                <a:gd name="T72" fmla="*/ 2627 w 2628"/>
                <a:gd name="T73" fmla="*/ 151 h 2627"/>
                <a:gd name="T74" fmla="*/ 2460 w 2628"/>
                <a:gd name="T75" fmla="*/ 0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28" h="2627">
                  <a:moveTo>
                    <a:pt x="2460" y="0"/>
                  </a:moveTo>
                  <a:lnTo>
                    <a:pt x="2460" y="0"/>
                  </a:lnTo>
                  <a:cubicBezTo>
                    <a:pt x="2393" y="0"/>
                    <a:pt x="2342" y="34"/>
                    <a:pt x="2309" y="84"/>
                  </a:cubicBezTo>
                  <a:cubicBezTo>
                    <a:pt x="2142" y="34"/>
                    <a:pt x="1958" y="0"/>
                    <a:pt x="1773" y="0"/>
                  </a:cubicBezTo>
                  <a:cubicBezTo>
                    <a:pt x="1573" y="0"/>
                    <a:pt x="1372" y="34"/>
                    <a:pt x="1171" y="117"/>
                  </a:cubicBezTo>
                  <a:cubicBezTo>
                    <a:pt x="820" y="251"/>
                    <a:pt x="418" y="251"/>
                    <a:pt x="67" y="117"/>
                  </a:cubicBezTo>
                  <a:cubicBezTo>
                    <a:pt x="51" y="101"/>
                    <a:pt x="34" y="101"/>
                    <a:pt x="17" y="117"/>
                  </a:cubicBezTo>
                  <a:cubicBezTo>
                    <a:pt x="0" y="117"/>
                    <a:pt x="0" y="134"/>
                    <a:pt x="0" y="151"/>
                  </a:cubicBezTo>
                  <a:cubicBezTo>
                    <a:pt x="0" y="2073"/>
                    <a:pt x="0" y="2073"/>
                    <a:pt x="0" y="2073"/>
                  </a:cubicBezTo>
                  <a:cubicBezTo>
                    <a:pt x="0" y="2107"/>
                    <a:pt x="0" y="2124"/>
                    <a:pt x="17" y="2124"/>
                  </a:cubicBezTo>
                  <a:cubicBezTo>
                    <a:pt x="218" y="2207"/>
                    <a:pt x="418" y="2241"/>
                    <a:pt x="619" y="2241"/>
                  </a:cubicBezTo>
                  <a:cubicBezTo>
                    <a:pt x="820" y="2241"/>
                    <a:pt x="1021" y="2207"/>
                    <a:pt x="1221" y="2124"/>
                  </a:cubicBezTo>
                  <a:cubicBezTo>
                    <a:pt x="1556" y="1990"/>
                    <a:pt x="1941" y="1990"/>
                    <a:pt x="2292" y="2124"/>
                  </a:cubicBezTo>
                  <a:cubicBezTo>
                    <a:pt x="2292" y="2575"/>
                    <a:pt x="2292" y="2575"/>
                    <a:pt x="2292" y="2575"/>
                  </a:cubicBezTo>
                  <a:cubicBezTo>
                    <a:pt x="2292" y="2609"/>
                    <a:pt x="2326" y="2626"/>
                    <a:pt x="2342" y="2626"/>
                  </a:cubicBezTo>
                  <a:cubicBezTo>
                    <a:pt x="2376" y="2626"/>
                    <a:pt x="2393" y="2609"/>
                    <a:pt x="2393" y="2575"/>
                  </a:cubicBezTo>
                  <a:cubicBezTo>
                    <a:pt x="2393" y="1355"/>
                    <a:pt x="2393" y="1355"/>
                    <a:pt x="2393" y="1355"/>
                  </a:cubicBezTo>
                  <a:cubicBezTo>
                    <a:pt x="2393" y="1322"/>
                    <a:pt x="2376" y="1305"/>
                    <a:pt x="2342" y="1305"/>
                  </a:cubicBezTo>
                  <a:cubicBezTo>
                    <a:pt x="2326" y="1305"/>
                    <a:pt x="2292" y="1322"/>
                    <a:pt x="2292" y="1355"/>
                  </a:cubicBezTo>
                  <a:cubicBezTo>
                    <a:pt x="2292" y="2006"/>
                    <a:pt x="2292" y="2006"/>
                    <a:pt x="2292" y="2006"/>
                  </a:cubicBezTo>
                  <a:cubicBezTo>
                    <a:pt x="2125" y="1939"/>
                    <a:pt x="1958" y="1923"/>
                    <a:pt x="1773" y="1923"/>
                  </a:cubicBezTo>
                  <a:cubicBezTo>
                    <a:pt x="1573" y="1923"/>
                    <a:pt x="1372" y="1957"/>
                    <a:pt x="1171" y="2040"/>
                  </a:cubicBezTo>
                  <a:cubicBezTo>
                    <a:pt x="820" y="2174"/>
                    <a:pt x="452" y="2174"/>
                    <a:pt x="100" y="2040"/>
                  </a:cubicBezTo>
                  <a:cubicBezTo>
                    <a:pt x="100" y="234"/>
                    <a:pt x="100" y="234"/>
                    <a:pt x="100" y="234"/>
                  </a:cubicBezTo>
                  <a:cubicBezTo>
                    <a:pt x="268" y="285"/>
                    <a:pt x="435" y="318"/>
                    <a:pt x="619" y="318"/>
                  </a:cubicBezTo>
                  <a:cubicBezTo>
                    <a:pt x="820" y="318"/>
                    <a:pt x="1021" y="285"/>
                    <a:pt x="1221" y="201"/>
                  </a:cubicBezTo>
                  <a:cubicBezTo>
                    <a:pt x="1556" y="67"/>
                    <a:pt x="1941" y="67"/>
                    <a:pt x="2292" y="201"/>
                  </a:cubicBezTo>
                  <a:cubicBezTo>
                    <a:pt x="2292" y="886"/>
                    <a:pt x="2292" y="886"/>
                    <a:pt x="2292" y="886"/>
                  </a:cubicBezTo>
                  <a:cubicBezTo>
                    <a:pt x="2292" y="920"/>
                    <a:pt x="2326" y="937"/>
                    <a:pt x="2342" y="937"/>
                  </a:cubicBezTo>
                  <a:cubicBezTo>
                    <a:pt x="2376" y="937"/>
                    <a:pt x="2393" y="920"/>
                    <a:pt x="2393" y="886"/>
                  </a:cubicBezTo>
                  <a:cubicBezTo>
                    <a:pt x="2393" y="151"/>
                    <a:pt x="2393" y="151"/>
                    <a:pt x="2393" y="151"/>
                  </a:cubicBezTo>
                  <a:cubicBezTo>
                    <a:pt x="2393" y="117"/>
                    <a:pt x="2426" y="101"/>
                    <a:pt x="2460" y="101"/>
                  </a:cubicBezTo>
                  <a:cubicBezTo>
                    <a:pt x="2493" y="101"/>
                    <a:pt x="2527" y="117"/>
                    <a:pt x="2527" y="151"/>
                  </a:cubicBezTo>
                  <a:cubicBezTo>
                    <a:pt x="2527" y="2575"/>
                    <a:pt x="2527" y="2575"/>
                    <a:pt x="2527" y="2575"/>
                  </a:cubicBezTo>
                  <a:cubicBezTo>
                    <a:pt x="2527" y="2609"/>
                    <a:pt x="2543" y="2626"/>
                    <a:pt x="2576" y="2626"/>
                  </a:cubicBezTo>
                  <a:cubicBezTo>
                    <a:pt x="2610" y="2626"/>
                    <a:pt x="2627" y="2609"/>
                    <a:pt x="2627" y="2575"/>
                  </a:cubicBezTo>
                  <a:cubicBezTo>
                    <a:pt x="2627" y="151"/>
                    <a:pt x="2627" y="151"/>
                    <a:pt x="2627" y="151"/>
                  </a:cubicBezTo>
                  <a:cubicBezTo>
                    <a:pt x="2627" y="67"/>
                    <a:pt x="2560" y="0"/>
                    <a:pt x="24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7C22A0F-DB01-1240-A04B-A16457784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4918075"/>
              <a:ext cx="36513" cy="36513"/>
            </a:xfrm>
            <a:custGeom>
              <a:avLst/>
              <a:gdLst>
                <a:gd name="T0" fmla="*/ 50 w 102"/>
                <a:gd name="T1" fmla="*/ 0 h 101"/>
                <a:gd name="T2" fmla="*/ 50 w 102"/>
                <a:gd name="T3" fmla="*/ 0 h 101"/>
                <a:gd name="T4" fmla="*/ 17 w 102"/>
                <a:gd name="T5" fmla="*/ 17 h 101"/>
                <a:gd name="T6" fmla="*/ 0 w 102"/>
                <a:gd name="T7" fmla="*/ 50 h 101"/>
                <a:gd name="T8" fmla="*/ 17 w 102"/>
                <a:gd name="T9" fmla="*/ 84 h 101"/>
                <a:gd name="T10" fmla="*/ 50 w 102"/>
                <a:gd name="T11" fmla="*/ 100 h 101"/>
                <a:gd name="T12" fmla="*/ 101 w 102"/>
                <a:gd name="T13" fmla="*/ 84 h 101"/>
                <a:gd name="T14" fmla="*/ 101 w 102"/>
                <a:gd name="T15" fmla="*/ 50 h 101"/>
                <a:gd name="T16" fmla="*/ 101 w 102"/>
                <a:gd name="T17" fmla="*/ 17 h 101"/>
                <a:gd name="T18" fmla="*/ 50 w 102"/>
                <a:gd name="T1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0" y="0"/>
                  </a:moveTo>
                  <a:lnTo>
                    <a:pt x="50" y="0"/>
                  </a:lnTo>
                  <a:cubicBezTo>
                    <a:pt x="50" y="0"/>
                    <a:pt x="34" y="0"/>
                    <a:pt x="17" y="17"/>
                  </a:cubicBezTo>
                  <a:cubicBezTo>
                    <a:pt x="17" y="17"/>
                    <a:pt x="0" y="33"/>
                    <a:pt x="0" y="50"/>
                  </a:cubicBezTo>
                  <a:cubicBezTo>
                    <a:pt x="0" y="66"/>
                    <a:pt x="17" y="84"/>
                    <a:pt x="17" y="84"/>
                  </a:cubicBezTo>
                  <a:cubicBezTo>
                    <a:pt x="34" y="100"/>
                    <a:pt x="50" y="100"/>
                    <a:pt x="50" y="100"/>
                  </a:cubicBezTo>
                  <a:cubicBezTo>
                    <a:pt x="67" y="100"/>
                    <a:pt x="84" y="100"/>
                    <a:pt x="101" y="84"/>
                  </a:cubicBezTo>
                  <a:cubicBezTo>
                    <a:pt x="101" y="84"/>
                    <a:pt x="101" y="66"/>
                    <a:pt x="101" y="50"/>
                  </a:cubicBezTo>
                  <a:cubicBezTo>
                    <a:pt x="101" y="33"/>
                    <a:pt x="101" y="17"/>
                    <a:pt x="101" y="17"/>
                  </a:cubicBezTo>
                  <a:cubicBezTo>
                    <a:pt x="84" y="0"/>
                    <a:pt x="67" y="0"/>
                    <a:pt x="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994B6C62-FABE-B341-A78F-E6D764563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850" y="4670425"/>
              <a:ext cx="355600" cy="523875"/>
            </a:xfrm>
            <a:custGeom>
              <a:avLst/>
              <a:gdLst>
                <a:gd name="T0" fmla="*/ 870 w 988"/>
                <a:gd name="T1" fmla="*/ 786 h 1455"/>
                <a:gd name="T2" fmla="*/ 836 w 988"/>
                <a:gd name="T3" fmla="*/ 134 h 1455"/>
                <a:gd name="T4" fmla="*/ 151 w 988"/>
                <a:gd name="T5" fmla="*/ 134 h 1455"/>
                <a:gd name="T6" fmla="*/ 117 w 988"/>
                <a:gd name="T7" fmla="*/ 786 h 1455"/>
                <a:gd name="T8" fmla="*/ 84 w 988"/>
                <a:gd name="T9" fmla="*/ 1203 h 1455"/>
                <a:gd name="T10" fmla="*/ 117 w 988"/>
                <a:gd name="T11" fmla="*/ 1287 h 1455"/>
                <a:gd name="T12" fmla="*/ 218 w 988"/>
                <a:gd name="T13" fmla="*/ 1404 h 1455"/>
                <a:gd name="T14" fmla="*/ 285 w 988"/>
                <a:gd name="T15" fmla="*/ 1454 h 1455"/>
                <a:gd name="T16" fmla="*/ 485 w 988"/>
                <a:gd name="T17" fmla="*/ 1220 h 1455"/>
                <a:gd name="T18" fmla="*/ 703 w 988"/>
                <a:gd name="T19" fmla="*/ 1454 h 1455"/>
                <a:gd name="T20" fmla="*/ 753 w 988"/>
                <a:gd name="T21" fmla="*/ 1404 h 1455"/>
                <a:gd name="T22" fmla="*/ 870 w 988"/>
                <a:gd name="T23" fmla="*/ 1287 h 1455"/>
                <a:gd name="T24" fmla="*/ 903 w 988"/>
                <a:gd name="T25" fmla="*/ 1203 h 1455"/>
                <a:gd name="T26" fmla="*/ 870 w 988"/>
                <a:gd name="T27" fmla="*/ 786 h 1455"/>
                <a:gd name="T28" fmla="*/ 753 w 988"/>
                <a:gd name="T29" fmla="*/ 201 h 1455"/>
                <a:gd name="T30" fmla="*/ 669 w 988"/>
                <a:gd name="T31" fmla="*/ 284 h 1455"/>
                <a:gd name="T32" fmla="*/ 301 w 988"/>
                <a:gd name="T33" fmla="*/ 284 h 1455"/>
                <a:gd name="T34" fmla="*/ 234 w 988"/>
                <a:gd name="T35" fmla="*/ 201 h 1455"/>
                <a:gd name="T36" fmla="*/ 753 w 988"/>
                <a:gd name="T37" fmla="*/ 201 h 1455"/>
                <a:gd name="T38" fmla="*/ 485 w 988"/>
                <a:gd name="T39" fmla="*/ 719 h 1455"/>
                <a:gd name="T40" fmla="*/ 385 w 988"/>
                <a:gd name="T41" fmla="*/ 368 h 1455"/>
                <a:gd name="T42" fmla="*/ 602 w 988"/>
                <a:gd name="T43" fmla="*/ 368 h 1455"/>
                <a:gd name="T44" fmla="*/ 485 w 988"/>
                <a:gd name="T45" fmla="*/ 719 h 1455"/>
                <a:gd name="T46" fmla="*/ 200 w 988"/>
                <a:gd name="T47" fmla="*/ 719 h 1455"/>
                <a:gd name="T48" fmla="*/ 134 w 988"/>
                <a:gd name="T49" fmla="*/ 334 h 1455"/>
                <a:gd name="T50" fmla="*/ 418 w 988"/>
                <a:gd name="T51" fmla="*/ 803 h 1455"/>
                <a:gd name="T52" fmla="*/ 200 w 988"/>
                <a:gd name="T53" fmla="*/ 719 h 1455"/>
                <a:gd name="T54" fmla="*/ 285 w 988"/>
                <a:gd name="T55" fmla="*/ 1187 h 1455"/>
                <a:gd name="T56" fmla="*/ 703 w 988"/>
                <a:gd name="T57" fmla="*/ 636 h 1455"/>
                <a:gd name="T58" fmla="*/ 870 w 988"/>
                <a:gd name="T59" fmla="*/ 452 h 1455"/>
                <a:gd name="T60" fmla="*/ 334 w 988"/>
                <a:gd name="T61" fmla="*/ 1254 h 1455"/>
                <a:gd name="T62" fmla="*/ 285 w 988"/>
                <a:gd name="T63" fmla="*/ 1187 h 1455"/>
                <a:gd name="T64" fmla="*/ 703 w 988"/>
                <a:gd name="T65" fmla="*/ 1187 h 1455"/>
                <a:gd name="T66" fmla="*/ 652 w 988"/>
                <a:gd name="T67" fmla="*/ 1254 h 1455"/>
                <a:gd name="T68" fmla="*/ 636 w 988"/>
                <a:gd name="T69" fmla="*/ 1053 h 1455"/>
                <a:gd name="T70" fmla="*/ 703 w 988"/>
                <a:gd name="T71" fmla="*/ 1187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8" h="1455">
                  <a:moveTo>
                    <a:pt x="870" y="786"/>
                  </a:moveTo>
                  <a:lnTo>
                    <a:pt x="870" y="786"/>
                  </a:lnTo>
                  <a:cubicBezTo>
                    <a:pt x="937" y="703"/>
                    <a:pt x="987" y="569"/>
                    <a:pt x="970" y="452"/>
                  </a:cubicBezTo>
                  <a:cubicBezTo>
                    <a:pt x="970" y="334"/>
                    <a:pt x="920" y="217"/>
                    <a:pt x="836" y="134"/>
                  </a:cubicBezTo>
                  <a:cubicBezTo>
                    <a:pt x="736" y="50"/>
                    <a:pt x="619" y="0"/>
                    <a:pt x="485" y="0"/>
                  </a:cubicBezTo>
                  <a:cubicBezTo>
                    <a:pt x="368" y="0"/>
                    <a:pt x="234" y="50"/>
                    <a:pt x="151" y="134"/>
                  </a:cubicBezTo>
                  <a:cubicBezTo>
                    <a:pt x="67" y="217"/>
                    <a:pt x="17" y="334"/>
                    <a:pt x="17" y="452"/>
                  </a:cubicBezTo>
                  <a:cubicBezTo>
                    <a:pt x="0" y="569"/>
                    <a:pt x="50" y="703"/>
                    <a:pt x="117" y="786"/>
                  </a:cubicBezTo>
                  <a:cubicBezTo>
                    <a:pt x="285" y="970"/>
                    <a:pt x="285" y="970"/>
                    <a:pt x="285" y="970"/>
                  </a:cubicBezTo>
                  <a:cubicBezTo>
                    <a:pt x="84" y="1203"/>
                    <a:pt x="84" y="1203"/>
                    <a:pt x="84" y="1203"/>
                  </a:cubicBezTo>
                  <a:cubicBezTo>
                    <a:pt x="67" y="1220"/>
                    <a:pt x="67" y="1254"/>
                    <a:pt x="67" y="1270"/>
                  </a:cubicBezTo>
                  <a:cubicBezTo>
                    <a:pt x="84" y="1287"/>
                    <a:pt x="100" y="1287"/>
                    <a:pt x="117" y="1287"/>
                  </a:cubicBezTo>
                  <a:cubicBezTo>
                    <a:pt x="218" y="1287"/>
                    <a:pt x="218" y="1287"/>
                    <a:pt x="218" y="1287"/>
                  </a:cubicBezTo>
                  <a:cubicBezTo>
                    <a:pt x="218" y="1404"/>
                    <a:pt x="218" y="1404"/>
                    <a:pt x="218" y="1404"/>
                  </a:cubicBezTo>
                  <a:cubicBezTo>
                    <a:pt x="218" y="1421"/>
                    <a:pt x="234" y="1438"/>
                    <a:pt x="267" y="1454"/>
                  </a:cubicBezTo>
                  <a:cubicBezTo>
                    <a:pt x="267" y="1454"/>
                    <a:pt x="267" y="1454"/>
                    <a:pt x="285" y="1454"/>
                  </a:cubicBezTo>
                  <a:cubicBezTo>
                    <a:pt x="285" y="1454"/>
                    <a:pt x="301" y="1438"/>
                    <a:pt x="318" y="1438"/>
                  </a:cubicBezTo>
                  <a:cubicBezTo>
                    <a:pt x="485" y="1220"/>
                    <a:pt x="485" y="1220"/>
                    <a:pt x="485" y="1220"/>
                  </a:cubicBezTo>
                  <a:cubicBezTo>
                    <a:pt x="669" y="1438"/>
                    <a:pt x="669" y="1438"/>
                    <a:pt x="669" y="1438"/>
                  </a:cubicBezTo>
                  <a:cubicBezTo>
                    <a:pt x="686" y="1438"/>
                    <a:pt x="703" y="1454"/>
                    <a:pt x="703" y="1454"/>
                  </a:cubicBezTo>
                  <a:cubicBezTo>
                    <a:pt x="719" y="1454"/>
                    <a:pt x="719" y="1454"/>
                    <a:pt x="719" y="1454"/>
                  </a:cubicBezTo>
                  <a:cubicBezTo>
                    <a:pt x="753" y="1438"/>
                    <a:pt x="753" y="1421"/>
                    <a:pt x="753" y="1404"/>
                  </a:cubicBezTo>
                  <a:cubicBezTo>
                    <a:pt x="753" y="1287"/>
                    <a:pt x="753" y="1287"/>
                    <a:pt x="753" y="1287"/>
                  </a:cubicBezTo>
                  <a:cubicBezTo>
                    <a:pt x="870" y="1287"/>
                    <a:pt x="870" y="1287"/>
                    <a:pt x="870" y="1287"/>
                  </a:cubicBezTo>
                  <a:cubicBezTo>
                    <a:pt x="887" y="1287"/>
                    <a:pt x="903" y="1287"/>
                    <a:pt x="920" y="1270"/>
                  </a:cubicBezTo>
                  <a:cubicBezTo>
                    <a:pt x="920" y="1254"/>
                    <a:pt x="920" y="1220"/>
                    <a:pt x="903" y="1203"/>
                  </a:cubicBezTo>
                  <a:cubicBezTo>
                    <a:pt x="703" y="970"/>
                    <a:pt x="703" y="970"/>
                    <a:pt x="703" y="970"/>
                  </a:cubicBezTo>
                  <a:cubicBezTo>
                    <a:pt x="870" y="786"/>
                    <a:pt x="870" y="786"/>
                    <a:pt x="870" y="786"/>
                  </a:cubicBezTo>
                  <a:close/>
                  <a:moveTo>
                    <a:pt x="753" y="201"/>
                  </a:moveTo>
                  <a:lnTo>
                    <a:pt x="753" y="201"/>
                  </a:lnTo>
                  <a:cubicBezTo>
                    <a:pt x="753" y="251"/>
                    <a:pt x="753" y="318"/>
                    <a:pt x="736" y="368"/>
                  </a:cubicBezTo>
                  <a:cubicBezTo>
                    <a:pt x="719" y="334"/>
                    <a:pt x="703" y="318"/>
                    <a:pt x="669" y="284"/>
                  </a:cubicBezTo>
                  <a:cubicBezTo>
                    <a:pt x="636" y="251"/>
                    <a:pt x="569" y="217"/>
                    <a:pt x="485" y="217"/>
                  </a:cubicBezTo>
                  <a:cubicBezTo>
                    <a:pt x="418" y="217"/>
                    <a:pt x="351" y="251"/>
                    <a:pt x="301" y="284"/>
                  </a:cubicBezTo>
                  <a:cubicBezTo>
                    <a:pt x="285" y="318"/>
                    <a:pt x="267" y="334"/>
                    <a:pt x="251" y="368"/>
                  </a:cubicBezTo>
                  <a:cubicBezTo>
                    <a:pt x="234" y="318"/>
                    <a:pt x="234" y="251"/>
                    <a:pt x="234" y="201"/>
                  </a:cubicBezTo>
                  <a:cubicBezTo>
                    <a:pt x="301" y="134"/>
                    <a:pt x="401" y="100"/>
                    <a:pt x="485" y="100"/>
                  </a:cubicBezTo>
                  <a:cubicBezTo>
                    <a:pt x="585" y="100"/>
                    <a:pt x="686" y="134"/>
                    <a:pt x="753" y="201"/>
                  </a:cubicBezTo>
                  <a:close/>
                  <a:moveTo>
                    <a:pt x="485" y="719"/>
                  </a:moveTo>
                  <a:lnTo>
                    <a:pt x="485" y="719"/>
                  </a:lnTo>
                  <a:cubicBezTo>
                    <a:pt x="368" y="585"/>
                    <a:pt x="368" y="585"/>
                    <a:pt x="368" y="585"/>
                  </a:cubicBezTo>
                  <a:cubicBezTo>
                    <a:pt x="318" y="519"/>
                    <a:pt x="318" y="418"/>
                    <a:pt x="385" y="368"/>
                  </a:cubicBezTo>
                  <a:cubicBezTo>
                    <a:pt x="418" y="334"/>
                    <a:pt x="452" y="318"/>
                    <a:pt x="485" y="318"/>
                  </a:cubicBezTo>
                  <a:cubicBezTo>
                    <a:pt x="535" y="318"/>
                    <a:pt x="569" y="334"/>
                    <a:pt x="602" y="368"/>
                  </a:cubicBezTo>
                  <a:cubicBezTo>
                    <a:pt x="669" y="418"/>
                    <a:pt x="669" y="519"/>
                    <a:pt x="619" y="585"/>
                  </a:cubicBezTo>
                  <a:lnTo>
                    <a:pt x="485" y="719"/>
                  </a:lnTo>
                  <a:close/>
                  <a:moveTo>
                    <a:pt x="200" y="719"/>
                  </a:moveTo>
                  <a:lnTo>
                    <a:pt x="200" y="719"/>
                  </a:lnTo>
                  <a:cubicBezTo>
                    <a:pt x="134" y="652"/>
                    <a:pt x="100" y="552"/>
                    <a:pt x="117" y="452"/>
                  </a:cubicBezTo>
                  <a:cubicBezTo>
                    <a:pt x="117" y="418"/>
                    <a:pt x="117" y="368"/>
                    <a:pt x="134" y="334"/>
                  </a:cubicBezTo>
                  <a:cubicBezTo>
                    <a:pt x="167" y="452"/>
                    <a:pt x="218" y="552"/>
                    <a:pt x="285" y="636"/>
                  </a:cubicBezTo>
                  <a:lnTo>
                    <a:pt x="418" y="803"/>
                  </a:lnTo>
                  <a:cubicBezTo>
                    <a:pt x="351" y="886"/>
                    <a:pt x="351" y="886"/>
                    <a:pt x="351" y="886"/>
                  </a:cubicBezTo>
                  <a:lnTo>
                    <a:pt x="200" y="719"/>
                  </a:lnTo>
                  <a:close/>
                  <a:moveTo>
                    <a:pt x="285" y="1187"/>
                  </a:moveTo>
                  <a:lnTo>
                    <a:pt x="285" y="1187"/>
                  </a:lnTo>
                  <a:cubicBezTo>
                    <a:pt x="234" y="1187"/>
                    <a:pt x="234" y="1187"/>
                    <a:pt x="234" y="1187"/>
                  </a:cubicBezTo>
                  <a:lnTo>
                    <a:pt x="703" y="636"/>
                  </a:lnTo>
                  <a:cubicBezTo>
                    <a:pt x="770" y="552"/>
                    <a:pt x="820" y="452"/>
                    <a:pt x="853" y="334"/>
                  </a:cubicBezTo>
                  <a:cubicBezTo>
                    <a:pt x="870" y="368"/>
                    <a:pt x="870" y="418"/>
                    <a:pt x="870" y="452"/>
                  </a:cubicBezTo>
                  <a:cubicBezTo>
                    <a:pt x="870" y="552"/>
                    <a:pt x="853" y="652"/>
                    <a:pt x="786" y="719"/>
                  </a:cubicBezTo>
                  <a:cubicBezTo>
                    <a:pt x="334" y="1254"/>
                    <a:pt x="334" y="1254"/>
                    <a:pt x="334" y="1254"/>
                  </a:cubicBezTo>
                  <a:cubicBezTo>
                    <a:pt x="334" y="1236"/>
                    <a:pt x="334" y="1236"/>
                    <a:pt x="334" y="1236"/>
                  </a:cubicBezTo>
                  <a:cubicBezTo>
                    <a:pt x="334" y="1220"/>
                    <a:pt x="301" y="1187"/>
                    <a:pt x="285" y="1187"/>
                  </a:cubicBezTo>
                  <a:close/>
                  <a:moveTo>
                    <a:pt x="703" y="1187"/>
                  </a:moveTo>
                  <a:lnTo>
                    <a:pt x="703" y="1187"/>
                  </a:lnTo>
                  <a:cubicBezTo>
                    <a:pt x="686" y="1187"/>
                    <a:pt x="652" y="1220"/>
                    <a:pt x="652" y="1236"/>
                  </a:cubicBezTo>
                  <a:cubicBezTo>
                    <a:pt x="652" y="1254"/>
                    <a:pt x="652" y="1254"/>
                    <a:pt x="652" y="1254"/>
                  </a:cubicBezTo>
                  <a:cubicBezTo>
                    <a:pt x="569" y="1136"/>
                    <a:pt x="569" y="1136"/>
                    <a:pt x="569" y="1136"/>
                  </a:cubicBezTo>
                  <a:cubicBezTo>
                    <a:pt x="636" y="1053"/>
                    <a:pt x="636" y="1053"/>
                    <a:pt x="636" y="1053"/>
                  </a:cubicBezTo>
                  <a:cubicBezTo>
                    <a:pt x="753" y="1187"/>
                    <a:pt x="753" y="1187"/>
                    <a:pt x="753" y="1187"/>
                  </a:cubicBezTo>
                  <a:lnTo>
                    <a:pt x="703" y="11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C7CCB-B725-314D-9670-16E1A5A6D6C9}"/>
              </a:ext>
            </a:extLst>
          </p:cNvPr>
          <p:cNvGrpSpPr/>
          <p:nvPr/>
        </p:nvGrpSpPr>
        <p:grpSpPr>
          <a:xfrm>
            <a:off x="17423437" y="4438977"/>
            <a:ext cx="2958011" cy="3550376"/>
            <a:chOff x="5545138" y="5580063"/>
            <a:chExt cx="1228725" cy="1474787"/>
          </a:xfrm>
          <a:solidFill>
            <a:schemeClr val="accent4"/>
          </a:solidFill>
        </p:grpSpPr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4513875E-846A-5447-842F-A5B2E0CEA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138" y="5580063"/>
              <a:ext cx="42862" cy="42862"/>
            </a:xfrm>
            <a:custGeom>
              <a:avLst/>
              <a:gdLst>
                <a:gd name="T0" fmla="*/ 67 w 118"/>
                <a:gd name="T1" fmla="*/ 0 h 118"/>
                <a:gd name="T2" fmla="*/ 67 w 118"/>
                <a:gd name="T3" fmla="*/ 0 h 118"/>
                <a:gd name="T4" fmla="*/ 16 w 118"/>
                <a:gd name="T5" fmla="*/ 17 h 118"/>
                <a:gd name="T6" fmla="*/ 0 w 118"/>
                <a:gd name="T7" fmla="*/ 50 h 118"/>
                <a:gd name="T8" fmla="*/ 16 w 118"/>
                <a:gd name="T9" fmla="*/ 100 h 118"/>
                <a:gd name="T10" fmla="*/ 67 w 118"/>
                <a:gd name="T11" fmla="*/ 117 h 118"/>
                <a:gd name="T12" fmla="*/ 100 w 118"/>
                <a:gd name="T13" fmla="*/ 100 h 118"/>
                <a:gd name="T14" fmla="*/ 117 w 118"/>
                <a:gd name="T15" fmla="*/ 50 h 118"/>
                <a:gd name="T16" fmla="*/ 100 w 118"/>
                <a:gd name="T17" fmla="*/ 17 h 118"/>
                <a:gd name="T18" fmla="*/ 67 w 118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67" y="0"/>
                  </a:moveTo>
                  <a:lnTo>
                    <a:pt x="67" y="0"/>
                  </a:lnTo>
                  <a:cubicBezTo>
                    <a:pt x="50" y="0"/>
                    <a:pt x="33" y="0"/>
                    <a:pt x="16" y="17"/>
                  </a:cubicBezTo>
                  <a:cubicBezTo>
                    <a:pt x="16" y="17"/>
                    <a:pt x="0" y="33"/>
                    <a:pt x="0" y="50"/>
                  </a:cubicBezTo>
                  <a:cubicBezTo>
                    <a:pt x="0" y="67"/>
                    <a:pt x="16" y="83"/>
                    <a:pt x="16" y="100"/>
                  </a:cubicBezTo>
                  <a:cubicBezTo>
                    <a:pt x="33" y="100"/>
                    <a:pt x="50" y="117"/>
                    <a:pt x="67" y="117"/>
                  </a:cubicBezTo>
                  <a:cubicBezTo>
                    <a:pt x="83" y="117"/>
                    <a:pt x="100" y="100"/>
                    <a:pt x="100" y="100"/>
                  </a:cubicBezTo>
                  <a:cubicBezTo>
                    <a:pt x="117" y="83"/>
                    <a:pt x="117" y="67"/>
                    <a:pt x="117" y="50"/>
                  </a:cubicBezTo>
                  <a:cubicBezTo>
                    <a:pt x="117" y="33"/>
                    <a:pt x="117" y="17"/>
                    <a:pt x="100" y="17"/>
                  </a:cubicBezTo>
                  <a:cubicBezTo>
                    <a:pt x="100" y="0"/>
                    <a:pt x="83" y="0"/>
                    <a:pt x="6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55">
              <a:extLst>
                <a:ext uri="{FF2B5EF4-FFF2-40B4-BE49-F238E27FC236}">
                  <a16:creationId xmlns:a16="http://schemas.microsoft.com/office/drawing/2014/main" id="{D090B111-BAB6-2349-B6E8-0607F1484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300" y="6091238"/>
              <a:ext cx="963613" cy="963612"/>
            </a:xfrm>
            <a:custGeom>
              <a:avLst/>
              <a:gdLst>
                <a:gd name="T0" fmla="*/ 2192 w 2678"/>
                <a:gd name="T1" fmla="*/ 886 h 2677"/>
                <a:gd name="T2" fmla="*/ 2091 w 2678"/>
                <a:gd name="T3" fmla="*/ 987 h 2677"/>
                <a:gd name="T4" fmla="*/ 2510 w 2678"/>
                <a:gd name="T5" fmla="*/ 1522 h 2677"/>
                <a:gd name="T6" fmla="*/ 2376 w 2678"/>
                <a:gd name="T7" fmla="*/ 1522 h 2677"/>
                <a:gd name="T8" fmla="*/ 1154 w 2678"/>
                <a:gd name="T9" fmla="*/ 301 h 2677"/>
                <a:gd name="T10" fmla="*/ 1154 w 2678"/>
                <a:gd name="T11" fmla="*/ 284 h 2677"/>
                <a:gd name="T12" fmla="*/ 1154 w 2678"/>
                <a:gd name="T13" fmla="*/ 167 h 2677"/>
                <a:gd name="T14" fmla="*/ 1272 w 2678"/>
                <a:gd name="T15" fmla="*/ 167 h 2677"/>
                <a:gd name="T16" fmla="*/ 1774 w 2678"/>
                <a:gd name="T17" fmla="*/ 569 h 2677"/>
                <a:gd name="T18" fmla="*/ 1372 w 2678"/>
                <a:gd name="T19" fmla="*/ 67 h 2677"/>
                <a:gd name="T20" fmla="*/ 1054 w 2678"/>
                <a:gd name="T21" fmla="*/ 67 h 2677"/>
                <a:gd name="T22" fmla="*/ 1021 w 2678"/>
                <a:gd name="T23" fmla="*/ 351 h 2677"/>
                <a:gd name="T24" fmla="*/ 218 w 2678"/>
                <a:gd name="T25" fmla="*/ 1673 h 2677"/>
                <a:gd name="T26" fmla="*/ 0 w 2678"/>
                <a:gd name="T27" fmla="*/ 1890 h 2677"/>
                <a:gd name="T28" fmla="*/ 619 w 2678"/>
                <a:gd name="T29" fmla="*/ 2609 h 2677"/>
                <a:gd name="T30" fmla="*/ 920 w 2678"/>
                <a:gd name="T31" fmla="*/ 2609 h 2677"/>
                <a:gd name="T32" fmla="*/ 1105 w 2678"/>
                <a:gd name="T33" fmla="*/ 2291 h 2677"/>
                <a:gd name="T34" fmla="*/ 1422 w 2678"/>
                <a:gd name="T35" fmla="*/ 2526 h 2677"/>
                <a:gd name="T36" fmla="*/ 1824 w 2678"/>
                <a:gd name="T37" fmla="*/ 2325 h 2677"/>
                <a:gd name="T38" fmla="*/ 1857 w 2678"/>
                <a:gd name="T39" fmla="*/ 2007 h 2677"/>
                <a:gd name="T40" fmla="*/ 2326 w 2678"/>
                <a:gd name="T41" fmla="*/ 1639 h 2677"/>
                <a:gd name="T42" fmla="*/ 2593 w 2678"/>
                <a:gd name="T43" fmla="*/ 1606 h 2677"/>
                <a:gd name="T44" fmla="*/ 2192 w 2678"/>
                <a:gd name="T45" fmla="*/ 886 h 2677"/>
                <a:gd name="T46" fmla="*/ 887 w 2678"/>
                <a:gd name="T47" fmla="*/ 2258 h 2677"/>
                <a:gd name="T48" fmla="*/ 1121 w 2678"/>
                <a:gd name="T49" fmla="*/ 452 h 2677"/>
                <a:gd name="T50" fmla="*/ 887 w 2678"/>
                <a:gd name="T51" fmla="*/ 2258 h 2677"/>
                <a:gd name="T52" fmla="*/ 837 w 2678"/>
                <a:gd name="T53" fmla="*/ 2509 h 2677"/>
                <a:gd name="T54" fmla="*/ 151 w 2678"/>
                <a:gd name="T55" fmla="*/ 1957 h 2677"/>
                <a:gd name="T56" fmla="*/ 151 w 2678"/>
                <a:gd name="T57" fmla="*/ 1840 h 2677"/>
                <a:gd name="T58" fmla="*/ 284 w 2678"/>
                <a:gd name="T59" fmla="*/ 1840 h 2677"/>
                <a:gd name="T60" fmla="*/ 837 w 2678"/>
                <a:gd name="T61" fmla="*/ 2392 h 2677"/>
                <a:gd name="T62" fmla="*/ 837 w 2678"/>
                <a:gd name="T63" fmla="*/ 2509 h 2677"/>
                <a:gd name="T64" fmla="*/ 1774 w 2678"/>
                <a:gd name="T65" fmla="*/ 2108 h 2677"/>
                <a:gd name="T66" fmla="*/ 1757 w 2678"/>
                <a:gd name="T67" fmla="*/ 2224 h 2677"/>
                <a:gd name="T68" fmla="*/ 1372 w 2678"/>
                <a:gd name="T69" fmla="*/ 2375 h 2677"/>
                <a:gd name="T70" fmla="*/ 1657 w 2678"/>
                <a:gd name="T71" fmla="*/ 1991 h 2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78" h="2677">
                  <a:moveTo>
                    <a:pt x="2192" y="886"/>
                  </a:moveTo>
                  <a:lnTo>
                    <a:pt x="2192" y="886"/>
                  </a:lnTo>
                  <a:cubicBezTo>
                    <a:pt x="2158" y="870"/>
                    <a:pt x="2125" y="870"/>
                    <a:pt x="2091" y="886"/>
                  </a:cubicBezTo>
                  <a:cubicBezTo>
                    <a:pt x="2075" y="920"/>
                    <a:pt x="2075" y="953"/>
                    <a:pt x="2091" y="987"/>
                  </a:cubicBezTo>
                  <a:cubicBezTo>
                    <a:pt x="2510" y="1388"/>
                    <a:pt x="2510" y="1388"/>
                    <a:pt x="2510" y="1388"/>
                  </a:cubicBezTo>
                  <a:cubicBezTo>
                    <a:pt x="2543" y="1421"/>
                    <a:pt x="2543" y="1488"/>
                    <a:pt x="2510" y="1522"/>
                  </a:cubicBezTo>
                  <a:cubicBezTo>
                    <a:pt x="2476" y="1555"/>
                    <a:pt x="2409" y="1555"/>
                    <a:pt x="2376" y="1522"/>
                  </a:cubicBezTo>
                  <a:lnTo>
                    <a:pt x="2376" y="1522"/>
                  </a:lnTo>
                  <a:lnTo>
                    <a:pt x="2376" y="1522"/>
                  </a:lnTo>
                  <a:cubicBezTo>
                    <a:pt x="1154" y="301"/>
                    <a:pt x="1154" y="301"/>
                    <a:pt x="1154" y="301"/>
                  </a:cubicBezTo>
                  <a:lnTo>
                    <a:pt x="1154" y="301"/>
                  </a:lnTo>
                  <a:cubicBezTo>
                    <a:pt x="1154" y="284"/>
                    <a:pt x="1154" y="284"/>
                    <a:pt x="1154" y="284"/>
                  </a:cubicBezTo>
                  <a:cubicBezTo>
                    <a:pt x="1138" y="267"/>
                    <a:pt x="1121" y="251"/>
                    <a:pt x="1121" y="234"/>
                  </a:cubicBezTo>
                  <a:cubicBezTo>
                    <a:pt x="1121" y="200"/>
                    <a:pt x="1138" y="184"/>
                    <a:pt x="1154" y="167"/>
                  </a:cubicBezTo>
                  <a:cubicBezTo>
                    <a:pt x="1172" y="150"/>
                    <a:pt x="1188" y="134"/>
                    <a:pt x="1221" y="134"/>
                  </a:cubicBezTo>
                  <a:cubicBezTo>
                    <a:pt x="1238" y="134"/>
                    <a:pt x="1255" y="150"/>
                    <a:pt x="1272" y="167"/>
                  </a:cubicBezTo>
                  <a:cubicBezTo>
                    <a:pt x="1690" y="569"/>
                    <a:pt x="1690" y="569"/>
                    <a:pt x="1690" y="569"/>
                  </a:cubicBezTo>
                  <a:cubicBezTo>
                    <a:pt x="1707" y="585"/>
                    <a:pt x="1757" y="585"/>
                    <a:pt x="1774" y="569"/>
                  </a:cubicBezTo>
                  <a:cubicBezTo>
                    <a:pt x="1807" y="535"/>
                    <a:pt x="1807" y="502"/>
                    <a:pt x="1774" y="468"/>
                  </a:cubicBezTo>
                  <a:cubicBezTo>
                    <a:pt x="1372" y="67"/>
                    <a:pt x="1372" y="67"/>
                    <a:pt x="1372" y="67"/>
                  </a:cubicBezTo>
                  <a:cubicBezTo>
                    <a:pt x="1322" y="33"/>
                    <a:pt x="1272" y="0"/>
                    <a:pt x="1221" y="0"/>
                  </a:cubicBezTo>
                  <a:cubicBezTo>
                    <a:pt x="1154" y="0"/>
                    <a:pt x="1105" y="33"/>
                    <a:pt x="1054" y="67"/>
                  </a:cubicBezTo>
                  <a:cubicBezTo>
                    <a:pt x="1021" y="117"/>
                    <a:pt x="987" y="167"/>
                    <a:pt x="987" y="234"/>
                  </a:cubicBezTo>
                  <a:cubicBezTo>
                    <a:pt x="987" y="267"/>
                    <a:pt x="1004" y="318"/>
                    <a:pt x="1021" y="351"/>
                  </a:cubicBezTo>
                  <a:cubicBezTo>
                    <a:pt x="302" y="1689"/>
                    <a:pt x="302" y="1689"/>
                    <a:pt x="302" y="1689"/>
                  </a:cubicBezTo>
                  <a:cubicBezTo>
                    <a:pt x="268" y="1689"/>
                    <a:pt x="251" y="1673"/>
                    <a:pt x="218" y="1673"/>
                  </a:cubicBezTo>
                  <a:cubicBezTo>
                    <a:pt x="151" y="1673"/>
                    <a:pt x="101" y="1706"/>
                    <a:pt x="51" y="1739"/>
                  </a:cubicBezTo>
                  <a:cubicBezTo>
                    <a:pt x="17" y="1790"/>
                    <a:pt x="0" y="1840"/>
                    <a:pt x="0" y="1890"/>
                  </a:cubicBezTo>
                  <a:cubicBezTo>
                    <a:pt x="0" y="1957"/>
                    <a:pt x="17" y="2007"/>
                    <a:pt x="51" y="2057"/>
                  </a:cubicBezTo>
                  <a:cubicBezTo>
                    <a:pt x="619" y="2609"/>
                    <a:pt x="619" y="2609"/>
                    <a:pt x="619" y="2609"/>
                  </a:cubicBezTo>
                  <a:cubicBezTo>
                    <a:pt x="653" y="2660"/>
                    <a:pt x="720" y="2676"/>
                    <a:pt x="770" y="2676"/>
                  </a:cubicBezTo>
                  <a:cubicBezTo>
                    <a:pt x="820" y="2676"/>
                    <a:pt x="887" y="2660"/>
                    <a:pt x="920" y="2609"/>
                  </a:cubicBezTo>
                  <a:cubicBezTo>
                    <a:pt x="987" y="2542"/>
                    <a:pt x="1004" y="2442"/>
                    <a:pt x="970" y="2358"/>
                  </a:cubicBezTo>
                  <a:cubicBezTo>
                    <a:pt x="1105" y="2291"/>
                    <a:pt x="1105" y="2291"/>
                    <a:pt x="1105" y="2291"/>
                  </a:cubicBezTo>
                  <a:cubicBezTo>
                    <a:pt x="1288" y="2475"/>
                    <a:pt x="1288" y="2475"/>
                    <a:pt x="1288" y="2475"/>
                  </a:cubicBezTo>
                  <a:cubicBezTo>
                    <a:pt x="1322" y="2509"/>
                    <a:pt x="1372" y="2526"/>
                    <a:pt x="1422" y="2526"/>
                  </a:cubicBezTo>
                  <a:cubicBezTo>
                    <a:pt x="1456" y="2526"/>
                    <a:pt x="1489" y="2526"/>
                    <a:pt x="1523" y="2492"/>
                  </a:cubicBezTo>
                  <a:cubicBezTo>
                    <a:pt x="1824" y="2325"/>
                    <a:pt x="1824" y="2325"/>
                    <a:pt x="1824" y="2325"/>
                  </a:cubicBezTo>
                  <a:cubicBezTo>
                    <a:pt x="1874" y="2308"/>
                    <a:pt x="1908" y="2242"/>
                    <a:pt x="1924" y="2175"/>
                  </a:cubicBezTo>
                  <a:cubicBezTo>
                    <a:pt x="1924" y="2124"/>
                    <a:pt x="1908" y="2057"/>
                    <a:pt x="1857" y="2007"/>
                  </a:cubicBezTo>
                  <a:cubicBezTo>
                    <a:pt x="1774" y="1924"/>
                    <a:pt x="1774" y="1924"/>
                    <a:pt x="1774" y="1924"/>
                  </a:cubicBezTo>
                  <a:cubicBezTo>
                    <a:pt x="2326" y="1639"/>
                    <a:pt x="2326" y="1639"/>
                    <a:pt x="2326" y="1639"/>
                  </a:cubicBezTo>
                  <a:cubicBezTo>
                    <a:pt x="2359" y="1656"/>
                    <a:pt x="2393" y="1673"/>
                    <a:pt x="2443" y="1673"/>
                  </a:cubicBezTo>
                  <a:cubicBezTo>
                    <a:pt x="2493" y="1673"/>
                    <a:pt x="2560" y="1656"/>
                    <a:pt x="2593" y="1606"/>
                  </a:cubicBezTo>
                  <a:cubicBezTo>
                    <a:pt x="2677" y="1522"/>
                    <a:pt x="2677" y="1388"/>
                    <a:pt x="2593" y="1288"/>
                  </a:cubicBezTo>
                  <a:lnTo>
                    <a:pt x="2192" y="886"/>
                  </a:lnTo>
                  <a:close/>
                  <a:moveTo>
                    <a:pt x="887" y="2258"/>
                  </a:moveTo>
                  <a:lnTo>
                    <a:pt x="887" y="2258"/>
                  </a:lnTo>
                  <a:cubicBezTo>
                    <a:pt x="402" y="1773"/>
                    <a:pt x="402" y="1773"/>
                    <a:pt x="402" y="1773"/>
                  </a:cubicBezTo>
                  <a:cubicBezTo>
                    <a:pt x="1121" y="452"/>
                    <a:pt x="1121" y="452"/>
                    <a:pt x="1121" y="452"/>
                  </a:cubicBezTo>
                  <a:cubicBezTo>
                    <a:pt x="2225" y="1539"/>
                    <a:pt x="2225" y="1539"/>
                    <a:pt x="2225" y="1539"/>
                  </a:cubicBezTo>
                  <a:lnTo>
                    <a:pt x="887" y="2258"/>
                  </a:lnTo>
                  <a:close/>
                  <a:moveTo>
                    <a:pt x="837" y="2509"/>
                  </a:moveTo>
                  <a:lnTo>
                    <a:pt x="837" y="2509"/>
                  </a:lnTo>
                  <a:cubicBezTo>
                    <a:pt x="803" y="2559"/>
                    <a:pt x="736" y="2559"/>
                    <a:pt x="703" y="2509"/>
                  </a:cubicBezTo>
                  <a:cubicBezTo>
                    <a:pt x="151" y="1957"/>
                    <a:pt x="151" y="1957"/>
                    <a:pt x="151" y="1957"/>
                  </a:cubicBezTo>
                  <a:cubicBezTo>
                    <a:pt x="134" y="1940"/>
                    <a:pt x="117" y="1924"/>
                    <a:pt x="117" y="1890"/>
                  </a:cubicBezTo>
                  <a:cubicBezTo>
                    <a:pt x="117" y="1873"/>
                    <a:pt x="134" y="1857"/>
                    <a:pt x="151" y="1840"/>
                  </a:cubicBezTo>
                  <a:cubicBezTo>
                    <a:pt x="168" y="1823"/>
                    <a:pt x="184" y="1806"/>
                    <a:pt x="218" y="1806"/>
                  </a:cubicBezTo>
                  <a:cubicBezTo>
                    <a:pt x="234" y="1806"/>
                    <a:pt x="268" y="1823"/>
                    <a:pt x="284" y="1840"/>
                  </a:cubicBezTo>
                  <a:cubicBezTo>
                    <a:pt x="837" y="2392"/>
                    <a:pt x="837" y="2392"/>
                    <a:pt x="837" y="2392"/>
                  </a:cubicBezTo>
                  <a:lnTo>
                    <a:pt x="837" y="2392"/>
                  </a:lnTo>
                  <a:lnTo>
                    <a:pt x="837" y="2392"/>
                  </a:lnTo>
                  <a:cubicBezTo>
                    <a:pt x="870" y="2425"/>
                    <a:pt x="870" y="2475"/>
                    <a:pt x="837" y="2509"/>
                  </a:cubicBezTo>
                  <a:close/>
                  <a:moveTo>
                    <a:pt x="1774" y="2108"/>
                  </a:moveTo>
                  <a:lnTo>
                    <a:pt x="1774" y="2108"/>
                  </a:lnTo>
                  <a:cubicBezTo>
                    <a:pt x="1790" y="2124"/>
                    <a:pt x="1790" y="2141"/>
                    <a:pt x="1790" y="2158"/>
                  </a:cubicBezTo>
                  <a:cubicBezTo>
                    <a:pt x="1790" y="2191"/>
                    <a:pt x="1774" y="2208"/>
                    <a:pt x="1757" y="2224"/>
                  </a:cubicBezTo>
                  <a:cubicBezTo>
                    <a:pt x="1456" y="2392"/>
                    <a:pt x="1456" y="2392"/>
                    <a:pt x="1456" y="2392"/>
                  </a:cubicBezTo>
                  <a:cubicBezTo>
                    <a:pt x="1439" y="2409"/>
                    <a:pt x="1389" y="2392"/>
                    <a:pt x="1372" y="2375"/>
                  </a:cubicBezTo>
                  <a:cubicBezTo>
                    <a:pt x="1221" y="2224"/>
                    <a:pt x="1221" y="2224"/>
                    <a:pt x="1221" y="2224"/>
                  </a:cubicBezTo>
                  <a:cubicBezTo>
                    <a:pt x="1657" y="1991"/>
                    <a:pt x="1657" y="1991"/>
                    <a:pt x="1657" y="1991"/>
                  </a:cubicBezTo>
                  <a:lnTo>
                    <a:pt x="1774" y="210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56">
              <a:extLst>
                <a:ext uri="{FF2B5EF4-FFF2-40B4-BE49-F238E27FC236}">
                  <a16:creationId xmlns:a16="http://schemas.microsoft.com/office/drawing/2014/main" id="{0730B0C0-9EDD-D744-8649-ABAEFB11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075" y="5965825"/>
              <a:ext cx="174625" cy="265113"/>
            </a:xfrm>
            <a:custGeom>
              <a:avLst/>
              <a:gdLst>
                <a:gd name="T0" fmla="*/ 485 w 486"/>
                <a:gd name="T1" fmla="*/ 251 h 737"/>
                <a:gd name="T2" fmla="*/ 485 w 486"/>
                <a:gd name="T3" fmla="*/ 251 h 737"/>
                <a:gd name="T4" fmla="*/ 418 w 486"/>
                <a:gd name="T5" fmla="*/ 66 h 737"/>
                <a:gd name="T6" fmla="*/ 235 w 486"/>
                <a:gd name="T7" fmla="*/ 0 h 737"/>
                <a:gd name="T8" fmla="*/ 67 w 486"/>
                <a:gd name="T9" fmla="*/ 66 h 737"/>
                <a:gd name="T10" fmla="*/ 0 w 486"/>
                <a:gd name="T11" fmla="*/ 251 h 737"/>
                <a:gd name="T12" fmla="*/ 67 w 486"/>
                <a:gd name="T13" fmla="*/ 418 h 737"/>
                <a:gd name="T14" fmla="*/ 151 w 486"/>
                <a:gd name="T15" fmla="*/ 501 h 737"/>
                <a:gd name="T16" fmla="*/ 17 w 486"/>
                <a:gd name="T17" fmla="*/ 618 h 737"/>
                <a:gd name="T18" fmla="*/ 17 w 486"/>
                <a:gd name="T19" fmla="*/ 719 h 737"/>
                <a:gd name="T20" fmla="*/ 67 w 486"/>
                <a:gd name="T21" fmla="*/ 736 h 737"/>
                <a:gd name="T22" fmla="*/ 117 w 486"/>
                <a:gd name="T23" fmla="*/ 719 h 737"/>
                <a:gd name="T24" fmla="*/ 235 w 486"/>
                <a:gd name="T25" fmla="*/ 585 h 737"/>
                <a:gd name="T26" fmla="*/ 369 w 486"/>
                <a:gd name="T27" fmla="*/ 719 h 737"/>
                <a:gd name="T28" fmla="*/ 418 w 486"/>
                <a:gd name="T29" fmla="*/ 736 h 737"/>
                <a:gd name="T30" fmla="*/ 452 w 486"/>
                <a:gd name="T31" fmla="*/ 719 h 737"/>
                <a:gd name="T32" fmla="*/ 452 w 486"/>
                <a:gd name="T33" fmla="*/ 618 h 737"/>
                <a:gd name="T34" fmla="*/ 335 w 486"/>
                <a:gd name="T35" fmla="*/ 501 h 737"/>
                <a:gd name="T36" fmla="*/ 418 w 486"/>
                <a:gd name="T37" fmla="*/ 418 h 737"/>
                <a:gd name="T38" fmla="*/ 485 w 486"/>
                <a:gd name="T39" fmla="*/ 251 h 737"/>
                <a:gd name="T40" fmla="*/ 318 w 486"/>
                <a:gd name="T41" fmla="*/ 334 h 737"/>
                <a:gd name="T42" fmla="*/ 318 w 486"/>
                <a:gd name="T43" fmla="*/ 334 h 737"/>
                <a:gd name="T44" fmla="*/ 235 w 486"/>
                <a:gd name="T45" fmla="*/ 401 h 737"/>
                <a:gd name="T46" fmla="*/ 151 w 486"/>
                <a:gd name="T47" fmla="*/ 334 h 737"/>
                <a:gd name="T48" fmla="*/ 117 w 486"/>
                <a:gd name="T49" fmla="*/ 251 h 737"/>
                <a:gd name="T50" fmla="*/ 151 w 486"/>
                <a:gd name="T51" fmla="*/ 167 h 737"/>
                <a:gd name="T52" fmla="*/ 235 w 486"/>
                <a:gd name="T53" fmla="*/ 133 h 737"/>
                <a:gd name="T54" fmla="*/ 318 w 486"/>
                <a:gd name="T55" fmla="*/ 167 h 737"/>
                <a:gd name="T56" fmla="*/ 351 w 486"/>
                <a:gd name="T57" fmla="*/ 251 h 737"/>
                <a:gd name="T58" fmla="*/ 318 w 486"/>
                <a:gd name="T59" fmla="*/ 33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86" h="737">
                  <a:moveTo>
                    <a:pt x="485" y="251"/>
                  </a:moveTo>
                  <a:lnTo>
                    <a:pt x="485" y="251"/>
                  </a:lnTo>
                  <a:cubicBezTo>
                    <a:pt x="485" y="184"/>
                    <a:pt x="452" y="117"/>
                    <a:pt x="418" y="66"/>
                  </a:cubicBezTo>
                  <a:cubicBezTo>
                    <a:pt x="369" y="33"/>
                    <a:pt x="302" y="0"/>
                    <a:pt x="235" y="0"/>
                  </a:cubicBezTo>
                  <a:cubicBezTo>
                    <a:pt x="168" y="0"/>
                    <a:pt x="117" y="33"/>
                    <a:pt x="67" y="66"/>
                  </a:cubicBezTo>
                  <a:cubicBezTo>
                    <a:pt x="17" y="117"/>
                    <a:pt x="0" y="184"/>
                    <a:pt x="0" y="251"/>
                  </a:cubicBezTo>
                  <a:cubicBezTo>
                    <a:pt x="0" y="318"/>
                    <a:pt x="17" y="367"/>
                    <a:pt x="67" y="418"/>
                  </a:cubicBezTo>
                  <a:cubicBezTo>
                    <a:pt x="151" y="501"/>
                    <a:pt x="151" y="501"/>
                    <a:pt x="151" y="501"/>
                  </a:cubicBezTo>
                  <a:cubicBezTo>
                    <a:pt x="17" y="618"/>
                    <a:pt x="17" y="618"/>
                    <a:pt x="17" y="618"/>
                  </a:cubicBezTo>
                  <a:cubicBezTo>
                    <a:pt x="0" y="652"/>
                    <a:pt x="0" y="685"/>
                    <a:pt x="17" y="719"/>
                  </a:cubicBezTo>
                  <a:cubicBezTo>
                    <a:pt x="34" y="736"/>
                    <a:pt x="51" y="736"/>
                    <a:pt x="67" y="736"/>
                  </a:cubicBezTo>
                  <a:cubicBezTo>
                    <a:pt x="84" y="736"/>
                    <a:pt x="101" y="736"/>
                    <a:pt x="117" y="719"/>
                  </a:cubicBezTo>
                  <a:cubicBezTo>
                    <a:pt x="235" y="585"/>
                    <a:pt x="235" y="585"/>
                    <a:pt x="235" y="585"/>
                  </a:cubicBezTo>
                  <a:cubicBezTo>
                    <a:pt x="369" y="719"/>
                    <a:pt x="369" y="719"/>
                    <a:pt x="369" y="719"/>
                  </a:cubicBezTo>
                  <a:cubicBezTo>
                    <a:pt x="385" y="736"/>
                    <a:pt x="402" y="736"/>
                    <a:pt x="418" y="736"/>
                  </a:cubicBezTo>
                  <a:cubicBezTo>
                    <a:pt x="435" y="736"/>
                    <a:pt x="452" y="736"/>
                    <a:pt x="452" y="719"/>
                  </a:cubicBezTo>
                  <a:cubicBezTo>
                    <a:pt x="485" y="685"/>
                    <a:pt x="485" y="652"/>
                    <a:pt x="452" y="618"/>
                  </a:cubicBezTo>
                  <a:cubicBezTo>
                    <a:pt x="335" y="501"/>
                    <a:pt x="335" y="501"/>
                    <a:pt x="335" y="501"/>
                  </a:cubicBezTo>
                  <a:cubicBezTo>
                    <a:pt x="418" y="418"/>
                    <a:pt x="418" y="418"/>
                    <a:pt x="418" y="418"/>
                  </a:cubicBezTo>
                  <a:cubicBezTo>
                    <a:pt x="452" y="367"/>
                    <a:pt x="485" y="318"/>
                    <a:pt x="485" y="251"/>
                  </a:cubicBezTo>
                  <a:close/>
                  <a:moveTo>
                    <a:pt x="318" y="334"/>
                  </a:moveTo>
                  <a:lnTo>
                    <a:pt x="318" y="334"/>
                  </a:lnTo>
                  <a:cubicBezTo>
                    <a:pt x="235" y="401"/>
                    <a:pt x="235" y="401"/>
                    <a:pt x="235" y="401"/>
                  </a:cubicBezTo>
                  <a:cubicBezTo>
                    <a:pt x="151" y="334"/>
                    <a:pt x="151" y="334"/>
                    <a:pt x="151" y="334"/>
                  </a:cubicBezTo>
                  <a:cubicBezTo>
                    <a:pt x="134" y="300"/>
                    <a:pt x="117" y="284"/>
                    <a:pt x="117" y="251"/>
                  </a:cubicBezTo>
                  <a:cubicBezTo>
                    <a:pt x="117" y="217"/>
                    <a:pt x="134" y="184"/>
                    <a:pt x="151" y="167"/>
                  </a:cubicBezTo>
                  <a:cubicBezTo>
                    <a:pt x="184" y="150"/>
                    <a:pt x="201" y="133"/>
                    <a:pt x="235" y="133"/>
                  </a:cubicBezTo>
                  <a:cubicBezTo>
                    <a:pt x="268" y="133"/>
                    <a:pt x="302" y="150"/>
                    <a:pt x="318" y="167"/>
                  </a:cubicBezTo>
                  <a:cubicBezTo>
                    <a:pt x="335" y="184"/>
                    <a:pt x="351" y="217"/>
                    <a:pt x="351" y="251"/>
                  </a:cubicBezTo>
                  <a:cubicBezTo>
                    <a:pt x="351" y="284"/>
                    <a:pt x="335" y="300"/>
                    <a:pt x="318" y="3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57">
              <a:extLst>
                <a:ext uri="{FF2B5EF4-FFF2-40B4-BE49-F238E27FC236}">
                  <a16:creationId xmlns:a16="http://schemas.microsoft.com/office/drawing/2014/main" id="{04A2BD4A-CE40-1F4B-9946-DF74B5BE7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150" y="5849938"/>
              <a:ext cx="493713" cy="493712"/>
            </a:xfrm>
            <a:custGeom>
              <a:avLst/>
              <a:gdLst>
                <a:gd name="T0" fmla="*/ 687 w 1373"/>
                <a:gd name="T1" fmla="*/ 0 h 1373"/>
                <a:gd name="T2" fmla="*/ 687 w 1373"/>
                <a:gd name="T3" fmla="*/ 0 h 1373"/>
                <a:gd name="T4" fmla="*/ 0 w 1373"/>
                <a:gd name="T5" fmla="*/ 685 h 1373"/>
                <a:gd name="T6" fmla="*/ 687 w 1373"/>
                <a:gd name="T7" fmla="*/ 1372 h 1373"/>
                <a:gd name="T8" fmla="*/ 1372 w 1373"/>
                <a:gd name="T9" fmla="*/ 685 h 1373"/>
                <a:gd name="T10" fmla="*/ 687 w 1373"/>
                <a:gd name="T11" fmla="*/ 0 h 1373"/>
                <a:gd name="T12" fmla="*/ 687 w 1373"/>
                <a:gd name="T13" fmla="*/ 1238 h 1373"/>
                <a:gd name="T14" fmla="*/ 687 w 1373"/>
                <a:gd name="T15" fmla="*/ 1238 h 1373"/>
                <a:gd name="T16" fmla="*/ 134 w 1373"/>
                <a:gd name="T17" fmla="*/ 685 h 1373"/>
                <a:gd name="T18" fmla="*/ 687 w 1373"/>
                <a:gd name="T19" fmla="*/ 133 h 1373"/>
                <a:gd name="T20" fmla="*/ 1255 w 1373"/>
                <a:gd name="T21" fmla="*/ 685 h 1373"/>
                <a:gd name="T22" fmla="*/ 687 w 1373"/>
                <a:gd name="T23" fmla="*/ 1238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73" h="1373">
                  <a:moveTo>
                    <a:pt x="687" y="0"/>
                  </a:moveTo>
                  <a:lnTo>
                    <a:pt x="687" y="0"/>
                  </a:lnTo>
                  <a:cubicBezTo>
                    <a:pt x="318" y="0"/>
                    <a:pt x="0" y="301"/>
                    <a:pt x="0" y="685"/>
                  </a:cubicBezTo>
                  <a:cubicBezTo>
                    <a:pt x="0" y="1070"/>
                    <a:pt x="318" y="1372"/>
                    <a:pt x="687" y="1372"/>
                  </a:cubicBezTo>
                  <a:cubicBezTo>
                    <a:pt x="1071" y="1372"/>
                    <a:pt x="1372" y="1070"/>
                    <a:pt x="1372" y="685"/>
                  </a:cubicBezTo>
                  <a:cubicBezTo>
                    <a:pt x="1372" y="301"/>
                    <a:pt x="1071" y="0"/>
                    <a:pt x="687" y="0"/>
                  </a:cubicBezTo>
                  <a:close/>
                  <a:moveTo>
                    <a:pt x="687" y="1238"/>
                  </a:moveTo>
                  <a:lnTo>
                    <a:pt x="687" y="1238"/>
                  </a:lnTo>
                  <a:cubicBezTo>
                    <a:pt x="385" y="1238"/>
                    <a:pt x="134" y="987"/>
                    <a:pt x="134" y="685"/>
                  </a:cubicBezTo>
                  <a:cubicBezTo>
                    <a:pt x="134" y="384"/>
                    <a:pt x="385" y="133"/>
                    <a:pt x="687" y="133"/>
                  </a:cubicBezTo>
                  <a:cubicBezTo>
                    <a:pt x="1004" y="133"/>
                    <a:pt x="1255" y="384"/>
                    <a:pt x="1255" y="685"/>
                  </a:cubicBezTo>
                  <a:cubicBezTo>
                    <a:pt x="1255" y="987"/>
                    <a:pt x="1004" y="1238"/>
                    <a:pt x="687" y="1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58">
              <a:extLst>
                <a:ext uri="{FF2B5EF4-FFF2-40B4-BE49-F238E27FC236}">
                  <a16:creationId xmlns:a16="http://schemas.microsoft.com/office/drawing/2014/main" id="{D592DE56-1C59-FD4E-8750-97950C7D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6399213"/>
              <a:ext cx="174625" cy="90487"/>
            </a:xfrm>
            <a:custGeom>
              <a:avLst/>
              <a:gdLst>
                <a:gd name="T0" fmla="*/ 401 w 486"/>
                <a:gd name="T1" fmla="*/ 0 h 252"/>
                <a:gd name="T2" fmla="*/ 401 w 486"/>
                <a:gd name="T3" fmla="*/ 0 h 252"/>
                <a:gd name="T4" fmla="*/ 49 w 486"/>
                <a:gd name="T5" fmla="*/ 117 h 252"/>
                <a:gd name="T6" fmla="*/ 16 w 486"/>
                <a:gd name="T7" fmla="*/ 201 h 252"/>
                <a:gd name="T8" fmla="*/ 67 w 486"/>
                <a:gd name="T9" fmla="*/ 251 h 252"/>
                <a:gd name="T10" fmla="*/ 83 w 486"/>
                <a:gd name="T11" fmla="*/ 251 h 252"/>
                <a:gd name="T12" fmla="*/ 434 w 486"/>
                <a:gd name="T13" fmla="*/ 134 h 252"/>
                <a:gd name="T14" fmla="*/ 485 w 486"/>
                <a:gd name="T15" fmla="*/ 50 h 252"/>
                <a:gd name="T16" fmla="*/ 401 w 486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6" h="252">
                  <a:moveTo>
                    <a:pt x="401" y="0"/>
                  </a:moveTo>
                  <a:lnTo>
                    <a:pt x="401" y="0"/>
                  </a:lnTo>
                  <a:cubicBezTo>
                    <a:pt x="49" y="117"/>
                    <a:pt x="49" y="117"/>
                    <a:pt x="49" y="117"/>
                  </a:cubicBezTo>
                  <a:cubicBezTo>
                    <a:pt x="16" y="134"/>
                    <a:pt x="0" y="167"/>
                    <a:pt x="16" y="201"/>
                  </a:cubicBezTo>
                  <a:cubicBezTo>
                    <a:pt x="16" y="234"/>
                    <a:pt x="49" y="251"/>
                    <a:pt x="67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434" y="134"/>
                    <a:pt x="434" y="134"/>
                    <a:pt x="434" y="134"/>
                  </a:cubicBezTo>
                  <a:cubicBezTo>
                    <a:pt x="468" y="117"/>
                    <a:pt x="485" y="83"/>
                    <a:pt x="485" y="50"/>
                  </a:cubicBezTo>
                  <a:cubicBezTo>
                    <a:pt x="468" y="17"/>
                    <a:pt x="434" y="0"/>
                    <a:pt x="40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59">
              <a:extLst>
                <a:ext uri="{FF2B5EF4-FFF2-40B4-BE49-F238E27FC236}">
                  <a16:creationId xmlns:a16="http://schemas.microsoft.com/office/drawing/2014/main" id="{F9515436-3530-964F-B70E-0260CD172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5688" y="5922963"/>
              <a:ext cx="96837" cy="174625"/>
            </a:xfrm>
            <a:custGeom>
              <a:avLst/>
              <a:gdLst>
                <a:gd name="T0" fmla="*/ 50 w 269"/>
                <a:gd name="T1" fmla="*/ 485 h 486"/>
                <a:gd name="T2" fmla="*/ 50 w 269"/>
                <a:gd name="T3" fmla="*/ 485 h 486"/>
                <a:gd name="T4" fmla="*/ 84 w 269"/>
                <a:gd name="T5" fmla="*/ 485 h 486"/>
                <a:gd name="T6" fmla="*/ 134 w 269"/>
                <a:gd name="T7" fmla="*/ 436 h 486"/>
                <a:gd name="T8" fmla="*/ 251 w 269"/>
                <a:gd name="T9" fmla="*/ 101 h 486"/>
                <a:gd name="T10" fmla="*/ 218 w 269"/>
                <a:gd name="T11" fmla="*/ 17 h 486"/>
                <a:gd name="T12" fmla="*/ 134 w 269"/>
                <a:gd name="T13" fmla="*/ 51 h 486"/>
                <a:gd name="T14" fmla="*/ 17 w 269"/>
                <a:gd name="T15" fmla="*/ 402 h 486"/>
                <a:gd name="T16" fmla="*/ 50 w 269"/>
                <a:gd name="T17" fmla="*/ 485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486">
                  <a:moveTo>
                    <a:pt x="50" y="485"/>
                  </a:moveTo>
                  <a:lnTo>
                    <a:pt x="50" y="485"/>
                  </a:lnTo>
                  <a:cubicBezTo>
                    <a:pt x="67" y="485"/>
                    <a:pt x="67" y="485"/>
                    <a:pt x="84" y="485"/>
                  </a:cubicBezTo>
                  <a:cubicBezTo>
                    <a:pt x="101" y="485"/>
                    <a:pt x="134" y="469"/>
                    <a:pt x="134" y="436"/>
                  </a:cubicBezTo>
                  <a:cubicBezTo>
                    <a:pt x="251" y="101"/>
                    <a:pt x="251" y="101"/>
                    <a:pt x="251" y="101"/>
                  </a:cubicBezTo>
                  <a:cubicBezTo>
                    <a:pt x="268" y="51"/>
                    <a:pt x="251" y="17"/>
                    <a:pt x="218" y="17"/>
                  </a:cubicBezTo>
                  <a:cubicBezTo>
                    <a:pt x="167" y="0"/>
                    <a:pt x="134" y="17"/>
                    <a:pt x="134" y="51"/>
                  </a:cubicBezTo>
                  <a:cubicBezTo>
                    <a:pt x="17" y="402"/>
                    <a:pt x="17" y="402"/>
                    <a:pt x="17" y="402"/>
                  </a:cubicBezTo>
                  <a:cubicBezTo>
                    <a:pt x="0" y="436"/>
                    <a:pt x="17" y="469"/>
                    <a:pt x="50" y="4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60">
              <a:extLst>
                <a:ext uri="{FF2B5EF4-FFF2-40B4-BE49-F238E27FC236}">
                  <a16:creationId xmlns:a16="http://schemas.microsoft.com/office/drawing/2014/main" id="{49C49873-5FDC-6A4D-B8A6-918013E41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988" y="6332538"/>
              <a:ext cx="49212" cy="42862"/>
            </a:xfrm>
            <a:custGeom>
              <a:avLst/>
              <a:gdLst>
                <a:gd name="T0" fmla="*/ 67 w 135"/>
                <a:gd name="T1" fmla="*/ 117 h 118"/>
                <a:gd name="T2" fmla="*/ 67 w 135"/>
                <a:gd name="T3" fmla="*/ 117 h 118"/>
                <a:gd name="T4" fmla="*/ 117 w 135"/>
                <a:gd name="T5" fmla="*/ 100 h 118"/>
                <a:gd name="T6" fmla="*/ 134 w 135"/>
                <a:gd name="T7" fmla="*/ 67 h 118"/>
                <a:gd name="T8" fmla="*/ 117 w 135"/>
                <a:gd name="T9" fmla="*/ 16 h 118"/>
                <a:gd name="T10" fmla="*/ 67 w 135"/>
                <a:gd name="T11" fmla="*/ 0 h 118"/>
                <a:gd name="T12" fmla="*/ 16 w 135"/>
                <a:gd name="T13" fmla="*/ 16 h 118"/>
                <a:gd name="T14" fmla="*/ 0 w 135"/>
                <a:gd name="T15" fmla="*/ 67 h 118"/>
                <a:gd name="T16" fmla="*/ 16 w 135"/>
                <a:gd name="T17" fmla="*/ 100 h 118"/>
                <a:gd name="T18" fmla="*/ 67 w 135"/>
                <a:gd name="T19" fmla="*/ 11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18">
                  <a:moveTo>
                    <a:pt x="67" y="117"/>
                  </a:moveTo>
                  <a:lnTo>
                    <a:pt x="67" y="117"/>
                  </a:lnTo>
                  <a:cubicBezTo>
                    <a:pt x="83" y="117"/>
                    <a:pt x="101" y="117"/>
                    <a:pt x="117" y="100"/>
                  </a:cubicBezTo>
                  <a:cubicBezTo>
                    <a:pt x="117" y="100"/>
                    <a:pt x="134" y="83"/>
                    <a:pt x="134" y="67"/>
                  </a:cubicBezTo>
                  <a:cubicBezTo>
                    <a:pt x="134" y="50"/>
                    <a:pt x="117" y="34"/>
                    <a:pt x="117" y="16"/>
                  </a:cubicBezTo>
                  <a:cubicBezTo>
                    <a:pt x="101" y="0"/>
                    <a:pt x="83" y="0"/>
                    <a:pt x="67" y="0"/>
                  </a:cubicBezTo>
                  <a:cubicBezTo>
                    <a:pt x="50" y="0"/>
                    <a:pt x="34" y="0"/>
                    <a:pt x="16" y="16"/>
                  </a:cubicBezTo>
                  <a:cubicBezTo>
                    <a:pt x="0" y="34"/>
                    <a:pt x="0" y="50"/>
                    <a:pt x="0" y="67"/>
                  </a:cubicBezTo>
                  <a:cubicBezTo>
                    <a:pt x="0" y="83"/>
                    <a:pt x="0" y="100"/>
                    <a:pt x="16" y="100"/>
                  </a:cubicBezTo>
                  <a:cubicBezTo>
                    <a:pt x="34" y="117"/>
                    <a:pt x="50" y="117"/>
                    <a:pt x="67" y="11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59A1B3E-27EA-C14B-80BE-A220E4BC5642}"/>
              </a:ext>
            </a:extLst>
          </p:cNvPr>
          <p:cNvSpPr txBox="1"/>
          <p:nvPr/>
        </p:nvSpPr>
        <p:spPr>
          <a:xfrm>
            <a:off x="3895388" y="10344921"/>
            <a:ext cx="3107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8AE4C4-3FCE-E14C-8D7C-CF68361A1E31}"/>
              </a:ext>
            </a:extLst>
          </p:cNvPr>
          <p:cNvSpPr/>
          <p:nvPr/>
        </p:nvSpPr>
        <p:spPr>
          <a:xfrm>
            <a:off x="3958492" y="9617899"/>
            <a:ext cx="2981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Flag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C8C41F-257D-EE40-9181-006D86D6081C}"/>
              </a:ext>
            </a:extLst>
          </p:cNvPr>
          <p:cNvSpPr/>
          <p:nvPr/>
        </p:nvSpPr>
        <p:spPr>
          <a:xfrm>
            <a:off x="4898311" y="8563234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2BDD07-A45B-394F-9409-EFF61A857474}"/>
              </a:ext>
            </a:extLst>
          </p:cNvPr>
          <p:cNvSpPr txBox="1"/>
          <p:nvPr/>
        </p:nvSpPr>
        <p:spPr>
          <a:xfrm>
            <a:off x="17159264" y="10344921"/>
            <a:ext cx="3107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9E4495-980A-6848-B1E5-0B1F862CEE87}"/>
              </a:ext>
            </a:extLst>
          </p:cNvPr>
          <p:cNvSpPr/>
          <p:nvPr/>
        </p:nvSpPr>
        <p:spPr>
          <a:xfrm>
            <a:off x="17222368" y="9617899"/>
            <a:ext cx="2981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Support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5E36CF-F7EF-3D4F-A0DC-A4A3EFE3B6DA}"/>
              </a:ext>
            </a:extLst>
          </p:cNvPr>
          <p:cNvSpPr/>
          <p:nvPr/>
        </p:nvSpPr>
        <p:spPr>
          <a:xfrm>
            <a:off x="18162187" y="8563234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8663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F95925-96ED-1640-8312-EC124C719774}"/>
              </a:ext>
            </a:extLst>
          </p:cNvPr>
          <p:cNvSpPr txBox="1"/>
          <p:nvPr/>
        </p:nvSpPr>
        <p:spPr>
          <a:xfrm>
            <a:off x="24884743" y="13389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V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FF1322-AC90-B14A-BBCA-D58FA594BC2F}"/>
              </a:ext>
            </a:extLst>
          </p:cNvPr>
          <p:cNvGrpSpPr/>
          <p:nvPr/>
        </p:nvGrpSpPr>
        <p:grpSpPr>
          <a:xfrm>
            <a:off x="8669651" y="4510902"/>
            <a:ext cx="6918966" cy="5922454"/>
            <a:chOff x="6013450" y="4645025"/>
            <a:chExt cx="969963" cy="830263"/>
          </a:xfrm>
        </p:grpSpPr>
        <p:sp>
          <p:nvSpPr>
            <p:cNvPr id="38" name="Freeform 121">
              <a:extLst>
                <a:ext uri="{FF2B5EF4-FFF2-40B4-BE49-F238E27FC236}">
                  <a16:creationId xmlns:a16="http://schemas.microsoft.com/office/drawing/2014/main" id="{E1EF4536-28CC-B247-8DCA-AC70335CA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450" y="4645025"/>
              <a:ext cx="968375" cy="830263"/>
            </a:xfrm>
            <a:custGeom>
              <a:avLst/>
              <a:gdLst>
                <a:gd name="T0" fmla="*/ 2691 w 2692"/>
                <a:gd name="T1" fmla="*/ 541 h 2306"/>
                <a:gd name="T2" fmla="*/ 2691 w 2692"/>
                <a:gd name="T3" fmla="*/ 541 h 2306"/>
                <a:gd name="T4" fmla="*/ 2691 w 2692"/>
                <a:gd name="T5" fmla="*/ 1295 h 2306"/>
                <a:gd name="T6" fmla="*/ 2150 w 2692"/>
                <a:gd name="T7" fmla="*/ 1836 h 2306"/>
                <a:gd name="T8" fmla="*/ 1523 w 2692"/>
                <a:gd name="T9" fmla="*/ 1836 h 2306"/>
                <a:gd name="T10" fmla="*/ 1395 w 2692"/>
                <a:gd name="T11" fmla="*/ 1935 h 2306"/>
                <a:gd name="T12" fmla="*/ 811 w 2692"/>
                <a:gd name="T13" fmla="*/ 2277 h 2306"/>
                <a:gd name="T14" fmla="*/ 797 w 2692"/>
                <a:gd name="T15" fmla="*/ 2263 h 2306"/>
                <a:gd name="T16" fmla="*/ 1025 w 2692"/>
                <a:gd name="T17" fmla="*/ 2007 h 2306"/>
                <a:gd name="T18" fmla="*/ 883 w 2692"/>
                <a:gd name="T19" fmla="*/ 1836 h 2306"/>
                <a:gd name="T20" fmla="*/ 541 w 2692"/>
                <a:gd name="T21" fmla="*/ 1836 h 2306"/>
                <a:gd name="T22" fmla="*/ 0 w 2692"/>
                <a:gd name="T23" fmla="*/ 1295 h 2306"/>
                <a:gd name="T24" fmla="*/ 0 w 2692"/>
                <a:gd name="T25" fmla="*/ 541 h 2306"/>
                <a:gd name="T26" fmla="*/ 541 w 2692"/>
                <a:gd name="T27" fmla="*/ 0 h 2306"/>
                <a:gd name="T28" fmla="*/ 2150 w 2692"/>
                <a:gd name="T29" fmla="*/ 0 h 2306"/>
                <a:gd name="T30" fmla="*/ 2691 w 2692"/>
                <a:gd name="T31" fmla="*/ 541 h 2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2" h="2306">
                  <a:moveTo>
                    <a:pt x="2691" y="541"/>
                  </a:moveTo>
                  <a:lnTo>
                    <a:pt x="2691" y="541"/>
                  </a:lnTo>
                  <a:cubicBezTo>
                    <a:pt x="2691" y="1295"/>
                    <a:pt x="2691" y="1295"/>
                    <a:pt x="2691" y="1295"/>
                  </a:cubicBezTo>
                  <a:cubicBezTo>
                    <a:pt x="2691" y="1593"/>
                    <a:pt x="2449" y="1836"/>
                    <a:pt x="2150" y="1836"/>
                  </a:cubicBezTo>
                  <a:cubicBezTo>
                    <a:pt x="1523" y="1836"/>
                    <a:pt x="1523" y="1836"/>
                    <a:pt x="1523" y="1836"/>
                  </a:cubicBezTo>
                  <a:cubicBezTo>
                    <a:pt x="1467" y="1836"/>
                    <a:pt x="1410" y="1878"/>
                    <a:pt x="1395" y="1935"/>
                  </a:cubicBezTo>
                  <a:cubicBezTo>
                    <a:pt x="1253" y="2305"/>
                    <a:pt x="925" y="2291"/>
                    <a:pt x="811" y="2277"/>
                  </a:cubicBezTo>
                  <a:cubicBezTo>
                    <a:pt x="797" y="2277"/>
                    <a:pt x="797" y="2263"/>
                    <a:pt x="797" y="2263"/>
                  </a:cubicBezTo>
                  <a:cubicBezTo>
                    <a:pt x="968" y="2220"/>
                    <a:pt x="1011" y="2106"/>
                    <a:pt x="1025" y="2007"/>
                  </a:cubicBezTo>
                  <a:cubicBezTo>
                    <a:pt x="1039" y="1907"/>
                    <a:pt x="968" y="1836"/>
                    <a:pt x="883" y="1836"/>
                  </a:cubicBezTo>
                  <a:cubicBezTo>
                    <a:pt x="541" y="1836"/>
                    <a:pt x="541" y="1836"/>
                    <a:pt x="541" y="1836"/>
                  </a:cubicBezTo>
                  <a:cubicBezTo>
                    <a:pt x="242" y="1836"/>
                    <a:pt x="0" y="1593"/>
                    <a:pt x="0" y="1295"/>
                  </a:cubicBezTo>
                  <a:cubicBezTo>
                    <a:pt x="0" y="541"/>
                    <a:pt x="0" y="541"/>
                    <a:pt x="0" y="541"/>
                  </a:cubicBezTo>
                  <a:cubicBezTo>
                    <a:pt x="0" y="242"/>
                    <a:pt x="242" y="0"/>
                    <a:pt x="541" y="0"/>
                  </a:cubicBezTo>
                  <a:cubicBezTo>
                    <a:pt x="2150" y="0"/>
                    <a:pt x="2150" y="0"/>
                    <a:pt x="2150" y="0"/>
                  </a:cubicBezTo>
                  <a:cubicBezTo>
                    <a:pt x="2449" y="0"/>
                    <a:pt x="2691" y="242"/>
                    <a:pt x="2691" y="541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123">
              <a:extLst>
                <a:ext uri="{FF2B5EF4-FFF2-40B4-BE49-F238E27FC236}">
                  <a16:creationId xmlns:a16="http://schemas.microsoft.com/office/drawing/2014/main" id="{349AEBEB-BDB2-BE48-9916-15445AB35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000" y="4645025"/>
              <a:ext cx="252413" cy="661988"/>
            </a:xfrm>
            <a:custGeom>
              <a:avLst/>
              <a:gdLst>
                <a:gd name="T0" fmla="*/ 157 w 699"/>
                <a:gd name="T1" fmla="*/ 0 h 1837"/>
                <a:gd name="T2" fmla="*/ 157 w 699"/>
                <a:gd name="T3" fmla="*/ 0 h 1837"/>
                <a:gd name="T4" fmla="*/ 0 w 699"/>
                <a:gd name="T5" fmla="*/ 0 h 1837"/>
                <a:gd name="T6" fmla="*/ 541 w 699"/>
                <a:gd name="T7" fmla="*/ 541 h 1837"/>
                <a:gd name="T8" fmla="*/ 541 w 699"/>
                <a:gd name="T9" fmla="*/ 1295 h 1837"/>
                <a:gd name="T10" fmla="*/ 0 w 699"/>
                <a:gd name="T11" fmla="*/ 1836 h 1837"/>
                <a:gd name="T12" fmla="*/ 157 w 699"/>
                <a:gd name="T13" fmla="*/ 1836 h 1837"/>
                <a:gd name="T14" fmla="*/ 698 w 699"/>
                <a:gd name="T15" fmla="*/ 1295 h 1837"/>
                <a:gd name="T16" fmla="*/ 698 w 699"/>
                <a:gd name="T17" fmla="*/ 541 h 1837"/>
                <a:gd name="T18" fmla="*/ 157 w 699"/>
                <a:gd name="T19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9" h="1837">
                  <a:moveTo>
                    <a:pt x="157" y="0"/>
                  </a:moveTo>
                  <a:lnTo>
                    <a:pt x="157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299" y="0"/>
                    <a:pt x="541" y="242"/>
                    <a:pt x="541" y="541"/>
                  </a:cubicBezTo>
                  <a:cubicBezTo>
                    <a:pt x="541" y="1295"/>
                    <a:pt x="541" y="1295"/>
                    <a:pt x="541" y="1295"/>
                  </a:cubicBezTo>
                  <a:cubicBezTo>
                    <a:pt x="541" y="1593"/>
                    <a:pt x="299" y="1836"/>
                    <a:pt x="0" y="1836"/>
                  </a:cubicBezTo>
                  <a:cubicBezTo>
                    <a:pt x="157" y="1836"/>
                    <a:pt x="157" y="1836"/>
                    <a:pt x="157" y="1836"/>
                  </a:cubicBezTo>
                  <a:cubicBezTo>
                    <a:pt x="456" y="1836"/>
                    <a:pt x="698" y="1593"/>
                    <a:pt x="698" y="1295"/>
                  </a:cubicBezTo>
                  <a:cubicBezTo>
                    <a:pt x="698" y="541"/>
                    <a:pt x="698" y="541"/>
                    <a:pt x="698" y="541"/>
                  </a:cubicBezTo>
                  <a:cubicBezTo>
                    <a:pt x="698" y="242"/>
                    <a:pt x="456" y="0"/>
                    <a:pt x="157" y="0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124">
              <a:extLst>
                <a:ext uri="{FF2B5EF4-FFF2-40B4-BE49-F238E27FC236}">
                  <a16:creationId xmlns:a16="http://schemas.microsoft.com/office/drawing/2014/main" id="{F64FCC9A-43D2-D74F-9628-BCCE1582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4463" y="5121275"/>
              <a:ext cx="139700" cy="117475"/>
            </a:xfrm>
            <a:custGeom>
              <a:avLst/>
              <a:gdLst>
                <a:gd name="T0" fmla="*/ 299 w 386"/>
                <a:gd name="T1" fmla="*/ 313 h 328"/>
                <a:gd name="T2" fmla="*/ 299 w 386"/>
                <a:gd name="T3" fmla="*/ 313 h 328"/>
                <a:gd name="T4" fmla="*/ 0 w 386"/>
                <a:gd name="T5" fmla="*/ 114 h 328"/>
                <a:gd name="T6" fmla="*/ 129 w 386"/>
                <a:gd name="T7" fmla="*/ 0 h 328"/>
                <a:gd name="T8" fmla="*/ 385 w 386"/>
                <a:gd name="T9" fmla="*/ 171 h 328"/>
                <a:gd name="T10" fmla="*/ 385 w 386"/>
                <a:gd name="T11" fmla="*/ 185 h 328"/>
                <a:gd name="T12" fmla="*/ 314 w 386"/>
                <a:gd name="T13" fmla="*/ 313 h 328"/>
                <a:gd name="T14" fmla="*/ 299 w 386"/>
                <a:gd name="T15" fmla="*/ 31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328">
                  <a:moveTo>
                    <a:pt x="299" y="313"/>
                  </a:moveTo>
                  <a:lnTo>
                    <a:pt x="299" y="313"/>
                  </a:lnTo>
                  <a:cubicBezTo>
                    <a:pt x="257" y="299"/>
                    <a:pt x="143" y="213"/>
                    <a:pt x="0" y="114"/>
                  </a:cubicBezTo>
                  <a:cubicBezTo>
                    <a:pt x="29" y="85"/>
                    <a:pt x="114" y="14"/>
                    <a:pt x="129" y="0"/>
                  </a:cubicBezTo>
                  <a:cubicBezTo>
                    <a:pt x="242" y="85"/>
                    <a:pt x="342" y="156"/>
                    <a:pt x="385" y="171"/>
                  </a:cubicBezTo>
                  <a:lnTo>
                    <a:pt x="385" y="185"/>
                  </a:lnTo>
                  <a:cubicBezTo>
                    <a:pt x="370" y="213"/>
                    <a:pt x="328" y="285"/>
                    <a:pt x="314" y="313"/>
                  </a:cubicBezTo>
                  <a:cubicBezTo>
                    <a:pt x="299" y="313"/>
                    <a:pt x="299" y="327"/>
                    <a:pt x="299" y="313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125">
              <a:extLst>
                <a:ext uri="{FF2B5EF4-FFF2-40B4-BE49-F238E27FC236}">
                  <a16:creationId xmlns:a16="http://schemas.microsoft.com/office/drawing/2014/main" id="{A31861BD-6DD5-524B-902B-2DB8A563B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0950" y="4732338"/>
              <a:ext cx="333375" cy="508000"/>
            </a:xfrm>
            <a:custGeom>
              <a:avLst/>
              <a:gdLst>
                <a:gd name="T0" fmla="*/ 712 w 926"/>
                <a:gd name="T1" fmla="*/ 86 h 1409"/>
                <a:gd name="T2" fmla="*/ 712 w 926"/>
                <a:gd name="T3" fmla="*/ 86 h 1409"/>
                <a:gd name="T4" fmla="*/ 213 w 926"/>
                <a:gd name="T5" fmla="*/ 86 h 1409"/>
                <a:gd name="T6" fmla="*/ 0 w 926"/>
                <a:gd name="T7" fmla="*/ 513 h 1409"/>
                <a:gd name="T8" fmla="*/ 327 w 926"/>
                <a:gd name="T9" fmla="*/ 1081 h 1409"/>
                <a:gd name="T10" fmla="*/ 85 w 926"/>
                <a:gd name="T11" fmla="*/ 1252 h 1409"/>
                <a:gd name="T12" fmla="*/ 85 w 926"/>
                <a:gd name="T13" fmla="*/ 1266 h 1409"/>
                <a:gd name="T14" fmla="*/ 156 w 926"/>
                <a:gd name="T15" fmla="*/ 1394 h 1409"/>
                <a:gd name="T16" fmla="*/ 170 w 926"/>
                <a:gd name="T17" fmla="*/ 1394 h 1409"/>
                <a:gd name="T18" fmla="*/ 925 w 926"/>
                <a:gd name="T19" fmla="*/ 513 h 1409"/>
                <a:gd name="T20" fmla="*/ 712 w 926"/>
                <a:gd name="T21" fmla="*/ 86 h 1409"/>
                <a:gd name="T22" fmla="*/ 655 w 926"/>
                <a:gd name="T23" fmla="*/ 755 h 1409"/>
                <a:gd name="T24" fmla="*/ 655 w 926"/>
                <a:gd name="T25" fmla="*/ 755 h 1409"/>
                <a:gd name="T26" fmla="*/ 455 w 926"/>
                <a:gd name="T27" fmla="*/ 981 h 1409"/>
                <a:gd name="T28" fmla="*/ 170 w 926"/>
                <a:gd name="T29" fmla="*/ 513 h 1409"/>
                <a:gd name="T30" fmla="*/ 455 w 926"/>
                <a:gd name="T31" fmla="*/ 185 h 1409"/>
                <a:gd name="T32" fmla="*/ 754 w 926"/>
                <a:gd name="T33" fmla="*/ 513 h 1409"/>
                <a:gd name="T34" fmla="*/ 655 w 926"/>
                <a:gd name="T35" fmla="*/ 75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6" h="1409">
                  <a:moveTo>
                    <a:pt x="712" y="86"/>
                  </a:moveTo>
                  <a:lnTo>
                    <a:pt x="712" y="86"/>
                  </a:lnTo>
                  <a:cubicBezTo>
                    <a:pt x="555" y="0"/>
                    <a:pt x="370" y="0"/>
                    <a:pt x="213" y="86"/>
                  </a:cubicBezTo>
                  <a:cubicBezTo>
                    <a:pt x="42" y="199"/>
                    <a:pt x="0" y="384"/>
                    <a:pt x="0" y="513"/>
                  </a:cubicBezTo>
                  <a:cubicBezTo>
                    <a:pt x="0" y="698"/>
                    <a:pt x="113" y="882"/>
                    <a:pt x="327" y="1081"/>
                  </a:cubicBezTo>
                  <a:cubicBezTo>
                    <a:pt x="227" y="1166"/>
                    <a:pt x="128" y="1237"/>
                    <a:pt x="85" y="1252"/>
                  </a:cubicBezTo>
                  <a:lnTo>
                    <a:pt x="85" y="1266"/>
                  </a:lnTo>
                  <a:cubicBezTo>
                    <a:pt x="156" y="1394"/>
                    <a:pt x="156" y="1394"/>
                    <a:pt x="156" y="1394"/>
                  </a:cubicBezTo>
                  <a:cubicBezTo>
                    <a:pt x="170" y="1394"/>
                    <a:pt x="170" y="1408"/>
                    <a:pt x="170" y="1394"/>
                  </a:cubicBezTo>
                  <a:cubicBezTo>
                    <a:pt x="427" y="1237"/>
                    <a:pt x="925" y="853"/>
                    <a:pt x="925" y="513"/>
                  </a:cubicBezTo>
                  <a:cubicBezTo>
                    <a:pt x="925" y="384"/>
                    <a:pt x="882" y="199"/>
                    <a:pt x="712" y="86"/>
                  </a:cubicBezTo>
                  <a:close/>
                  <a:moveTo>
                    <a:pt x="655" y="755"/>
                  </a:moveTo>
                  <a:lnTo>
                    <a:pt x="655" y="755"/>
                  </a:lnTo>
                  <a:cubicBezTo>
                    <a:pt x="612" y="825"/>
                    <a:pt x="541" y="896"/>
                    <a:pt x="455" y="981"/>
                  </a:cubicBezTo>
                  <a:cubicBezTo>
                    <a:pt x="327" y="853"/>
                    <a:pt x="170" y="683"/>
                    <a:pt x="170" y="513"/>
                  </a:cubicBezTo>
                  <a:cubicBezTo>
                    <a:pt x="170" y="299"/>
                    <a:pt x="299" y="185"/>
                    <a:pt x="455" y="185"/>
                  </a:cubicBezTo>
                  <a:cubicBezTo>
                    <a:pt x="626" y="185"/>
                    <a:pt x="754" y="299"/>
                    <a:pt x="754" y="513"/>
                  </a:cubicBezTo>
                  <a:cubicBezTo>
                    <a:pt x="754" y="584"/>
                    <a:pt x="726" y="669"/>
                    <a:pt x="655" y="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EDCC3-9E8A-BF4B-8B92-4BDFCF540708}"/>
              </a:ext>
            </a:extLst>
          </p:cNvPr>
          <p:cNvGrpSpPr/>
          <p:nvPr/>
        </p:nvGrpSpPr>
        <p:grpSpPr>
          <a:xfrm>
            <a:off x="18061693" y="4388982"/>
            <a:ext cx="2504740" cy="4738565"/>
            <a:chOff x="19842886" y="5192713"/>
            <a:chExt cx="895352" cy="1693862"/>
          </a:xfrm>
        </p:grpSpPr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34837340-AE69-9646-A856-DEC6D9370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1463" y="5192713"/>
              <a:ext cx="866775" cy="1665287"/>
            </a:xfrm>
            <a:custGeom>
              <a:avLst/>
              <a:gdLst>
                <a:gd name="T0" fmla="*/ 2348 w 2407"/>
                <a:gd name="T1" fmla="*/ 1907 h 4624"/>
                <a:gd name="T2" fmla="*/ 2348 w 2407"/>
                <a:gd name="T3" fmla="*/ 1907 h 4624"/>
                <a:gd name="T4" fmla="*/ 1347 w 2407"/>
                <a:gd name="T5" fmla="*/ 1156 h 4624"/>
                <a:gd name="T6" fmla="*/ 1925 w 2407"/>
                <a:gd name="T7" fmla="*/ 597 h 4624"/>
                <a:gd name="T8" fmla="*/ 1905 w 2407"/>
                <a:gd name="T9" fmla="*/ 501 h 4624"/>
                <a:gd name="T10" fmla="*/ 1154 w 2407"/>
                <a:gd name="T11" fmla="*/ 0 h 4624"/>
                <a:gd name="T12" fmla="*/ 1000 w 2407"/>
                <a:gd name="T13" fmla="*/ 39 h 4624"/>
                <a:gd name="T14" fmla="*/ 788 w 2407"/>
                <a:gd name="T15" fmla="*/ 501 h 4624"/>
                <a:gd name="T16" fmla="*/ 961 w 2407"/>
                <a:gd name="T17" fmla="*/ 1156 h 4624"/>
                <a:gd name="T18" fmla="*/ 57 w 2407"/>
                <a:gd name="T19" fmla="*/ 1830 h 4624"/>
                <a:gd name="T20" fmla="*/ 57 w 2407"/>
                <a:gd name="T21" fmla="*/ 2023 h 4624"/>
                <a:gd name="T22" fmla="*/ 730 w 2407"/>
                <a:gd name="T23" fmla="*/ 2465 h 4624"/>
                <a:gd name="T24" fmla="*/ 692 w 2407"/>
                <a:gd name="T25" fmla="*/ 2234 h 4624"/>
                <a:gd name="T26" fmla="*/ 365 w 2407"/>
                <a:gd name="T27" fmla="*/ 1984 h 4624"/>
                <a:gd name="T28" fmla="*/ 653 w 2407"/>
                <a:gd name="T29" fmla="*/ 1734 h 4624"/>
                <a:gd name="T30" fmla="*/ 788 w 2407"/>
                <a:gd name="T31" fmla="*/ 2369 h 4624"/>
                <a:gd name="T32" fmla="*/ 595 w 2407"/>
                <a:gd name="T33" fmla="*/ 2986 h 4624"/>
                <a:gd name="T34" fmla="*/ 730 w 2407"/>
                <a:gd name="T35" fmla="*/ 4604 h 4624"/>
                <a:gd name="T36" fmla="*/ 923 w 2407"/>
                <a:gd name="T37" fmla="*/ 4565 h 4624"/>
                <a:gd name="T38" fmla="*/ 1154 w 2407"/>
                <a:gd name="T39" fmla="*/ 3005 h 4624"/>
                <a:gd name="T40" fmla="*/ 1482 w 2407"/>
                <a:gd name="T41" fmla="*/ 4623 h 4624"/>
                <a:gd name="T42" fmla="*/ 1771 w 2407"/>
                <a:gd name="T43" fmla="*/ 4565 h 4624"/>
                <a:gd name="T44" fmla="*/ 1655 w 2407"/>
                <a:gd name="T45" fmla="*/ 4469 h 4624"/>
                <a:gd name="T46" fmla="*/ 1809 w 2407"/>
                <a:gd name="T47" fmla="*/ 3005 h 4624"/>
                <a:gd name="T48" fmla="*/ 1713 w 2407"/>
                <a:gd name="T49" fmla="*/ 2523 h 4624"/>
                <a:gd name="T50" fmla="*/ 1617 w 2407"/>
                <a:gd name="T51" fmla="*/ 2234 h 4624"/>
                <a:gd name="T52" fmla="*/ 1655 w 2407"/>
                <a:gd name="T53" fmla="*/ 1734 h 4624"/>
                <a:gd name="T54" fmla="*/ 1867 w 2407"/>
                <a:gd name="T55" fmla="*/ 1792 h 4624"/>
                <a:gd name="T56" fmla="*/ 1963 w 2407"/>
                <a:gd name="T57" fmla="*/ 1984 h 4624"/>
                <a:gd name="T58" fmla="*/ 1771 w 2407"/>
                <a:gd name="T59" fmla="*/ 2138 h 4624"/>
                <a:gd name="T60" fmla="*/ 1713 w 2407"/>
                <a:gd name="T61" fmla="*/ 2273 h 4624"/>
                <a:gd name="T62" fmla="*/ 1828 w 2407"/>
                <a:gd name="T63" fmla="*/ 2446 h 4624"/>
                <a:gd name="T64" fmla="*/ 2310 w 2407"/>
                <a:gd name="T65" fmla="*/ 2119 h 4624"/>
                <a:gd name="T66" fmla="*/ 2348 w 2407"/>
                <a:gd name="T67" fmla="*/ 1907 h 4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07" h="4624">
                  <a:moveTo>
                    <a:pt x="2348" y="1907"/>
                  </a:moveTo>
                  <a:lnTo>
                    <a:pt x="2348" y="1907"/>
                  </a:lnTo>
                  <a:cubicBezTo>
                    <a:pt x="2156" y="1695"/>
                    <a:pt x="1771" y="1291"/>
                    <a:pt x="1347" y="1156"/>
                  </a:cubicBezTo>
                  <a:cubicBezTo>
                    <a:pt x="1347" y="1156"/>
                    <a:pt x="1694" y="982"/>
                    <a:pt x="1925" y="597"/>
                  </a:cubicBezTo>
                  <a:cubicBezTo>
                    <a:pt x="1944" y="578"/>
                    <a:pt x="1944" y="539"/>
                    <a:pt x="1905" y="501"/>
                  </a:cubicBezTo>
                  <a:cubicBezTo>
                    <a:pt x="1540" y="270"/>
                    <a:pt x="1463" y="0"/>
                    <a:pt x="1154" y="0"/>
                  </a:cubicBezTo>
                  <a:cubicBezTo>
                    <a:pt x="1096" y="0"/>
                    <a:pt x="1038" y="20"/>
                    <a:pt x="1000" y="39"/>
                  </a:cubicBezTo>
                  <a:cubicBezTo>
                    <a:pt x="865" y="154"/>
                    <a:pt x="788" y="328"/>
                    <a:pt x="788" y="501"/>
                  </a:cubicBezTo>
                  <a:cubicBezTo>
                    <a:pt x="788" y="886"/>
                    <a:pt x="961" y="1156"/>
                    <a:pt x="961" y="1156"/>
                  </a:cubicBezTo>
                  <a:cubicBezTo>
                    <a:pt x="595" y="1272"/>
                    <a:pt x="250" y="1599"/>
                    <a:pt x="57" y="1830"/>
                  </a:cubicBezTo>
                  <a:cubicBezTo>
                    <a:pt x="19" y="1888"/>
                    <a:pt x="0" y="1984"/>
                    <a:pt x="57" y="2023"/>
                  </a:cubicBezTo>
                  <a:cubicBezTo>
                    <a:pt x="730" y="2465"/>
                    <a:pt x="730" y="2465"/>
                    <a:pt x="730" y="2465"/>
                  </a:cubicBezTo>
                  <a:cubicBezTo>
                    <a:pt x="692" y="2234"/>
                    <a:pt x="692" y="2234"/>
                    <a:pt x="692" y="2234"/>
                  </a:cubicBezTo>
                  <a:cubicBezTo>
                    <a:pt x="365" y="1984"/>
                    <a:pt x="365" y="1984"/>
                    <a:pt x="365" y="1984"/>
                  </a:cubicBezTo>
                  <a:cubicBezTo>
                    <a:pt x="653" y="1734"/>
                    <a:pt x="653" y="1734"/>
                    <a:pt x="653" y="1734"/>
                  </a:cubicBezTo>
                  <a:cubicBezTo>
                    <a:pt x="788" y="2369"/>
                    <a:pt x="788" y="2369"/>
                    <a:pt x="788" y="2369"/>
                  </a:cubicBezTo>
                  <a:cubicBezTo>
                    <a:pt x="788" y="2369"/>
                    <a:pt x="595" y="2793"/>
                    <a:pt x="595" y="2986"/>
                  </a:cubicBezTo>
                  <a:cubicBezTo>
                    <a:pt x="595" y="3294"/>
                    <a:pt x="730" y="4604"/>
                    <a:pt x="730" y="4604"/>
                  </a:cubicBezTo>
                  <a:cubicBezTo>
                    <a:pt x="923" y="4565"/>
                    <a:pt x="923" y="4565"/>
                    <a:pt x="923" y="4565"/>
                  </a:cubicBezTo>
                  <a:cubicBezTo>
                    <a:pt x="1154" y="3005"/>
                    <a:pt x="1154" y="3005"/>
                    <a:pt x="1154" y="3005"/>
                  </a:cubicBezTo>
                  <a:cubicBezTo>
                    <a:pt x="1482" y="4623"/>
                    <a:pt x="1482" y="4623"/>
                    <a:pt x="1482" y="4623"/>
                  </a:cubicBezTo>
                  <a:cubicBezTo>
                    <a:pt x="1771" y="4565"/>
                    <a:pt x="1771" y="4565"/>
                    <a:pt x="1771" y="4565"/>
                  </a:cubicBezTo>
                  <a:cubicBezTo>
                    <a:pt x="1655" y="4469"/>
                    <a:pt x="1655" y="4469"/>
                    <a:pt x="1655" y="4469"/>
                  </a:cubicBezTo>
                  <a:cubicBezTo>
                    <a:pt x="1655" y="4469"/>
                    <a:pt x="1809" y="3313"/>
                    <a:pt x="1809" y="3005"/>
                  </a:cubicBezTo>
                  <a:cubicBezTo>
                    <a:pt x="1809" y="2812"/>
                    <a:pt x="1713" y="2523"/>
                    <a:pt x="1713" y="2523"/>
                  </a:cubicBezTo>
                  <a:cubicBezTo>
                    <a:pt x="1617" y="2234"/>
                    <a:pt x="1617" y="2234"/>
                    <a:pt x="1617" y="2234"/>
                  </a:cubicBezTo>
                  <a:cubicBezTo>
                    <a:pt x="1655" y="1734"/>
                    <a:pt x="1655" y="1734"/>
                    <a:pt x="1655" y="1734"/>
                  </a:cubicBezTo>
                  <a:cubicBezTo>
                    <a:pt x="1867" y="1792"/>
                    <a:pt x="1867" y="1792"/>
                    <a:pt x="1867" y="1792"/>
                  </a:cubicBezTo>
                  <a:cubicBezTo>
                    <a:pt x="1963" y="1984"/>
                    <a:pt x="1963" y="1984"/>
                    <a:pt x="1963" y="1984"/>
                  </a:cubicBezTo>
                  <a:cubicBezTo>
                    <a:pt x="1771" y="2138"/>
                    <a:pt x="1771" y="2138"/>
                    <a:pt x="1771" y="2138"/>
                  </a:cubicBezTo>
                  <a:cubicBezTo>
                    <a:pt x="1713" y="2273"/>
                    <a:pt x="1713" y="2273"/>
                    <a:pt x="1713" y="2273"/>
                  </a:cubicBezTo>
                  <a:cubicBezTo>
                    <a:pt x="1828" y="2446"/>
                    <a:pt x="1828" y="2446"/>
                    <a:pt x="1828" y="2446"/>
                  </a:cubicBezTo>
                  <a:cubicBezTo>
                    <a:pt x="2310" y="2119"/>
                    <a:pt x="2310" y="2119"/>
                    <a:pt x="2310" y="2119"/>
                  </a:cubicBezTo>
                  <a:cubicBezTo>
                    <a:pt x="2387" y="2080"/>
                    <a:pt x="2406" y="1965"/>
                    <a:pt x="2348" y="1907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1A1A0FB6-BA39-3E48-9699-72ABF88A8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5801" y="6234113"/>
              <a:ext cx="257175" cy="652462"/>
            </a:xfrm>
            <a:custGeom>
              <a:avLst/>
              <a:gdLst>
                <a:gd name="T0" fmla="*/ 193 w 714"/>
                <a:gd name="T1" fmla="*/ 116 h 1812"/>
                <a:gd name="T2" fmla="*/ 193 w 714"/>
                <a:gd name="T3" fmla="*/ 116 h 1812"/>
                <a:gd name="T4" fmla="*/ 0 w 714"/>
                <a:gd name="T5" fmla="*/ 116 h 1812"/>
                <a:gd name="T6" fmla="*/ 231 w 714"/>
                <a:gd name="T7" fmla="*/ 1772 h 1812"/>
                <a:gd name="T8" fmla="*/ 289 w 714"/>
                <a:gd name="T9" fmla="*/ 1811 h 1812"/>
                <a:gd name="T10" fmla="*/ 636 w 714"/>
                <a:gd name="T11" fmla="*/ 1811 h 1812"/>
                <a:gd name="T12" fmla="*/ 674 w 714"/>
                <a:gd name="T13" fmla="*/ 1715 h 1812"/>
                <a:gd name="T14" fmla="*/ 617 w 714"/>
                <a:gd name="T15" fmla="*/ 1676 h 1812"/>
                <a:gd name="T16" fmla="*/ 405 w 714"/>
                <a:gd name="T17" fmla="*/ 1676 h 1812"/>
                <a:gd name="T18" fmla="*/ 366 w 714"/>
                <a:gd name="T19" fmla="*/ 1637 h 1812"/>
                <a:gd name="T20" fmla="*/ 193 w 714"/>
                <a:gd name="T21" fmla="*/ 116 h 1812"/>
                <a:gd name="T22" fmla="*/ 193 w 714"/>
                <a:gd name="T23" fmla="*/ 116 h 1812"/>
                <a:gd name="T24" fmla="*/ 193 w 714"/>
                <a:gd name="T25" fmla="*/ 116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4" h="1812">
                  <a:moveTo>
                    <a:pt x="193" y="116"/>
                  </a:moveTo>
                  <a:lnTo>
                    <a:pt x="193" y="116"/>
                  </a:lnTo>
                  <a:cubicBezTo>
                    <a:pt x="174" y="0"/>
                    <a:pt x="19" y="20"/>
                    <a:pt x="0" y="116"/>
                  </a:cubicBezTo>
                  <a:cubicBezTo>
                    <a:pt x="231" y="1772"/>
                    <a:pt x="231" y="1772"/>
                    <a:pt x="231" y="1772"/>
                  </a:cubicBezTo>
                  <a:cubicBezTo>
                    <a:pt x="251" y="1792"/>
                    <a:pt x="270" y="1811"/>
                    <a:pt x="289" y="1811"/>
                  </a:cubicBezTo>
                  <a:cubicBezTo>
                    <a:pt x="636" y="1811"/>
                    <a:pt x="636" y="1811"/>
                    <a:pt x="636" y="1811"/>
                  </a:cubicBezTo>
                  <a:cubicBezTo>
                    <a:pt x="674" y="1811"/>
                    <a:pt x="713" y="1753"/>
                    <a:pt x="674" y="1715"/>
                  </a:cubicBezTo>
                  <a:cubicBezTo>
                    <a:pt x="617" y="1676"/>
                    <a:pt x="617" y="1676"/>
                    <a:pt x="617" y="1676"/>
                  </a:cubicBezTo>
                  <a:cubicBezTo>
                    <a:pt x="405" y="1676"/>
                    <a:pt x="405" y="1676"/>
                    <a:pt x="405" y="1676"/>
                  </a:cubicBezTo>
                  <a:cubicBezTo>
                    <a:pt x="386" y="1676"/>
                    <a:pt x="366" y="1657"/>
                    <a:pt x="366" y="1637"/>
                  </a:cubicBezTo>
                  <a:lnTo>
                    <a:pt x="193" y="116"/>
                  </a:lnTo>
                  <a:close/>
                  <a:moveTo>
                    <a:pt x="193" y="116"/>
                  </a:moveTo>
                  <a:lnTo>
                    <a:pt x="193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41E638F1-0989-6449-B0C9-87F6D586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2886" y="5783263"/>
              <a:ext cx="360363" cy="1103312"/>
            </a:xfrm>
            <a:custGeom>
              <a:avLst/>
              <a:gdLst>
                <a:gd name="T0" fmla="*/ 173 w 1001"/>
                <a:gd name="T1" fmla="*/ 365 h 3063"/>
                <a:gd name="T2" fmla="*/ 173 w 1001"/>
                <a:gd name="T3" fmla="*/ 365 h 3063"/>
                <a:gd name="T4" fmla="*/ 134 w 1001"/>
                <a:gd name="T5" fmla="*/ 192 h 3063"/>
                <a:gd name="T6" fmla="*/ 57 w 1001"/>
                <a:gd name="T7" fmla="*/ 269 h 3063"/>
                <a:gd name="T8" fmla="*/ 77 w 1001"/>
                <a:gd name="T9" fmla="*/ 481 h 3063"/>
                <a:gd name="T10" fmla="*/ 672 w 1001"/>
                <a:gd name="T11" fmla="*/ 885 h 3063"/>
                <a:gd name="T12" fmla="*/ 577 w 1001"/>
                <a:gd name="T13" fmla="*/ 1367 h 3063"/>
                <a:gd name="T14" fmla="*/ 749 w 1001"/>
                <a:gd name="T15" fmla="*/ 2831 h 3063"/>
                <a:gd name="T16" fmla="*/ 577 w 1001"/>
                <a:gd name="T17" fmla="*/ 2966 h 3063"/>
                <a:gd name="T18" fmla="*/ 596 w 1001"/>
                <a:gd name="T19" fmla="*/ 3062 h 3063"/>
                <a:gd name="T20" fmla="*/ 942 w 1001"/>
                <a:gd name="T21" fmla="*/ 3062 h 3063"/>
                <a:gd name="T22" fmla="*/ 1000 w 1001"/>
                <a:gd name="T23" fmla="*/ 3023 h 3063"/>
                <a:gd name="T24" fmla="*/ 1000 w 1001"/>
                <a:gd name="T25" fmla="*/ 2927 h 3063"/>
                <a:gd name="T26" fmla="*/ 903 w 1001"/>
                <a:gd name="T27" fmla="*/ 2927 h 3063"/>
                <a:gd name="T28" fmla="*/ 865 w 1001"/>
                <a:gd name="T29" fmla="*/ 2869 h 3063"/>
                <a:gd name="T30" fmla="*/ 884 w 1001"/>
                <a:gd name="T31" fmla="*/ 2831 h 3063"/>
                <a:gd name="T32" fmla="*/ 769 w 1001"/>
                <a:gd name="T33" fmla="*/ 1348 h 3063"/>
                <a:gd name="T34" fmla="*/ 961 w 1001"/>
                <a:gd name="T35" fmla="*/ 731 h 3063"/>
                <a:gd name="T36" fmla="*/ 903 w 1001"/>
                <a:gd name="T37" fmla="*/ 38 h 3063"/>
                <a:gd name="T38" fmla="*/ 846 w 1001"/>
                <a:gd name="T39" fmla="*/ 19 h 3063"/>
                <a:gd name="T40" fmla="*/ 730 w 1001"/>
                <a:gd name="T41" fmla="*/ 96 h 3063"/>
                <a:gd name="T42" fmla="*/ 769 w 1001"/>
                <a:gd name="T43" fmla="*/ 673 h 3063"/>
                <a:gd name="T44" fmla="*/ 730 w 1001"/>
                <a:gd name="T45" fmla="*/ 750 h 3063"/>
                <a:gd name="T46" fmla="*/ 173 w 1001"/>
                <a:gd name="T47" fmla="*/ 365 h 3063"/>
                <a:gd name="T48" fmla="*/ 173 w 1001"/>
                <a:gd name="T49" fmla="*/ 365 h 3063"/>
                <a:gd name="T50" fmla="*/ 173 w 1001"/>
                <a:gd name="T51" fmla="*/ 365 h 3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01" h="3063">
                  <a:moveTo>
                    <a:pt x="173" y="365"/>
                  </a:moveTo>
                  <a:lnTo>
                    <a:pt x="173" y="365"/>
                  </a:lnTo>
                  <a:cubicBezTo>
                    <a:pt x="115" y="327"/>
                    <a:pt x="96" y="250"/>
                    <a:pt x="134" y="192"/>
                  </a:cubicBezTo>
                  <a:cubicBezTo>
                    <a:pt x="96" y="211"/>
                    <a:pt x="77" y="250"/>
                    <a:pt x="57" y="269"/>
                  </a:cubicBezTo>
                  <a:cubicBezTo>
                    <a:pt x="0" y="327"/>
                    <a:pt x="0" y="442"/>
                    <a:pt x="77" y="481"/>
                  </a:cubicBezTo>
                  <a:cubicBezTo>
                    <a:pt x="672" y="885"/>
                    <a:pt x="672" y="885"/>
                    <a:pt x="672" y="885"/>
                  </a:cubicBezTo>
                  <a:cubicBezTo>
                    <a:pt x="672" y="885"/>
                    <a:pt x="577" y="1174"/>
                    <a:pt x="577" y="1367"/>
                  </a:cubicBezTo>
                  <a:cubicBezTo>
                    <a:pt x="577" y="1675"/>
                    <a:pt x="749" y="2831"/>
                    <a:pt x="749" y="2831"/>
                  </a:cubicBezTo>
                  <a:cubicBezTo>
                    <a:pt x="577" y="2966"/>
                    <a:pt x="577" y="2966"/>
                    <a:pt x="577" y="2966"/>
                  </a:cubicBezTo>
                  <a:cubicBezTo>
                    <a:pt x="539" y="3004"/>
                    <a:pt x="558" y="3062"/>
                    <a:pt x="596" y="3062"/>
                  </a:cubicBezTo>
                  <a:cubicBezTo>
                    <a:pt x="942" y="3062"/>
                    <a:pt x="942" y="3062"/>
                    <a:pt x="942" y="3062"/>
                  </a:cubicBezTo>
                  <a:cubicBezTo>
                    <a:pt x="961" y="3062"/>
                    <a:pt x="1000" y="3043"/>
                    <a:pt x="1000" y="3023"/>
                  </a:cubicBezTo>
                  <a:cubicBezTo>
                    <a:pt x="1000" y="2927"/>
                    <a:pt x="1000" y="2927"/>
                    <a:pt x="1000" y="2927"/>
                  </a:cubicBezTo>
                  <a:cubicBezTo>
                    <a:pt x="903" y="2927"/>
                    <a:pt x="903" y="2927"/>
                    <a:pt x="903" y="2927"/>
                  </a:cubicBezTo>
                  <a:cubicBezTo>
                    <a:pt x="865" y="2927"/>
                    <a:pt x="846" y="2888"/>
                    <a:pt x="865" y="2869"/>
                  </a:cubicBezTo>
                  <a:cubicBezTo>
                    <a:pt x="884" y="2831"/>
                    <a:pt x="884" y="2831"/>
                    <a:pt x="884" y="2831"/>
                  </a:cubicBezTo>
                  <a:cubicBezTo>
                    <a:pt x="884" y="2831"/>
                    <a:pt x="769" y="1656"/>
                    <a:pt x="769" y="1348"/>
                  </a:cubicBezTo>
                  <a:cubicBezTo>
                    <a:pt x="769" y="1155"/>
                    <a:pt x="961" y="731"/>
                    <a:pt x="961" y="731"/>
                  </a:cubicBezTo>
                  <a:cubicBezTo>
                    <a:pt x="903" y="38"/>
                    <a:pt x="903" y="38"/>
                    <a:pt x="903" y="38"/>
                  </a:cubicBezTo>
                  <a:cubicBezTo>
                    <a:pt x="903" y="0"/>
                    <a:pt x="865" y="0"/>
                    <a:pt x="846" y="19"/>
                  </a:cubicBezTo>
                  <a:cubicBezTo>
                    <a:pt x="730" y="96"/>
                    <a:pt x="730" y="96"/>
                    <a:pt x="730" y="96"/>
                  </a:cubicBezTo>
                  <a:cubicBezTo>
                    <a:pt x="769" y="673"/>
                    <a:pt x="769" y="673"/>
                    <a:pt x="769" y="673"/>
                  </a:cubicBezTo>
                  <a:cubicBezTo>
                    <a:pt x="769" y="673"/>
                    <a:pt x="769" y="712"/>
                    <a:pt x="730" y="750"/>
                  </a:cubicBezTo>
                  <a:lnTo>
                    <a:pt x="173" y="365"/>
                  </a:lnTo>
                  <a:close/>
                  <a:moveTo>
                    <a:pt x="173" y="365"/>
                  </a:moveTo>
                  <a:lnTo>
                    <a:pt x="173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415F0ED7-DCDE-7546-A6E3-5E54614F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0701" y="5207000"/>
              <a:ext cx="166687" cy="423863"/>
            </a:xfrm>
            <a:custGeom>
              <a:avLst/>
              <a:gdLst>
                <a:gd name="T0" fmla="*/ 0 w 463"/>
                <a:gd name="T1" fmla="*/ 500 h 1176"/>
                <a:gd name="T2" fmla="*/ 0 w 463"/>
                <a:gd name="T3" fmla="*/ 500 h 1176"/>
                <a:gd name="T4" fmla="*/ 269 w 463"/>
                <a:gd name="T5" fmla="*/ 1117 h 1176"/>
                <a:gd name="T6" fmla="*/ 462 w 463"/>
                <a:gd name="T7" fmla="*/ 1175 h 1176"/>
                <a:gd name="T8" fmla="*/ 192 w 463"/>
                <a:gd name="T9" fmla="*/ 462 h 1176"/>
                <a:gd name="T10" fmla="*/ 308 w 463"/>
                <a:gd name="T11" fmla="*/ 0 h 1176"/>
                <a:gd name="T12" fmla="*/ 0 w 463"/>
                <a:gd name="T13" fmla="*/ 500 h 1176"/>
                <a:gd name="T14" fmla="*/ 0 w 463"/>
                <a:gd name="T15" fmla="*/ 500 h 1176"/>
                <a:gd name="T16" fmla="*/ 0 w 463"/>
                <a:gd name="T17" fmla="*/ 50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3" h="1176">
                  <a:moveTo>
                    <a:pt x="0" y="500"/>
                  </a:moveTo>
                  <a:lnTo>
                    <a:pt x="0" y="500"/>
                  </a:lnTo>
                  <a:cubicBezTo>
                    <a:pt x="0" y="828"/>
                    <a:pt x="269" y="1117"/>
                    <a:pt x="269" y="1117"/>
                  </a:cubicBezTo>
                  <a:cubicBezTo>
                    <a:pt x="327" y="1175"/>
                    <a:pt x="404" y="1175"/>
                    <a:pt x="462" y="1175"/>
                  </a:cubicBezTo>
                  <a:cubicBezTo>
                    <a:pt x="462" y="1175"/>
                    <a:pt x="192" y="770"/>
                    <a:pt x="192" y="462"/>
                  </a:cubicBezTo>
                  <a:cubicBezTo>
                    <a:pt x="192" y="289"/>
                    <a:pt x="211" y="115"/>
                    <a:pt x="308" y="0"/>
                  </a:cubicBezTo>
                  <a:cubicBezTo>
                    <a:pt x="115" y="77"/>
                    <a:pt x="0" y="250"/>
                    <a:pt x="0" y="500"/>
                  </a:cubicBezTo>
                  <a:close/>
                  <a:moveTo>
                    <a:pt x="0" y="500"/>
                  </a:moveTo>
                  <a:lnTo>
                    <a:pt x="0" y="5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4E15C5D6-F34C-C742-B641-649AADBE8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6776" y="5762625"/>
              <a:ext cx="152400" cy="146050"/>
            </a:xfrm>
            <a:custGeom>
              <a:avLst/>
              <a:gdLst>
                <a:gd name="T0" fmla="*/ 308 w 425"/>
                <a:gd name="T1" fmla="*/ 404 h 405"/>
                <a:gd name="T2" fmla="*/ 308 w 425"/>
                <a:gd name="T3" fmla="*/ 404 h 405"/>
                <a:gd name="T4" fmla="*/ 404 w 425"/>
                <a:gd name="T5" fmla="*/ 346 h 405"/>
                <a:gd name="T6" fmla="*/ 404 w 425"/>
                <a:gd name="T7" fmla="*/ 289 h 405"/>
                <a:gd name="T8" fmla="*/ 58 w 425"/>
                <a:gd name="T9" fmla="*/ 19 h 405"/>
                <a:gd name="T10" fmla="*/ 19 w 425"/>
                <a:gd name="T11" fmla="*/ 38 h 405"/>
                <a:gd name="T12" fmla="*/ 0 w 425"/>
                <a:gd name="T13" fmla="*/ 154 h 405"/>
                <a:gd name="T14" fmla="*/ 308 w 425"/>
                <a:gd name="T15" fmla="*/ 404 h 405"/>
                <a:gd name="T16" fmla="*/ 308 w 425"/>
                <a:gd name="T17" fmla="*/ 404 h 405"/>
                <a:gd name="T18" fmla="*/ 308 w 425"/>
                <a:gd name="T19" fmla="*/ 40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5" h="405">
                  <a:moveTo>
                    <a:pt x="308" y="404"/>
                  </a:moveTo>
                  <a:lnTo>
                    <a:pt x="308" y="404"/>
                  </a:lnTo>
                  <a:cubicBezTo>
                    <a:pt x="404" y="346"/>
                    <a:pt x="404" y="346"/>
                    <a:pt x="404" y="346"/>
                  </a:cubicBezTo>
                  <a:cubicBezTo>
                    <a:pt x="424" y="327"/>
                    <a:pt x="424" y="308"/>
                    <a:pt x="404" y="28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39" y="0"/>
                    <a:pt x="19" y="0"/>
                    <a:pt x="19" y="38"/>
                  </a:cubicBezTo>
                  <a:cubicBezTo>
                    <a:pt x="0" y="154"/>
                    <a:pt x="0" y="154"/>
                    <a:pt x="0" y="154"/>
                  </a:cubicBezTo>
                  <a:lnTo>
                    <a:pt x="308" y="404"/>
                  </a:lnTo>
                  <a:close/>
                  <a:moveTo>
                    <a:pt x="308" y="404"/>
                  </a:moveTo>
                  <a:lnTo>
                    <a:pt x="308" y="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106B540E-2B7F-6C43-8E12-1F3348A81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2488" y="5962650"/>
              <a:ext cx="76200" cy="139700"/>
            </a:xfrm>
            <a:custGeom>
              <a:avLst/>
              <a:gdLst>
                <a:gd name="T0" fmla="*/ 154 w 212"/>
                <a:gd name="T1" fmla="*/ 0 h 386"/>
                <a:gd name="T2" fmla="*/ 154 w 212"/>
                <a:gd name="T3" fmla="*/ 0 h 386"/>
                <a:gd name="T4" fmla="*/ 0 w 212"/>
                <a:gd name="T5" fmla="*/ 96 h 386"/>
                <a:gd name="T6" fmla="*/ 0 w 212"/>
                <a:gd name="T7" fmla="*/ 173 h 386"/>
                <a:gd name="T8" fmla="*/ 96 w 212"/>
                <a:gd name="T9" fmla="*/ 385 h 386"/>
                <a:gd name="T10" fmla="*/ 211 w 212"/>
                <a:gd name="T11" fmla="*/ 308 h 386"/>
                <a:gd name="T12" fmla="*/ 134 w 212"/>
                <a:gd name="T13" fmla="*/ 96 h 386"/>
                <a:gd name="T14" fmla="*/ 154 w 212"/>
                <a:gd name="T15" fmla="*/ 0 h 386"/>
                <a:gd name="T16" fmla="*/ 154 w 212"/>
                <a:gd name="T17" fmla="*/ 0 h 386"/>
                <a:gd name="T18" fmla="*/ 154 w 212"/>
                <a:gd name="T19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386">
                  <a:moveTo>
                    <a:pt x="154" y="0"/>
                  </a:moveTo>
                  <a:lnTo>
                    <a:pt x="154" y="0"/>
                  </a:lnTo>
                  <a:cubicBezTo>
                    <a:pt x="0" y="96"/>
                    <a:pt x="0" y="96"/>
                    <a:pt x="0" y="96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38" y="270"/>
                    <a:pt x="96" y="385"/>
                  </a:cubicBezTo>
                  <a:cubicBezTo>
                    <a:pt x="211" y="308"/>
                    <a:pt x="211" y="308"/>
                    <a:pt x="211" y="308"/>
                  </a:cubicBezTo>
                  <a:cubicBezTo>
                    <a:pt x="192" y="250"/>
                    <a:pt x="173" y="154"/>
                    <a:pt x="134" y="96"/>
                  </a:cubicBezTo>
                  <a:lnTo>
                    <a:pt x="154" y="0"/>
                  </a:lnTo>
                  <a:close/>
                  <a:moveTo>
                    <a:pt x="154" y="0"/>
                  </a:moveTo>
                  <a:lnTo>
                    <a:pt x="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F50321-9BD7-ED4B-999A-2E3B2D9E7E4E}"/>
              </a:ext>
            </a:extLst>
          </p:cNvPr>
          <p:cNvGrpSpPr/>
          <p:nvPr/>
        </p:nvGrpSpPr>
        <p:grpSpPr>
          <a:xfrm>
            <a:off x="3709617" y="4510902"/>
            <a:ext cx="2564818" cy="4621291"/>
            <a:chOff x="7426325" y="2863850"/>
            <a:chExt cx="881063" cy="1587500"/>
          </a:xfrm>
        </p:grpSpPr>
        <p:sp>
          <p:nvSpPr>
            <p:cNvPr id="52" name="Freeform 84">
              <a:extLst>
                <a:ext uri="{FF2B5EF4-FFF2-40B4-BE49-F238E27FC236}">
                  <a16:creationId xmlns:a16="http://schemas.microsoft.com/office/drawing/2014/main" id="{BE3EF4F3-4C2E-4A4A-B988-2D4DB0C58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6963" y="2863850"/>
              <a:ext cx="860425" cy="1560513"/>
            </a:xfrm>
            <a:custGeom>
              <a:avLst/>
              <a:gdLst>
                <a:gd name="T0" fmla="*/ 2331 w 2390"/>
                <a:gd name="T1" fmla="*/ 1790 h 4333"/>
                <a:gd name="T2" fmla="*/ 2331 w 2390"/>
                <a:gd name="T3" fmla="*/ 1790 h 4333"/>
                <a:gd name="T4" fmla="*/ 1927 w 2390"/>
                <a:gd name="T5" fmla="*/ 1348 h 4333"/>
                <a:gd name="T6" fmla="*/ 1715 w 2390"/>
                <a:gd name="T7" fmla="*/ 1213 h 4333"/>
                <a:gd name="T8" fmla="*/ 1368 w 2390"/>
                <a:gd name="T9" fmla="*/ 1078 h 4333"/>
                <a:gd name="T10" fmla="*/ 1618 w 2390"/>
                <a:gd name="T11" fmla="*/ 500 h 4333"/>
                <a:gd name="T12" fmla="*/ 1175 w 2390"/>
                <a:gd name="T13" fmla="*/ 0 h 4333"/>
                <a:gd name="T14" fmla="*/ 829 w 2390"/>
                <a:gd name="T15" fmla="*/ 500 h 4333"/>
                <a:gd name="T16" fmla="*/ 1002 w 2390"/>
                <a:gd name="T17" fmla="*/ 1078 h 4333"/>
                <a:gd name="T18" fmla="*/ 636 w 2390"/>
                <a:gd name="T19" fmla="*/ 1213 h 4333"/>
                <a:gd name="T20" fmla="*/ 444 w 2390"/>
                <a:gd name="T21" fmla="*/ 1329 h 4333"/>
                <a:gd name="T22" fmla="*/ 0 w 2390"/>
                <a:gd name="T23" fmla="*/ 1790 h 4333"/>
                <a:gd name="T24" fmla="*/ 0 w 2390"/>
                <a:gd name="T25" fmla="*/ 1790 h 4333"/>
                <a:gd name="T26" fmla="*/ 58 w 2390"/>
                <a:gd name="T27" fmla="*/ 1944 h 4333"/>
                <a:gd name="T28" fmla="*/ 752 w 2390"/>
                <a:gd name="T29" fmla="*/ 2445 h 4333"/>
                <a:gd name="T30" fmla="*/ 771 w 2390"/>
                <a:gd name="T31" fmla="*/ 4198 h 4333"/>
                <a:gd name="T32" fmla="*/ 752 w 2390"/>
                <a:gd name="T33" fmla="*/ 4332 h 4333"/>
                <a:gd name="T34" fmla="*/ 964 w 2390"/>
                <a:gd name="T35" fmla="*/ 4275 h 4333"/>
                <a:gd name="T36" fmla="*/ 1175 w 2390"/>
                <a:gd name="T37" fmla="*/ 2830 h 4333"/>
                <a:gd name="T38" fmla="*/ 1483 w 2390"/>
                <a:gd name="T39" fmla="*/ 4332 h 4333"/>
                <a:gd name="T40" fmla="*/ 1753 w 2390"/>
                <a:gd name="T41" fmla="*/ 4275 h 4333"/>
                <a:gd name="T42" fmla="*/ 1638 w 2390"/>
                <a:gd name="T43" fmla="*/ 4198 h 4333"/>
                <a:gd name="T44" fmla="*/ 1715 w 2390"/>
                <a:gd name="T45" fmla="*/ 2445 h 4333"/>
                <a:gd name="T46" fmla="*/ 1811 w 2390"/>
                <a:gd name="T47" fmla="*/ 2233 h 4333"/>
                <a:gd name="T48" fmla="*/ 1869 w 2390"/>
                <a:gd name="T49" fmla="*/ 2310 h 4333"/>
                <a:gd name="T50" fmla="*/ 2312 w 2390"/>
                <a:gd name="T51" fmla="*/ 1983 h 4333"/>
                <a:gd name="T52" fmla="*/ 2331 w 2390"/>
                <a:gd name="T53" fmla="*/ 1790 h 4333"/>
                <a:gd name="T54" fmla="*/ 675 w 2390"/>
                <a:gd name="T55" fmla="*/ 2098 h 4333"/>
                <a:gd name="T56" fmla="*/ 675 w 2390"/>
                <a:gd name="T57" fmla="*/ 2098 h 4333"/>
                <a:gd name="T58" fmla="*/ 347 w 2390"/>
                <a:gd name="T59" fmla="*/ 1867 h 4333"/>
                <a:gd name="T60" fmla="*/ 598 w 2390"/>
                <a:gd name="T61" fmla="*/ 1636 h 4333"/>
                <a:gd name="T62" fmla="*/ 752 w 2390"/>
                <a:gd name="T63" fmla="*/ 2098 h 4333"/>
                <a:gd name="T64" fmla="*/ 675 w 2390"/>
                <a:gd name="T65" fmla="*/ 2098 h 4333"/>
                <a:gd name="T66" fmla="*/ 2004 w 2390"/>
                <a:gd name="T67" fmla="*/ 1867 h 4333"/>
                <a:gd name="T68" fmla="*/ 2004 w 2390"/>
                <a:gd name="T69" fmla="*/ 1867 h 4333"/>
                <a:gd name="T70" fmla="*/ 1888 w 2390"/>
                <a:gd name="T71" fmla="*/ 1944 h 4333"/>
                <a:gd name="T72" fmla="*/ 1792 w 2390"/>
                <a:gd name="T73" fmla="*/ 2137 h 4333"/>
                <a:gd name="T74" fmla="*/ 1676 w 2390"/>
                <a:gd name="T75" fmla="*/ 2098 h 4333"/>
                <a:gd name="T76" fmla="*/ 1753 w 2390"/>
                <a:gd name="T77" fmla="*/ 1636 h 4333"/>
                <a:gd name="T78" fmla="*/ 1927 w 2390"/>
                <a:gd name="T79" fmla="*/ 1675 h 4333"/>
                <a:gd name="T80" fmla="*/ 2004 w 2390"/>
                <a:gd name="T81" fmla="*/ 1867 h 4333"/>
                <a:gd name="T82" fmla="*/ 2004 w 2390"/>
                <a:gd name="T83" fmla="*/ 1867 h 4333"/>
                <a:gd name="T84" fmla="*/ 2004 w 2390"/>
                <a:gd name="T85" fmla="*/ 1867 h 4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0" h="4333">
                  <a:moveTo>
                    <a:pt x="2331" y="1790"/>
                  </a:moveTo>
                  <a:lnTo>
                    <a:pt x="2331" y="1790"/>
                  </a:lnTo>
                  <a:cubicBezTo>
                    <a:pt x="1927" y="1348"/>
                    <a:pt x="1927" y="1348"/>
                    <a:pt x="1927" y="1348"/>
                  </a:cubicBezTo>
                  <a:cubicBezTo>
                    <a:pt x="1869" y="1290"/>
                    <a:pt x="1792" y="1233"/>
                    <a:pt x="1715" y="1213"/>
                  </a:cubicBezTo>
                  <a:cubicBezTo>
                    <a:pt x="1599" y="1155"/>
                    <a:pt x="1426" y="1098"/>
                    <a:pt x="1368" y="1078"/>
                  </a:cubicBezTo>
                  <a:cubicBezTo>
                    <a:pt x="1368" y="1078"/>
                    <a:pt x="1618" y="809"/>
                    <a:pt x="1618" y="500"/>
                  </a:cubicBezTo>
                  <a:cubicBezTo>
                    <a:pt x="1618" y="212"/>
                    <a:pt x="1426" y="0"/>
                    <a:pt x="1175" y="0"/>
                  </a:cubicBezTo>
                  <a:cubicBezTo>
                    <a:pt x="1041" y="39"/>
                    <a:pt x="829" y="212"/>
                    <a:pt x="829" y="500"/>
                  </a:cubicBezTo>
                  <a:cubicBezTo>
                    <a:pt x="829" y="809"/>
                    <a:pt x="1002" y="1078"/>
                    <a:pt x="1002" y="1078"/>
                  </a:cubicBezTo>
                  <a:cubicBezTo>
                    <a:pt x="925" y="1098"/>
                    <a:pt x="752" y="1175"/>
                    <a:pt x="636" y="1213"/>
                  </a:cubicBezTo>
                  <a:cubicBezTo>
                    <a:pt x="579" y="1233"/>
                    <a:pt x="502" y="1271"/>
                    <a:pt x="444" y="1329"/>
                  </a:cubicBezTo>
                  <a:cubicBezTo>
                    <a:pt x="0" y="1790"/>
                    <a:pt x="0" y="1790"/>
                    <a:pt x="0" y="1790"/>
                  </a:cubicBezTo>
                  <a:lnTo>
                    <a:pt x="0" y="1790"/>
                  </a:lnTo>
                  <a:cubicBezTo>
                    <a:pt x="0" y="1848"/>
                    <a:pt x="20" y="1925"/>
                    <a:pt x="58" y="1944"/>
                  </a:cubicBezTo>
                  <a:cubicBezTo>
                    <a:pt x="752" y="2445"/>
                    <a:pt x="752" y="2445"/>
                    <a:pt x="752" y="2445"/>
                  </a:cubicBezTo>
                  <a:cubicBezTo>
                    <a:pt x="636" y="3524"/>
                    <a:pt x="771" y="4198"/>
                    <a:pt x="771" y="4198"/>
                  </a:cubicBezTo>
                  <a:cubicBezTo>
                    <a:pt x="752" y="4332"/>
                    <a:pt x="752" y="4332"/>
                    <a:pt x="752" y="4332"/>
                  </a:cubicBezTo>
                  <a:cubicBezTo>
                    <a:pt x="964" y="4275"/>
                    <a:pt x="964" y="4275"/>
                    <a:pt x="964" y="4275"/>
                  </a:cubicBezTo>
                  <a:cubicBezTo>
                    <a:pt x="1175" y="2830"/>
                    <a:pt x="1175" y="2830"/>
                    <a:pt x="1175" y="2830"/>
                  </a:cubicBezTo>
                  <a:cubicBezTo>
                    <a:pt x="1483" y="4332"/>
                    <a:pt x="1483" y="4332"/>
                    <a:pt x="1483" y="4332"/>
                  </a:cubicBezTo>
                  <a:cubicBezTo>
                    <a:pt x="1753" y="4275"/>
                    <a:pt x="1753" y="4275"/>
                    <a:pt x="1753" y="4275"/>
                  </a:cubicBezTo>
                  <a:cubicBezTo>
                    <a:pt x="1638" y="4198"/>
                    <a:pt x="1638" y="4198"/>
                    <a:pt x="1638" y="4198"/>
                  </a:cubicBezTo>
                  <a:cubicBezTo>
                    <a:pt x="1638" y="4198"/>
                    <a:pt x="1811" y="3524"/>
                    <a:pt x="1715" y="2445"/>
                  </a:cubicBezTo>
                  <a:cubicBezTo>
                    <a:pt x="1811" y="2233"/>
                    <a:pt x="1811" y="2233"/>
                    <a:pt x="1811" y="2233"/>
                  </a:cubicBezTo>
                  <a:cubicBezTo>
                    <a:pt x="1869" y="2310"/>
                    <a:pt x="1869" y="2310"/>
                    <a:pt x="1869" y="2310"/>
                  </a:cubicBezTo>
                  <a:cubicBezTo>
                    <a:pt x="2312" y="1983"/>
                    <a:pt x="2312" y="1983"/>
                    <a:pt x="2312" y="1983"/>
                  </a:cubicBezTo>
                  <a:cubicBezTo>
                    <a:pt x="2370" y="1944"/>
                    <a:pt x="2389" y="1848"/>
                    <a:pt x="2331" y="1790"/>
                  </a:cubicBezTo>
                  <a:close/>
                  <a:moveTo>
                    <a:pt x="675" y="2098"/>
                  </a:moveTo>
                  <a:lnTo>
                    <a:pt x="675" y="2098"/>
                  </a:lnTo>
                  <a:cubicBezTo>
                    <a:pt x="347" y="1867"/>
                    <a:pt x="347" y="1867"/>
                    <a:pt x="347" y="1867"/>
                  </a:cubicBezTo>
                  <a:cubicBezTo>
                    <a:pt x="598" y="1636"/>
                    <a:pt x="598" y="1636"/>
                    <a:pt x="598" y="1636"/>
                  </a:cubicBezTo>
                  <a:cubicBezTo>
                    <a:pt x="752" y="2098"/>
                    <a:pt x="752" y="2098"/>
                    <a:pt x="752" y="2098"/>
                  </a:cubicBezTo>
                  <a:lnTo>
                    <a:pt x="675" y="2098"/>
                  </a:lnTo>
                  <a:close/>
                  <a:moveTo>
                    <a:pt x="2004" y="1867"/>
                  </a:moveTo>
                  <a:lnTo>
                    <a:pt x="2004" y="1867"/>
                  </a:lnTo>
                  <a:cubicBezTo>
                    <a:pt x="1888" y="1944"/>
                    <a:pt x="1888" y="1944"/>
                    <a:pt x="1888" y="1944"/>
                  </a:cubicBezTo>
                  <a:cubicBezTo>
                    <a:pt x="1792" y="2137"/>
                    <a:pt x="1792" y="2137"/>
                    <a:pt x="1792" y="2137"/>
                  </a:cubicBezTo>
                  <a:cubicBezTo>
                    <a:pt x="1676" y="2098"/>
                    <a:pt x="1676" y="2098"/>
                    <a:pt x="1676" y="2098"/>
                  </a:cubicBezTo>
                  <a:cubicBezTo>
                    <a:pt x="1753" y="1636"/>
                    <a:pt x="1753" y="1636"/>
                    <a:pt x="1753" y="1636"/>
                  </a:cubicBezTo>
                  <a:cubicBezTo>
                    <a:pt x="1927" y="1675"/>
                    <a:pt x="1927" y="1675"/>
                    <a:pt x="1927" y="1675"/>
                  </a:cubicBezTo>
                  <a:lnTo>
                    <a:pt x="2004" y="1867"/>
                  </a:lnTo>
                  <a:close/>
                  <a:moveTo>
                    <a:pt x="2004" y="1867"/>
                  </a:moveTo>
                  <a:lnTo>
                    <a:pt x="2004" y="186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2A4A4862-EA6D-2749-97D8-6B6219E0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3863" y="3563938"/>
              <a:ext cx="84137" cy="180975"/>
            </a:xfrm>
            <a:custGeom>
              <a:avLst/>
              <a:gdLst>
                <a:gd name="T0" fmla="*/ 231 w 232"/>
                <a:gd name="T1" fmla="*/ 0 h 502"/>
                <a:gd name="T2" fmla="*/ 231 w 232"/>
                <a:gd name="T3" fmla="*/ 0 h 502"/>
                <a:gd name="T4" fmla="*/ 19 w 232"/>
                <a:gd name="T5" fmla="*/ 154 h 502"/>
                <a:gd name="T6" fmla="*/ 0 w 232"/>
                <a:gd name="T7" fmla="*/ 250 h 502"/>
                <a:gd name="T8" fmla="*/ 58 w 232"/>
                <a:gd name="T9" fmla="*/ 501 h 502"/>
                <a:gd name="T10" fmla="*/ 212 w 232"/>
                <a:gd name="T11" fmla="*/ 366 h 502"/>
                <a:gd name="T12" fmla="*/ 193 w 232"/>
                <a:gd name="T13" fmla="*/ 250 h 502"/>
                <a:gd name="T14" fmla="*/ 231 w 232"/>
                <a:gd name="T15" fmla="*/ 0 h 502"/>
                <a:gd name="T16" fmla="*/ 231 w 232"/>
                <a:gd name="T17" fmla="*/ 0 h 502"/>
                <a:gd name="T18" fmla="*/ 231 w 232"/>
                <a:gd name="T19" fmla="*/ 0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2" h="502">
                  <a:moveTo>
                    <a:pt x="231" y="0"/>
                  </a:moveTo>
                  <a:lnTo>
                    <a:pt x="231" y="0"/>
                  </a:lnTo>
                  <a:cubicBezTo>
                    <a:pt x="19" y="154"/>
                    <a:pt x="19" y="154"/>
                    <a:pt x="19" y="154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250"/>
                    <a:pt x="39" y="385"/>
                    <a:pt x="58" y="501"/>
                  </a:cubicBezTo>
                  <a:cubicBezTo>
                    <a:pt x="212" y="366"/>
                    <a:pt x="212" y="366"/>
                    <a:pt x="212" y="366"/>
                  </a:cubicBezTo>
                  <a:cubicBezTo>
                    <a:pt x="193" y="308"/>
                    <a:pt x="193" y="250"/>
                    <a:pt x="193" y="250"/>
                  </a:cubicBezTo>
                  <a:lnTo>
                    <a:pt x="231" y="0"/>
                  </a:lnTo>
                  <a:close/>
                  <a:moveTo>
                    <a:pt x="231" y="0"/>
                  </a:moveTo>
                  <a:lnTo>
                    <a:pt x="2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87">
              <a:extLst>
                <a:ext uri="{FF2B5EF4-FFF2-40B4-BE49-F238E27FC236}">
                  <a16:creationId xmlns:a16="http://schemas.microsoft.com/office/drawing/2014/main" id="{75F33DCB-B7D9-F44A-8DFA-F24D9DEE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788" y="3403600"/>
              <a:ext cx="125412" cy="131763"/>
            </a:xfrm>
            <a:custGeom>
              <a:avLst/>
              <a:gdLst>
                <a:gd name="T0" fmla="*/ 328 w 348"/>
                <a:gd name="T1" fmla="*/ 250 h 366"/>
                <a:gd name="T2" fmla="*/ 328 w 348"/>
                <a:gd name="T3" fmla="*/ 250 h 366"/>
                <a:gd name="T4" fmla="*/ 77 w 348"/>
                <a:gd name="T5" fmla="*/ 20 h 366"/>
                <a:gd name="T6" fmla="*/ 20 w 348"/>
                <a:gd name="T7" fmla="*/ 20 h 366"/>
                <a:gd name="T8" fmla="*/ 0 w 348"/>
                <a:gd name="T9" fmla="*/ 134 h 366"/>
                <a:gd name="T10" fmla="*/ 251 w 348"/>
                <a:gd name="T11" fmla="*/ 365 h 366"/>
                <a:gd name="T12" fmla="*/ 328 w 348"/>
                <a:gd name="T13" fmla="*/ 308 h 366"/>
                <a:gd name="T14" fmla="*/ 328 w 348"/>
                <a:gd name="T15" fmla="*/ 250 h 366"/>
                <a:gd name="T16" fmla="*/ 328 w 348"/>
                <a:gd name="T17" fmla="*/ 250 h 366"/>
                <a:gd name="T18" fmla="*/ 328 w 348"/>
                <a:gd name="T19" fmla="*/ 25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66">
                  <a:moveTo>
                    <a:pt x="328" y="250"/>
                  </a:moveTo>
                  <a:lnTo>
                    <a:pt x="328" y="250"/>
                  </a:lnTo>
                  <a:cubicBezTo>
                    <a:pt x="77" y="20"/>
                    <a:pt x="77" y="20"/>
                    <a:pt x="77" y="20"/>
                  </a:cubicBezTo>
                  <a:cubicBezTo>
                    <a:pt x="58" y="0"/>
                    <a:pt x="20" y="0"/>
                    <a:pt x="20" y="20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51" y="365"/>
                    <a:pt x="251" y="365"/>
                    <a:pt x="251" y="365"/>
                  </a:cubicBezTo>
                  <a:cubicBezTo>
                    <a:pt x="328" y="308"/>
                    <a:pt x="328" y="308"/>
                    <a:pt x="328" y="308"/>
                  </a:cubicBezTo>
                  <a:cubicBezTo>
                    <a:pt x="347" y="288"/>
                    <a:pt x="347" y="269"/>
                    <a:pt x="328" y="250"/>
                  </a:cubicBezTo>
                  <a:close/>
                  <a:moveTo>
                    <a:pt x="328" y="250"/>
                  </a:moveTo>
                  <a:lnTo>
                    <a:pt x="328" y="2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88">
              <a:extLst>
                <a:ext uri="{FF2B5EF4-FFF2-40B4-BE49-F238E27FC236}">
                  <a16:creationId xmlns:a16="http://schemas.microsoft.com/office/drawing/2014/main" id="{3D0F38AB-270D-544A-95AD-D50E1D0E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2863850"/>
              <a:ext cx="158750" cy="403225"/>
            </a:xfrm>
            <a:custGeom>
              <a:avLst/>
              <a:gdLst>
                <a:gd name="T0" fmla="*/ 192 w 443"/>
                <a:gd name="T1" fmla="*/ 500 h 1118"/>
                <a:gd name="T2" fmla="*/ 192 w 443"/>
                <a:gd name="T3" fmla="*/ 500 h 1118"/>
                <a:gd name="T4" fmla="*/ 442 w 443"/>
                <a:gd name="T5" fmla="*/ 0 h 1118"/>
                <a:gd name="T6" fmla="*/ 0 w 443"/>
                <a:gd name="T7" fmla="*/ 500 h 1118"/>
                <a:gd name="T8" fmla="*/ 269 w 443"/>
                <a:gd name="T9" fmla="*/ 1078 h 1118"/>
                <a:gd name="T10" fmla="*/ 442 w 443"/>
                <a:gd name="T11" fmla="*/ 1117 h 1118"/>
                <a:gd name="T12" fmla="*/ 192 w 443"/>
                <a:gd name="T13" fmla="*/ 500 h 1118"/>
                <a:gd name="T14" fmla="*/ 192 w 443"/>
                <a:gd name="T15" fmla="*/ 500 h 1118"/>
                <a:gd name="T16" fmla="*/ 192 w 443"/>
                <a:gd name="T17" fmla="*/ 50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3" h="1118">
                  <a:moveTo>
                    <a:pt x="192" y="500"/>
                  </a:moveTo>
                  <a:lnTo>
                    <a:pt x="192" y="500"/>
                  </a:lnTo>
                  <a:cubicBezTo>
                    <a:pt x="192" y="212"/>
                    <a:pt x="308" y="39"/>
                    <a:pt x="442" y="0"/>
                  </a:cubicBezTo>
                  <a:cubicBezTo>
                    <a:pt x="211" y="0"/>
                    <a:pt x="0" y="212"/>
                    <a:pt x="0" y="500"/>
                  </a:cubicBezTo>
                  <a:cubicBezTo>
                    <a:pt x="0" y="809"/>
                    <a:pt x="269" y="1078"/>
                    <a:pt x="269" y="1078"/>
                  </a:cubicBezTo>
                  <a:cubicBezTo>
                    <a:pt x="327" y="1098"/>
                    <a:pt x="365" y="1117"/>
                    <a:pt x="442" y="1117"/>
                  </a:cubicBezTo>
                  <a:cubicBezTo>
                    <a:pt x="442" y="1117"/>
                    <a:pt x="192" y="809"/>
                    <a:pt x="192" y="500"/>
                  </a:cubicBezTo>
                  <a:close/>
                  <a:moveTo>
                    <a:pt x="192" y="500"/>
                  </a:moveTo>
                  <a:lnTo>
                    <a:pt x="192" y="5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89">
              <a:extLst>
                <a:ext uri="{FF2B5EF4-FFF2-40B4-BE49-F238E27FC236}">
                  <a16:creationId xmlns:a16="http://schemas.microsoft.com/office/drawing/2014/main" id="{31D54FEC-828B-7941-B34E-E1061BEB5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325" y="3411538"/>
              <a:ext cx="368300" cy="1039812"/>
            </a:xfrm>
            <a:custGeom>
              <a:avLst/>
              <a:gdLst>
                <a:gd name="T0" fmla="*/ 887 w 1023"/>
                <a:gd name="T1" fmla="*/ 2714 h 2888"/>
                <a:gd name="T2" fmla="*/ 887 w 1023"/>
                <a:gd name="T3" fmla="*/ 2714 h 2888"/>
                <a:gd name="T4" fmla="*/ 906 w 1023"/>
                <a:gd name="T5" fmla="*/ 2676 h 2888"/>
                <a:gd name="T6" fmla="*/ 887 w 1023"/>
                <a:gd name="T7" fmla="*/ 923 h 2888"/>
                <a:gd name="T8" fmla="*/ 925 w 1023"/>
                <a:gd name="T9" fmla="*/ 672 h 2888"/>
                <a:gd name="T10" fmla="*/ 810 w 1023"/>
                <a:gd name="T11" fmla="*/ 37 h 2888"/>
                <a:gd name="T12" fmla="*/ 752 w 1023"/>
                <a:gd name="T13" fmla="*/ 19 h 2888"/>
                <a:gd name="T14" fmla="*/ 656 w 1023"/>
                <a:gd name="T15" fmla="*/ 114 h 2888"/>
                <a:gd name="T16" fmla="*/ 733 w 1023"/>
                <a:gd name="T17" fmla="*/ 576 h 2888"/>
                <a:gd name="T18" fmla="*/ 752 w 1023"/>
                <a:gd name="T19" fmla="*/ 672 h 2888"/>
                <a:gd name="T20" fmla="*/ 733 w 1023"/>
                <a:gd name="T21" fmla="*/ 769 h 2888"/>
                <a:gd name="T22" fmla="*/ 116 w 1023"/>
                <a:gd name="T23" fmla="*/ 326 h 2888"/>
                <a:gd name="T24" fmla="*/ 58 w 1023"/>
                <a:gd name="T25" fmla="*/ 268 h 2888"/>
                <a:gd name="T26" fmla="*/ 78 w 1023"/>
                <a:gd name="T27" fmla="*/ 461 h 2888"/>
                <a:gd name="T28" fmla="*/ 714 w 1023"/>
                <a:gd name="T29" fmla="*/ 923 h 2888"/>
                <a:gd name="T30" fmla="*/ 771 w 1023"/>
                <a:gd name="T31" fmla="*/ 2676 h 2888"/>
                <a:gd name="T32" fmla="*/ 617 w 1023"/>
                <a:gd name="T33" fmla="*/ 2810 h 2888"/>
                <a:gd name="T34" fmla="*/ 637 w 1023"/>
                <a:gd name="T35" fmla="*/ 2887 h 2888"/>
                <a:gd name="T36" fmla="*/ 983 w 1023"/>
                <a:gd name="T37" fmla="*/ 2887 h 2888"/>
                <a:gd name="T38" fmla="*/ 1022 w 1023"/>
                <a:gd name="T39" fmla="*/ 2868 h 2888"/>
                <a:gd name="T40" fmla="*/ 1022 w 1023"/>
                <a:gd name="T41" fmla="*/ 2753 h 2888"/>
                <a:gd name="T42" fmla="*/ 906 w 1023"/>
                <a:gd name="T43" fmla="*/ 2753 h 2888"/>
                <a:gd name="T44" fmla="*/ 887 w 1023"/>
                <a:gd name="T45" fmla="*/ 2714 h 2888"/>
                <a:gd name="T46" fmla="*/ 887 w 1023"/>
                <a:gd name="T47" fmla="*/ 2714 h 2888"/>
                <a:gd name="T48" fmla="*/ 887 w 1023"/>
                <a:gd name="T49" fmla="*/ 2714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3" h="2888">
                  <a:moveTo>
                    <a:pt x="887" y="2714"/>
                  </a:moveTo>
                  <a:lnTo>
                    <a:pt x="887" y="2714"/>
                  </a:lnTo>
                  <a:cubicBezTo>
                    <a:pt x="906" y="2676"/>
                    <a:pt x="906" y="2676"/>
                    <a:pt x="906" y="2676"/>
                  </a:cubicBezTo>
                  <a:cubicBezTo>
                    <a:pt x="906" y="2676"/>
                    <a:pt x="791" y="2002"/>
                    <a:pt x="887" y="923"/>
                  </a:cubicBezTo>
                  <a:cubicBezTo>
                    <a:pt x="906" y="807"/>
                    <a:pt x="925" y="672"/>
                    <a:pt x="925" y="672"/>
                  </a:cubicBezTo>
                  <a:cubicBezTo>
                    <a:pt x="810" y="37"/>
                    <a:pt x="810" y="37"/>
                    <a:pt x="810" y="37"/>
                  </a:cubicBezTo>
                  <a:cubicBezTo>
                    <a:pt x="810" y="19"/>
                    <a:pt x="771" y="0"/>
                    <a:pt x="752" y="19"/>
                  </a:cubicBezTo>
                  <a:cubicBezTo>
                    <a:pt x="656" y="114"/>
                    <a:pt x="656" y="114"/>
                    <a:pt x="656" y="114"/>
                  </a:cubicBezTo>
                  <a:cubicBezTo>
                    <a:pt x="733" y="576"/>
                    <a:pt x="733" y="576"/>
                    <a:pt x="733" y="576"/>
                  </a:cubicBezTo>
                  <a:cubicBezTo>
                    <a:pt x="752" y="672"/>
                    <a:pt x="752" y="672"/>
                    <a:pt x="752" y="672"/>
                  </a:cubicBezTo>
                  <a:cubicBezTo>
                    <a:pt x="752" y="672"/>
                    <a:pt x="752" y="711"/>
                    <a:pt x="733" y="769"/>
                  </a:cubicBezTo>
                  <a:cubicBezTo>
                    <a:pt x="116" y="326"/>
                    <a:pt x="116" y="326"/>
                    <a:pt x="116" y="326"/>
                  </a:cubicBezTo>
                  <a:cubicBezTo>
                    <a:pt x="78" y="307"/>
                    <a:pt x="78" y="288"/>
                    <a:pt x="58" y="268"/>
                  </a:cubicBezTo>
                  <a:cubicBezTo>
                    <a:pt x="0" y="326"/>
                    <a:pt x="20" y="422"/>
                    <a:pt x="78" y="461"/>
                  </a:cubicBezTo>
                  <a:cubicBezTo>
                    <a:pt x="714" y="923"/>
                    <a:pt x="714" y="923"/>
                    <a:pt x="714" y="923"/>
                  </a:cubicBezTo>
                  <a:cubicBezTo>
                    <a:pt x="617" y="2002"/>
                    <a:pt x="771" y="2676"/>
                    <a:pt x="771" y="2676"/>
                  </a:cubicBezTo>
                  <a:cubicBezTo>
                    <a:pt x="617" y="2810"/>
                    <a:pt x="617" y="2810"/>
                    <a:pt x="617" y="2810"/>
                  </a:cubicBezTo>
                  <a:cubicBezTo>
                    <a:pt x="579" y="2830"/>
                    <a:pt x="598" y="2887"/>
                    <a:pt x="637" y="2887"/>
                  </a:cubicBezTo>
                  <a:cubicBezTo>
                    <a:pt x="983" y="2887"/>
                    <a:pt x="983" y="2887"/>
                    <a:pt x="983" y="2887"/>
                  </a:cubicBezTo>
                  <a:cubicBezTo>
                    <a:pt x="1002" y="2887"/>
                    <a:pt x="1002" y="2887"/>
                    <a:pt x="1022" y="2868"/>
                  </a:cubicBezTo>
                  <a:cubicBezTo>
                    <a:pt x="1022" y="2753"/>
                    <a:pt x="1022" y="2753"/>
                    <a:pt x="1022" y="2753"/>
                  </a:cubicBezTo>
                  <a:cubicBezTo>
                    <a:pt x="906" y="2753"/>
                    <a:pt x="906" y="2753"/>
                    <a:pt x="906" y="2753"/>
                  </a:cubicBezTo>
                  <a:cubicBezTo>
                    <a:pt x="887" y="2753"/>
                    <a:pt x="868" y="2733"/>
                    <a:pt x="887" y="2714"/>
                  </a:cubicBezTo>
                  <a:close/>
                  <a:moveTo>
                    <a:pt x="887" y="2714"/>
                  </a:moveTo>
                  <a:lnTo>
                    <a:pt x="887" y="27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90">
              <a:extLst>
                <a:ext uri="{FF2B5EF4-FFF2-40B4-BE49-F238E27FC236}">
                  <a16:creationId xmlns:a16="http://schemas.microsoft.com/office/drawing/2014/main" id="{B4741614-FAE0-3841-A39B-7627774B0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0825" y="3848100"/>
              <a:ext cx="242888" cy="603250"/>
            </a:xfrm>
            <a:custGeom>
              <a:avLst/>
              <a:gdLst>
                <a:gd name="T0" fmla="*/ 636 w 676"/>
                <a:gd name="T1" fmla="*/ 1598 h 1676"/>
                <a:gd name="T2" fmla="*/ 636 w 676"/>
                <a:gd name="T3" fmla="*/ 1598 h 1676"/>
                <a:gd name="T4" fmla="*/ 578 w 676"/>
                <a:gd name="T5" fmla="*/ 1541 h 1676"/>
                <a:gd name="T6" fmla="*/ 386 w 676"/>
                <a:gd name="T7" fmla="*/ 1541 h 1676"/>
                <a:gd name="T8" fmla="*/ 347 w 676"/>
                <a:gd name="T9" fmla="*/ 1521 h 1676"/>
                <a:gd name="T10" fmla="*/ 174 w 676"/>
                <a:gd name="T11" fmla="*/ 96 h 1676"/>
                <a:gd name="T12" fmla="*/ 0 w 676"/>
                <a:gd name="T13" fmla="*/ 96 h 1676"/>
                <a:gd name="T14" fmla="*/ 231 w 676"/>
                <a:gd name="T15" fmla="*/ 1656 h 1676"/>
                <a:gd name="T16" fmla="*/ 270 w 676"/>
                <a:gd name="T17" fmla="*/ 1675 h 1676"/>
                <a:gd name="T18" fmla="*/ 598 w 676"/>
                <a:gd name="T19" fmla="*/ 1675 h 1676"/>
                <a:gd name="T20" fmla="*/ 636 w 676"/>
                <a:gd name="T21" fmla="*/ 1598 h 1676"/>
                <a:gd name="T22" fmla="*/ 636 w 676"/>
                <a:gd name="T23" fmla="*/ 1598 h 1676"/>
                <a:gd name="T24" fmla="*/ 636 w 676"/>
                <a:gd name="T25" fmla="*/ 1598 h 1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6" h="1676">
                  <a:moveTo>
                    <a:pt x="636" y="1598"/>
                  </a:moveTo>
                  <a:lnTo>
                    <a:pt x="636" y="1598"/>
                  </a:lnTo>
                  <a:cubicBezTo>
                    <a:pt x="578" y="1541"/>
                    <a:pt x="578" y="1541"/>
                    <a:pt x="578" y="1541"/>
                  </a:cubicBezTo>
                  <a:cubicBezTo>
                    <a:pt x="386" y="1541"/>
                    <a:pt x="386" y="1541"/>
                    <a:pt x="386" y="1541"/>
                  </a:cubicBezTo>
                  <a:cubicBezTo>
                    <a:pt x="366" y="1541"/>
                    <a:pt x="347" y="1541"/>
                    <a:pt x="347" y="1521"/>
                  </a:cubicBezTo>
                  <a:cubicBezTo>
                    <a:pt x="174" y="96"/>
                    <a:pt x="174" y="96"/>
                    <a:pt x="174" y="96"/>
                  </a:cubicBezTo>
                  <a:cubicBezTo>
                    <a:pt x="154" y="0"/>
                    <a:pt x="20" y="0"/>
                    <a:pt x="0" y="96"/>
                  </a:cubicBezTo>
                  <a:cubicBezTo>
                    <a:pt x="231" y="1656"/>
                    <a:pt x="231" y="1656"/>
                    <a:pt x="231" y="1656"/>
                  </a:cubicBezTo>
                  <a:cubicBezTo>
                    <a:pt x="231" y="1675"/>
                    <a:pt x="251" y="1675"/>
                    <a:pt x="270" y="1675"/>
                  </a:cubicBezTo>
                  <a:cubicBezTo>
                    <a:pt x="598" y="1675"/>
                    <a:pt x="598" y="1675"/>
                    <a:pt x="598" y="1675"/>
                  </a:cubicBezTo>
                  <a:cubicBezTo>
                    <a:pt x="655" y="1675"/>
                    <a:pt x="675" y="1618"/>
                    <a:pt x="636" y="1598"/>
                  </a:cubicBezTo>
                  <a:close/>
                  <a:moveTo>
                    <a:pt x="636" y="1598"/>
                  </a:moveTo>
                  <a:lnTo>
                    <a:pt x="636" y="15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7902B51-B5F6-0649-B38F-A1BF5ADAFC24}"/>
              </a:ext>
            </a:extLst>
          </p:cNvPr>
          <p:cNvSpPr txBox="1"/>
          <p:nvPr/>
        </p:nvSpPr>
        <p:spPr>
          <a:xfrm>
            <a:off x="3391201" y="10570559"/>
            <a:ext cx="321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818FFE-7F13-D044-84DB-2A5E1822B5ED}"/>
              </a:ext>
            </a:extLst>
          </p:cNvPr>
          <p:cNvSpPr/>
          <p:nvPr/>
        </p:nvSpPr>
        <p:spPr>
          <a:xfrm>
            <a:off x="3186227" y="9921491"/>
            <a:ext cx="3671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Men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F9E20A-EA32-5C4A-BE61-3FEF9821EC64}"/>
              </a:ext>
            </a:extLst>
          </p:cNvPr>
          <p:cNvSpPr txBox="1"/>
          <p:nvPr/>
        </p:nvSpPr>
        <p:spPr>
          <a:xfrm>
            <a:off x="17635239" y="10570559"/>
            <a:ext cx="333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8E898D-887B-1D46-BEE4-BF9D2D8344B8}"/>
              </a:ext>
            </a:extLst>
          </p:cNvPr>
          <p:cNvSpPr/>
          <p:nvPr/>
        </p:nvSpPr>
        <p:spPr>
          <a:xfrm>
            <a:off x="17466612" y="9921491"/>
            <a:ext cx="3671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Women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845220-FE2B-4B43-96BE-C4D3D163ADF4}"/>
              </a:ext>
            </a:extLst>
          </p:cNvPr>
          <p:cNvSpPr txBox="1"/>
          <p:nvPr/>
        </p:nvSpPr>
        <p:spPr>
          <a:xfrm>
            <a:off x="9256538" y="10680363"/>
            <a:ext cx="586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90698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F95925-96ED-1640-8312-EC124C719774}"/>
              </a:ext>
            </a:extLst>
          </p:cNvPr>
          <p:cNvSpPr txBox="1"/>
          <p:nvPr/>
        </p:nvSpPr>
        <p:spPr>
          <a:xfrm>
            <a:off x="24884743" y="13389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V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AD0DA4-646F-9E46-8919-65F8DECCF279}"/>
              </a:ext>
            </a:extLst>
          </p:cNvPr>
          <p:cNvGrpSpPr/>
          <p:nvPr/>
        </p:nvGrpSpPr>
        <p:grpSpPr>
          <a:xfrm>
            <a:off x="14587322" y="4767943"/>
            <a:ext cx="7122021" cy="7110666"/>
            <a:chOff x="4491038" y="4557713"/>
            <a:chExt cx="995362" cy="993775"/>
          </a:xfrm>
        </p:grpSpPr>
        <p:sp>
          <p:nvSpPr>
            <p:cNvPr id="22" name="Freeform 60">
              <a:extLst>
                <a:ext uri="{FF2B5EF4-FFF2-40B4-BE49-F238E27FC236}">
                  <a16:creationId xmlns:a16="http://schemas.microsoft.com/office/drawing/2014/main" id="{435303D4-8A6E-744E-9ABE-F54AD858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4557713"/>
              <a:ext cx="549275" cy="993775"/>
            </a:xfrm>
            <a:custGeom>
              <a:avLst/>
              <a:gdLst>
                <a:gd name="T0" fmla="*/ 0 w 1524"/>
                <a:gd name="T1" fmla="*/ 2704 h 2762"/>
                <a:gd name="T2" fmla="*/ 0 w 1524"/>
                <a:gd name="T3" fmla="*/ 2704 h 2762"/>
                <a:gd name="T4" fmla="*/ 0 w 1524"/>
                <a:gd name="T5" fmla="*/ 57 h 2762"/>
                <a:gd name="T6" fmla="*/ 57 w 1524"/>
                <a:gd name="T7" fmla="*/ 0 h 2762"/>
                <a:gd name="T8" fmla="*/ 626 w 1524"/>
                <a:gd name="T9" fmla="*/ 0 h 2762"/>
                <a:gd name="T10" fmla="*/ 669 w 1524"/>
                <a:gd name="T11" fmla="*/ 29 h 2762"/>
                <a:gd name="T12" fmla="*/ 1523 w 1524"/>
                <a:gd name="T13" fmla="*/ 1451 h 2762"/>
                <a:gd name="T14" fmla="*/ 712 w 1524"/>
                <a:gd name="T15" fmla="*/ 1892 h 2762"/>
                <a:gd name="T16" fmla="*/ 712 w 1524"/>
                <a:gd name="T17" fmla="*/ 2704 h 2762"/>
                <a:gd name="T18" fmla="*/ 655 w 1524"/>
                <a:gd name="T19" fmla="*/ 2761 h 2762"/>
                <a:gd name="T20" fmla="*/ 57 w 1524"/>
                <a:gd name="T21" fmla="*/ 2761 h 2762"/>
                <a:gd name="T22" fmla="*/ 0 w 1524"/>
                <a:gd name="T23" fmla="*/ 2704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24" h="2762">
                  <a:moveTo>
                    <a:pt x="0" y="2704"/>
                  </a:moveTo>
                  <a:lnTo>
                    <a:pt x="0" y="2704"/>
                  </a:lnTo>
                  <a:cubicBezTo>
                    <a:pt x="0" y="57"/>
                    <a:pt x="0" y="57"/>
                    <a:pt x="0" y="57"/>
                  </a:cubicBezTo>
                  <a:cubicBezTo>
                    <a:pt x="0" y="29"/>
                    <a:pt x="28" y="0"/>
                    <a:pt x="57" y="0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40" y="0"/>
                    <a:pt x="655" y="14"/>
                    <a:pt x="669" y="29"/>
                  </a:cubicBezTo>
                  <a:cubicBezTo>
                    <a:pt x="1025" y="612"/>
                    <a:pt x="1523" y="1111"/>
                    <a:pt x="1523" y="1451"/>
                  </a:cubicBezTo>
                  <a:cubicBezTo>
                    <a:pt x="1523" y="1878"/>
                    <a:pt x="996" y="2149"/>
                    <a:pt x="712" y="1892"/>
                  </a:cubicBezTo>
                  <a:cubicBezTo>
                    <a:pt x="669" y="2163"/>
                    <a:pt x="712" y="2377"/>
                    <a:pt x="712" y="2704"/>
                  </a:cubicBezTo>
                  <a:cubicBezTo>
                    <a:pt x="712" y="2732"/>
                    <a:pt x="697" y="2761"/>
                    <a:pt x="655" y="2761"/>
                  </a:cubicBezTo>
                  <a:cubicBezTo>
                    <a:pt x="57" y="2761"/>
                    <a:pt x="57" y="2761"/>
                    <a:pt x="57" y="2761"/>
                  </a:cubicBezTo>
                  <a:cubicBezTo>
                    <a:pt x="28" y="2761"/>
                    <a:pt x="0" y="2732"/>
                    <a:pt x="0" y="2704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0F63B443-437A-0142-90F9-41753B59D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663" y="4557713"/>
              <a:ext cx="374650" cy="733425"/>
            </a:xfrm>
            <a:custGeom>
              <a:avLst/>
              <a:gdLst>
                <a:gd name="T0" fmla="*/ 142 w 1040"/>
                <a:gd name="T1" fmla="*/ 0 h 2036"/>
                <a:gd name="T2" fmla="*/ 142 w 1040"/>
                <a:gd name="T3" fmla="*/ 0 h 2036"/>
                <a:gd name="T4" fmla="*/ 0 w 1040"/>
                <a:gd name="T5" fmla="*/ 0 h 2036"/>
                <a:gd name="T6" fmla="*/ 883 w 1040"/>
                <a:gd name="T7" fmla="*/ 1451 h 2036"/>
                <a:gd name="T8" fmla="*/ 412 w 1040"/>
                <a:gd name="T9" fmla="*/ 1992 h 2036"/>
                <a:gd name="T10" fmla="*/ 1039 w 1040"/>
                <a:gd name="T11" fmla="*/ 1451 h 2036"/>
                <a:gd name="T12" fmla="*/ 185 w 1040"/>
                <a:gd name="T13" fmla="*/ 29 h 2036"/>
                <a:gd name="T14" fmla="*/ 142 w 1040"/>
                <a:gd name="T15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0" h="2036">
                  <a:moveTo>
                    <a:pt x="142" y="0"/>
                  </a:moveTo>
                  <a:lnTo>
                    <a:pt x="14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356" y="598"/>
                    <a:pt x="883" y="1111"/>
                    <a:pt x="883" y="1451"/>
                  </a:cubicBezTo>
                  <a:cubicBezTo>
                    <a:pt x="883" y="1736"/>
                    <a:pt x="655" y="1949"/>
                    <a:pt x="412" y="1992"/>
                  </a:cubicBezTo>
                  <a:cubicBezTo>
                    <a:pt x="697" y="2035"/>
                    <a:pt x="1039" y="1793"/>
                    <a:pt x="1039" y="1451"/>
                  </a:cubicBezTo>
                  <a:cubicBezTo>
                    <a:pt x="1039" y="1111"/>
                    <a:pt x="541" y="612"/>
                    <a:pt x="185" y="29"/>
                  </a:cubicBezTo>
                  <a:cubicBezTo>
                    <a:pt x="171" y="14"/>
                    <a:pt x="156" y="0"/>
                    <a:pt x="142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D97D375E-F77D-0042-919E-AF6A3E15E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300" y="5176838"/>
              <a:ext cx="61913" cy="374650"/>
            </a:xfrm>
            <a:custGeom>
              <a:avLst/>
              <a:gdLst>
                <a:gd name="T0" fmla="*/ 171 w 172"/>
                <a:gd name="T1" fmla="*/ 171 h 1041"/>
                <a:gd name="T2" fmla="*/ 171 w 172"/>
                <a:gd name="T3" fmla="*/ 171 h 1041"/>
                <a:gd name="T4" fmla="*/ 71 w 172"/>
                <a:gd name="T5" fmla="*/ 15 h 1041"/>
                <a:gd name="T6" fmla="*/ 28 w 172"/>
                <a:gd name="T7" fmla="*/ 29 h 1041"/>
                <a:gd name="T8" fmla="*/ 14 w 172"/>
                <a:gd name="T9" fmla="*/ 1040 h 1041"/>
                <a:gd name="T10" fmla="*/ 114 w 172"/>
                <a:gd name="T11" fmla="*/ 1040 h 1041"/>
                <a:gd name="T12" fmla="*/ 171 w 172"/>
                <a:gd name="T13" fmla="*/ 983 h 1041"/>
                <a:gd name="T14" fmla="*/ 171 w 172"/>
                <a:gd name="T15" fmla="*/ 171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041">
                  <a:moveTo>
                    <a:pt x="171" y="171"/>
                  </a:moveTo>
                  <a:lnTo>
                    <a:pt x="171" y="171"/>
                  </a:lnTo>
                  <a:cubicBezTo>
                    <a:pt x="142" y="157"/>
                    <a:pt x="114" y="86"/>
                    <a:pt x="71" y="15"/>
                  </a:cubicBezTo>
                  <a:cubicBezTo>
                    <a:pt x="71" y="0"/>
                    <a:pt x="43" y="0"/>
                    <a:pt x="28" y="29"/>
                  </a:cubicBezTo>
                  <a:cubicBezTo>
                    <a:pt x="0" y="300"/>
                    <a:pt x="14" y="713"/>
                    <a:pt x="14" y="1040"/>
                  </a:cubicBezTo>
                  <a:cubicBezTo>
                    <a:pt x="114" y="1040"/>
                    <a:pt x="114" y="1040"/>
                    <a:pt x="114" y="1040"/>
                  </a:cubicBezTo>
                  <a:cubicBezTo>
                    <a:pt x="156" y="1040"/>
                    <a:pt x="171" y="1011"/>
                    <a:pt x="171" y="983"/>
                  </a:cubicBezTo>
                  <a:cubicBezTo>
                    <a:pt x="171" y="656"/>
                    <a:pt x="128" y="442"/>
                    <a:pt x="171" y="171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59D7A28E-A1B9-E54C-BCC1-7E50A21B3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625" y="4900613"/>
              <a:ext cx="236538" cy="312737"/>
            </a:xfrm>
            <a:custGeom>
              <a:avLst/>
              <a:gdLst>
                <a:gd name="T0" fmla="*/ 99 w 656"/>
                <a:gd name="T1" fmla="*/ 782 h 868"/>
                <a:gd name="T2" fmla="*/ 99 w 656"/>
                <a:gd name="T3" fmla="*/ 782 h 868"/>
                <a:gd name="T4" fmla="*/ 156 w 656"/>
                <a:gd name="T5" fmla="*/ 839 h 868"/>
                <a:gd name="T6" fmla="*/ 270 w 656"/>
                <a:gd name="T7" fmla="*/ 867 h 868"/>
                <a:gd name="T8" fmla="*/ 655 w 656"/>
                <a:gd name="T9" fmla="*/ 497 h 868"/>
                <a:gd name="T10" fmla="*/ 441 w 656"/>
                <a:gd name="T11" fmla="*/ 71 h 868"/>
                <a:gd name="T12" fmla="*/ 284 w 656"/>
                <a:gd name="T13" fmla="*/ 43 h 868"/>
                <a:gd name="T14" fmla="*/ 99 w 656"/>
                <a:gd name="T15" fmla="*/ 782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6" h="868">
                  <a:moveTo>
                    <a:pt x="99" y="782"/>
                  </a:moveTo>
                  <a:lnTo>
                    <a:pt x="99" y="782"/>
                  </a:lnTo>
                  <a:cubicBezTo>
                    <a:pt x="113" y="810"/>
                    <a:pt x="128" y="839"/>
                    <a:pt x="156" y="839"/>
                  </a:cubicBezTo>
                  <a:cubicBezTo>
                    <a:pt x="184" y="867"/>
                    <a:pt x="227" y="867"/>
                    <a:pt x="270" y="867"/>
                  </a:cubicBezTo>
                  <a:cubicBezTo>
                    <a:pt x="441" y="867"/>
                    <a:pt x="655" y="711"/>
                    <a:pt x="655" y="497"/>
                  </a:cubicBezTo>
                  <a:cubicBezTo>
                    <a:pt x="655" y="398"/>
                    <a:pt x="569" y="242"/>
                    <a:pt x="441" y="71"/>
                  </a:cubicBezTo>
                  <a:cubicBezTo>
                    <a:pt x="412" y="14"/>
                    <a:pt x="341" y="0"/>
                    <a:pt x="284" y="43"/>
                  </a:cubicBezTo>
                  <a:cubicBezTo>
                    <a:pt x="170" y="171"/>
                    <a:pt x="0" y="412"/>
                    <a:pt x="99" y="782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0B798672-0E55-9F4F-9167-DE02E2AEF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3825" y="4814888"/>
              <a:ext cx="282575" cy="282575"/>
            </a:xfrm>
            <a:custGeom>
              <a:avLst/>
              <a:gdLst>
                <a:gd name="T0" fmla="*/ 755 w 785"/>
                <a:gd name="T1" fmla="*/ 753 h 783"/>
                <a:gd name="T2" fmla="*/ 755 w 785"/>
                <a:gd name="T3" fmla="*/ 753 h 783"/>
                <a:gd name="T4" fmla="*/ 755 w 785"/>
                <a:gd name="T5" fmla="*/ 640 h 783"/>
                <a:gd name="T6" fmla="*/ 143 w 785"/>
                <a:gd name="T7" fmla="*/ 28 h 783"/>
                <a:gd name="T8" fmla="*/ 29 w 785"/>
                <a:gd name="T9" fmla="*/ 28 h 783"/>
                <a:gd name="T10" fmla="*/ 29 w 785"/>
                <a:gd name="T11" fmla="*/ 142 h 783"/>
                <a:gd name="T12" fmla="*/ 641 w 785"/>
                <a:gd name="T13" fmla="*/ 753 h 783"/>
                <a:gd name="T14" fmla="*/ 755 w 785"/>
                <a:gd name="T15" fmla="*/ 75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5" h="783">
                  <a:moveTo>
                    <a:pt x="755" y="753"/>
                  </a:moveTo>
                  <a:lnTo>
                    <a:pt x="755" y="753"/>
                  </a:lnTo>
                  <a:cubicBezTo>
                    <a:pt x="784" y="725"/>
                    <a:pt x="784" y="668"/>
                    <a:pt x="755" y="640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14" y="0"/>
                    <a:pt x="57" y="0"/>
                    <a:pt x="29" y="28"/>
                  </a:cubicBezTo>
                  <a:cubicBezTo>
                    <a:pt x="0" y="57"/>
                    <a:pt x="0" y="114"/>
                    <a:pt x="29" y="142"/>
                  </a:cubicBezTo>
                  <a:cubicBezTo>
                    <a:pt x="641" y="753"/>
                    <a:pt x="641" y="753"/>
                    <a:pt x="641" y="753"/>
                  </a:cubicBezTo>
                  <a:cubicBezTo>
                    <a:pt x="670" y="782"/>
                    <a:pt x="727" y="782"/>
                    <a:pt x="755" y="7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D1B16C8B-BDF6-044F-84B5-840913DA3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4987925"/>
              <a:ext cx="153988" cy="174625"/>
            </a:xfrm>
            <a:custGeom>
              <a:avLst/>
              <a:gdLst>
                <a:gd name="T0" fmla="*/ 428 w 429"/>
                <a:gd name="T1" fmla="*/ 255 h 484"/>
                <a:gd name="T2" fmla="*/ 428 w 429"/>
                <a:gd name="T3" fmla="*/ 255 h 484"/>
                <a:gd name="T4" fmla="*/ 399 w 429"/>
                <a:gd name="T5" fmla="*/ 383 h 484"/>
                <a:gd name="T6" fmla="*/ 71 w 429"/>
                <a:gd name="T7" fmla="*/ 469 h 484"/>
                <a:gd name="T8" fmla="*/ 43 w 429"/>
                <a:gd name="T9" fmla="*/ 483 h 484"/>
                <a:gd name="T10" fmla="*/ 14 w 429"/>
                <a:gd name="T11" fmla="*/ 469 h 484"/>
                <a:gd name="T12" fmla="*/ 29 w 429"/>
                <a:gd name="T13" fmla="*/ 412 h 484"/>
                <a:gd name="T14" fmla="*/ 228 w 429"/>
                <a:gd name="T15" fmla="*/ 326 h 484"/>
                <a:gd name="T16" fmla="*/ 57 w 429"/>
                <a:gd name="T17" fmla="*/ 284 h 484"/>
                <a:gd name="T18" fmla="*/ 14 w 429"/>
                <a:gd name="T19" fmla="*/ 227 h 484"/>
                <a:gd name="T20" fmla="*/ 71 w 429"/>
                <a:gd name="T21" fmla="*/ 198 h 484"/>
                <a:gd name="T22" fmla="*/ 214 w 429"/>
                <a:gd name="T23" fmla="*/ 241 h 484"/>
                <a:gd name="T24" fmla="*/ 100 w 429"/>
                <a:gd name="T25" fmla="*/ 57 h 484"/>
                <a:gd name="T26" fmla="*/ 128 w 429"/>
                <a:gd name="T27" fmla="*/ 0 h 484"/>
                <a:gd name="T28" fmla="*/ 171 w 429"/>
                <a:gd name="T29" fmla="*/ 29 h 484"/>
                <a:gd name="T30" fmla="*/ 428 w 429"/>
                <a:gd name="T31" fmla="*/ 255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9" h="484">
                  <a:moveTo>
                    <a:pt x="428" y="255"/>
                  </a:moveTo>
                  <a:lnTo>
                    <a:pt x="428" y="255"/>
                  </a:lnTo>
                  <a:cubicBezTo>
                    <a:pt x="428" y="298"/>
                    <a:pt x="413" y="341"/>
                    <a:pt x="399" y="383"/>
                  </a:cubicBezTo>
                  <a:cubicBezTo>
                    <a:pt x="314" y="383"/>
                    <a:pt x="143" y="412"/>
                    <a:pt x="71" y="469"/>
                  </a:cubicBezTo>
                  <a:cubicBezTo>
                    <a:pt x="71" y="469"/>
                    <a:pt x="57" y="483"/>
                    <a:pt x="43" y="483"/>
                  </a:cubicBezTo>
                  <a:cubicBezTo>
                    <a:pt x="43" y="483"/>
                    <a:pt x="29" y="469"/>
                    <a:pt x="14" y="469"/>
                  </a:cubicBezTo>
                  <a:cubicBezTo>
                    <a:pt x="0" y="454"/>
                    <a:pt x="0" y="426"/>
                    <a:pt x="29" y="412"/>
                  </a:cubicBezTo>
                  <a:cubicBezTo>
                    <a:pt x="71" y="369"/>
                    <a:pt x="157" y="341"/>
                    <a:pt x="228" y="326"/>
                  </a:cubicBezTo>
                  <a:cubicBezTo>
                    <a:pt x="57" y="284"/>
                    <a:pt x="57" y="284"/>
                    <a:pt x="57" y="284"/>
                  </a:cubicBezTo>
                  <a:cubicBezTo>
                    <a:pt x="29" y="269"/>
                    <a:pt x="14" y="255"/>
                    <a:pt x="14" y="227"/>
                  </a:cubicBezTo>
                  <a:cubicBezTo>
                    <a:pt x="29" y="213"/>
                    <a:pt x="43" y="198"/>
                    <a:pt x="71" y="198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157" y="198"/>
                    <a:pt x="114" y="127"/>
                    <a:pt x="100" y="57"/>
                  </a:cubicBezTo>
                  <a:cubicBezTo>
                    <a:pt x="86" y="29"/>
                    <a:pt x="100" y="14"/>
                    <a:pt x="128" y="0"/>
                  </a:cubicBezTo>
                  <a:cubicBezTo>
                    <a:pt x="143" y="0"/>
                    <a:pt x="171" y="14"/>
                    <a:pt x="171" y="29"/>
                  </a:cubicBezTo>
                  <a:cubicBezTo>
                    <a:pt x="200" y="170"/>
                    <a:pt x="385" y="241"/>
                    <a:pt x="428" y="255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E1B6F0CA-7E92-3D4C-A5B2-3E69BE95D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640263"/>
              <a:ext cx="282575" cy="282575"/>
            </a:xfrm>
            <a:custGeom>
              <a:avLst/>
              <a:gdLst>
                <a:gd name="T0" fmla="*/ 398 w 784"/>
                <a:gd name="T1" fmla="*/ 0 h 784"/>
                <a:gd name="T2" fmla="*/ 398 w 784"/>
                <a:gd name="T3" fmla="*/ 0 h 784"/>
                <a:gd name="T4" fmla="*/ 783 w 784"/>
                <a:gd name="T5" fmla="*/ 398 h 784"/>
                <a:gd name="T6" fmla="*/ 398 w 784"/>
                <a:gd name="T7" fmla="*/ 783 h 784"/>
                <a:gd name="T8" fmla="*/ 0 w 784"/>
                <a:gd name="T9" fmla="*/ 398 h 784"/>
                <a:gd name="T10" fmla="*/ 398 w 784"/>
                <a:gd name="T11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4" h="784">
                  <a:moveTo>
                    <a:pt x="398" y="0"/>
                  </a:moveTo>
                  <a:lnTo>
                    <a:pt x="398" y="0"/>
                  </a:lnTo>
                  <a:cubicBezTo>
                    <a:pt x="612" y="0"/>
                    <a:pt x="783" y="171"/>
                    <a:pt x="783" y="398"/>
                  </a:cubicBezTo>
                  <a:cubicBezTo>
                    <a:pt x="783" y="612"/>
                    <a:pt x="612" y="783"/>
                    <a:pt x="398" y="783"/>
                  </a:cubicBezTo>
                  <a:cubicBezTo>
                    <a:pt x="170" y="783"/>
                    <a:pt x="0" y="612"/>
                    <a:pt x="0" y="398"/>
                  </a:cubicBezTo>
                  <a:cubicBezTo>
                    <a:pt x="0" y="171"/>
                    <a:pt x="170" y="0"/>
                    <a:pt x="398" y="0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72752D43-7686-B249-ADDC-742CFB49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913" y="4649788"/>
              <a:ext cx="169862" cy="261937"/>
            </a:xfrm>
            <a:custGeom>
              <a:avLst/>
              <a:gdLst>
                <a:gd name="T0" fmla="*/ 327 w 471"/>
                <a:gd name="T1" fmla="*/ 113 h 726"/>
                <a:gd name="T2" fmla="*/ 327 w 471"/>
                <a:gd name="T3" fmla="*/ 113 h 726"/>
                <a:gd name="T4" fmla="*/ 0 w 471"/>
                <a:gd name="T5" fmla="*/ 28 h 726"/>
                <a:gd name="T6" fmla="*/ 156 w 471"/>
                <a:gd name="T7" fmla="*/ 113 h 726"/>
                <a:gd name="T8" fmla="*/ 156 w 471"/>
                <a:gd name="T9" fmla="*/ 611 h 726"/>
                <a:gd name="T10" fmla="*/ 0 w 471"/>
                <a:gd name="T11" fmla="*/ 697 h 726"/>
                <a:gd name="T12" fmla="*/ 327 w 471"/>
                <a:gd name="T13" fmla="*/ 611 h 726"/>
                <a:gd name="T14" fmla="*/ 327 w 471"/>
                <a:gd name="T15" fmla="*/ 113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1" h="726">
                  <a:moveTo>
                    <a:pt x="327" y="113"/>
                  </a:moveTo>
                  <a:lnTo>
                    <a:pt x="327" y="113"/>
                  </a:lnTo>
                  <a:cubicBezTo>
                    <a:pt x="242" y="28"/>
                    <a:pt x="114" y="0"/>
                    <a:pt x="0" y="28"/>
                  </a:cubicBezTo>
                  <a:cubicBezTo>
                    <a:pt x="57" y="42"/>
                    <a:pt x="114" y="71"/>
                    <a:pt x="156" y="113"/>
                  </a:cubicBezTo>
                  <a:cubicBezTo>
                    <a:pt x="299" y="256"/>
                    <a:pt x="299" y="469"/>
                    <a:pt x="156" y="611"/>
                  </a:cubicBezTo>
                  <a:cubicBezTo>
                    <a:pt x="114" y="654"/>
                    <a:pt x="57" y="683"/>
                    <a:pt x="0" y="697"/>
                  </a:cubicBezTo>
                  <a:cubicBezTo>
                    <a:pt x="114" y="725"/>
                    <a:pt x="242" y="697"/>
                    <a:pt x="327" y="611"/>
                  </a:cubicBezTo>
                  <a:cubicBezTo>
                    <a:pt x="470" y="469"/>
                    <a:pt x="470" y="256"/>
                    <a:pt x="327" y="113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D23C02AF-AF89-B34F-A6A2-759E1B11B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4594225"/>
              <a:ext cx="404812" cy="374650"/>
            </a:xfrm>
            <a:custGeom>
              <a:avLst/>
              <a:gdLst>
                <a:gd name="T0" fmla="*/ 925 w 1126"/>
                <a:gd name="T1" fmla="*/ 157 h 1040"/>
                <a:gd name="T2" fmla="*/ 925 w 1126"/>
                <a:gd name="T3" fmla="*/ 157 h 1040"/>
                <a:gd name="T4" fmla="*/ 569 w 1126"/>
                <a:gd name="T5" fmla="*/ 0 h 1040"/>
                <a:gd name="T6" fmla="*/ 199 w 1126"/>
                <a:gd name="T7" fmla="*/ 157 h 1040"/>
                <a:gd name="T8" fmla="*/ 199 w 1126"/>
                <a:gd name="T9" fmla="*/ 882 h 1040"/>
                <a:gd name="T10" fmla="*/ 569 w 1126"/>
                <a:gd name="T11" fmla="*/ 1039 h 1040"/>
                <a:gd name="T12" fmla="*/ 925 w 1126"/>
                <a:gd name="T13" fmla="*/ 882 h 1040"/>
                <a:gd name="T14" fmla="*/ 925 w 1126"/>
                <a:gd name="T15" fmla="*/ 157 h 1040"/>
                <a:gd name="T16" fmla="*/ 811 w 1126"/>
                <a:gd name="T17" fmla="*/ 768 h 1040"/>
                <a:gd name="T18" fmla="*/ 811 w 1126"/>
                <a:gd name="T19" fmla="*/ 768 h 1040"/>
                <a:gd name="T20" fmla="*/ 313 w 1126"/>
                <a:gd name="T21" fmla="*/ 768 h 1040"/>
                <a:gd name="T22" fmla="*/ 313 w 1126"/>
                <a:gd name="T23" fmla="*/ 270 h 1040"/>
                <a:gd name="T24" fmla="*/ 569 w 1126"/>
                <a:gd name="T25" fmla="*/ 171 h 1040"/>
                <a:gd name="T26" fmla="*/ 811 w 1126"/>
                <a:gd name="T27" fmla="*/ 270 h 1040"/>
                <a:gd name="T28" fmla="*/ 811 w 1126"/>
                <a:gd name="T29" fmla="*/ 768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6" h="1040">
                  <a:moveTo>
                    <a:pt x="925" y="157"/>
                  </a:moveTo>
                  <a:lnTo>
                    <a:pt x="925" y="157"/>
                  </a:lnTo>
                  <a:cubicBezTo>
                    <a:pt x="825" y="57"/>
                    <a:pt x="697" y="0"/>
                    <a:pt x="569" y="0"/>
                  </a:cubicBezTo>
                  <a:cubicBezTo>
                    <a:pt x="427" y="0"/>
                    <a:pt x="299" y="57"/>
                    <a:pt x="199" y="157"/>
                  </a:cubicBezTo>
                  <a:cubicBezTo>
                    <a:pt x="0" y="356"/>
                    <a:pt x="0" y="683"/>
                    <a:pt x="199" y="882"/>
                  </a:cubicBezTo>
                  <a:cubicBezTo>
                    <a:pt x="299" y="982"/>
                    <a:pt x="427" y="1039"/>
                    <a:pt x="569" y="1039"/>
                  </a:cubicBezTo>
                  <a:cubicBezTo>
                    <a:pt x="697" y="1039"/>
                    <a:pt x="825" y="982"/>
                    <a:pt x="925" y="882"/>
                  </a:cubicBezTo>
                  <a:cubicBezTo>
                    <a:pt x="1125" y="683"/>
                    <a:pt x="1125" y="356"/>
                    <a:pt x="925" y="157"/>
                  </a:cubicBezTo>
                  <a:close/>
                  <a:moveTo>
                    <a:pt x="811" y="768"/>
                  </a:moveTo>
                  <a:lnTo>
                    <a:pt x="811" y="768"/>
                  </a:lnTo>
                  <a:cubicBezTo>
                    <a:pt x="669" y="911"/>
                    <a:pt x="455" y="911"/>
                    <a:pt x="313" y="768"/>
                  </a:cubicBezTo>
                  <a:cubicBezTo>
                    <a:pt x="185" y="626"/>
                    <a:pt x="185" y="413"/>
                    <a:pt x="313" y="270"/>
                  </a:cubicBezTo>
                  <a:cubicBezTo>
                    <a:pt x="384" y="213"/>
                    <a:pt x="469" y="171"/>
                    <a:pt x="569" y="171"/>
                  </a:cubicBezTo>
                  <a:cubicBezTo>
                    <a:pt x="654" y="171"/>
                    <a:pt x="740" y="213"/>
                    <a:pt x="811" y="270"/>
                  </a:cubicBezTo>
                  <a:cubicBezTo>
                    <a:pt x="939" y="413"/>
                    <a:pt x="939" y="626"/>
                    <a:pt x="811" y="768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584D0EF5-261F-F843-98E9-F68EC4C8EB61}"/>
              </a:ext>
            </a:extLst>
          </p:cNvPr>
          <p:cNvSpPr/>
          <p:nvPr/>
        </p:nvSpPr>
        <p:spPr>
          <a:xfrm>
            <a:off x="4084169" y="5070224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39FAC3-8026-9B48-AA45-C9EAB979F50B}"/>
              </a:ext>
            </a:extLst>
          </p:cNvPr>
          <p:cNvSpPr/>
          <p:nvPr/>
        </p:nvSpPr>
        <p:spPr>
          <a:xfrm>
            <a:off x="4084169" y="9747841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FF551D-5A60-0448-BA30-CDAD05A1F76C}"/>
              </a:ext>
            </a:extLst>
          </p:cNvPr>
          <p:cNvSpPr/>
          <p:nvPr/>
        </p:nvSpPr>
        <p:spPr>
          <a:xfrm>
            <a:off x="4060018" y="7409032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3B603B-274C-704D-9879-4EA43815D62D}"/>
              </a:ext>
            </a:extLst>
          </p:cNvPr>
          <p:cNvSpPr txBox="1"/>
          <p:nvPr/>
        </p:nvSpPr>
        <p:spPr>
          <a:xfrm>
            <a:off x="6158877" y="5538379"/>
            <a:ext cx="448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374F63-6E02-3044-9950-87EB4317F983}"/>
              </a:ext>
            </a:extLst>
          </p:cNvPr>
          <p:cNvSpPr txBox="1"/>
          <p:nvPr/>
        </p:nvSpPr>
        <p:spPr>
          <a:xfrm>
            <a:off x="6265354" y="7836157"/>
            <a:ext cx="448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AA9771-8C06-2E41-8DAC-B54AA37B8F6B}"/>
              </a:ext>
            </a:extLst>
          </p:cNvPr>
          <p:cNvSpPr txBox="1"/>
          <p:nvPr/>
        </p:nvSpPr>
        <p:spPr>
          <a:xfrm>
            <a:off x="6158877" y="10095741"/>
            <a:ext cx="448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5FAE1B-C3B4-D140-AC24-7C90D46AE0BE}"/>
              </a:ext>
            </a:extLst>
          </p:cNvPr>
          <p:cNvSpPr/>
          <p:nvPr/>
        </p:nvSpPr>
        <p:spPr>
          <a:xfrm>
            <a:off x="3655735" y="5492213"/>
            <a:ext cx="27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9799E1-7657-B54F-B816-7430B0590E9E}"/>
              </a:ext>
            </a:extLst>
          </p:cNvPr>
          <p:cNvSpPr/>
          <p:nvPr/>
        </p:nvSpPr>
        <p:spPr>
          <a:xfrm>
            <a:off x="3628026" y="7861476"/>
            <a:ext cx="27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49448C-E61D-6A45-823F-0B0EE8D12CE9}"/>
              </a:ext>
            </a:extLst>
          </p:cNvPr>
          <p:cNvSpPr/>
          <p:nvPr/>
        </p:nvSpPr>
        <p:spPr>
          <a:xfrm>
            <a:off x="3622092" y="10206853"/>
            <a:ext cx="27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5E8FB1-5ED8-8942-8448-FAA487A181BE}"/>
              </a:ext>
            </a:extLst>
          </p:cNvPr>
          <p:cNvSpPr/>
          <p:nvPr/>
        </p:nvSpPr>
        <p:spPr>
          <a:xfrm>
            <a:off x="11075460" y="5417510"/>
            <a:ext cx="2818973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45C279-1E32-7D45-A808-ECEBA57551F9}"/>
              </a:ext>
            </a:extLst>
          </p:cNvPr>
          <p:cNvSpPr/>
          <p:nvPr/>
        </p:nvSpPr>
        <p:spPr>
          <a:xfrm>
            <a:off x="11565584" y="5608695"/>
            <a:ext cx="183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MBC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46D014-BB8A-A443-BAF3-220093A4C977}"/>
              </a:ext>
            </a:extLst>
          </p:cNvPr>
          <p:cNvSpPr/>
          <p:nvPr/>
        </p:nvSpPr>
        <p:spPr>
          <a:xfrm>
            <a:off x="11075460" y="7670853"/>
            <a:ext cx="2818973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553CB5-2004-8D4C-81A2-AA2186A7CD93}"/>
              </a:ext>
            </a:extLst>
          </p:cNvPr>
          <p:cNvSpPr/>
          <p:nvPr/>
        </p:nvSpPr>
        <p:spPr>
          <a:xfrm>
            <a:off x="11565584" y="7862038"/>
            <a:ext cx="183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DCIS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D24518-7C0C-0145-AF1C-2AF69DB9EABA}"/>
              </a:ext>
            </a:extLst>
          </p:cNvPr>
          <p:cNvSpPr/>
          <p:nvPr/>
        </p:nvSpPr>
        <p:spPr>
          <a:xfrm>
            <a:off x="11075460" y="9891539"/>
            <a:ext cx="2818973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773DD7-5FF4-F345-837B-87925247EBEF}"/>
              </a:ext>
            </a:extLst>
          </p:cNvPr>
          <p:cNvSpPr/>
          <p:nvPr/>
        </p:nvSpPr>
        <p:spPr>
          <a:xfrm>
            <a:off x="11565584" y="10082724"/>
            <a:ext cx="183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IDC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414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F95925-96ED-1640-8312-EC124C719774}"/>
              </a:ext>
            </a:extLst>
          </p:cNvPr>
          <p:cNvSpPr txBox="1"/>
          <p:nvPr/>
        </p:nvSpPr>
        <p:spPr>
          <a:xfrm>
            <a:off x="24884743" y="13389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V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BFE3FD-4F03-9B4B-AD56-C168BADA8704}"/>
              </a:ext>
            </a:extLst>
          </p:cNvPr>
          <p:cNvGrpSpPr/>
          <p:nvPr/>
        </p:nvGrpSpPr>
        <p:grpSpPr>
          <a:xfrm>
            <a:off x="2831593" y="4492354"/>
            <a:ext cx="7063521" cy="7063521"/>
            <a:chOff x="5292725" y="4556125"/>
            <a:chExt cx="1066800" cy="1066800"/>
          </a:xfrm>
          <a:solidFill>
            <a:schemeClr val="accent3"/>
          </a:solidFill>
        </p:grpSpPr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77C9E6BA-9FB8-FD42-B6C5-27993B3A6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725" y="4941888"/>
              <a:ext cx="1066800" cy="681037"/>
            </a:xfrm>
            <a:custGeom>
              <a:avLst/>
              <a:gdLst>
                <a:gd name="T0" fmla="*/ 2509 w 2962"/>
                <a:gd name="T1" fmla="*/ 1120 h 1891"/>
                <a:gd name="T2" fmla="*/ 2392 w 2962"/>
                <a:gd name="T3" fmla="*/ 1053 h 1891"/>
                <a:gd name="T4" fmla="*/ 2761 w 2962"/>
                <a:gd name="T5" fmla="*/ 635 h 1891"/>
                <a:gd name="T6" fmla="*/ 2660 w 2962"/>
                <a:gd name="T7" fmla="*/ 101 h 1891"/>
                <a:gd name="T8" fmla="*/ 2141 w 2962"/>
                <a:gd name="T9" fmla="*/ 251 h 1891"/>
                <a:gd name="T10" fmla="*/ 1840 w 2962"/>
                <a:gd name="T11" fmla="*/ 786 h 1891"/>
                <a:gd name="T12" fmla="*/ 1991 w 2962"/>
                <a:gd name="T13" fmla="*/ 1120 h 1891"/>
                <a:gd name="T14" fmla="*/ 1472 w 2962"/>
                <a:gd name="T15" fmla="*/ 1338 h 1891"/>
                <a:gd name="T16" fmla="*/ 1322 w 2962"/>
                <a:gd name="T17" fmla="*/ 1037 h 1891"/>
                <a:gd name="T18" fmla="*/ 753 w 2962"/>
                <a:gd name="T19" fmla="*/ 118 h 1891"/>
                <a:gd name="T20" fmla="*/ 184 w 2962"/>
                <a:gd name="T21" fmla="*/ 1037 h 1891"/>
                <a:gd name="T22" fmla="*/ 0 w 2962"/>
                <a:gd name="T23" fmla="*/ 1556 h 1891"/>
                <a:gd name="T24" fmla="*/ 67 w 2962"/>
                <a:gd name="T25" fmla="*/ 1890 h 1891"/>
                <a:gd name="T26" fmla="*/ 569 w 2962"/>
                <a:gd name="T27" fmla="*/ 1823 h 1891"/>
                <a:gd name="T28" fmla="*/ 117 w 2962"/>
                <a:gd name="T29" fmla="*/ 1773 h 1891"/>
                <a:gd name="T30" fmla="*/ 435 w 2962"/>
                <a:gd name="T31" fmla="*/ 1238 h 1891"/>
                <a:gd name="T32" fmla="*/ 770 w 2962"/>
                <a:gd name="T33" fmla="*/ 1388 h 1891"/>
                <a:gd name="T34" fmla="*/ 1104 w 2962"/>
                <a:gd name="T35" fmla="*/ 1238 h 1891"/>
                <a:gd name="T36" fmla="*/ 1204 w 2962"/>
                <a:gd name="T37" fmla="*/ 1254 h 1891"/>
                <a:gd name="T38" fmla="*/ 1422 w 2962"/>
                <a:gd name="T39" fmla="*/ 1773 h 1891"/>
                <a:gd name="T40" fmla="*/ 970 w 2962"/>
                <a:gd name="T41" fmla="*/ 1823 h 1891"/>
                <a:gd name="T42" fmla="*/ 2894 w 2962"/>
                <a:gd name="T43" fmla="*/ 1890 h 1891"/>
                <a:gd name="T44" fmla="*/ 2961 w 2962"/>
                <a:gd name="T45" fmla="*/ 1556 h 1891"/>
                <a:gd name="T46" fmla="*/ 770 w 2962"/>
                <a:gd name="T47" fmla="*/ 1003 h 1891"/>
                <a:gd name="T48" fmla="*/ 552 w 2962"/>
                <a:gd name="T49" fmla="*/ 769 h 1891"/>
                <a:gd name="T50" fmla="*/ 987 w 2962"/>
                <a:gd name="T51" fmla="*/ 669 h 1891"/>
                <a:gd name="T52" fmla="*/ 770 w 2962"/>
                <a:gd name="T53" fmla="*/ 1003 h 1891"/>
                <a:gd name="T54" fmla="*/ 770 w 2962"/>
                <a:gd name="T55" fmla="*/ 1271 h 1891"/>
                <a:gd name="T56" fmla="*/ 686 w 2962"/>
                <a:gd name="T57" fmla="*/ 1120 h 1891"/>
                <a:gd name="T58" fmla="*/ 853 w 2962"/>
                <a:gd name="T59" fmla="*/ 1120 h 1891"/>
                <a:gd name="T60" fmla="*/ 770 w 2962"/>
                <a:gd name="T61" fmla="*/ 1271 h 1891"/>
                <a:gd name="T62" fmla="*/ 970 w 2962"/>
                <a:gd name="T63" fmla="*/ 1120 h 1891"/>
                <a:gd name="T64" fmla="*/ 1104 w 2962"/>
                <a:gd name="T65" fmla="*/ 786 h 1891"/>
                <a:gd name="T66" fmla="*/ 1037 w 2962"/>
                <a:gd name="T67" fmla="*/ 552 h 1891"/>
                <a:gd name="T68" fmla="*/ 435 w 2962"/>
                <a:gd name="T69" fmla="*/ 619 h 1891"/>
                <a:gd name="T70" fmla="*/ 569 w 2962"/>
                <a:gd name="T71" fmla="*/ 1053 h 1891"/>
                <a:gd name="T72" fmla="*/ 435 w 2962"/>
                <a:gd name="T73" fmla="*/ 1120 h 1891"/>
                <a:gd name="T74" fmla="*/ 301 w 2962"/>
                <a:gd name="T75" fmla="*/ 1037 h 1891"/>
                <a:gd name="T76" fmla="*/ 753 w 2962"/>
                <a:gd name="T77" fmla="*/ 218 h 1891"/>
                <a:gd name="T78" fmla="*/ 1204 w 2962"/>
                <a:gd name="T79" fmla="*/ 1037 h 1891"/>
                <a:gd name="T80" fmla="*/ 1104 w 2962"/>
                <a:gd name="T81" fmla="*/ 1120 h 1891"/>
                <a:gd name="T82" fmla="*/ 2443 w 2962"/>
                <a:gd name="T83" fmla="*/ 134 h 1891"/>
                <a:gd name="T84" fmla="*/ 2576 w 2962"/>
                <a:gd name="T85" fmla="*/ 185 h 1891"/>
                <a:gd name="T86" fmla="*/ 2643 w 2962"/>
                <a:gd name="T87" fmla="*/ 635 h 1891"/>
                <a:gd name="T88" fmla="*/ 2526 w 2962"/>
                <a:gd name="T89" fmla="*/ 585 h 1891"/>
                <a:gd name="T90" fmla="*/ 2443 w 2962"/>
                <a:gd name="T91" fmla="*/ 134 h 1891"/>
                <a:gd name="T92" fmla="*/ 2191 w 2962"/>
                <a:gd name="T93" fmla="*/ 351 h 1891"/>
                <a:gd name="T94" fmla="*/ 1958 w 2962"/>
                <a:gd name="T95" fmla="*/ 569 h 1891"/>
                <a:gd name="T96" fmla="*/ 1958 w 2962"/>
                <a:gd name="T97" fmla="*/ 686 h 1891"/>
                <a:gd name="T98" fmla="*/ 2409 w 2962"/>
                <a:gd name="T99" fmla="*/ 686 h 1891"/>
                <a:gd name="T100" fmla="*/ 2191 w 2962"/>
                <a:gd name="T101" fmla="*/ 1003 h 1891"/>
                <a:gd name="T102" fmla="*/ 1958 w 2962"/>
                <a:gd name="T103" fmla="*/ 686 h 1891"/>
                <a:gd name="T104" fmla="*/ 2191 w 2962"/>
                <a:gd name="T105" fmla="*/ 1120 h 1891"/>
                <a:gd name="T106" fmla="*/ 2275 w 2962"/>
                <a:gd name="T107" fmla="*/ 1187 h 1891"/>
                <a:gd name="T108" fmla="*/ 2108 w 2962"/>
                <a:gd name="T109" fmla="*/ 1187 h 1891"/>
                <a:gd name="T110" fmla="*/ 2191 w 2962"/>
                <a:gd name="T111" fmla="*/ 1120 h 1891"/>
                <a:gd name="T112" fmla="*/ 1539 w 2962"/>
                <a:gd name="T113" fmla="*/ 1773 h 1891"/>
                <a:gd name="T114" fmla="*/ 1857 w 2962"/>
                <a:gd name="T115" fmla="*/ 1238 h 1891"/>
                <a:gd name="T116" fmla="*/ 2191 w 2962"/>
                <a:gd name="T117" fmla="*/ 1388 h 1891"/>
                <a:gd name="T118" fmla="*/ 2509 w 2962"/>
                <a:gd name="T119" fmla="*/ 1238 h 1891"/>
                <a:gd name="T120" fmla="*/ 2844 w 2962"/>
                <a:gd name="T121" fmla="*/ 1773 h 1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62" h="1891">
                  <a:moveTo>
                    <a:pt x="2509" y="1120"/>
                  </a:moveTo>
                  <a:lnTo>
                    <a:pt x="2509" y="1120"/>
                  </a:lnTo>
                  <a:cubicBezTo>
                    <a:pt x="2392" y="1120"/>
                    <a:pt x="2392" y="1120"/>
                    <a:pt x="2392" y="1120"/>
                  </a:cubicBezTo>
                  <a:cubicBezTo>
                    <a:pt x="2392" y="1053"/>
                    <a:pt x="2392" y="1053"/>
                    <a:pt x="2392" y="1053"/>
                  </a:cubicBezTo>
                  <a:cubicBezTo>
                    <a:pt x="2443" y="1020"/>
                    <a:pt x="2476" y="970"/>
                    <a:pt x="2509" y="903"/>
                  </a:cubicBezTo>
                  <a:cubicBezTo>
                    <a:pt x="2643" y="886"/>
                    <a:pt x="2761" y="769"/>
                    <a:pt x="2761" y="635"/>
                  </a:cubicBezTo>
                  <a:cubicBezTo>
                    <a:pt x="2761" y="317"/>
                    <a:pt x="2761" y="317"/>
                    <a:pt x="2761" y="317"/>
                  </a:cubicBezTo>
                  <a:cubicBezTo>
                    <a:pt x="2761" y="235"/>
                    <a:pt x="2727" y="151"/>
                    <a:pt x="2660" y="101"/>
                  </a:cubicBezTo>
                  <a:cubicBezTo>
                    <a:pt x="2593" y="34"/>
                    <a:pt x="2526" y="0"/>
                    <a:pt x="2426" y="18"/>
                  </a:cubicBezTo>
                  <a:cubicBezTo>
                    <a:pt x="2292" y="18"/>
                    <a:pt x="2175" y="118"/>
                    <a:pt x="2141" y="251"/>
                  </a:cubicBezTo>
                  <a:cubicBezTo>
                    <a:pt x="1974" y="267"/>
                    <a:pt x="1840" y="418"/>
                    <a:pt x="1840" y="585"/>
                  </a:cubicBezTo>
                  <a:cubicBezTo>
                    <a:pt x="1840" y="786"/>
                    <a:pt x="1840" y="786"/>
                    <a:pt x="1840" y="786"/>
                  </a:cubicBezTo>
                  <a:cubicBezTo>
                    <a:pt x="1840" y="903"/>
                    <a:pt x="1907" y="1003"/>
                    <a:pt x="1991" y="1053"/>
                  </a:cubicBezTo>
                  <a:cubicBezTo>
                    <a:pt x="1991" y="1120"/>
                    <a:pt x="1991" y="1120"/>
                    <a:pt x="1991" y="1120"/>
                  </a:cubicBezTo>
                  <a:cubicBezTo>
                    <a:pt x="1857" y="1120"/>
                    <a:pt x="1857" y="1120"/>
                    <a:pt x="1857" y="1120"/>
                  </a:cubicBezTo>
                  <a:cubicBezTo>
                    <a:pt x="1690" y="1120"/>
                    <a:pt x="1556" y="1221"/>
                    <a:pt x="1472" y="1338"/>
                  </a:cubicBezTo>
                  <a:cubicBezTo>
                    <a:pt x="1439" y="1271"/>
                    <a:pt x="1372" y="1204"/>
                    <a:pt x="1288" y="1171"/>
                  </a:cubicBezTo>
                  <a:cubicBezTo>
                    <a:pt x="1305" y="1120"/>
                    <a:pt x="1322" y="1070"/>
                    <a:pt x="1322" y="1037"/>
                  </a:cubicBezTo>
                  <a:cubicBezTo>
                    <a:pt x="1322" y="669"/>
                    <a:pt x="1322" y="669"/>
                    <a:pt x="1322" y="669"/>
                  </a:cubicBezTo>
                  <a:cubicBezTo>
                    <a:pt x="1322" y="368"/>
                    <a:pt x="1070" y="118"/>
                    <a:pt x="753" y="118"/>
                  </a:cubicBezTo>
                  <a:cubicBezTo>
                    <a:pt x="435" y="118"/>
                    <a:pt x="184" y="368"/>
                    <a:pt x="184" y="669"/>
                  </a:cubicBezTo>
                  <a:cubicBezTo>
                    <a:pt x="184" y="1037"/>
                    <a:pt x="184" y="1037"/>
                    <a:pt x="184" y="1037"/>
                  </a:cubicBezTo>
                  <a:cubicBezTo>
                    <a:pt x="184" y="1087"/>
                    <a:pt x="201" y="1137"/>
                    <a:pt x="218" y="1187"/>
                  </a:cubicBezTo>
                  <a:cubicBezTo>
                    <a:pt x="84" y="1254"/>
                    <a:pt x="0" y="1405"/>
                    <a:pt x="0" y="1556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856"/>
                    <a:pt x="34" y="1890"/>
                    <a:pt x="67" y="1890"/>
                  </a:cubicBezTo>
                  <a:cubicBezTo>
                    <a:pt x="502" y="1890"/>
                    <a:pt x="502" y="1890"/>
                    <a:pt x="502" y="1890"/>
                  </a:cubicBezTo>
                  <a:cubicBezTo>
                    <a:pt x="535" y="1890"/>
                    <a:pt x="569" y="1856"/>
                    <a:pt x="569" y="1823"/>
                  </a:cubicBezTo>
                  <a:cubicBezTo>
                    <a:pt x="569" y="1790"/>
                    <a:pt x="535" y="1773"/>
                    <a:pt x="502" y="1773"/>
                  </a:cubicBezTo>
                  <a:cubicBezTo>
                    <a:pt x="117" y="1773"/>
                    <a:pt x="117" y="1773"/>
                    <a:pt x="117" y="1773"/>
                  </a:cubicBezTo>
                  <a:cubicBezTo>
                    <a:pt x="117" y="1556"/>
                    <a:pt x="117" y="1556"/>
                    <a:pt x="117" y="1556"/>
                  </a:cubicBezTo>
                  <a:cubicBezTo>
                    <a:pt x="117" y="1388"/>
                    <a:pt x="267" y="1238"/>
                    <a:pt x="435" y="1238"/>
                  </a:cubicBezTo>
                  <a:cubicBezTo>
                    <a:pt x="569" y="1238"/>
                    <a:pt x="569" y="1238"/>
                    <a:pt x="569" y="1238"/>
                  </a:cubicBezTo>
                  <a:cubicBezTo>
                    <a:pt x="602" y="1321"/>
                    <a:pt x="669" y="1388"/>
                    <a:pt x="770" y="1388"/>
                  </a:cubicBezTo>
                  <a:cubicBezTo>
                    <a:pt x="853" y="1388"/>
                    <a:pt x="937" y="1321"/>
                    <a:pt x="954" y="1238"/>
                  </a:cubicBezTo>
                  <a:cubicBezTo>
                    <a:pt x="1104" y="1238"/>
                    <a:pt x="1104" y="1238"/>
                    <a:pt x="1104" y="1238"/>
                  </a:cubicBezTo>
                  <a:cubicBezTo>
                    <a:pt x="1121" y="1238"/>
                    <a:pt x="1155" y="1238"/>
                    <a:pt x="1171" y="1254"/>
                  </a:cubicBezTo>
                  <a:cubicBezTo>
                    <a:pt x="1188" y="1254"/>
                    <a:pt x="1188" y="1254"/>
                    <a:pt x="1204" y="1254"/>
                  </a:cubicBezTo>
                  <a:cubicBezTo>
                    <a:pt x="1322" y="1305"/>
                    <a:pt x="1422" y="1422"/>
                    <a:pt x="1422" y="1556"/>
                  </a:cubicBezTo>
                  <a:cubicBezTo>
                    <a:pt x="1422" y="1773"/>
                    <a:pt x="1422" y="1773"/>
                    <a:pt x="1422" y="1773"/>
                  </a:cubicBezTo>
                  <a:cubicBezTo>
                    <a:pt x="1020" y="1773"/>
                    <a:pt x="1020" y="1773"/>
                    <a:pt x="1020" y="1773"/>
                  </a:cubicBezTo>
                  <a:cubicBezTo>
                    <a:pt x="1004" y="1773"/>
                    <a:pt x="970" y="1790"/>
                    <a:pt x="970" y="1823"/>
                  </a:cubicBezTo>
                  <a:cubicBezTo>
                    <a:pt x="970" y="1856"/>
                    <a:pt x="1004" y="1890"/>
                    <a:pt x="1020" y="1890"/>
                  </a:cubicBezTo>
                  <a:cubicBezTo>
                    <a:pt x="2894" y="1890"/>
                    <a:pt x="2894" y="1890"/>
                    <a:pt x="2894" y="1890"/>
                  </a:cubicBezTo>
                  <a:cubicBezTo>
                    <a:pt x="2928" y="1890"/>
                    <a:pt x="2961" y="1856"/>
                    <a:pt x="2961" y="1823"/>
                  </a:cubicBezTo>
                  <a:cubicBezTo>
                    <a:pt x="2961" y="1556"/>
                    <a:pt x="2961" y="1556"/>
                    <a:pt x="2961" y="1556"/>
                  </a:cubicBezTo>
                  <a:cubicBezTo>
                    <a:pt x="2961" y="1321"/>
                    <a:pt x="2761" y="1120"/>
                    <a:pt x="2509" y="1120"/>
                  </a:cubicBezTo>
                  <a:close/>
                  <a:moveTo>
                    <a:pt x="770" y="1003"/>
                  </a:moveTo>
                  <a:lnTo>
                    <a:pt x="770" y="1003"/>
                  </a:lnTo>
                  <a:cubicBezTo>
                    <a:pt x="636" y="1003"/>
                    <a:pt x="552" y="903"/>
                    <a:pt x="552" y="769"/>
                  </a:cubicBezTo>
                  <a:cubicBezTo>
                    <a:pt x="552" y="669"/>
                    <a:pt x="552" y="669"/>
                    <a:pt x="552" y="669"/>
                  </a:cubicBezTo>
                  <a:cubicBezTo>
                    <a:pt x="987" y="669"/>
                    <a:pt x="987" y="669"/>
                    <a:pt x="987" y="669"/>
                  </a:cubicBezTo>
                  <a:cubicBezTo>
                    <a:pt x="987" y="786"/>
                    <a:pt x="987" y="786"/>
                    <a:pt x="987" y="786"/>
                  </a:cubicBezTo>
                  <a:cubicBezTo>
                    <a:pt x="987" y="920"/>
                    <a:pt x="887" y="1003"/>
                    <a:pt x="770" y="1003"/>
                  </a:cubicBezTo>
                  <a:close/>
                  <a:moveTo>
                    <a:pt x="770" y="1271"/>
                  </a:moveTo>
                  <a:lnTo>
                    <a:pt x="770" y="1271"/>
                  </a:lnTo>
                  <a:cubicBezTo>
                    <a:pt x="719" y="1271"/>
                    <a:pt x="686" y="1238"/>
                    <a:pt x="686" y="1187"/>
                  </a:cubicBezTo>
                  <a:cubicBezTo>
                    <a:pt x="686" y="1120"/>
                    <a:pt x="686" y="1120"/>
                    <a:pt x="686" y="1120"/>
                  </a:cubicBezTo>
                  <a:cubicBezTo>
                    <a:pt x="719" y="1120"/>
                    <a:pt x="736" y="1120"/>
                    <a:pt x="770" y="1120"/>
                  </a:cubicBezTo>
                  <a:cubicBezTo>
                    <a:pt x="803" y="1120"/>
                    <a:pt x="820" y="1120"/>
                    <a:pt x="853" y="1120"/>
                  </a:cubicBezTo>
                  <a:cubicBezTo>
                    <a:pt x="853" y="1187"/>
                    <a:pt x="853" y="1187"/>
                    <a:pt x="853" y="1187"/>
                  </a:cubicBezTo>
                  <a:cubicBezTo>
                    <a:pt x="853" y="1238"/>
                    <a:pt x="820" y="1271"/>
                    <a:pt x="770" y="1271"/>
                  </a:cubicBezTo>
                  <a:close/>
                  <a:moveTo>
                    <a:pt x="970" y="1120"/>
                  </a:moveTo>
                  <a:lnTo>
                    <a:pt x="970" y="1120"/>
                  </a:lnTo>
                  <a:cubicBezTo>
                    <a:pt x="970" y="1053"/>
                    <a:pt x="970" y="1053"/>
                    <a:pt x="970" y="1053"/>
                  </a:cubicBezTo>
                  <a:cubicBezTo>
                    <a:pt x="1054" y="1003"/>
                    <a:pt x="1104" y="903"/>
                    <a:pt x="1104" y="786"/>
                  </a:cubicBezTo>
                  <a:cubicBezTo>
                    <a:pt x="1104" y="619"/>
                    <a:pt x="1104" y="619"/>
                    <a:pt x="1104" y="619"/>
                  </a:cubicBezTo>
                  <a:cubicBezTo>
                    <a:pt x="1104" y="585"/>
                    <a:pt x="1070" y="552"/>
                    <a:pt x="1037" y="552"/>
                  </a:cubicBezTo>
                  <a:cubicBezTo>
                    <a:pt x="485" y="552"/>
                    <a:pt x="485" y="552"/>
                    <a:pt x="485" y="552"/>
                  </a:cubicBezTo>
                  <a:cubicBezTo>
                    <a:pt x="452" y="552"/>
                    <a:pt x="435" y="585"/>
                    <a:pt x="435" y="619"/>
                  </a:cubicBezTo>
                  <a:cubicBezTo>
                    <a:pt x="435" y="769"/>
                    <a:pt x="435" y="769"/>
                    <a:pt x="435" y="769"/>
                  </a:cubicBezTo>
                  <a:cubicBezTo>
                    <a:pt x="435" y="886"/>
                    <a:pt x="485" y="987"/>
                    <a:pt x="569" y="1053"/>
                  </a:cubicBezTo>
                  <a:cubicBezTo>
                    <a:pt x="569" y="1120"/>
                    <a:pt x="569" y="1120"/>
                    <a:pt x="569" y="1120"/>
                  </a:cubicBezTo>
                  <a:cubicBezTo>
                    <a:pt x="435" y="1120"/>
                    <a:pt x="435" y="1120"/>
                    <a:pt x="435" y="1120"/>
                  </a:cubicBezTo>
                  <a:cubicBezTo>
                    <a:pt x="401" y="1120"/>
                    <a:pt x="368" y="1137"/>
                    <a:pt x="334" y="1137"/>
                  </a:cubicBezTo>
                  <a:cubicBezTo>
                    <a:pt x="318" y="1104"/>
                    <a:pt x="301" y="1070"/>
                    <a:pt x="301" y="1037"/>
                  </a:cubicBezTo>
                  <a:cubicBezTo>
                    <a:pt x="301" y="669"/>
                    <a:pt x="301" y="669"/>
                    <a:pt x="301" y="669"/>
                  </a:cubicBezTo>
                  <a:cubicBezTo>
                    <a:pt x="301" y="418"/>
                    <a:pt x="502" y="218"/>
                    <a:pt x="753" y="218"/>
                  </a:cubicBezTo>
                  <a:cubicBezTo>
                    <a:pt x="1004" y="218"/>
                    <a:pt x="1204" y="418"/>
                    <a:pt x="1204" y="669"/>
                  </a:cubicBezTo>
                  <a:cubicBezTo>
                    <a:pt x="1204" y="1037"/>
                    <a:pt x="1204" y="1037"/>
                    <a:pt x="1204" y="1037"/>
                  </a:cubicBezTo>
                  <a:cubicBezTo>
                    <a:pt x="1204" y="1070"/>
                    <a:pt x="1188" y="1104"/>
                    <a:pt x="1171" y="1137"/>
                  </a:cubicBezTo>
                  <a:cubicBezTo>
                    <a:pt x="1155" y="1120"/>
                    <a:pt x="1121" y="1120"/>
                    <a:pt x="1104" y="1120"/>
                  </a:cubicBezTo>
                  <a:cubicBezTo>
                    <a:pt x="970" y="1120"/>
                    <a:pt x="970" y="1120"/>
                    <a:pt x="970" y="1120"/>
                  </a:cubicBezTo>
                  <a:close/>
                  <a:moveTo>
                    <a:pt x="2443" y="134"/>
                  </a:moveTo>
                  <a:lnTo>
                    <a:pt x="2443" y="134"/>
                  </a:lnTo>
                  <a:cubicBezTo>
                    <a:pt x="2493" y="118"/>
                    <a:pt x="2543" y="151"/>
                    <a:pt x="2576" y="185"/>
                  </a:cubicBezTo>
                  <a:cubicBezTo>
                    <a:pt x="2627" y="218"/>
                    <a:pt x="2643" y="267"/>
                    <a:pt x="2643" y="317"/>
                  </a:cubicBezTo>
                  <a:cubicBezTo>
                    <a:pt x="2643" y="635"/>
                    <a:pt x="2643" y="635"/>
                    <a:pt x="2643" y="635"/>
                  </a:cubicBezTo>
                  <a:cubicBezTo>
                    <a:pt x="2643" y="702"/>
                    <a:pt x="2593" y="769"/>
                    <a:pt x="2526" y="786"/>
                  </a:cubicBezTo>
                  <a:cubicBezTo>
                    <a:pt x="2526" y="585"/>
                    <a:pt x="2526" y="585"/>
                    <a:pt x="2526" y="585"/>
                  </a:cubicBezTo>
                  <a:cubicBezTo>
                    <a:pt x="2526" y="418"/>
                    <a:pt x="2409" y="284"/>
                    <a:pt x="2258" y="251"/>
                  </a:cubicBezTo>
                  <a:cubicBezTo>
                    <a:pt x="2292" y="185"/>
                    <a:pt x="2359" y="134"/>
                    <a:pt x="2443" y="134"/>
                  </a:cubicBezTo>
                  <a:close/>
                  <a:moveTo>
                    <a:pt x="2191" y="351"/>
                  </a:moveTo>
                  <a:lnTo>
                    <a:pt x="2191" y="351"/>
                  </a:lnTo>
                  <a:cubicBezTo>
                    <a:pt x="2309" y="351"/>
                    <a:pt x="2409" y="451"/>
                    <a:pt x="2409" y="569"/>
                  </a:cubicBezTo>
                  <a:cubicBezTo>
                    <a:pt x="1958" y="569"/>
                    <a:pt x="1958" y="569"/>
                    <a:pt x="1958" y="569"/>
                  </a:cubicBezTo>
                  <a:cubicBezTo>
                    <a:pt x="1974" y="451"/>
                    <a:pt x="2074" y="351"/>
                    <a:pt x="2191" y="351"/>
                  </a:cubicBezTo>
                  <a:close/>
                  <a:moveTo>
                    <a:pt x="1958" y="686"/>
                  </a:moveTo>
                  <a:lnTo>
                    <a:pt x="1958" y="686"/>
                  </a:lnTo>
                  <a:cubicBezTo>
                    <a:pt x="2409" y="686"/>
                    <a:pt x="2409" y="686"/>
                    <a:pt x="2409" y="686"/>
                  </a:cubicBezTo>
                  <a:cubicBezTo>
                    <a:pt x="2409" y="786"/>
                    <a:pt x="2409" y="786"/>
                    <a:pt x="2409" y="786"/>
                  </a:cubicBezTo>
                  <a:cubicBezTo>
                    <a:pt x="2409" y="903"/>
                    <a:pt x="2309" y="1003"/>
                    <a:pt x="2191" y="1003"/>
                  </a:cubicBezTo>
                  <a:cubicBezTo>
                    <a:pt x="2058" y="1003"/>
                    <a:pt x="1958" y="903"/>
                    <a:pt x="1958" y="786"/>
                  </a:cubicBezTo>
                  <a:cubicBezTo>
                    <a:pt x="1958" y="686"/>
                    <a:pt x="1958" y="686"/>
                    <a:pt x="1958" y="686"/>
                  </a:cubicBezTo>
                  <a:close/>
                  <a:moveTo>
                    <a:pt x="2191" y="1120"/>
                  </a:moveTo>
                  <a:lnTo>
                    <a:pt x="2191" y="1120"/>
                  </a:lnTo>
                  <a:cubicBezTo>
                    <a:pt x="2208" y="1120"/>
                    <a:pt x="2242" y="1120"/>
                    <a:pt x="2275" y="1120"/>
                  </a:cubicBezTo>
                  <a:cubicBezTo>
                    <a:pt x="2275" y="1187"/>
                    <a:pt x="2275" y="1187"/>
                    <a:pt x="2275" y="1187"/>
                  </a:cubicBezTo>
                  <a:cubicBezTo>
                    <a:pt x="2275" y="1238"/>
                    <a:pt x="2225" y="1271"/>
                    <a:pt x="2191" y="1271"/>
                  </a:cubicBezTo>
                  <a:cubicBezTo>
                    <a:pt x="2141" y="1271"/>
                    <a:pt x="2108" y="1238"/>
                    <a:pt x="2108" y="1187"/>
                  </a:cubicBezTo>
                  <a:cubicBezTo>
                    <a:pt x="2108" y="1120"/>
                    <a:pt x="2108" y="1120"/>
                    <a:pt x="2108" y="1120"/>
                  </a:cubicBezTo>
                  <a:cubicBezTo>
                    <a:pt x="2125" y="1120"/>
                    <a:pt x="2158" y="1120"/>
                    <a:pt x="2191" y="1120"/>
                  </a:cubicBezTo>
                  <a:close/>
                  <a:moveTo>
                    <a:pt x="1539" y="1773"/>
                  </a:moveTo>
                  <a:lnTo>
                    <a:pt x="1539" y="1773"/>
                  </a:lnTo>
                  <a:cubicBezTo>
                    <a:pt x="1539" y="1556"/>
                    <a:pt x="1539" y="1556"/>
                    <a:pt x="1539" y="1556"/>
                  </a:cubicBezTo>
                  <a:cubicBezTo>
                    <a:pt x="1539" y="1388"/>
                    <a:pt x="1673" y="1238"/>
                    <a:pt x="1857" y="1238"/>
                  </a:cubicBezTo>
                  <a:cubicBezTo>
                    <a:pt x="1991" y="1238"/>
                    <a:pt x="1991" y="1238"/>
                    <a:pt x="1991" y="1238"/>
                  </a:cubicBezTo>
                  <a:cubicBezTo>
                    <a:pt x="2024" y="1321"/>
                    <a:pt x="2091" y="1388"/>
                    <a:pt x="2191" y="1388"/>
                  </a:cubicBezTo>
                  <a:cubicBezTo>
                    <a:pt x="2275" y="1388"/>
                    <a:pt x="2359" y="1321"/>
                    <a:pt x="2376" y="1238"/>
                  </a:cubicBezTo>
                  <a:cubicBezTo>
                    <a:pt x="2509" y="1238"/>
                    <a:pt x="2509" y="1238"/>
                    <a:pt x="2509" y="1238"/>
                  </a:cubicBezTo>
                  <a:cubicBezTo>
                    <a:pt x="2694" y="1238"/>
                    <a:pt x="2844" y="1388"/>
                    <a:pt x="2844" y="1556"/>
                  </a:cubicBezTo>
                  <a:cubicBezTo>
                    <a:pt x="2844" y="1773"/>
                    <a:pt x="2844" y="1773"/>
                    <a:pt x="2844" y="1773"/>
                  </a:cubicBezTo>
                  <a:lnTo>
                    <a:pt x="1539" y="177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7A1F4EE0-0687-7C4F-952C-27D21DC4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8813" y="4652963"/>
              <a:ext cx="163512" cy="241300"/>
            </a:xfrm>
            <a:custGeom>
              <a:avLst/>
              <a:gdLst>
                <a:gd name="T0" fmla="*/ 150 w 453"/>
                <a:gd name="T1" fmla="*/ 451 h 670"/>
                <a:gd name="T2" fmla="*/ 150 w 453"/>
                <a:gd name="T3" fmla="*/ 451 h 670"/>
                <a:gd name="T4" fmla="*/ 50 w 453"/>
                <a:gd name="T5" fmla="*/ 569 h 670"/>
                <a:gd name="T6" fmla="*/ 50 w 453"/>
                <a:gd name="T7" fmla="*/ 652 h 670"/>
                <a:gd name="T8" fmla="*/ 84 w 453"/>
                <a:gd name="T9" fmla="*/ 669 h 670"/>
                <a:gd name="T10" fmla="*/ 134 w 453"/>
                <a:gd name="T11" fmla="*/ 652 h 670"/>
                <a:gd name="T12" fmla="*/ 234 w 453"/>
                <a:gd name="T13" fmla="*/ 535 h 670"/>
                <a:gd name="T14" fmla="*/ 351 w 453"/>
                <a:gd name="T15" fmla="*/ 652 h 670"/>
                <a:gd name="T16" fmla="*/ 385 w 453"/>
                <a:gd name="T17" fmla="*/ 669 h 670"/>
                <a:gd name="T18" fmla="*/ 435 w 453"/>
                <a:gd name="T19" fmla="*/ 652 h 670"/>
                <a:gd name="T20" fmla="*/ 435 w 453"/>
                <a:gd name="T21" fmla="*/ 569 h 670"/>
                <a:gd name="T22" fmla="*/ 318 w 453"/>
                <a:gd name="T23" fmla="*/ 451 h 670"/>
                <a:gd name="T24" fmla="*/ 385 w 453"/>
                <a:gd name="T25" fmla="*/ 384 h 670"/>
                <a:gd name="T26" fmla="*/ 452 w 453"/>
                <a:gd name="T27" fmla="*/ 234 h 670"/>
                <a:gd name="T28" fmla="*/ 385 w 453"/>
                <a:gd name="T29" fmla="*/ 84 h 670"/>
                <a:gd name="T30" fmla="*/ 84 w 453"/>
                <a:gd name="T31" fmla="*/ 84 h 670"/>
                <a:gd name="T32" fmla="*/ 84 w 453"/>
                <a:gd name="T33" fmla="*/ 384 h 670"/>
                <a:gd name="T34" fmla="*/ 150 w 453"/>
                <a:gd name="T35" fmla="*/ 451 h 670"/>
                <a:gd name="T36" fmla="*/ 167 w 453"/>
                <a:gd name="T37" fmla="*/ 167 h 670"/>
                <a:gd name="T38" fmla="*/ 167 w 453"/>
                <a:gd name="T39" fmla="*/ 167 h 670"/>
                <a:gd name="T40" fmla="*/ 318 w 453"/>
                <a:gd name="T41" fmla="*/ 167 h 670"/>
                <a:gd name="T42" fmla="*/ 335 w 453"/>
                <a:gd name="T43" fmla="*/ 234 h 670"/>
                <a:gd name="T44" fmla="*/ 318 w 453"/>
                <a:gd name="T45" fmla="*/ 301 h 670"/>
                <a:gd name="T46" fmla="*/ 234 w 453"/>
                <a:gd name="T47" fmla="*/ 368 h 670"/>
                <a:gd name="T48" fmla="*/ 167 w 453"/>
                <a:gd name="T49" fmla="*/ 301 h 670"/>
                <a:gd name="T50" fmla="*/ 167 w 453"/>
                <a:gd name="T51" fmla="*/ 167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3" h="670">
                  <a:moveTo>
                    <a:pt x="150" y="451"/>
                  </a:moveTo>
                  <a:lnTo>
                    <a:pt x="150" y="451"/>
                  </a:lnTo>
                  <a:cubicBezTo>
                    <a:pt x="50" y="569"/>
                    <a:pt x="50" y="569"/>
                    <a:pt x="50" y="569"/>
                  </a:cubicBezTo>
                  <a:cubicBezTo>
                    <a:pt x="17" y="585"/>
                    <a:pt x="17" y="619"/>
                    <a:pt x="50" y="652"/>
                  </a:cubicBezTo>
                  <a:cubicBezTo>
                    <a:pt x="67" y="652"/>
                    <a:pt x="67" y="669"/>
                    <a:pt x="84" y="669"/>
                  </a:cubicBezTo>
                  <a:cubicBezTo>
                    <a:pt x="100" y="669"/>
                    <a:pt x="117" y="652"/>
                    <a:pt x="134" y="652"/>
                  </a:cubicBezTo>
                  <a:cubicBezTo>
                    <a:pt x="234" y="535"/>
                    <a:pt x="234" y="535"/>
                    <a:pt x="234" y="535"/>
                  </a:cubicBezTo>
                  <a:cubicBezTo>
                    <a:pt x="351" y="652"/>
                    <a:pt x="351" y="652"/>
                    <a:pt x="351" y="652"/>
                  </a:cubicBezTo>
                  <a:cubicBezTo>
                    <a:pt x="368" y="652"/>
                    <a:pt x="368" y="669"/>
                    <a:pt x="385" y="669"/>
                  </a:cubicBezTo>
                  <a:cubicBezTo>
                    <a:pt x="402" y="669"/>
                    <a:pt x="418" y="652"/>
                    <a:pt x="435" y="652"/>
                  </a:cubicBezTo>
                  <a:cubicBezTo>
                    <a:pt x="452" y="619"/>
                    <a:pt x="452" y="585"/>
                    <a:pt x="435" y="569"/>
                  </a:cubicBezTo>
                  <a:cubicBezTo>
                    <a:pt x="318" y="451"/>
                    <a:pt x="318" y="451"/>
                    <a:pt x="318" y="451"/>
                  </a:cubicBezTo>
                  <a:cubicBezTo>
                    <a:pt x="385" y="384"/>
                    <a:pt x="385" y="384"/>
                    <a:pt x="385" y="384"/>
                  </a:cubicBezTo>
                  <a:cubicBezTo>
                    <a:pt x="435" y="351"/>
                    <a:pt x="452" y="284"/>
                    <a:pt x="452" y="234"/>
                  </a:cubicBezTo>
                  <a:cubicBezTo>
                    <a:pt x="452" y="167"/>
                    <a:pt x="435" y="117"/>
                    <a:pt x="385" y="84"/>
                  </a:cubicBezTo>
                  <a:cubicBezTo>
                    <a:pt x="301" y="0"/>
                    <a:pt x="167" y="0"/>
                    <a:pt x="84" y="84"/>
                  </a:cubicBezTo>
                  <a:cubicBezTo>
                    <a:pt x="0" y="167"/>
                    <a:pt x="0" y="301"/>
                    <a:pt x="84" y="384"/>
                  </a:cubicBezTo>
                  <a:lnTo>
                    <a:pt x="150" y="451"/>
                  </a:lnTo>
                  <a:close/>
                  <a:moveTo>
                    <a:pt x="167" y="167"/>
                  </a:moveTo>
                  <a:lnTo>
                    <a:pt x="167" y="167"/>
                  </a:lnTo>
                  <a:cubicBezTo>
                    <a:pt x="201" y="117"/>
                    <a:pt x="268" y="117"/>
                    <a:pt x="318" y="167"/>
                  </a:cubicBezTo>
                  <a:cubicBezTo>
                    <a:pt x="335" y="184"/>
                    <a:pt x="335" y="200"/>
                    <a:pt x="335" y="234"/>
                  </a:cubicBezTo>
                  <a:cubicBezTo>
                    <a:pt x="335" y="251"/>
                    <a:pt x="335" y="284"/>
                    <a:pt x="318" y="301"/>
                  </a:cubicBezTo>
                  <a:cubicBezTo>
                    <a:pt x="234" y="368"/>
                    <a:pt x="234" y="368"/>
                    <a:pt x="234" y="368"/>
                  </a:cubicBezTo>
                  <a:cubicBezTo>
                    <a:pt x="167" y="301"/>
                    <a:pt x="167" y="301"/>
                    <a:pt x="167" y="301"/>
                  </a:cubicBezTo>
                  <a:cubicBezTo>
                    <a:pt x="134" y="267"/>
                    <a:pt x="134" y="200"/>
                    <a:pt x="167" y="1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99969257-4ADD-CB42-8198-B9B75F999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5463" y="4556125"/>
              <a:ext cx="439737" cy="439738"/>
            </a:xfrm>
            <a:custGeom>
              <a:avLst/>
              <a:gdLst>
                <a:gd name="T0" fmla="*/ 602 w 1222"/>
                <a:gd name="T1" fmla="*/ 1221 h 1222"/>
                <a:gd name="T2" fmla="*/ 602 w 1222"/>
                <a:gd name="T3" fmla="*/ 1221 h 1222"/>
                <a:gd name="T4" fmla="*/ 1221 w 1222"/>
                <a:gd name="T5" fmla="*/ 602 h 1222"/>
                <a:gd name="T6" fmla="*/ 602 w 1222"/>
                <a:gd name="T7" fmla="*/ 0 h 1222"/>
                <a:gd name="T8" fmla="*/ 0 w 1222"/>
                <a:gd name="T9" fmla="*/ 602 h 1222"/>
                <a:gd name="T10" fmla="*/ 602 w 1222"/>
                <a:gd name="T11" fmla="*/ 1221 h 1222"/>
                <a:gd name="T12" fmla="*/ 602 w 1222"/>
                <a:gd name="T13" fmla="*/ 117 h 1222"/>
                <a:gd name="T14" fmla="*/ 602 w 1222"/>
                <a:gd name="T15" fmla="*/ 117 h 1222"/>
                <a:gd name="T16" fmla="*/ 1104 w 1222"/>
                <a:gd name="T17" fmla="*/ 602 h 1222"/>
                <a:gd name="T18" fmla="*/ 602 w 1222"/>
                <a:gd name="T19" fmla="*/ 1104 h 1222"/>
                <a:gd name="T20" fmla="*/ 117 w 1222"/>
                <a:gd name="T21" fmla="*/ 602 h 1222"/>
                <a:gd name="T22" fmla="*/ 602 w 1222"/>
                <a:gd name="T23" fmla="*/ 117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2" h="1222">
                  <a:moveTo>
                    <a:pt x="602" y="1221"/>
                  </a:moveTo>
                  <a:lnTo>
                    <a:pt x="602" y="1221"/>
                  </a:lnTo>
                  <a:cubicBezTo>
                    <a:pt x="937" y="1221"/>
                    <a:pt x="1221" y="937"/>
                    <a:pt x="1221" y="602"/>
                  </a:cubicBezTo>
                  <a:cubicBezTo>
                    <a:pt x="1221" y="268"/>
                    <a:pt x="937" y="0"/>
                    <a:pt x="602" y="0"/>
                  </a:cubicBezTo>
                  <a:cubicBezTo>
                    <a:pt x="267" y="0"/>
                    <a:pt x="0" y="268"/>
                    <a:pt x="0" y="602"/>
                  </a:cubicBezTo>
                  <a:cubicBezTo>
                    <a:pt x="0" y="937"/>
                    <a:pt x="267" y="1221"/>
                    <a:pt x="602" y="1221"/>
                  </a:cubicBezTo>
                  <a:close/>
                  <a:moveTo>
                    <a:pt x="602" y="117"/>
                  </a:moveTo>
                  <a:lnTo>
                    <a:pt x="602" y="117"/>
                  </a:lnTo>
                  <a:cubicBezTo>
                    <a:pt x="886" y="117"/>
                    <a:pt x="1104" y="334"/>
                    <a:pt x="1104" y="602"/>
                  </a:cubicBezTo>
                  <a:cubicBezTo>
                    <a:pt x="1104" y="887"/>
                    <a:pt x="886" y="1104"/>
                    <a:pt x="602" y="1104"/>
                  </a:cubicBezTo>
                  <a:cubicBezTo>
                    <a:pt x="334" y="1104"/>
                    <a:pt x="117" y="887"/>
                    <a:pt x="117" y="602"/>
                  </a:cubicBezTo>
                  <a:cubicBezTo>
                    <a:pt x="117" y="334"/>
                    <a:pt x="334" y="117"/>
                    <a:pt x="602" y="11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41">
              <a:extLst>
                <a:ext uri="{FF2B5EF4-FFF2-40B4-BE49-F238E27FC236}">
                  <a16:creationId xmlns:a16="http://schemas.microsoft.com/office/drawing/2014/main" id="{06CBC64F-3A15-B043-860D-799BEBCD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138" y="5580063"/>
              <a:ext cx="42862" cy="42862"/>
            </a:xfrm>
            <a:custGeom>
              <a:avLst/>
              <a:gdLst>
                <a:gd name="T0" fmla="*/ 67 w 118"/>
                <a:gd name="T1" fmla="*/ 0 h 118"/>
                <a:gd name="T2" fmla="*/ 67 w 118"/>
                <a:gd name="T3" fmla="*/ 0 h 118"/>
                <a:gd name="T4" fmla="*/ 16 w 118"/>
                <a:gd name="T5" fmla="*/ 17 h 118"/>
                <a:gd name="T6" fmla="*/ 0 w 118"/>
                <a:gd name="T7" fmla="*/ 50 h 118"/>
                <a:gd name="T8" fmla="*/ 16 w 118"/>
                <a:gd name="T9" fmla="*/ 100 h 118"/>
                <a:gd name="T10" fmla="*/ 67 w 118"/>
                <a:gd name="T11" fmla="*/ 117 h 118"/>
                <a:gd name="T12" fmla="*/ 100 w 118"/>
                <a:gd name="T13" fmla="*/ 100 h 118"/>
                <a:gd name="T14" fmla="*/ 117 w 118"/>
                <a:gd name="T15" fmla="*/ 50 h 118"/>
                <a:gd name="T16" fmla="*/ 100 w 118"/>
                <a:gd name="T17" fmla="*/ 17 h 118"/>
                <a:gd name="T18" fmla="*/ 67 w 118"/>
                <a:gd name="T1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67" y="0"/>
                  </a:moveTo>
                  <a:lnTo>
                    <a:pt x="67" y="0"/>
                  </a:lnTo>
                  <a:cubicBezTo>
                    <a:pt x="50" y="0"/>
                    <a:pt x="33" y="0"/>
                    <a:pt x="16" y="17"/>
                  </a:cubicBezTo>
                  <a:cubicBezTo>
                    <a:pt x="16" y="17"/>
                    <a:pt x="0" y="33"/>
                    <a:pt x="0" y="50"/>
                  </a:cubicBezTo>
                  <a:cubicBezTo>
                    <a:pt x="0" y="67"/>
                    <a:pt x="16" y="83"/>
                    <a:pt x="16" y="100"/>
                  </a:cubicBezTo>
                  <a:cubicBezTo>
                    <a:pt x="33" y="100"/>
                    <a:pt x="50" y="117"/>
                    <a:pt x="67" y="117"/>
                  </a:cubicBezTo>
                  <a:cubicBezTo>
                    <a:pt x="83" y="117"/>
                    <a:pt x="100" y="100"/>
                    <a:pt x="100" y="100"/>
                  </a:cubicBezTo>
                  <a:cubicBezTo>
                    <a:pt x="117" y="83"/>
                    <a:pt x="117" y="67"/>
                    <a:pt x="117" y="50"/>
                  </a:cubicBezTo>
                  <a:cubicBezTo>
                    <a:pt x="117" y="33"/>
                    <a:pt x="117" y="17"/>
                    <a:pt x="100" y="17"/>
                  </a:cubicBezTo>
                  <a:cubicBezTo>
                    <a:pt x="100" y="0"/>
                    <a:pt x="83" y="0"/>
                    <a:pt x="6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A05DACD-3615-BE47-886D-ED95FCDE81DD}"/>
              </a:ext>
            </a:extLst>
          </p:cNvPr>
          <p:cNvSpPr/>
          <p:nvPr/>
        </p:nvSpPr>
        <p:spPr>
          <a:xfrm>
            <a:off x="10526351" y="6841939"/>
            <a:ext cx="11305572" cy="1911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9BCA5F-D1CB-1E43-8BA1-919B5F5B0598}"/>
              </a:ext>
            </a:extLst>
          </p:cNvPr>
          <p:cNvSpPr/>
          <p:nvPr/>
        </p:nvSpPr>
        <p:spPr>
          <a:xfrm>
            <a:off x="10526351" y="9526993"/>
            <a:ext cx="11305572" cy="1911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E97BE-5F13-7A4D-8A27-28220C433AB7}"/>
              </a:ext>
            </a:extLst>
          </p:cNvPr>
          <p:cNvGrpSpPr/>
          <p:nvPr/>
        </p:nvGrpSpPr>
        <p:grpSpPr>
          <a:xfrm>
            <a:off x="11548064" y="4959581"/>
            <a:ext cx="9234623" cy="1849397"/>
            <a:chOff x="8171269" y="10491269"/>
            <a:chExt cx="13313346" cy="184939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080741-CB20-E044-BDBF-6E7A95B09338}"/>
                </a:ext>
              </a:extLst>
            </p:cNvPr>
            <p:cNvSpPr txBox="1"/>
            <p:nvPr/>
          </p:nvSpPr>
          <p:spPr>
            <a:xfrm>
              <a:off x="8171270" y="11140337"/>
              <a:ext cx="133133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1BB671-1D5F-BE4C-8E95-612EF42C9E6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Programs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C389AD-0074-DB43-8EE5-B77F1037E2B2}"/>
              </a:ext>
            </a:extLst>
          </p:cNvPr>
          <p:cNvGrpSpPr/>
          <p:nvPr/>
        </p:nvGrpSpPr>
        <p:grpSpPr>
          <a:xfrm>
            <a:off x="11548064" y="7522054"/>
            <a:ext cx="9234623" cy="1849397"/>
            <a:chOff x="8171269" y="10491269"/>
            <a:chExt cx="13313346" cy="184939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EDDC3F-2AEC-0046-B4AB-1FF9A2DAC9C8}"/>
                </a:ext>
              </a:extLst>
            </p:cNvPr>
            <p:cNvSpPr txBox="1"/>
            <p:nvPr/>
          </p:nvSpPr>
          <p:spPr>
            <a:xfrm>
              <a:off x="8171270" y="11140337"/>
              <a:ext cx="133133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F943D0-0E72-FA47-8790-50046CD16DA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Community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C6859A-3D87-F84D-8C16-575F41F17B63}"/>
              </a:ext>
            </a:extLst>
          </p:cNvPr>
          <p:cNvGrpSpPr/>
          <p:nvPr/>
        </p:nvGrpSpPr>
        <p:grpSpPr>
          <a:xfrm>
            <a:off x="11548064" y="10232598"/>
            <a:ext cx="9234623" cy="1849397"/>
            <a:chOff x="8171269" y="10491269"/>
            <a:chExt cx="13313346" cy="184939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6E9D28B-A816-3048-9D0A-A09729118AA0}"/>
                </a:ext>
              </a:extLst>
            </p:cNvPr>
            <p:cNvSpPr txBox="1"/>
            <p:nvPr/>
          </p:nvSpPr>
          <p:spPr>
            <a:xfrm>
              <a:off x="8171270" y="11140337"/>
              <a:ext cx="133133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428654B-5762-6342-BEDD-471E79CC6B5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Foundations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398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6E47D37C-82F6-144E-8708-A6E2D1302A52}"/>
              </a:ext>
            </a:extLst>
          </p:cNvPr>
          <p:cNvSpPr/>
          <p:nvPr/>
        </p:nvSpPr>
        <p:spPr>
          <a:xfrm>
            <a:off x="2144597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3AA9A02-5CDF-5346-B50B-7C869D60C787}"/>
              </a:ext>
            </a:extLst>
          </p:cNvPr>
          <p:cNvSpPr/>
          <p:nvPr/>
        </p:nvSpPr>
        <p:spPr>
          <a:xfrm>
            <a:off x="15380537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C07921-657C-154E-939E-2F2E3FBE157A}"/>
              </a:ext>
            </a:extLst>
          </p:cNvPr>
          <p:cNvSpPr txBox="1"/>
          <p:nvPr/>
        </p:nvSpPr>
        <p:spPr>
          <a:xfrm>
            <a:off x="16255638" y="889860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7813DD-201B-2E48-A849-F529ACF7E58B}"/>
              </a:ext>
            </a:extLst>
          </p:cNvPr>
          <p:cNvSpPr txBox="1"/>
          <p:nvPr/>
        </p:nvSpPr>
        <p:spPr>
          <a:xfrm>
            <a:off x="16255638" y="996049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864A00-6CB4-F943-93A6-2664D0308814}"/>
              </a:ext>
            </a:extLst>
          </p:cNvPr>
          <p:cNvSpPr txBox="1"/>
          <p:nvPr/>
        </p:nvSpPr>
        <p:spPr>
          <a:xfrm>
            <a:off x="16255638" y="1099287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F393FD2-7A1F-8647-9A14-CAE2072B08AE}"/>
              </a:ext>
            </a:extLst>
          </p:cNvPr>
          <p:cNvSpPr/>
          <p:nvPr/>
        </p:nvSpPr>
        <p:spPr>
          <a:xfrm>
            <a:off x="17321667" y="80555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Programs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F95925-96ED-1640-8312-EC124C719774}"/>
              </a:ext>
            </a:extLst>
          </p:cNvPr>
          <p:cNvSpPr txBox="1"/>
          <p:nvPr/>
        </p:nvSpPr>
        <p:spPr>
          <a:xfrm>
            <a:off x="24884743" y="13389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V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304CF0-D909-DB45-839D-62C657E96D60}"/>
              </a:ext>
            </a:extLst>
          </p:cNvPr>
          <p:cNvGrpSpPr/>
          <p:nvPr/>
        </p:nvGrpSpPr>
        <p:grpSpPr>
          <a:xfrm>
            <a:off x="9675495" y="4335595"/>
            <a:ext cx="5026660" cy="7847992"/>
            <a:chOff x="6540500" y="3386138"/>
            <a:chExt cx="647700" cy="1011237"/>
          </a:xfrm>
        </p:grpSpPr>
        <p:sp>
          <p:nvSpPr>
            <p:cNvPr id="38" name="Freeform 213">
              <a:extLst>
                <a:ext uri="{FF2B5EF4-FFF2-40B4-BE49-F238E27FC236}">
                  <a16:creationId xmlns:a16="http://schemas.microsoft.com/office/drawing/2014/main" id="{91063C27-6D80-9B4C-8954-529E733DD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7175" y="3386138"/>
              <a:ext cx="506413" cy="635000"/>
            </a:xfrm>
            <a:custGeom>
              <a:avLst/>
              <a:gdLst>
                <a:gd name="T0" fmla="*/ 1405 w 1406"/>
                <a:gd name="T1" fmla="*/ 1765 h 1766"/>
                <a:gd name="T2" fmla="*/ 1405 w 1406"/>
                <a:gd name="T3" fmla="*/ 1765 h 1766"/>
                <a:gd name="T4" fmla="*/ 0 w 1406"/>
                <a:gd name="T5" fmla="*/ 1765 h 1766"/>
                <a:gd name="T6" fmla="*/ 0 w 1406"/>
                <a:gd name="T7" fmla="*/ 719 h 1766"/>
                <a:gd name="T8" fmla="*/ 697 w 1406"/>
                <a:gd name="T9" fmla="*/ 11 h 1766"/>
                <a:gd name="T10" fmla="*/ 1405 w 1406"/>
                <a:gd name="T11" fmla="*/ 708 h 1766"/>
                <a:gd name="T12" fmla="*/ 1405 w 1406"/>
                <a:gd name="T13" fmla="*/ 708 h 1766"/>
                <a:gd name="T14" fmla="*/ 1405 w 1406"/>
                <a:gd name="T15" fmla="*/ 1765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6" h="1766">
                  <a:moveTo>
                    <a:pt x="1405" y="1765"/>
                  </a:moveTo>
                  <a:lnTo>
                    <a:pt x="1405" y="1765"/>
                  </a:lnTo>
                  <a:cubicBezTo>
                    <a:pt x="0" y="1765"/>
                    <a:pt x="0" y="1765"/>
                    <a:pt x="0" y="1765"/>
                  </a:cubicBezTo>
                  <a:cubicBezTo>
                    <a:pt x="0" y="719"/>
                    <a:pt x="0" y="719"/>
                    <a:pt x="0" y="719"/>
                  </a:cubicBezTo>
                  <a:cubicBezTo>
                    <a:pt x="0" y="329"/>
                    <a:pt x="307" y="11"/>
                    <a:pt x="697" y="11"/>
                  </a:cubicBezTo>
                  <a:cubicBezTo>
                    <a:pt x="1087" y="0"/>
                    <a:pt x="1405" y="319"/>
                    <a:pt x="1405" y="708"/>
                  </a:cubicBezTo>
                  <a:lnTo>
                    <a:pt x="1405" y="708"/>
                  </a:lnTo>
                  <a:lnTo>
                    <a:pt x="1405" y="1765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215">
              <a:extLst>
                <a:ext uri="{FF2B5EF4-FFF2-40B4-BE49-F238E27FC236}">
                  <a16:creationId xmlns:a16="http://schemas.microsoft.com/office/drawing/2014/main" id="{1617D582-61F0-F94E-9ABA-A50B58D5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3544888"/>
              <a:ext cx="442913" cy="671512"/>
            </a:xfrm>
            <a:custGeom>
              <a:avLst/>
              <a:gdLst>
                <a:gd name="T0" fmla="*/ 914 w 1232"/>
                <a:gd name="T1" fmla="*/ 1866 h 1867"/>
                <a:gd name="T2" fmla="*/ 914 w 1232"/>
                <a:gd name="T3" fmla="*/ 1866 h 1867"/>
                <a:gd name="T4" fmla="*/ 893 w 1232"/>
                <a:gd name="T5" fmla="*/ 1856 h 1867"/>
                <a:gd name="T6" fmla="*/ 185 w 1232"/>
                <a:gd name="T7" fmla="*/ 1261 h 1867"/>
                <a:gd name="T8" fmla="*/ 185 w 1232"/>
                <a:gd name="T9" fmla="*/ 1261 h 1867"/>
                <a:gd name="T10" fmla="*/ 0 w 1232"/>
                <a:gd name="T11" fmla="*/ 841 h 1867"/>
                <a:gd name="T12" fmla="*/ 31 w 1232"/>
                <a:gd name="T13" fmla="*/ 790 h 1867"/>
                <a:gd name="T14" fmla="*/ 62 w 1232"/>
                <a:gd name="T15" fmla="*/ 790 h 1867"/>
                <a:gd name="T16" fmla="*/ 216 w 1232"/>
                <a:gd name="T17" fmla="*/ 790 h 1867"/>
                <a:gd name="T18" fmla="*/ 257 w 1232"/>
                <a:gd name="T19" fmla="*/ 749 h 1867"/>
                <a:gd name="T20" fmla="*/ 216 w 1232"/>
                <a:gd name="T21" fmla="*/ 708 h 1867"/>
                <a:gd name="T22" fmla="*/ 216 w 1232"/>
                <a:gd name="T23" fmla="*/ 708 h 1867"/>
                <a:gd name="T24" fmla="*/ 175 w 1232"/>
                <a:gd name="T25" fmla="*/ 708 h 1867"/>
                <a:gd name="T26" fmla="*/ 0 w 1232"/>
                <a:gd name="T27" fmla="*/ 533 h 1867"/>
                <a:gd name="T28" fmla="*/ 0 w 1232"/>
                <a:gd name="T29" fmla="*/ 266 h 1867"/>
                <a:gd name="T30" fmla="*/ 52 w 1232"/>
                <a:gd name="T31" fmla="*/ 164 h 1867"/>
                <a:gd name="T32" fmla="*/ 175 w 1232"/>
                <a:gd name="T33" fmla="*/ 20 h 1867"/>
                <a:gd name="T34" fmla="*/ 236 w 1232"/>
                <a:gd name="T35" fmla="*/ 10 h 1867"/>
                <a:gd name="T36" fmla="*/ 247 w 1232"/>
                <a:gd name="T37" fmla="*/ 10 h 1867"/>
                <a:gd name="T38" fmla="*/ 831 w 1232"/>
                <a:gd name="T39" fmla="*/ 174 h 1867"/>
                <a:gd name="T40" fmla="*/ 872 w 1232"/>
                <a:gd name="T41" fmla="*/ 225 h 1867"/>
                <a:gd name="T42" fmla="*/ 872 w 1232"/>
                <a:gd name="T43" fmla="*/ 533 h 1867"/>
                <a:gd name="T44" fmla="*/ 698 w 1232"/>
                <a:gd name="T45" fmla="*/ 708 h 1867"/>
                <a:gd name="T46" fmla="*/ 657 w 1232"/>
                <a:gd name="T47" fmla="*/ 708 h 1867"/>
                <a:gd name="T48" fmla="*/ 606 w 1232"/>
                <a:gd name="T49" fmla="*/ 749 h 1867"/>
                <a:gd name="T50" fmla="*/ 647 w 1232"/>
                <a:gd name="T51" fmla="*/ 790 h 1867"/>
                <a:gd name="T52" fmla="*/ 657 w 1232"/>
                <a:gd name="T53" fmla="*/ 790 h 1867"/>
                <a:gd name="T54" fmla="*/ 811 w 1232"/>
                <a:gd name="T55" fmla="*/ 790 h 1867"/>
                <a:gd name="T56" fmla="*/ 1006 w 1232"/>
                <a:gd name="T57" fmla="*/ 913 h 1867"/>
                <a:gd name="T58" fmla="*/ 1221 w 1232"/>
                <a:gd name="T59" fmla="*/ 1343 h 1867"/>
                <a:gd name="T60" fmla="*/ 1211 w 1232"/>
                <a:gd name="T61" fmla="*/ 1394 h 1867"/>
                <a:gd name="T62" fmla="*/ 965 w 1232"/>
                <a:gd name="T63" fmla="*/ 1641 h 1867"/>
                <a:gd name="T64" fmla="*/ 965 w 1232"/>
                <a:gd name="T65" fmla="*/ 1825 h 1867"/>
                <a:gd name="T66" fmla="*/ 944 w 1232"/>
                <a:gd name="T67" fmla="*/ 1866 h 1867"/>
                <a:gd name="T68" fmla="*/ 914 w 1232"/>
                <a:gd name="T69" fmla="*/ 1866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2" h="1867">
                  <a:moveTo>
                    <a:pt x="914" y="1866"/>
                  </a:moveTo>
                  <a:lnTo>
                    <a:pt x="914" y="1866"/>
                  </a:lnTo>
                  <a:cubicBezTo>
                    <a:pt x="903" y="1866"/>
                    <a:pt x="893" y="1866"/>
                    <a:pt x="893" y="1856"/>
                  </a:cubicBezTo>
                  <a:cubicBezTo>
                    <a:pt x="185" y="1261"/>
                    <a:pt x="185" y="1261"/>
                    <a:pt x="185" y="1261"/>
                  </a:cubicBezTo>
                  <a:lnTo>
                    <a:pt x="185" y="1261"/>
                  </a:lnTo>
                  <a:cubicBezTo>
                    <a:pt x="175" y="1251"/>
                    <a:pt x="0" y="1066"/>
                    <a:pt x="0" y="841"/>
                  </a:cubicBezTo>
                  <a:cubicBezTo>
                    <a:pt x="0" y="810"/>
                    <a:pt x="11" y="800"/>
                    <a:pt x="31" y="790"/>
                  </a:cubicBezTo>
                  <a:cubicBezTo>
                    <a:pt x="41" y="790"/>
                    <a:pt x="52" y="790"/>
                    <a:pt x="62" y="790"/>
                  </a:cubicBezTo>
                  <a:cubicBezTo>
                    <a:pt x="216" y="790"/>
                    <a:pt x="216" y="790"/>
                    <a:pt x="216" y="790"/>
                  </a:cubicBezTo>
                  <a:cubicBezTo>
                    <a:pt x="236" y="790"/>
                    <a:pt x="257" y="779"/>
                    <a:pt x="257" y="749"/>
                  </a:cubicBezTo>
                  <a:cubicBezTo>
                    <a:pt x="257" y="728"/>
                    <a:pt x="247" y="708"/>
                    <a:pt x="216" y="708"/>
                  </a:cubicBezTo>
                  <a:lnTo>
                    <a:pt x="216" y="708"/>
                  </a:lnTo>
                  <a:cubicBezTo>
                    <a:pt x="175" y="708"/>
                    <a:pt x="175" y="708"/>
                    <a:pt x="175" y="708"/>
                  </a:cubicBezTo>
                  <a:cubicBezTo>
                    <a:pt x="72" y="708"/>
                    <a:pt x="0" y="625"/>
                    <a:pt x="0" y="53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25"/>
                    <a:pt x="21" y="184"/>
                    <a:pt x="52" y="164"/>
                  </a:cubicBezTo>
                  <a:cubicBezTo>
                    <a:pt x="103" y="123"/>
                    <a:pt x="165" y="51"/>
                    <a:pt x="175" y="20"/>
                  </a:cubicBezTo>
                  <a:cubicBezTo>
                    <a:pt x="195" y="0"/>
                    <a:pt x="216" y="0"/>
                    <a:pt x="236" y="10"/>
                  </a:cubicBezTo>
                  <a:lnTo>
                    <a:pt x="247" y="10"/>
                  </a:lnTo>
                  <a:cubicBezTo>
                    <a:pt x="247" y="10"/>
                    <a:pt x="462" y="174"/>
                    <a:pt x="831" y="174"/>
                  </a:cubicBezTo>
                  <a:cubicBezTo>
                    <a:pt x="852" y="174"/>
                    <a:pt x="872" y="195"/>
                    <a:pt x="872" y="225"/>
                  </a:cubicBezTo>
                  <a:cubicBezTo>
                    <a:pt x="872" y="533"/>
                    <a:pt x="872" y="533"/>
                    <a:pt x="872" y="533"/>
                  </a:cubicBezTo>
                  <a:cubicBezTo>
                    <a:pt x="872" y="625"/>
                    <a:pt x="790" y="708"/>
                    <a:pt x="698" y="708"/>
                  </a:cubicBezTo>
                  <a:cubicBezTo>
                    <a:pt x="657" y="708"/>
                    <a:pt x="657" y="708"/>
                    <a:pt x="657" y="708"/>
                  </a:cubicBezTo>
                  <a:cubicBezTo>
                    <a:pt x="636" y="708"/>
                    <a:pt x="616" y="718"/>
                    <a:pt x="606" y="749"/>
                  </a:cubicBezTo>
                  <a:cubicBezTo>
                    <a:pt x="606" y="769"/>
                    <a:pt x="626" y="790"/>
                    <a:pt x="647" y="790"/>
                  </a:cubicBezTo>
                  <a:cubicBezTo>
                    <a:pt x="657" y="790"/>
                    <a:pt x="657" y="790"/>
                    <a:pt x="657" y="790"/>
                  </a:cubicBezTo>
                  <a:cubicBezTo>
                    <a:pt x="811" y="790"/>
                    <a:pt x="811" y="790"/>
                    <a:pt x="811" y="790"/>
                  </a:cubicBezTo>
                  <a:cubicBezTo>
                    <a:pt x="893" y="790"/>
                    <a:pt x="965" y="841"/>
                    <a:pt x="1006" y="913"/>
                  </a:cubicBezTo>
                  <a:cubicBezTo>
                    <a:pt x="1221" y="1343"/>
                    <a:pt x="1221" y="1343"/>
                    <a:pt x="1221" y="1343"/>
                  </a:cubicBezTo>
                  <a:cubicBezTo>
                    <a:pt x="1231" y="1364"/>
                    <a:pt x="1221" y="1384"/>
                    <a:pt x="1211" y="1394"/>
                  </a:cubicBezTo>
                  <a:cubicBezTo>
                    <a:pt x="965" y="1641"/>
                    <a:pt x="965" y="1641"/>
                    <a:pt x="965" y="1641"/>
                  </a:cubicBezTo>
                  <a:cubicBezTo>
                    <a:pt x="965" y="1825"/>
                    <a:pt x="965" y="1825"/>
                    <a:pt x="965" y="1825"/>
                  </a:cubicBezTo>
                  <a:cubicBezTo>
                    <a:pt x="965" y="1836"/>
                    <a:pt x="955" y="1856"/>
                    <a:pt x="944" y="1866"/>
                  </a:cubicBezTo>
                  <a:cubicBezTo>
                    <a:pt x="934" y="1866"/>
                    <a:pt x="924" y="1866"/>
                    <a:pt x="914" y="1866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216">
              <a:extLst>
                <a:ext uri="{FF2B5EF4-FFF2-40B4-BE49-F238E27FC236}">
                  <a16:creationId xmlns:a16="http://schemas.microsoft.com/office/drawing/2014/main" id="{392AF83F-211F-9F41-9439-787E8310A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500" y="3829050"/>
              <a:ext cx="509588" cy="568325"/>
            </a:xfrm>
            <a:custGeom>
              <a:avLst/>
              <a:gdLst>
                <a:gd name="T0" fmla="*/ 1416 w 1417"/>
                <a:gd name="T1" fmla="*/ 1579 h 1580"/>
                <a:gd name="T2" fmla="*/ 1416 w 1417"/>
                <a:gd name="T3" fmla="*/ 1579 h 1580"/>
                <a:gd name="T4" fmla="*/ 400 w 1417"/>
                <a:gd name="T5" fmla="*/ 1579 h 1580"/>
                <a:gd name="T6" fmla="*/ 400 w 1417"/>
                <a:gd name="T7" fmla="*/ 881 h 1580"/>
                <a:gd name="T8" fmla="*/ 52 w 1417"/>
                <a:gd name="T9" fmla="*/ 881 h 1580"/>
                <a:gd name="T10" fmla="*/ 31 w 1417"/>
                <a:gd name="T11" fmla="*/ 871 h 1580"/>
                <a:gd name="T12" fmla="*/ 11 w 1417"/>
                <a:gd name="T13" fmla="*/ 820 h 1580"/>
                <a:gd name="T14" fmla="*/ 318 w 1417"/>
                <a:gd name="T15" fmla="*/ 123 h 1580"/>
                <a:gd name="T16" fmla="*/ 318 w 1417"/>
                <a:gd name="T17" fmla="*/ 123 h 1580"/>
                <a:gd name="T18" fmla="*/ 482 w 1417"/>
                <a:gd name="T19" fmla="*/ 0 h 1580"/>
                <a:gd name="T20" fmla="*/ 533 w 1417"/>
                <a:gd name="T21" fmla="*/ 30 h 1580"/>
                <a:gd name="T22" fmla="*/ 533 w 1417"/>
                <a:gd name="T23" fmla="*/ 51 h 1580"/>
                <a:gd name="T24" fmla="*/ 698 w 1417"/>
                <a:gd name="T25" fmla="*/ 410 h 1580"/>
                <a:gd name="T26" fmla="*/ 1395 w 1417"/>
                <a:gd name="T27" fmla="*/ 1005 h 1580"/>
                <a:gd name="T28" fmla="*/ 1416 w 1417"/>
                <a:gd name="T29" fmla="*/ 1035 h 1580"/>
                <a:gd name="T30" fmla="*/ 1416 w 1417"/>
                <a:gd name="T31" fmla="*/ 1579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7" h="1580">
                  <a:moveTo>
                    <a:pt x="1416" y="1579"/>
                  </a:moveTo>
                  <a:lnTo>
                    <a:pt x="1416" y="1579"/>
                  </a:lnTo>
                  <a:cubicBezTo>
                    <a:pt x="400" y="1579"/>
                    <a:pt x="400" y="1579"/>
                    <a:pt x="400" y="1579"/>
                  </a:cubicBezTo>
                  <a:cubicBezTo>
                    <a:pt x="400" y="881"/>
                    <a:pt x="400" y="881"/>
                    <a:pt x="400" y="881"/>
                  </a:cubicBezTo>
                  <a:cubicBezTo>
                    <a:pt x="52" y="881"/>
                    <a:pt x="52" y="881"/>
                    <a:pt x="52" y="881"/>
                  </a:cubicBezTo>
                  <a:cubicBezTo>
                    <a:pt x="41" y="881"/>
                    <a:pt x="31" y="871"/>
                    <a:pt x="31" y="871"/>
                  </a:cubicBezTo>
                  <a:cubicBezTo>
                    <a:pt x="11" y="861"/>
                    <a:pt x="0" y="830"/>
                    <a:pt x="11" y="820"/>
                  </a:cubicBezTo>
                  <a:cubicBezTo>
                    <a:pt x="318" y="123"/>
                    <a:pt x="318" y="123"/>
                    <a:pt x="318" y="123"/>
                  </a:cubicBezTo>
                  <a:lnTo>
                    <a:pt x="318" y="123"/>
                  </a:lnTo>
                  <a:cubicBezTo>
                    <a:pt x="349" y="61"/>
                    <a:pt x="410" y="10"/>
                    <a:pt x="482" y="0"/>
                  </a:cubicBezTo>
                  <a:cubicBezTo>
                    <a:pt x="503" y="0"/>
                    <a:pt x="523" y="10"/>
                    <a:pt x="533" y="30"/>
                  </a:cubicBezTo>
                  <a:cubicBezTo>
                    <a:pt x="533" y="41"/>
                    <a:pt x="533" y="41"/>
                    <a:pt x="533" y="51"/>
                  </a:cubicBezTo>
                  <a:cubicBezTo>
                    <a:pt x="533" y="235"/>
                    <a:pt x="687" y="389"/>
                    <a:pt x="698" y="410"/>
                  </a:cubicBezTo>
                  <a:cubicBezTo>
                    <a:pt x="1395" y="1005"/>
                    <a:pt x="1395" y="1005"/>
                    <a:pt x="1395" y="1005"/>
                  </a:cubicBezTo>
                  <a:cubicBezTo>
                    <a:pt x="1406" y="1015"/>
                    <a:pt x="1416" y="1025"/>
                    <a:pt x="1416" y="1035"/>
                  </a:cubicBezTo>
                  <a:lnTo>
                    <a:pt x="1416" y="1579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217">
              <a:extLst>
                <a:ext uri="{FF2B5EF4-FFF2-40B4-BE49-F238E27FC236}">
                  <a16:creationId xmlns:a16="http://schemas.microsoft.com/office/drawing/2014/main" id="{D0DD9A96-7FD2-474D-A50E-412E40D20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2438" y="3910013"/>
              <a:ext cx="277812" cy="273050"/>
            </a:xfrm>
            <a:custGeom>
              <a:avLst/>
              <a:gdLst>
                <a:gd name="T0" fmla="*/ 380 w 771"/>
                <a:gd name="T1" fmla="*/ 759 h 760"/>
                <a:gd name="T2" fmla="*/ 380 w 771"/>
                <a:gd name="T3" fmla="*/ 759 h 760"/>
                <a:gd name="T4" fmla="*/ 134 w 771"/>
                <a:gd name="T5" fmla="*/ 646 h 760"/>
                <a:gd name="T6" fmla="*/ 134 w 771"/>
                <a:gd name="T7" fmla="*/ 144 h 760"/>
                <a:gd name="T8" fmla="*/ 616 w 771"/>
                <a:gd name="T9" fmla="*/ 133 h 760"/>
                <a:gd name="T10" fmla="*/ 626 w 771"/>
                <a:gd name="T11" fmla="*/ 144 h 760"/>
                <a:gd name="T12" fmla="*/ 626 w 771"/>
                <a:gd name="T13" fmla="*/ 646 h 760"/>
                <a:gd name="T14" fmla="*/ 380 w 771"/>
                <a:gd name="T15" fmla="*/ 759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1" h="760">
                  <a:moveTo>
                    <a:pt x="380" y="759"/>
                  </a:moveTo>
                  <a:lnTo>
                    <a:pt x="380" y="759"/>
                  </a:lnTo>
                  <a:cubicBezTo>
                    <a:pt x="288" y="759"/>
                    <a:pt x="206" y="718"/>
                    <a:pt x="134" y="646"/>
                  </a:cubicBezTo>
                  <a:cubicBezTo>
                    <a:pt x="0" y="513"/>
                    <a:pt x="0" y="287"/>
                    <a:pt x="134" y="144"/>
                  </a:cubicBezTo>
                  <a:cubicBezTo>
                    <a:pt x="267" y="10"/>
                    <a:pt x="483" y="0"/>
                    <a:pt x="616" y="133"/>
                  </a:cubicBezTo>
                  <a:cubicBezTo>
                    <a:pt x="626" y="133"/>
                    <a:pt x="626" y="144"/>
                    <a:pt x="626" y="144"/>
                  </a:cubicBezTo>
                  <a:cubicBezTo>
                    <a:pt x="770" y="287"/>
                    <a:pt x="770" y="513"/>
                    <a:pt x="626" y="646"/>
                  </a:cubicBezTo>
                  <a:cubicBezTo>
                    <a:pt x="565" y="718"/>
                    <a:pt x="472" y="759"/>
                    <a:pt x="380" y="75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219">
              <a:extLst>
                <a:ext uri="{FF2B5EF4-FFF2-40B4-BE49-F238E27FC236}">
                  <a16:creationId xmlns:a16="http://schemas.microsoft.com/office/drawing/2014/main" id="{41DC491E-5AC2-0849-AEAB-2CBCCACA9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1463" y="4002088"/>
              <a:ext cx="100012" cy="144462"/>
            </a:xfrm>
            <a:custGeom>
              <a:avLst/>
              <a:gdLst>
                <a:gd name="T0" fmla="*/ 51 w 278"/>
                <a:gd name="T1" fmla="*/ 400 h 401"/>
                <a:gd name="T2" fmla="*/ 51 w 278"/>
                <a:gd name="T3" fmla="*/ 400 h 401"/>
                <a:gd name="T4" fmla="*/ 0 w 278"/>
                <a:gd name="T5" fmla="*/ 349 h 401"/>
                <a:gd name="T6" fmla="*/ 10 w 278"/>
                <a:gd name="T7" fmla="*/ 329 h 401"/>
                <a:gd name="T8" fmla="*/ 184 w 278"/>
                <a:gd name="T9" fmla="*/ 21 h 401"/>
                <a:gd name="T10" fmla="*/ 246 w 278"/>
                <a:gd name="T11" fmla="*/ 11 h 401"/>
                <a:gd name="T12" fmla="*/ 256 w 278"/>
                <a:gd name="T13" fmla="*/ 72 h 401"/>
                <a:gd name="T14" fmla="*/ 256 w 278"/>
                <a:gd name="T15" fmla="*/ 72 h 401"/>
                <a:gd name="T16" fmla="*/ 82 w 278"/>
                <a:gd name="T17" fmla="*/ 380 h 401"/>
                <a:gd name="T18" fmla="*/ 51 w 278"/>
                <a:gd name="T19" fmla="*/ 40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401">
                  <a:moveTo>
                    <a:pt x="51" y="400"/>
                  </a:moveTo>
                  <a:lnTo>
                    <a:pt x="51" y="400"/>
                  </a:lnTo>
                  <a:cubicBezTo>
                    <a:pt x="20" y="400"/>
                    <a:pt x="0" y="380"/>
                    <a:pt x="0" y="349"/>
                  </a:cubicBezTo>
                  <a:cubicBezTo>
                    <a:pt x="0" y="349"/>
                    <a:pt x="0" y="339"/>
                    <a:pt x="10" y="329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95" y="0"/>
                    <a:pt x="225" y="0"/>
                    <a:pt x="246" y="11"/>
                  </a:cubicBezTo>
                  <a:cubicBezTo>
                    <a:pt x="266" y="21"/>
                    <a:pt x="277" y="52"/>
                    <a:pt x="256" y="72"/>
                  </a:cubicBezTo>
                  <a:lnTo>
                    <a:pt x="256" y="72"/>
                  </a:lnTo>
                  <a:cubicBezTo>
                    <a:pt x="82" y="380"/>
                    <a:pt x="82" y="380"/>
                    <a:pt x="82" y="380"/>
                  </a:cubicBezTo>
                  <a:cubicBezTo>
                    <a:pt x="82" y="390"/>
                    <a:pt x="61" y="400"/>
                    <a:pt x="51" y="40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223">
              <a:extLst>
                <a:ext uri="{FF2B5EF4-FFF2-40B4-BE49-F238E27FC236}">
                  <a16:creationId xmlns:a16="http://schemas.microsoft.com/office/drawing/2014/main" id="{3D29F788-4AF0-D446-97B3-B5D9B1949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4021138"/>
              <a:ext cx="387350" cy="376237"/>
            </a:xfrm>
            <a:custGeom>
              <a:avLst/>
              <a:gdLst>
                <a:gd name="T0" fmla="*/ 380 w 1078"/>
                <a:gd name="T1" fmla="*/ 1046 h 1047"/>
                <a:gd name="T2" fmla="*/ 380 w 1078"/>
                <a:gd name="T3" fmla="*/ 1046 h 1047"/>
                <a:gd name="T4" fmla="*/ 133 w 1078"/>
                <a:gd name="T5" fmla="*/ 944 h 1047"/>
                <a:gd name="T6" fmla="*/ 133 w 1078"/>
                <a:gd name="T7" fmla="*/ 441 h 1047"/>
                <a:gd name="T8" fmla="*/ 441 w 1078"/>
                <a:gd name="T9" fmla="*/ 133 h 1047"/>
                <a:gd name="T10" fmla="*/ 944 w 1078"/>
                <a:gd name="T11" fmla="*/ 133 h 1047"/>
                <a:gd name="T12" fmla="*/ 944 w 1078"/>
                <a:gd name="T13" fmla="*/ 636 h 1047"/>
                <a:gd name="T14" fmla="*/ 636 w 1078"/>
                <a:gd name="T15" fmla="*/ 944 h 1047"/>
                <a:gd name="T16" fmla="*/ 380 w 1078"/>
                <a:gd name="T17" fmla="*/ 1046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8" h="1047">
                  <a:moveTo>
                    <a:pt x="380" y="1046"/>
                  </a:moveTo>
                  <a:lnTo>
                    <a:pt x="380" y="1046"/>
                  </a:lnTo>
                  <a:cubicBezTo>
                    <a:pt x="287" y="1046"/>
                    <a:pt x="205" y="1005"/>
                    <a:pt x="133" y="944"/>
                  </a:cubicBezTo>
                  <a:cubicBezTo>
                    <a:pt x="0" y="800"/>
                    <a:pt x="0" y="584"/>
                    <a:pt x="133" y="441"/>
                  </a:cubicBezTo>
                  <a:cubicBezTo>
                    <a:pt x="441" y="133"/>
                    <a:pt x="441" y="133"/>
                    <a:pt x="441" y="133"/>
                  </a:cubicBezTo>
                  <a:cubicBezTo>
                    <a:pt x="585" y="0"/>
                    <a:pt x="800" y="0"/>
                    <a:pt x="944" y="133"/>
                  </a:cubicBezTo>
                  <a:cubicBezTo>
                    <a:pt x="1077" y="277"/>
                    <a:pt x="1077" y="492"/>
                    <a:pt x="944" y="636"/>
                  </a:cubicBezTo>
                  <a:cubicBezTo>
                    <a:pt x="636" y="944"/>
                    <a:pt x="636" y="944"/>
                    <a:pt x="636" y="944"/>
                  </a:cubicBezTo>
                  <a:cubicBezTo>
                    <a:pt x="564" y="1005"/>
                    <a:pt x="482" y="1046"/>
                    <a:pt x="380" y="1046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225">
              <a:extLst>
                <a:ext uri="{FF2B5EF4-FFF2-40B4-BE49-F238E27FC236}">
                  <a16:creationId xmlns:a16="http://schemas.microsoft.com/office/drawing/2014/main" id="{94B4AB93-0EB9-464A-A60D-91159CAF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17963"/>
              <a:ext cx="280987" cy="311150"/>
            </a:xfrm>
            <a:custGeom>
              <a:avLst/>
              <a:gdLst>
                <a:gd name="T0" fmla="*/ 215 w 780"/>
                <a:gd name="T1" fmla="*/ 862 h 863"/>
                <a:gd name="T2" fmla="*/ 215 w 780"/>
                <a:gd name="T3" fmla="*/ 862 h 863"/>
                <a:gd name="T4" fmla="*/ 71 w 780"/>
                <a:gd name="T5" fmla="*/ 801 h 863"/>
                <a:gd name="T6" fmla="*/ 71 w 780"/>
                <a:gd name="T7" fmla="*/ 524 h 863"/>
                <a:gd name="T8" fmla="*/ 584 w 780"/>
                <a:gd name="T9" fmla="*/ 21 h 863"/>
                <a:gd name="T10" fmla="*/ 646 w 780"/>
                <a:gd name="T11" fmla="*/ 21 h 863"/>
                <a:gd name="T12" fmla="*/ 646 w 780"/>
                <a:gd name="T13" fmla="*/ 21 h 863"/>
                <a:gd name="T14" fmla="*/ 646 w 780"/>
                <a:gd name="T15" fmla="*/ 513 h 863"/>
                <a:gd name="T16" fmla="*/ 359 w 780"/>
                <a:gd name="T17" fmla="*/ 801 h 863"/>
                <a:gd name="T18" fmla="*/ 215 w 780"/>
                <a:gd name="T19" fmla="*/ 862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0" h="863">
                  <a:moveTo>
                    <a:pt x="215" y="862"/>
                  </a:moveTo>
                  <a:lnTo>
                    <a:pt x="215" y="862"/>
                  </a:lnTo>
                  <a:cubicBezTo>
                    <a:pt x="164" y="862"/>
                    <a:pt x="113" y="842"/>
                    <a:pt x="71" y="801"/>
                  </a:cubicBezTo>
                  <a:cubicBezTo>
                    <a:pt x="0" y="729"/>
                    <a:pt x="0" y="606"/>
                    <a:pt x="71" y="524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5" y="0"/>
                    <a:pt x="625" y="0"/>
                    <a:pt x="646" y="21"/>
                  </a:cubicBezTo>
                  <a:lnTo>
                    <a:pt x="646" y="21"/>
                  </a:lnTo>
                  <a:cubicBezTo>
                    <a:pt x="779" y="154"/>
                    <a:pt x="779" y="380"/>
                    <a:pt x="646" y="513"/>
                  </a:cubicBezTo>
                  <a:cubicBezTo>
                    <a:pt x="359" y="801"/>
                    <a:pt x="359" y="801"/>
                    <a:pt x="359" y="801"/>
                  </a:cubicBezTo>
                  <a:cubicBezTo>
                    <a:pt x="318" y="842"/>
                    <a:pt x="266" y="862"/>
                    <a:pt x="215" y="862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226">
              <a:extLst>
                <a:ext uri="{FF2B5EF4-FFF2-40B4-BE49-F238E27FC236}">
                  <a16:creationId xmlns:a16="http://schemas.microsoft.com/office/drawing/2014/main" id="{8DD64B46-BE90-FB47-B9C1-09D9EC8EE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5263" y="4113213"/>
              <a:ext cx="298450" cy="144462"/>
            </a:xfrm>
            <a:custGeom>
              <a:avLst/>
              <a:gdLst>
                <a:gd name="T0" fmla="*/ 635 w 831"/>
                <a:gd name="T1" fmla="*/ 400 h 401"/>
                <a:gd name="T2" fmla="*/ 635 w 831"/>
                <a:gd name="T3" fmla="*/ 400 h 401"/>
                <a:gd name="T4" fmla="*/ 215 w 831"/>
                <a:gd name="T5" fmla="*/ 400 h 401"/>
                <a:gd name="T6" fmla="*/ 0 w 831"/>
                <a:gd name="T7" fmla="*/ 175 h 401"/>
                <a:gd name="T8" fmla="*/ 0 w 831"/>
                <a:gd name="T9" fmla="*/ 41 h 401"/>
                <a:gd name="T10" fmla="*/ 41 w 831"/>
                <a:gd name="T11" fmla="*/ 0 h 401"/>
                <a:gd name="T12" fmla="*/ 635 w 831"/>
                <a:gd name="T13" fmla="*/ 0 h 401"/>
                <a:gd name="T14" fmla="*/ 830 w 831"/>
                <a:gd name="T15" fmla="*/ 195 h 401"/>
                <a:gd name="T16" fmla="*/ 635 w 831"/>
                <a:gd name="T17" fmla="*/ 40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" h="401">
                  <a:moveTo>
                    <a:pt x="635" y="400"/>
                  </a:moveTo>
                  <a:lnTo>
                    <a:pt x="635" y="400"/>
                  </a:lnTo>
                  <a:cubicBezTo>
                    <a:pt x="215" y="400"/>
                    <a:pt x="215" y="400"/>
                    <a:pt x="215" y="400"/>
                  </a:cubicBezTo>
                  <a:cubicBezTo>
                    <a:pt x="92" y="400"/>
                    <a:pt x="0" y="298"/>
                    <a:pt x="0" y="17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1"/>
                    <a:pt x="20" y="0"/>
                    <a:pt x="41" y="0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748" y="0"/>
                    <a:pt x="830" y="92"/>
                    <a:pt x="830" y="195"/>
                  </a:cubicBezTo>
                  <a:cubicBezTo>
                    <a:pt x="830" y="308"/>
                    <a:pt x="748" y="400"/>
                    <a:pt x="635" y="400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233">
              <a:extLst>
                <a:ext uri="{FF2B5EF4-FFF2-40B4-BE49-F238E27FC236}">
                  <a16:creationId xmlns:a16="http://schemas.microsoft.com/office/drawing/2014/main" id="{69DF0EAD-FBB2-704D-8FA3-B12D7561D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213" y="3800475"/>
              <a:ext cx="158750" cy="30163"/>
            </a:xfrm>
            <a:custGeom>
              <a:avLst/>
              <a:gdLst>
                <a:gd name="T0" fmla="*/ 0 w 442"/>
                <a:gd name="T1" fmla="*/ 82 h 83"/>
                <a:gd name="T2" fmla="*/ 0 w 442"/>
                <a:gd name="T3" fmla="*/ 82 h 83"/>
                <a:gd name="T4" fmla="*/ 441 w 442"/>
                <a:gd name="T5" fmla="*/ 82 h 83"/>
                <a:gd name="T6" fmla="*/ 390 w 442"/>
                <a:gd name="T7" fmla="*/ 41 h 83"/>
                <a:gd name="T8" fmla="*/ 441 w 442"/>
                <a:gd name="T9" fmla="*/ 0 h 83"/>
                <a:gd name="T10" fmla="*/ 0 w 442"/>
                <a:gd name="T11" fmla="*/ 0 h 83"/>
                <a:gd name="T12" fmla="*/ 41 w 442"/>
                <a:gd name="T13" fmla="*/ 41 h 83"/>
                <a:gd name="T14" fmla="*/ 0 w 442"/>
                <a:gd name="T15" fmla="*/ 8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83">
                  <a:moveTo>
                    <a:pt x="0" y="82"/>
                  </a:moveTo>
                  <a:lnTo>
                    <a:pt x="0" y="82"/>
                  </a:lnTo>
                  <a:cubicBezTo>
                    <a:pt x="441" y="82"/>
                    <a:pt x="441" y="82"/>
                    <a:pt x="441" y="82"/>
                  </a:cubicBezTo>
                  <a:cubicBezTo>
                    <a:pt x="410" y="82"/>
                    <a:pt x="390" y="61"/>
                    <a:pt x="390" y="41"/>
                  </a:cubicBezTo>
                  <a:cubicBezTo>
                    <a:pt x="390" y="20"/>
                    <a:pt x="410" y="0"/>
                    <a:pt x="4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41" y="20"/>
                    <a:pt x="41" y="41"/>
                  </a:cubicBezTo>
                  <a:cubicBezTo>
                    <a:pt x="41" y="61"/>
                    <a:pt x="20" y="82"/>
                    <a:pt x="0" y="8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1418D-9305-1945-A4C6-90746126EF4B}"/>
              </a:ext>
            </a:extLst>
          </p:cNvPr>
          <p:cNvGrpSpPr/>
          <p:nvPr/>
        </p:nvGrpSpPr>
        <p:grpSpPr>
          <a:xfrm>
            <a:off x="4285833" y="5215798"/>
            <a:ext cx="2519638" cy="2201092"/>
            <a:chOff x="5062658" y="6129019"/>
            <a:chExt cx="1531938" cy="1338262"/>
          </a:xfrm>
        </p:grpSpPr>
        <p:sp>
          <p:nvSpPr>
            <p:cNvPr id="64" name="Freeform 1">
              <a:extLst>
                <a:ext uri="{FF2B5EF4-FFF2-40B4-BE49-F238E27FC236}">
                  <a16:creationId xmlns:a16="http://schemas.microsoft.com/office/drawing/2014/main" id="{49F34424-7309-DC4D-8797-56709FF74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3296" y="6129019"/>
              <a:ext cx="1511300" cy="1276350"/>
            </a:xfrm>
            <a:custGeom>
              <a:avLst/>
              <a:gdLst>
                <a:gd name="T0" fmla="*/ 2042 w 4200"/>
                <a:gd name="T1" fmla="*/ 3505 h 3545"/>
                <a:gd name="T2" fmla="*/ 2042 w 4200"/>
                <a:gd name="T3" fmla="*/ 3505 h 3545"/>
                <a:gd name="T4" fmla="*/ 2215 w 4200"/>
                <a:gd name="T5" fmla="*/ 3505 h 3545"/>
                <a:gd name="T6" fmla="*/ 4180 w 4200"/>
                <a:gd name="T7" fmla="*/ 1310 h 3545"/>
                <a:gd name="T8" fmla="*/ 4199 w 4200"/>
                <a:gd name="T9" fmla="*/ 1156 h 3545"/>
                <a:gd name="T10" fmla="*/ 3043 w 4200"/>
                <a:gd name="T11" fmla="*/ 0 h 3545"/>
                <a:gd name="T12" fmla="*/ 2061 w 4200"/>
                <a:gd name="T13" fmla="*/ 539 h 3545"/>
                <a:gd name="T14" fmla="*/ 1098 w 4200"/>
                <a:gd name="T15" fmla="*/ 0 h 3545"/>
                <a:gd name="T16" fmla="*/ 57 w 4200"/>
                <a:gd name="T17" fmla="*/ 655 h 3545"/>
                <a:gd name="T18" fmla="*/ 0 w 4200"/>
                <a:gd name="T19" fmla="*/ 982 h 3545"/>
                <a:gd name="T20" fmla="*/ 2042 w 4200"/>
                <a:gd name="T21" fmla="*/ 3505 h 3545"/>
                <a:gd name="T22" fmla="*/ 2042 w 4200"/>
                <a:gd name="T23" fmla="*/ 3505 h 3545"/>
                <a:gd name="T24" fmla="*/ 2042 w 4200"/>
                <a:gd name="T25" fmla="*/ 3505 h 3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0" h="3545">
                  <a:moveTo>
                    <a:pt x="2042" y="3505"/>
                  </a:moveTo>
                  <a:lnTo>
                    <a:pt x="2042" y="3505"/>
                  </a:lnTo>
                  <a:cubicBezTo>
                    <a:pt x="2080" y="3544"/>
                    <a:pt x="2157" y="3544"/>
                    <a:pt x="2215" y="3505"/>
                  </a:cubicBezTo>
                  <a:cubicBezTo>
                    <a:pt x="3351" y="2484"/>
                    <a:pt x="3968" y="1772"/>
                    <a:pt x="4180" y="1310"/>
                  </a:cubicBezTo>
                  <a:cubicBezTo>
                    <a:pt x="4199" y="1252"/>
                    <a:pt x="4199" y="1213"/>
                    <a:pt x="4199" y="1156"/>
                  </a:cubicBezTo>
                  <a:cubicBezTo>
                    <a:pt x="4199" y="520"/>
                    <a:pt x="3679" y="0"/>
                    <a:pt x="3043" y="0"/>
                  </a:cubicBezTo>
                  <a:cubicBezTo>
                    <a:pt x="2639" y="0"/>
                    <a:pt x="2273" y="211"/>
                    <a:pt x="2061" y="539"/>
                  </a:cubicBezTo>
                  <a:cubicBezTo>
                    <a:pt x="1868" y="211"/>
                    <a:pt x="1502" y="0"/>
                    <a:pt x="1098" y="0"/>
                  </a:cubicBezTo>
                  <a:cubicBezTo>
                    <a:pt x="636" y="0"/>
                    <a:pt x="231" y="269"/>
                    <a:pt x="57" y="655"/>
                  </a:cubicBezTo>
                  <a:cubicBezTo>
                    <a:pt x="38" y="712"/>
                    <a:pt x="0" y="925"/>
                    <a:pt x="0" y="982"/>
                  </a:cubicBezTo>
                  <a:cubicBezTo>
                    <a:pt x="0" y="1618"/>
                    <a:pt x="482" y="2118"/>
                    <a:pt x="2042" y="3505"/>
                  </a:cubicBezTo>
                  <a:close/>
                  <a:moveTo>
                    <a:pt x="2042" y="3505"/>
                  </a:moveTo>
                  <a:lnTo>
                    <a:pt x="2042" y="350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65" name="Freeform 2">
              <a:extLst>
                <a:ext uri="{FF2B5EF4-FFF2-40B4-BE49-F238E27FC236}">
                  <a16:creationId xmlns:a16="http://schemas.microsoft.com/office/drawing/2014/main" id="{DD093D70-D629-7743-9560-A1DD73844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658" y="6363969"/>
              <a:ext cx="1525588" cy="1103312"/>
            </a:xfrm>
            <a:custGeom>
              <a:avLst/>
              <a:gdLst>
                <a:gd name="T0" fmla="*/ 2312 w 4239"/>
                <a:gd name="T1" fmla="*/ 2677 h 3063"/>
                <a:gd name="T2" fmla="*/ 2312 w 4239"/>
                <a:gd name="T3" fmla="*/ 2677 h 3063"/>
                <a:gd name="T4" fmla="*/ 2138 w 4239"/>
                <a:gd name="T5" fmla="*/ 2677 h 3063"/>
                <a:gd name="T6" fmla="*/ 96 w 4239"/>
                <a:gd name="T7" fmla="*/ 154 h 3063"/>
                <a:gd name="T8" fmla="*/ 115 w 4239"/>
                <a:gd name="T9" fmla="*/ 0 h 3063"/>
                <a:gd name="T10" fmla="*/ 0 w 4239"/>
                <a:gd name="T11" fmla="*/ 501 h 3063"/>
                <a:gd name="T12" fmla="*/ 2042 w 4239"/>
                <a:gd name="T13" fmla="*/ 3023 h 3063"/>
                <a:gd name="T14" fmla="*/ 2215 w 4239"/>
                <a:gd name="T15" fmla="*/ 3023 h 3063"/>
                <a:gd name="T16" fmla="*/ 4238 w 4239"/>
                <a:gd name="T17" fmla="*/ 655 h 3063"/>
                <a:gd name="T18" fmla="*/ 2312 w 4239"/>
                <a:gd name="T19" fmla="*/ 2677 h 3063"/>
                <a:gd name="T20" fmla="*/ 2312 w 4239"/>
                <a:gd name="T21" fmla="*/ 2677 h 3063"/>
                <a:gd name="T22" fmla="*/ 2312 w 4239"/>
                <a:gd name="T23" fmla="*/ 2677 h 3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39" h="3063">
                  <a:moveTo>
                    <a:pt x="2312" y="2677"/>
                  </a:moveTo>
                  <a:lnTo>
                    <a:pt x="2312" y="2677"/>
                  </a:lnTo>
                  <a:cubicBezTo>
                    <a:pt x="2273" y="2715"/>
                    <a:pt x="2196" y="2715"/>
                    <a:pt x="2138" y="2677"/>
                  </a:cubicBezTo>
                  <a:cubicBezTo>
                    <a:pt x="597" y="1290"/>
                    <a:pt x="96" y="789"/>
                    <a:pt x="96" y="154"/>
                  </a:cubicBezTo>
                  <a:cubicBezTo>
                    <a:pt x="96" y="115"/>
                    <a:pt x="96" y="57"/>
                    <a:pt x="115" y="0"/>
                  </a:cubicBezTo>
                  <a:cubicBezTo>
                    <a:pt x="38" y="154"/>
                    <a:pt x="0" y="327"/>
                    <a:pt x="0" y="501"/>
                  </a:cubicBezTo>
                  <a:cubicBezTo>
                    <a:pt x="0" y="1136"/>
                    <a:pt x="482" y="1637"/>
                    <a:pt x="2042" y="3023"/>
                  </a:cubicBezTo>
                  <a:cubicBezTo>
                    <a:pt x="2080" y="3062"/>
                    <a:pt x="2158" y="3062"/>
                    <a:pt x="2215" y="3023"/>
                  </a:cubicBezTo>
                  <a:cubicBezTo>
                    <a:pt x="3641" y="1752"/>
                    <a:pt x="4161" y="1213"/>
                    <a:pt x="4238" y="655"/>
                  </a:cubicBezTo>
                  <a:cubicBezTo>
                    <a:pt x="4026" y="1117"/>
                    <a:pt x="3448" y="1656"/>
                    <a:pt x="2312" y="2677"/>
                  </a:cubicBezTo>
                  <a:close/>
                  <a:moveTo>
                    <a:pt x="2312" y="2677"/>
                  </a:moveTo>
                  <a:lnTo>
                    <a:pt x="2312" y="267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3">
              <a:extLst>
                <a:ext uri="{FF2B5EF4-FFF2-40B4-BE49-F238E27FC236}">
                  <a16:creationId xmlns:a16="http://schemas.microsoft.com/office/drawing/2014/main" id="{E102E45C-D646-1F4B-8858-C678AD5A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508" y="6516369"/>
              <a:ext cx="541338" cy="887412"/>
            </a:xfrm>
            <a:custGeom>
              <a:avLst/>
              <a:gdLst>
                <a:gd name="T0" fmla="*/ 1503 w 1504"/>
                <a:gd name="T1" fmla="*/ 693 h 2466"/>
                <a:gd name="T2" fmla="*/ 1503 w 1504"/>
                <a:gd name="T3" fmla="*/ 693 h 2466"/>
                <a:gd name="T4" fmla="*/ 1291 w 1504"/>
                <a:gd name="T5" fmla="*/ 0 h 2466"/>
                <a:gd name="T6" fmla="*/ 1291 w 1504"/>
                <a:gd name="T7" fmla="*/ 346 h 2466"/>
                <a:gd name="T8" fmla="*/ 963 w 1504"/>
                <a:gd name="T9" fmla="*/ 962 h 2466"/>
                <a:gd name="T10" fmla="*/ 906 w 1504"/>
                <a:gd name="T11" fmla="*/ 1271 h 2466"/>
                <a:gd name="T12" fmla="*/ 674 w 1504"/>
                <a:gd name="T13" fmla="*/ 1348 h 2466"/>
                <a:gd name="T14" fmla="*/ 0 w 1504"/>
                <a:gd name="T15" fmla="*/ 2080 h 2466"/>
                <a:gd name="T16" fmla="*/ 154 w 1504"/>
                <a:gd name="T17" fmla="*/ 2330 h 2466"/>
                <a:gd name="T18" fmla="*/ 385 w 1504"/>
                <a:gd name="T19" fmla="*/ 2465 h 2466"/>
                <a:gd name="T20" fmla="*/ 983 w 1504"/>
                <a:gd name="T21" fmla="*/ 1771 h 2466"/>
                <a:gd name="T22" fmla="*/ 1041 w 1504"/>
                <a:gd name="T23" fmla="*/ 1463 h 2466"/>
                <a:gd name="T24" fmla="*/ 1291 w 1504"/>
                <a:gd name="T25" fmla="*/ 1348 h 2466"/>
                <a:gd name="T26" fmla="*/ 1503 w 1504"/>
                <a:gd name="T27" fmla="*/ 693 h 2466"/>
                <a:gd name="T28" fmla="*/ 1503 w 1504"/>
                <a:gd name="T29" fmla="*/ 693 h 2466"/>
                <a:gd name="T30" fmla="*/ 1503 w 1504"/>
                <a:gd name="T31" fmla="*/ 693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04" h="2466">
                  <a:moveTo>
                    <a:pt x="1503" y="693"/>
                  </a:moveTo>
                  <a:lnTo>
                    <a:pt x="1503" y="693"/>
                  </a:lnTo>
                  <a:cubicBezTo>
                    <a:pt x="1503" y="519"/>
                    <a:pt x="1368" y="115"/>
                    <a:pt x="1291" y="0"/>
                  </a:cubicBezTo>
                  <a:cubicBezTo>
                    <a:pt x="1291" y="346"/>
                    <a:pt x="1291" y="346"/>
                    <a:pt x="1291" y="346"/>
                  </a:cubicBezTo>
                  <a:cubicBezTo>
                    <a:pt x="1252" y="519"/>
                    <a:pt x="1137" y="712"/>
                    <a:pt x="963" y="962"/>
                  </a:cubicBezTo>
                  <a:cubicBezTo>
                    <a:pt x="906" y="1271"/>
                    <a:pt x="906" y="1271"/>
                    <a:pt x="906" y="1271"/>
                  </a:cubicBezTo>
                  <a:cubicBezTo>
                    <a:pt x="674" y="1348"/>
                    <a:pt x="674" y="1348"/>
                    <a:pt x="674" y="1348"/>
                  </a:cubicBezTo>
                  <a:cubicBezTo>
                    <a:pt x="481" y="1579"/>
                    <a:pt x="270" y="1810"/>
                    <a:pt x="0" y="2080"/>
                  </a:cubicBezTo>
                  <a:cubicBezTo>
                    <a:pt x="154" y="2330"/>
                    <a:pt x="154" y="2330"/>
                    <a:pt x="154" y="2330"/>
                  </a:cubicBezTo>
                  <a:cubicBezTo>
                    <a:pt x="385" y="2465"/>
                    <a:pt x="385" y="2465"/>
                    <a:pt x="385" y="2465"/>
                  </a:cubicBezTo>
                  <a:cubicBezTo>
                    <a:pt x="616" y="2234"/>
                    <a:pt x="809" y="2003"/>
                    <a:pt x="983" y="1771"/>
                  </a:cubicBezTo>
                  <a:cubicBezTo>
                    <a:pt x="1041" y="1463"/>
                    <a:pt x="1041" y="1463"/>
                    <a:pt x="1041" y="1463"/>
                  </a:cubicBezTo>
                  <a:cubicBezTo>
                    <a:pt x="1291" y="1348"/>
                    <a:pt x="1291" y="1348"/>
                    <a:pt x="1291" y="1348"/>
                  </a:cubicBezTo>
                  <a:cubicBezTo>
                    <a:pt x="1426" y="1097"/>
                    <a:pt x="1503" y="885"/>
                    <a:pt x="1503" y="693"/>
                  </a:cubicBezTo>
                  <a:close/>
                  <a:moveTo>
                    <a:pt x="1503" y="693"/>
                  </a:moveTo>
                  <a:lnTo>
                    <a:pt x="1503" y="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4">
              <a:extLst>
                <a:ext uri="{FF2B5EF4-FFF2-40B4-BE49-F238E27FC236}">
                  <a16:creationId xmlns:a16="http://schemas.microsoft.com/office/drawing/2014/main" id="{1E899AA7-60F7-594F-A9EB-039E6B6DF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233" y="7265669"/>
              <a:ext cx="180975" cy="180975"/>
            </a:xfrm>
            <a:custGeom>
              <a:avLst/>
              <a:gdLst>
                <a:gd name="T0" fmla="*/ 38 w 501"/>
                <a:gd name="T1" fmla="*/ 173 h 501"/>
                <a:gd name="T2" fmla="*/ 38 w 501"/>
                <a:gd name="T3" fmla="*/ 173 h 501"/>
                <a:gd name="T4" fmla="*/ 327 w 501"/>
                <a:gd name="T5" fmla="*/ 462 h 501"/>
                <a:gd name="T6" fmla="*/ 404 w 501"/>
                <a:gd name="T7" fmla="*/ 462 h 501"/>
                <a:gd name="T8" fmla="*/ 500 w 501"/>
                <a:gd name="T9" fmla="*/ 385 h 501"/>
                <a:gd name="T10" fmla="*/ 115 w 501"/>
                <a:gd name="T11" fmla="*/ 0 h 501"/>
                <a:gd name="T12" fmla="*/ 38 w 501"/>
                <a:gd name="T13" fmla="*/ 96 h 501"/>
                <a:gd name="T14" fmla="*/ 38 w 501"/>
                <a:gd name="T15" fmla="*/ 173 h 501"/>
                <a:gd name="T16" fmla="*/ 38 w 501"/>
                <a:gd name="T17" fmla="*/ 173 h 501"/>
                <a:gd name="T18" fmla="*/ 38 w 501"/>
                <a:gd name="T19" fmla="*/ 17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1" h="501">
                  <a:moveTo>
                    <a:pt x="38" y="173"/>
                  </a:moveTo>
                  <a:lnTo>
                    <a:pt x="38" y="173"/>
                  </a:lnTo>
                  <a:cubicBezTo>
                    <a:pt x="327" y="462"/>
                    <a:pt x="327" y="462"/>
                    <a:pt x="327" y="462"/>
                  </a:cubicBezTo>
                  <a:cubicBezTo>
                    <a:pt x="346" y="500"/>
                    <a:pt x="385" y="500"/>
                    <a:pt x="404" y="462"/>
                  </a:cubicBezTo>
                  <a:cubicBezTo>
                    <a:pt x="442" y="442"/>
                    <a:pt x="462" y="404"/>
                    <a:pt x="500" y="385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96" y="38"/>
                    <a:pt x="57" y="57"/>
                    <a:pt x="38" y="96"/>
                  </a:cubicBezTo>
                  <a:cubicBezTo>
                    <a:pt x="0" y="115"/>
                    <a:pt x="0" y="154"/>
                    <a:pt x="38" y="173"/>
                  </a:cubicBezTo>
                  <a:close/>
                  <a:moveTo>
                    <a:pt x="38" y="173"/>
                  </a:moveTo>
                  <a:lnTo>
                    <a:pt x="38" y="173"/>
                  </a:lnTo>
                  <a:close/>
                </a:path>
              </a:pathLst>
            </a:custGeom>
            <a:solidFill>
              <a:srgbClr val="E175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480CD637-B3DD-B84F-BB9C-59D999E48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6396" y="6864031"/>
              <a:ext cx="222250" cy="292100"/>
            </a:xfrm>
            <a:custGeom>
              <a:avLst/>
              <a:gdLst>
                <a:gd name="T0" fmla="*/ 617 w 618"/>
                <a:gd name="T1" fmla="*/ 386 h 810"/>
                <a:gd name="T2" fmla="*/ 617 w 618"/>
                <a:gd name="T3" fmla="*/ 386 h 810"/>
                <a:gd name="T4" fmla="*/ 289 w 618"/>
                <a:gd name="T5" fmla="*/ 0 h 810"/>
                <a:gd name="T6" fmla="*/ 0 w 618"/>
                <a:gd name="T7" fmla="*/ 386 h 810"/>
                <a:gd name="T8" fmla="*/ 309 w 618"/>
                <a:gd name="T9" fmla="*/ 809 h 810"/>
                <a:gd name="T10" fmla="*/ 617 w 618"/>
                <a:gd name="T11" fmla="*/ 386 h 810"/>
                <a:gd name="T12" fmla="*/ 617 w 618"/>
                <a:gd name="T13" fmla="*/ 386 h 810"/>
                <a:gd name="T14" fmla="*/ 617 w 618"/>
                <a:gd name="T15" fmla="*/ 386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" h="810">
                  <a:moveTo>
                    <a:pt x="617" y="386"/>
                  </a:moveTo>
                  <a:lnTo>
                    <a:pt x="617" y="386"/>
                  </a:lnTo>
                  <a:cubicBezTo>
                    <a:pt x="482" y="251"/>
                    <a:pt x="386" y="116"/>
                    <a:pt x="289" y="0"/>
                  </a:cubicBezTo>
                  <a:cubicBezTo>
                    <a:pt x="212" y="116"/>
                    <a:pt x="116" y="251"/>
                    <a:pt x="0" y="386"/>
                  </a:cubicBezTo>
                  <a:cubicBezTo>
                    <a:pt x="77" y="521"/>
                    <a:pt x="193" y="675"/>
                    <a:pt x="309" y="809"/>
                  </a:cubicBezTo>
                  <a:cubicBezTo>
                    <a:pt x="424" y="675"/>
                    <a:pt x="521" y="521"/>
                    <a:pt x="617" y="386"/>
                  </a:cubicBezTo>
                  <a:close/>
                  <a:moveTo>
                    <a:pt x="617" y="386"/>
                  </a:moveTo>
                  <a:lnTo>
                    <a:pt x="617" y="386"/>
                  </a:lnTo>
                  <a:close/>
                </a:path>
              </a:pathLst>
            </a:custGeom>
            <a:solidFill>
              <a:srgbClr val="E175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D9ACE931-5A55-974F-BCEA-2F15C392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632" y="6516369"/>
              <a:ext cx="555625" cy="887412"/>
            </a:xfrm>
            <a:custGeom>
              <a:avLst/>
              <a:gdLst>
                <a:gd name="T0" fmla="*/ 135 w 1542"/>
                <a:gd name="T1" fmla="*/ 346 h 2466"/>
                <a:gd name="T2" fmla="*/ 135 w 1542"/>
                <a:gd name="T3" fmla="*/ 346 h 2466"/>
                <a:gd name="T4" fmla="*/ 135 w 1542"/>
                <a:gd name="T5" fmla="*/ 0 h 2466"/>
                <a:gd name="T6" fmla="*/ 0 w 1542"/>
                <a:gd name="T7" fmla="*/ 385 h 2466"/>
                <a:gd name="T8" fmla="*/ 1310 w 1542"/>
                <a:gd name="T9" fmla="*/ 2465 h 2466"/>
                <a:gd name="T10" fmla="*/ 1522 w 1542"/>
                <a:gd name="T11" fmla="*/ 2253 h 2466"/>
                <a:gd name="T12" fmla="*/ 1522 w 1542"/>
                <a:gd name="T13" fmla="*/ 2176 h 2466"/>
                <a:gd name="T14" fmla="*/ 135 w 1542"/>
                <a:gd name="T15" fmla="*/ 346 h 2466"/>
                <a:gd name="T16" fmla="*/ 135 w 1542"/>
                <a:gd name="T17" fmla="*/ 346 h 2466"/>
                <a:gd name="T18" fmla="*/ 135 w 1542"/>
                <a:gd name="T19" fmla="*/ 346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42" h="2466">
                  <a:moveTo>
                    <a:pt x="135" y="346"/>
                  </a:moveTo>
                  <a:lnTo>
                    <a:pt x="135" y="346"/>
                  </a:lnTo>
                  <a:cubicBezTo>
                    <a:pt x="135" y="0"/>
                    <a:pt x="135" y="0"/>
                    <a:pt x="135" y="0"/>
                  </a:cubicBezTo>
                  <a:cubicBezTo>
                    <a:pt x="96" y="77"/>
                    <a:pt x="39" y="231"/>
                    <a:pt x="0" y="385"/>
                  </a:cubicBezTo>
                  <a:cubicBezTo>
                    <a:pt x="0" y="1136"/>
                    <a:pt x="405" y="1771"/>
                    <a:pt x="1310" y="2465"/>
                  </a:cubicBezTo>
                  <a:cubicBezTo>
                    <a:pt x="1522" y="2253"/>
                    <a:pt x="1522" y="2253"/>
                    <a:pt x="1522" y="2253"/>
                  </a:cubicBezTo>
                  <a:cubicBezTo>
                    <a:pt x="1541" y="2234"/>
                    <a:pt x="1541" y="2195"/>
                    <a:pt x="1522" y="2176"/>
                  </a:cubicBezTo>
                  <a:cubicBezTo>
                    <a:pt x="713" y="1367"/>
                    <a:pt x="270" y="731"/>
                    <a:pt x="135" y="346"/>
                  </a:cubicBezTo>
                  <a:close/>
                  <a:moveTo>
                    <a:pt x="135" y="346"/>
                  </a:moveTo>
                  <a:lnTo>
                    <a:pt x="135" y="3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AF0D75C3-1CB4-AE42-83BF-FF500CEA0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177" y="6656069"/>
              <a:ext cx="500063" cy="790575"/>
            </a:xfrm>
            <a:custGeom>
              <a:avLst/>
              <a:gdLst>
                <a:gd name="T0" fmla="*/ 0 w 1388"/>
                <a:gd name="T1" fmla="*/ 308 h 2196"/>
                <a:gd name="T2" fmla="*/ 0 w 1388"/>
                <a:gd name="T3" fmla="*/ 308 h 2196"/>
                <a:gd name="T4" fmla="*/ 1214 w 1388"/>
                <a:gd name="T5" fmla="*/ 2157 h 2196"/>
                <a:gd name="T6" fmla="*/ 1310 w 1388"/>
                <a:gd name="T7" fmla="*/ 2157 h 2196"/>
                <a:gd name="T8" fmla="*/ 1387 w 1388"/>
                <a:gd name="T9" fmla="*/ 2080 h 2196"/>
                <a:gd name="T10" fmla="*/ 77 w 1388"/>
                <a:gd name="T11" fmla="*/ 0 h 2196"/>
                <a:gd name="T12" fmla="*/ 0 w 1388"/>
                <a:gd name="T13" fmla="*/ 308 h 2196"/>
                <a:gd name="T14" fmla="*/ 0 w 1388"/>
                <a:gd name="T15" fmla="*/ 308 h 2196"/>
                <a:gd name="T16" fmla="*/ 0 w 1388"/>
                <a:gd name="T17" fmla="*/ 308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8" h="2196">
                  <a:moveTo>
                    <a:pt x="0" y="308"/>
                  </a:moveTo>
                  <a:lnTo>
                    <a:pt x="0" y="308"/>
                  </a:lnTo>
                  <a:cubicBezTo>
                    <a:pt x="0" y="789"/>
                    <a:pt x="501" y="1444"/>
                    <a:pt x="1214" y="2157"/>
                  </a:cubicBezTo>
                  <a:cubicBezTo>
                    <a:pt x="1252" y="2195"/>
                    <a:pt x="1291" y="2195"/>
                    <a:pt x="1310" y="2157"/>
                  </a:cubicBezTo>
                  <a:cubicBezTo>
                    <a:pt x="1387" y="2080"/>
                    <a:pt x="1387" y="2080"/>
                    <a:pt x="1387" y="2080"/>
                  </a:cubicBezTo>
                  <a:cubicBezTo>
                    <a:pt x="559" y="1233"/>
                    <a:pt x="77" y="596"/>
                    <a:pt x="77" y="0"/>
                  </a:cubicBezTo>
                  <a:cubicBezTo>
                    <a:pt x="39" y="115"/>
                    <a:pt x="0" y="231"/>
                    <a:pt x="0" y="308"/>
                  </a:cubicBezTo>
                  <a:close/>
                  <a:moveTo>
                    <a:pt x="0" y="308"/>
                  </a:moveTo>
                  <a:lnTo>
                    <a:pt x="0" y="3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5C892A8A-FC40-EF48-A733-E8CAEBA1E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546" y="6440169"/>
              <a:ext cx="277812" cy="166687"/>
            </a:xfrm>
            <a:custGeom>
              <a:avLst/>
              <a:gdLst>
                <a:gd name="T0" fmla="*/ 0 w 772"/>
                <a:gd name="T1" fmla="*/ 269 h 463"/>
                <a:gd name="T2" fmla="*/ 0 w 772"/>
                <a:gd name="T3" fmla="*/ 269 h 463"/>
                <a:gd name="T4" fmla="*/ 20 w 772"/>
                <a:gd name="T5" fmla="*/ 462 h 463"/>
                <a:gd name="T6" fmla="*/ 386 w 772"/>
                <a:gd name="T7" fmla="*/ 404 h 463"/>
                <a:gd name="T8" fmla="*/ 752 w 772"/>
                <a:gd name="T9" fmla="*/ 462 h 463"/>
                <a:gd name="T10" fmla="*/ 771 w 772"/>
                <a:gd name="T11" fmla="*/ 269 h 463"/>
                <a:gd name="T12" fmla="*/ 694 w 772"/>
                <a:gd name="T13" fmla="*/ 96 h 463"/>
                <a:gd name="T14" fmla="*/ 386 w 772"/>
                <a:gd name="T15" fmla="*/ 0 h 463"/>
                <a:gd name="T16" fmla="*/ 97 w 772"/>
                <a:gd name="T17" fmla="*/ 96 h 463"/>
                <a:gd name="T18" fmla="*/ 97 w 772"/>
                <a:gd name="T19" fmla="*/ 96 h 463"/>
                <a:gd name="T20" fmla="*/ 0 w 772"/>
                <a:gd name="T21" fmla="*/ 269 h 463"/>
                <a:gd name="T22" fmla="*/ 0 w 772"/>
                <a:gd name="T23" fmla="*/ 269 h 463"/>
                <a:gd name="T24" fmla="*/ 0 w 772"/>
                <a:gd name="T25" fmla="*/ 26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2" h="463">
                  <a:moveTo>
                    <a:pt x="0" y="269"/>
                  </a:moveTo>
                  <a:lnTo>
                    <a:pt x="0" y="269"/>
                  </a:lnTo>
                  <a:cubicBezTo>
                    <a:pt x="0" y="327"/>
                    <a:pt x="20" y="462"/>
                    <a:pt x="20" y="462"/>
                  </a:cubicBezTo>
                  <a:cubicBezTo>
                    <a:pt x="20" y="462"/>
                    <a:pt x="212" y="404"/>
                    <a:pt x="386" y="404"/>
                  </a:cubicBezTo>
                  <a:cubicBezTo>
                    <a:pt x="579" y="404"/>
                    <a:pt x="752" y="462"/>
                    <a:pt x="752" y="462"/>
                  </a:cubicBezTo>
                  <a:cubicBezTo>
                    <a:pt x="752" y="462"/>
                    <a:pt x="771" y="327"/>
                    <a:pt x="771" y="269"/>
                  </a:cubicBezTo>
                  <a:cubicBezTo>
                    <a:pt x="771" y="231"/>
                    <a:pt x="714" y="154"/>
                    <a:pt x="694" y="96"/>
                  </a:cubicBezTo>
                  <a:cubicBezTo>
                    <a:pt x="598" y="38"/>
                    <a:pt x="502" y="0"/>
                    <a:pt x="386" y="0"/>
                  </a:cubicBezTo>
                  <a:cubicBezTo>
                    <a:pt x="290" y="0"/>
                    <a:pt x="174" y="38"/>
                    <a:pt x="97" y="96"/>
                  </a:cubicBezTo>
                  <a:lnTo>
                    <a:pt x="97" y="96"/>
                  </a:lnTo>
                  <a:cubicBezTo>
                    <a:pt x="58" y="154"/>
                    <a:pt x="0" y="231"/>
                    <a:pt x="0" y="269"/>
                  </a:cubicBezTo>
                  <a:close/>
                  <a:moveTo>
                    <a:pt x="0" y="269"/>
                  </a:moveTo>
                  <a:lnTo>
                    <a:pt x="0" y="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B71D344-F859-634A-9513-066F9DF2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558" y="6475094"/>
              <a:ext cx="341313" cy="166687"/>
            </a:xfrm>
            <a:custGeom>
              <a:avLst/>
              <a:gdLst>
                <a:gd name="T0" fmla="*/ 887 w 946"/>
                <a:gd name="T1" fmla="*/ 116 h 463"/>
                <a:gd name="T2" fmla="*/ 887 w 946"/>
                <a:gd name="T3" fmla="*/ 116 h 463"/>
                <a:gd name="T4" fmla="*/ 771 w 946"/>
                <a:gd name="T5" fmla="*/ 0 h 463"/>
                <a:gd name="T6" fmla="*/ 810 w 946"/>
                <a:gd name="T7" fmla="*/ 173 h 463"/>
                <a:gd name="T8" fmla="*/ 791 w 946"/>
                <a:gd name="T9" fmla="*/ 289 h 463"/>
                <a:gd name="T10" fmla="*/ 463 w 946"/>
                <a:gd name="T11" fmla="*/ 231 h 463"/>
                <a:gd name="T12" fmla="*/ 155 w 946"/>
                <a:gd name="T13" fmla="*/ 289 h 463"/>
                <a:gd name="T14" fmla="*/ 135 w 946"/>
                <a:gd name="T15" fmla="*/ 173 h 463"/>
                <a:gd name="T16" fmla="*/ 174 w 946"/>
                <a:gd name="T17" fmla="*/ 0 h 463"/>
                <a:gd name="T18" fmla="*/ 174 w 946"/>
                <a:gd name="T19" fmla="*/ 0 h 463"/>
                <a:gd name="T20" fmla="*/ 39 w 946"/>
                <a:gd name="T21" fmla="*/ 135 h 463"/>
                <a:gd name="T22" fmla="*/ 0 w 946"/>
                <a:gd name="T23" fmla="*/ 270 h 463"/>
                <a:gd name="T24" fmla="*/ 39 w 946"/>
                <a:gd name="T25" fmla="*/ 462 h 463"/>
                <a:gd name="T26" fmla="*/ 463 w 946"/>
                <a:gd name="T27" fmla="*/ 347 h 463"/>
                <a:gd name="T28" fmla="*/ 887 w 946"/>
                <a:gd name="T29" fmla="*/ 462 h 463"/>
                <a:gd name="T30" fmla="*/ 945 w 946"/>
                <a:gd name="T31" fmla="*/ 270 h 463"/>
                <a:gd name="T32" fmla="*/ 887 w 946"/>
                <a:gd name="T33" fmla="*/ 116 h 463"/>
                <a:gd name="T34" fmla="*/ 887 w 946"/>
                <a:gd name="T35" fmla="*/ 116 h 463"/>
                <a:gd name="T36" fmla="*/ 887 w 946"/>
                <a:gd name="T37" fmla="*/ 11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46" h="463">
                  <a:moveTo>
                    <a:pt x="887" y="116"/>
                  </a:moveTo>
                  <a:lnTo>
                    <a:pt x="887" y="116"/>
                  </a:lnTo>
                  <a:cubicBezTo>
                    <a:pt x="868" y="77"/>
                    <a:pt x="810" y="39"/>
                    <a:pt x="771" y="0"/>
                  </a:cubicBezTo>
                  <a:cubicBezTo>
                    <a:pt x="791" y="58"/>
                    <a:pt x="810" y="135"/>
                    <a:pt x="810" y="173"/>
                  </a:cubicBezTo>
                  <a:cubicBezTo>
                    <a:pt x="810" y="231"/>
                    <a:pt x="791" y="289"/>
                    <a:pt x="791" y="289"/>
                  </a:cubicBezTo>
                  <a:cubicBezTo>
                    <a:pt x="791" y="289"/>
                    <a:pt x="656" y="231"/>
                    <a:pt x="463" y="231"/>
                  </a:cubicBezTo>
                  <a:cubicBezTo>
                    <a:pt x="289" y="231"/>
                    <a:pt x="155" y="289"/>
                    <a:pt x="155" y="289"/>
                  </a:cubicBezTo>
                  <a:cubicBezTo>
                    <a:pt x="155" y="289"/>
                    <a:pt x="135" y="231"/>
                    <a:pt x="135" y="173"/>
                  </a:cubicBezTo>
                  <a:cubicBezTo>
                    <a:pt x="135" y="135"/>
                    <a:pt x="135" y="58"/>
                    <a:pt x="174" y="0"/>
                  </a:cubicBezTo>
                  <a:lnTo>
                    <a:pt x="174" y="0"/>
                  </a:lnTo>
                  <a:cubicBezTo>
                    <a:pt x="116" y="39"/>
                    <a:pt x="77" y="77"/>
                    <a:pt x="39" y="135"/>
                  </a:cubicBezTo>
                  <a:cubicBezTo>
                    <a:pt x="20" y="173"/>
                    <a:pt x="0" y="212"/>
                    <a:pt x="0" y="270"/>
                  </a:cubicBezTo>
                  <a:cubicBezTo>
                    <a:pt x="0" y="327"/>
                    <a:pt x="20" y="385"/>
                    <a:pt x="39" y="462"/>
                  </a:cubicBezTo>
                  <a:cubicBezTo>
                    <a:pt x="155" y="404"/>
                    <a:pt x="289" y="347"/>
                    <a:pt x="463" y="347"/>
                  </a:cubicBezTo>
                  <a:cubicBezTo>
                    <a:pt x="637" y="347"/>
                    <a:pt x="791" y="404"/>
                    <a:pt x="887" y="462"/>
                  </a:cubicBezTo>
                  <a:cubicBezTo>
                    <a:pt x="925" y="385"/>
                    <a:pt x="945" y="327"/>
                    <a:pt x="945" y="270"/>
                  </a:cubicBezTo>
                  <a:cubicBezTo>
                    <a:pt x="945" y="212"/>
                    <a:pt x="925" y="173"/>
                    <a:pt x="887" y="116"/>
                  </a:cubicBezTo>
                  <a:close/>
                  <a:moveTo>
                    <a:pt x="887" y="116"/>
                  </a:moveTo>
                  <a:lnTo>
                    <a:pt x="887" y="1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90D75F9-C663-4449-8C0A-8A450D7BC78B}"/>
              </a:ext>
            </a:extLst>
          </p:cNvPr>
          <p:cNvGrpSpPr/>
          <p:nvPr/>
        </p:nvGrpSpPr>
        <p:grpSpPr>
          <a:xfrm>
            <a:off x="17656787" y="5066307"/>
            <a:ext cx="1928933" cy="2693617"/>
            <a:chOff x="3543300" y="1296988"/>
            <a:chExt cx="889000" cy="1241425"/>
          </a:xfrm>
        </p:grpSpPr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A32F0893-321B-1A47-920A-532C06BE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75" y="1296988"/>
              <a:ext cx="860425" cy="1241425"/>
            </a:xfrm>
            <a:custGeom>
              <a:avLst/>
              <a:gdLst>
                <a:gd name="T0" fmla="*/ 674 w 2389"/>
                <a:gd name="T1" fmla="*/ 2080 h 3448"/>
                <a:gd name="T2" fmla="*/ 674 w 2389"/>
                <a:gd name="T3" fmla="*/ 2080 h 3448"/>
                <a:gd name="T4" fmla="*/ 328 w 2389"/>
                <a:gd name="T5" fmla="*/ 1425 h 3448"/>
                <a:gd name="T6" fmla="*/ 116 w 2389"/>
                <a:gd name="T7" fmla="*/ 1348 h 3448"/>
                <a:gd name="T8" fmla="*/ 97 w 2389"/>
                <a:gd name="T9" fmla="*/ 1637 h 3448"/>
                <a:gd name="T10" fmla="*/ 308 w 2389"/>
                <a:gd name="T11" fmla="*/ 2119 h 3448"/>
                <a:gd name="T12" fmla="*/ 366 w 2389"/>
                <a:gd name="T13" fmla="*/ 2369 h 3448"/>
                <a:gd name="T14" fmla="*/ 405 w 2389"/>
                <a:gd name="T15" fmla="*/ 2658 h 3448"/>
                <a:gd name="T16" fmla="*/ 1252 w 2389"/>
                <a:gd name="T17" fmla="*/ 3447 h 3448"/>
                <a:gd name="T18" fmla="*/ 2042 w 2389"/>
                <a:gd name="T19" fmla="*/ 3447 h 3448"/>
                <a:gd name="T20" fmla="*/ 2388 w 2389"/>
                <a:gd name="T21" fmla="*/ 2716 h 3448"/>
                <a:gd name="T22" fmla="*/ 2350 w 2389"/>
                <a:gd name="T23" fmla="*/ 1714 h 3448"/>
                <a:gd name="T24" fmla="*/ 2350 w 2389"/>
                <a:gd name="T25" fmla="*/ 1579 h 3448"/>
                <a:gd name="T26" fmla="*/ 2138 w 2389"/>
                <a:gd name="T27" fmla="*/ 1367 h 3448"/>
                <a:gd name="T28" fmla="*/ 2080 w 2389"/>
                <a:gd name="T29" fmla="*/ 1367 h 3448"/>
                <a:gd name="T30" fmla="*/ 1926 w 2389"/>
                <a:gd name="T31" fmla="*/ 1579 h 3448"/>
                <a:gd name="T32" fmla="*/ 1926 w 2389"/>
                <a:gd name="T33" fmla="*/ 1444 h 3448"/>
                <a:gd name="T34" fmla="*/ 1734 w 2389"/>
                <a:gd name="T35" fmla="*/ 1233 h 3448"/>
                <a:gd name="T36" fmla="*/ 1657 w 2389"/>
                <a:gd name="T37" fmla="*/ 1233 h 3448"/>
                <a:gd name="T38" fmla="*/ 1522 w 2389"/>
                <a:gd name="T39" fmla="*/ 1444 h 3448"/>
                <a:gd name="T40" fmla="*/ 1522 w 2389"/>
                <a:gd name="T41" fmla="*/ 1329 h 3448"/>
                <a:gd name="T42" fmla="*/ 1329 w 2389"/>
                <a:gd name="T43" fmla="*/ 1117 h 3448"/>
                <a:gd name="T44" fmla="*/ 1252 w 2389"/>
                <a:gd name="T45" fmla="*/ 1136 h 3448"/>
                <a:gd name="T46" fmla="*/ 1117 w 2389"/>
                <a:gd name="T47" fmla="*/ 1329 h 3448"/>
                <a:gd name="T48" fmla="*/ 1117 w 2389"/>
                <a:gd name="T49" fmla="*/ 732 h 3448"/>
                <a:gd name="T50" fmla="*/ 1098 w 2389"/>
                <a:gd name="T51" fmla="*/ 674 h 3448"/>
                <a:gd name="T52" fmla="*/ 1117 w 2389"/>
                <a:gd name="T53" fmla="*/ 520 h 3448"/>
                <a:gd name="T54" fmla="*/ 1117 w 2389"/>
                <a:gd name="T55" fmla="*/ 347 h 3448"/>
                <a:gd name="T56" fmla="*/ 905 w 2389"/>
                <a:gd name="T57" fmla="*/ 0 h 3448"/>
                <a:gd name="T58" fmla="*/ 847 w 2389"/>
                <a:gd name="T59" fmla="*/ 19 h 3448"/>
                <a:gd name="T60" fmla="*/ 770 w 2389"/>
                <a:gd name="T61" fmla="*/ 347 h 3448"/>
                <a:gd name="T62" fmla="*/ 770 w 2389"/>
                <a:gd name="T63" fmla="*/ 1772 h 3448"/>
                <a:gd name="T64" fmla="*/ 674 w 2389"/>
                <a:gd name="T65" fmla="*/ 2080 h 3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89" h="3448">
                  <a:moveTo>
                    <a:pt x="674" y="2080"/>
                  </a:moveTo>
                  <a:lnTo>
                    <a:pt x="674" y="2080"/>
                  </a:lnTo>
                  <a:cubicBezTo>
                    <a:pt x="674" y="1887"/>
                    <a:pt x="578" y="1618"/>
                    <a:pt x="328" y="1425"/>
                  </a:cubicBezTo>
                  <a:cubicBezTo>
                    <a:pt x="251" y="1367"/>
                    <a:pt x="174" y="1348"/>
                    <a:pt x="116" y="1348"/>
                  </a:cubicBezTo>
                  <a:cubicBezTo>
                    <a:pt x="0" y="1367"/>
                    <a:pt x="0" y="1521"/>
                    <a:pt x="97" y="1637"/>
                  </a:cubicBezTo>
                  <a:cubicBezTo>
                    <a:pt x="193" y="1752"/>
                    <a:pt x="270" y="1907"/>
                    <a:pt x="308" y="2119"/>
                  </a:cubicBezTo>
                  <a:cubicBezTo>
                    <a:pt x="347" y="2196"/>
                    <a:pt x="366" y="2292"/>
                    <a:pt x="366" y="2369"/>
                  </a:cubicBezTo>
                  <a:cubicBezTo>
                    <a:pt x="385" y="2446"/>
                    <a:pt x="385" y="2542"/>
                    <a:pt x="405" y="2658"/>
                  </a:cubicBezTo>
                  <a:cubicBezTo>
                    <a:pt x="405" y="2851"/>
                    <a:pt x="693" y="3236"/>
                    <a:pt x="1252" y="3447"/>
                  </a:cubicBezTo>
                  <a:cubicBezTo>
                    <a:pt x="2042" y="3447"/>
                    <a:pt x="2042" y="3447"/>
                    <a:pt x="2042" y="3447"/>
                  </a:cubicBezTo>
                  <a:cubicBezTo>
                    <a:pt x="2042" y="3447"/>
                    <a:pt x="2388" y="3101"/>
                    <a:pt x="2388" y="2716"/>
                  </a:cubicBezTo>
                  <a:cubicBezTo>
                    <a:pt x="2388" y="2350"/>
                    <a:pt x="2350" y="2022"/>
                    <a:pt x="2350" y="1714"/>
                  </a:cubicBezTo>
                  <a:cubicBezTo>
                    <a:pt x="2350" y="1406"/>
                    <a:pt x="2350" y="1695"/>
                    <a:pt x="2350" y="1579"/>
                  </a:cubicBezTo>
                  <a:cubicBezTo>
                    <a:pt x="2350" y="1425"/>
                    <a:pt x="2254" y="1367"/>
                    <a:pt x="2138" y="1367"/>
                  </a:cubicBezTo>
                  <a:cubicBezTo>
                    <a:pt x="2119" y="1367"/>
                    <a:pt x="2100" y="1367"/>
                    <a:pt x="2080" y="1367"/>
                  </a:cubicBezTo>
                  <a:cubicBezTo>
                    <a:pt x="2061" y="1367"/>
                    <a:pt x="1926" y="1521"/>
                    <a:pt x="1926" y="1579"/>
                  </a:cubicBezTo>
                  <a:cubicBezTo>
                    <a:pt x="1926" y="1637"/>
                    <a:pt x="1926" y="1560"/>
                    <a:pt x="1926" y="1444"/>
                  </a:cubicBezTo>
                  <a:cubicBezTo>
                    <a:pt x="1926" y="1290"/>
                    <a:pt x="1849" y="1233"/>
                    <a:pt x="1734" y="1233"/>
                  </a:cubicBezTo>
                  <a:cubicBezTo>
                    <a:pt x="1715" y="1233"/>
                    <a:pt x="1695" y="1233"/>
                    <a:pt x="1657" y="1233"/>
                  </a:cubicBezTo>
                  <a:cubicBezTo>
                    <a:pt x="1657" y="1252"/>
                    <a:pt x="1522" y="1387"/>
                    <a:pt x="1522" y="1444"/>
                  </a:cubicBezTo>
                  <a:cubicBezTo>
                    <a:pt x="1522" y="1444"/>
                    <a:pt x="1522" y="1425"/>
                    <a:pt x="1522" y="1329"/>
                  </a:cubicBezTo>
                  <a:cubicBezTo>
                    <a:pt x="1522" y="1194"/>
                    <a:pt x="1445" y="1117"/>
                    <a:pt x="1329" y="1117"/>
                  </a:cubicBezTo>
                  <a:cubicBezTo>
                    <a:pt x="1290" y="1117"/>
                    <a:pt x="1271" y="1136"/>
                    <a:pt x="1252" y="1136"/>
                  </a:cubicBezTo>
                  <a:cubicBezTo>
                    <a:pt x="1233" y="1136"/>
                    <a:pt x="1117" y="1329"/>
                    <a:pt x="1117" y="1329"/>
                  </a:cubicBezTo>
                  <a:cubicBezTo>
                    <a:pt x="1117" y="732"/>
                    <a:pt x="1117" y="732"/>
                    <a:pt x="1117" y="732"/>
                  </a:cubicBezTo>
                  <a:cubicBezTo>
                    <a:pt x="1098" y="674"/>
                    <a:pt x="1098" y="674"/>
                    <a:pt x="1098" y="674"/>
                  </a:cubicBezTo>
                  <a:cubicBezTo>
                    <a:pt x="1098" y="674"/>
                    <a:pt x="1117" y="617"/>
                    <a:pt x="1117" y="520"/>
                  </a:cubicBezTo>
                  <a:cubicBezTo>
                    <a:pt x="1117" y="443"/>
                    <a:pt x="1117" y="347"/>
                    <a:pt x="1117" y="347"/>
                  </a:cubicBezTo>
                  <a:cubicBezTo>
                    <a:pt x="1117" y="115"/>
                    <a:pt x="1021" y="0"/>
                    <a:pt x="905" y="0"/>
                  </a:cubicBezTo>
                  <a:cubicBezTo>
                    <a:pt x="886" y="0"/>
                    <a:pt x="867" y="19"/>
                    <a:pt x="847" y="19"/>
                  </a:cubicBezTo>
                  <a:cubicBezTo>
                    <a:pt x="770" y="57"/>
                    <a:pt x="770" y="154"/>
                    <a:pt x="770" y="347"/>
                  </a:cubicBezTo>
                  <a:cubicBezTo>
                    <a:pt x="770" y="1772"/>
                    <a:pt x="770" y="1772"/>
                    <a:pt x="770" y="1772"/>
                  </a:cubicBezTo>
                  <a:cubicBezTo>
                    <a:pt x="770" y="1887"/>
                    <a:pt x="693" y="1984"/>
                    <a:pt x="674" y="2080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08F39AB1-4274-A344-94FF-BB35DEAB5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1704975"/>
              <a:ext cx="49212" cy="160338"/>
            </a:xfrm>
            <a:custGeom>
              <a:avLst/>
              <a:gdLst>
                <a:gd name="T0" fmla="*/ 0 w 136"/>
                <a:gd name="T1" fmla="*/ 193 h 444"/>
                <a:gd name="T2" fmla="*/ 0 w 136"/>
                <a:gd name="T3" fmla="*/ 193 h 444"/>
                <a:gd name="T4" fmla="*/ 0 w 136"/>
                <a:gd name="T5" fmla="*/ 366 h 444"/>
                <a:gd name="T6" fmla="*/ 135 w 136"/>
                <a:gd name="T7" fmla="*/ 366 h 444"/>
                <a:gd name="T8" fmla="*/ 135 w 136"/>
                <a:gd name="T9" fmla="*/ 193 h 444"/>
                <a:gd name="T10" fmla="*/ 135 w 136"/>
                <a:gd name="T11" fmla="*/ 0 h 444"/>
                <a:gd name="T12" fmla="*/ 0 w 136"/>
                <a:gd name="T13" fmla="*/ 193 h 444"/>
                <a:gd name="T14" fmla="*/ 0 w 136"/>
                <a:gd name="T15" fmla="*/ 193 h 444"/>
                <a:gd name="T16" fmla="*/ 0 w 136"/>
                <a:gd name="T17" fmla="*/ 19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444">
                  <a:moveTo>
                    <a:pt x="0" y="193"/>
                  </a:moveTo>
                  <a:lnTo>
                    <a:pt x="0" y="193"/>
                  </a:lnTo>
                  <a:cubicBezTo>
                    <a:pt x="0" y="366"/>
                    <a:pt x="0" y="366"/>
                    <a:pt x="0" y="366"/>
                  </a:cubicBezTo>
                  <a:cubicBezTo>
                    <a:pt x="0" y="443"/>
                    <a:pt x="135" y="443"/>
                    <a:pt x="135" y="366"/>
                  </a:cubicBezTo>
                  <a:cubicBezTo>
                    <a:pt x="135" y="154"/>
                    <a:pt x="135" y="289"/>
                    <a:pt x="135" y="193"/>
                  </a:cubicBezTo>
                  <a:cubicBezTo>
                    <a:pt x="135" y="116"/>
                    <a:pt x="116" y="39"/>
                    <a:pt x="135" y="0"/>
                  </a:cubicBezTo>
                  <a:cubicBezTo>
                    <a:pt x="58" y="20"/>
                    <a:pt x="0" y="77"/>
                    <a:pt x="0" y="193"/>
                  </a:cubicBezTo>
                  <a:close/>
                  <a:moveTo>
                    <a:pt x="0" y="193"/>
                  </a:moveTo>
                  <a:lnTo>
                    <a:pt x="0" y="19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50D38160-F2AB-D84C-AC7E-C5BC7BD43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563" y="1739900"/>
              <a:ext cx="49212" cy="125413"/>
            </a:xfrm>
            <a:custGeom>
              <a:avLst/>
              <a:gdLst>
                <a:gd name="T0" fmla="*/ 0 w 136"/>
                <a:gd name="T1" fmla="*/ 211 h 347"/>
                <a:gd name="T2" fmla="*/ 0 w 136"/>
                <a:gd name="T3" fmla="*/ 211 h 347"/>
                <a:gd name="T4" fmla="*/ 0 w 136"/>
                <a:gd name="T5" fmla="*/ 269 h 347"/>
                <a:gd name="T6" fmla="*/ 135 w 136"/>
                <a:gd name="T7" fmla="*/ 269 h 347"/>
                <a:gd name="T8" fmla="*/ 135 w 136"/>
                <a:gd name="T9" fmla="*/ 211 h 347"/>
                <a:gd name="T10" fmla="*/ 135 w 136"/>
                <a:gd name="T11" fmla="*/ 0 h 347"/>
                <a:gd name="T12" fmla="*/ 0 w 136"/>
                <a:gd name="T13" fmla="*/ 211 h 347"/>
                <a:gd name="T14" fmla="*/ 0 w 136"/>
                <a:gd name="T15" fmla="*/ 211 h 347"/>
                <a:gd name="T16" fmla="*/ 0 w 136"/>
                <a:gd name="T17" fmla="*/ 21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347">
                  <a:moveTo>
                    <a:pt x="0" y="211"/>
                  </a:moveTo>
                  <a:lnTo>
                    <a:pt x="0" y="211"/>
                  </a:lnTo>
                  <a:cubicBezTo>
                    <a:pt x="0" y="231"/>
                    <a:pt x="0" y="250"/>
                    <a:pt x="0" y="269"/>
                  </a:cubicBezTo>
                  <a:cubicBezTo>
                    <a:pt x="0" y="346"/>
                    <a:pt x="135" y="346"/>
                    <a:pt x="135" y="269"/>
                  </a:cubicBezTo>
                  <a:cubicBezTo>
                    <a:pt x="135" y="250"/>
                    <a:pt x="135" y="231"/>
                    <a:pt x="135" y="211"/>
                  </a:cubicBezTo>
                  <a:cubicBezTo>
                    <a:pt x="135" y="134"/>
                    <a:pt x="135" y="57"/>
                    <a:pt x="135" y="0"/>
                  </a:cubicBezTo>
                  <a:cubicBezTo>
                    <a:pt x="58" y="19"/>
                    <a:pt x="0" y="96"/>
                    <a:pt x="0" y="211"/>
                  </a:cubicBezTo>
                  <a:close/>
                  <a:moveTo>
                    <a:pt x="0" y="211"/>
                  </a:moveTo>
                  <a:lnTo>
                    <a:pt x="0" y="21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543511A6-AC31-9445-8DAD-0CE78769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613" y="1789113"/>
              <a:ext cx="55562" cy="125412"/>
            </a:xfrm>
            <a:custGeom>
              <a:avLst/>
              <a:gdLst>
                <a:gd name="T0" fmla="*/ 0 w 155"/>
                <a:gd name="T1" fmla="*/ 212 h 348"/>
                <a:gd name="T2" fmla="*/ 0 w 155"/>
                <a:gd name="T3" fmla="*/ 212 h 348"/>
                <a:gd name="T4" fmla="*/ 0 w 155"/>
                <a:gd name="T5" fmla="*/ 251 h 348"/>
                <a:gd name="T6" fmla="*/ 135 w 155"/>
                <a:gd name="T7" fmla="*/ 251 h 348"/>
                <a:gd name="T8" fmla="*/ 135 w 155"/>
                <a:gd name="T9" fmla="*/ 212 h 348"/>
                <a:gd name="T10" fmla="*/ 154 w 155"/>
                <a:gd name="T11" fmla="*/ 0 h 348"/>
                <a:gd name="T12" fmla="*/ 0 w 155"/>
                <a:gd name="T13" fmla="*/ 212 h 348"/>
                <a:gd name="T14" fmla="*/ 0 w 155"/>
                <a:gd name="T15" fmla="*/ 212 h 348"/>
                <a:gd name="T16" fmla="*/ 0 w 155"/>
                <a:gd name="T17" fmla="*/ 21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348">
                  <a:moveTo>
                    <a:pt x="0" y="212"/>
                  </a:moveTo>
                  <a:lnTo>
                    <a:pt x="0" y="212"/>
                  </a:lnTo>
                  <a:cubicBezTo>
                    <a:pt x="0" y="251"/>
                    <a:pt x="0" y="251"/>
                    <a:pt x="0" y="251"/>
                  </a:cubicBezTo>
                  <a:cubicBezTo>
                    <a:pt x="0" y="347"/>
                    <a:pt x="135" y="347"/>
                    <a:pt x="135" y="251"/>
                  </a:cubicBezTo>
                  <a:cubicBezTo>
                    <a:pt x="135" y="231"/>
                    <a:pt x="135" y="251"/>
                    <a:pt x="135" y="212"/>
                  </a:cubicBezTo>
                  <a:cubicBezTo>
                    <a:pt x="135" y="116"/>
                    <a:pt x="135" y="58"/>
                    <a:pt x="154" y="0"/>
                  </a:cubicBezTo>
                  <a:cubicBezTo>
                    <a:pt x="58" y="20"/>
                    <a:pt x="0" y="97"/>
                    <a:pt x="0" y="212"/>
                  </a:cubicBezTo>
                  <a:close/>
                  <a:moveTo>
                    <a:pt x="0" y="212"/>
                  </a:moveTo>
                  <a:lnTo>
                    <a:pt x="0" y="212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49927BE3-CA38-2646-BCE0-B51AA7E1E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00" y="1781175"/>
              <a:ext cx="479425" cy="755650"/>
            </a:xfrm>
            <a:custGeom>
              <a:avLst/>
              <a:gdLst>
                <a:gd name="T0" fmla="*/ 520 w 1330"/>
                <a:gd name="T1" fmla="*/ 1214 h 2100"/>
                <a:gd name="T2" fmla="*/ 520 w 1330"/>
                <a:gd name="T3" fmla="*/ 1214 h 2100"/>
                <a:gd name="T4" fmla="*/ 482 w 1330"/>
                <a:gd name="T5" fmla="*/ 925 h 2100"/>
                <a:gd name="T6" fmla="*/ 443 w 1330"/>
                <a:gd name="T7" fmla="*/ 694 h 2100"/>
                <a:gd name="T8" fmla="*/ 212 w 1330"/>
                <a:gd name="T9" fmla="*/ 212 h 2100"/>
                <a:gd name="T10" fmla="*/ 193 w 1330"/>
                <a:gd name="T11" fmla="*/ 0 h 2100"/>
                <a:gd name="T12" fmla="*/ 97 w 1330"/>
                <a:gd name="T13" fmla="*/ 289 h 2100"/>
                <a:gd name="T14" fmla="*/ 385 w 1330"/>
                <a:gd name="T15" fmla="*/ 1310 h 2100"/>
                <a:gd name="T16" fmla="*/ 1059 w 1330"/>
                <a:gd name="T17" fmla="*/ 2099 h 2100"/>
                <a:gd name="T18" fmla="*/ 1329 w 1330"/>
                <a:gd name="T19" fmla="*/ 2099 h 2100"/>
                <a:gd name="T20" fmla="*/ 520 w 1330"/>
                <a:gd name="T21" fmla="*/ 1214 h 2100"/>
                <a:gd name="T22" fmla="*/ 520 w 1330"/>
                <a:gd name="T23" fmla="*/ 1214 h 2100"/>
                <a:gd name="T24" fmla="*/ 520 w 1330"/>
                <a:gd name="T25" fmla="*/ 1214 h 2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0" h="2100">
                  <a:moveTo>
                    <a:pt x="520" y="1214"/>
                  </a:moveTo>
                  <a:lnTo>
                    <a:pt x="520" y="1214"/>
                  </a:lnTo>
                  <a:cubicBezTo>
                    <a:pt x="520" y="1118"/>
                    <a:pt x="501" y="1021"/>
                    <a:pt x="482" y="925"/>
                  </a:cubicBezTo>
                  <a:cubicBezTo>
                    <a:pt x="482" y="848"/>
                    <a:pt x="462" y="771"/>
                    <a:pt x="443" y="694"/>
                  </a:cubicBezTo>
                  <a:cubicBezTo>
                    <a:pt x="385" y="481"/>
                    <a:pt x="308" y="327"/>
                    <a:pt x="212" y="212"/>
                  </a:cubicBezTo>
                  <a:cubicBezTo>
                    <a:pt x="154" y="135"/>
                    <a:pt x="154" y="58"/>
                    <a:pt x="193" y="0"/>
                  </a:cubicBezTo>
                  <a:cubicBezTo>
                    <a:pt x="77" y="19"/>
                    <a:pt x="0" y="173"/>
                    <a:pt x="97" y="289"/>
                  </a:cubicBezTo>
                  <a:cubicBezTo>
                    <a:pt x="308" y="578"/>
                    <a:pt x="366" y="790"/>
                    <a:pt x="385" y="1310"/>
                  </a:cubicBezTo>
                  <a:cubicBezTo>
                    <a:pt x="405" y="1503"/>
                    <a:pt x="674" y="1868"/>
                    <a:pt x="1059" y="2099"/>
                  </a:cubicBezTo>
                  <a:cubicBezTo>
                    <a:pt x="1329" y="2099"/>
                    <a:pt x="1329" y="2099"/>
                    <a:pt x="1329" y="2099"/>
                  </a:cubicBezTo>
                  <a:cubicBezTo>
                    <a:pt x="732" y="1772"/>
                    <a:pt x="520" y="1426"/>
                    <a:pt x="520" y="1214"/>
                  </a:cubicBezTo>
                  <a:close/>
                  <a:moveTo>
                    <a:pt x="520" y="1214"/>
                  </a:moveTo>
                  <a:lnTo>
                    <a:pt x="520" y="121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1E339673-46A0-DD49-8CF0-33A650B2D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838" y="1303338"/>
              <a:ext cx="96837" cy="936625"/>
            </a:xfrm>
            <a:custGeom>
              <a:avLst/>
              <a:gdLst>
                <a:gd name="T0" fmla="*/ 135 w 270"/>
                <a:gd name="T1" fmla="*/ 1753 h 2602"/>
                <a:gd name="T2" fmla="*/ 135 w 270"/>
                <a:gd name="T3" fmla="*/ 1753 h 2602"/>
                <a:gd name="T4" fmla="*/ 0 w 270"/>
                <a:gd name="T5" fmla="*/ 2543 h 2602"/>
                <a:gd name="T6" fmla="*/ 19 w 270"/>
                <a:gd name="T7" fmla="*/ 2543 h 2602"/>
                <a:gd name="T8" fmla="*/ 77 w 270"/>
                <a:gd name="T9" fmla="*/ 2601 h 2602"/>
                <a:gd name="T10" fmla="*/ 135 w 270"/>
                <a:gd name="T11" fmla="*/ 2543 h 2602"/>
                <a:gd name="T12" fmla="*/ 250 w 270"/>
                <a:gd name="T13" fmla="*/ 1753 h 2602"/>
                <a:gd name="T14" fmla="*/ 250 w 270"/>
                <a:gd name="T15" fmla="*/ 328 h 2602"/>
                <a:gd name="T16" fmla="*/ 269 w 270"/>
                <a:gd name="T17" fmla="*/ 0 h 2602"/>
                <a:gd name="T18" fmla="*/ 135 w 270"/>
                <a:gd name="T19" fmla="*/ 328 h 2602"/>
                <a:gd name="T20" fmla="*/ 135 w 270"/>
                <a:gd name="T21" fmla="*/ 501 h 2602"/>
                <a:gd name="T22" fmla="*/ 154 w 270"/>
                <a:gd name="T23" fmla="*/ 636 h 2602"/>
                <a:gd name="T24" fmla="*/ 135 w 270"/>
                <a:gd name="T25" fmla="*/ 713 h 2602"/>
                <a:gd name="T26" fmla="*/ 135 w 270"/>
                <a:gd name="T27" fmla="*/ 1753 h 2602"/>
                <a:gd name="T28" fmla="*/ 135 w 270"/>
                <a:gd name="T29" fmla="*/ 1753 h 2602"/>
                <a:gd name="T30" fmla="*/ 135 w 270"/>
                <a:gd name="T31" fmla="*/ 1753 h 2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2602">
                  <a:moveTo>
                    <a:pt x="135" y="1753"/>
                  </a:moveTo>
                  <a:lnTo>
                    <a:pt x="135" y="1753"/>
                  </a:lnTo>
                  <a:cubicBezTo>
                    <a:pt x="135" y="2080"/>
                    <a:pt x="38" y="2215"/>
                    <a:pt x="0" y="2543"/>
                  </a:cubicBezTo>
                  <a:cubicBezTo>
                    <a:pt x="19" y="2543"/>
                    <a:pt x="19" y="2543"/>
                    <a:pt x="19" y="2543"/>
                  </a:cubicBezTo>
                  <a:cubicBezTo>
                    <a:pt x="19" y="2581"/>
                    <a:pt x="38" y="2601"/>
                    <a:pt x="77" y="2601"/>
                  </a:cubicBezTo>
                  <a:cubicBezTo>
                    <a:pt x="115" y="2601"/>
                    <a:pt x="135" y="2581"/>
                    <a:pt x="135" y="2543"/>
                  </a:cubicBezTo>
                  <a:cubicBezTo>
                    <a:pt x="173" y="2215"/>
                    <a:pt x="250" y="2080"/>
                    <a:pt x="250" y="1753"/>
                  </a:cubicBezTo>
                  <a:cubicBezTo>
                    <a:pt x="250" y="1541"/>
                    <a:pt x="250" y="463"/>
                    <a:pt x="250" y="328"/>
                  </a:cubicBezTo>
                  <a:cubicBezTo>
                    <a:pt x="250" y="193"/>
                    <a:pt x="250" y="77"/>
                    <a:pt x="269" y="0"/>
                  </a:cubicBezTo>
                  <a:cubicBezTo>
                    <a:pt x="192" y="38"/>
                    <a:pt x="135" y="135"/>
                    <a:pt x="135" y="328"/>
                  </a:cubicBezTo>
                  <a:cubicBezTo>
                    <a:pt x="135" y="501"/>
                    <a:pt x="135" y="501"/>
                    <a:pt x="135" y="501"/>
                  </a:cubicBezTo>
                  <a:cubicBezTo>
                    <a:pt x="135" y="598"/>
                    <a:pt x="154" y="636"/>
                    <a:pt x="154" y="636"/>
                  </a:cubicBezTo>
                  <a:cubicBezTo>
                    <a:pt x="135" y="713"/>
                    <a:pt x="135" y="713"/>
                    <a:pt x="135" y="713"/>
                  </a:cubicBezTo>
                  <a:cubicBezTo>
                    <a:pt x="135" y="713"/>
                    <a:pt x="135" y="1599"/>
                    <a:pt x="135" y="1753"/>
                  </a:cubicBezTo>
                  <a:close/>
                  <a:moveTo>
                    <a:pt x="135" y="1753"/>
                  </a:moveTo>
                  <a:lnTo>
                    <a:pt x="135" y="175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55E267D3-A2CA-3941-8006-3EBD063D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225" y="1338263"/>
              <a:ext cx="249238" cy="187325"/>
            </a:xfrm>
            <a:custGeom>
              <a:avLst/>
              <a:gdLst>
                <a:gd name="T0" fmla="*/ 77 w 694"/>
                <a:gd name="T1" fmla="*/ 20 h 522"/>
                <a:gd name="T2" fmla="*/ 77 w 694"/>
                <a:gd name="T3" fmla="*/ 20 h 522"/>
                <a:gd name="T4" fmla="*/ 0 w 694"/>
                <a:gd name="T5" fmla="*/ 155 h 522"/>
                <a:gd name="T6" fmla="*/ 327 w 694"/>
                <a:gd name="T7" fmla="*/ 405 h 522"/>
                <a:gd name="T8" fmla="*/ 693 w 694"/>
                <a:gd name="T9" fmla="*/ 521 h 522"/>
                <a:gd name="T10" fmla="*/ 693 w 694"/>
                <a:gd name="T11" fmla="*/ 405 h 522"/>
                <a:gd name="T12" fmla="*/ 154 w 694"/>
                <a:gd name="T13" fmla="*/ 20 h 522"/>
                <a:gd name="T14" fmla="*/ 77 w 694"/>
                <a:gd name="T15" fmla="*/ 20 h 522"/>
                <a:gd name="T16" fmla="*/ 77 w 694"/>
                <a:gd name="T17" fmla="*/ 20 h 522"/>
                <a:gd name="T18" fmla="*/ 77 w 694"/>
                <a:gd name="T19" fmla="*/ 2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4" h="522">
                  <a:moveTo>
                    <a:pt x="77" y="20"/>
                  </a:moveTo>
                  <a:lnTo>
                    <a:pt x="77" y="20"/>
                  </a:lnTo>
                  <a:cubicBezTo>
                    <a:pt x="0" y="155"/>
                    <a:pt x="0" y="155"/>
                    <a:pt x="0" y="155"/>
                  </a:cubicBezTo>
                  <a:cubicBezTo>
                    <a:pt x="327" y="405"/>
                    <a:pt x="327" y="405"/>
                    <a:pt x="327" y="405"/>
                  </a:cubicBezTo>
                  <a:cubicBezTo>
                    <a:pt x="693" y="521"/>
                    <a:pt x="693" y="521"/>
                    <a:pt x="693" y="521"/>
                  </a:cubicBezTo>
                  <a:cubicBezTo>
                    <a:pt x="693" y="405"/>
                    <a:pt x="693" y="405"/>
                    <a:pt x="693" y="405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15" y="0"/>
                    <a:pt x="96" y="0"/>
                    <a:pt x="77" y="20"/>
                  </a:cubicBezTo>
                  <a:close/>
                  <a:moveTo>
                    <a:pt x="77" y="20"/>
                  </a:moveTo>
                  <a:lnTo>
                    <a:pt x="77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062CD9CA-E658-1045-9817-09539BACD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1393825"/>
              <a:ext cx="271462" cy="166688"/>
            </a:xfrm>
            <a:custGeom>
              <a:avLst/>
              <a:gdLst>
                <a:gd name="T0" fmla="*/ 38 w 752"/>
                <a:gd name="T1" fmla="*/ 115 h 463"/>
                <a:gd name="T2" fmla="*/ 38 w 752"/>
                <a:gd name="T3" fmla="*/ 115 h 463"/>
                <a:gd name="T4" fmla="*/ 751 w 752"/>
                <a:gd name="T5" fmla="*/ 462 h 463"/>
                <a:gd name="T6" fmla="*/ 751 w 752"/>
                <a:gd name="T7" fmla="*/ 366 h 463"/>
                <a:gd name="T8" fmla="*/ 58 w 752"/>
                <a:gd name="T9" fmla="*/ 0 h 463"/>
                <a:gd name="T10" fmla="*/ 19 w 752"/>
                <a:gd name="T11" fmla="*/ 38 h 463"/>
                <a:gd name="T12" fmla="*/ 38 w 752"/>
                <a:gd name="T13" fmla="*/ 115 h 463"/>
                <a:gd name="T14" fmla="*/ 38 w 752"/>
                <a:gd name="T15" fmla="*/ 115 h 463"/>
                <a:gd name="T16" fmla="*/ 38 w 752"/>
                <a:gd name="T17" fmla="*/ 115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2" h="463">
                  <a:moveTo>
                    <a:pt x="38" y="115"/>
                  </a:moveTo>
                  <a:lnTo>
                    <a:pt x="38" y="115"/>
                  </a:lnTo>
                  <a:cubicBezTo>
                    <a:pt x="751" y="462"/>
                    <a:pt x="751" y="462"/>
                    <a:pt x="751" y="462"/>
                  </a:cubicBezTo>
                  <a:cubicBezTo>
                    <a:pt x="751" y="366"/>
                    <a:pt x="751" y="366"/>
                    <a:pt x="751" y="36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0" y="77"/>
                    <a:pt x="19" y="96"/>
                    <a:pt x="38" y="115"/>
                  </a:cubicBezTo>
                  <a:close/>
                  <a:moveTo>
                    <a:pt x="38" y="115"/>
                  </a:moveTo>
                  <a:lnTo>
                    <a:pt x="38" y="11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66F89EE5-9D67-B94A-A184-14D3DEAC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1484313"/>
              <a:ext cx="117475" cy="104775"/>
            </a:xfrm>
            <a:custGeom>
              <a:avLst/>
              <a:gdLst>
                <a:gd name="T0" fmla="*/ 115 w 328"/>
                <a:gd name="T1" fmla="*/ 154 h 290"/>
                <a:gd name="T2" fmla="*/ 115 w 328"/>
                <a:gd name="T3" fmla="*/ 154 h 290"/>
                <a:gd name="T4" fmla="*/ 38 w 328"/>
                <a:gd name="T5" fmla="*/ 135 h 290"/>
                <a:gd name="T6" fmla="*/ 0 w 328"/>
                <a:gd name="T7" fmla="*/ 270 h 290"/>
                <a:gd name="T8" fmla="*/ 115 w 328"/>
                <a:gd name="T9" fmla="*/ 289 h 290"/>
                <a:gd name="T10" fmla="*/ 327 w 328"/>
                <a:gd name="T11" fmla="*/ 116 h 290"/>
                <a:gd name="T12" fmla="*/ 327 w 328"/>
                <a:gd name="T13" fmla="*/ 0 h 290"/>
                <a:gd name="T14" fmla="*/ 115 w 328"/>
                <a:gd name="T15" fmla="*/ 154 h 290"/>
                <a:gd name="T16" fmla="*/ 115 w 328"/>
                <a:gd name="T17" fmla="*/ 154 h 290"/>
                <a:gd name="T18" fmla="*/ 115 w 328"/>
                <a:gd name="T19" fmla="*/ 15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290">
                  <a:moveTo>
                    <a:pt x="115" y="154"/>
                  </a:moveTo>
                  <a:lnTo>
                    <a:pt x="115" y="154"/>
                  </a:lnTo>
                  <a:cubicBezTo>
                    <a:pt x="96" y="154"/>
                    <a:pt x="77" y="154"/>
                    <a:pt x="38" y="135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57" y="289"/>
                    <a:pt x="115" y="289"/>
                  </a:cubicBezTo>
                  <a:cubicBezTo>
                    <a:pt x="269" y="289"/>
                    <a:pt x="327" y="193"/>
                    <a:pt x="327" y="116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7" y="77"/>
                    <a:pt x="231" y="154"/>
                    <a:pt x="115" y="154"/>
                  </a:cubicBezTo>
                  <a:close/>
                  <a:moveTo>
                    <a:pt x="115" y="154"/>
                  </a:moveTo>
                  <a:lnTo>
                    <a:pt x="115" y="1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C4D43775-7A3A-4C44-A692-87A913575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484313"/>
              <a:ext cx="236537" cy="201612"/>
            </a:xfrm>
            <a:custGeom>
              <a:avLst/>
              <a:gdLst>
                <a:gd name="T0" fmla="*/ 655 w 656"/>
                <a:gd name="T1" fmla="*/ 116 h 560"/>
                <a:gd name="T2" fmla="*/ 655 w 656"/>
                <a:gd name="T3" fmla="*/ 116 h 560"/>
                <a:gd name="T4" fmla="*/ 636 w 656"/>
                <a:gd name="T5" fmla="*/ 0 h 560"/>
                <a:gd name="T6" fmla="*/ 0 w 656"/>
                <a:gd name="T7" fmla="*/ 308 h 560"/>
                <a:gd name="T8" fmla="*/ 77 w 656"/>
                <a:gd name="T9" fmla="*/ 559 h 560"/>
                <a:gd name="T10" fmla="*/ 655 w 656"/>
                <a:gd name="T11" fmla="*/ 116 h 560"/>
                <a:gd name="T12" fmla="*/ 655 w 656"/>
                <a:gd name="T13" fmla="*/ 116 h 560"/>
                <a:gd name="T14" fmla="*/ 655 w 656"/>
                <a:gd name="T15" fmla="*/ 116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6" h="560">
                  <a:moveTo>
                    <a:pt x="655" y="116"/>
                  </a:moveTo>
                  <a:lnTo>
                    <a:pt x="655" y="116"/>
                  </a:lnTo>
                  <a:cubicBezTo>
                    <a:pt x="655" y="116"/>
                    <a:pt x="636" y="77"/>
                    <a:pt x="636" y="0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77" y="559"/>
                    <a:pt x="77" y="559"/>
                    <a:pt x="77" y="559"/>
                  </a:cubicBezTo>
                  <a:lnTo>
                    <a:pt x="655" y="116"/>
                  </a:lnTo>
                  <a:close/>
                  <a:moveTo>
                    <a:pt x="655" y="116"/>
                  </a:moveTo>
                  <a:lnTo>
                    <a:pt x="655" y="11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5791453D-9C7D-6346-B01D-6177E4BB4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588" y="1484313"/>
              <a:ext cx="415925" cy="228600"/>
            </a:xfrm>
            <a:custGeom>
              <a:avLst/>
              <a:gdLst>
                <a:gd name="T0" fmla="*/ 943 w 1156"/>
                <a:gd name="T1" fmla="*/ 251 h 637"/>
                <a:gd name="T2" fmla="*/ 943 w 1156"/>
                <a:gd name="T3" fmla="*/ 251 h 637"/>
                <a:gd name="T4" fmla="*/ 905 w 1156"/>
                <a:gd name="T5" fmla="*/ 251 h 637"/>
                <a:gd name="T6" fmla="*/ 866 w 1156"/>
                <a:gd name="T7" fmla="*/ 212 h 637"/>
                <a:gd name="T8" fmla="*/ 866 w 1156"/>
                <a:gd name="T9" fmla="*/ 135 h 637"/>
                <a:gd name="T10" fmla="*/ 751 w 1156"/>
                <a:gd name="T11" fmla="*/ 0 h 637"/>
                <a:gd name="T12" fmla="*/ 751 w 1156"/>
                <a:gd name="T13" fmla="*/ 116 h 637"/>
                <a:gd name="T14" fmla="*/ 250 w 1156"/>
                <a:gd name="T15" fmla="*/ 462 h 637"/>
                <a:gd name="T16" fmla="*/ 212 w 1156"/>
                <a:gd name="T17" fmla="*/ 462 h 637"/>
                <a:gd name="T18" fmla="*/ 115 w 1156"/>
                <a:gd name="T19" fmla="*/ 308 h 637"/>
                <a:gd name="T20" fmla="*/ 38 w 1156"/>
                <a:gd name="T21" fmla="*/ 347 h 637"/>
                <a:gd name="T22" fmla="*/ 19 w 1156"/>
                <a:gd name="T23" fmla="*/ 424 h 637"/>
                <a:gd name="T24" fmla="*/ 135 w 1156"/>
                <a:gd name="T25" fmla="*/ 597 h 637"/>
                <a:gd name="T26" fmla="*/ 212 w 1156"/>
                <a:gd name="T27" fmla="*/ 616 h 637"/>
                <a:gd name="T28" fmla="*/ 751 w 1156"/>
                <a:gd name="T29" fmla="*/ 212 h 637"/>
                <a:gd name="T30" fmla="*/ 943 w 1156"/>
                <a:gd name="T31" fmla="*/ 347 h 637"/>
                <a:gd name="T32" fmla="*/ 1155 w 1156"/>
                <a:gd name="T33" fmla="*/ 212 h 637"/>
                <a:gd name="T34" fmla="*/ 1155 w 1156"/>
                <a:gd name="T35" fmla="*/ 116 h 637"/>
                <a:gd name="T36" fmla="*/ 943 w 1156"/>
                <a:gd name="T37" fmla="*/ 251 h 637"/>
                <a:gd name="T38" fmla="*/ 943 w 1156"/>
                <a:gd name="T39" fmla="*/ 251 h 637"/>
                <a:gd name="T40" fmla="*/ 943 w 1156"/>
                <a:gd name="T41" fmla="*/ 251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6" h="637">
                  <a:moveTo>
                    <a:pt x="943" y="251"/>
                  </a:moveTo>
                  <a:lnTo>
                    <a:pt x="943" y="251"/>
                  </a:lnTo>
                  <a:cubicBezTo>
                    <a:pt x="943" y="251"/>
                    <a:pt x="924" y="251"/>
                    <a:pt x="905" y="251"/>
                  </a:cubicBezTo>
                  <a:cubicBezTo>
                    <a:pt x="885" y="251"/>
                    <a:pt x="866" y="231"/>
                    <a:pt x="866" y="212"/>
                  </a:cubicBezTo>
                  <a:cubicBezTo>
                    <a:pt x="866" y="135"/>
                    <a:pt x="866" y="135"/>
                    <a:pt x="866" y="135"/>
                  </a:cubicBezTo>
                  <a:cubicBezTo>
                    <a:pt x="808" y="116"/>
                    <a:pt x="751" y="58"/>
                    <a:pt x="751" y="0"/>
                  </a:cubicBezTo>
                  <a:cubicBezTo>
                    <a:pt x="751" y="116"/>
                    <a:pt x="751" y="116"/>
                    <a:pt x="751" y="116"/>
                  </a:cubicBezTo>
                  <a:cubicBezTo>
                    <a:pt x="250" y="462"/>
                    <a:pt x="250" y="462"/>
                    <a:pt x="250" y="462"/>
                  </a:cubicBezTo>
                  <a:cubicBezTo>
                    <a:pt x="231" y="482"/>
                    <a:pt x="212" y="482"/>
                    <a:pt x="212" y="462"/>
                  </a:cubicBezTo>
                  <a:cubicBezTo>
                    <a:pt x="115" y="308"/>
                    <a:pt x="115" y="308"/>
                    <a:pt x="115" y="308"/>
                  </a:cubicBezTo>
                  <a:cubicBezTo>
                    <a:pt x="38" y="347"/>
                    <a:pt x="38" y="347"/>
                    <a:pt x="38" y="347"/>
                  </a:cubicBezTo>
                  <a:cubicBezTo>
                    <a:pt x="19" y="366"/>
                    <a:pt x="0" y="405"/>
                    <a:pt x="19" y="424"/>
                  </a:cubicBezTo>
                  <a:cubicBezTo>
                    <a:pt x="135" y="597"/>
                    <a:pt x="135" y="597"/>
                    <a:pt x="135" y="597"/>
                  </a:cubicBezTo>
                  <a:cubicBezTo>
                    <a:pt x="154" y="616"/>
                    <a:pt x="173" y="636"/>
                    <a:pt x="212" y="616"/>
                  </a:cubicBezTo>
                  <a:cubicBezTo>
                    <a:pt x="751" y="212"/>
                    <a:pt x="751" y="212"/>
                    <a:pt x="751" y="212"/>
                  </a:cubicBezTo>
                  <a:cubicBezTo>
                    <a:pt x="751" y="289"/>
                    <a:pt x="847" y="347"/>
                    <a:pt x="943" y="347"/>
                  </a:cubicBezTo>
                  <a:cubicBezTo>
                    <a:pt x="1059" y="347"/>
                    <a:pt x="1155" y="289"/>
                    <a:pt x="1155" y="212"/>
                  </a:cubicBezTo>
                  <a:cubicBezTo>
                    <a:pt x="1155" y="116"/>
                    <a:pt x="1155" y="116"/>
                    <a:pt x="1155" y="116"/>
                  </a:cubicBezTo>
                  <a:cubicBezTo>
                    <a:pt x="1155" y="193"/>
                    <a:pt x="1059" y="251"/>
                    <a:pt x="943" y="251"/>
                  </a:cubicBezTo>
                  <a:close/>
                  <a:moveTo>
                    <a:pt x="943" y="251"/>
                  </a:moveTo>
                  <a:lnTo>
                    <a:pt x="943" y="25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17E63D-B898-DB4A-9D9F-40BDF65DF6E1}"/>
              </a:ext>
            </a:extLst>
          </p:cNvPr>
          <p:cNvSpPr txBox="1"/>
          <p:nvPr/>
        </p:nvSpPr>
        <p:spPr>
          <a:xfrm>
            <a:off x="2973978" y="889860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CBC5E43-16D8-EF49-93E6-47EE624A1E49}"/>
              </a:ext>
            </a:extLst>
          </p:cNvPr>
          <p:cNvSpPr txBox="1"/>
          <p:nvPr/>
        </p:nvSpPr>
        <p:spPr>
          <a:xfrm>
            <a:off x="2973978" y="996049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34D12B-9261-DA46-9429-3F4BDE9E59FA}"/>
              </a:ext>
            </a:extLst>
          </p:cNvPr>
          <p:cNvSpPr txBox="1"/>
          <p:nvPr/>
        </p:nvSpPr>
        <p:spPr>
          <a:xfrm>
            <a:off x="2973978" y="1099287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C9E1AE4-878B-AF4F-90E1-EDEBDA16AA24}"/>
              </a:ext>
            </a:extLst>
          </p:cNvPr>
          <p:cNvSpPr/>
          <p:nvPr/>
        </p:nvSpPr>
        <p:spPr>
          <a:xfrm>
            <a:off x="4040007" y="80555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Community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422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F95925-96ED-1640-8312-EC124C719774}"/>
              </a:ext>
            </a:extLst>
          </p:cNvPr>
          <p:cNvSpPr txBox="1"/>
          <p:nvPr/>
        </p:nvSpPr>
        <p:spPr>
          <a:xfrm>
            <a:off x="24884743" y="13389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V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2111EF-3ECD-BF4A-8309-B465698C3A78}"/>
              </a:ext>
            </a:extLst>
          </p:cNvPr>
          <p:cNvGrpSpPr/>
          <p:nvPr/>
        </p:nvGrpSpPr>
        <p:grpSpPr>
          <a:xfrm>
            <a:off x="8058932" y="4739413"/>
            <a:ext cx="6951412" cy="7004476"/>
            <a:chOff x="574675" y="5822950"/>
            <a:chExt cx="831850" cy="838200"/>
          </a:xfrm>
        </p:grpSpPr>
        <p:sp>
          <p:nvSpPr>
            <p:cNvPr id="38" name="Freeform 103">
              <a:extLst>
                <a:ext uri="{FF2B5EF4-FFF2-40B4-BE49-F238E27FC236}">
                  <a16:creationId xmlns:a16="http://schemas.microsoft.com/office/drawing/2014/main" id="{249FB239-7440-C242-AB84-A6831ECC4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5918200"/>
              <a:ext cx="831850" cy="742950"/>
            </a:xfrm>
            <a:custGeom>
              <a:avLst/>
              <a:gdLst>
                <a:gd name="T0" fmla="*/ 1774 w 2309"/>
                <a:gd name="T1" fmla="*/ 379 h 2062"/>
                <a:gd name="T2" fmla="*/ 1774 w 2309"/>
                <a:gd name="T3" fmla="*/ 379 h 2062"/>
                <a:gd name="T4" fmla="*/ 1620 w 2309"/>
                <a:gd name="T5" fmla="*/ 379 h 2062"/>
                <a:gd name="T6" fmla="*/ 1507 w 2309"/>
                <a:gd name="T7" fmla="*/ 266 h 2062"/>
                <a:gd name="T8" fmla="*/ 1507 w 2309"/>
                <a:gd name="T9" fmla="*/ 0 h 2062"/>
                <a:gd name="T10" fmla="*/ 1159 w 2309"/>
                <a:gd name="T11" fmla="*/ 102 h 2062"/>
                <a:gd name="T12" fmla="*/ 810 w 2309"/>
                <a:gd name="T13" fmla="*/ 0 h 2062"/>
                <a:gd name="T14" fmla="*/ 810 w 2309"/>
                <a:gd name="T15" fmla="*/ 266 h 2062"/>
                <a:gd name="T16" fmla="*/ 697 w 2309"/>
                <a:gd name="T17" fmla="*/ 379 h 2062"/>
                <a:gd name="T18" fmla="*/ 544 w 2309"/>
                <a:gd name="T19" fmla="*/ 379 h 2062"/>
                <a:gd name="T20" fmla="*/ 0 w 2309"/>
                <a:gd name="T21" fmla="*/ 912 h 2062"/>
                <a:gd name="T22" fmla="*/ 0 w 2309"/>
                <a:gd name="T23" fmla="*/ 2041 h 2062"/>
                <a:gd name="T24" fmla="*/ 20 w 2309"/>
                <a:gd name="T25" fmla="*/ 2061 h 2062"/>
                <a:gd name="T26" fmla="*/ 390 w 2309"/>
                <a:gd name="T27" fmla="*/ 2061 h 2062"/>
                <a:gd name="T28" fmla="*/ 410 w 2309"/>
                <a:gd name="T29" fmla="*/ 2041 h 2062"/>
                <a:gd name="T30" fmla="*/ 431 w 2309"/>
                <a:gd name="T31" fmla="*/ 1887 h 2062"/>
                <a:gd name="T32" fmla="*/ 410 w 2309"/>
                <a:gd name="T33" fmla="*/ 1692 h 2062"/>
                <a:gd name="T34" fmla="*/ 451 w 2309"/>
                <a:gd name="T35" fmla="*/ 2041 h 2062"/>
                <a:gd name="T36" fmla="*/ 472 w 2309"/>
                <a:gd name="T37" fmla="*/ 2061 h 2062"/>
                <a:gd name="T38" fmla="*/ 1846 w 2309"/>
                <a:gd name="T39" fmla="*/ 2061 h 2062"/>
                <a:gd name="T40" fmla="*/ 1867 w 2309"/>
                <a:gd name="T41" fmla="*/ 2041 h 2062"/>
                <a:gd name="T42" fmla="*/ 1908 w 2309"/>
                <a:gd name="T43" fmla="*/ 1692 h 2062"/>
                <a:gd name="T44" fmla="*/ 1877 w 2309"/>
                <a:gd name="T45" fmla="*/ 1907 h 2062"/>
                <a:gd name="T46" fmla="*/ 1918 w 2309"/>
                <a:gd name="T47" fmla="*/ 2041 h 2062"/>
                <a:gd name="T48" fmla="*/ 1928 w 2309"/>
                <a:gd name="T49" fmla="*/ 2061 h 2062"/>
                <a:gd name="T50" fmla="*/ 2297 w 2309"/>
                <a:gd name="T51" fmla="*/ 2061 h 2062"/>
                <a:gd name="T52" fmla="*/ 2308 w 2309"/>
                <a:gd name="T53" fmla="*/ 2041 h 2062"/>
                <a:gd name="T54" fmla="*/ 2308 w 2309"/>
                <a:gd name="T55" fmla="*/ 912 h 2062"/>
                <a:gd name="T56" fmla="*/ 1774 w 2309"/>
                <a:gd name="T57" fmla="*/ 379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09" h="2062">
                  <a:moveTo>
                    <a:pt x="1774" y="379"/>
                  </a:moveTo>
                  <a:lnTo>
                    <a:pt x="1774" y="379"/>
                  </a:lnTo>
                  <a:cubicBezTo>
                    <a:pt x="1620" y="379"/>
                    <a:pt x="1620" y="379"/>
                    <a:pt x="1620" y="379"/>
                  </a:cubicBezTo>
                  <a:cubicBezTo>
                    <a:pt x="1559" y="379"/>
                    <a:pt x="1507" y="328"/>
                    <a:pt x="1507" y="266"/>
                  </a:cubicBezTo>
                  <a:cubicBezTo>
                    <a:pt x="1507" y="0"/>
                    <a:pt x="1507" y="0"/>
                    <a:pt x="1507" y="0"/>
                  </a:cubicBezTo>
                  <a:cubicBezTo>
                    <a:pt x="1405" y="61"/>
                    <a:pt x="1282" y="102"/>
                    <a:pt x="1159" y="102"/>
                  </a:cubicBezTo>
                  <a:cubicBezTo>
                    <a:pt x="1025" y="102"/>
                    <a:pt x="913" y="61"/>
                    <a:pt x="810" y="0"/>
                  </a:cubicBezTo>
                  <a:cubicBezTo>
                    <a:pt x="810" y="266"/>
                    <a:pt x="810" y="266"/>
                    <a:pt x="810" y="266"/>
                  </a:cubicBezTo>
                  <a:cubicBezTo>
                    <a:pt x="810" y="328"/>
                    <a:pt x="759" y="379"/>
                    <a:pt x="697" y="379"/>
                  </a:cubicBezTo>
                  <a:cubicBezTo>
                    <a:pt x="544" y="379"/>
                    <a:pt x="544" y="379"/>
                    <a:pt x="544" y="379"/>
                  </a:cubicBezTo>
                  <a:cubicBezTo>
                    <a:pt x="246" y="379"/>
                    <a:pt x="0" y="615"/>
                    <a:pt x="0" y="912"/>
                  </a:cubicBezTo>
                  <a:cubicBezTo>
                    <a:pt x="0" y="2041"/>
                    <a:pt x="0" y="2041"/>
                    <a:pt x="0" y="2041"/>
                  </a:cubicBezTo>
                  <a:cubicBezTo>
                    <a:pt x="0" y="2051"/>
                    <a:pt x="10" y="2061"/>
                    <a:pt x="20" y="2061"/>
                  </a:cubicBezTo>
                  <a:cubicBezTo>
                    <a:pt x="390" y="2061"/>
                    <a:pt x="390" y="2061"/>
                    <a:pt x="390" y="2061"/>
                  </a:cubicBezTo>
                  <a:cubicBezTo>
                    <a:pt x="400" y="2061"/>
                    <a:pt x="410" y="2051"/>
                    <a:pt x="410" y="2041"/>
                  </a:cubicBezTo>
                  <a:cubicBezTo>
                    <a:pt x="431" y="1887"/>
                    <a:pt x="431" y="1887"/>
                    <a:pt x="431" y="1887"/>
                  </a:cubicBezTo>
                  <a:cubicBezTo>
                    <a:pt x="410" y="1692"/>
                    <a:pt x="410" y="1692"/>
                    <a:pt x="410" y="1692"/>
                  </a:cubicBezTo>
                  <a:cubicBezTo>
                    <a:pt x="451" y="2041"/>
                    <a:pt x="451" y="2041"/>
                    <a:pt x="451" y="2041"/>
                  </a:cubicBezTo>
                  <a:cubicBezTo>
                    <a:pt x="451" y="2051"/>
                    <a:pt x="461" y="2061"/>
                    <a:pt x="472" y="2061"/>
                  </a:cubicBezTo>
                  <a:cubicBezTo>
                    <a:pt x="1846" y="2061"/>
                    <a:pt x="1846" y="2061"/>
                    <a:pt x="1846" y="2061"/>
                  </a:cubicBezTo>
                  <a:cubicBezTo>
                    <a:pt x="1856" y="2061"/>
                    <a:pt x="1867" y="2051"/>
                    <a:pt x="1867" y="2041"/>
                  </a:cubicBezTo>
                  <a:cubicBezTo>
                    <a:pt x="1908" y="1692"/>
                    <a:pt x="1908" y="1692"/>
                    <a:pt x="1908" y="1692"/>
                  </a:cubicBezTo>
                  <a:cubicBezTo>
                    <a:pt x="1877" y="1907"/>
                    <a:pt x="1877" y="1907"/>
                    <a:pt x="1877" y="1907"/>
                  </a:cubicBezTo>
                  <a:cubicBezTo>
                    <a:pt x="1918" y="2041"/>
                    <a:pt x="1918" y="2041"/>
                    <a:pt x="1918" y="2041"/>
                  </a:cubicBezTo>
                  <a:cubicBezTo>
                    <a:pt x="1918" y="2051"/>
                    <a:pt x="1928" y="2061"/>
                    <a:pt x="1928" y="2061"/>
                  </a:cubicBezTo>
                  <a:cubicBezTo>
                    <a:pt x="2297" y="2061"/>
                    <a:pt x="2297" y="2061"/>
                    <a:pt x="2297" y="2061"/>
                  </a:cubicBezTo>
                  <a:cubicBezTo>
                    <a:pt x="2308" y="2061"/>
                    <a:pt x="2308" y="2051"/>
                    <a:pt x="2308" y="2041"/>
                  </a:cubicBezTo>
                  <a:cubicBezTo>
                    <a:pt x="2308" y="912"/>
                    <a:pt x="2308" y="912"/>
                    <a:pt x="2308" y="912"/>
                  </a:cubicBezTo>
                  <a:cubicBezTo>
                    <a:pt x="2308" y="615"/>
                    <a:pt x="2072" y="379"/>
                    <a:pt x="1774" y="379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39" name="Freeform 104">
              <a:extLst>
                <a:ext uri="{FF2B5EF4-FFF2-40B4-BE49-F238E27FC236}">
                  <a16:creationId xmlns:a16="http://schemas.microsoft.com/office/drawing/2014/main" id="{9EBD1B56-A24E-4843-8C54-58212AE43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6191250"/>
              <a:ext cx="317500" cy="342900"/>
            </a:xfrm>
            <a:custGeom>
              <a:avLst/>
              <a:gdLst>
                <a:gd name="T0" fmla="*/ 441 w 883"/>
                <a:gd name="T1" fmla="*/ 953 h 954"/>
                <a:gd name="T2" fmla="*/ 441 w 883"/>
                <a:gd name="T3" fmla="*/ 953 h 954"/>
                <a:gd name="T4" fmla="*/ 0 w 883"/>
                <a:gd name="T5" fmla="*/ 533 h 954"/>
                <a:gd name="T6" fmla="*/ 61 w 883"/>
                <a:gd name="T7" fmla="*/ 297 h 954"/>
                <a:gd name="T8" fmla="*/ 92 w 883"/>
                <a:gd name="T9" fmla="*/ 184 h 954"/>
                <a:gd name="T10" fmla="*/ 92 w 883"/>
                <a:gd name="T11" fmla="*/ 20 h 954"/>
                <a:gd name="T12" fmla="*/ 113 w 883"/>
                <a:gd name="T13" fmla="*/ 0 h 954"/>
                <a:gd name="T14" fmla="*/ 123 w 883"/>
                <a:gd name="T15" fmla="*/ 20 h 954"/>
                <a:gd name="T16" fmla="*/ 123 w 883"/>
                <a:gd name="T17" fmla="*/ 184 h 954"/>
                <a:gd name="T18" fmla="*/ 92 w 883"/>
                <a:gd name="T19" fmla="*/ 317 h 954"/>
                <a:gd name="T20" fmla="*/ 41 w 883"/>
                <a:gd name="T21" fmla="*/ 533 h 954"/>
                <a:gd name="T22" fmla="*/ 441 w 883"/>
                <a:gd name="T23" fmla="*/ 912 h 954"/>
                <a:gd name="T24" fmla="*/ 441 w 883"/>
                <a:gd name="T25" fmla="*/ 912 h 954"/>
                <a:gd name="T26" fmla="*/ 841 w 883"/>
                <a:gd name="T27" fmla="*/ 523 h 954"/>
                <a:gd name="T28" fmla="*/ 861 w 883"/>
                <a:gd name="T29" fmla="*/ 502 h 954"/>
                <a:gd name="T30" fmla="*/ 882 w 883"/>
                <a:gd name="T31" fmla="*/ 523 h 954"/>
                <a:gd name="T32" fmla="*/ 882 w 883"/>
                <a:gd name="T33" fmla="*/ 523 h 954"/>
                <a:gd name="T34" fmla="*/ 441 w 883"/>
                <a:gd name="T35" fmla="*/ 953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83" h="954">
                  <a:moveTo>
                    <a:pt x="441" y="953"/>
                  </a:moveTo>
                  <a:lnTo>
                    <a:pt x="441" y="953"/>
                  </a:lnTo>
                  <a:cubicBezTo>
                    <a:pt x="205" y="953"/>
                    <a:pt x="10" y="769"/>
                    <a:pt x="0" y="533"/>
                  </a:cubicBezTo>
                  <a:cubicBezTo>
                    <a:pt x="0" y="451"/>
                    <a:pt x="20" y="369"/>
                    <a:pt x="61" y="297"/>
                  </a:cubicBezTo>
                  <a:cubicBezTo>
                    <a:pt x="82" y="266"/>
                    <a:pt x="92" y="225"/>
                    <a:pt x="92" y="184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10"/>
                    <a:pt x="102" y="0"/>
                    <a:pt x="113" y="0"/>
                  </a:cubicBezTo>
                  <a:cubicBezTo>
                    <a:pt x="123" y="0"/>
                    <a:pt x="123" y="10"/>
                    <a:pt x="123" y="20"/>
                  </a:cubicBezTo>
                  <a:cubicBezTo>
                    <a:pt x="123" y="184"/>
                    <a:pt x="123" y="184"/>
                    <a:pt x="123" y="184"/>
                  </a:cubicBezTo>
                  <a:cubicBezTo>
                    <a:pt x="123" y="235"/>
                    <a:pt x="113" y="276"/>
                    <a:pt x="92" y="317"/>
                  </a:cubicBezTo>
                  <a:cubicBezTo>
                    <a:pt x="61" y="379"/>
                    <a:pt x="41" y="451"/>
                    <a:pt x="41" y="533"/>
                  </a:cubicBezTo>
                  <a:cubicBezTo>
                    <a:pt x="51" y="738"/>
                    <a:pt x="225" y="912"/>
                    <a:pt x="441" y="912"/>
                  </a:cubicBezTo>
                  <a:lnTo>
                    <a:pt x="441" y="912"/>
                  </a:lnTo>
                  <a:cubicBezTo>
                    <a:pt x="666" y="912"/>
                    <a:pt x="830" y="738"/>
                    <a:pt x="841" y="523"/>
                  </a:cubicBezTo>
                  <a:cubicBezTo>
                    <a:pt x="841" y="512"/>
                    <a:pt x="851" y="502"/>
                    <a:pt x="861" y="502"/>
                  </a:cubicBezTo>
                  <a:cubicBezTo>
                    <a:pt x="871" y="502"/>
                    <a:pt x="882" y="512"/>
                    <a:pt x="882" y="523"/>
                  </a:cubicBezTo>
                  <a:lnTo>
                    <a:pt x="882" y="523"/>
                  </a:lnTo>
                  <a:cubicBezTo>
                    <a:pt x="871" y="758"/>
                    <a:pt x="687" y="953"/>
                    <a:pt x="441" y="95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105">
              <a:extLst>
                <a:ext uri="{FF2B5EF4-FFF2-40B4-BE49-F238E27FC236}">
                  <a16:creationId xmlns:a16="http://schemas.microsoft.com/office/drawing/2014/main" id="{F878109B-033A-D248-9C96-6F3CDEF0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" y="5822950"/>
              <a:ext cx="431800" cy="133350"/>
            </a:xfrm>
            <a:custGeom>
              <a:avLst/>
              <a:gdLst>
                <a:gd name="T0" fmla="*/ 0 w 1201"/>
                <a:gd name="T1" fmla="*/ 0 h 370"/>
                <a:gd name="T2" fmla="*/ 0 w 1201"/>
                <a:gd name="T3" fmla="*/ 0 h 370"/>
                <a:gd name="T4" fmla="*/ 605 w 1201"/>
                <a:gd name="T5" fmla="*/ 369 h 370"/>
                <a:gd name="T6" fmla="*/ 1200 w 1201"/>
                <a:gd name="T7" fmla="*/ 0 h 370"/>
                <a:gd name="T8" fmla="*/ 0 w 1201"/>
                <a:gd name="T9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1" h="370">
                  <a:moveTo>
                    <a:pt x="0" y="0"/>
                  </a:moveTo>
                  <a:lnTo>
                    <a:pt x="0" y="0"/>
                  </a:lnTo>
                  <a:cubicBezTo>
                    <a:pt x="113" y="215"/>
                    <a:pt x="338" y="369"/>
                    <a:pt x="605" y="369"/>
                  </a:cubicBezTo>
                  <a:cubicBezTo>
                    <a:pt x="861" y="369"/>
                    <a:pt x="1087" y="215"/>
                    <a:pt x="1200" y="0"/>
                  </a:cubicBezTo>
                  <a:lnTo>
                    <a:pt x="0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108">
              <a:extLst>
                <a:ext uri="{FF2B5EF4-FFF2-40B4-BE49-F238E27FC236}">
                  <a16:creationId xmlns:a16="http://schemas.microsoft.com/office/drawing/2014/main" id="{88700CB0-8761-124E-97CB-D3CD3A6F0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063" y="6365875"/>
              <a:ext cx="36512" cy="22225"/>
            </a:xfrm>
            <a:custGeom>
              <a:avLst/>
              <a:gdLst>
                <a:gd name="T0" fmla="*/ 30 w 103"/>
                <a:gd name="T1" fmla="*/ 62 h 63"/>
                <a:gd name="T2" fmla="*/ 30 w 103"/>
                <a:gd name="T3" fmla="*/ 62 h 63"/>
                <a:gd name="T4" fmla="*/ 0 w 103"/>
                <a:gd name="T5" fmla="*/ 31 h 63"/>
                <a:gd name="T6" fmla="*/ 20 w 103"/>
                <a:gd name="T7" fmla="*/ 0 h 63"/>
                <a:gd name="T8" fmla="*/ 61 w 103"/>
                <a:gd name="T9" fmla="*/ 0 h 63"/>
                <a:gd name="T10" fmla="*/ 92 w 103"/>
                <a:gd name="T11" fmla="*/ 11 h 63"/>
                <a:gd name="T12" fmla="*/ 92 w 103"/>
                <a:gd name="T13" fmla="*/ 52 h 63"/>
                <a:gd name="T14" fmla="*/ 30 w 103"/>
                <a:gd name="T15" fmla="*/ 62 h 63"/>
                <a:gd name="T16" fmla="*/ 51 w 103"/>
                <a:gd name="T17" fmla="*/ 11 h 63"/>
                <a:gd name="T18" fmla="*/ 51 w 103"/>
                <a:gd name="T19" fmla="*/ 11 h 63"/>
                <a:gd name="T20" fmla="*/ 51 w 103"/>
                <a:gd name="T21" fmla="*/ 11 h 63"/>
                <a:gd name="T22" fmla="*/ 51 w 103"/>
                <a:gd name="T23" fmla="*/ 1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63">
                  <a:moveTo>
                    <a:pt x="30" y="62"/>
                  </a:moveTo>
                  <a:lnTo>
                    <a:pt x="30" y="62"/>
                  </a:lnTo>
                  <a:cubicBezTo>
                    <a:pt x="10" y="62"/>
                    <a:pt x="0" y="52"/>
                    <a:pt x="0" y="31"/>
                  </a:cubicBezTo>
                  <a:cubicBezTo>
                    <a:pt x="0" y="21"/>
                    <a:pt x="10" y="11"/>
                    <a:pt x="20" y="0"/>
                  </a:cubicBezTo>
                  <a:cubicBezTo>
                    <a:pt x="51" y="0"/>
                    <a:pt x="61" y="0"/>
                    <a:pt x="61" y="0"/>
                  </a:cubicBezTo>
                  <a:cubicBezTo>
                    <a:pt x="71" y="0"/>
                    <a:pt x="92" y="0"/>
                    <a:pt x="92" y="11"/>
                  </a:cubicBezTo>
                  <a:cubicBezTo>
                    <a:pt x="102" y="21"/>
                    <a:pt x="102" y="42"/>
                    <a:pt x="92" y="52"/>
                  </a:cubicBezTo>
                  <a:cubicBezTo>
                    <a:pt x="82" y="62"/>
                    <a:pt x="71" y="62"/>
                    <a:pt x="30" y="62"/>
                  </a:cubicBezTo>
                  <a:close/>
                  <a:moveTo>
                    <a:pt x="51" y="11"/>
                  </a:moveTo>
                  <a:lnTo>
                    <a:pt x="51" y="11"/>
                  </a:lnTo>
                  <a:close/>
                  <a:moveTo>
                    <a:pt x="51" y="11"/>
                  </a:moveTo>
                  <a:lnTo>
                    <a:pt x="5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109">
              <a:extLst>
                <a:ext uri="{FF2B5EF4-FFF2-40B4-BE49-F238E27FC236}">
                  <a16:creationId xmlns:a16="http://schemas.microsoft.com/office/drawing/2014/main" id="{CD917EEB-EED2-CC44-81BE-F3ABB4CD5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325" y="6369050"/>
              <a:ext cx="174625" cy="22225"/>
            </a:xfrm>
            <a:custGeom>
              <a:avLst/>
              <a:gdLst>
                <a:gd name="T0" fmla="*/ 246 w 483"/>
                <a:gd name="T1" fmla="*/ 61 h 62"/>
                <a:gd name="T2" fmla="*/ 246 w 483"/>
                <a:gd name="T3" fmla="*/ 61 h 62"/>
                <a:gd name="T4" fmla="*/ 236 w 483"/>
                <a:gd name="T5" fmla="*/ 61 h 62"/>
                <a:gd name="T6" fmla="*/ 205 w 483"/>
                <a:gd name="T7" fmla="*/ 61 h 62"/>
                <a:gd name="T8" fmla="*/ 174 w 483"/>
                <a:gd name="T9" fmla="*/ 31 h 62"/>
                <a:gd name="T10" fmla="*/ 205 w 483"/>
                <a:gd name="T11" fmla="*/ 0 h 62"/>
                <a:gd name="T12" fmla="*/ 205 w 483"/>
                <a:gd name="T13" fmla="*/ 0 h 62"/>
                <a:gd name="T14" fmla="*/ 236 w 483"/>
                <a:gd name="T15" fmla="*/ 0 h 62"/>
                <a:gd name="T16" fmla="*/ 246 w 483"/>
                <a:gd name="T17" fmla="*/ 0 h 62"/>
                <a:gd name="T18" fmla="*/ 287 w 483"/>
                <a:gd name="T19" fmla="*/ 0 h 62"/>
                <a:gd name="T20" fmla="*/ 287 w 483"/>
                <a:gd name="T21" fmla="*/ 0 h 62"/>
                <a:gd name="T22" fmla="*/ 318 w 483"/>
                <a:gd name="T23" fmla="*/ 31 h 62"/>
                <a:gd name="T24" fmla="*/ 287 w 483"/>
                <a:gd name="T25" fmla="*/ 61 h 62"/>
                <a:gd name="T26" fmla="*/ 246 w 483"/>
                <a:gd name="T27" fmla="*/ 61 h 62"/>
                <a:gd name="T28" fmla="*/ 112 w 483"/>
                <a:gd name="T29" fmla="*/ 61 h 62"/>
                <a:gd name="T30" fmla="*/ 112 w 483"/>
                <a:gd name="T31" fmla="*/ 61 h 62"/>
                <a:gd name="T32" fmla="*/ 112 w 483"/>
                <a:gd name="T33" fmla="*/ 61 h 62"/>
                <a:gd name="T34" fmla="*/ 30 w 483"/>
                <a:gd name="T35" fmla="*/ 51 h 62"/>
                <a:gd name="T36" fmla="*/ 0 w 483"/>
                <a:gd name="T37" fmla="*/ 31 h 62"/>
                <a:gd name="T38" fmla="*/ 30 w 483"/>
                <a:gd name="T39" fmla="*/ 0 h 62"/>
                <a:gd name="T40" fmla="*/ 112 w 483"/>
                <a:gd name="T41" fmla="*/ 0 h 62"/>
                <a:gd name="T42" fmla="*/ 143 w 483"/>
                <a:gd name="T43" fmla="*/ 31 h 62"/>
                <a:gd name="T44" fmla="*/ 112 w 483"/>
                <a:gd name="T45" fmla="*/ 61 h 62"/>
                <a:gd name="T46" fmla="*/ 369 w 483"/>
                <a:gd name="T47" fmla="*/ 61 h 62"/>
                <a:gd name="T48" fmla="*/ 369 w 483"/>
                <a:gd name="T49" fmla="*/ 61 h 62"/>
                <a:gd name="T50" fmla="*/ 338 w 483"/>
                <a:gd name="T51" fmla="*/ 31 h 62"/>
                <a:gd name="T52" fmla="*/ 369 w 483"/>
                <a:gd name="T53" fmla="*/ 0 h 62"/>
                <a:gd name="T54" fmla="*/ 451 w 483"/>
                <a:gd name="T55" fmla="*/ 0 h 62"/>
                <a:gd name="T56" fmla="*/ 482 w 483"/>
                <a:gd name="T57" fmla="*/ 31 h 62"/>
                <a:gd name="T58" fmla="*/ 451 w 483"/>
                <a:gd name="T59" fmla="*/ 51 h 62"/>
                <a:gd name="T60" fmla="*/ 369 w 483"/>
                <a:gd name="T61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3" h="62">
                  <a:moveTo>
                    <a:pt x="246" y="61"/>
                  </a:moveTo>
                  <a:lnTo>
                    <a:pt x="246" y="61"/>
                  </a:lnTo>
                  <a:cubicBezTo>
                    <a:pt x="236" y="61"/>
                    <a:pt x="236" y="61"/>
                    <a:pt x="236" y="61"/>
                  </a:cubicBezTo>
                  <a:cubicBezTo>
                    <a:pt x="225" y="61"/>
                    <a:pt x="215" y="61"/>
                    <a:pt x="205" y="61"/>
                  </a:cubicBezTo>
                  <a:cubicBezTo>
                    <a:pt x="184" y="61"/>
                    <a:pt x="174" y="41"/>
                    <a:pt x="174" y="31"/>
                  </a:cubicBezTo>
                  <a:cubicBezTo>
                    <a:pt x="174" y="10"/>
                    <a:pt x="184" y="0"/>
                    <a:pt x="205" y="0"/>
                  </a:cubicBezTo>
                  <a:lnTo>
                    <a:pt x="205" y="0"/>
                  </a:lnTo>
                  <a:cubicBezTo>
                    <a:pt x="215" y="0"/>
                    <a:pt x="225" y="0"/>
                    <a:pt x="23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6" y="0"/>
                    <a:pt x="266" y="0"/>
                    <a:pt x="287" y="0"/>
                  </a:cubicBezTo>
                  <a:lnTo>
                    <a:pt x="287" y="0"/>
                  </a:lnTo>
                  <a:cubicBezTo>
                    <a:pt x="297" y="0"/>
                    <a:pt x="318" y="10"/>
                    <a:pt x="318" y="31"/>
                  </a:cubicBezTo>
                  <a:cubicBezTo>
                    <a:pt x="318" y="41"/>
                    <a:pt x="297" y="61"/>
                    <a:pt x="287" y="61"/>
                  </a:cubicBezTo>
                  <a:cubicBezTo>
                    <a:pt x="266" y="61"/>
                    <a:pt x="256" y="61"/>
                    <a:pt x="246" y="61"/>
                  </a:cubicBezTo>
                  <a:close/>
                  <a:moveTo>
                    <a:pt x="112" y="61"/>
                  </a:moveTo>
                  <a:lnTo>
                    <a:pt x="112" y="61"/>
                  </a:lnTo>
                  <a:lnTo>
                    <a:pt x="112" y="61"/>
                  </a:lnTo>
                  <a:cubicBezTo>
                    <a:pt x="82" y="61"/>
                    <a:pt x="61" y="51"/>
                    <a:pt x="30" y="51"/>
                  </a:cubicBezTo>
                  <a:cubicBezTo>
                    <a:pt x="20" y="51"/>
                    <a:pt x="0" y="41"/>
                    <a:pt x="0" y="31"/>
                  </a:cubicBezTo>
                  <a:cubicBezTo>
                    <a:pt x="0" y="10"/>
                    <a:pt x="20" y="0"/>
                    <a:pt x="30" y="0"/>
                  </a:cubicBezTo>
                  <a:cubicBezTo>
                    <a:pt x="61" y="0"/>
                    <a:pt x="82" y="0"/>
                    <a:pt x="112" y="0"/>
                  </a:cubicBezTo>
                  <a:cubicBezTo>
                    <a:pt x="133" y="0"/>
                    <a:pt x="143" y="10"/>
                    <a:pt x="143" y="31"/>
                  </a:cubicBezTo>
                  <a:cubicBezTo>
                    <a:pt x="143" y="41"/>
                    <a:pt x="133" y="61"/>
                    <a:pt x="112" y="61"/>
                  </a:cubicBezTo>
                  <a:close/>
                  <a:moveTo>
                    <a:pt x="369" y="61"/>
                  </a:moveTo>
                  <a:lnTo>
                    <a:pt x="369" y="61"/>
                  </a:lnTo>
                  <a:cubicBezTo>
                    <a:pt x="359" y="61"/>
                    <a:pt x="338" y="41"/>
                    <a:pt x="338" y="31"/>
                  </a:cubicBezTo>
                  <a:cubicBezTo>
                    <a:pt x="338" y="10"/>
                    <a:pt x="348" y="0"/>
                    <a:pt x="369" y="0"/>
                  </a:cubicBezTo>
                  <a:cubicBezTo>
                    <a:pt x="400" y="0"/>
                    <a:pt x="431" y="0"/>
                    <a:pt x="451" y="0"/>
                  </a:cubicBezTo>
                  <a:cubicBezTo>
                    <a:pt x="472" y="0"/>
                    <a:pt x="482" y="10"/>
                    <a:pt x="482" y="31"/>
                  </a:cubicBezTo>
                  <a:cubicBezTo>
                    <a:pt x="482" y="41"/>
                    <a:pt x="472" y="51"/>
                    <a:pt x="451" y="51"/>
                  </a:cubicBezTo>
                  <a:cubicBezTo>
                    <a:pt x="431" y="51"/>
                    <a:pt x="400" y="61"/>
                    <a:pt x="369" y="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8" name="Freeform 110">
              <a:extLst>
                <a:ext uri="{FF2B5EF4-FFF2-40B4-BE49-F238E27FC236}">
                  <a16:creationId xmlns:a16="http://schemas.microsoft.com/office/drawing/2014/main" id="{A1E20E12-762D-4146-9F4C-0A14F709A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875" y="6365875"/>
              <a:ext cx="36513" cy="22225"/>
            </a:xfrm>
            <a:custGeom>
              <a:avLst/>
              <a:gdLst>
                <a:gd name="T0" fmla="*/ 71 w 103"/>
                <a:gd name="T1" fmla="*/ 62 h 63"/>
                <a:gd name="T2" fmla="*/ 71 w 103"/>
                <a:gd name="T3" fmla="*/ 62 h 63"/>
                <a:gd name="T4" fmla="*/ 71 w 103"/>
                <a:gd name="T5" fmla="*/ 62 h 63"/>
                <a:gd name="T6" fmla="*/ 0 w 103"/>
                <a:gd name="T7" fmla="*/ 42 h 63"/>
                <a:gd name="T8" fmla="*/ 51 w 103"/>
                <a:gd name="T9" fmla="*/ 11 h 63"/>
                <a:gd name="T10" fmla="*/ 30 w 103"/>
                <a:gd name="T11" fmla="*/ 0 h 63"/>
                <a:gd name="T12" fmla="*/ 71 w 103"/>
                <a:gd name="T13" fmla="*/ 0 h 63"/>
                <a:gd name="T14" fmla="*/ 102 w 103"/>
                <a:gd name="T15" fmla="*/ 31 h 63"/>
                <a:gd name="T16" fmla="*/ 71 w 103"/>
                <a:gd name="T17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63">
                  <a:moveTo>
                    <a:pt x="71" y="62"/>
                  </a:moveTo>
                  <a:lnTo>
                    <a:pt x="71" y="62"/>
                  </a:lnTo>
                  <a:lnTo>
                    <a:pt x="71" y="62"/>
                  </a:lnTo>
                  <a:cubicBezTo>
                    <a:pt x="20" y="62"/>
                    <a:pt x="10" y="62"/>
                    <a:pt x="0" y="42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1" y="0"/>
                    <a:pt x="30" y="0"/>
                    <a:pt x="30" y="0"/>
                  </a:cubicBezTo>
                  <a:cubicBezTo>
                    <a:pt x="30" y="0"/>
                    <a:pt x="41" y="0"/>
                    <a:pt x="71" y="0"/>
                  </a:cubicBezTo>
                  <a:cubicBezTo>
                    <a:pt x="92" y="11"/>
                    <a:pt x="102" y="21"/>
                    <a:pt x="102" y="31"/>
                  </a:cubicBezTo>
                  <a:cubicBezTo>
                    <a:pt x="102" y="52"/>
                    <a:pt x="82" y="62"/>
                    <a:pt x="71" y="62"/>
                  </a:cubicBezTo>
                </a:path>
              </a:pathLst>
            </a:custGeom>
            <a:solidFill>
              <a:srgbClr val="F9A7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111">
              <a:extLst>
                <a:ext uri="{FF2B5EF4-FFF2-40B4-BE49-F238E27FC236}">
                  <a16:creationId xmlns:a16="http://schemas.microsoft.com/office/drawing/2014/main" id="{B5C7BC80-64A4-994B-BB72-C9E4D82A4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6316663"/>
              <a:ext cx="287338" cy="119062"/>
            </a:xfrm>
            <a:custGeom>
              <a:avLst/>
              <a:gdLst>
                <a:gd name="T0" fmla="*/ 0 w 800"/>
                <a:gd name="T1" fmla="*/ 0 h 329"/>
                <a:gd name="T2" fmla="*/ 0 w 800"/>
                <a:gd name="T3" fmla="*/ 0 h 329"/>
                <a:gd name="T4" fmla="*/ 748 w 800"/>
                <a:gd name="T5" fmla="*/ 0 h 329"/>
                <a:gd name="T6" fmla="*/ 799 w 800"/>
                <a:gd name="T7" fmla="*/ 51 h 329"/>
                <a:gd name="T8" fmla="*/ 799 w 800"/>
                <a:gd name="T9" fmla="*/ 277 h 329"/>
                <a:gd name="T10" fmla="*/ 748 w 800"/>
                <a:gd name="T11" fmla="*/ 328 h 329"/>
                <a:gd name="T12" fmla="*/ 0 w 800"/>
                <a:gd name="T13" fmla="*/ 328 h 329"/>
                <a:gd name="T14" fmla="*/ 0 w 800"/>
                <a:gd name="T15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0" h="329">
                  <a:moveTo>
                    <a:pt x="0" y="0"/>
                  </a:moveTo>
                  <a:lnTo>
                    <a:pt x="0" y="0"/>
                  </a:lnTo>
                  <a:cubicBezTo>
                    <a:pt x="748" y="0"/>
                    <a:pt x="748" y="0"/>
                    <a:pt x="748" y="0"/>
                  </a:cubicBezTo>
                  <a:cubicBezTo>
                    <a:pt x="779" y="0"/>
                    <a:pt x="799" y="21"/>
                    <a:pt x="799" y="51"/>
                  </a:cubicBezTo>
                  <a:cubicBezTo>
                    <a:pt x="799" y="277"/>
                    <a:pt x="799" y="277"/>
                    <a:pt x="799" y="277"/>
                  </a:cubicBezTo>
                  <a:cubicBezTo>
                    <a:pt x="799" y="308"/>
                    <a:pt x="779" y="328"/>
                    <a:pt x="748" y="328"/>
                  </a:cubicBezTo>
                  <a:cubicBezTo>
                    <a:pt x="0" y="328"/>
                    <a:pt x="0" y="328"/>
                    <a:pt x="0" y="328"/>
                  </a:cubicBezTo>
                  <a:lnTo>
                    <a:pt x="0" y="0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112">
              <a:extLst>
                <a:ext uri="{FF2B5EF4-FFF2-40B4-BE49-F238E27FC236}">
                  <a16:creationId xmlns:a16="http://schemas.microsoft.com/office/drawing/2014/main" id="{58829CCD-1DDF-4145-B1E9-2C92D23B0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6338888"/>
              <a:ext cx="266700" cy="74612"/>
            </a:xfrm>
            <a:custGeom>
              <a:avLst/>
              <a:gdLst>
                <a:gd name="T0" fmla="*/ 0 w 739"/>
                <a:gd name="T1" fmla="*/ 205 h 206"/>
                <a:gd name="T2" fmla="*/ 0 w 739"/>
                <a:gd name="T3" fmla="*/ 205 h 206"/>
                <a:gd name="T4" fmla="*/ 717 w 739"/>
                <a:gd name="T5" fmla="*/ 205 h 206"/>
                <a:gd name="T6" fmla="*/ 738 w 739"/>
                <a:gd name="T7" fmla="*/ 174 h 206"/>
                <a:gd name="T8" fmla="*/ 738 w 739"/>
                <a:gd name="T9" fmla="*/ 20 h 206"/>
                <a:gd name="T10" fmla="*/ 717 w 739"/>
                <a:gd name="T11" fmla="*/ 0 h 206"/>
                <a:gd name="T12" fmla="*/ 0 w 739"/>
                <a:gd name="T13" fmla="*/ 0 h 206"/>
                <a:gd name="T14" fmla="*/ 0 w 739"/>
                <a:gd name="T15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9" h="206">
                  <a:moveTo>
                    <a:pt x="0" y="205"/>
                  </a:moveTo>
                  <a:lnTo>
                    <a:pt x="0" y="205"/>
                  </a:lnTo>
                  <a:cubicBezTo>
                    <a:pt x="717" y="205"/>
                    <a:pt x="717" y="205"/>
                    <a:pt x="717" y="205"/>
                  </a:cubicBezTo>
                  <a:cubicBezTo>
                    <a:pt x="728" y="205"/>
                    <a:pt x="738" y="184"/>
                    <a:pt x="738" y="174"/>
                  </a:cubicBezTo>
                  <a:cubicBezTo>
                    <a:pt x="738" y="20"/>
                    <a:pt x="738" y="20"/>
                    <a:pt x="738" y="20"/>
                  </a:cubicBezTo>
                  <a:cubicBezTo>
                    <a:pt x="738" y="10"/>
                    <a:pt x="728" y="0"/>
                    <a:pt x="71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5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113">
              <a:extLst>
                <a:ext uri="{FF2B5EF4-FFF2-40B4-BE49-F238E27FC236}">
                  <a16:creationId xmlns:a16="http://schemas.microsoft.com/office/drawing/2014/main" id="{43402422-C7F4-274D-80B5-0D93489D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" y="6313488"/>
              <a:ext cx="33338" cy="125412"/>
            </a:xfrm>
            <a:custGeom>
              <a:avLst/>
              <a:gdLst>
                <a:gd name="T0" fmla="*/ 0 w 93"/>
                <a:gd name="T1" fmla="*/ 20 h 350"/>
                <a:gd name="T2" fmla="*/ 0 w 93"/>
                <a:gd name="T3" fmla="*/ 20 h 350"/>
                <a:gd name="T4" fmla="*/ 0 w 93"/>
                <a:gd name="T5" fmla="*/ 318 h 350"/>
                <a:gd name="T6" fmla="*/ 31 w 93"/>
                <a:gd name="T7" fmla="*/ 349 h 350"/>
                <a:gd name="T8" fmla="*/ 61 w 93"/>
                <a:gd name="T9" fmla="*/ 349 h 350"/>
                <a:gd name="T10" fmla="*/ 92 w 93"/>
                <a:gd name="T11" fmla="*/ 318 h 350"/>
                <a:gd name="T12" fmla="*/ 92 w 93"/>
                <a:gd name="T13" fmla="*/ 20 h 350"/>
                <a:gd name="T14" fmla="*/ 61 w 93"/>
                <a:gd name="T15" fmla="*/ 0 h 350"/>
                <a:gd name="T16" fmla="*/ 31 w 93"/>
                <a:gd name="T17" fmla="*/ 0 h 350"/>
                <a:gd name="T18" fmla="*/ 0 w 93"/>
                <a:gd name="T19" fmla="*/ 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350">
                  <a:moveTo>
                    <a:pt x="0" y="20"/>
                  </a:moveTo>
                  <a:lnTo>
                    <a:pt x="0" y="20"/>
                  </a:lnTo>
                  <a:cubicBezTo>
                    <a:pt x="0" y="318"/>
                    <a:pt x="0" y="318"/>
                    <a:pt x="0" y="318"/>
                  </a:cubicBezTo>
                  <a:cubicBezTo>
                    <a:pt x="0" y="338"/>
                    <a:pt x="10" y="349"/>
                    <a:pt x="31" y="349"/>
                  </a:cubicBezTo>
                  <a:cubicBezTo>
                    <a:pt x="61" y="349"/>
                    <a:pt x="61" y="349"/>
                    <a:pt x="61" y="349"/>
                  </a:cubicBezTo>
                  <a:cubicBezTo>
                    <a:pt x="82" y="349"/>
                    <a:pt x="92" y="338"/>
                    <a:pt x="92" y="318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10"/>
                    <a:pt x="82" y="0"/>
                    <a:pt x="6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0"/>
                    <a:pt x="0" y="10"/>
                    <a:pt x="0" y="2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114">
              <a:extLst>
                <a:ext uri="{FF2B5EF4-FFF2-40B4-BE49-F238E27FC236}">
                  <a16:creationId xmlns:a16="http://schemas.microsoft.com/office/drawing/2014/main" id="{BC1E50EF-F6E6-A049-9712-ED304310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6346825"/>
              <a:ext cx="52387" cy="55563"/>
            </a:xfrm>
            <a:custGeom>
              <a:avLst/>
              <a:gdLst>
                <a:gd name="T0" fmla="*/ 0 w 145"/>
                <a:gd name="T1" fmla="*/ 154 h 155"/>
                <a:gd name="T2" fmla="*/ 0 w 145"/>
                <a:gd name="T3" fmla="*/ 0 h 155"/>
                <a:gd name="T4" fmla="*/ 144 w 145"/>
                <a:gd name="T5" fmla="*/ 0 h 155"/>
                <a:gd name="T6" fmla="*/ 144 w 145"/>
                <a:gd name="T7" fmla="*/ 154 h 155"/>
                <a:gd name="T8" fmla="*/ 0 w 145"/>
                <a:gd name="T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55">
                  <a:moveTo>
                    <a:pt x="0" y="154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115">
              <a:extLst>
                <a:ext uri="{FF2B5EF4-FFF2-40B4-BE49-F238E27FC236}">
                  <a16:creationId xmlns:a16="http://schemas.microsoft.com/office/drawing/2014/main" id="{DE7D848F-2BFB-1C4A-A6AC-2F1B1188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13" y="6296025"/>
              <a:ext cx="26987" cy="158750"/>
            </a:xfrm>
            <a:custGeom>
              <a:avLst/>
              <a:gdLst>
                <a:gd name="T0" fmla="*/ 0 w 73"/>
                <a:gd name="T1" fmla="*/ 20 h 442"/>
                <a:gd name="T2" fmla="*/ 0 w 73"/>
                <a:gd name="T3" fmla="*/ 20 h 442"/>
                <a:gd name="T4" fmla="*/ 0 w 73"/>
                <a:gd name="T5" fmla="*/ 420 h 442"/>
                <a:gd name="T6" fmla="*/ 20 w 73"/>
                <a:gd name="T7" fmla="*/ 441 h 442"/>
                <a:gd name="T8" fmla="*/ 51 w 73"/>
                <a:gd name="T9" fmla="*/ 441 h 442"/>
                <a:gd name="T10" fmla="*/ 72 w 73"/>
                <a:gd name="T11" fmla="*/ 420 h 442"/>
                <a:gd name="T12" fmla="*/ 72 w 73"/>
                <a:gd name="T13" fmla="*/ 20 h 442"/>
                <a:gd name="T14" fmla="*/ 51 w 73"/>
                <a:gd name="T15" fmla="*/ 0 h 442"/>
                <a:gd name="T16" fmla="*/ 20 w 73"/>
                <a:gd name="T17" fmla="*/ 0 h 442"/>
                <a:gd name="T18" fmla="*/ 0 w 73"/>
                <a:gd name="T19" fmla="*/ 2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442">
                  <a:moveTo>
                    <a:pt x="0" y="20"/>
                  </a:moveTo>
                  <a:lnTo>
                    <a:pt x="0" y="20"/>
                  </a:lnTo>
                  <a:cubicBezTo>
                    <a:pt x="0" y="420"/>
                    <a:pt x="0" y="420"/>
                    <a:pt x="0" y="420"/>
                  </a:cubicBezTo>
                  <a:cubicBezTo>
                    <a:pt x="0" y="430"/>
                    <a:pt x="10" y="441"/>
                    <a:pt x="20" y="441"/>
                  </a:cubicBezTo>
                  <a:cubicBezTo>
                    <a:pt x="51" y="441"/>
                    <a:pt x="51" y="441"/>
                    <a:pt x="51" y="441"/>
                  </a:cubicBezTo>
                  <a:cubicBezTo>
                    <a:pt x="61" y="441"/>
                    <a:pt x="72" y="430"/>
                    <a:pt x="72" y="4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10"/>
                    <a:pt x="61" y="0"/>
                    <a:pt x="5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0"/>
                    <a:pt x="0" y="10"/>
                    <a:pt x="0" y="20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116">
              <a:extLst>
                <a:ext uri="{FF2B5EF4-FFF2-40B4-BE49-F238E27FC236}">
                  <a16:creationId xmlns:a16="http://schemas.microsoft.com/office/drawing/2014/main" id="{B8A9F120-5F61-D14A-B9B4-9C98F3113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013" y="6388100"/>
              <a:ext cx="15875" cy="44450"/>
            </a:xfrm>
            <a:custGeom>
              <a:avLst/>
              <a:gdLst>
                <a:gd name="T0" fmla="*/ 0 w 42"/>
                <a:gd name="T1" fmla="*/ 10 h 124"/>
                <a:gd name="T2" fmla="*/ 0 w 42"/>
                <a:gd name="T3" fmla="*/ 10 h 124"/>
                <a:gd name="T4" fmla="*/ 0 w 42"/>
                <a:gd name="T5" fmla="*/ 113 h 124"/>
                <a:gd name="T6" fmla="*/ 20 w 42"/>
                <a:gd name="T7" fmla="*/ 123 h 124"/>
                <a:gd name="T8" fmla="*/ 41 w 42"/>
                <a:gd name="T9" fmla="*/ 113 h 124"/>
                <a:gd name="T10" fmla="*/ 41 w 42"/>
                <a:gd name="T11" fmla="*/ 10 h 124"/>
                <a:gd name="T12" fmla="*/ 20 w 42"/>
                <a:gd name="T13" fmla="*/ 0 h 124"/>
                <a:gd name="T14" fmla="*/ 0 w 42"/>
                <a:gd name="T15" fmla="*/ 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24">
                  <a:moveTo>
                    <a:pt x="0" y="10"/>
                  </a:moveTo>
                  <a:lnTo>
                    <a:pt x="0" y="10"/>
                  </a:lnTo>
                  <a:cubicBezTo>
                    <a:pt x="0" y="113"/>
                    <a:pt x="0" y="113"/>
                    <a:pt x="0" y="113"/>
                  </a:cubicBezTo>
                  <a:cubicBezTo>
                    <a:pt x="0" y="123"/>
                    <a:pt x="10" y="123"/>
                    <a:pt x="20" y="123"/>
                  </a:cubicBezTo>
                  <a:cubicBezTo>
                    <a:pt x="31" y="123"/>
                    <a:pt x="41" y="123"/>
                    <a:pt x="41" y="11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0"/>
                    <a:pt x="31" y="0"/>
                    <a:pt x="20" y="0"/>
                  </a:cubicBezTo>
                  <a:cubicBezTo>
                    <a:pt x="10" y="0"/>
                    <a:pt x="0" y="0"/>
                    <a:pt x="0" y="1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117">
              <a:extLst>
                <a:ext uri="{FF2B5EF4-FFF2-40B4-BE49-F238E27FC236}">
                  <a16:creationId xmlns:a16="http://schemas.microsoft.com/office/drawing/2014/main" id="{24B43704-CA9B-A54E-B641-A41EB31B3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6372225"/>
              <a:ext cx="11112" cy="58738"/>
            </a:xfrm>
            <a:custGeom>
              <a:avLst/>
              <a:gdLst>
                <a:gd name="T0" fmla="*/ 0 w 31"/>
                <a:gd name="T1" fmla="*/ 21 h 165"/>
                <a:gd name="T2" fmla="*/ 0 w 31"/>
                <a:gd name="T3" fmla="*/ 21 h 165"/>
                <a:gd name="T4" fmla="*/ 0 w 31"/>
                <a:gd name="T5" fmla="*/ 154 h 165"/>
                <a:gd name="T6" fmla="*/ 20 w 31"/>
                <a:gd name="T7" fmla="*/ 164 h 165"/>
                <a:gd name="T8" fmla="*/ 30 w 31"/>
                <a:gd name="T9" fmla="*/ 154 h 165"/>
                <a:gd name="T10" fmla="*/ 30 w 31"/>
                <a:gd name="T11" fmla="*/ 21 h 165"/>
                <a:gd name="T12" fmla="*/ 20 w 31"/>
                <a:gd name="T13" fmla="*/ 0 h 165"/>
                <a:gd name="T14" fmla="*/ 0 w 31"/>
                <a:gd name="T15" fmla="*/ 21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65">
                  <a:moveTo>
                    <a:pt x="0" y="21"/>
                  </a:moveTo>
                  <a:lnTo>
                    <a:pt x="0" y="21"/>
                  </a:ln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10" y="164"/>
                    <a:pt x="20" y="164"/>
                  </a:cubicBezTo>
                  <a:cubicBezTo>
                    <a:pt x="20" y="164"/>
                    <a:pt x="30" y="164"/>
                    <a:pt x="30" y="15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0"/>
                    <a:pt x="20" y="0"/>
                    <a:pt x="20" y="0"/>
                  </a:cubicBezTo>
                  <a:cubicBezTo>
                    <a:pt x="10" y="0"/>
                    <a:pt x="0" y="10"/>
                    <a:pt x="0" y="21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118">
              <a:extLst>
                <a:ext uri="{FF2B5EF4-FFF2-40B4-BE49-F238E27FC236}">
                  <a16:creationId xmlns:a16="http://schemas.microsoft.com/office/drawing/2014/main" id="{11B2C154-F30E-B04F-B701-30E636F4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763" y="6388100"/>
              <a:ext cx="11112" cy="44450"/>
            </a:xfrm>
            <a:custGeom>
              <a:avLst/>
              <a:gdLst>
                <a:gd name="T0" fmla="*/ 0 w 32"/>
                <a:gd name="T1" fmla="*/ 10 h 124"/>
                <a:gd name="T2" fmla="*/ 0 w 32"/>
                <a:gd name="T3" fmla="*/ 10 h 124"/>
                <a:gd name="T4" fmla="*/ 0 w 32"/>
                <a:gd name="T5" fmla="*/ 113 h 124"/>
                <a:gd name="T6" fmla="*/ 11 w 32"/>
                <a:gd name="T7" fmla="*/ 123 h 124"/>
                <a:gd name="T8" fmla="*/ 31 w 32"/>
                <a:gd name="T9" fmla="*/ 113 h 124"/>
                <a:gd name="T10" fmla="*/ 31 w 32"/>
                <a:gd name="T11" fmla="*/ 10 h 124"/>
                <a:gd name="T12" fmla="*/ 11 w 32"/>
                <a:gd name="T13" fmla="*/ 0 h 124"/>
                <a:gd name="T14" fmla="*/ 0 w 32"/>
                <a:gd name="T15" fmla="*/ 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4">
                  <a:moveTo>
                    <a:pt x="0" y="10"/>
                  </a:moveTo>
                  <a:lnTo>
                    <a:pt x="0" y="10"/>
                  </a:lnTo>
                  <a:cubicBezTo>
                    <a:pt x="0" y="113"/>
                    <a:pt x="0" y="113"/>
                    <a:pt x="0" y="113"/>
                  </a:cubicBezTo>
                  <a:cubicBezTo>
                    <a:pt x="0" y="123"/>
                    <a:pt x="0" y="123"/>
                    <a:pt x="11" y="123"/>
                  </a:cubicBezTo>
                  <a:cubicBezTo>
                    <a:pt x="21" y="123"/>
                    <a:pt x="31" y="123"/>
                    <a:pt x="31" y="1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0"/>
                    <a:pt x="21" y="0"/>
                    <a:pt x="11" y="0"/>
                  </a:cubicBezTo>
                  <a:cubicBezTo>
                    <a:pt x="0" y="0"/>
                    <a:pt x="0" y="0"/>
                    <a:pt x="0" y="1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119">
              <a:extLst>
                <a:ext uri="{FF2B5EF4-FFF2-40B4-BE49-F238E27FC236}">
                  <a16:creationId xmlns:a16="http://schemas.microsoft.com/office/drawing/2014/main" id="{48BB99B8-1CDD-3A4B-9143-43861BA82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" y="6388100"/>
              <a:ext cx="11113" cy="44450"/>
            </a:xfrm>
            <a:custGeom>
              <a:avLst/>
              <a:gdLst>
                <a:gd name="T0" fmla="*/ 0 w 31"/>
                <a:gd name="T1" fmla="*/ 10 h 124"/>
                <a:gd name="T2" fmla="*/ 0 w 31"/>
                <a:gd name="T3" fmla="*/ 10 h 124"/>
                <a:gd name="T4" fmla="*/ 0 w 31"/>
                <a:gd name="T5" fmla="*/ 113 h 124"/>
                <a:gd name="T6" fmla="*/ 20 w 31"/>
                <a:gd name="T7" fmla="*/ 123 h 124"/>
                <a:gd name="T8" fmla="*/ 30 w 31"/>
                <a:gd name="T9" fmla="*/ 113 h 124"/>
                <a:gd name="T10" fmla="*/ 30 w 31"/>
                <a:gd name="T11" fmla="*/ 10 h 124"/>
                <a:gd name="T12" fmla="*/ 20 w 31"/>
                <a:gd name="T13" fmla="*/ 0 h 124"/>
                <a:gd name="T14" fmla="*/ 0 w 31"/>
                <a:gd name="T15" fmla="*/ 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24">
                  <a:moveTo>
                    <a:pt x="0" y="10"/>
                  </a:moveTo>
                  <a:lnTo>
                    <a:pt x="0" y="10"/>
                  </a:lnTo>
                  <a:cubicBezTo>
                    <a:pt x="0" y="113"/>
                    <a:pt x="0" y="113"/>
                    <a:pt x="0" y="113"/>
                  </a:cubicBezTo>
                  <a:cubicBezTo>
                    <a:pt x="0" y="123"/>
                    <a:pt x="10" y="123"/>
                    <a:pt x="20" y="123"/>
                  </a:cubicBezTo>
                  <a:cubicBezTo>
                    <a:pt x="30" y="123"/>
                    <a:pt x="30" y="123"/>
                    <a:pt x="30" y="113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20" y="0"/>
                  </a:cubicBezTo>
                  <a:cubicBezTo>
                    <a:pt x="10" y="0"/>
                    <a:pt x="0" y="0"/>
                    <a:pt x="0" y="1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120">
              <a:extLst>
                <a:ext uri="{FF2B5EF4-FFF2-40B4-BE49-F238E27FC236}">
                  <a16:creationId xmlns:a16="http://schemas.microsoft.com/office/drawing/2014/main" id="{0B740553-FCB9-4041-AD59-0D6C90262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6388100"/>
              <a:ext cx="11113" cy="44450"/>
            </a:xfrm>
            <a:custGeom>
              <a:avLst/>
              <a:gdLst>
                <a:gd name="T0" fmla="*/ 0 w 32"/>
                <a:gd name="T1" fmla="*/ 10 h 124"/>
                <a:gd name="T2" fmla="*/ 0 w 32"/>
                <a:gd name="T3" fmla="*/ 10 h 124"/>
                <a:gd name="T4" fmla="*/ 0 w 32"/>
                <a:gd name="T5" fmla="*/ 113 h 124"/>
                <a:gd name="T6" fmla="*/ 11 w 32"/>
                <a:gd name="T7" fmla="*/ 123 h 124"/>
                <a:gd name="T8" fmla="*/ 31 w 32"/>
                <a:gd name="T9" fmla="*/ 113 h 124"/>
                <a:gd name="T10" fmla="*/ 31 w 32"/>
                <a:gd name="T11" fmla="*/ 10 h 124"/>
                <a:gd name="T12" fmla="*/ 11 w 32"/>
                <a:gd name="T13" fmla="*/ 0 h 124"/>
                <a:gd name="T14" fmla="*/ 0 w 32"/>
                <a:gd name="T15" fmla="*/ 1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24">
                  <a:moveTo>
                    <a:pt x="0" y="10"/>
                  </a:moveTo>
                  <a:lnTo>
                    <a:pt x="0" y="10"/>
                  </a:lnTo>
                  <a:cubicBezTo>
                    <a:pt x="0" y="113"/>
                    <a:pt x="0" y="113"/>
                    <a:pt x="0" y="113"/>
                  </a:cubicBezTo>
                  <a:cubicBezTo>
                    <a:pt x="0" y="123"/>
                    <a:pt x="11" y="123"/>
                    <a:pt x="11" y="123"/>
                  </a:cubicBezTo>
                  <a:cubicBezTo>
                    <a:pt x="21" y="123"/>
                    <a:pt x="31" y="123"/>
                    <a:pt x="31" y="1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0"/>
                    <a:pt x="21" y="0"/>
                    <a:pt x="11" y="0"/>
                  </a:cubicBezTo>
                  <a:cubicBezTo>
                    <a:pt x="11" y="0"/>
                    <a:pt x="0" y="0"/>
                    <a:pt x="0" y="1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121">
              <a:extLst>
                <a:ext uri="{FF2B5EF4-FFF2-40B4-BE49-F238E27FC236}">
                  <a16:creationId xmlns:a16="http://schemas.microsoft.com/office/drawing/2014/main" id="{2AF8224C-4128-6841-A583-5F85338F8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138" y="6343650"/>
              <a:ext cx="30162" cy="66675"/>
            </a:xfrm>
            <a:custGeom>
              <a:avLst/>
              <a:gdLst>
                <a:gd name="T0" fmla="*/ 0 w 83"/>
                <a:gd name="T1" fmla="*/ 0 h 186"/>
                <a:gd name="T2" fmla="*/ 0 w 83"/>
                <a:gd name="T3" fmla="*/ 0 h 186"/>
                <a:gd name="T4" fmla="*/ 41 w 83"/>
                <a:gd name="T5" fmla="*/ 0 h 186"/>
                <a:gd name="T6" fmla="*/ 82 w 83"/>
                <a:gd name="T7" fmla="*/ 31 h 186"/>
                <a:gd name="T8" fmla="*/ 82 w 83"/>
                <a:gd name="T9" fmla="*/ 144 h 186"/>
                <a:gd name="T10" fmla="*/ 41 w 83"/>
                <a:gd name="T11" fmla="*/ 185 h 186"/>
                <a:gd name="T12" fmla="*/ 0 w 83"/>
                <a:gd name="T13" fmla="*/ 185 h 186"/>
                <a:gd name="T14" fmla="*/ 0 w 83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86">
                  <a:moveTo>
                    <a:pt x="0" y="0"/>
                  </a:moveTo>
                  <a:lnTo>
                    <a:pt x="0" y="0"/>
                  </a:lnTo>
                  <a:cubicBezTo>
                    <a:pt x="41" y="0"/>
                    <a:pt x="41" y="0"/>
                    <a:pt x="41" y="0"/>
                  </a:cubicBezTo>
                  <a:cubicBezTo>
                    <a:pt x="62" y="0"/>
                    <a:pt x="82" y="10"/>
                    <a:pt x="82" y="31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2" y="164"/>
                    <a:pt x="62" y="185"/>
                    <a:pt x="41" y="185"/>
                  </a:cubicBezTo>
                  <a:cubicBezTo>
                    <a:pt x="0" y="185"/>
                    <a:pt x="0" y="185"/>
                    <a:pt x="0" y="185"/>
                  </a:cubicBez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127">
              <a:extLst>
                <a:ext uri="{FF2B5EF4-FFF2-40B4-BE49-F238E27FC236}">
                  <a16:creationId xmlns:a16="http://schemas.microsoft.com/office/drawing/2014/main" id="{389D4F81-2E6B-5942-9FD9-A6014FE4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6365875"/>
              <a:ext cx="114300" cy="19050"/>
            </a:xfrm>
            <a:custGeom>
              <a:avLst/>
              <a:gdLst>
                <a:gd name="T0" fmla="*/ 0 w 319"/>
                <a:gd name="T1" fmla="*/ 0 h 53"/>
                <a:gd name="T2" fmla="*/ 318 w 319"/>
                <a:gd name="T3" fmla="*/ 0 h 53"/>
                <a:gd name="T4" fmla="*/ 288 w 319"/>
                <a:gd name="T5" fmla="*/ 52 h 53"/>
                <a:gd name="T6" fmla="*/ 0 w 319"/>
                <a:gd name="T7" fmla="*/ 52 h 53"/>
                <a:gd name="T8" fmla="*/ 0 w 31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53">
                  <a:moveTo>
                    <a:pt x="0" y="0"/>
                  </a:moveTo>
                  <a:lnTo>
                    <a:pt x="318" y="0"/>
                  </a:lnTo>
                  <a:lnTo>
                    <a:pt x="288" y="52"/>
                  </a:lnTo>
                  <a:lnTo>
                    <a:pt x="0" y="52"/>
                  </a:lnTo>
                  <a:lnTo>
                    <a:pt x="0" y="0"/>
                  </a:lnTo>
                </a:path>
              </a:pathLst>
            </a:custGeom>
            <a:solidFill>
              <a:srgbClr val="E0EBF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128">
              <a:extLst>
                <a:ext uri="{FF2B5EF4-FFF2-40B4-BE49-F238E27FC236}">
                  <a16:creationId xmlns:a16="http://schemas.microsoft.com/office/drawing/2014/main" id="{530FB16D-49EC-7A43-AE40-6B3B5CC80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3" y="6357938"/>
              <a:ext cx="130175" cy="33337"/>
            </a:xfrm>
            <a:custGeom>
              <a:avLst/>
              <a:gdLst>
                <a:gd name="T0" fmla="*/ 308 w 360"/>
                <a:gd name="T1" fmla="*/ 92 h 93"/>
                <a:gd name="T2" fmla="*/ 308 w 360"/>
                <a:gd name="T3" fmla="*/ 92 h 93"/>
                <a:gd name="T4" fmla="*/ 20 w 360"/>
                <a:gd name="T5" fmla="*/ 92 h 93"/>
                <a:gd name="T6" fmla="*/ 0 w 360"/>
                <a:gd name="T7" fmla="*/ 72 h 93"/>
                <a:gd name="T8" fmla="*/ 0 w 360"/>
                <a:gd name="T9" fmla="*/ 20 h 93"/>
                <a:gd name="T10" fmla="*/ 20 w 360"/>
                <a:gd name="T11" fmla="*/ 0 h 93"/>
                <a:gd name="T12" fmla="*/ 338 w 360"/>
                <a:gd name="T13" fmla="*/ 0 h 93"/>
                <a:gd name="T14" fmla="*/ 349 w 360"/>
                <a:gd name="T15" fmla="*/ 10 h 93"/>
                <a:gd name="T16" fmla="*/ 349 w 360"/>
                <a:gd name="T17" fmla="*/ 31 h 93"/>
                <a:gd name="T18" fmla="*/ 328 w 360"/>
                <a:gd name="T19" fmla="*/ 82 h 93"/>
                <a:gd name="T20" fmla="*/ 308 w 360"/>
                <a:gd name="T21" fmla="*/ 92 h 93"/>
                <a:gd name="T22" fmla="*/ 41 w 360"/>
                <a:gd name="T23" fmla="*/ 51 h 93"/>
                <a:gd name="T24" fmla="*/ 41 w 360"/>
                <a:gd name="T25" fmla="*/ 51 h 93"/>
                <a:gd name="T26" fmla="*/ 297 w 360"/>
                <a:gd name="T27" fmla="*/ 51 h 93"/>
                <a:gd name="T28" fmla="*/ 308 w 360"/>
                <a:gd name="T29" fmla="*/ 41 h 93"/>
                <a:gd name="T30" fmla="*/ 41 w 360"/>
                <a:gd name="T31" fmla="*/ 41 h 93"/>
                <a:gd name="T32" fmla="*/ 41 w 360"/>
                <a:gd name="T33" fmla="*/ 5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0" h="93">
                  <a:moveTo>
                    <a:pt x="308" y="92"/>
                  </a:moveTo>
                  <a:lnTo>
                    <a:pt x="308" y="92"/>
                  </a:lnTo>
                  <a:cubicBezTo>
                    <a:pt x="20" y="92"/>
                    <a:pt x="20" y="92"/>
                    <a:pt x="20" y="92"/>
                  </a:cubicBezTo>
                  <a:cubicBezTo>
                    <a:pt x="10" y="92"/>
                    <a:pt x="0" y="82"/>
                    <a:pt x="0" y="7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0"/>
                    <a:pt x="10" y="0"/>
                    <a:pt x="20" y="0"/>
                  </a:cubicBezTo>
                  <a:cubicBezTo>
                    <a:pt x="338" y="0"/>
                    <a:pt x="338" y="0"/>
                    <a:pt x="338" y="0"/>
                  </a:cubicBezTo>
                  <a:lnTo>
                    <a:pt x="349" y="10"/>
                  </a:lnTo>
                  <a:cubicBezTo>
                    <a:pt x="359" y="20"/>
                    <a:pt x="359" y="31"/>
                    <a:pt x="349" y="31"/>
                  </a:cubicBezTo>
                  <a:cubicBezTo>
                    <a:pt x="328" y="82"/>
                    <a:pt x="328" y="82"/>
                    <a:pt x="328" y="82"/>
                  </a:cubicBezTo>
                  <a:cubicBezTo>
                    <a:pt x="328" y="92"/>
                    <a:pt x="318" y="92"/>
                    <a:pt x="308" y="92"/>
                  </a:cubicBezTo>
                  <a:close/>
                  <a:moveTo>
                    <a:pt x="41" y="51"/>
                  </a:moveTo>
                  <a:lnTo>
                    <a:pt x="41" y="51"/>
                  </a:lnTo>
                  <a:cubicBezTo>
                    <a:pt x="297" y="51"/>
                    <a:pt x="297" y="51"/>
                    <a:pt x="297" y="51"/>
                  </a:cubicBezTo>
                  <a:cubicBezTo>
                    <a:pt x="308" y="41"/>
                    <a:pt x="308" y="41"/>
                    <a:pt x="308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129">
              <a:extLst>
                <a:ext uri="{FF2B5EF4-FFF2-40B4-BE49-F238E27FC236}">
                  <a16:creationId xmlns:a16="http://schemas.microsoft.com/office/drawing/2014/main" id="{2649228F-C50A-C947-8954-797400439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650" y="6224588"/>
              <a:ext cx="311150" cy="309562"/>
            </a:xfrm>
            <a:custGeom>
              <a:avLst/>
              <a:gdLst>
                <a:gd name="T0" fmla="*/ 431 w 863"/>
                <a:gd name="T1" fmla="*/ 861 h 862"/>
                <a:gd name="T2" fmla="*/ 318 w 863"/>
                <a:gd name="T3" fmla="*/ 851 h 862"/>
                <a:gd name="T4" fmla="*/ 328 w 863"/>
                <a:gd name="T5" fmla="*/ 810 h 862"/>
                <a:gd name="T6" fmla="*/ 451 w 863"/>
                <a:gd name="T7" fmla="*/ 841 h 862"/>
                <a:gd name="T8" fmla="*/ 533 w 863"/>
                <a:gd name="T9" fmla="*/ 851 h 862"/>
                <a:gd name="T10" fmla="*/ 513 w 863"/>
                <a:gd name="T11" fmla="*/ 831 h 862"/>
                <a:gd name="T12" fmla="*/ 626 w 863"/>
                <a:gd name="T13" fmla="*/ 769 h 862"/>
                <a:gd name="T14" fmla="*/ 646 w 863"/>
                <a:gd name="T15" fmla="*/ 800 h 862"/>
                <a:gd name="T16" fmla="*/ 533 w 863"/>
                <a:gd name="T17" fmla="*/ 851 h 862"/>
                <a:gd name="T18" fmla="*/ 226 w 863"/>
                <a:gd name="T19" fmla="*/ 810 h 862"/>
                <a:gd name="T20" fmla="*/ 123 w 863"/>
                <a:gd name="T21" fmla="*/ 738 h 862"/>
                <a:gd name="T22" fmla="*/ 154 w 863"/>
                <a:gd name="T23" fmla="*/ 708 h 862"/>
                <a:gd name="T24" fmla="*/ 236 w 863"/>
                <a:gd name="T25" fmla="*/ 800 h 862"/>
                <a:gd name="T26" fmla="*/ 718 w 863"/>
                <a:gd name="T27" fmla="*/ 738 h 862"/>
                <a:gd name="T28" fmla="*/ 708 w 863"/>
                <a:gd name="T29" fmla="*/ 738 h 862"/>
                <a:gd name="T30" fmla="*/ 769 w 863"/>
                <a:gd name="T31" fmla="*/ 625 h 862"/>
                <a:gd name="T32" fmla="*/ 800 w 863"/>
                <a:gd name="T33" fmla="*/ 646 h 862"/>
                <a:gd name="T34" fmla="*/ 718 w 863"/>
                <a:gd name="T35" fmla="*/ 738 h 862"/>
                <a:gd name="T36" fmla="*/ 72 w 863"/>
                <a:gd name="T37" fmla="*/ 656 h 862"/>
                <a:gd name="T38" fmla="*/ 10 w 863"/>
                <a:gd name="T39" fmla="*/ 543 h 862"/>
                <a:gd name="T40" fmla="*/ 51 w 863"/>
                <a:gd name="T41" fmla="*/ 533 h 862"/>
                <a:gd name="T42" fmla="*/ 82 w 863"/>
                <a:gd name="T43" fmla="*/ 656 h 862"/>
                <a:gd name="T44" fmla="*/ 831 w 863"/>
                <a:gd name="T45" fmla="*/ 554 h 862"/>
                <a:gd name="T46" fmla="*/ 821 w 863"/>
                <a:gd name="T47" fmla="*/ 554 h 862"/>
                <a:gd name="T48" fmla="*/ 821 w 863"/>
                <a:gd name="T49" fmla="*/ 431 h 862"/>
                <a:gd name="T50" fmla="*/ 841 w 863"/>
                <a:gd name="T51" fmla="*/ 410 h 862"/>
                <a:gd name="T52" fmla="*/ 862 w 863"/>
                <a:gd name="T53" fmla="*/ 431 h 862"/>
                <a:gd name="T54" fmla="*/ 831 w 863"/>
                <a:gd name="T55" fmla="*/ 554 h 862"/>
                <a:gd name="T56" fmla="*/ 10 w 863"/>
                <a:gd name="T57" fmla="*/ 451 h 862"/>
                <a:gd name="T58" fmla="*/ 0 w 863"/>
                <a:gd name="T59" fmla="*/ 431 h 862"/>
                <a:gd name="T60" fmla="*/ 31 w 863"/>
                <a:gd name="T61" fmla="*/ 307 h 862"/>
                <a:gd name="T62" fmla="*/ 31 w 863"/>
                <a:gd name="T63" fmla="*/ 431 h 862"/>
                <a:gd name="T64" fmla="*/ 831 w 863"/>
                <a:gd name="T65" fmla="*/ 338 h 862"/>
                <a:gd name="T66" fmla="*/ 810 w 863"/>
                <a:gd name="T67" fmla="*/ 328 h 862"/>
                <a:gd name="T68" fmla="*/ 780 w 863"/>
                <a:gd name="T69" fmla="*/ 205 h 862"/>
                <a:gd name="T70" fmla="*/ 841 w 863"/>
                <a:gd name="T71" fmla="*/ 318 h 862"/>
                <a:gd name="T72" fmla="*/ 72 w 863"/>
                <a:gd name="T73" fmla="*/ 246 h 862"/>
                <a:gd name="T74" fmla="*/ 62 w 863"/>
                <a:gd name="T75" fmla="*/ 236 h 862"/>
                <a:gd name="T76" fmla="*/ 123 w 863"/>
                <a:gd name="T77" fmla="*/ 123 h 862"/>
                <a:gd name="T78" fmla="*/ 154 w 863"/>
                <a:gd name="T79" fmla="*/ 154 h 862"/>
                <a:gd name="T80" fmla="*/ 72 w 863"/>
                <a:gd name="T81" fmla="*/ 246 h 862"/>
                <a:gd name="T82" fmla="*/ 718 w 863"/>
                <a:gd name="T83" fmla="*/ 154 h 862"/>
                <a:gd name="T84" fmla="*/ 626 w 863"/>
                <a:gd name="T85" fmla="*/ 82 h 862"/>
                <a:gd name="T86" fmla="*/ 646 w 863"/>
                <a:gd name="T87" fmla="*/ 51 h 862"/>
                <a:gd name="T88" fmla="*/ 728 w 863"/>
                <a:gd name="T89" fmla="*/ 154 h 862"/>
                <a:gd name="T90" fmla="*/ 215 w 863"/>
                <a:gd name="T91" fmla="*/ 92 h 862"/>
                <a:gd name="T92" fmla="*/ 205 w 863"/>
                <a:gd name="T93" fmla="*/ 82 h 862"/>
                <a:gd name="T94" fmla="*/ 318 w 863"/>
                <a:gd name="T95" fmla="*/ 10 h 862"/>
                <a:gd name="T96" fmla="*/ 328 w 863"/>
                <a:gd name="T97" fmla="*/ 51 h 862"/>
                <a:gd name="T98" fmla="*/ 215 w 863"/>
                <a:gd name="T99" fmla="*/ 92 h 862"/>
                <a:gd name="T100" fmla="*/ 533 w 863"/>
                <a:gd name="T101" fmla="*/ 51 h 862"/>
                <a:gd name="T102" fmla="*/ 431 w 863"/>
                <a:gd name="T103" fmla="*/ 31 h 862"/>
                <a:gd name="T104" fmla="*/ 410 w 863"/>
                <a:gd name="T105" fmla="*/ 10 h 862"/>
                <a:gd name="T106" fmla="*/ 431 w 863"/>
                <a:gd name="T107" fmla="*/ 0 h 862"/>
                <a:gd name="T108" fmla="*/ 554 w 863"/>
                <a:gd name="T109" fmla="*/ 31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3" h="862">
                  <a:moveTo>
                    <a:pt x="431" y="861"/>
                  </a:moveTo>
                  <a:lnTo>
                    <a:pt x="431" y="861"/>
                  </a:lnTo>
                  <a:lnTo>
                    <a:pt x="431" y="861"/>
                  </a:lnTo>
                  <a:cubicBezTo>
                    <a:pt x="390" y="861"/>
                    <a:pt x="349" y="851"/>
                    <a:pt x="318" y="851"/>
                  </a:cubicBezTo>
                  <a:cubicBezTo>
                    <a:pt x="308" y="841"/>
                    <a:pt x="297" y="831"/>
                    <a:pt x="308" y="820"/>
                  </a:cubicBezTo>
                  <a:cubicBezTo>
                    <a:pt x="308" y="810"/>
                    <a:pt x="318" y="810"/>
                    <a:pt x="328" y="810"/>
                  </a:cubicBezTo>
                  <a:cubicBezTo>
                    <a:pt x="359" y="820"/>
                    <a:pt x="390" y="820"/>
                    <a:pt x="431" y="820"/>
                  </a:cubicBezTo>
                  <a:cubicBezTo>
                    <a:pt x="441" y="820"/>
                    <a:pt x="451" y="831"/>
                    <a:pt x="451" y="841"/>
                  </a:cubicBezTo>
                  <a:cubicBezTo>
                    <a:pt x="451" y="851"/>
                    <a:pt x="441" y="861"/>
                    <a:pt x="431" y="861"/>
                  </a:cubicBezTo>
                  <a:close/>
                  <a:moveTo>
                    <a:pt x="533" y="851"/>
                  </a:moveTo>
                  <a:lnTo>
                    <a:pt x="533" y="851"/>
                  </a:lnTo>
                  <a:cubicBezTo>
                    <a:pt x="523" y="851"/>
                    <a:pt x="523" y="841"/>
                    <a:pt x="513" y="831"/>
                  </a:cubicBezTo>
                  <a:cubicBezTo>
                    <a:pt x="513" y="820"/>
                    <a:pt x="523" y="810"/>
                    <a:pt x="533" y="810"/>
                  </a:cubicBezTo>
                  <a:cubicBezTo>
                    <a:pt x="564" y="800"/>
                    <a:pt x="595" y="790"/>
                    <a:pt x="626" y="769"/>
                  </a:cubicBezTo>
                  <a:cubicBezTo>
                    <a:pt x="636" y="769"/>
                    <a:pt x="646" y="769"/>
                    <a:pt x="657" y="779"/>
                  </a:cubicBezTo>
                  <a:cubicBezTo>
                    <a:pt x="657" y="790"/>
                    <a:pt x="657" y="800"/>
                    <a:pt x="646" y="800"/>
                  </a:cubicBezTo>
                  <a:cubicBezTo>
                    <a:pt x="616" y="820"/>
                    <a:pt x="574" y="841"/>
                    <a:pt x="544" y="851"/>
                  </a:cubicBezTo>
                  <a:lnTo>
                    <a:pt x="533" y="851"/>
                  </a:lnTo>
                  <a:close/>
                  <a:moveTo>
                    <a:pt x="226" y="810"/>
                  </a:moveTo>
                  <a:lnTo>
                    <a:pt x="226" y="810"/>
                  </a:lnTo>
                  <a:cubicBezTo>
                    <a:pt x="215" y="810"/>
                    <a:pt x="215" y="810"/>
                    <a:pt x="215" y="800"/>
                  </a:cubicBezTo>
                  <a:cubicBezTo>
                    <a:pt x="185" y="779"/>
                    <a:pt x="154" y="759"/>
                    <a:pt x="123" y="738"/>
                  </a:cubicBezTo>
                  <a:cubicBezTo>
                    <a:pt x="113" y="728"/>
                    <a:pt x="113" y="718"/>
                    <a:pt x="123" y="708"/>
                  </a:cubicBezTo>
                  <a:cubicBezTo>
                    <a:pt x="133" y="697"/>
                    <a:pt x="144" y="697"/>
                    <a:pt x="154" y="708"/>
                  </a:cubicBezTo>
                  <a:cubicBezTo>
                    <a:pt x="174" y="728"/>
                    <a:pt x="205" y="749"/>
                    <a:pt x="236" y="769"/>
                  </a:cubicBezTo>
                  <a:cubicBezTo>
                    <a:pt x="236" y="779"/>
                    <a:pt x="246" y="790"/>
                    <a:pt x="236" y="800"/>
                  </a:cubicBezTo>
                  <a:lnTo>
                    <a:pt x="226" y="810"/>
                  </a:lnTo>
                  <a:close/>
                  <a:moveTo>
                    <a:pt x="718" y="738"/>
                  </a:moveTo>
                  <a:lnTo>
                    <a:pt x="718" y="738"/>
                  </a:lnTo>
                  <a:lnTo>
                    <a:pt x="708" y="738"/>
                  </a:lnTo>
                  <a:cubicBezTo>
                    <a:pt x="698" y="728"/>
                    <a:pt x="698" y="718"/>
                    <a:pt x="708" y="708"/>
                  </a:cubicBezTo>
                  <a:cubicBezTo>
                    <a:pt x="728" y="687"/>
                    <a:pt x="749" y="656"/>
                    <a:pt x="769" y="625"/>
                  </a:cubicBezTo>
                  <a:cubicBezTo>
                    <a:pt x="780" y="615"/>
                    <a:pt x="790" y="615"/>
                    <a:pt x="800" y="615"/>
                  </a:cubicBezTo>
                  <a:cubicBezTo>
                    <a:pt x="800" y="625"/>
                    <a:pt x="810" y="636"/>
                    <a:pt x="800" y="646"/>
                  </a:cubicBezTo>
                  <a:cubicBezTo>
                    <a:pt x="780" y="677"/>
                    <a:pt x="759" y="708"/>
                    <a:pt x="739" y="738"/>
                  </a:cubicBezTo>
                  <a:cubicBezTo>
                    <a:pt x="728" y="738"/>
                    <a:pt x="728" y="738"/>
                    <a:pt x="718" y="738"/>
                  </a:cubicBezTo>
                  <a:close/>
                  <a:moveTo>
                    <a:pt x="72" y="656"/>
                  </a:moveTo>
                  <a:lnTo>
                    <a:pt x="72" y="656"/>
                  </a:lnTo>
                  <a:cubicBezTo>
                    <a:pt x="62" y="656"/>
                    <a:pt x="62" y="656"/>
                    <a:pt x="51" y="646"/>
                  </a:cubicBezTo>
                  <a:cubicBezTo>
                    <a:pt x="31" y="615"/>
                    <a:pt x="20" y="574"/>
                    <a:pt x="10" y="543"/>
                  </a:cubicBezTo>
                  <a:cubicBezTo>
                    <a:pt x="10" y="533"/>
                    <a:pt x="10" y="523"/>
                    <a:pt x="20" y="513"/>
                  </a:cubicBezTo>
                  <a:cubicBezTo>
                    <a:pt x="31" y="513"/>
                    <a:pt x="41" y="523"/>
                    <a:pt x="51" y="533"/>
                  </a:cubicBezTo>
                  <a:cubicBezTo>
                    <a:pt x="62" y="564"/>
                    <a:pt x="72" y="595"/>
                    <a:pt x="92" y="625"/>
                  </a:cubicBezTo>
                  <a:cubicBezTo>
                    <a:pt x="92" y="636"/>
                    <a:pt x="92" y="646"/>
                    <a:pt x="82" y="656"/>
                  </a:cubicBezTo>
                  <a:lnTo>
                    <a:pt x="72" y="656"/>
                  </a:lnTo>
                  <a:close/>
                  <a:moveTo>
                    <a:pt x="831" y="554"/>
                  </a:moveTo>
                  <a:lnTo>
                    <a:pt x="831" y="554"/>
                  </a:lnTo>
                  <a:cubicBezTo>
                    <a:pt x="821" y="554"/>
                    <a:pt x="821" y="554"/>
                    <a:pt x="821" y="554"/>
                  </a:cubicBezTo>
                  <a:cubicBezTo>
                    <a:pt x="810" y="554"/>
                    <a:pt x="810" y="543"/>
                    <a:pt x="810" y="533"/>
                  </a:cubicBezTo>
                  <a:cubicBezTo>
                    <a:pt x="821" y="492"/>
                    <a:pt x="821" y="461"/>
                    <a:pt x="821" y="431"/>
                  </a:cubicBezTo>
                  <a:lnTo>
                    <a:pt x="821" y="431"/>
                  </a:lnTo>
                  <a:cubicBezTo>
                    <a:pt x="821" y="420"/>
                    <a:pt x="831" y="410"/>
                    <a:pt x="841" y="410"/>
                  </a:cubicBezTo>
                  <a:cubicBezTo>
                    <a:pt x="852" y="410"/>
                    <a:pt x="862" y="420"/>
                    <a:pt x="862" y="431"/>
                  </a:cubicBezTo>
                  <a:lnTo>
                    <a:pt x="862" y="431"/>
                  </a:lnTo>
                  <a:cubicBezTo>
                    <a:pt x="862" y="461"/>
                    <a:pt x="852" y="502"/>
                    <a:pt x="841" y="543"/>
                  </a:cubicBezTo>
                  <a:cubicBezTo>
                    <a:pt x="841" y="554"/>
                    <a:pt x="831" y="554"/>
                    <a:pt x="831" y="554"/>
                  </a:cubicBezTo>
                  <a:close/>
                  <a:moveTo>
                    <a:pt x="10" y="451"/>
                  </a:moveTo>
                  <a:lnTo>
                    <a:pt x="10" y="451"/>
                  </a:lnTo>
                  <a:cubicBezTo>
                    <a:pt x="0" y="451"/>
                    <a:pt x="0" y="441"/>
                    <a:pt x="0" y="431"/>
                  </a:cubicBezTo>
                  <a:lnTo>
                    <a:pt x="0" y="431"/>
                  </a:lnTo>
                  <a:cubicBezTo>
                    <a:pt x="0" y="389"/>
                    <a:pt x="0" y="348"/>
                    <a:pt x="10" y="318"/>
                  </a:cubicBezTo>
                  <a:cubicBezTo>
                    <a:pt x="10" y="307"/>
                    <a:pt x="20" y="297"/>
                    <a:pt x="31" y="307"/>
                  </a:cubicBezTo>
                  <a:cubicBezTo>
                    <a:pt x="41" y="307"/>
                    <a:pt x="51" y="318"/>
                    <a:pt x="51" y="328"/>
                  </a:cubicBezTo>
                  <a:cubicBezTo>
                    <a:pt x="41" y="359"/>
                    <a:pt x="31" y="389"/>
                    <a:pt x="31" y="431"/>
                  </a:cubicBezTo>
                  <a:cubicBezTo>
                    <a:pt x="31" y="441"/>
                    <a:pt x="20" y="451"/>
                    <a:pt x="10" y="451"/>
                  </a:cubicBezTo>
                  <a:close/>
                  <a:moveTo>
                    <a:pt x="831" y="338"/>
                  </a:moveTo>
                  <a:lnTo>
                    <a:pt x="831" y="338"/>
                  </a:lnTo>
                  <a:cubicBezTo>
                    <a:pt x="821" y="338"/>
                    <a:pt x="810" y="338"/>
                    <a:pt x="810" y="328"/>
                  </a:cubicBezTo>
                  <a:cubicBezTo>
                    <a:pt x="800" y="287"/>
                    <a:pt x="790" y="256"/>
                    <a:pt x="769" y="225"/>
                  </a:cubicBezTo>
                  <a:cubicBezTo>
                    <a:pt x="759" y="225"/>
                    <a:pt x="769" y="205"/>
                    <a:pt x="780" y="205"/>
                  </a:cubicBezTo>
                  <a:cubicBezTo>
                    <a:pt x="790" y="195"/>
                    <a:pt x="800" y="205"/>
                    <a:pt x="800" y="215"/>
                  </a:cubicBezTo>
                  <a:cubicBezTo>
                    <a:pt x="821" y="246"/>
                    <a:pt x="831" y="277"/>
                    <a:pt x="841" y="318"/>
                  </a:cubicBezTo>
                  <a:cubicBezTo>
                    <a:pt x="852" y="328"/>
                    <a:pt x="841" y="338"/>
                    <a:pt x="831" y="338"/>
                  </a:cubicBezTo>
                  <a:close/>
                  <a:moveTo>
                    <a:pt x="72" y="246"/>
                  </a:moveTo>
                  <a:lnTo>
                    <a:pt x="72" y="246"/>
                  </a:lnTo>
                  <a:cubicBezTo>
                    <a:pt x="62" y="246"/>
                    <a:pt x="62" y="246"/>
                    <a:pt x="62" y="236"/>
                  </a:cubicBezTo>
                  <a:cubicBezTo>
                    <a:pt x="51" y="236"/>
                    <a:pt x="51" y="225"/>
                    <a:pt x="51" y="215"/>
                  </a:cubicBezTo>
                  <a:cubicBezTo>
                    <a:pt x="72" y="184"/>
                    <a:pt x="92" y="154"/>
                    <a:pt x="123" y="123"/>
                  </a:cubicBezTo>
                  <a:cubicBezTo>
                    <a:pt x="133" y="113"/>
                    <a:pt x="144" y="113"/>
                    <a:pt x="154" y="123"/>
                  </a:cubicBezTo>
                  <a:cubicBezTo>
                    <a:pt x="154" y="133"/>
                    <a:pt x="154" y="143"/>
                    <a:pt x="154" y="154"/>
                  </a:cubicBezTo>
                  <a:cubicBezTo>
                    <a:pt x="123" y="174"/>
                    <a:pt x="103" y="205"/>
                    <a:pt x="82" y="236"/>
                  </a:cubicBezTo>
                  <a:lnTo>
                    <a:pt x="72" y="246"/>
                  </a:lnTo>
                  <a:close/>
                  <a:moveTo>
                    <a:pt x="718" y="154"/>
                  </a:moveTo>
                  <a:lnTo>
                    <a:pt x="718" y="154"/>
                  </a:lnTo>
                  <a:lnTo>
                    <a:pt x="708" y="154"/>
                  </a:lnTo>
                  <a:cubicBezTo>
                    <a:pt x="677" y="123"/>
                    <a:pt x="657" y="102"/>
                    <a:pt x="626" y="82"/>
                  </a:cubicBezTo>
                  <a:cubicBezTo>
                    <a:pt x="616" y="82"/>
                    <a:pt x="616" y="72"/>
                    <a:pt x="616" y="61"/>
                  </a:cubicBezTo>
                  <a:cubicBezTo>
                    <a:pt x="626" y="51"/>
                    <a:pt x="636" y="51"/>
                    <a:pt x="646" y="51"/>
                  </a:cubicBezTo>
                  <a:cubicBezTo>
                    <a:pt x="677" y="72"/>
                    <a:pt x="708" y="92"/>
                    <a:pt x="728" y="123"/>
                  </a:cubicBezTo>
                  <a:cubicBezTo>
                    <a:pt x="739" y="133"/>
                    <a:pt x="739" y="143"/>
                    <a:pt x="728" y="154"/>
                  </a:cubicBezTo>
                  <a:cubicBezTo>
                    <a:pt x="728" y="154"/>
                    <a:pt x="728" y="154"/>
                    <a:pt x="718" y="154"/>
                  </a:cubicBezTo>
                  <a:close/>
                  <a:moveTo>
                    <a:pt x="215" y="92"/>
                  </a:moveTo>
                  <a:lnTo>
                    <a:pt x="215" y="92"/>
                  </a:lnTo>
                  <a:lnTo>
                    <a:pt x="205" y="82"/>
                  </a:lnTo>
                  <a:cubicBezTo>
                    <a:pt x="195" y="72"/>
                    <a:pt x="205" y="61"/>
                    <a:pt x="215" y="51"/>
                  </a:cubicBezTo>
                  <a:cubicBezTo>
                    <a:pt x="246" y="31"/>
                    <a:pt x="277" y="20"/>
                    <a:pt x="318" y="10"/>
                  </a:cubicBezTo>
                  <a:cubicBezTo>
                    <a:pt x="328" y="10"/>
                    <a:pt x="339" y="10"/>
                    <a:pt x="339" y="20"/>
                  </a:cubicBezTo>
                  <a:cubicBezTo>
                    <a:pt x="339" y="31"/>
                    <a:pt x="339" y="41"/>
                    <a:pt x="328" y="51"/>
                  </a:cubicBezTo>
                  <a:cubicBezTo>
                    <a:pt x="287" y="61"/>
                    <a:pt x="256" y="72"/>
                    <a:pt x="226" y="92"/>
                  </a:cubicBezTo>
                  <a:cubicBezTo>
                    <a:pt x="226" y="92"/>
                    <a:pt x="226" y="92"/>
                    <a:pt x="215" y="92"/>
                  </a:cubicBezTo>
                  <a:close/>
                  <a:moveTo>
                    <a:pt x="533" y="51"/>
                  </a:moveTo>
                  <a:lnTo>
                    <a:pt x="533" y="51"/>
                  </a:lnTo>
                  <a:lnTo>
                    <a:pt x="533" y="51"/>
                  </a:lnTo>
                  <a:cubicBezTo>
                    <a:pt x="492" y="41"/>
                    <a:pt x="462" y="31"/>
                    <a:pt x="431" y="31"/>
                  </a:cubicBezTo>
                  <a:lnTo>
                    <a:pt x="431" y="31"/>
                  </a:lnTo>
                  <a:cubicBezTo>
                    <a:pt x="421" y="31"/>
                    <a:pt x="410" y="31"/>
                    <a:pt x="410" y="10"/>
                  </a:cubicBezTo>
                  <a:cubicBezTo>
                    <a:pt x="410" y="0"/>
                    <a:pt x="421" y="0"/>
                    <a:pt x="431" y="0"/>
                  </a:cubicBezTo>
                  <a:lnTo>
                    <a:pt x="431" y="0"/>
                  </a:lnTo>
                  <a:cubicBezTo>
                    <a:pt x="462" y="0"/>
                    <a:pt x="503" y="0"/>
                    <a:pt x="544" y="10"/>
                  </a:cubicBezTo>
                  <a:cubicBezTo>
                    <a:pt x="554" y="10"/>
                    <a:pt x="554" y="20"/>
                    <a:pt x="554" y="31"/>
                  </a:cubicBezTo>
                  <a:cubicBezTo>
                    <a:pt x="554" y="41"/>
                    <a:pt x="544" y="51"/>
                    <a:pt x="533" y="5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130">
              <a:extLst>
                <a:ext uri="{FF2B5EF4-FFF2-40B4-BE49-F238E27FC236}">
                  <a16:creationId xmlns:a16="http://schemas.microsoft.com/office/drawing/2014/main" id="{A89AF4A4-163B-0E45-AFB0-3B7FA872E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150" y="6276975"/>
              <a:ext cx="211138" cy="196850"/>
            </a:xfrm>
            <a:custGeom>
              <a:avLst/>
              <a:gdLst>
                <a:gd name="T0" fmla="*/ 21 w 586"/>
                <a:gd name="T1" fmla="*/ 544 h 545"/>
                <a:gd name="T2" fmla="*/ 21 w 586"/>
                <a:gd name="T3" fmla="*/ 544 h 545"/>
                <a:gd name="T4" fmla="*/ 11 w 586"/>
                <a:gd name="T5" fmla="*/ 544 h 545"/>
                <a:gd name="T6" fmla="*/ 11 w 586"/>
                <a:gd name="T7" fmla="*/ 513 h 545"/>
                <a:gd name="T8" fmla="*/ 82 w 586"/>
                <a:gd name="T9" fmla="*/ 441 h 545"/>
                <a:gd name="T10" fmla="*/ 113 w 586"/>
                <a:gd name="T11" fmla="*/ 441 h 545"/>
                <a:gd name="T12" fmla="*/ 113 w 586"/>
                <a:gd name="T13" fmla="*/ 462 h 545"/>
                <a:gd name="T14" fmla="*/ 41 w 586"/>
                <a:gd name="T15" fmla="*/ 544 h 545"/>
                <a:gd name="T16" fmla="*/ 21 w 586"/>
                <a:gd name="T17" fmla="*/ 544 h 545"/>
                <a:gd name="T18" fmla="*/ 175 w 586"/>
                <a:gd name="T19" fmla="*/ 400 h 545"/>
                <a:gd name="T20" fmla="*/ 175 w 586"/>
                <a:gd name="T21" fmla="*/ 400 h 545"/>
                <a:gd name="T22" fmla="*/ 154 w 586"/>
                <a:gd name="T23" fmla="*/ 390 h 545"/>
                <a:gd name="T24" fmla="*/ 154 w 586"/>
                <a:gd name="T25" fmla="*/ 359 h 545"/>
                <a:gd name="T26" fmla="*/ 236 w 586"/>
                <a:gd name="T27" fmla="*/ 288 h 545"/>
                <a:gd name="T28" fmla="*/ 267 w 586"/>
                <a:gd name="T29" fmla="*/ 288 h 545"/>
                <a:gd name="T30" fmla="*/ 257 w 586"/>
                <a:gd name="T31" fmla="*/ 318 h 545"/>
                <a:gd name="T32" fmla="*/ 185 w 586"/>
                <a:gd name="T33" fmla="*/ 390 h 545"/>
                <a:gd name="T34" fmla="*/ 175 w 586"/>
                <a:gd name="T35" fmla="*/ 400 h 545"/>
                <a:gd name="T36" fmla="*/ 329 w 586"/>
                <a:gd name="T37" fmla="*/ 246 h 545"/>
                <a:gd name="T38" fmla="*/ 329 w 586"/>
                <a:gd name="T39" fmla="*/ 246 h 545"/>
                <a:gd name="T40" fmla="*/ 308 w 586"/>
                <a:gd name="T41" fmla="*/ 246 h 545"/>
                <a:gd name="T42" fmla="*/ 308 w 586"/>
                <a:gd name="T43" fmla="*/ 216 h 545"/>
                <a:gd name="T44" fmla="*/ 390 w 586"/>
                <a:gd name="T45" fmla="*/ 144 h 545"/>
                <a:gd name="T46" fmla="*/ 421 w 586"/>
                <a:gd name="T47" fmla="*/ 144 h 545"/>
                <a:gd name="T48" fmla="*/ 421 w 586"/>
                <a:gd name="T49" fmla="*/ 175 h 545"/>
                <a:gd name="T50" fmla="*/ 339 w 586"/>
                <a:gd name="T51" fmla="*/ 246 h 545"/>
                <a:gd name="T52" fmla="*/ 329 w 586"/>
                <a:gd name="T53" fmla="*/ 246 h 545"/>
                <a:gd name="T54" fmla="*/ 483 w 586"/>
                <a:gd name="T55" fmla="*/ 103 h 545"/>
                <a:gd name="T56" fmla="*/ 483 w 586"/>
                <a:gd name="T57" fmla="*/ 103 h 545"/>
                <a:gd name="T58" fmla="*/ 472 w 586"/>
                <a:gd name="T59" fmla="*/ 103 h 545"/>
                <a:gd name="T60" fmla="*/ 472 w 586"/>
                <a:gd name="T61" fmla="*/ 72 h 545"/>
                <a:gd name="T62" fmla="*/ 554 w 586"/>
                <a:gd name="T63" fmla="*/ 0 h 545"/>
                <a:gd name="T64" fmla="*/ 585 w 586"/>
                <a:gd name="T65" fmla="*/ 11 h 545"/>
                <a:gd name="T66" fmla="*/ 575 w 586"/>
                <a:gd name="T67" fmla="*/ 31 h 545"/>
                <a:gd name="T68" fmla="*/ 493 w 586"/>
                <a:gd name="T69" fmla="*/ 103 h 545"/>
                <a:gd name="T70" fmla="*/ 483 w 586"/>
                <a:gd name="T71" fmla="*/ 10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6" h="545">
                  <a:moveTo>
                    <a:pt x="21" y="544"/>
                  </a:moveTo>
                  <a:lnTo>
                    <a:pt x="21" y="544"/>
                  </a:lnTo>
                  <a:lnTo>
                    <a:pt x="11" y="544"/>
                  </a:lnTo>
                  <a:cubicBezTo>
                    <a:pt x="0" y="534"/>
                    <a:pt x="0" y="523"/>
                    <a:pt x="11" y="513"/>
                  </a:cubicBezTo>
                  <a:cubicBezTo>
                    <a:pt x="31" y="493"/>
                    <a:pt x="62" y="462"/>
                    <a:pt x="82" y="441"/>
                  </a:cubicBezTo>
                  <a:cubicBezTo>
                    <a:pt x="93" y="431"/>
                    <a:pt x="103" y="431"/>
                    <a:pt x="113" y="441"/>
                  </a:cubicBezTo>
                  <a:cubicBezTo>
                    <a:pt x="123" y="441"/>
                    <a:pt x="123" y="462"/>
                    <a:pt x="113" y="462"/>
                  </a:cubicBezTo>
                  <a:cubicBezTo>
                    <a:pt x="93" y="493"/>
                    <a:pt x="62" y="513"/>
                    <a:pt x="41" y="544"/>
                  </a:cubicBezTo>
                  <a:cubicBezTo>
                    <a:pt x="31" y="544"/>
                    <a:pt x="31" y="544"/>
                    <a:pt x="21" y="544"/>
                  </a:cubicBezTo>
                  <a:close/>
                  <a:moveTo>
                    <a:pt x="175" y="400"/>
                  </a:moveTo>
                  <a:lnTo>
                    <a:pt x="175" y="400"/>
                  </a:lnTo>
                  <a:cubicBezTo>
                    <a:pt x="165" y="400"/>
                    <a:pt x="165" y="390"/>
                    <a:pt x="154" y="390"/>
                  </a:cubicBezTo>
                  <a:cubicBezTo>
                    <a:pt x="154" y="380"/>
                    <a:pt x="154" y="370"/>
                    <a:pt x="154" y="359"/>
                  </a:cubicBezTo>
                  <a:cubicBezTo>
                    <a:pt x="185" y="339"/>
                    <a:pt x="206" y="308"/>
                    <a:pt x="236" y="288"/>
                  </a:cubicBezTo>
                  <a:cubicBezTo>
                    <a:pt x="247" y="277"/>
                    <a:pt x="257" y="277"/>
                    <a:pt x="267" y="288"/>
                  </a:cubicBezTo>
                  <a:cubicBezTo>
                    <a:pt x="267" y="298"/>
                    <a:pt x="267" y="308"/>
                    <a:pt x="257" y="318"/>
                  </a:cubicBezTo>
                  <a:cubicBezTo>
                    <a:pt x="236" y="339"/>
                    <a:pt x="216" y="370"/>
                    <a:pt x="185" y="390"/>
                  </a:cubicBezTo>
                  <a:lnTo>
                    <a:pt x="175" y="400"/>
                  </a:lnTo>
                  <a:close/>
                  <a:moveTo>
                    <a:pt x="329" y="246"/>
                  </a:moveTo>
                  <a:lnTo>
                    <a:pt x="329" y="246"/>
                  </a:lnTo>
                  <a:cubicBezTo>
                    <a:pt x="318" y="246"/>
                    <a:pt x="318" y="246"/>
                    <a:pt x="308" y="246"/>
                  </a:cubicBezTo>
                  <a:cubicBezTo>
                    <a:pt x="308" y="236"/>
                    <a:pt x="308" y="226"/>
                    <a:pt x="308" y="216"/>
                  </a:cubicBezTo>
                  <a:cubicBezTo>
                    <a:pt x="339" y="185"/>
                    <a:pt x="370" y="164"/>
                    <a:pt x="390" y="144"/>
                  </a:cubicBezTo>
                  <a:cubicBezTo>
                    <a:pt x="400" y="134"/>
                    <a:pt x="411" y="134"/>
                    <a:pt x="421" y="144"/>
                  </a:cubicBezTo>
                  <a:cubicBezTo>
                    <a:pt x="421" y="154"/>
                    <a:pt x="421" y="164"/>
                    <a:pt x="421" y="175"/>
                  </a:cubicBezTo>
                  <a:cubicBezTo>
                    <a:pt x="390" y="195"/>
                    <a:pt x="370" y="216"/>
                    <a:pt x="339" y="246"/>
                  </a:cubicBezTo>
                  <a:lnTo>
                    <a:pt x="329" y="246"/>
                  </a:lnTo>
                  <a:close/>
                  <a:moveTo>
                    <a:pt x="483" y="103"/>
                  </a:moveTo>
                  <a:lnTo>
                    <a:pt x="483" y="103"/>
                  </a:lnTo>
                  <a:lnTo>
                    <a:pt x="472" y="103"/>
                  </a:lnTo>
                  <a:cubicBezTo>
                    <a:pt x="462" y="93"/>
                    <a:pt x="462" y="82"/>
                    <a:pt x="472" y="72"/>
                  </a:cubicBezTo>
                  <a:cubicBezTo>
                    <a:pt x="524" y="31"/>
                    <a:pt x="554" y="11"/>
                    <a:pt x="554" y="0"/>
                  </a:cubicBezTo>
                  <a:cubicBezTo>
                    <a:pt x="565" y="0"/>
                    <a:pt x="575" y="0"/>
                    <a:pt x="585" y="11"/>
                  </a:cubicBezTo>
                  <a:cubicBezTo>
                    <a:pt x="585" y="21"/>
                    <a:pt x="585" y="31"/>
                    <a:pt x="575" y="31"/>
                  </a:cubicBezTo>
                  <a:cubicBezTo>
                    <a:pt x="575" y="31"/>
                    <a:pt x="544" y="62"/>
                    <a:pt x="493" y="103"/>
                  </a:cubicBezTo>
                  <a:cubicBezTo>
                    <a:pt x="493" y="103"/>
                    <a:pt x="493" y="103"/>
                    <a:pt x="483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131">
              <a:extLst>
                <a:ext uri="{FF2B5EF4-FFF2-40B4-BE49-F238E27FC236}">
                  <a16:creationId xmlns:a16="http://schemas.microsoft.com/office/drawing/2014/main" id="{916AAAE5-7F28-DE42-9E1D-738B844ED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0" y="6276975"/>
              <a:ext cx="211138" cy="196850"/>
            </a:xfrm>
            <a:custGeom>
              <a:avLst/>
              <a:gdLst>
                <a:gd name="T0" fmla="*/ 564 w 586"/>
                <a:gd name="T1" fmla="*/ 544 h 545"/>
                <a:gd name="T2" fmla="*/ 564 w 586"/>
                <a:gd name="T3" fmla="*/ 544 h 545"/>
                <a:gd name="T4" fmla="*/ 554 w 586"/>
                <a:gd name="T5" fmla="*/ 544 h 545"/>
                <a:gd name="T6" fmla="*/ 472 w 586"/>
                <a:gd name="T7" fmla="*/ 462 h 545"/>
                <a:gd name="T8" fmla="*/ 472 w 586"/>
                <a:gd name="T9" fmla="*/ 441 h 545"/>
                <a:gd name="T10" fmla="*/ 503 w 586"/>
                <a:gd name="T11" fmla="*/ 441 h 545"/>
                <a:gd name="T12" fmla="*/ 575 w 586"/>
                <a:gd name="T13" fmla="*/ 513 h 545"/>
                <a:gd name="T14" fmla="*/ 575 w 586"/>
                <a:gd name="T15" fmla="*/ 544 h 545"/>
                <a:gd name="T16" fmla="*/ 564 w 586"/>
                <a:gd name="T17" fmla="*/ 544 h 545"/>
                <a:gd name="T18" fmla="*/ 421 w 586"/>
                <a:gd name="T19" fmla="*/ 400 h 545"/>
                <a:gd name="T20" fmla="*/ 421 w 586"/>
                <a:gd name="T21" fmla="*/ 400 h 545"/>
                <a:gd name="T22" fmla="*/ 400 w 586"/>
                <a:gd name="T23" fmla="*/ 390 h 545"/>
                <a:gd name="T24" fmla="*/ 328 w 586"/>
                <a:gd name="T25" fmla="*/ 318 h 545"/>
                <a:gd name="T26" fmla="*/ 328 w 586"/>
                <a:gd name="T27" fmla="*/ 288 h 545"/>
                <a:gd name="T28" fmla="*/ 349 w 586"/>
                <a:gd name="T29" fmla="*/ 288 h 545"/>
                <a:gd name="T30" fmla="*/ 431 w 586"/>
                <a:gd name="T31" fmla="*/ 359 h 545"/>
                <a:gd name="T32" fmla="*/ 431 w 586"/>
                <a:gd name="T33" fmla="*/ 390 h 545"/>
                <a:gd name="T34" fmla="*/ 421 w 586"/>
                <a:gd name="T35" fmla="*/ 400 h 545"/>
                <a:gd name="T36" fmla="*/ 267 w 586"/>
                <a:gd name="T37" fmla="*/ 246 h 545"/>
                <a:gd name="T38" fmla="*/ 267 w 586"/>
                <a:gd name="T39" fmla="*/ 246 h 545"/>
                <a:gd name="T40" fmla="*/ 246 w 586"/>
                <a:gd name="T41" fmla="*/ 246 h 545"/>
                <a:gd name="T42" fmla="*/ 174 w 586"/>
                <a:gd name="T43" fmla="*/ 175 h 545"/>
                <a:gd name="T44" fmla="*/ 164 w 586"/>
                <a:gd name="T45" fmla="*/ 144 h 545"/>
                <a:gd name="T46" fmla="*/ 195 w 586"/>
                <a:gd name="T47" fmla="*/ 144 h 545"/>
                <a:gd name="T48" fmla="*/ 277 w 586"/>
                <a:gd name="T49" fmla="*/ 216 h 545"/>
                <a:gd name="T50" fmla="*/ 277 w 586"/>
                <a:gd name="T51" fmla="*/ 246 h 545"/>
                <a:gd name="T52" fmla="*/ 267 w 586"/>
                <a:gd name="T53" fmla="*/ 246 h 545"/>
                <a:gd name="T54" fmla="*/ 103 w 586"/>
                <a:gd name="T55" fmla="*/ 103 h 545"/>
                <a:gd name="T56" fmla="*/ 103 w 586"/>
                <a:gd name="T57" fmla="*/ 103 h 545"/>
                <a:gd name="T58" fmla="*/ 92 w 586"/>
                <a:gd name="T59" fmla="*/ 103 h 545"/>
                <a:gd name="T60" fmla="*/ 10 w 586"/>
                <a:gd name="T61" fmla="*/ 31 h 545"/>
                <a:gd name="T62" fmla="*/ 10 w 586"/>
                <a:gd name="T63" fmla="*/ 11 h 545"/>
                <a:gd name="T64" fmla="*/ 31 w 586"/>
                <a:gd name="T65" fmla="*/ 0 h 545"/>
                <a:gd name="T66" fmla="*/ 113 w 586"/>
                <a:gd name="T67" fmla="*/ 72 h 545"/>
                <a:gd name="T68" fmla="*/ 123 w 586"/>
                <a:gd name="T69" fmla="*/ 103 h 545"/>
                <a:gd name="T70" fmla="*/ 103 w 586"/>
                <a:gd name="T71" fmla="*/ 103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6" h="545">
                  <a:moveTo>
                    <a:pt x="564" y="544"/>
                  </a:moveTo>
                  <a:lnTo>
                    <a:pt x="564" y="544"/>
                  </a:lnTo>
                  <a:cubicBezTo>
                    <a:pt x="554" y="544"/>
                    <a:pt x="554" y="544"/>
                    <a:pt x="554" y="544"/>
                  </a:cubicBezTo>
                  <a:cubicBezTo>
                    <a:pt x="523" y="513"/>
                    <a:pt x="503" y="493"/>
                    <a:pt x="472" y="462"/>
                  </a:cubicBezTo>
                  <a:lnTo>
                    <a:pt x="472" y="441"/>
                  </a:lnTo>
                  <a:cubicBezTo>
                    <a:pt x="482" y="431"/>
                    <a:pt x="493" y="431"/>
                    <a:pt x="503" y="441"/>
                  </a:cubicBezTo>
                  <a:cubicBezTo>
                    <a:pt x="534" y="462"/>
                    <a:pt x="554" y="493"/>
                    <a:pt x="575" y="513"/>
                  </a:cubicBezTo>
                  <a:cubicBezTo>
                    <a:pt x="585" y="523"/>
                    <a:pt x="585" y="534"/>
                    <a:pt x="575" y="544"/>
                  </a:cubicBezTo>
                  <a:lnTo>
                    <a:pt x="564" y="544"/>
                  </a:lnTo>
                  <a:close/>
                  <a:moveTo>
                    <a:pt x="421" y="400"/>
                  </a:moveTo>
                  <a:lnTo>
                    <a:pt x="421" y="400"/>
                  </a:lnTo>
                  <a:cubicBezTo>
                    <a:pt x="410" y="400"/>
                    <a:pt x="410" y="390"/>
                    <a:pt x="400" y="390"/>
                  </a:cubicBezTo>
                  <a:cubicBezTo>
                    <a:pt x="380" y="370"/>
                    <a:pt x="349" y="339"/>
                    <a:pt x="328" y="318"/>
                  </a:cubicBezTo>
                  <a:cubicBezTo>
                    <a:pt x="318" y="308"/>
                    <a:pt x="318" y="298"/>
                    <a:pt x="328" y="288"/>
                  </a:cubicBezTo>
                  <a:cubicBezTo>
                    <a:pt x="328" y="277"/>
                    <a:pt x="349" y="277"/>
                    <a:pt x="349" y="288"/>
                  </a:cubicBezTo>
                  <a:cubicBezTo>
                    <a:pt x="380" y="308"/>
                    <a:pt x="400" y="339"/>
                    <a:pt x="431" y="359"/>
                  </a:cubicBezTo>
                  <a:cubicBezTo>
                    <a:pt x="441" y="370"/>
                    <a:pt x="441" y="380"/>
                    <a:pt x="431" y="390"/>
                  </a:cubicBezTo>
                  <a:cubicBezTo>
                    <a:pt x="421" y="390"/>
                    <a:pt x="421" y="400"/>
                    <a:pt x="421" y="400"/>
                  </a:cubicBezTo>
                  <a:close/>
                  <a:moveTo>
                    <a:pt x="267" y="246"/>
                  </a:moveTo>
                  <a:lnTo>
                    <a:pt x="267" y="246"/>
                  </a:lnTo>
                  <a:cubicBezTo>
                    <a:pt x="257" y="246"/>
                    <a:pt x="257" y="246"/>
                    <a:pt x="246" y="246"/>
                  </a:cubicBezTo>
                  <a:cubicBezTo>
                    <a:pt x="226" y="216"/>
                    <a:pt x="195" y="195"/>
                    <a:pt x="174" y="175"/>
                  </a:cubicBezTo>
                  <a:cubicBezTo>
                    <a:pt x="164" y="164"/>
                    <a:pt x="164" y="154"/>
                    <a:pt x="164" y="144"/>
                  </a:cubicBezTo>
                  <a:cubicBezTo>
                    <a:pt x="174" y="134"/>
                    <a:pt x="185" y="134"/>
                    <a:pt x="195" y="144"/>
                  </a:cubicBezTo>
                  <a:cubicBezTo>
                    <a:pt x="226" y="164"/>
                    <a:pt x="246" y="185"/>
                    <a:pt x="277" y="216"/>
                  </a:cubicBezTo>
                  <a:cubicBezTo>
                    <a:pt x="287" y="226"/>
                    <a:pt x="287" y="236"/>
                    <a:pt x="277" y="246"/>
                  </a:cubicBezTo>
                  <a:lnTo>
                    <a:pt x="267" y="246"/>
                  </a:lnTo>
                  <a:close/>
                  <a:moveTo>
                    <a:pt x="103" y="103"/>
                  </a:moveTo>
                  <a:lnTo>
                    <a:pt x="103" y="103"/>
                  </a:lnTo>
                  <a:lnTo>
                    <a:pt x="92" y="103"/>
                  </a:lnTo>
                  <a:cubicBezTo>
                    <a:pt x="41" y="62"/>
                    <a:pt x="10" y="31"/>
                    <a:pt x="10" y="31"/>
                  </a:cubicBezTo>
                  <a:cubicBezTo>
                    <a:pt x="0" y="31"/>
                    <a:pt x="0" y="21"/>
                    <a:pt x="10" y="11"/>
                  </a:cubicBezTo>
                  <a:cubicBezTo>
                    <a:pt x="10" y="0"/>
                    <a:pt x="21" y="0"/>
                    <a:pt x="31" y="0"/>
                  </a:cubicBezTo>
                  <a:cubicBezTo>
                    <a:pt x="31" y="11"/>
                    <a:pt x="62" y="31"/>
                    <a:pt x="113" y="72"/>
                  </a:cubicBezTo>
                  <a:cubicBezTo>
                    <a:pt x="123" y="82"/>
                    <a:pt x="123" y="93"/>
                    <a:pt x="123" y="103"/>
                  </a:cubicBezTo>
                  <a:cubicBezTo>
                    <a:pt x="113" y="103"/>
                    <a:pt x="113" y="103"/>
                    <a:pt x="103" y="1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134">
              <a:extLst>
                <a:ext uri="{FF2B5EF4-FFF2-40B4-BE49-F238E27FC236}">
                  <a16:creationId xmlns:a16="http://schemas.microsoft.com/office/drawing/2014/main" id="{18A10145-D917-A247-9929-6E6DAA7BE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" y="6480175"/>
              <a:ext cx="22225" cy="55563"/>
            </a:xfrm>
            <a:custGeom>
              <a:avLst/>
              <a:gdLst>
                <a:gd name="T0" fmla="*/ 41 w 63"/>
                <a:gd name="T1" fmla="*/ 153 h 154"/>
                <a:gd name="T2" fmla="*/ 41 w 63"/>
                <a:gd name="T3" fmla="*/ 153 h 154"/>
                <a:gd name="T4" fmla="*/ 21 w 63"/>
                <a:gd name="T5" fmla="*/ 133 h 154"/>
                <a:gd name="T6" fmla="*/ 0 w 63"/>
                <a:gd name="T7" fmla="*/ 20 h 154"/>
                <a:gd name="T8" fmla="*/ 0 w 63"/>
                <a:gd name="T9" fmla="*/ 20 h 154"/>
                <a:gd name="T10" fmla="*/ 21 w 63"/>
                <a:gd name="T11" fmla="*/ 0 h 154"/>
                <a:gd name="T12" fmla="*/ 41 w 63"/>
                <a:gd name="T13" fmla="*/ 20 h 154"/>
                <a:gd name="T14" fmla="*/ 62 w 63"/>
                <a:gd name="T15" fmla="*/ 133 h 154"/>
                <a:gd name="T16" fmla="*/ 62 w 63"/>
                <a:gd name="T17" fmla="*/ 133 h 154"/>
                <a:gd name="T18" fmla="*/ 41 w 63"/>
                <a:gd name="T19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154">
                  <a:moveTo>
                    <a:pt x="41" y="153"/>
                  </a:moveTo>
                  <a:lnTo>
                    <a:pt x="41" y="153"/>
                  </a:lnTo>
                  <a:cubicBezTo>
                    <a:pt x="31" y="153"/>
                    <a:pt x="21" y="143"/>
                    <a:pt x="21" y="133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0"/>
                  </a:lnTo>
                  <a:cubicBezTo>
                    <a:pt x="0" y="10"/>
                    <a:pt x="10" y="0"/>
                    <a:pt x="21" y="0"/>
                  </a:cubicBezTo>
                  <a:cubicBezTo>
                    <a:pt x="31" y="0"/>
                    <a:pt x="41" y="10"/>
                    <a:pt x="41" y="20"/>
                  </a:cubicBezTo>
                  <a:cubicBezTo>
                    <a:pt x="62" y="133"/>
                    <a:pt x="62" y="133"/>
                    <a:pt x="62" y="133"/>
                  </a:cubicBezTo>
                  <a:lnTo>
                    <a:pt x="62" y="133"/>
                  </a:lnTo>
                  <a:cubicBezTo>
                    <a:pt x="62" y="143"/>
                    <a:pt x="51" y="153"/>
                    <a:pt x="41" y="15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38F87DA9-4DA8-5A40-BB40-EAB9467D6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125" y="6480175"/>
              <a:ext cx="19050" cy="55563"/>
            </a:xfrm>
            <a:custGeom>
              <a:avLst/>
              <a:gdLst>
                <a:gd name="T0" fmla="*/ 21 w 52"/>
                <a:gd name="T1" fmla="*/ 153 h 154"/>
                <a:gd name="T2" fmla="*/ 21 w 52"/>
                <a:gd name="T3" fmla="*/ 153 h 154"/>
                <a:gd name="T4" fmla="*/ 21 w 52"/>
                <a:gd name="T5" fmla="*/ 153 h 154"/>
                <a:gd name="T6" fmla="*/ 0 w 52"/>
                <a:gd name="T7" fmla="*/ 133 h 154"/>
                <a:gd name="T8" fmla="*/ 0 w 52"/>
                <a:gd name="T9" fmla="*/ 133 h 154"/>
                <a:gd name="T10" fmla="*/ 21 w 52"/>
                <a:gd name="T11" fmla="*/ 20 h 154"/>
                <a:gd name="T12" fmla="*/ 41 w 52"/>
                <a:gd name="T13" fmla="*/ 0 h 154"/>
                <a:gd name="T14" fmla="*/ 51 w 52"/>
                <a:gd name="T15" fmla="*/ 20 h 154"/>
                <a:gd name="T16" fmla="*/ 51 w 52"/>
                <a:gd name="T17" fmla="*/ 20 h 154"/>
                <a:gd name="T18" fmla="*/ 41 w 52"/>
                <a:gd name="T19" fmla="*/ 133 h 154"/>
                <a:gd name="T20" fmla="*/ 21 w 52"/>
                <a:gd name="T2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154">
                  <a:moveTo>
                    <a:pt x="21" y="153"/>
                  </a:moveTo>
                  <a:lnTo>
                    <a:pt x="21" y="153"/>
                  </a:lnTo>
                  <a:lnTo>
                    <a:pt x="21" y="153"/>
                  </a:lnTo>
                  <a:cubicBezTo>
                    <a:pt x="10" y="153"/>
                    <a:pt x="0" y="143"/>
                    <a:pt x="0" y="133"/>
                  </a:cubicBezTo>
                  <a:lnTo>
                    <a:pt x="0" y="133"/>
                  </a:lnTo>
                  <a:cubicBezTo>
                    <a:pt x="21" y="20"/>
                    <a:pt x="21" y="20"/>
                    <a:pt x="21" y="20"/>
                  </a:cubicBezTo>
                  <a:cubicBezTo>
                    <a:pt x="21" y="10"/>
                    <a:pt x="31" y="0"/>
                    <a:pt x="41" y="0"/>
                  </a:cubicBezTo>
                  <a:cubicBezTo>
                    <a:pt x="51" y="0"/>
                    <a:pt x="51" y="10"/>
                    <a:pt x="51" y="20"/>
                  </a:cubicBezTo>
                  <a:lnTo>
                    <a:pt x="51" y="20"/>
                  </a:lnTo>
                  <a:cubicBezTo>
                    <a:pt x="41" y="133"/>
                    <a:pt x="41" y="133"/>
                    <a:pt x="41" y="133"/>
                  </a:cubicBezTo>
                  <a:cubicBezTo>
                    <a:pt x="41" y="143"/>
                    <a:pt x="31" y="153"/>
                    <a:pt x="21" y="15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4" name="Pentagon 73">
            <a:extLst>
              <a:ext uri="{FF2B5EF4-FFF2-40B4-BE49-F238E27FC236}">
                <a16:creationId xmlns:a16="http://schemas.microsoft.com/office/drawing/2014/main" id="{9390A319-4AC6-3B45-B8E6-658F8F5BCE2F}"/>
              </a:ext>
            </a:extLst>
          </p:cNvPr>
          <p:cNvSpPr/>
          <p:nvPr/>
        </p:nvSpPr>
        <p:spPr>
          <a:xfrm rot="16200000">
            <a:off x="411283" y="5918833"/>
            <a:ext cx="7643094" cy="4517510"/>
          </a:xfrm>
          <a:prstGeom prst="homePlate">
            <a:avLst>
              <a:gd name="adj" fmla="val 340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DB33EB-5946-7E46-BCCD-E02C0A40DEF7}"/>
              </a:ext>
            </a:extLst>
          </p:cNvPr>
          <p:cNvSpPr txBox="1"/>
          <p:nvPr/>
        </p:nvSpPr>
        <p:spPr>
          <a:xfrm>
            <a:off x="2711869" y="8322342"/>
            <a:ext cx="3107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DB932F-43DF-644C-8CD6-79CA958722DD}"/>
              </a:ext>
            </a:extLst>
          </p:cNvPr>
          <p:cNvSpPr/>
          <p:nvPr/>
        </p:nvSpPr>
        <p:spPr>
          <a:xfrm>
            <a:off x="2774973" y="7595320"/>
            <a:ext cx="2981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Planning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F3C842E-345B-5C41-A096-433B12AE90DB}"/>
              </a:ext>
            </a:extLst>
          </p:cNvPr>
          <p:cNvSpPr/>
          <p:nvPr/>
        </p:nvSpPr>
        <p:spPr>
          <a:xfrm>
            <a:off x="3714792" y="6540655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80" name="Forma libre 659">
            <a:extLst>
              <a:ext uri="{FF2B5EF4-FFF2-40B4-BE49-F238E27FC236}">
                <a16:creationId xmlns:a16="http://schemas.microsoft.com/office/drawing/2014/main" id="{29709E11-48DF-B749-AD06-81653087A4E9}"/>
              </a:ext>
            </a:extLst>
          </p:cNvPr>
          <p:cNvSpPr/>
          <p:nvPr/>
        </p:nvSpPr>
        <p:spPr>
          <a:xfrm>
            <a:off x="15978548" y="5289060"/>
            <a:ext cx="629835" cy="704701"/>
          </a:xfrm>
          <a:custGeom>
            <a:avLst/>
            <a:gdLst>
              <a:gd name="connsiteX0" fmla="*/ 133187 w 317660"/>
              <a:gd name="connsiteY0" fmla="*/ 367585 h 355420"/>
              <a:gd name="connsiteX1" fmla="*/ 101420 w 317660"/>
              <a:gd name="connsiteY1" fmla="*/ 348544 h 355420"/>
              <a:gd name="connsiteX2" fmla="*/ 4851 w 317660"/>
              <a:gd name="connsiteY2" fmla="*/ 178450 h 355420"/>
              <a:gd name="connsiteX3" fmla="*/ 18829 w 317660"/>
              <a:gd name="connsiteY3" fmla="*/ 128945 h 355420"/>
              <a:gd name="connsiteX4" fmla="*/ 68383 w 317660"/>
              <a:gd name="connsiteY4" fmla="*/ 142908 h 355420"/>
              <a:gd name="connsiteX5" fmla="*/ 131915 w 317660"/>
              <a:gd name="connsiteY5" fmla="*/ 254612 h 355420"/>
              <a:gd name="connsiteX6" fmla="*/ 253898 w 317660"/>
              <a:gd name="connsiteY6" fmla="*/ 19781 h 355420"/>
              <a:gd name="connsiteX7" fmla="*/ 303452 w 317660"/>
              <a:gd name="connsiteY7" fmla="*/ 4549 h 355420"/>
              <a:gd name="connsiteX8" fmla="*/ 318700 w 317660"/>
              <a:gd name="connsiteY8" fmla="*/ 54053 h 355420"/>
              <a:gd name="connsiteX9" fmla="*/ 166223 w 317660"/>
              <a:gd name="connsiteY9" fmla="*/ 348544 h 355420"/>
              <a:gd name="connsiteX10" fmla="*/ 133187 w 317660"/>
              <a:gd name="connsiteY10" fmla="*/ 367585 h 355420"/>
              <a:gd name="connsiteX11" fmla="*/ 133187 w 317660"/>
              <a:gd name="connsiteY11" fmla="*/ 367585 h 3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7660" h="355420">
                <a:moveTo>
                  <a:pt x="133187" y="367585"/>
                </a:moveTo>
                <a:cubicBezTo>
                  <a:pt x="120480" y="367585"/>
                  <a:pt x="107774" y="359969"/>
                  <a:pt x="101420" y="348544"/>
                </a:cubicBezTo>
                <a:lnTo>
                  <a:pt x="4851" y="178450"/>
                </a:lnTo>
                <a:cubicBezTo>
                  <a:pt x="-5314" y="160679"/>
                  <a:pt x="1039" y="139100"/>
                  <a:pt x="18829" y="128945"/>
                </a:cubicBezTo>
                <a:cubicBezTo>
                  <a:pt x="36617" y="118791"/>
                  <a:pt x="58218" y="125138"/>
                  <a:pt x="68383" y="142908"/>
                </a:cubicBezTo>
                <a:lnTo>
                  <a:pt x="131915" y="254612"/>
                </a:lnTo>
                <a:lnTo>
                  <a:pt x="253898" y="19781"/>
                </a:lnTo>
                <a:cubicBezTo>
                  <a:pt x="262792" y="2010"/>
                  <a:pt x="285664" y="-5607"/>
                  <a:pt x="303452" y="4549"/>
                </a:cubicBezTo>
                <a:cubicBezTo>
                  <a:pt x="321242" y="13434"/>
                  <a:pt x="328865" y="36282"/>
                  <a:pt x="318700" y="54053"/>
                </a:cubicBezTo>
                <a:lnTo>
                  <a:pt x="166223" y="348544"/>
                </a:lnTo>
                <a:cubicBezTo>
                  <a:pt x="158599" y="359969"/>
                  <a:pt x="147163" y="367585"/>
                  <a:pt x="133187" y="367585"/>
                </a:cubicBezTo>
                <a:cubicBezTo>
                  <a:pt x="133187" y="367585"/>
                  <a:pt x="133187" y="367585"/>
                  <a:pt x="133187" y="367585"/>
                </a:cubicBez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1" name="Forma libre 659">
            <a:extLst>
              <a:ext uri="{FF2B5EF4-FFF2-40B4-BE49-F238E27FC236}">
                <a16:creationId xmlns:a16="http://schemas.microsoft.com/office/drawing/2014/main" id="{17151743-5E55-794F-9242-5A0C0BE5ACF5}"/>
              </a:ext>
            </a:extLst>
          </p:cNvPr>
          <p:cNvSpPr/>
          <p:nvPr/>
        </p:nvSpPr>
        <p:spPr>
          <a:xfrm>
            <a:off x="15978548" y="7697241"/>
            <a:ext cx="629835" cy="704701"/>
          </a:xfrm>
          <a:custGeom>
            <a:avLst/>
            <a:gdLst>
              <a:gd name="connsiteX0" fmla="*/ 133187 w 317660"/>
              <a:gd name="connsiteY0" fmla="*/ 367585 h 355420"/>
              <a:gd name="connsiteX1" fmla="*/ 101420 w 317660"/>
              <a:gd name="connsiteY1" fmla="*/ 348544 h 355420"/>
              <a:gd name="connsiteX2" fmla="*/ 4851 w 317660"/>
              <a:gd name="connsiteY2" fmla="*/ 178450 h 355420"/>
              <a:gd name="connsiteX3" fmla="*/ 18829 w 317660"/>
              <a:gd name="connsiteY3" fmla="*/ 128945 h 355420"/>
              <a:gd name="connsiteX4" fmla="*/ 68383 w 317660"/>
              <a:gd name="connsiteY4" fmla="*/ 142908 h 355420"/>
              <a:gd name="connsiteX5" fmla="*/ 131915 w 317660"/>
              <a:gd name="connsiteY5" fmla="*/ 254612 h 355420"/>
              <a:gd name="connsiteX6" fmla="*/ 253898 w 317660"/>
              <a:gd name="connsiteY6" fmla="*/ 19781 h 355420"/>
              <a:gd name="connsiteX7" fmla="*/ 303452 w 317660"/>
              <a:gd name="connsiteY7" fmla="*/ 4549 h 355420"/>
              <a:gd name="connsiteX8" fmla="*/ 318700 w 317660"/>
              <a:gd name="connsiteY8" fmla="*/ 54053 h 355420"/>
              <a:gd name="connsiteX9" fmla="*/ 166223 w 317660"/>
              <a:gd name="connsiteY9" fmla="*/ 348544 h 355420"/>
              <a:gd name="connsiteX10" fmla="*/ 133187 w 317660"/>
              <a:gd name="connsiteY10" fmla="*/ 367585 h 355420"/>
              <a:gd name="connsiteX11" fmla="*/ 133187 w 317660"/>
              <a:gd name="connsiteY11" fmla="*/ 367585 h 3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7660" h="355420">
                <a:moveTo>
                  <a:pt x="133187" y="367585"/>
                </a:moveTo>
                <a:cubicBezTo>
                  <a:pt x="120480" y="367585"/>
                  <a:pt x="107774" y="359969"/>
                  <a:pt x="101420" y="348544"/>
                </a:cubicBezTo>
                <a:lnTo>
                  <a:pt x="4851" y="178450"/>
                </a:lnTo>
                <a:cubicBezTo>
                  <a:pt x="-5314" y="160679"/>
                  <a:pt x="1039" y="139100"/>
                  <a:pt x="18829" y="128945"/>
                </a:cubicBezTo>
                <a:cubicBezTo>
                  <a:pt x="36617" y="118791"/>
                  <a:pt x="58218" y="125138"/>
                  <a:pt x="68383" y="142908"/>
                </a:cubicBezTo>
                <a:lnTo>
                  <a:pt x="131915" y="254612"/>
                </a:lnTo>
                <a:lnTo>
                  <a:pt x="253898" y="19781"/>
                </a:lnTo>
                <a:cubicBezTo>
                  <a:pt x="262792" y="2010"/>
                  <a:pt x="285664" y="-5607"/>
                  <a:pt x="303452" y="4549"/>
                </a:cubicBezTo>
                <a:cubicBezTo>
                  <a:pt x="321242" y="13434"/>
                  <a:pt x="328865" y="36282"/>
                  <a:pt x="318700" y="54053"/>
                </a:cubicBezTo>
                <a:lnTo>
                  <a:pt x="166223" y="348544"/>
                </a:lnTo>
                <a:cubicBezTo>
                  <a:pt x="158599" y="359969"/>
                  <a:pt x="147163" y="367585"/>
                  <a:pt x="133187" y="367585"/>
                </a:cubicBezTo>
                <a:cubicBezTo>
                  <a:pt x="133187" y="367585"/>
                  <a:pt x="133187" y="367585"/>
                  <a:pt x="133187" y="367585"/>
                </a:cubicBezTo>
                <a:close/>
              </a:path>
            </a:pathLst>
          </a:custGeom>
          <a:solidFill>
            <a:schemeClr val="accent2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2" name="Forma libre 659">
            <a:extLst>
              <a:ext uri="{FF2B5EF4-FFF2-40B4-BE49-F238E27FC236}">
                <a16:creationId xmlns:a16="http://schemas.microsoft.com/office/drawing/2014/main" id="{484FA844-8E57-0A42-8651-4E807826FB0D}"/>
              </a:ext>
            </a:extLst>
          </p:cNvPr>
          <p:cNvSpPr/>
          <p:nvPr/>
        </p:nvSpPr>
        <p:spPr>
          <a:xfrm>
            <a:off x="15978548" y="10137750"/>
            <a:ext cx="629835" cy="704701"/>
          </a:xfrm>
          <a:custGeom>
            <a:avLst/>
            <a:gdLst>
              <a:gd name="connsiteX0" fmla="*/ 133187 w 317660"/>
              <a:gd name="connsiteY0" fmla="*/ 367585 h 355420"/>
              <a:gd name="connsiteX1" fmla="*/ 101420 w 317660"/>
              <a:gd name="connsiteY1" fmla="*/ 348544 h 355420"/>
              <a:gd name="connsiteX2" fmla="*/ 4851 w 317660"/>
              <a:gd name="connsiteY2" fmla="*/ 178450 h 355420"/>
              <a:gd name="connsiteX3" fmla="*/ 18829 w 317660"/>
              <a:gd name="connsiteY3" fmla="*/ 128945 h 355420"/>
              <a:gd name="connsiteX4" fmla="*/ 68383 w 317660"/>
              <a:gd name="connsiteY4" fmla="*/ 142908 h 355420"/>
              <a:gd name="connsiteX5" fmla="*/ 131915 w 317660"/>
              <a:gd name="connsiteY5" fmla="*/ 254612 h 355420"/>
              <a:gd name="connsiteX6" fmla="*/ 253898 w 317660"/>
              <a:gd name="connsiteY6" fmla="*/ 19781 h 355420"/>
              <a:gd name="connsiteX7" fmla="*/ 303452 w 317660"/>
              <a:gd name="connsiteY7" fmla="*/ 4549 h 355420"/>
              <a:gd name="connsiteX8" fmla="*/ 318700 w 317660"/>
              <a:gd name="connsiteY8" fmla="*/ 54053 h 355420"/>
              <a:gd name="connsiteX9" fmla="*/ 166223 w 317660"/>
              <a:gd name="connsiteY9" fmla="*/ 348544 h 355420"/>
              <a:gd name="connsiteX10" fmla="*/ 133187 w 317660"/>
              <a:gd name="connsiteY10" fmla="*/ 367585 h 355420"/>
              <a:gd name="connsiteX11" fmla="*/ 133187 w 317660"/>
              <a:gd name="connsiteY11" fmla="*/ 367585 h 355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7660" h="355420">
                <a:moveTo>
                  <a:pt x="133187" y="367585"/>
                </a:moveTo>
                <a:cubicBezTo>
                  <a:pt x="120480" y="367585"/>
                  <a:pt x="107774" y="359969"/>
                  <a:pt x="101420" y="348544"/>
                </a:cubicBezTo>
                <a:lnTo>
                  <a:pt x="4851" y="178450"/>
                </a:lnTo>
                <a:cubicBezTo>
                  <a:pt x="-5314" y="160679"/>
                  <a:pt x="1039" y="139100"/>
                  <a:pt x="18829" y="128945"/>
                </a:cubicBezTo>
                <a:cubicBezTo>
                  <a:pt x="36617" y="118791"/>
                  <a:pt x="58218" y="125138"/>
                  <a:pt x="68383" y="142908"/>
                </a:cubicBezTo>
                <a:lnTo>
                  <a:pt x="131915" y="254612"/>
                </a:lnTo>
                <a:lnTo>
                  <a:pt x="253898" y="19781"/>
                </a:lnTo>
                <a:cubicBezTo>
                  <a:pt x="262792" y="2010"/>
                  <a:pt x="285664" y="-5607"/>
                  <a:pt x="303452" y="4549"/>
                </a:cubicBezTo>
                <a:cubicBezTo>
                  <a:pt x="321242" y="13434"/>
                  <a:pt x="328865" y="36282"/>
                  <a:pt x="318700" y="54053"/>
                </a:cubicBezTo>
                <a:lnTo>
                  <a:pt x="166223" y="348544"/>
                </a:lnTo>
                <a:cubicBezTo>
                  <a:pt x="158599" y="359969"/>
                  <a:pt x="147163" y="367585"/>
                  <a:pt x="133187" y="367585"/>
                </a:cubicBezTo>
                <a:cubicBezTo>
                  <a:pt x="133187" y="367585"/>
                  <a:pt x="133187" y="367585"/>
                  <a:pt x="133187" y="367585"/>
                </a:cubicBez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1DEA00-843B-3044-BB6E-91DDB2975467}"/>
              </a:ext>
            </a:extLst>
          </p:cNvPr>
          <p:cNvSpPr txBox="1"/>
          <p:nvPr/>
        </p:nvSpPr>
        <p:spPr>
          <a:xfrm>
            <a:off x="17193705" y="5709658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8875E11-9410-DB44-9446-8202E2D92587}"/>
              </a:ext>
            </a:extLst>
          </p:cNvPr>
          <p:cNvSpPr/>
          <p:nvPr/>
        </p:nvSpPr>
        <p:spPr>
          <a:xfrm>
            <a:off x="17193705" y="506059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154620D-8EA9-C945-BD23-AB8EC4E377AE}"/>
              </a:ext>
            </a:extLst>
          </p:cNvPr>
          <p:cNvSpPr txBox="1"/>
          <p:nvPr/>
        </p:nvSpPr>
        <p:spPr>
          <a:xfrm>
            <a:off x="17193705" y="8187387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5DE8B0B-35FD-164A-9113-60428D80C32C}"/>
              </a:ext>
            </a:extLst>
          </p:cNvPr>
          <p:cNvSpPr/>
          <p:nvPr/>
        </p:nvSpPr>
        <p:spPr>
          <a:xfrm>
            <a:off x="17193705" y="753831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Teachers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D985440-6594-9D48-B5DB-D1B05F5C1C95}"/>
              </a:ext>
            </a:extLst>
          </p:cNvPr>
          <p:cNvSpPr txBox="1"/>
          <p:nvPr/>
        </p:nvSpPr>
        <p:spPr>
          <a:xfrm>
            <a:off x="17193705" y="10724110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7A496D5-50EF-644F-86BF-FC29211AAE97}"/>
              </a:ext>
            </a:extLst>
          </p:cNvPr>
          <p:cNvSpPr/>
          <p:nvPr/>
        </p:nvSpPr>
        <p:spPr>
          <a:xfrm>
            <a:off x="17193705" y="1007504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Students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6496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0903EE-9B70-B343-97F1-3D2D81DAFAF9}"/>
              </a:ext>
            </a:extLst>
          </p:cNvPr>
          <p:cNvGrpSpPr/>
          <p:nvPr/>
        </p:nvGrpSpPr>
        <p:grpSpPr>
          <a:xfrm>
            <a:off x="14317884" y="4243974"/>
            <a:ext cx="6330485" cy="8322246"/>
            <a:chOff x="4373563" y="5616575"/>
            <a:chExt cx="792162" cy="1041400"/>
          </a:xfrm>
        </p:grpSpPr>
        <p:sp>
          <p:nvSpPr>
            <p:cNvPr id="19" name="Freeform 188">
              <a:extLst>
                <a:ext uri="{FF2B5EF4-FFF2-40B4-BE49-F238E27FC236}">
                  <a16:creationId xmlns:a16="http://schemas.microsoft.com/office/drawing/2014/main" id="{170CB2A6-9FE4-214A-B0CC-8A779F57B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63" y="5616575"/>
              <a:ext cx="738187" cy="1041400"/>
            </a:xfrm>
            <a:custGeom>
              <a:avLst/>
              <a:gdLst>
                <a:gd name="T0" fmla="*/ 1292 w 2052"/>
                <a:gd name="T1" fmla="*/ 2892 h 2893"/>
                <a:gd name="T2" fmla="*/ 1292 w 2052"/>
                <a:gd name="T3" fmla="*/ 2892 h 2893"/>
                <a:gd name="T4" fmla="*/ 92 w 2052"/>
                <a:gd name="T5" fmla="*/ 2892 h 2893"/>
                <a:gd name="T6" fmla="*/ 0 w 2052"/>
                <a:gd name="T7" fmla="*/ 2800 h 2893"/>
                <a:gd name="T8" fmla="*/ 0 w 2052"/>
                <a:gd name="T9" fmla="*/ 82 h 2893"/>
                <a:gd name="T10" fmla="*/ 92 w 2052"/>
                <a:gd name="T11" fmla="*/ 0 h 2893"/>
                <a:gd name="T12" fmla="*/ 902 w 2052"/>
                <a:gd name="T13" fmla="*/ 0 h 2893"/>
                <a:gd name="T14" fmla="*/ 902 w 2052"/>
                <a:gd name="T15" fmla="*/ 0 h 2893"/>
                <a:gd name="T16" fmla="*/ 964 w 2052"/>
                <a:gd name="T17" fmla="*/ 20 h 2893"/>
                <a:gd name="T18" fmla="*/ 995 w 2052"/>
                <a:gd name="T19" fmla="*/ 82 h 2893"/>
                <a:gd name="T20" fmla="*/ 1846 w 2052"/>
                <a:gd name="T21" fmla="*/ 1374 h 2893"/>
                <a:gd name="T22" fmla="*/ 1918 w 2052"/>
                <a:gd name="T23" fmla="*/ 1436 h 2893"/>
                <a:gd name="T24" fmla="*/ 1989 w 2052"/>
                <a:gd name="T25" fmla="*/ 1969 h 2893"/>
                <a:gd name="T26" fmla="*/ 1794 w 2052"/>
                <a:gd name="T27" fmla="*/ 2184 h 2893"/>
                <a:gd name="T28" fmla="*/ 1384 w 2052"/>
                <a:gd name="T29" fmla="*/ 2410 h 2893"/>
                <a:gd name="T30" fmla="*/ 1384 w 2052"/>
                <a:gd name="T31" fmla="*/ 2800 h 2893"/>
                <a:gd name="T32" fmla="*/ 1292 w 2052"/>
                <a:gd name="T33" fmla="*/ 2892 h 2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52" h="2893">
                  <a:moveTo>
                    <a:pt x="1292" y="2892"/>
                  </a:moveTo>
                  <a:lnTo>
                    <a:pt x="1292" y="2892"/>
                  </a:lnTo>
                  <a:cubicBezTo>
                    <a:pt x="92" y="2892"/>
                    <a:pt x="92" y="2892"/>
                    <a:pt x="92" y="2892"/>
                  </a:cubicBezTo>
                  <a:cubicBezTo>
                    <a:pt x="41" y="2892"/>
                    <a:pt x="0" y="2851"/>
                    <a:pt x="0" y="280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41"/>
                    <a:pt x="41" y="0"/>
                    <a:pt x="92" y="0"/>
                  </a:cubicBezTo>
                  <a:cubicBezTo>
                    <a:pt x="902" y="0"/>
                    <a:pt x="902" y="0"/>
                    <a:pt x="902" y="0"/>
                  </a:cubicBezTo>
                  <a:lnTo>
                    <a:pt x="902" y="0"/>
                  </a:lnTo>
                  <a:cubicBezTo>
                    <a:pt x="933" y="0"/>
                    <a:pt x="954" y="10"/>
                    <a:pt x="964" y="20"/>
                  </a:cubicBezTo>
                  <a:cubicBezTo>
                    <a:pt x="984" y="41"/>
                    <a:pt x="995" y="61"/>
                    <a:pt x="995" y="82"/>
                  </a:cubicBezTo>
                  <a:cubicBezTo>
                    <a:pt x="995" y="564"/>
                    <a:pt x="1405" y="964"/>
                    <a:pt x="1846" y="1374"/>
                  </a:cubicBezTo>
                  <a:cubicBezTo>
                    <a:pt x="1877" y="1395"/>
                    <a:pt x="1897" y="1415"/>
                    <a:pt x="1918" y="1436"/>
                  </a:cubicBezTo>
                  <a:cubicBezTo>
                    <a:pt x="1969" y="1487"/>
                    <a:pt x="2051" y="1866"/>
                    <a:pt x="1989" y="1969"/>
                  </a:cubicBezTo>
                  <a:cubicBezTo>
                    <a:pt x="1938" y="2040"/>
                    <a:pt x="1866" y="2112"/>
                    <a:pt x="1794" y="2184"/>
                  </a:cubicBezTo>
                  <a:cubicBezTo>
                    <a:pt x="1661" y="2297"/>
                    <a:pt x="1518" y="2369"/>
                    <a:pt x="1384" y="2410"/>
                  </a:cubicBezTo>
                  <a:cubicBezTo>
                    <a:pt x="1384" y="2800"/>
                    <a:pt x="1384" y="2800"/>
                    <a:pt x="1384" y="2800"/>
                  </a:cubicBezTo>
                  <a:cubicBezTo>
                    <a:pt x="1384" y="2851"/>
                    <a:pt x="1343" y="2892"/>
                    <a:pt x="1292" y="28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190">
              <a:extLst>
                <a:ext uri="{FF2B5EF4-FFF2-40B4-BE49-F238E27FC236}">
                  <a16:creationId xmlns:a16="http://schemas.microsoft.com/office/drawing/2014/main" id="{2ED01531-396B-C846-A10E-7300A2C49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725" y="6132513"/>
              <a:ext cx="92075" cy="192087"/>
            </a:xfrm>
            <a:custGeom>
              <a:avLst/>
              <a:gdLst>
                <a:gd name="T0" fmla="*/ 225 w 257"/>
                <a:gd name="T1" fmla="*/ 153 h 534"/>
                <a:gd name="T2" fmla="*/ 225 w 257"/>
                <a:gd name="T3" fmla="*/ 153 h 534"/>
                <a:gd name="T4" fmla="*/ 72 w 257"/>
                <a:gd name="T5" fmla="*/ 0 h 534"/>
                <a:gd name="T6" fmla="*/ 10 w 257"/>
                <a:gd name="T7" fmla="*/ 287 h 534"/>
                <a:gd name="T8" fmla="*/ 143 w 257"/>
                <a:gd name="T9" fmla="*/ 533 h 534"/>
                <a:gd name="T10" fmla="*/ 256 w 257"/>
                <a:gd name="T11" fmla="*/ 225 h 534"/>
                <a:gd name="T12" fmla="*/ 225 w 257"/>
                <a:gd name="T13" fmla="*/ 153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534">
                  <a:moveTo>
                    <a:pt x="225" y="153"/>
                  </a:moveTo>
                  <a:lnTo>
                    <a:pt x="225" y="153"/>
                  </a:lnTo>
                  <a:cubicBezTo>
                    <a:pt x="174" y="102"/>
                    <a:pt x="123" y="51"/>
                    <a:pt x="72" y="0"/>
                  </a:cubicBezTo>
                  <a:cubicBezTo>
                    <a:pt x="20" y="82"/>
                    <a:pt x="0" y="184"/>
                    <a:pt x="10" y="287"/>
                  </a:cubicBezTo>
                  <a:cubicBezTo>
                    <a:pt x="31" y="379"/>
                    <a:pt x="72" y="471"/>
                    <a:pt x="143" y="533"/>
                  </a:cubicBezTo>
                  <a:cubicBezTo>
                    <a:pt x="205" y="430"/>
                    <a:pt x="246" y="317"/>
                    <a:pt x="256" y="225"/>
                  </a:cubicBezTo>
                  <a:cubicBezTo>
                    <a:pt x="256" y="194"/>
                    <a:pt x="246" y="174"/>
                    <a:pt x="225" y="15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191">
              <a:extLst>
                <a:ext uri="{FF2B5EF4-FFF2-40B4-BE49-F238E27FC236}">
                  <a16:creationId xmlns:a16="http://schemas.microsoft.com/office/drawing/2014/main" id="{850EAF78-E8EA-494E-ACF9-48EEAE30D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563" y="6450013"/>
              <a:ext cx="244475" cy="100012"/>
            </a:xfrm>
            <a:custGeom>
              <a:avLst/>
              <a:gdLst>
                <a:gd name="T0" fmla="*/ 677 w 678"/>
                <a:gd name="T1" fmla="*/ 93 h 278"/>
                <a:gd name="T2" fmla="*/ 677 w 678"/>
                <a:gd name="T3" fmla="*/ 93 h 278"/>
                <a:gd name="T4" fmla="*/ 503 w 678"/>
                <a:gd name="T5" fmla="*/ 113 h 278"/>
                <a:gd name="T6" fmla="*/ 134 w 678"/>
                <a:gd name="T7" fmla="*/ 21 h 278"/>
                <a:gd name="T8" fmla="*/ 21 w 678"/>
                <a:gd name="T9" fmla="*/ 52 h 278"/>
                <a:gd name="T10" fmla="*/ 52 w 678"/>
                <a:gd name="T11" fmla="*/ 175 h 278"/>
                <a:gd name="T12" fmla="*/ 503 w 678"/>
                <a:gd name="T13" fmla="*/ 277 h 278"/>
                <a:gd name="T14" fmla="*/ 677 w 678"/>
                <a:gd name="T15" fmla="*/ 257 h 278"/>
                <a:gd name="T16" fmla="*/ 677 w 678"/>
                <a:gd name="T17" fmla="*/ 9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8" h="278">
                  <a:moveTo>
                    <a:pt x="677" y="93"/>
                  </a:moveTo>
                  <a:lnTo>
                    <a:pt x="677" y="93"/>
                  </a:lnTo>
                  <a:cubicBezTo>
                    <a:pt x="616" y="103"/>
                    <a:pt x="565" y="113"/>
                    <a:pt x="503" y="113"/>
                  </a:cubicBezTo>
                  <a:cubicBezTo>
                    <a:pt x="380" y="113"/>
                    <a:pt x="247" y="83"/>
                    <a:pt x="134" y="21"/>
                  </a:cubicBezTo>
                  <a:cubicBezTo>
                    <a:pt x="93" y="0"/>
                    <a:pt x="41" y="11"/>
                    <a:pt x="21" y="52"/>
                  </a:cubicBezTo>
                  <a:cubicBezTo>
                    <a:pt x="0" y="103"/>
                    <a:pt x="11" y="144"/>
                    <a:pt x="52" y="175"/>
                  </a:cubicBezTo>
                  <a:cubicBezTo>
                    <a:pt x="195" y="236"/>
                    <a:pt x="349" y="277"/>
                    <a:pt x="503" y="277"/>
                  </a:cubicBezTo>
                  <a:cubicBezTo>
                    <a:pt x="565" y="277"/>
                    <a:pt x="616" y="277"/>
                    <a:pt x="677" y="257"/>
                  </a:cubicBezTo>
                  <a:lnTo>
                    <a:pt x="677" y="93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192">
              <a:extLst>
                <a:ext uri="{FF2B5EF4-FFF2-40B4-BE49-F238E27FC236}">
                  <a16:creationId xmlns:a16="http://schemas.microsoft.com/office/drawing/2014/main" id="{DD6AA78D-C96D-4E49-9E82-404EF498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063" y="6169025"/>
              <a:ext cx="93662" cy="74613"/>
            </a:xfrm>
            <a:custGeom>
              <a:avLst/>
              <a:gdLst>
                <a:gd name="T0" fmla="*/ 92 w 258"/>
                <a:gd name="T1" fmla="*/ 205 h 206"/>
                <a:gd name="T2" fmla="*/ 92 w 258"/>
                <a:gd name="T3" fmla="*/ 205 h 206"/>
                <a:gd name="T4" fmla="*/ 10 w 258"/>
                <a:gd name="T5" fmla="*/ 154 h 206"/>
                <a:gd name="T6" fmla="*/ 62 w 258"/>
                <a:gd name="T7" fmla="*/ 51 h 206"/>
                <a:gd name="T8" fmla="*/ 123 w 258"/>
                <a:gd name="T9" fmla="*/ 21 h 206"/>
                <a:gd name="T10" fmla="*/ 236 w 258"/>
                <a:gd name="T11" fmla="*/ 62 h 206"/>
                <a:gd name="T12" fmla="*/ 185 w 258"/>
                <a:gd name="T13" fmla="*/ 174 h 206"/>
                <a:gd name="T14" fmla="*/ 123 w 258"/>
                <a:gd name="T15" fmla="*/ 205 h 206"/>
                <a:gd name="T16" fmla="*/ 92 w 258"/>
                <a:gd name="T17" fmla="*/ 20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206">
                  <a:moveTo>
                    <a:pt x="92" y="205"/>
                  </a:moveTo>
                  <a:lnTo>
                    <a:pt x="92" y="205"/>
                  </a:lnTo>
                  <a:cubicBezTo>
                    <a:pt x="62" y="205"/>
                    <a:pt x="31" y="195"/>
                    <a:pt x="10" y="154"/>
                  </a:cubicBezTo>
                  <a:cubicBezTo>
                    <a:pt x="0" y="113"/>
                    <a:pt x="21" y="62"/>
                    <a:pt x="62" y="51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64" y="0"/>
                    <a:pt x="216" y="21"/>
                    <a:pt x="236" y="62"/>
                  </a:cubicBezTo>
                  <a:cubicBezTo>
                    <a:pt x="257" y="113"/>
                    <a:pt x="236" y="154"/>
                    <a:pt x="185" y="174"/>
                  </a:cubicBezTo>
                  <a:cubicBezTo>
                    <a:pt x="123" y="205"/>
                    <a:pt x="123" y="205"/>
                    <a:pt x="123" y="205"/>
                  </a:cubicBezTo>
                  <a:cubicBezTo>
                    <a:pt x="113" y="205"/>
                    <a:pt x="103" y="205"/>
                    <a:pt x="92" y="205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193">
              <a:extLst>
                <a:ext uri="{FF2B5EF4-FFF2-40B4-BE49-F238E27FC236}">
                  <a16:creationId xmlns:a16="http://schemas.microsoft.com/office/drawing/2014/main" id="{DC8DE9D9-3709-D148-9DEA-FABE6A80A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675" y="5737225"/>
              <a:ext cx="314325" cy="314325"/>
            </a:xfrm>
            <a:custGeom>
              <a:avLst/>
              <a:gdLst>
                <a:gd name="T0" fmla="*/ 431 w 873"/>
                <a:gd name="T1" fmla="*/ 0 h 873"/>
                <a:gd name="T2" fmla="*/ 431 w 873"/>
                <a:gd name="T3" fmla="*/ 0 h 873"/>
                <a:gd name="T4" fmla="*/ 872 w 873"/>
                <a:gd name="T5" fmla="*/ 431 h 873"/>
                <a:gd name="T6" fmla="*/ 431 w 873"/>
                <a:gd name="T7" fmla="*/ 872 h 873"/>
                <a:gd name="T8" fmla="*/ 0 w 873"/>
                <a:gd name="T9" fmla="*/ 431 h 873"/>
                <a:gd name="T10" fmla="*/ 431 w 873"/>
                <a:gd name="T11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3" h="873">
                  <a:moveTo>
                    <a:pt x="431" y="0"/>
                  </a:moveTo>
                  <a:lnTo>
                    <a:pt x="431" y="0"/>
                  </a:lnTo>
                  <a:cubicBezTo>
                    <a:pt x="677" y="0"/>
                    <a:pt x="872" y="195"/>
                    <a:pt x="872" y="431"/>
                  </a:cubicBezTo>
                  <a:cubicBezTo>
                    <a:pt x="872" y="677"/>
                    <a:pt x="677" y="872"/>
                    <a:pt x="431" y="872"/>
                  </a:cubicBezTo>
                  <a:cubicBezTo>
                    <a:pt x="195" y="872"/>
                    <a:pt x="0" y="677"/>
                    <a:pt x="0" y="431"/>
                  </a:cubicBezTo>
                  <a:cubicBezTo>
                    <a:pt x="0" y="195"/>
                    <a:pt x="195" y="0"/>
                    <a:pt x="43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195">
              <a:extLst>
                <a:ext uri="{FF2B5EF4-FFF2-40B4-BE49-F238E27FC236}">
                  <a16:creationId xmlns:a16="http://schemas.microsoft.com/office/drawing/2014/main" id="{34FD7DFE-008F-8C40-8B3C-CD45AA8C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050" y="5681663"/>
              <a:ext cx="409575" cy="425450"/>
            </a:xfrm>
            <a:custGeom>
              <a:avLst/>
              <a:gdLst>
                <a:gd name="T0" fmla="*/ 1077 w 1139"/>
                <a:gd name="T1" fmla="*/ 297 h 1181"/>
                <a:gd name="T2" fmla="*/ 564 w 1139"/>
                <a:gd name="T3" fmla="*/ 0 h 1181"/>
                <a:gd name="T4" fmla="*/ 51 w 1139"/>
                <a:gd name="T5" fmla="*/ 297 h 1181"/>
                <a:gd name="T6" fmla="*/ 51 w 1139"/>
                <a:gd name="T7" fmla="*/ 882 h 1181"/>
                <a:gd name="T8" fmla="*/ 277 w 1139"/>
                <a:gd name="T9" fmla="*/ 1016 h 1181"/>
                <a:gd name="T10" fmla="*/ 564 w 1139"/>
                <a:gd name="T11" fmla="*/ 1180 h 1181"/>
                <a:gd name="T12" fmla="*/ 861 w 1139"/>
                <a:gd name="T13" fmla="*/ 1016 h 1181"/>
                <a:gd name="T14" fmla="*/ 1046 w 1139"/>
                <a:gd name="T15" fmla="*/ 585 h 1181"/>
                <a:gd name="T16" fmla="*/ 564 w 1139"/>
                <a:gd name="T17" fmla="*/ 677 h 1181"/>
                <a:gd name="T18" fmla="*/ 564 w 1139"/>
                <a:gd name="T19" fmla="*/ 677 h 1181"/>
                <a:gd name="T20" fmla="*/ 564 w 1139"/>
                <a:gd name="T21" fmla="*/ 503 h 1181"/>
                <a:gd name="T22" fmla="*/ 564 w 1139"/>
                <a:gd name="T23" fmla="*/ 503 h 1181"/>
                <a:gd name="T24" fmla="*/ 564 w 1139"/>
                <a:gd name="T25" fmla="*/ 677 h 1181"/>
                <a:gd name="T26" fmla="*/ 933 w 1139"/>
                <a:gd name="T27" fmla="*/ 380 h 1181"/>
                <a:gd name="T28" fmla="*/ 790 w 1139"/>
                <a:gd name="T29" fmla="*/ 462 h 1181"/>
                <a:gd name="T30" fmla="*/ 861 w 1139"/>
                <a:gd name="T31" fmla="*/ 339 h 1181"/>
                <a:gd name="T32" fmla="*/ 564 w 1139"/>
                <a:gd name="T33" fmla="*/ 164 h 1181"/>
                <a:gd name="T34" fmla="*/ 646 w 1139"/>
                <a:gd name="T35" fmla="*/ 246 h 1181"/>
                <a:gd name="T36" fmla="*/ 564 w 1139"/>
                <a:gd name="T37" fmla="*/ 339 h 1181"/>
                <a:gd name="T38" fmla="*/ 482 w 1139"/>
                <a:gd name="T39" fmla="*/ 246 h 1181"/>
                <a:gd name="T40" fmla="*/ 195 w 1139"/>
                <a:gd name="T41" fmla="*/ 380 h 1181"/>
                <a:gd name="T42" fmla="*/ 318 w 1139"/>
                <a:gd name="T43" fmla="*/ 349 h 1181"/>
                <a:gd name="T44" fmla="*/ 226 w 1139"/>
                <a:gd name="T45" fmla="*/ 492 h 1181"/>
                <a:gd name="T46" fmla="*/ 246 w 1139"/>
                <a:gd name="T47" fmla="*/ 841 h 1181"/>
                <a:gd name="T48" fmla="*/ 195 w 1139"/>
                <a:gd name="T49" fmla="*/ 800 h 1181"/>
                <a:gd name="T50" fmla="*/ 349 w 1139"/>
                <a:gd name="T51" fmla="*/ 718 h 1181"/>
                <a:gd name="T52" fmla="*/ 318 w 1139"/>
                <a:gd name="T53" fmla="*/ 831 h 1181"/>
                <a:gd name="T54" fmla="*/ 564 w 1139"/>
                <a:gd name="T55" fmla="*/ 1016 h 1181"/>
                <a:gd name="T56" fmla="*/ 482 w 1139"/>
                <a:gd name="T57" fmla="*/ 923 h 1181"/>
                <a:gd name="T58" fmla="*/ 564 w 1139"/>
                <a:gd name="T59" fmla="*/ 841 h 1181"/>
                <a:gd name="T60" fmla="*/ 646 w 1139"/>
                <a:gd name="T61" fmla="*/ 923 h 1181"/>
                <a:gd name="T62" fmla="*/ 933 w 1139"/>
                <a:gd name="T63" fmla="*/ 800 h 1181"/>
                <a:gd name="T64" fmla="*/ 820 w 1139"/>
                <a:gd name="T65" fmla="*/ 831 h 1181"/>
                <a:gd name="T66" fmla="*/ 861 w 1139"/>
                <a:gd name="T67" fmla="*/ 677 h 1181"/>
                <a:gd name="T68" fmla="*/ 933 w 1139"/>
                <a:gd name="T69" fmla="*/ 80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39" h="1181">
                  <a:moveTo>
                    <a:pt x="1077" y="297"/>
                  </a:moveTo>
                  <a:lnTo>
                    <a:pt x="1077" y="297"/>
                  </a:lnTo>
                  <a:cubicBezTo>
                    <a:pt x="1025" y="195"/>
                    <a:pt x="913" y="154"/>
                    <a:pt x="810" y="174"/>
                  </a:cubicBezTo>
                  <a:cubicBezTo>
                    <a:pt x="769" y="72"/>
                    <a:pt x="677" y="0"/>
                    <a:pt x="564" y="0"/>
                  </a:cubicBezTo>
                  <a:cubicBezTo>
                    <a:pt x="451" y="0"/>
                    <a:pt x="359" y="72"/>
                    <a:pt x="328" y="174"/>
                  </a:cubicBezTo>
                  <a:cubicBezTo>
                    <a:pt x="215" y="154"/>
                    <a:pt x="113" y="195"/>
                    <a:pt x="51" y="297"/>
                  </a:cubicBezTo>
                  <a:cubicBezTo>
                    <a:pt x="0" y="390"/>
                    <a:pt x="10" y="513"/>
                    <a:pt x="82" y="585"/>
                  </a:cubicBezTo>
                  <a:cubicBezTo>
                    <a:pt x="10" y="667"/>
                    <a:pt x="0" y="790"/>
                    <a:pt x="51" y="882"/>
                  </a:cubicBezTo>
                  <a:cubicBezTo>
                    <a:pt x="82" y="944"/>
                    <a:pt x="143" y="985"/>
                    <a:pt x="205" y="1005"/>
                  </a:cubicBezTo>
                  <a:cubicBezTo>
                    <a:pt x="226" y="1005"/>
                    <a:pt x="246" y="1016"/>
                    <a:pt x="277" y="1016"/>
                  </a:cubicBezTo>
                  <a:cubicBezTo>
                    <a:pt x="287" y="1016"/>
                    <a:pt x="308" y="1005"/>
                    <a:pt x="328" y="1005"/>
                  </a:cubicBezTo>
                  <a:cubicBezTo>
                    <a:pt x="359" y="1108"/>
                    <a:pt x="451" y="1180"/>
                    <a:pt x="564" y="1180"/>
                  </a:cubicBezTo>
                  <a:cubicBezTo>
                    <a:pt x="677" y="1180"/>
                    <a:pt x="769" y="1108"/>
                    <a:pt x="810" y="1005"/>
                  </a:cubicBezTo>
                  <a:cubicBezTo>
                    <a:pt x="820" y="1005"/>
                    <a:pt x="841" y="1016"/>
                    <a:pt x="861" y="1016"/>
                  </a:cubicBezTo>
                  <a:cubicBezTo>
                    <a:pt x="943" y="1016"/>
                    <a:pt x="1036" y="964"/>
                    <a:pt x="1077" y="882"/>
                  </a:cubicBezTo>
                  <a:cubicBezTo>
                    <a:pt x="1138" y="790"/>
                    <a:pt x="1118" y="667"/>
                    <a:pt x="1046" y="585"/>
                  </a:cubicBezTo>
                  <a:cubicBezTo>
                    <a:pt x="1118" y="513"/>
                    <a:pt x="1138" y="390"/>
                    <a:pt x="1077" y="297"/>
                  </a:cubicBezTo>
                  <a:close/>
                  <a:moveTo>
                    <a:pt x="564" y="677"/>
                  </a:moveTo>
                  <a:lnTo>
                    <a:pt x="564" y="677"/>
                  </a:lnTo>
                  <a:lnTo>
                    <a:pt x="564" y="677"/>
                  </a:lnTo>
                  <a:cubicBezTo>
                    <a:pt x="523" y="677"/>
                    <a:pt x="482" y="636"/>
                    <a:pt x="482" y="585"/>
                  </a:cubicBezTo>
                  <a:cubicBezTo>
                    <a:pt x="482" y="544"/>
                    <a:pt x="523" y="503"/>
                    <a:pt x="564" y="503"/>
                  </a:cubicBezTo>
                  <a:lnTo>
                    <a:pt x="564" y="503"/>
                  </a:lnTo>
                  <a:lnTo>
                    <a:pt x="564" y="503"/>
                  </a:lnTo>
                  <a:cubicBezTo>
                    <a:pt x="615" y="503"/>
                    <a:pt x="646" y="544"/>
                    <a:pt x="646" y="585"/>
                  </a:cubicBezTo>
                  <a:cubicBezTo>
                    <a:pt x="646" y="636"/>
                    <a:pt x="615" y="677"/>
                    <a:pt x="564" y="677"/>
                  </a:cubicBezTo>
                  <a:close/>
                  <a:moveTo>
                    <a:pt x="933" y="380"/>
                  </a:moveTo>
                  <a:lnTo>
                    <a:pt x="933" y="380"/>
                  </a:lnTo>
                  <a:cubicBezTo>
                    <a:pt x="954" y="421"/>
                    <a:pt x="943" y="472"/>
                    <a:pt x="902" y="492"/>
                  </a:cubicBezTo>
                  <a:cubicBezTo>
                    <a:pt x="861" y="513"/>
                    <a:pt x="810" y="503"/>
                    <a:pt x="790" y="462"/>
                  </a:cubicBezTo>
                  <a:cubicBezTo>
                    <a:pt x="759" y="421"/>
                    <a:pt x="779" y="369"/>
                    <a:pt x="820" y="349"/>
                  </a:cubicBezTo>
                  <a:cubicBezTo>
                    <a:pt x="831" y="339"/>
                    <a:pt x="841" y="339"/>
                    <a:pt x="861" y="339"/>
                  </a:cubicBezTo>
                  <a:cubicBezTo>
                    <a:pt x="892" y="339"/>
                    <a:pt x="913" y="349"/>
                    <a:pt x="933" y="380"/>
                  </a:cubicBezTo>
                  <a:close/>
                  <a:moveTo>
                    <a:pt x="564" y="164"/>
                  </a:moveTo>
                  <a:lnTo>
                    <a:pt x="564" y="164"/>
                  </a:lnTo>
                  <a:cubicBezTo>
                    <a:pt x="615" y="164"/>
                    <a:pt x="646" y="205"/>
                    <a:pt x="646" y="246"/>
                  </a:cubicBezTo>
                  <a:cubicBezTo>
                    <a:pt x="646" y="297"/>
                    <a:pt x="615" y="339"/>
                    <a:pt x="564" y="339"/>
                  </a:cubicBezTo>
                  <a:lnTo>
                    <a:pt x="564" y="339"/>
                  </a:lnTo>
                  <a:lnTo>
                    <a:pt x="564" y="339"/>
                  </a:lnTo>
                  <a:cubicBezTo>
                    <a:pt x="523" y="339"/>
                    <a:pt x="482" y="297"/>
                    <a:pt x="482" y="246"/>
                  </a:cubicBezTo>
                  <a:cubicBezTo>
                    <a:pt x="482" y="205"/>
                    <a:pt x="523" y="164"/>
                    <a:pt x="564" y="164"/>
                  </a:cubicBezTo>
                  <a:close/>
                  <a:moveTo>
                    <a:pt x="195" y="380"/>
                  </a:moveTo>
                  <a:lnTo>
                    <a:pt x="195" y="380"/>
                  </a:lnTo>
                  <a:cubicBezTo>
                    <a:pt x="226" y="339"/>
                    <a:pt x="277" y="318"/>
                    <a:pt x="318" y="349"/>
                  </a:cubicBezTo>
                  <a:cubicBezTo>
                    <a:pt x="359" y="369"/>
                    <a:pt x="369" y="421"/>
                    <a:pt x="349" y="462"/>
                  </a:cubicBezTo>
                  <a:cubicBezTo>
                    <a:pt x="318" y="503"/>
                    <a:pt x="267" y="513"/>
                    <a:pt x="226" y="492"/>
                  </a:cubicBezTo>
                  <a:cubicBezTo>
                    <a:pt x="195" y="472"/>
                    <a:pt x="174" y="421"/>
                    <a:pt x="195" y="380"/>
                  </a:cubicBezTo>
                  <a:close/>
                  <a:moveTo>
                    <a:pt x="246" y="841"/>
                  </a:moveTo>
                  <a:lnTo>
                    <a:pt x="246" y="841"/>
                  </a:lnTo>
                  <a:cubicBezTo>
                    <a:pt x="226" y="831"/>
                    <a:pt x="215" y="821"/>
                    <a:pt x="195" y="800"/>
                  </a:cubicBezTo>
                  <a:cubicBezTo>
                    <a:pt x="174" y="759"/>
                    <a:pt x="195" y="708"/>
                    <a:pt x="226" y="687"/>
                  </a:cubicBezTo>
                  <a:cubicBezTo>
                    <a:pt x="267" y="657"/>
                    <a:pt x="318" y="677"/>
                    <a:pt x="349" y="718"/>
                  </a:cubicBezTo>
                  <a:cubicBezTo>
                    <a:pt x="359" y="739"/>
                    <a:pt x="359" y="759"/>
                    <a:pt x="359" y="780"/>
                  </a:cubicBezTo>
                  <a:cubicBezTo>
                    <a:pt x="349" y="800"/>
                    <a:pt x="338" y="821"/>
                    <a:pt x="318" y="831"/>
                  </a:cubicBezTo>
                  <a:cubicBezTo>
                    <a:pt x="297" y="841"/>
                    <a:pt x="277" y="841"/>
                    <a:pt x="246" y="841"/>
                  </a:cubicBezTo>
                  <a:close/>
                  <a:moveTo>
                    <a:pt x="564" y="1016"/>
                  </a:moveTo>
                  <a:lnTo>
                    <a:pt x="564" y="1016"/>
                  </a:lnTo>
                  <a:cubicBezTo>
                    <a:pt x="523" y="1016"/>
                    <a:pt x="482" y="975"/>
                    <a:pt x="482" y="923"/>
                  </a:cubicBezTo>
                  <a:cubicBezTo>
                    <a:pt x="482" y="882"/>
                    <a:pt x="523" y="841"/>
                    <a:pt x="564" y="841"/>
                  </a:cubicBezTo>
                  <a:lnTo>
                    <a:pt x="564" y="841"/>
                  </a:lnTo>
                  <a:lnTo>
                    <a:pt x="564" y="841"/>
                  </a:lnTo>
                  <a:cubicBezTo>
                    <a:pt x="615" y="841"/>
                    <a:pt x="646" y="882"/>
                    <a:pt x="646" y="923"/>
                  </a:cubicBezTo>
                  <a:cubicBezTo>
                    <a:pt x="646" y="975"/>
                    <a:pt x="615" y="1016"/>
                    <a:pt x="564" y="1016"/>
                  </a:cubicBezTo>
                  <a:close/>
                  <a:moveTo>
                    <a:pt x="933" y="800"/>
                  </a:moveTo>
                  <a:lnTo>
                    <a:pt x="933" y="800"/>
                  </a:lnTo>
                  <a:cubicBezTo>
                    <a:pt x="913" y="841"/>
                    <a:pt x="861" y="851"/>
                    <a:pt x="820" y="831"/>
                  </a:cubicBezTo>
                  <a:cubicBezTo>
                    <a:pt x="779" y="810"/>
                    <a:pt x="759" y="759"/>
                    <a:pt x="790" y="718"/>
                  </a:cubicBezTo>
                  <a:cubicBezTo>
                    <a:pt x="800" y="687"/>
                    <a:pt x="831" y="677"/>
                    <a:pt x="861" y="677"/>
                  </a:cubicBezTo>
                  <a:cubicBezTo>
                    <a:pt x="872" y="677"/>
                    <a:pt x="892" y="677"/>
                    <a:pt x="902" y="687"/>
                  </a:cubicBezTo>
                  <a:cubicBezTo>
                    <a:pt x="943" y="708"/>
                    <a:pt x="954" y="759"/>
                    <a:pt x="933" y="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456C7B-396B-C449-9AB2-4C985D2F0448}"/>
              </a:ext>
            </a:extLst>
          </p:cNvPr>
          <p:cNvSpPr txBox="1"/>
          <p:nvPr/>
        </p:nvSpPr>
        <p:spPr>
          <a:xfrm>
            <a:off x="4365111" y="5903023"/>
            <a:ext cx="624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174396-0BB9-F74D-B580-497F6A2E3B81}"/>
              </a:ext>
            </a:extLst>
          </p:cNvPr>
          <p:cNvSpPr/>
          <p:nvPr/>
        </p:nvSpPr>
        <p:spPr>
          <a:xfrm>
            <a:off x="3809675" y="4437151"/>
            <a:ext cx="9038371" cy="102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3E72AF-C72B-9247-A6CC-40C0628E2F09}"/>
              </a:ext>
            </a:extLst>
          </p:cNvPr>
          <p:cNvSpPr/>
          <p:nvPr/>
        </p:nvSpPr>
        <p:spPr>
          <a:xfrm>
            <a:off x="4365112" y="462833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01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901B2-0606-E348-AB2F-A220065D2401}"/>
              </a:ext>
            </a:extLst>
          </p:cNvPr>
          <p:cNvSpPr txBox="1"/>
          <p:nvPr/>
        </p:nvSpPr>
        <p:spPr>
          <a:xfrm>
            <a:off x="4365111" y="8613566"/>
            <a:ext cx="624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7FE765-9D93-214B-B0E8-E9D63B566C6D}"/>
              </a:ext>
            </a:extLst>
          </p:cNvPr>
          <p:cNvSpPr/>
          <p:nvPr/>
        </p:nvSpPr>
        <p:spPr>
          <a:xfrm>
            <a:off x="3809675" y="7147694"/>
            <a:ext cx="9038372" cy="10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C2A4E2-9B00-7945-AFCB-F22C7FCB986C}"/>
              </a:ext>
            </a:extLst>
          </p:cNvPr>
          <p:cNvSpPr/>
          <p:nvPr/>
        </p:nvSpPr>
        <p:spPr>
          <a:xfrm>
            <a:off x="4365112" y="733887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02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296076-7CC4-3A45-8095-74877D0F232D}"/>
              </a:ext>
            </a:extLst>
          </p:cNvPr>
          <p:cNvSpPr txBox="1"/>
          <p:nvPr/>
        </p:nvSpPr>
        <p:spPr>
          <a:xfrm>
            <a:off x="4365111" y="11422080"/>
            <a:ext cx="624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1DDCCA-3CFB-2249-9ACE-1D3992F6AFC0}"/>
              </a:ext>
            </a:extLst>
          </p:cNvPr>
          <p:cNvSpPr/>
          <p:nvPr/>
        </p:nvSpPr>
        <p:spPr>
          <a:xfrm>
            <a:off x="3809675" y="9956208"/>
            <a:ext cx="9038372" cy="10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8F53E8-310F-4A4B-AE0F-BD0380EE663D}"/>
              </a:ext>
            </a:extLst>
          </p:cNvPr>
          <p:cNvSpPr/>
          <p:nvPr/>
        </p:nvSpPr>
        <p:spPr>
          <a:xfrm>
            <a:off x="4365112" y="1014739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Goal 03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3633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F95925-96ED-1640-8312-EC124C719774}"/>
              </a:ext>
            </a:extLst>
          </p:cNvPr>
          <p:cNvSpPr txBox="1"/>
          <p:nvPr/>
        </p:nvSpPr>
        <p:spPr>
          <a:xfrm>
            <a:off x="24884743" y="13389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V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7730FE-56A3-B74E-BCE3-3EDA9D8B99D6}"/>
              </a:ext>
            </a:extLst>
          </p:cNvPr>
          <p:cNvGrpSpPr/>
          <p:nvPr/>
        </p:nvGrpSpPr>
        <p:grpSpPr>
          <a:xfrm>
            <a:off x="3348610" y="6889227"/>
            <a:ext cx="2325423" cy="2313808"/>
            <a:chOff x="1449388" y="2911475"/>
            <a:chExt cx="1589087" cy="1581150"/>
          </a:xfrm>
        </p:grpSpPr>
        <p:sp>
          <p:nvSpPr>
            <p:cNvPr id="6" name="Freeform 49">
              <a:extLst>
                <a:ext uri="{FF2B5EF4-FFF2-40B4-BE49-F238E27FC236}">
                  <a16:creationId xmlns:a16="http://schemas.microsoft.com/office/drawing/2014/main" id="{F47D50DF-F6B3-C040-A63C-58219FBF0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988" y="2940050"/>
              <a:ext cx="1158875" cy="1282700"/>
            </a:xfrm>
            <a:custGeom>
              <a:avLst/>
              <a:gdLst>
                <a:gd name="T0" fmla="*/ 3217 w 3218"/>
                <a:gd name="T1" fmla="*/ 1982 h 3563"/>
                <a:gd name="T2" fmla="*/ 3217 w 3218"/>
                <a:gd name="T3" fmla="*/ 1982 h 3563"/>
                <a:gd name="T4" fmla="*/ 2447 w 3218"/>
                <a:gd name="T5" fmla="*/ 38 h 3563"/>
                <a:gd name="T6" fmla="*/ 2351 w 3218"/>
                <a:gd name="T7" fmla="*/ 0 h 3563"/>
                <a:gd name="T8" fmla="*/ 790 w 3218"/>
                <a:gd name="T9" fmla="*/ 0 h 3563"/>
                <a:gd name="T10" fmla="*/ 694 w 3218"/>
                <a:gd name="T11" fmla="*/ 38 h 3563"/>
                <a:gd name="T12" fmla="*/ 367 w 3218"/>
                <a:gd name="T13" fmla="*/ 500 h 3563"/>
                <a:gd name="T14" fmla="*/ 0 w 3218"/>
                <a:gd name="T15" fmla="*/ 1906 h 3563"/>
                <a:gd name="T16" fmla="*/ 1657 w 3218"/>
                <a:gd name="T17" fmla="*/ 3562 h 3563"/>
                <a:gd name="T18" fmla="*/ 2832 w 3218"/>
                <a:gd name="T19" fmla="*/ 3081 h 3563"/>
                <a:gd name="T20" fmla="*/ 3178 w 3218"/>
                <a:gd name="T21" fmla="*/ 2406 h 3563"/>
                <a:gd name="T22" fmla="*/ 3217 w 3218"/>
                <a:gd name="T23" fmla="*/ 1982 h 3563"/>
                <a:gd name="T24" fmla="*/ 3217 w 3218"/>
                <a:gd name="T25" fmla="*/ 1982 h 3563"/>
                <a:gd name="T26" fmla="*/ 3217 w 3218"/>
                <a:gd name="T27" fmla="*/ 1982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18" h="3563">
                  <a:moveTo>
                    <a:pt x="3217" y="1982"/>
                  </a:moveTo>
                  <a:lnTo>
                    <a:pt x="3217" y="1982"/>
                  </a:lnTo>
                  <a:cubicBezTo>
                    <a:pt x="3217" y="1040"/>
                    <a:pt x="2601" y="231"/>
                    <a:pt x="2447" y="38"/>
                  </a:cubicBezTo>
                  <a:cubicBezTo>
                    <a:pt x="2428" y="19"/>
                    <a:pt x="2389" y="0"/>
                    <a:pt x="2351" y="0"/>
                  </a:cubicBezTo>
                  <a:cubicBezTo>
                    <a:pt x="790" y="0"/>
                    <a:pt x="790" y="0"/>
                    <a:pt x="790" y="0"/>
                  </a:cubicBezTo>
                  <a:cubicBezTo>
                    <a:pt x="752" y="0"/>
                    <a:pt x="713" y="19"/>
                    <a:pt x="694" y="38"/>
                  </a:cubicBezTo>
                  <a:cubicBezTo>
                    <a:pt x="636" y="115"/>
                    <a:pt x="502" y="288"/>
                    <a:pt x="367" y="500"/>
                  </a:cubicBezTo>
                  <a:cubicBezTo>
                    <a:pt x="212" y="866"/>
                    <a:pt x="0" y="1405"/>
                    <a:pt x="0" y="1906"/>
                  </a:cubicBezTo>
                  <a:cubicBezTo>
                    <a:pt x="0" y="2811"/>
                    <a:pt x="733" y="3562"/>
                    <a:pt x="1657" y="3562"/>
                  </a:cubicBezTo>
                  <a:cubicBezTo>
                    <a:pt x="2062" y="3562"/>
                    <a:pt x="2543" y="3331"/>
                    <a:pt x="2832" y="3081"/>
                  </a:cubicBezTo>
                  <a:cubicBezTo>
                    <a:pt x="2986" y="2888"/>
                    <a:pt x="3101" y="2657"/>
                    <a:pt x="3178" y="2406"/>
                  </a:cubicBezTo>
                  <a:cubicBezTo>
                    <a:pt x="3217" y="2271"/>
                    <a:pt x="3217" y="2137"/>
                    <a:pt x="3217" y="1982"/>
                  </a:cubicBezTo>
                  <a:close/>
                  <a:moveTo>
                    <a:pt x="3217" y="1982"/>
                  </a:moveTo>
                  <a:lnTo>
                    <a:pt x="3217" y="19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50">
              <a:extLst>
                <a:ext uri="{FF2B5EF4-FFF2-40B4-BE49-F238E27FC236}">
                  <a16:creationId xmlns:a16="http://schemas.microsoft.com/office/drawing/2014/main" id="{26F30ED2-D1C1-7743-8E7B-0F19DD309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000" y="3119438"/>
              <a:ext cx="1047750" cy="1130300"/>
            </a:xfrm>
            <a:custGeom>
              <a:avLst/>
              <a:gdLst>
                <a:gd name="T0" fmla="*/ 154 w 2910"/>
                <a:gd name="T1" fmla="*/ 1329 h 3140"/>
                <a:gd name="T2" fmla="*/ 154 w 2910"/>
                <a:gd name="T3" fmla="*/ 1329 h 3140"/>
                <a:gd name="T4" fmla="*/ 444 w 2910"/>
                <a:gd name="T5" fmla="*/ 0 h 3140"/>
                <a:gd name="T6" fmla="*/ 0 w 2910"/>
                <a:gd name="T7" fmla="*/ 1482 h 3140"/>
                <a:gd name="T8" fmla="*/ 1637 w 2910"/>
                <a:gd name="T9" fmla="*/ 3139 h 3140"/>
                <a:gd name="T10" fmla="*/ 2909 w 2910"/>
                <a:gd name="T11" fmla="*/ 2581 h 3140"/>
                <a:gd name="T12" fmla="*/ 1811 w 2910"/>
                <a:gd name="T13" fmla="*/ 2985 h 3140"/>
                <a:gd name="T14" fmla="*/ 154 w 2910"/>
                <a:gd name="T15" fmla="*/ 1329 h 3140"/>
                <a:gd name="T16" fmla="*/ 154 w 2910"/>
                <a:gd name="T17" fmla="*/ 1329 h 3140"/>
                <a:gd name="T18" fmla="*/ 154 w 2910"/>
                <a:gd name="T19" fmla="*/ 1329 h 3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0" h="3140">
                  <a:moveTo>
                    <a:pt x="154" y="1329"/>
                  </a:moveTo>
                  <a:lnTo>
                    <a:pt x="154" y="1329"/>
                  </a:lnTo>
                  <a:cubicBezTo>
                    <a:pt x="154" y="810"/>
                    <a:pt x="289" y="366"/>
                    <a:pt x="444" y="0"/>
                  </a:cubicBezTo>
                  <a:cubicBezTo>
                    <a:pt x="231" y="366"/>
                    <a:pt x="0" y="905"/>
                    <a:pt x="0" y="1482"/>
                  </a:cubicBezTo>
                  <a:cubicBezTo>
                    <a:pt x="0" y="2407"/>
                    <a:pt x="733" y="3139"/>
                    <a:pt x="1637" y="3139"/>
                  </a:cubicBezTo>
                  <a:cubicBezTo>
                    <a:pt x="2139" y="3139"/>
                    <a:pt x="2601" y="2927"/>
                    <a:pt x="2909" y="2581"/>
                  </a:cubicBezTo>
                  <a:cubicBezTo>
                    <a:pt x="2620" y="2831"/>
                    <a:pt x="2235" y="2985"/>
                    <a:pt x="1811" y="2985"/>
                  </a:cubicBezTo>
                  <a:cubicBezTo>
                    <a:pt x="906" y="2985"/>
                    <a:pt x="154" y="2234"/>
                    <a:pt x="154" y="1329"/>
                  </a:cubicBezTo>
                  <a:close/>
                  <a:moveTo>
                    <a:pt x="154" y="1329"/>
                  </a:moveTo>
                  <a:lnTo>
                    <a:pt x="154" y="132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51">
              <a:extLst>
                <a:ext uri="{FF2B5EF4-FFF2-40B4-BE49-F238E27FC236}">
                  <a16:creationId xmlns:a16="http://schemas.microsoft.com/office/drawing/2014/main" id="{DB2FB84E-6954-6A46-B039-47B21A7C8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473450"/>
              <a:ext cx="465137" cy="465138"/>
            </a:xfrm>
            <a:custGeom>
              <a:avLst/>
              <a:gdLst>
                <a:gd name="T0" fmla="*/ 1291 w 1292"/>
                <a:gd name="T1" fmla="*/ 635 h 1291"/>
                <a:gd name="T2" fmla="*/ 1291 w 1292"/>
                <a:gd name="T3" fmla="*/ 635 h 1291"/>
                <a:gd name="T4" fmla="*/ 635 w 1292"/>
                <a:gd name="T5" fmla="*/ 1290 h 1291"/>
                <a:gd name="T6" fmla="*/ 0 w 1292"/>
                <a:gd name="T7" fmla="*/ 635 h 1291"/>
                <a:gd name="T8" fmla="*/ 635 w 1292"/>
                <a:gd name="T9" fmla="*/ 0 h 1291"/>
                <a:gd name="T10" fmla="*/ 1291 w 1292"/>
                <a:gd name="T11" fmla="*/ 635 h 1291"/>
                <a:gd name="T12" fmla="*/ 1291 w 1292"/>
                <a:gd name="T13" fmla="*/ 635 h 1291"/>
                <a:gd name="T14" fmla="*/ 1291 w 1292"/>
                <a:gd name="T15" fmla="*/ 635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2" h="1291">
                  <a:moveTo>
                    <a:pt x="1291" y="635"/>
                  </a:moveTo>
                  <a:lnTo>
                    <a:pt x="1291" y="635"/>
                  </a:lnTo>
                  <a:cubicBezTo>
                    <a:pt x="1291" y="1001"/>
                    <a:pt x="1002" y="1290"/>
                    <a:pt x="635" y="1290"/>
                  </a:cubicBezTo>
                  <a:cubicBezTo>
                    <a:pt x="289" y="1290"/>
                    <a:pt x="0" y="1001"/>
                    <a:pt x="0" y="635"/>
                  </a:cubicBezTo>
                  <a:cubicBezTo>
                    <a:pt x="0" y="289"/>
                    <a:pt x="289" y="0"/>
                    <a:pt x="635" y="0"/>
                  </a:cubicBezTo>
                  <a:cubicBezTo>
                    <a:pt x="1002" y="0"/>
                    <a:pt x="1291" y="289"/>
                    <a:pt x="1291" y="635"/>
                  </a:cubicBezTo>
                  <a:close/>
                  <a:moveTo>
                    <a:pt x="1291" y="635"/>
                  </a:moveTo>
                  <a:lnTo>
                    <a:pt x="1291" y="6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52">
              <a:extLst>
                <a:ext uri="{FF2B5EF4-FFF2-40B4-BE49-F238E27FC236}">
                  <a16:creationId xmlns:a16="http://schemas.microsoft.com/office/drawing/2014/main" id="{41ABC4D7-033A-8A4A-9A86-72AAAF22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775" y="3598863"/>
              <a:ext cx="215900" cy="207962"/>
            </a:xfrm>
            <a:custGeom>
              <a:avLst/>
              <a:gdLst>
                <a:gd name="T0" fmla="*/ 404 w 598"/>
                <a:gd name="T1" fmla="*/ 442 h 578"/>
                <a:gd name="T2" fmla="*/ 404 w 598"/>
                <a:gd name="T3" fmla="*/ 442 h 578"/>
                <a:gd name="T4" fmla="*/ 154 w 598"/>
                <a:gd name="T5" fmla="*/ 192 h 578"/>
                <a:gd name="T6" fmla="*/ 250 w 598"/>
                <a:gd name="T7" fmla="*/ 0 h 578"/>
                <a:gd name="T8" fmla="*/ 0 w 598"/>
                <a:gd name="T9" fmla="*/ 288 h 578"/>
                <a:gd name="T10" fmla="*/ 308 w 598"/>
                <a:gd name="T11" fmla="*/ 577 h 578"/>
                <a:gd name="T12" fmla="*/ 597 w 598"/>
                <a:gd name="T13" fmla="*/ 327 h 578"/>
                <a:gd name="T14" fmla="*/ 404 w 598"/>
                <a:gd name="T15" fmla="*/ 442 h 578"/>
                <a:gd name="T16" fmla="*/ 404 w 598"/>
                <a:gd name="T17" fmla="*/ 442 h 578"/>
                <a:gd name="T18" fmla="*/ 404 w 598"/>
                <a:gd name="T19" fmla="*/ 44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8" h="578">
                  <a:moveTo>
                    <a:pt x="404" y="442"/>
                  </a:moveTo>
                  <a:lnTo>
                    <a:pt x="404" y="442"/>
                  </a:lnTo>
                  <a:cubicBezTo>
                    <a:pt x="269" y="442"/>
                    <a:pt x="154" y="327"/>
                    <a:pt x="154" y="192"/>
                  </a:cubicBezTo>
                  <a:cubicBezTo>
                    <a:pt x="154" y="115"/>
                    <a:pt x="192" y="38"/>
                    <a:pt x="250" y="0"/>
                  </a:cubicBezTo>
                  <a:cubicBezTo>
                    <a:pt x="115" y="19"/>
                    <a:pt x="0" y="153"/>
                    <a:pt x="0" y="288"/>
                  </a:cubicBezTo>
                  <a:cubicBezTo>
                    <a:pt x="0" y="462"/>
                    <a:pt x="134" y="577"/>
                    <a:pt x="308" y="577"/>
                  </a:cubicBezTo>
                  <a:cubicBezTo>
                    <a:pt x="443" y="577"/>
                    <a:pt x="578" y="481"/>
                    <a:pt x="597" y="327"/>
                  </a:cubicBezTo>
                  <a:cubicBezTo>
                    <a:pt x="539" y="404"/>
                    <a:pt x="481" y="442"/>
                    <a:pt x="404" y="442"/>
                  </a:cubicBezTo>
                  <a:close/>
                  <a:moveTo>
                    <a:pt x="404" y="442"/>
                  </a:moveTo>
                  <a:lnTo>
                    <a:pt x="404" y="4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53">
              <a:extLst>
                <a:ext uri="{FF2B5EF4-FFF2-40B4-BE49-F238E27FC236}">
                  <a16:creationId xmlns:a16="http://schemas.microsoft.com/office/drawing/2014/main" id="{A0A0AEC0-17B5-FF44-80C8-52445EDC0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00" y="3924300"/>
              <a:ext cx="742950" cy="568325"/>
            </a:xfrm>
            <a:custGeom>
              <a:avLst/>
              <a:gdLst>
                <a:gd name="T0" fmla="*/ 251 w 2063"/>
                <a:gd name="T1" fmla="*/ 1579 h 1580"/>
                <a:gd name="T2" fmla="*/ 251 w 2063"/>
                <a:gd name="T3" fmla="*/ 1579 h 1580"/>
                <a:gd name="T4" fmla="*/ 212 w 2063"/>
                <a:gd name="T5" fmla="*/ 1560 h 1580"/>
                <a:gd name="T6" fmla="*/ 20 w 2063"/>
                <a:gd name="T7" fmla="*/ 1367 h 1580"/>
                <a:gd name="T8" fmla="*/ 0 w 2063"/>
                <a:gd name="T9" fmla="*/ 1329 h 1580"/>
                <a:gd name="T10" fmla="*/ 20 w 2063"/>
                <a:gd name="T11" fmla="*/ 1290 h 1580"/>
                <a:gd name="T12" fmla="*/ 212 w 2063"/>
                <a:gd name="T13" fmla="*/ 1098 h 1580"/>
                <a:gd name="T14" fmla="*/ 309 w 2063"/>
                <a:gd name="T15" fmla="*/ 1098 h 1580"/>
                <a:gd name="T16" fmla="*/ 309 w 2063"/>
                <a:gd name="T17" fmla="*/ 1194 h 1580"/>
                <a:gd name="T18" fmla="*/ 232 w 2063"/>
                <a:gd name="T19" fmla="*/ 1271 h 1580"/>
                <a:gd name="T20" fmla="*/ 1233 w 2063"/>
                <a:gd name="T21" fmla="*/ 924 h 1580"/>
                <a:gd name="T22" fmla="*/ 1927 w 2063"/>
                <a:gd name="T23" fmla="*/ 58 h 1580"/>
                <a:gd name="T24" fmla="*/ 2004 w 2063"/>
                <a:gd name="T25" fmla="*/ 19 h 1580"/>
                <a:gd name="T26" fmla="*/ 2042 w 2063"/>
                <a:gd name="T27" fmla="*/ 96 h 1580"/>
                <a:gd name="T28" fmla="*/ 1310 w 2063"/>
                <a:gd name="T29" fmla="*/ 1021 h 1580"/>
                <a:gd name="T30" fmla="*/ 232 w 2063"/>
                <a:gd name="T31" fmla="*/ 1386 h 1580"/>
                <a:gd name="T32" fmla="*/ 309 w 2063"/>
                <a:gd name="T33" fmla="*/ 1463 h 1580"/>
                <a:gd name="T34" fmla="*/ 309 w 2063"/>
                <a:gd name="T35" fmla="*/ 1560 h 1580"/>
                <a:gd name="T36" fmla="*/ 251 w 2063"/>
                <a:gd name="T37" fmla="*/ 1579 h 1580"/>
                <a:gd name="T38" fmla="*/ 251 w 2063"/>
                <a:gd name="T39" fmla="*/ 1579 h 1580"/>
                <a:gd name="T40" fmla="*/ 251 w 2063"/>
                <a:gd name="T41" fmla="*/ 1579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3" h="1580">
                  <a:moveTo>
                    <a:pt x="251" y="1579"/>
                  </a:moveTo>
                  <a:lnTo>
                    <a:pt x="251" y="1579"/>
                  </a:lnTo>
                  <a:cubicBezTo>
                    <a:pt x="251" y="1579"/>
                    <a:pt x="232" y="1579"/>
                    <a:pt x="212" y="1560"/>
                  </a:cubicBezTo>
                  <a:cubicBezTo>
                    <a:pt x="20" y="1367"/>
                    <a:pt x="20" y="1367"/>
                    <a:pt x="20" y="1367"/>
                  </a:cubicBezTo>
                  <a:cubicBezTo>
                    <a:pt x="20" y="1367"/>
                    <a:pt x="0" y="1348"/>
                    <a:pt x="0" y="1329"/>
                  </a:cubicBezTo>
                  <a:cubicBezTo>
                    <a:pt x="0" y="1309"/>
                    <a:pt x="20" y="1290"/>
                    <a:pt x="20" y="1290"/>
                  </a:cubicBezTo>
                  <a:cubicBezTo>
                    <a:pt x="212" y="1098"/>
                    <a:pt x="212" y="1098"/>
                    <a:pt x="212" y="1098"/>
                  </a:cubicBezTo>
                  <a:cubicBezTo>
                    <a:pt x="232" y="1078"/>
                    <a:pt x="270" y="1078"/>
                    <a:pt x="309" y="1098"/>
                  </a:cubicBezTo>
                  <a:cubicBezTo>
                    <a:pt x="328" y="1117"/>
                    <a:pt x="328" y="1155"/>
                    <a:pt x="309" y="1194"/>
                  </a:cubicBezTo>
                  <a:cubicBezTo>
                    <a:pt x="232" y="1271"/>
                    <a:pt x="232" y="1271"/>
                    <a:pt x="232" y="1271"/>
                  </a:cubicBezTo>
                  <a:cubicBezTo>
                    <a:pt x="598" y="1252"/>
                    <a:pt x="945" y="1136"/>
                    <a:pt x="1233" y="924"/>
                  </a:cubicBezTo>
                  <a:cubicBezTo>
                    <a:pt x="1561" y="713"/>
                    <a:pt x="1792" y="405"/>
                    <a:pt x="1927" y="58"/>
                  </a:cubicBezTo>
                  <a:cubicBezTo>
                    <a:pt x="1927" y="19"/>
                    <a:pt x="1965" y="0"/>
                    <a:pt x="2004" y="19"/>
                  </a:cubicBezTo>
                  <a:cubicBezTo>
                    <a:pt x="2042" y="19"/>
                    <a:pt x="2062" y="58"/>
                    <a:pt x="2042" y="96"/>
                  </a:cubicBezTo>
                  <a:cubicBezTo>
                    <a:pt x="1888" y="462"/>
                    <a:pt x="1657" y="790"/>
                    <a:pt x="1310" y="1021"/>
                  </a:cubicBezTo>
                  <a:cubicBezTo>
                    <a:pt x="1002" y="1252"/>
                    <a:pt x="617" y="1386"/>
                    <a:pt x="232" y="1386"/>
                  </a:cubicBezTo>
                  <a:cubicBezTo>
                    <a:pt x="309" y="1463"/>
                    <a:pt x="309" y="1463"/>
                    <a:pt x="309" y="1463"/>
                  </a:cubicBezTo>
                  <a:cubicBezTo>
                    <a:pt x="328" y="1502"/>
                    <a:pt x="328" y="1540"/>
                    <a:pt x="309" y="1560"/>
                  </a:cubicBezTo>
                  <a:cubicBezTo>
                    <a:pt x="289" y="1579"/>
                    <a:pt x="270" y="1579"/>
                    <a:pt x="251" y="1579"/>
                  </a:cubicBezTo>
                  <a:close/>
                  <a:moveTo>
                    <a:pt x="251" y="1579"/>
                  </a:moveTo>
                  <a:lnTo>
                    <a:pt x="251" y="15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" name="Freeform 54">
              <a:extLst>
                <a:ext uri="{FF2B5EF4-FFF2-40B4-BE49-F238E27FC236}">
                  <a16:creationId xmlns:a16="http://schemas.microsoft.com/office/drawing/2014/main" id="{D2F9045C-BA86-FA49-A2A3-CDDFAE5CC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388" y="3646488"/>
              <a:ext cx="576262" cy="735012"/>
            </a:xfrm>
            <a:custGeom>
              <a:avLst/>
              <a:gdLst>
                <a:gd name="T0" fmla="*/ 1522 w 1600"/>
                <a:gd name="T1" fmla="*/ 2042 h 2043"/>
                <a:gd name="T2" fmla="*/ 1522 w 1600"/>
                <a:gd name="T3" fmla="*/ 2042 h 2043"/>
                <a:gd name="T4" fmla="*/ 1502 w 1600"/>
                <a:gd name="T5" fmla="*/ 2042 h 2043"/>
                <a:gd name="T6" fmla="*/ 558 w 1600"/>
                <a:gd name="T7" fmla="*/ 1310 h 2043"/>
                <a:gd name="T8" fmla="*/ 212 w 1600"/>
                <a:gd name="T9" fmla="*/ 212 h 2043"/>
                <a:gd name="T10" fmla="*/ 115 w 1600"/>
                <a:gd name="T11" fmla="*/ 289 h 2043"/>
                <a:gd name="T12" fmla="*/ 38 w 1600"/>
                <a:gd name="T13" fmla="*/ 289 h 2043"/>
                <a:gd name="T14" fmla="*/ 38 w 1600"/>
                <a:gd name="T15" fmla="*/ 212 h 2043"/>
                <a:gd name="T16" fmla="*/ 212 w 1600"/>
                <a:gd name="T17" fmla="*/ 19 h 2043"/>
                <a:gd name="T18" fmla="*/ 269 w 1600"/>
                <a:gd name="T19" fmla="*/ 0 h 2043"/>
                <a:gd name="T20" fmla="*/ 308 w 1600"/>
                <a:gd name="T21" fmla="*/ 19 h 2043"/>
                <a:gd name="T22" fmla="*/ 500 w 1600"/>
                <a:gd name="T23" fmla="*/ 212 h 2043"/>
                <a:gd name="T24" fmla="*/ 500 w 1600"/>
                <a:gd name="T25" fmla="*/ 289 h 2043"/>
                <a:gd name="T26" fmla="*/ 404 w 1600"/>
                <a:gd name="T27" fmla="*/ 289 h 2043"/>
                <a:gd name="T28" fmla="*/ 327 w 1600"/>
                <a:gd name="T29" fmla="*/ 212 h 2043"/>
                <a:gd name="T30" fmla="*/ 674 w 1600"/>
                <a:gd name="T31" fmla="*/ 1233 h 2043"/>
                <a:gd name="T32" fmla="*/ 1541 w 1600"/>
                <a:gd name="T33" fmla="*/ 1907 h 2043"/>
                <a:gd name="T34" fmla="*/ 1579 w 1600"/>
                <a:gd name="T35" fmla="*/ 2003 h 2043"/>
                <a:gd name="T36" fmla="*/ 1522 w 1600"/>
                <a:gd name="T37" fmla="*/ 2042 h 2043"/>
                <a:gd name="T38" fmla="*/ 1522 w 1600"/>
                <a:gd name="T39" fmla="*/ 2042 h 2043"/>
                <a:gd name="T40" fmla="*/ 1522 w 1600"/>
                <a:gd name="T41" fmla="*/ 2042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0" h="2043">
                  <a:moveTo>
                    <a:pt x="1522" y="2042"/>
                  </a:moveTo>
                  <a:lnTo>
                    <a:pt x="1522" y="2042"/>
                  </a:lnTo>
                  <a:lnTo>
                    <a:pt x="1502" y="2042"/>
                  </a:lnTo>
                  <a:cubicBezTo>
                    <a:pt x="1117" y="1888"/>
                    <a:pt x="809" y="1638"/>
                    <a:pt x="558" y="1310"/>
                  </a:cubicBezTo>
                  <a:cubicBezTo>
                    <a:pt x="346" y="983"/>
                    <a:pt x="212" y="616"/>
                    <a:pt x="212" y="212"/>
                  </a:cubicBezTo>
                  <a:cubicBezTo>
                    <a:pt x="115" y="289"/>
                    <a:pt x="115" y="289"/>
                    <a:pt x="115" y="289"/>
                  </a:cubicBezTo>
                  <a:cubicBezTo>
                    <a:pt x="96" y="328"/>
                    <a:pt x="58" y="328"/>
                    <a:pt x="38" y="289"/>
                  </a:cubicBezTo>
                  <a:cubicBezTo>
                    <a:pt x="0" y="270"/>
                    <a:pt x="0" y="231"/>
                    <a:pt x="38" y="212"/>
                  </a:cubicBezTo>
                  <a:cubicBezTo>
                    <a:pt x="212" y="19"/>
                    <a:pt x="212" y="19"/>
                    <a:pt x="212" y="19"/>
                  </a:cubicBezTo>
                  <a:cubicBezTo>
                    <a:pt x="231" y="0"/>
                    <a:pt x="250" y="0"/>
                    <a:pt x="269" y="0"/>
                  </a:cubicBezTo>
                  <a:cubicBezTo>
                    <a:pt x="289" y="0"/>
                    <a:pt x="308" y="0"/>
                    <a:pt x="308" y="19"/>
                  </a:cubicBezTo>
                  <a:cubicBezTo>
                    <a:pt x="500" y="212"/>
                    <a:pt x="500" y="212"/>
                    <a:pt x="500" y="212"/>
                  </a:cubicBezTo>
                  <a:cubicBezTo>
                    <a:pt x="520" y="231"/>
                    <a:pt x="520" y="270"/>
                    <a:pt x="500" y="289"/>
                  </a:cubicBezTo>
                  <a:cubicBezTo>
                    <a:pt x="481" y="328"/>
                    <a:pt x="443" y="328"/>
                    <a:pt x="404" y="289"/>
                  </a:cubicBezTo>
                  <a:cubicBezTo>
                    <a:pt x="327" y="212"/>
                    <a:pt x="327" y="212"/>
                    <a:pt x="327" y="212"/>
                  </a:cubicBezTo>
                  <a:cubicBezTo>
                    <a:pt x="346" y="597"/>
                    <a:pt x="462" y="944"/>
                    <a:pt x="674" y="1233"/>
                  </a:cubicBezTo>
                  <a:cubicBezTo>
                    <a:pt x="886" y="1541"/>
                    <a:pt x="1194" y="1772"/>
                    <a:pt x="1541" y="1907"/>
                  </a:cubicBezTo>
                  <a:cubicBezTo>
                    <a:pt x="1579" y="1926"/>
                    <a:pt x="1599" y="1965"/>
                    <a:pt x="1579" y="2003"/>
                  </a:cubicBezTo>
                  <a:cubicBezTo>
                    <a:pt x="1579" y="2023"/>
                    <a:pt x="1541" y="2042"/>
                    <a:pt x="1522" y="2042"/>
                  </a:cubicBezTo>
                  <a:close/>
                  <a:moveTo>
                    <a:pt x="1522" y="2042"/>
                  </a:moveTo>
                  <a:lnTo>
                    <a:pt x="1522" y="20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" name="Freeform 55">
              <a:extLst>
                <a:ext uri="{FF2B5EF4-FFF2-40B4-BE49-F238E27FC236}">
                  <a16:creationId xmlns:a16="http://schemas.microsoft.com/office/drawing/2014/main" id="{7BDAE53A-919E-1446-B28C-3D08F516C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3937000"/>
              <a:ext cx="430213" cy="187325"/>
            </a:xfrm>
            <a:custGeom>
              <a:avLst/>
              <a:gdLst>
                <a:gd name="T0" fmla="*/ 904 w 1195"/>
                <a:gd name="T1" fmla="*/ 521 h 522"/>
                <a:gd name="T2" fmla="*/ 904 w 1195"/>
                <a:gd name="T3" fmla="*/ 521 h 522"/>
                <a:gd name="T4" fmla="*/ 115 w 1195"/>
                <a:gd name="T5" fmla="*/ 232 h 522"/>
                <a:gd name="T6" fmla="*/ 115 w 1195"/>
                <a:gd name="T7" fmla="*/ 328 h 522"/>
                <a:gd name="T8" fmla="*/ 57 w 1195"/>
                <a:gd name="T9" fmla="*/ 405 h 522"/>
                <a:gd name="T10" fmla="*/ 0 w 1195"/>
                <a:gd name="T11" fmla="*/ 328 h 522"/>
                <a:gd name="T12" fmla="*/ 0 w 1195"/>
                <a:gd name="T13" fmla="*/ 77 h 522"/>
                <a:gd name="T14" fmla="*/ 57 w 1195"/>
                <a:gd name="T15" fmla="*/ 0 h 522"/>
                <a:gd name="T16" fmla="*/ 327 w 1195"/>
                <a:gd name="T17" fmla="*/ 0 h 522"/>
                <a:gd name="T18" fmla="*/ 385 w 1195"/>
                <a:gd name="T19" fmla="*/ 77 h 522"/>
                <a:gd name="T20" fmla="*/ 327 w 1195"/>
                <a:gd name="T21" fmla="*/ 135 h 522"/>
                <a:gd name="T22" fmla="*/ 211 w 1195"/>
                <a:gd name="T23" fmla="*/ 135 h 522"/>
                <a:gd name="T24" fmla="*/ 1116 w 1195"/>
                <a:gd name="T25" fmla="*/ 386 h 522"/>
                <a:gd name="T26" fmla="*/ 1194 w 1195"/>
                <a:gd name="T27" fmla="*/ 424 h 522"/>
                <a:gd name="T28" fmla="*/ 1136 w 1195"/>
                <a:gd name="T29" fmla="*/ 501 h 522"/>
                <a:gd name="T30" fmla="*/ 904 w 1195"/>
                <a:gd name="T31" fmla="*/ 521 h 522"/>
                <a:gd name="T32" fmla="*/ 904 w 1195"/>
                <a:gd name="T33" fmla="*/ 521 h 522"/>
                <a:gd name="T34" fmla="*/ 904 w 1195"/>
                <a:gd name="T35" fmla="*/ 521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5" h="522">
                  <a:moveTo>
                    <a:pt x="904" y="521"/>
                  </a:moveTo>
                  <a:lnTo>
                    <a:pt x="904" y="521"/>
                  </a:lnTo>
                  <a:cubicBezTo>
                    <a:pt x="616" y="521"/>
                    <a:pt x="346" y="424"/>
                    <a:pt x="115" y="232"/>
                  </a:cubicBezTo>
                  <a:cubicBezTo>
                    <a:pt x="115" y="328"/>
                    <a:pt x="115" y="328"/>
                    <a:pt x="115" y="328"/>
                  </a:cubicBezTo>
                  <a:cubicBezTo>
                    <a:pt x="115" y="367"/>
                    <a:pt x="96" y="405"/>
                    <a:pt x="57" y="405"/>
                  </a:cubicBezTo>
                  <a:cubicBezTo>
                    <a:pt x="19" y="405"/>
                    <a:pt x="0" y="367"/>
                    <a:pt x="0" y="32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9"/>
                    <a:pt x="19" y="0"/>
                    <a:pt x="57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5" y="0"/>
                    <a:pt x="385" y="39"/>
                    <a:pt x="385" y="77"/>
                  </a:cubicBezTo>
                  <a:cubicBezTo>
                    <a:pt x="385" y="116"/>
                    <a:pt x="365" y="135"/>
                    <a:pt x="327" y="135"/>
                  </a:cubicBezTo>
                  <a:cubicBezTo>
                    <a:pt x="211" y="135"/>
                    <a:pt x="211" y="135"/>
                    <a:pt x="211" y="135"/>
                  </a:cubicBezTo>
                  <a:cubicBezTo>
                    <a:pt x="462" y="347"/>
                    <a:pt x="789" y="444"/>
                    <a:pt x="1116" y="386"/>
                  </a:cubicBezTo>
                  <a:cubicBezTo>
                    <a:pt x="1155" y="367"/>
                    <a:pt x="1194" y="405"/>
                    <a:pt x="1194" y="424"/>
                  </a:cubicBezTo>
                  <a:cubicBezTo>
                    <a:pt x="1194" y="463"/>
                    <a:pt x="1174" y="501"/>
                    <a:pt x="1136" y="501"/>
                  </a:cubicBezTo>
                  <a:cubicBezTo>
                    <a:pt x="1059" y="521"/>
                    <a:pt x="982" y="521"/>
                    <a:pt x="904" y="521"/>
                  </a:cubicBezTo>
                  <a:close/>
                  <a:moveTo>
                    <a:pt x="904" y="521"/>
                  </a:moveTo>
                  <a:lnTo>
                    <a:pt x="904" y="5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" name="Freeform 56">
              <a:extLst>
                <a:ext uri="{FF2B5EF4-FFF2-40B4-BE49-F238E27FC236}">
                  <a16:creationId xmlns:a16="http://schemas.microsoft.com/office/drawing/2014/main" id="{346BA3F2-5E8B-6645-8BCD-8FBF3CA4B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850" y="3598863"/>
              <a:ext cx="201613" cy="436562"/>
            </a:xfrm>
            <a:custGeom>
              <a:avLst/>
              <a:gdLst>
                <a:gd name="T0" fmla="*/ 327 w 559"/>
                <a:gd name="T1" fmla="*/ 1213 h 1214"/>
                <a:gd name="T2" fmla="*/ 327 w 559"/>
                <a:gd name="T3" fmla="*/ 1213 h 1214"/>
                <a:gd name="T4" fmla="*/ 58 w 559"/>
                <a:gd name="T5" fmla="*/ 1213 h 1214"/>
                <a:gd name="T6" fmla="*/ 0 w 559"/>
                <a:gd name="T7" fmla="*/ 1155 h 1214"/>
                <a:gd name="T8" fmla="*/ 0 w 559"/>
                <a:gd name="T9" fmla="*/ 885 h 1214"/>
                <a:gd name="T10" fmla="*/ 58 w 559"/>
                <a:gd name="T11" fmla="*/ 808 h 1214"/>
                <a:gd name="T12" fmla="*/ 116 w 559"/>
                <a:gd name="T13" fmla="*/ 885 h 1214"/>
                <a:gd name="T14" fmla="*/ 116 w 559"/>
                <a:gd name="T15" fmla="*/ 982 h 1214"/>
                <a:gd name="T16" fmla="*/ 366 w 559"/>
                <a:gd name="T17" fmla="*/ 96 h 1214"/>
                <a:gd name="T18" fmla="*/ 424 w 559"/>
                <a:gd name="T19" fmla="*/ 19 h 1214"/>
                <a:gd name="T20" fmla="*/ 481 w 559"/>
                <a:gd name="T21" fmla="*/ 57 h 1214"/>
                <a:gd name="T22" fmla="*/ 212 w 559"/>
                <a:gd name="T23" fmla="*/ 1078 h 1214"/>
                <a:gd name="T24" fmla="*/ 327 w 559"/>
                <a:gd name="T25" fmla="*/ 1078 h 1214"/>
                <a:gd name="T26" fmla="*/ 385 w 559"/>
                <a:gd name="T27" fmla="*/ 1155 h 1214"/>
                <a:gd name="T28" fmla="*/ 327 w 559"/>
                <a:gd name="T29" fmla="*/ 1213 h 1214"/>
                <a:gd name="T30" fmla="*/ 327 w 559"/>
                <a:gd name="T31" fmla="*/ 1213 h 1214"/>
                <a:gd name="T32" fmla="*/ 327 w 559"/>
                <a:gd name="T33" fmla="*/ 1213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59" h="1214">
                  <a:moveTo>
                    <a:pt x="327" y="1213"/>
                  </a:moveTo>
                  <a:lnTo>
                    <a:pt x="327" y="1213"/>
                  </a:lnTo>
                  <a:cubicBezTo>
                    <a:pt x="58" y="1213"/>
                    <a:pt x="58" y="1213"/>
                    <a:pt x="58" y="1213"/>
                  </a:cubicBezTo>
                  <a:cubicBezTo>
                    <a:pt x="19" y="1213"/>
                    <a:pt x="0" y="1175"/>
                    <a:pt x="0" y="1155"/>
                  </a:cubicBezTo>
                  <a:cubicBezTo>
                    <a:pt x="0" y="885"/>
                    <a:pt x="0" y="885"/>
                    <a:pt x="0" y="885"/>
                  </a:cubicBezTo>
                  <a:cubicBezTo>
                    <a:pt x="0" y="847"/>
                    <a:pt x="19" y="808"/>
                    <a:pt x="58" y="808"/>
                  </a:cubicBezTo>
                  <a:cubicBezTo>
                    <a:pt x="96" y="808"/>
                    <a:pt x="116" y="847"/>
                    <a:pt x="116" y="885"/>
                  </a:cubicBezTo>
                  <a:cubicBezTo>
                    <a:pt x="116" y="982"/>
                    <a:pt x="116" y="982"/>
                    <a:pt x="116" y="982"/>
                  </a:cubicBezTo>
                  <a:cubicBezTo>
                    <a:pt x="347" y="750"/>
                    <a:pt x="424" y="404"/>
                    <a:pt x="366" y="96"/>
                  </a:cubicBezTo>
                  <a:cubicBezTo>
                    <a:pt x="366" y="57"/>
                    <a:pt x="385" y="19"/>
                    <a:pt x="424" y="19"/>
                  </a:cubicBezTo>
                  <a:cubicBezTo>
                    <a:pt x="443" y="0"/>
                    <a:pt x="481" y="38"/>
                    <a:pt x="481" y="57"/>
                  </a:cubicBezTo>
                  <a:cubicBezTo>
                    <a:pt x="558" y="423"/>
                    <a:pt x="462" y="808"/>
                    <a:pt x="212" y="1078"/>
                  </a:cubicBezTo>
                  <a:cubicBezTo>
                    <a:pt x="327" y="1078"/>
                    <a:pt x="327" y="1078"/>
                    <a:pt x="327" y="1078"/>
                  </a:cubicBezTo>
                  <a:cubicBezTo>
                    <a:pt x="366" y="1078"/>
                    <a:pt x="385" y="1117"/>
                    <a:pt x="385" y="1155"/>
                  </a:cubicBezTo>
                  <a:cubicBezTo>
                    <a:pt x="385" y="1175"/>
                    <a:pt x="366" y="1213"/>
                    <a:pt x="327" y="1213"/>
                  </a:cubicBezTo>
                  <a:close/>
                  <a:moveTo>
                    <a:pt x="327" y="1213"/>
                  </a:moveTo>
                  <a:lnTo>
                    <a:pt x="327" y="12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9B2BEC77-0B7D-4E43-9019-0C347DDC5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400" y="3376613"/>
              <a:ext cx="201613" cy="430212"/>
            </a:xfrm>
            <a:custGeom>
              <a:avLst/>
              <a:gdLst>
                <a:gd name="T0" fmla="*/ 135 w 560"/>
                <a:gd name="T1" fmla="*/ 1193 h 1194"/>
                <a:gd name="T2" fmla="*/ 135 w 560"/>
                <a:gd name="T3" fmla="*/ 1193 h 1194"/>
                <a:gd name="T4" fmla="*/ 58 w 560"/>
                <a:gd name="T5" fmla="*/ 1135 h 1194"/>
                <a:gd name="T6" fmla="*/ 347 w 560"/>
                <a:gd name="T7" fmla="*/ 116 h 1194"/>
                <a:gd name="T8" fmla="*/ 232 w 560"/>
                <a:gd name="T9" fmla="*/ 116 h 1194"/>
                <a:gd name="T10" fmla="*/ 174 w 560"/>
                <a:gd name="T11" fmla="*/ 58 h 1194"/>
                <a:gd name="T12" fmla="*/ 232 w 560"/>
                <a:gd name="T13" fmla="*/ 0 h 1194"/>
                <a:gd name="T14" fmla="*/ 501 w 560"/>
                <a:gd name="T15" fmla="*/ 0 h 1194"/>
                <a:gd name="T16" fmla="*/ 559 w 560"/>
                <a:gd name="T17" fmla="*/ 58 h 1194"/>
                <a:gd name="T18" fmla="*/ 559 w 560"/>
                <a:gd name="T19" fmla="*/ 327 h 1194"/>
                <a:gd name="T20" fmla="*/ 501 w 560"/>
                <a:gd name="T21" fmla="*/ 385 h 1194"/>
                <a:gd name="T22" fmla="*/ 443 w 560"/>
                <a:gd name="T23" fmla="*/ 327 h 1194"/>
                <a:gd name="T24" fmla="*/ 443 w 560"/>
                <a:gd name="T25" fmla="*/ 211 h 1194"/>
                <a:gd name="T26" fmla="*/ 193 w 560"/>
                <a:gd name="T27" fmla="*/ 1116 h 1194"/>
                <a:gd name="T28" fmla="*/ 135 w 560"/>
                <a:gd name="T29" fmla="*/ 1193 h 1194"/>
                <a:gd name="T30" fmla="*/ 135 w 560"/>
                <a:gd name="T31" fmla="*/ 1193 h 1194"/>
                <a:gd name="T32" fmla="*/ 135 w 560"/>
                <a:gd name="T33" fmla="*/ 1193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0" h="1194">
                  <a:moveTo>
                    <a:pt x="135" y="1193"/>
                  </a:moveTo>
                  <a:lnTo>
                    <a:pt x="135" y="1193"/>
                  </a:lnTo>
                  <a:cubicBezTo>
                    <a:pt x="97" y="1193"/>
                    <a:pt x="77" y="1174"/>
                    <a:pt x="58" y="1135"/>
                  </a:cubicBezTo>
                  <a:cubicBezTo>
                    <a:pt x="0" y="769"/>
                    <a:pt x="97" y="404"/>
                    <a:pt x="347" y="116"/>
                  </a:cubicBezTo>
                  <a:cubicBezTo>
                    <a:pt x="232" y="116"/>
                    <a:pt x="232" y="116"/>
                    <a:pt x="232" y="116"/>
                  </a:cubicBezTo>
                  <a:cubicBezTo>
                    <a:pt x="193" y="116"/>
                    <a:pt x="174" y="97"/>
                    <a:pt x="174" y="58"/>
                  </a:cubicBezTo>
                  <a:cubicBezTo>
                    <a:pt x="174" y="20"/>
                    <a:pt x="193" y="0"/>
                    <a:pt x="232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40" y="0"/>
                    <a:pt x="559" y="20"/>
                    <a:pt x="559" y="58"/>
                  </a:cubicBezTo>
                  <a:cubicBezTo>
                    <a:pt x="559" y="327"/>
                    <a:pt x="559" y="327"/>
                    <a:pt x="559" y="327"/>
                  </a:cubicBezTo>
                  <a:cubicBezTo>
                    <a:pt x="559" y="365"/>
                    <a:pt x="540" y="385"/>
                    <a:pt x="501" y="385"/>
                  </a:cubicBezTo>
                  <a:cubicBezTo>
                    <a:pt x="463" y="385"/>
                    <a:pt x="443" y="365"/>
                    <a:pt x="443" y="327"/>
                  </a:cubicBezTo>
                  <a:cubicBezTo>
                    <a:pt x="443" y="211"/>
                    <a:pt x="443" y="211"/>
                    <a:pt x="443" y="211"/>
                  </a:cubicBezTo>
                  <a:cubicBezTo>
                    <a:pt x="212" y="462"/>
                    <a:pt x="135" y="789"/>
                    <a:pt x="193" y="1116"/>
                  </a:cubicBezTo>
                  <a:cubicBezTo>
                    <a:pt x="193" y="1155"/>
                    <a:pt x="174" y="1174"/>
                    <a:pt x="135" y="1193"/>
                  </a:cubicBezTo>
                  <a:close/>
                  <a:moveTo>
                    <a:pt x="135" y="1193"/>
                  </a:moveTo>
                  <a:lnTo>
                    <a:pt x="135" y="11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E60747EB-5D6D-D541-937F-926B80393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3022600"/>
              <a:ext cx="576262" cy="735013"/>
            </a:xfrm>
            <a:custGeom>
              <a:avLst/>
              <a:gdLst>
                <a:gd name="T0" fmla="*/ 1329 w 1600"/>
                <a:gd name="T1" fmla="*/ 2040 h 2041"/>
                <a:gd name="T2" fmla="*/ 1329 w 1600"/>
                <a:gd name="T3" fmla="*/ 2040 h 2041"/>
                <a:gd name="T4" fmla="*/ 1291 w 1600"/>
                <a:gd name="T5" fmla="*/ 2021 h 2041"/>
                <a:gd name="T6" fmla="*/ 1098 w 1600"/>
                <a:gd name="T7" fmla="*/ 1848 h 2041"/>
                <a:gd name="T8" fmla="*/ 1098 w 1600"/>
                <a:gd name="T9" fmla="*/ 1751 h 2041"/>
                <a:gd name="T10" fmla="*/ 1194 w 1600"/>
                <a:gd name="T11" fmla="*/ 1751 h 2041"/>
                <a:gd name="T12" fmla="*/ 1271 w 1600"/>
                <a:gd name="T13" fmla="*/ 1828 h 2041"/>
                <a:gd name="T14" fmla="*/ 924 w 1600"/>
                <a:gd name="T15" fmla="*/ 809 h 2041"/>
                <a:gd name="T16" fmla="*/ 58 w 1600"/>
                <a:gd name="T17" fmla="*/ 134 h 2041"/>
                <a:gd name="T18" fmla="*/ 20 w 1600"/>
                <a:gd name="T19" fmla="*/ 57 h 2041"/>
                <a:gd name="T20" fmla="*/ 97 w 1600"/>
                <a:gd name="T21" fmla="*/ 19 h 2041"/>
                <a:gd name="T22" fmla="*/ 1040 w 1600"/>
                <a:gd name="T23" fmla="*/ 732 h 2041"/>
                <a:gd name="T24" fmla="*/ 1387 w 1600"/>
                <a:gd name="T25" fmla="*/ 1828 h 2041"/>
                <a:gd name="T26" fmla="*/ 1483 w 1600"/>
                <a:gd name="T27" fmla="*/ 1751 h 2041"/>
                <a:gd name="T28" fmla="*/ 1561 w 1600"/>
                <a:gd name="T29" fmla="*/ 1751 h 2041"/>
                <a:gd name="T30" fmla="*/ 1561 w 1600"/>
                <a:gd name="T31" fmla="*/ 1848 h 2041"/>
                <a:gd name="T32" fmla="*/ 1387 w 1600"/>
                <a:gd name="T33" fmla="*/ 2021 h 2041"/>
                <a:gd name="T34" fmla="*/ 1329 w 1600"/>
                <a:gd name="T35" fmla="*/ 2040 h 2041"/>
                <a:gd name="T36" fmla="*/ 1329 w 1600"/>
                <a:gd name="T37" fmla="*/ 2040 h 2041"/>
                <a:gd name="T38" fmla="*/ 1329 w 1600"/>
                <a:gd name="T39" fmla="*/ 2040 h 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0" h="2041">
                  <a:moveTo>
                    <a:pt x="1329" y="2040"/>
                  </a:moveTo>
                  <a:lnTo>
                    <a:pt x="1329" y="2040"/>
                  </a:lnTo>
                  <a:cubicBezTo>
                    <a:pt x="1310" y="2040"/>
                    <a:pt x="1291" y="2040"/>
                    <a:pt x="1291" y="2021"/>
                  </a:cubicBezTo>
                  <a:cubicBezTo>
                    <a:pt x="1098" y="1848"/>
                    <a:pt x="1098" y="1848"/>
                    <a:pt x="1098" y="1848"/>
                  </a:cubicBezTo>
                  <a:cubicBezTo>
                    <a:pt x="1079" y="1809"/>
                    <a:pt x="1079" y="1771"/>
                    <a:pt x="1098" y="1751"/>
                  </a:cubicBezTo>
                  <a:cubicBezTo>
                    <a:pt x="1117" y="1732"/>
                    <a:pt x="1156" y="1732"/>
                    <a:pt x="1194" y="1751"/>
                  </a:cubicBezTo>
                  <a:cubicBezTo>
                    <a:pt x="1271" y="1828"/>
                    <a:pt x="1271" y="1828"/>
                    <a:pt x="1271" y="1828"/>
                  </a:cubicBezTo>
                  <a:cubicBezTo>
                    <a:pt x="1252" y="1463"/>
                    <a:pt x="1136" y="1116"/>
                    <a:pt x="924" y="809"/>
                  </a:cubicBezTo>
                  <a:cubicBezTo>
                    <a:pt x="713" y="500"/>
                    <a:pt x="405" y="269"/>
                    <a:pt x="58" y="134"/>
                  </a:cubicBezTo>
                  <a:cubicBezTo>
                    <a:pt x="20" y="115"/>
                    <a:pt x="0" y="96"/>
                    <a:pt x="20" y="57"/>
                  </a:cubicBezTo>
                  <a:cubicBezTo>
                    <a:pt x="20" y="19"/>
                    <a:pt x="58" y="0"/>
                    <a:pt x="97" y="19"/>
                  </a:cubicBezTo>
                  <a:cubicBezTo>
                    <a:pt x="482" y="154"/>
                    <a:pt x="790" y="404"/>
                    <a:pt x="1040" y="732"/>
                  </a:cubicBezTo>
                  <a:cubicBezTo>
                    <a:pt x="1252" y="1059"/>
                    <a:pt x="1387" y="1444"/>
                    <a:pt x="1387" y="1828"/>
                  </a:cubicBezTo>
                  <a:cubicBezTo>
                    <a:pt x="1483" y="1751"/>
                    <a:pt x="1483" y="1751"/>
                    <a:pt x="1483" y="1751"/>
                  </a:cubicBezTo>
                  <a:cubicBezTo>
                    <a:pt x="1503" y="1732"/>
                    <a:pt x="1541" y="1732"/>
                    <a:pt x="1561" y="1751"/>
                  </a:cubicBezTo>
                  <a:cubicBezTo>
                    <a:pt x="1599" y="1771"/>
                    <a:pt x="1599" y="1809"/>
                    <a:pt x="1561" y="1848"/>
                  </a:cubicBezTo>
                  <a:cubicBezTo>
                    <a:pt x="1387" y="2021"/>
                    <a:pt x="1387" y="2021"/>
                    <a:pt x="1387" y="2021"/>
                  </a:cubicBezTo>
                  <a:cubicBezTo>
                    <a:pt x="1368" y="2040"/>
                    <a:pt x="1349" y="2040"/>
                    <a:pt x="1329" y="2040"/>
                  </a:cubicBezTo>
                  <a:close/>
                  <a:moveTo>
                    <a:pt x="1329" y="2040"/>
                  </a:moveTo>
                  <a:lnTo>
                    <a:pt x="1329" y="2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E1B31F34-A1EC-7241-9FC9-B771F50EC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513" y="2911475"/>
              <a:ext cx="742950" cy="568325"/>
            </a:xfrm>
            <a:custGeom>
              <a:avLst/>
              <a:gdLst>
                <a:gd name="T0" fmla="*/ 77 w 2062"/>
                <a:gd name="T1" fmla="*/ 1578 h 1579"/>
                <a:gd name="T2" fmla="*/ 77 w 2062"/>
                <a:gd name="T3" fmla="*/ 1578 h 1579"/>
                <a:gd name="T4" fmla="*/ 58 w 2062"/>
                <a:gd name="T5" fmla="*/ 1578 h 1579"/>
                <a:gd name="T6" fmla="*/ 19 w 2062"/>
                <a:gd name="T7" fmla="*/ 1501 h 1579"/>
                <a:gd name="T8" fmla="*/ 751 w 2062"/>
                <a:gd name="T9" fmla="*/ 558 h 1579"/>
                <a:gd name="T10" fmla="*/ 1830 w 2062"/>
                <a:gd name="T11" fmla="*/ 192 h 1579"/>
                <a:gd name="T12" fmla="*/ 1753 w 2062"/>
                <a:gd name="T13" fmla="*/ 115 h 1579"/>
                <a:gd name="T14" fmla="*/ 1753 w 2062"/>
                <a:gd name="T15" fmla="*/ 38 h 1579"/>
                <a:gd name="T16" fmla="*/ 1849 w 2062"/>
                <a:gd name="T17" fmla="*/ 38 h 1579"/>
                <a:gd name="T18" fmla="*/ 2042 w 2062"/>
                <a:gd name="T19" fmla="*/ 212 h 1579"/>
                <a:gd name="T20" fmla="*/ 2061 w 2062"/>
                <a:gd name="T21" fmla="*/ 269 h 1579"/>
                <a:gd name="T22" fmla="*/ 2042 w 2062"/>
                <a:gd name="T23" fmla="*/ 308 h 1579"/>
                <a:gd name="T24" fmla="*/ 1849 w 2062"/>
                <a:gd name="T25" fmla="*/ 500 h 1579"/>
                <a:gd name="T26" fmla="*/ 1753 w 2062"/>
                <a:gd name="T27" fmla="*/ 500 h 1579"/>
                <a:gd name="T28" fmla="*/ 1753 w 2062"/>
                <a:gd name="T29" fmla="*/ 404 h 1579"/>
                <a:gd name="T30" fmla="*/ 1830 w 2062"/>
                <a:gd name="T31" fmla="*/ 327 h 1579"/>
                <a:gd name="T32" fmla="*/ 829 w 2062"/>
                <a:gd name="T33" fmla="*/ 674 h 1579"/>
                <a:gd name="T34" fmla="*/ 135 w 2062"/>
                <a:gd name="T35" fmla="*/ 1540 h 1579"/>
                <a:gd name="T36" fmla="*/ 77 w 2062"/>
                <a:gd name="T37" fmla="*/ 1578 h 1579"/>
                <a:gd name="T38" fmla="*/ 77 w 2062"/>
                <a:gd name="T39" fmla="*/ 1578 h 1579"/>
                <a:gd name="T40" fmla="*/ 77 w 2062"/>
                <a:gd name="T41" fmla="*/ 1578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2" h="1579">
                  <a:moveTo>
                    <a:pt x="77" y="1578"/>
                  </a:moveTo>
                  <a:lnTo>
                    <a:pt x="77" y="1578"/>
                  </a:lnTo>
                  <a:lnTo>
                    <a:pt x="58" y="1578"/>
                  </a:lnTo>
                  <a:cubicBezTo>
                    <a:pt x="19" y="1559"/>
                    <a:pt x="0" y="1521"/>
                    <a:pt x="19" y="1501"/>
                  </a:cubicBezTo>
                  <a:cubicBezTo>
                    <a:pt x="173" y="1117"/>
                    <a:pt x="404" y="789"/>
                    <a:pt x="751" y="558"/>
                  </a:cubicBezTo>
                  <a:cubicBezTo>
                    <a:pt x="1060" y="327"/>
                    <a:pt x="1445" y="212"/>
                    <a:pt x="1830" y="192"/>
                  </a:cubicBezTo>
                  <a:cubicBezTo>
                    <a:pt x="1753" y="115"/>
                    <a:pt x="1753" y="115"/>
                    <a:pt x="1753" y="115"/>
                  </a:cubicBezTo>
                  <a:cubicBezTo>
                    <a:pt x="1733" y="96"/>
                    <a:pt x="1733" y="58"/>
                    <a:pt x="1753" y="38"/>
                  </a:cubicBezTo>
                  <a:cubicBezTo>
                    <a:pt x="1791" y="0"/>
                    <a:pt x="1830" y="0"/>
                    <a:pt x="1849" y="38"/>
                  </a:cubicBezTo>
                  <a:cubicBezTo>
                    <a:pt x="2042" y="212"/>
                    <a:pt x="2042" y="212"/>
                    <a:pt x="2042" y="212"/>
                  </a:cubicBezTo>
                  <a:cubicBezTo>
                    <a:pt x="2042" y="231"/>
                    <a:pt x="2061" y="250"/>
                    <a:pt x="2061" y="269"/>
                  </a:cubicBezTo>
                  <a:cubicBezTo>
                    <a:pt x="2061" y="269"/>
                    <a:pt x="2042" y="289"/>
                    <a:pt x="2042" y="308"/>
                  </a:cubicBezTo>
                  <a:cubicBezTo>
                    <a:pt x="1849" y="500"/>
                    <a:pt x="1849" y="500"/>
                    <a:pt x="1849" y="500"/>
                  </a:cubicBezTo>
                  <a:cubicBezTo>
                    <a:pt x="1830" y="520"/>
                    <a:pt x="1791" y="520"/>
                    <a:pt x="1753" y="500"/>
                  </a:cubicBezTo>
                  <a:cubicBezTo>
                    <a:pt x="1733" y="462"/>
                    <a:pt x="1733" y="423"/>
                    <a:pt x="1753" y="404"/>
                  </a:cubicBezTo>
                  <a:cubicBezTo>
                    <a:pt x="1830" y="327"/>
                    <a:pt x="1830" y="327"/>
                    <a:pt x="1830" y="327"/>
                  </a:cubicBezTo>
                  <a:cubicBezTo>
                    <a:pt x="1464" y="346"/>
                    <a:pt x="1117" y="462"/>
                    <a:pt x="829" y="674"/>
                  </a:cubicBezTo>
                  <a:cubicBezTo>
                    <a:pt x="501" y="885"/>
                    <a:pt x="269" y="1194"/>
                    <a:pt x="135" y="1540"/>
                  </a:cubicBezTo>
                  <a:cubicBezTo>
                    <a:pt x="135" y="1559"/>
                    <a:pt x="115" y="1578"/>
                    <a:pt x="77" y="1578"/>
                  </a:cubicBezTo>
                  <a:close/>
                  <a:moveTo>
                    <a:pt x="77" y="1578"/>
                  </a:moveTo>
                  <a:lnTo>
                    <a:pt x="77" y="157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60">
              <a:extLst>
                <a:ext uri="{FF2B5EF4-FFF2-40B4-BE49-F238E27FC236}">
                  <a16:creationId xmlns:a16="http://schemas.microsoft.com/office/drawing/2014/main" id="{C1F53862-D2AA-254C-A10F-BFC8A9A1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25" y="3259138"/>
              <a:ext cx="430213" cy="207962"/>
            </a:xfrm>
            <a:custGeom>
              <a:avLst/>
              <a:gdLst>
                <a:gd name="T0" fmla="*/ 1137 w 1195"/>
                <a:gd name="T1" fmla="*/ 577 h 578"/>
                <a:gd name="T2" fmla="*/ 1137 w 1195"/>
                <a:gd name="T3" fmla="*/ 577 h 578"/>
                <a:gd name="T4" fmla="*/ 867 w 1195"/>
                <a:gd name="T5" fmla="*/ 577 h 578"/>
                <a:gd name="T6" fmla="*/ 809 w 1195"/>
                <a:gd name="T7" fmla="*/ 519 h 578"/>
                <a:gd name="T8" fmla="*/ 867 w 1195"/>
                <a:gd name="T9" fmla="*/ 443 h 578"/>
                <a:gd name="T10" fmla="*/ 983 w 1195"/>
                <a:gd name="T11" fmla="*/ 443 h 578"/>
                <a:gd name="T12" fmla="*/ 77 w 1195"/>
                <a:gd name="T13" fmla="*/ 212 h 578"/>
                <a:gd name="T14" fmla="*/ 0 w 1195"/>
                <a:gd name="T15" fmla="*/ 154 h 578"/>
                <a:gd name="T16" fmla="*/ 58 w 1195"/>
                <a:gd name="T17" fmla="*/ 77 h 578"/>
                <a:gd name="T18" fmla="*/ 1079 w 1195"/>
                <a:gd name="T19" fmla="*/ 366 h 578"/>
                <a:gd name="T20" fmla="*/ 1079 w 1195"/>
                <a:gd name="T21" fmla="*/ 250 h 578"/>
                <a:gd name="T22" fmla="*/ 1137 w 1195"/>
                <a:gd name="T23" fmla="*/ 192 h 578"/>
                <a:gd name="T24" fmla="*/ 1194 w 1195"/>
                <a:gd name="T25" fmla="*/ 250 h 578"/>
                <a:gd name="T26" fmla="*/ 1194 w 1195"/>
                <a:gd name="T27" fmla="*/ 519 h 578"/>
                <a:gd name="T28" fmla="*/ 1137 w 1195"/>
                <a:gd name="T29" fmla="*/ 577 h 578"/>
                <a:gd name="T30" fmla="*/ 1137 w 1195"/>
                <a:gd name="T31" fmla="*/ 577 h 578"/>
                <a:gd name="T32" fmla="*/ 1137 w 1195"/>
                <a:gd name="T33" fmla="*/ 577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5" h="578">
                  <a:moveTo>
                    <a:pt x="1137" y="577"/>
                  </a:moveTo>
                  <a:lnTo>
                    <a:pt x="1137" y="577"/>
                  </a:lnTo>
                  <a:cubicBezTo>
                    <a:pt x="867" y="577"/>
                    <a:pt x="867" y="577"/>
                    <a:pt x="867" y="577"/>
                  </a:cubicBezTo>
                  <a:cubicBezTo>
                    <a:pt x="829" y="577"/>
                    <a:pt x="809" y="558"/>
                    <a:pt x="809" y="519"/>
                  </a:cubicBezTo>
                  <a:cubicBezTo>
                    <a:pt x="809" y="481"/>
                    <a:pt x="829" y="443"/>
                    <a:pt x="867" y="443"/>
                  </a:cubicBezTo>
                  <a:cubicBezTo>
                    <a:pt x="983" y="443"/>
                    <a:pt x="983" y="443"/>
                    <a:pt x="983" y="443"/>
                  </a:cubicBezTo>
                  <a:cubicBezTo>
                    <a:pt x="732" y="231"/>
                    <a:pt x="404" y="135"/>
                    <a:pt x="77" y="212"/>
                  </a:cubicBezTo>
                  <a:cubicBezTo>
                    <a:pt x="38" y="212"/>
                    <a:pt x="0" y="192"/>
                    <a:pt x="0" y="154"/>
                  </a:cubicBezTo>
                  <a:cubicBezTo>
                    <a:pt x="0" y="115"/>
                    <a:pt x="19" y="96"/>
                    <a:pt x="58" y="77"/>
                  </a:cubicBezTo>
                  <a:cubicBezTo>
                    <a:pt x="424" y="0"/>
                    <a:pt x="790" y="115"/>
                    <a:pt x="1079" y="366"/>
                  </a:cubicBezTo>
                  <a:cubicBezTo>
                    <a:pt x="1079" y="250"/>
                    <a:pt x="1079" y="250"/>
                    <a:pt x="1079" y="250"/>
                  </a:cubicBezTo>
                  <a:cubicBezTo>
                    <a:pt x="1079" y="212"/>
                    <a:pt x="1098" y="192"/>
                    <a:pt x="1137" y="192"/>
                  </a:cubicBezTo>
                  <a:cubicBezTo>
                    <a:pt x="1175" y="192"/>
                    <a:pt x="1194" y="212"/>
                    <a:pt x="1194" y="250"/>
                  </a:cubicBezTo>
                  <a:cubicBezTo>
                    <a:pt x="1194" y="519"/>
                    <a:pt x="1194" y="519"/>
                    <a:pt x="1194" y="519"/>
                  </a:cubicBezTo>
                  <a:cubicBezTo>
                    <a:pt x="1194" y="558"/>
                    <a:pt x="1175" y="577"/>
                    <a:pt x="1137" y="577"/>
                  </a:cubicBezTo>
                  <a:close/>
                  <a:moveTo>
                    <a:pt x="1137" y="577"/>
                  </a:moveTo>
                  <a:lnTo>
                    <a:pt x="1137" y="5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CD68C7-0416-324D-8D97-2534F5B712EF}"/>
              </a:ext>
            </a:extLst>
          </p:cNvPr>
          <p:cNvGrpSpPr/>
          <p:nvPr/>
        </p:nvGrpSpPr>
        <p:grpSpPr>
          <a:xfrm>
            <a:off x="14018030" y="4435815"/>
            <a:ext cx="7148740" cy="7041794"/>
            <a:chOff x="3606800" y="2940050"/>
            <a:chExt cx="1379538" cy="1358900"/>
          </a:xfrm>
        </p:grpSpPr>
        <p:sp>
          <p:nvSpPr>
            <p:cNvPr id="18" name="Freeform 61">
              <a:extLst>
                <a:ext uri="{FF2B5EF4-FFF2-40B4-BE49-F238E27FC236}">
                  <a16:creationId xmlns:a16="http://schemas.microsoft.com/office/drawing/2014/main" id="{42DBE317-90EA-3845-86A6-AB2D420BC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788" y="2960688"/>
              <a:ext cx="901700" cy="1309687"/>
            </a:xfrm>
            <a:custGeom>
              <a:avLst/>
              <a:gdLst>
                <a:gd name="T0" fmla="*/ 616 w 2504"/>
                <a:gd name="T1" fmla="*/ 1097 h 3640"/>
                <a:gd name="T2" fmla="*/ 616 w 2504"/>
                <a:gd name="T3" fmla="*/ 1097 h 3640"/>
                <a:gd name="T4" fmla="*/ 462 w 2504"/>
                <a:gd name="T5" fmla="*/ 596 h 3640"/>
                <a:gd name="T6" fmla="*/ 77 w 2504"/>
                <a:gd name="T7" fmla="*/ 0 h 3640"/>
                <a:gd name="T8" fmla="*/ 0 w 2504"/>
                <a:gd name="T9" fmla="*/ 3639 h 3640"/>
                <a:gd name="T10" fmla="*/ 539 w 2504"/>
                <a:gd name="T11" fmla="*/ 3639 h 3640"/>
                <a:gd name="T12" fmla="*/ 1329 w 2504"/>
                <a:gd name="T13" fmla="*/ 3042 h 3640"/>
                <a:gd name="T14" fmla="*/ 2503 w 2504"/>
                <a:gd name="T15" fmla="*/ 2618 h 3640"/>
                <a:gd name="T16" fmla="*/ 2426 w 2504"/>
                <a:gd name="T17" fmla="*/ 1482 h 3640"/>
                <a:gd name="T18" fmla="*/ 2099 w 2504"/>
                <a:gd name="T19" fmla="*/ 1252 h 3640"/>
                <a:gd name="T20" fmla="*/ 616 w 2504"/>
                <a:gd name="T21" fmla="*/ 1097 h 3640"/>
                <a:gd name="T22" fmla="*/ 616 w 2504"/>
                <a:gd name="T23" fmla="*/ 1097 h 3640"/>
                <a:gd name="T24" fmla="*/ 616 w 2504"/>
                <a:gd name="T25" fmla="*/ 1097 h 3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4" h="3640">
                  <a:moveTo>
                    <a:pt x="616" y="1097"/>
                  </a:moveTo>
                  <a:lnTo>
                    <a:pt x="616" y="1097"/>
                  </a:lnTo>
                  <a:cubicBezTo>
                    <a:pt x="462" y="596"/>
                    <a:pt x="462" y="596"/>
                    <a:pt x="462" y="596"/>
                  </a:cubicBezTo>
                  <a:cubicBezTo>
                    <a:pt x="346" y="327"/>
                    <a:pt x="211" y="134"/>
                    <a:pt x="77" y="0"/>
                  </a:cubicBezTo>
                  <a:cubicBezTo>
                    <a:pt x="0" y="3639"/>
                    <a:pt x="0" y="3639"/>
                    <a:pt x="0" y="3639"/>
                  </a:cubicBezTo>
                  <a:cubicBezTo>
                    <a:pt x="539" y="3639"/>
                    <a:pt x="539" y="3639"/>
                    <a:pt x="539" y="3639"/>
                  </a:cubicBezTo>
                  <a:cubicBezTo>
                    <a:pt x="1329" y="3042"/>
                    <a:pt x="1329" y="3042"/>
                    <a:pt x="1329" y="3042"/>
                  </a:cubicBezTo>
                  <a:cubicBezTo>
                    <a:pt x="1810" y="3042"/>
                    <a:pt x="2253" y="2849"/>
                    <a:pt x="2503" y="2618"/>
                  </a:cubicBezTo>
                  <a:cubicBezTo>
                    <a:pt x="2426" y="1482"/>
                    <a:pt x="2426" y="1482"/>
                    <a:pt x="2426" y="1482"/>
                  </a:cubicBezTo>
                  <a:cubicBezTo>
                    <a:pt x="2330" y="1386"/>
                    <a:pt x="2233" y="1309"/>
                    <a:pt x="2099" y="1252"/>
                  </a:cubicBezTo>
                  <a:lnTo>
                    <a:pt x="616" y="1097"/>
                  </a:lnTo>
                  <a:close/>
                  <a:moveTo>
                    <a:pt x="616" y="1097"/>
                  </a:moveTo>
                  <a:lnTo>
                    <a:pt x="616" y="1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62">
              <a:extLst>
                <a:ext uri="{FF2B5EF4-FFF2-40B4-BE49-F238E27FC236}">
                  <a16:creationId xmlns:a16="http://schemas.microsoft.com/office/drawing/2014/main" id="{C6634FB5-BB4A-BD46-AD13-4D6B62A09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475" y="3175000"/>
              <a:ext cx="588963" cy="236538"/>
            </a:xfrm>
            <a:custGeom>
              <a:avLst/>
              <a:gdLst>
                <a:gd name="T0" fmla="*/ 154 w 1638"/>
                <a:gd name="T1" fmla="*/ 405 h 657"/>
                <a:gd name="T2" fmla="*/ 154 w 1638"/>
                <a:gd name="T3" fmla="*/ 405 h 657"/>
                <a:gd name="T4" fmla="*/ 0 w 1638"/>
                <a:gd name="T5" fmla="*/ 0 h 657"/>
                <a:gd name="T6" fmla="*/ 0 w 1638"/>
                <a:gd name="T7" fmla="*/ 540 h 657"/>
                <a:gd name="T8" fmla="*/ 115 w 1638"/>
                <a:gd name="T9" fmla="*/ 656 h 657"/>
                <a:gd name="T10" fmla="*/ 1637 w 1638"/>
                <a:gd name="T11" fmla="*/ 656 h 657"/>
                <a:gd name="T12" fmla="*/ 867 w 1638"/>
                <a:gd name="T13" fmla="*/ 501 h 657"/>
                <a:gd name="T14" fmla="*/ 154 w 1638"/>
                <a:gd name="T15" fmla="*/ 405 h 657"/>
                <a:gd name="T16" fmla="*/ 154 w 1638"/>
                <a:gd name="T17" fmla="*/ 405 h 657"/>
                <a:gd name="T18" fmla="*/ 154 w 1638"/>
                <a:gd name="T19" fmla="*/ 40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8" h="657">
                  <a:moveTo>
                    <a:pt x="154" y="405"/>
                  </a:moveTo>
                  <a:lnTo>
                    <a:pt x="154" y="405"/>
                  </a:lnTo>
                  <a:cubicBezTo>
                    <a:pt x="115" y="251"/>
                    <a:pt x="57" y="116"/>
                    <a:pt x="0" y="0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0" y="598"/>
                    <a:pt x="38" y="656"/>
                    <a:pt x="115" y="656"/>
                  </a:cubicBezTo>
                  <a:cubicBezTo>
                    <a:pt x="1637" y="656"/>
                    <a:pt x="1637" y="656"/>
                    <a:pt x="1637" y="656"/>
                  </a:cubicBezTo>
                  <a:cubicBezTo>
                    <a:pt x="1444" y="559"/>
                    <a:pt x="1194" y="501"/>
                    <a:pt x="867" y="501"/>
                  </a:cubicBezTo>
                  <a:cubicBezTo>
                    <a:pt x="867" y="501"/>
                    <a:pt x="173" y="463"/>
                    <a:pt x="154" y="405"/>
                  </a:cubicBezTo>
                  <a:close/>
                  <a:moveTo>
                    <a:pt x="154" y="405"/>
                  </a:moveTo>
                  <a:lnTo>
                    <a:pt x="154" y="40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63">
              <a:extLst>
                <a:ext uri="{FF2B5EF4-FFF2-40B4-BE49-F238E27FC236}">
                  <a16:creationId xmlns:a16="http://schemas.microsoft.com/office/drawing/2014/main" id="{C014739E-04A9-C142-8F0C-1ADCCBC3F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800" y="2940050"/>
              <a:ext cx="928688" cy="1358900"/>
            </a:xfrm>
            <a:custGeom>
              <a:avLst/>
              <a:gdLst>
                <a:gd name="T0" fmla="*/ 1406 w 2581"/>
                <a:gd name="T1" fmla="*/ 3023 h 3775"/>
                <a:gd name="T2" fmla="*/ 1406 w 2581"/>
                <a:gd name="T3" fmla="*/ 3023 h 3775"/>
                <a:gd name="T4" fmla="*/ 789 w 2581"/>
                <a:gd name="T5" fmla="*/ 3023 h 3775"/>
                <a:gd name="T6" fmla="*/ 539 w 2581"/>
                <a:gd name="T7" fmla="*/ 3273 h 3775"/>
                <a:gd name="T8" fmla="*/ 539 w 2581"/>
                <a:gd name="T9" fmla="*/ 3620 h 3775"/>
                <a:gd name="T10" fmla="*/ 154 w 2581"/>
                <a:gd name="T11" fmla="*/ 3620 h 3775"/>
                <a:gd name="T12" fmla="*/ 154 w 2581"/>
                <a:gd name="T13" fmla="*/ 58 h 3775"/>
                <a:gd name="T14" fmla="*/ 154 w 2581"/>
                <a:gd name="T15" fmla="*/ 58 h 3775"/>
                <a:gd name="T16" fmla="*/ 0 w 2581"/>
                <a:gd name="T17" fmla="*/ 135 h 3775"/>
                <a:gd name="T18" fmla="*/ 0 w 2581"/>
                <a:gd name="T19" fmla="*/ 3658 h 3775"/>
                <a:gd name="T20" fmla="*/ 115 w 2581"/>
                <a:gd name="T21" fmla="*/ 3774 h 3775"/>
                <a:gd name="T22" fmla="*/ 577 w 2581"/>
                <a:gd name="T23" fmla="*/ 3774 h 3775"/>
                <a:gd name="T24" fmla="*/ 693 w 2581"/>
                <a:gd name="T25" fmla="*/ 3658 h 3775"/>
                <a:gd name="T26" fmla="*/ 1406 w 2581"/>
                <a:gd name="T27" fmla="*/ 3177 h 3775"/>
                <a:gd name="T28" fmla="*/ 2503 w 2581"/>
                <a:gd name="T29" fmla="*/ 2830 h 3775"/>
                <a:gd name="T30" fmla="*/ 2580 w 2581"/>
                <a:gd name="T31" fmla="*/ 2676 h 3775"/>
                <a:gd name="T32" fmla="*/ 2503 w 2581"/>
                <a:gd name="T33" fmla="*/ 2676 h 3775"/>
                <a:gd name="T34" fmla="*/ 1406 w 2581"/>
                <a:gd name="T35" fmla="*/ 3023 h 3775"/>
                <a:gd name="T36" fmla="*/ 1406 w 2581"/>
                <a:gd name="T37" fmla="*/ 3023 h 3775"/>
                <a:gd name="T38" fmla="*/ 1406 w 2581"/>
                <a:gd name="T39" fmla="*/ 3023 h 3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81" h="3775">
                  <a:moveTo>
                    <a:pt x="1406" y="3023"/>
                  </a:moveTo>
                  <a:lnTo>
                    <a:pt x="1406" y="3023"/>
                  </a:lnTo>
                  <a:cubicBezTo>
                    <a:pt x="789" y="3023"/>
                    <a:pt x="789" y="3023"/>
                    <a:pt x="789" y="3023"/>
                  </a:cubicBezTo>
                  <a:cubicBezTo>
                    <a:pt x="654" y="3023"/>
                    <a:pt x="539" y="3139"/>
                    <a:pt x="539" y="3273"/>
                  </a:cubicBezTo>
                  <a:cubicBezTo>
                    <a:pt x="539" y="3620"/>
                    <a:pt x="539" y="3620"/>
                    <a:pt x="539" y="3620"/>
                  </a:cubicBezTo>
                  <a:cubicBezTo>
                    <a:pt x="154" y="3620"/>
                    <a:pt x="154" y="3620"/>
                    <a:pt x="154" y="3620"/>
                  </a:cubicBezTo>
                  <a:cubicBezTo>
                    <a:pt x="154" y="58"/>
                    <a:pt x="154" y="58"/>
                    <a:pt x="154" y="58"/>
                  </a:cubicBezTo>
                  <a:lnTo>
                    <a:pt x="154" y="58"/>
                  </a:lnTo>
                  <a:cubicBezTo>
                    <a:pt x="96" y="0"/>
                    <a:pt x="0" y="58"/>
                    <a:pt x="0" y="135"/>
                  </a:cubicBezTo>
                  <a:cubicBezTo>
                    <a:pt x="0" y="3658"/>
                    <a:pt x="0" y="3658"/>
                    <a:pt x="0" y="3658"/>
                  </a:cubicBezTo>
                  <a:cubicBezTo>
                    <a:pt x="0" y="3716"/>
                    <a:pt x="38" y="3774"/>
                    <a:pt x="115" y="3774"/>
                  </a:cubicBezTo>
                  <a:cubicBezTo>
                    <a:pt x="577" y="3774"/>
                    <a:pt x="577" y="3774"/>
                    <a:pt x="577" y="3774"/>
                  </a:cubicBezTo>
                  <a:cubicBezTo>
                    <a:pt x="635" y="3774"/>
                    <a:pt x="693" y="3716"/>
                    <a:pt x="693" y="3658"/>
                  </a:cubicBezTo>
                  <a:cubicBezTo>
                    <a:pt x="1406" y="3177"/>
                    <a:pt x="1406" y="3177"/>
                    <a:pt x="1406" y="3177"/>
                  </a:cubicBezTo>
                  <a:cubicBezTo>
                    <a:pt x="1887" y="3177"/>
                    <a:pt x="2253" y="3061"/>
                    <a:pt x="2503" y="2830"/>
                  </a:cubicBezTo>
                  <a:cubicBezTo>
                    <a:pt x="2580" y="2676"/>
                    <a:pt x="2580" y="2676"/>
                    <a:pt x="2580" y="2676"/>
                  </a:cubicBezTo>
                  <a:cubicBezTo>
                    <a:pt x="2503" y="2676"/>
                    <a:pt x="2503" y="2676"/>
                    <a:pt x="2503" y="2676"/>
                  </a:cubicBezTo>
                  <a:cubicBezTo>
                    <a:pt x="2253" y="2907"/>
                    <a:pt x="1887" y="3023"/>
                    <a:pt x="1406" y="3023"/>
                  </a:cubicBezTo>
                  <a:close/>
                  <a:moveTo>
                    <a:pt x="1406" y="3023"/>
                  </a:moveTo>
                  <a:lnTo>
                    <a:pt x="1406" y="302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779577AB-C04B-7942-B6E1-C8F97AC3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913" y="3494088"/>
              <a:ext cx="187325" cy="409575"/>
            </a:xfrm>
            <a:custGeom>
              <a:avLst/>
              <a:gdLst>
                <a:gd name="T0" fmla="*/ 231 w 522"/>
                <a:gd name="T1" fmla="*/ 366 h 1137"/>
                <a:gd name="T2" fmla="*/ 231 w 522"/>
                <a:gd name="T3" fmla="*/ 366 h 1137"/>
                <a:gd name="T4" fmla="*/ 0 w 522"/>
                <a:gd name="T5" fmla="*/ 0 h 1137"/>
                <a:gd name="T6" fmla="*/ 0 w 522"/>
                <a:gd name="T7" fmla="*/ 1136 h 1137"/>
                <a:gd name="T8" fmla="*/ 231 w 522"/>
                <a:gd name="T9" fmla="*/ 866 h 1137"/>
                <a:gd name="T10" fmla="*/ 501 w 522"/>
                <a:gd name="T11" fmla="*/ 693 h 1137"/>
                <a:gd name="T12" fmla="*/ 521 w 522"/>
                <a:gd name="T13" fmla="*/ 654 h 1137"/>
                <a:gd name="T14" fmla="*/ 231 w 522"/>
                <a:gd name="T15" fmla="*/ 366 h 1137"/>
                <a:gd name="T16" fmla="*/ 231 w 522"/>
                <a:gd name="T17" fmla="*/ 366 h 1137"/>
                <a:gd name="T18" fmla="*/ 231 w 522"/>
                <a:gd name="T19" fmla="*/ 366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2" h="1137">
                  <a:moveTo>
                    <a:pt x="231" y="366"/>
                  </a:moveTo>
                  <a:lnTo>
                    <a:pt x="231" y="366"/>
                  </a:lnTo>
                  <a:cubicBezTo>
                    <a:pt x="174" y="231"/>
                    <a:pt x="96" y="96"/>
                    <a:pt x="0" y="0"/>
                  </a:cubicBezTo>
                  <a:cubicBezTo>
                    <a:pt x="0" y="1136"/>
                    <a:pt x="0" y="1136"/>
                    <a:pt x="0" y="1136"/>
                  </a:cubicBezTo>
                  <a:cubicBezTo>
                    <a:pt x="96" y="1097"/>
                    <a:pt x="193" y="1020"/>
                    <a:pt x="231" y="866"/>
                  </a:cubicBezTo>
                  <a:cubicBezTo>
                    <a:pt x="328" y="866"/>
                    <a:pt x="424" y="789"/>
                    <a:pt x="501" y="693"/>
                  </a:cubicBezTo>
                  <a:cubicBezTo>
                    <a:pt x="501" y="674"/>
                    <a:pt x="521" y="654"/>
                    <a:pt x="521" y="654"/>
                  </a:cubicBezTo>
                  <a:cubicBezTo>
                    <a:pt x="521" y="481"/>
                    <a:pt x="386" y="366"/>
                    <a:pt x="231" y="366"/>
                  </a:cubicBezTo>
                  <a:close/>
                  <a:moveTo>
                    <a:pt x="231" y="366"/>
                  </a:moveTo>
                  <a:lnTo>
                    <a:pt x="231" y="3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65">
              <a:extLst>
                <a:ext uri="{FF2B5EF4-FFF2-40B4-BE49-F238E27FC236}">
                  <a16:creationId xmlns:a16="http://schemas.microsoft.com/office/drawing/2014/main" id="{9CC62726-27DC-6B43-BE54-09FD8078A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913" y="3743325"/>
              <a:ext cx="180975" cy="215900"/>
            </a:xfrm>
            <a:custGeom>
              <a:avLst/>
              <a:gdLst>
                <a:gd name="T0" fmla="*/ 193 w 502"/>
                <a:gd name="T1" fmla="*/ 115 h 598"/>
                <a:gd name="T2" fmla="*/ 193 w 502"/>
                <a:gd name="T3" fmla="*/ 115 h 598"/>
                <a:gd name="T4" fmla="*/ 0 w 502"/>
                <a:gd name="T5" fmla="*/ 443 h 598"/>
                <a:gd name="T6" fmla="*/ 0 w 502"/>
                <a:gd name="T7" fmla="*/ 597 h 598"/>
                <a:gd name="T8" fmla="*/ 231 w 502"/>
                <a:gd name="T9" fmla="*/ 231 h 598"/>
                <a:gd name="T10" fmla="*/ 501 w 502"/>
                <a:gd name="T11" fmla="*/ 0 h 598"/>
                <a:gd name="T12" fmla="*/ 251 w 502"/>
                <a:gd name="T13" fmla="*/ 77 h 598"/>
                <a:gd name="T14" fmla="*/ 193 w 502"/>
                <a:gd name="T15" fmla="*/ 115 h 598"/>
                <a:gd name="T16" fmla="*/ 193 w 502"/>
                <a:gd name="T17" fmla="*/ 115 h 598"/>
                <a:gd name="T18" fmla="*/ 193 w 502"/>
                <a:gd name="T19" fmla="*/ 11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2" h="598">
                  <a:moveTo>
                    <a:pt x="193" y="115"/>
                  </a:moveTo>
                  <a:lnTo>
                    <a:pt x="193" y="115"/>
                  </a:lnTo>
                  <a:cubicBezTo>
                    <a:pt x="154" y="231"/>
                    <a:pt x="96" y="366"/>
                    <a:pt x="0" y="443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116" y="501"/>
                    <a:pt x="193" y="385"/>
                    <a:pt x="231" y="231"/>
                  </a:cubicBezTo>
                  <a:cubicBezTo>
                    <a:pt x="366" y="231"/>
                    <a:pt x="482" y="135"/>
                    <a:pt x="501" y="0"/>
                  </a:cubicBezTo>
                  <a:cubicBezTo>
                    <a:pt x="443" y="58"/>
                    <a:pt x="347" y="77"/>
                    <a:pt x="251" y="77"/>
                  </a:cubicBezTo>
                  <a:cubicBezTo>
                    <a:pt x="231" y="77"/>
                    <a:pt x="193" y="96"/>
                    <a:pt x="193" y="115"/>
                  </a:cubicBezTo>
                  <a:close/>
                  <a:moveTo>
                    <a:pt x="193" y="115"/>
                  </a:moveTo>
                  <a:lnTo>
                    <a:pt x="193" y="11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66">
              <a:extLst>
                <a:ext uri="{FF2B5EF4-FFF2-40B4-BE49-F238E27FC236}">
                  <a16:creationId xmlns:a16="http://schemas.microsoft.com/office/drawing/2014/main" id="{C004EE2D-08F4-3A42-8D1F-26598D41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083050"/>
              <a:ext cx="1101725" cy="187325"/>
            </a:xfrm>
            <a:custGeom>
              <a:avLst/>
              <a:gdLst>
                <a:gd name="T0" fmla="*/ 2947 w 3062"/>
                <a:gd name="T1" fmla="*/ 0 h 521"/>
                <a:gd name="T2" fmla="*/ 2947 w 3062"/>
                <a:gd name="T3" fmla="*/ 0 h 521"/>
                <a:gd name="T4" fmla="*/ 77 w 3062"/>
                <a:gd name="T5" fmla="*/ 0 h 521"/>
                <a:gd name="T6" fmla="*/ 0 w 3062"/>
                <a:gd name="T7" fmla="*/ 520 h 521"/>
                <a:gd name="T8" fmla="*/ 3061 w 3062"/>
                <a:gd name="T9" fmla="*/ 443 h 521"/>
                <a:gd name="T10" fmla="*/ 3061 w 3062"/>
                <a:gd name="T11" fmla="*/ 116 h 521"/>
                <a:gd name="T12" fmla="*/ 2947 w 3062"/>
                <a:gd name="T13" fmla="*/ 0 h 521"/>
                <a:gd name="T14" fmla="*/ 2947 w 3062"/>
                <a:gd name="T15" fmla="*/ 0 h 521"/>
                <a:gd name="T16" fmla="*/ 2947 w 3062"/>
                <a:gd name="T1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2" h="521">
                  <a:moveTo>
                    <a:pt x="2947" y="0"/>
                  </a:moveTo>
                  <a:lnTo>
                    <a:pt x="2947" y="0"/>
                  </a:lnTo>
                  <a:cubicBezTo>
                    <a:pt x="77" y="0"/>
                    <a:pt x="77" y="0"/>
                    <a:pt x="77" y="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3061" y="443"/>
                    <a:pt x="3061" y="443"/>
                    <a:pt x="3061" y="443"/>
                  </a:cubicBezTo>
                  <a:cubicBezTo>
                    <a:pt x="3061" y="116"/>
                    <a:pt x="3061" y="116"/>
                    <a:pt x="3061" y="116"/>
                  </a:cubicBezTo>
                  <a:cubicBezTo>
                    <a:pt x="3061" y="39"/>
                    <a:pt x="3005" y="0"/>
                    <a:pt x="2947" y="0"/>
                  </a:cubicBezTo>
                  <a:close/>
                  <a:moveTo>
                    <a:pt x="2947" y="0"/>
                  </a:moveTo>
                  <a:lnTo>
                    <a:pt x="294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24" name="Freeform 67">
              <a:extLst>
                <a:ext uri="{FF2B5EF4-FFF2-40B4-BE49-F238E27FC236}">
                  <a16:creationId xmlns:a16="http://schemas.microsoft.com/office/drawing/2014/main" id="{E6F9629C-C680-714C-BF90-B8537A5E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4083050"/>
              <a:ext cx="1130300" cy="215900"/>
            </a:xfrm>
            <a:custGeom>
              <a:avLst/>
              <a:gdLst>
                <a:gd name="T0" fmla="*/ 154 w 3139"/>
                <a:gd name="T1" fmla="*/ 424 h 598"/>
                <a:gd name="T2" fmla="*/ 154 w 3139"/>
                <a:gd name="T3" fmla="*/ 424 h 598"/>
                <a:gd name="T4" fmla="*/ 154 w 3139"/>
                <a:gd name="T5" fmla="*/ 0 h 598"/>
                <a:gd name="T6" fmla="*/ 115 w 3139"/>
                <a:gd name="T7" fmla="*/ 0 h 598"/>
                <a:gd name="T8" fmla="*/ 0 w 3139"/>
                <a:gd name="T9" fmla="*/ 116 h 598"/>
                <a:gd name="T10" fmla="*/ 0 w 3139"/>
                <a:gd name="T11" fmla="*/ 481 h 598"/>
                <a:gd name="T12" fmla="*/ 115 w 3139"/>
                <a:gd name="T13" fmla="*/ 597 h 598"/>
                <a:gd name="T14" fmla="*/ 3024 w 3139"/>
                <a:gd name="T15" fmla="*/ 597 h 598"/>
                <a:gd name="T16" fmla="*/ 3138 w 3139"/>
                <a:gd name="T17" fmla="*/ 481 h 598"/>
                <a:gd name="T18" fmla="*/ 3138 w 3139"/>
                <a:gd name="T19" fmla="*/ 443 h 598"/>
                <a:gd name="T20" fmla="*/ 173 w 3139"/>
                <a:gd name="T21" fmla="*/ 443 h 598"/>
                <a:gd name="T22" fmla="*/ 154 w 3139"/>
                <a:gd name="T23" fmla="*/ 424 h 598"/>
                <a:gd name="T24" fmla="*/ 154 w 3139"/>
                <a:gd name="T25" fmla="*/ 424 h 598"/>
                <a:gd name="T26" fmla="*/ 154 w 3139"/>
                <a:gd name="T27" fmla="*/ 42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39" h="598">
                  <a:moveTo>
                    <a:pt x="154" y="424"/>
                  </a:moveTo>
                  <a:lnTo>
                    <a:pt x="154" y="424"/>
                  </a:lnTo>
                  <a:cubicBezTo>
                    <a:pt x="154" y="0"/>
                    <a:pt x="154" y="0"/>
                    <a:pt x="15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38" y="0"/>
                    <a:pt x="0" y="39"/>
                    <a:pt x="0" y="116"/>
                  </a:cubicBezTo>
                  <a:cubicBezTo>
                    <a:pt x="0" y="481"/>
                    <a:pt x="0" y="481"/>
                    <a:pt x="0" y="481"/>
                  </a:cubicBezTo>
                  <a:cubicBezTo>
                    <a:pt x="0" y="539"/>
                    <a:pt x="38" y="597"/>
                    <a:pt x="115" y="597"/>
                  </a:cubicBezTo>
                  <a:cubicBezTo>
                    <a:pt x="3024" y="597"/>
                    <a:pt x="3024" y="597"/>
                    <a:pt x="3024" y="597"/>
                  </a:cubicBezTo>
                  <a:cubicBezTo>
                    <a:pt x="3082" y="597"/>
                    <a:pt x="3138" y="539"/>
                    <a:pt x="3138" y="481"/>
                  </a:cubicBezTo>
                  <a:cubicBezTo>
                    <a:pt x="3138" y="443"/>
                    <a:pt x="3138" y="443"/>
                    <a:pt x="3138" y="443"/>
                  </a:cubicBezTo>
                  <a:cubicBezTo>
                    <a:pt x="173" y="443"/>
                    <a:pt x="173" y="443"/>
                    <a:pt x="173" y="443"/>
                  </a:cubicBezTo>
                  <a:cubicBezTo>
                    <a:pt x="154" y="443"/>
                    <a:pt x="154" y="424"/>
                    <a:pt x="154" y="424"/>
                  </a:cubicBezTo>
                  <a:close/>
                  <a:moveTo>
                    <a:pt x="154" y="424"/>
                  </a:moveTo>
                  <a:lnTo>
                    <a:pt x="154" y="4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25" name="Freeform 68">
              <a:extLst>
                <a:ext uri="{FF2B5EF4-FFF2-40B4-BE49-F238E27FC236}">
                  <a16:creationId xmlns:a16="http://schemas.microsoft.com/office/drawing/2014/main" id="{49732D68-E712-B643-840B-E85088CFF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3133725"/>
              <a:ext cx="1101725" cy="193675"/>
            </a:xfrm>
            <a:custGeom>
              <a:avLst/>
              <a:gdLst>
                <a:gd name="T0" fmla="*/ 2947 w 3062"/>
                <a:gd name="T1" fmla="*/ 0 h 540"/>
                <a:gd name="T2" fmla="*/ 2947 w 3062"/>
                <a:gd name="T3" fmla="*/ 0 h 540"/>
                <a:gd name="T4" fmla="*/ 77 w 3062"/>
                <a:gd name="T5" fmla="*/ 0 h 540"/>
                <a:gd name="T6" fmla="*/ 0 w 3062"/>
                <a:gd name="T7" fmla="*/ 539 h 540"/>
                <a:gd name="T8" fmla="*/ 3061 w 3062"/>
                <a:gd name="T9" fmla="*/ 462 h 540"/>
                <a:gd name="T10" fmla="*/ 3061 w 3062"/>
                <a:gd name="T11" fmla="*/ 115 h 540"/>
                <a:gd name="T12" fmla="*/ 2947 w 3062"/>
                <a:gd name="T13" fmla="*/ 0 h 540"/>
                <a:gd name="T14" fmla="*/ 2947 w 3062"/>
                <a:gd name="T15" fmla="*/ 0 h 540"/>
                <a:gd name="T16" fmla="*/ 2947 w 3062"/>
                <a:gd name="T17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2" h="540">
                  <a:moveTo>
                    <a:pt x="2947" y="0"/>
                  </a:moveTo>
                  <a:lnTo>
                    <a:pt x="2947" y="0"/>
                  </a:lnTo>
                  <a:cubicBezTo>
                    <a:pt x="77" y="0"/>
                    <a:pt x="77" y="0"/>
                    <a:pt x="77" y="0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3061" y="462"/>
                    <a:pt x="3061" y="462"/>
                    <a:pt x="3061" y="462"/>
                  </a:cubicBezTo>
                  <a:cubicBezTo>
                    <a:pt x="3061" y="115"/>
                    <a:pt x="3061" y="115"/>
                    <a:pt x="3061" y="115"/>
                  </a:cubicBezTo>
                  <a:cubicBezTo>
                    <a:pt x="3061" y="58"/>
                    <a:pt x="3005" y="0"/>
                    <a:pt x="2947" y="0"/>
                  </a:cubicBezTo>
                  <a:close/>
                  <a:moveTo>
                    <a:pt x="2947" y="0"/>
                  </a:moveTo>
                  <a:lnTo>
                    <a:pt x="2947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69">
              <a:extLst>
                <a:ext uri="{FF2B5EF4-FFF2-40B4-BE49-F238E27FC236}">
                  <a16:creationId xmlns:a16="http://schemas.microsoft.com/office/drawing/2014/main" id="{2A7ED32E-C7E7-B844-803D-7B94032A5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038" y="3133725"/>
              <a:ext cx="1130300" cy="222250"/>
            </a:xfrm>
            <a:custGeom>
              <a:avLst/>
              <a:gdLst>
                <a:gd name="T0" fmla="*/ 154 w 3139"/>
                <a:gd name="T1" fmla="*/ 443 h 617"/>
                <a:gd name="T2" fmla="*/ 154 w 3139"/>
                <a:gd name="T3" fmla="*/ 443 h 617"/>
                <a:gd name="T4" fmla="*/ 154 w 3139"/>
                <a:gd name="T5" fmla="*/ 0 h 617"/>
                <a:gd name="T6" fmla="*/ 115 w 3139"/>
                <a:gd name="T7" fmla="*/ 0 h 617"/>
                <a:gd name="T8" fmla="*/ 0 w 3139"/>
                <a:gd name="T9" fmla="*/ 115 h 617"/>
                <a:gd name="T10" fmla="*/ 0 w 3139"/>
                <a:gd name="T11" fmla="*/ 501 h 617"/>
                <a:gd name="T12" fmla="*/ 115 w 3139"/>
                <a:gd name="T13" fmla="*/ 616 h 617"/>
                <a:gd name="T14" fmla="*/ 3024 w 3139"/>
                <a:gd name="T15" fmla="*/ 616 h 617"/>
                <a:gd name="T16" fmla="*/ 3138 w 3139"/>
                <a:gd name="T17" fmla="*/ 501 h 617"/>
                <a:gd name="T18" fmla="*/ 3138 w 3139"/>
                <a:gd name="T19" fmla="*/ 462 h 617"/>
                <a:gd name="T20" fmla="*/ 173 w 3139"/>
                <a:gd name="T21" fmla="*/ 462 h 617"/>
                <a:gd name="T22" fmla="*/ 154 w 3139"/>
                <a:gd name="T23" fmla="*/ 443 h 617"/>
                <a:gd name="T24" fmla="*/ 154 w 3139"/>
                <a:gd name="T25" fmla="*/ 443 h 617"/>
                <a:gd name="T26" fmla="*/ 154 w 3139"/>
                <a:gd name="T27" fmla="*/ 44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39" h="617">
                  <a:moveTo>
                    <a:pt x="154" y="443"/>
                  </a:moveTo>
                  <a:lnTo>
                    <a:pt x="154" y="443"/>
                  </a:lnTo>
                  <a:cubicBezTo>
                    <a:pt x="154" y="0"/>
                    <a:pt x="154" y="0"/>
                    <a:pt x="15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38" y="0"/>
                    <a:pt x="0" y="58"/>
                    <a:pt x="0" y="115"/>
                  </a:cubicBezTo>
                  <a:cubicBezTo>
                    <a:pt x="0" y="501"/>
                    <a:pt x="0" y="501"/>
                    <a:pt x="0" y="501"/>
                  </a:cubicBezTo>
                  <a:cubicBezTo>
                    <a:pt x="0" y="559"/>
                    <a:pt x="38" y="616"/>
                    <a:pt x="115" y="616"/>
                  </a:cubicBezTo>
                  <a:cubicBezTo>
                    <a:pt x="3024" y="616"/>
                    <a:pt x="3024" y="616"/>
                    <a:pt x="3024" y="616"/>
                  </a:cubicBezTo>
                  <a:cubicBezTo>
                    <a:pt x="3082" y="616"/>
                    <a:pt x="3138" y="559"/>
                    <a:pt x="3138" y="501"/>
                  </a:cubicBezTo>
                  <a:cubicBezTo>
                    <a:pt x="3138" y="462"/>
                    <a:pt x="3138" y="462"/>
                    <a:pt x="3138" y="462"/>
                  </a:cubicBezTo>
                  <a:cubicBezTo>
                    <a:pt x="173" y="462"/>
                    <a:pt x="173" y="462"/>
                    <a:pt x="173" y="462"/>
                  </a:cubicBezTo>
                  <a:cubicBezTo>
                    <a:pt x="154" y="462"/>
                    <a:pt x="154" y="443"/>
                    <a:pt x="154" y="443"/>
                  </a:cubicBezTo>
                  <a:close/>
                  <a:moveTo>
                    <a:pt x="154" y="443"/>
                  </a:moveTo>
                  <a:lnTo>
                    <a:pt x="154" y="44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67BE17-208C-B84B-96CE-0027209575BC}"/>
              </a:ext>
            </a:extLst>
          </p:cNvPr>
          <p:cNvGrpSpPr/>
          <p:nvPr/>
        </p:nvGrpSpPr>
        <p:grpSpPr>
          <a:xfrm>
            <a:off x="3348610" y="9546106"/>
            <a:ext cx="2405063" cy="2270586"/>
            <a:chOff x="7031038" y="1192213"/>
            <a:chExt cx="1476375" cy="1393825"/>
          </a:xfrm>
        </p:grpSpPr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FF2A41A1-F05D-0A4C-A977-D182A0D6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1192213"/>
              <a:ext cx="1089025" cy="1200150"/>
            </a:xfrm>
            <a:custGeom>
              <a:avLst/>
              <a:gdLst>
                <a:gd name="T0" fmla="*/ 3024 w 3025"/>
                <a:gd name="T1" fmla="*/ 1868 h 3333"/>
                <a:gd name="T2" fmla="*/ 3024 w 3025"/>
                <a:gd name="T3" fmla="*/ 1868 h 3333"/>
                <a:gd name="T4" fmla="*/ 2292 w 3025"/>
                <a:gd name="T5" fmla="*/ 38 h 3333"/>
                <a:gd name="T6" fmla="*/ 2195 w 3025"/>
                <a:gd name="T7" fmla="*/ 0 h 3333"/>
                <a:gd name="T8" fmla="*/ 751 w 3025"/>
                <a:gd name="T9" fmla="*/ 0 h 3333"/>
                <a:gd name="T10" fmla="*/ 654 w 3025"/>
                <a:gd name="T11" fmla="*/ 38 h 3333"/>
                <a:gd name="T12" fmla="*/ 346 w 3025"/>
                <a:gd name="T13" fmla="*/ 481 h 3333"/>
                <a:gd name="T14" fmla="*/ 0 w 3025"/>
                <a:gd name="T15" fmla="*/ 1791 h 3333"/>
                <a:gd name="T16" fmla="*/ 1541 w 3025"/>
                <a:gd name="T17" fmla="*/ 3332 h 3333"/>
                <a:gd name="T18" fmla="*/ 2639 w 3025"/>
                <a:gd name="T19" fmla="*/ 2889 h 3333"/>
                <a:gd name="T20" fmla="*/ 2966 w 3025"/>
                <a:gd name="T21" fmla="*/ 2253 h 3333"/>
                <a:gd name="T22" fmla="*/ 3024 w 3025"/>
                <a:gd name="T23" fmla="*/ 1868 h 3333"/>
                <a:gd name="T24" fmla="*/ 3024 w 3025"/>
                <a:gd name="T25" fmla="*/ 1868 h 3333"/>
                <a:gd name="T26" fmla="*/ 3024 w 3025"/>
                <a:gd name="T27" fmla="*/ 1868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5" h="3333">
                  <a:moveTo>
                    <a:pt x="3024" y="1868"/>
                  </a:moveTo>
                  <a:lnTo>
                    <a:pt x="3024" y="1868"/>
                  </a:lnTo>
                  <a:cubicBezTo>
                    <a:pt x="3024" y="963"/>
                    <a:pt x="2446" y="231"/>
                    <a:pt x="2292" y="38"/>
                  </a:cubicBezTo>
                  <a:cubicBezTo>
                    <a:pt x="2253" y="19"/>
                    <a:pt x="2234" y="0"/>
                    <a:pt x="2195" y="0"/>
                  </a:cubicBezTo>
                  <a:cubicBezTo>
                    <a:pt x="751" y="0"/>
                    <a:pt x="751" y="0"/>
                    <a:pt x="751" y="0"/>
                  </a:cubicBezTo>
                  <a:cubicBezTo>
                    <a:pt x="712" y="0"/>
                    <a:pt x="674" y="19"/>
                    <a:pt x="654" y="38"/>
                  </a:cubicBezTo>
                  <a:cubicBezTo>
                    <a:pt x="597" y="115"/>
                    <a:pt x="481" y="269"/>
                    <a:pt x="346" y="481"/>
                  </a:cubicBezTo>
                  <a:cubicBezTo>
                    <a:pt x="211" y="809"/>
                    <a:pt x="0" y="1310"/>
                    <a:pt x="0" y="1791"/>
                  </a:cubicBezTo>
                  <a:cubicBezTo>
                    <a:pt x="0" y="2639"/>
                    <a:pt x="693" y="3332"/>
                    <a:pt x="1541" y="3332"/>
                  </a:cubicBezTo>
                  <a:cubicBezTo>
                    <a:pt x="1945" y="3332"/>
                    <a:pt x="2369" y="3120"/>
                    <a:pt x="2639" y="2889"/>
                  </a:cubicBezTo>
                  <a:cubicBezTo>
                    <a:pt x="2793" y="2697"/>
                    <a:pt x="2908" y="2485"/>
                    <a:pt x="2966" y="2253"/>
                  </a:cubicBezTo>
                  <a:cubicBezTo>
                    <a:pt x="3005" y="2138"/>
                    <a:pt x="3024" y="2003"/>
                    <a:pt x="3024" y="1868"/>
                  </a:cubicBezTo>
                  <a:close/>
                  <a:moveTo>
                    <a:pt x="3024" y="1868"/>
                  </a:moveTo>
                  <a:lnTo>
                    <a:pt x="3024" y="18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E07AB3C-D900-F647-9BFA-569079782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2013" y="1365250"/>
              <a:ext cx="977900" cy="1054100"/>
            </a:xfrm>
            <a:custGeom>
              <a:avLst/>
              <a:gdLst>
                <a:gd name="T0" fmla="*/ 154 w 2717"/>
                <a:gd name="T1" fmla="*/ 1233 h 2929"/>
                <a:gd name="T2" fmla="*/ 154 w 2717"/>
                <a:gd name="T3" fmla="*/ 1233 h 2929"/>
                <a:gd name="T4" fmla="*/ 423 w 2717"/>
                <a:gd name="T5" fmla="*/ 0 h 2929"/>
                <a:gd name="T6" fmla="*/ 0 w 2717"/>
                <a:gd name="T7" fmla="*/ 1387 h 2929"/>
                <a:gd name="T8" fmla="*/ 1541 w 2717"/>
                <a:gd name="T9" fmla="*/ 2928 h 2929"/>
                <a:gd name="T10" fmla="*/ 2716 w 2717"/>
                <a:gd name="T11" fmla="*/ 2408 h 2929"/>
                <a:gd name="T12" fmla="*/ 1714 w 2717"/>
                <a:gd name="T13" fmla="*/ 2774 h 2929"/>
                <a:gd name="T14" fmla="*/ 154 w 2717"/>
                <a:gd name="T15" fmla="*/ 1233 h 2929"/>
                <a:gd name="T16" fmla="*/ 154 w 2717"/>
                <a:gd name="T17" fmla="*/ 1233 h 2929"/>
                <a:gd name="T18" fmla="*/ 154 w 2717"/>
                <a:gd name="T19" fmla="*/ 1233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17" h="2929">
                  <a:moveTo>
                    <a:pt x="154" y="1233"/>
                  </a:moveTo>
                  <a:lnTo>
                    <a:pt x="154" y="1233"/>
                  </a:lnTo>
                  <a:cubicBezTo>
                    <a:pt x="154" y="752"/>
                    <a:pt x="288" y="328"/>
                    <a:pt x="423" y="0"/>
                  </a:cubicBezTo>
                  <a:cubicBezTo>
                    <a:pt x="211" y="347"/>
                    <a:pt x="0" y="829"/>
                    <a:pt x="0" y="1387"/>
                  </a:cubicBezTo>
                  <a:cubicBezTo>
                    <a:pt x="0" y="2235"/>
                    <a:pt x="693" y="2928"/>
                    <a:pt x="1541" y="2928"/>
                  </a:cubicBezTo>
                  <a:cubicBezTo>
                    <a:pt x="2022" y="2928"/>
                    <a:pt x="2427" y="2736"/>
                    <a:pt x="2716" y="2408"/>
                  </a:cubicBezTo>
                  <a:cubicBezTo>
                    <a:pt x="2446" y="2639"/>
                    <a:pt x="2099" y="2774"/>
                    <a:pt x="1714" y="2774"/>
                  </a:cubicBezTo>
                  <a:cubicBezTo>
                    <a:pt x="847" y="2774"/>
                    <a:pt x="154" y="2081"/>
                    <a:pt x="154" y="1233"/>
                  </a:cubicBezTo>
                  <a:close/>
                  <a:moveTo>
                    <a:pt x="154" y="1233"/>
                  </a:moveTo>
                  <a:lnTo>
                    <a:pt x="154" y="123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8F7126F6-2EB5-C447-A2A8-ACEF9BE5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1738" y="1692275"/>
              <a:ext cx="436562" cy="436563"/>
            </a:xfrm>
            <a:custGeom>
              <a:avLst/>
              <a:gdLst>
                <a:gd name="T0" fmla="*/ 1213 w 1214"/>
                <a:gd name="T1" fmla="*/ 597 h 1214"/>
                <a:gd name="T2" fmla="*/ 1213 w 1214"/>
                <a:gd name="T3" fmla="*/ 597 h 1214"/>
                <a:gd name="T4" fmla="*/ 597 w 1214"/>
                <a:gd name="T5" fmla="*/ 1213 h 1214"/>
                <a:gd name="T6" fmla="*/ 0 w 1214"/>
                <a:gd name="T7" fmla="*/ 597 h 1214"/>
                <a:gd name="T8" fmla="*/ 597 w 1214"/>
                <a:gd name="T9" fmla="*/ 0 h 1214"/>
                <a:gd name="T10" fmla="*/ 1213 w 1214"/>
                <a:gd name="T11" fmla="*/ 597 h 1214"/>
                <a:gd name="T12" fmla="*/ 1213 w 1214"/>
                <a:gd name="T13" fmla="*/ 597 h 1214"/>
                <a:gd name="T14" fmla="*/ 1213 w 1214"/>
                <a:gd name="T15" fmla="*/ 597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4" h="1214">
                  <a:moveTo>
                    <a:pt x="1213" y="597"/>
                  </a:moveTo>
                  <a:lnTo>
                    <a:pt x="1213" y="597"/>
                  </a:lnTo>
                  <a:cubicBezTo>
                    <a:pt x="1213" y="944"/>
                    <a:pt x="943" y="1213"/>
                    <a:pt x="597" y="1213"/>
                  </a:cubicBezTo>
                  <a:cubicBezTo>
                    <a:pt x="269" y="1213"/>
                    <a:pt x="0" y="944"/>
                    <a:pt x="0" y="597"/>
                  </a:cubicBezTo>
                  <a:cubicBezTo>
                    <a:pt x="0" y="269"/>
                    <a:pt x="269" y="0"/>
                    <a:pt x="597" y="0"/>
                  </a:cubicBezTo>
                  <a:cubicBezTo>
                    <a:pt x="943" y="0"/>
                    <a:pt x="1213" y="269"/>
                    <a:pt x="1213" y="597"/>
                  </a:cubicBezTo>
                  <a:close/>
                  <a:moveTo>
                    <a:pt x="1213" y="597"/>
                  </a:moveTo>
                  <a:lnTo>
                    <a:pt x="1213" y="59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0E27F2D7-8C06-2B45-AF94-529E422D4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9213" y="1809750"/>
              <a:ext cx="201612" cy="201613"/>
            </a:xfrm>
            <a:custGeom>
              <a:avLst/>
              <a:gdLst>
                <a:gd name="T0" fmla="*/ 366 w 559"/>
                <a:gd name="T1" fmla="*/ 404 h 560"/>
                <a:gd name="T2" fmla="*/ 366 w 559"/>
                <a:gd name="T3" fmla="*/ 404 h 560"/>
                <a:gd name="T4" fmla="*/ 135 w 559"/>
                <a:gd name="T5" fmla="*/ 193 h 560"/>
                <a:gd name="T6" fmla="*/ 231 w 559"/>
                <a:gd name="T7" fmla="*/ 0 h 560"/>
                <a:gd name="T8" fmla="*/ 0 w 559"/>
                <a:gd name="T9" fmla="*/ 270 h 560"/>
                <a:gd name="T10" fmla="*/ 270 w 559"/>
                <a:gd name="T11" fmla="*/ 559 h 560"/>
                <a:gd name="T12" fmla="*/ 558 w 559"/>
                <a:gd name="T13" fmla="*/ 308 h 560"/>
                <a:gd name="T14" fmla="*/ 366 w 559"/>
                <a:gd name="T15" fmla="*/ 404 h 560"/>
                <a:gd name="T16" fmla="*/ 366 w 559"/>
                <a:gd name="T17" fmla="*/ 404 h 560"/>
                <a:gd name="T18" fmla="*/ 366 w 559"/>
                <a:gd name="T19" fmla="*/ 404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9" h="560">
                  <a:moveTo>
                    <a:pt x="366" y="404"/>
                  </a:moveTo>
                  <a:lnTo>
                    <a:pt x="366" y="404"/>
                  </a:lnTo>
                  <a:cubicBezTo>
                    <a:pt x="250" y="404"/>
                    <a:pt x="135" y="308"/>
                    <a:pt x="135" y="193"/>
                  </a:cubicBezTo>
                  <a:cubicBezTo>
                    <a:pt x="135" y="116"/>
                    <a:pt x="173" y="39"/>
                    <a:pt x="231" y="0"/>
                  </a:cubicBezTo>
                  <a:cubicBezTo>
                    <a:pt x="96" y="19"/>
                    <a:pt x="0" y="135"/>
                    <a:pt x="0" y="270"/>
                  </a:cubicBezTo>
                  <a:cubicBezTo>
                    <a:pt x="0" y="424"/>
                    <a:pt x="116" y="559"/>
                    <a:pt x="270" y="559"/>
                  </a:cubicBezTo>
                  <a:cubicBezTo>
                    <a:pt x="424" y="559"/>
                    <a:pt x="520" y="443"/>
                    <a:pt x="558" y="308"/>
                  </a:cubicBezTo>
                  <a:cubicBezTo>
                    <a:pt x="501" y="366"/>
                    <a:pt x="443" y="404"/>
                    <a:pt x="366" y="404"/>
                  </a:cubicBezTo>
                  <a:close/>
                  <a:moveTo>
                    <a:pt x="366" y="404"/>
                  </a:moveTo>
                  <a:lnTo>
                    <a:pt x="366" y="4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D6368EBC-9D1B-3D44-B1FC-64BAC2C04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063" y="1441450"/>
              <a:ext cx="174625" cy="1144588"/>
            </a:xfrm>
            <a:custGeom>
              <a:avLst/>
              <a:gdLst>
                <a:gd name="T0" fmla="*/ 231 w 483"/>
                <a:gd name="T1" fmla="*/ 3178 h 3179"/>
                <a:gd name="T2" fmla="*/ 231 w 483"/>
                <a:gd name="T3" fmla="*/ 3178 h 3179"/>
                <a:gd name="T4" fmla="*/ 193 w 483"/>
                <a:gd name="T5" fmla="*/ 3159 h 3179"/>
                <a:gd name="T6" fmla="*/ 19 w 483"/>
                <a:gd name="T7" fmla="*/ 2986 h 3179"/>
                <a:gd name="T8" fmla="*/ 19 w 483"/>
                <a:gd name="T9" fmla="*/ 2909 h 3179"/>
                <a:gd name="T10" fmla="*/ 96 w 483"/>
                <a:gd name="T11" fmla="*/ 2909 h 3179"/>
                <a:gd name="T12" fmla="*/ 174 w 483"/>
                <a:gd name="T13" fmla="*/ 2966 h 3179"/>
                <a:gd name="T14" fmla="*/ 174 w 483"/>
                <a:gd name="T15" fmla="*/ 58 h 3179"/>
                <a:gd name="T16" fmla="*/ 231 w 483"/>
                <a:gd name="T17" fmla="*/ 0 h 3179"/>
                <a:gd name="T18" fmla="*/ 289 w 483"/>
                <a:gd name="T19" fmla="*/ 58 h 3179"/>
                <a:gd name="T20" fmla="*/ 289 w 483"/>
                <a:gd name="T21" fmla="*/ 2966 h 3179"/>
                <a:gd name="T22" fmla="*/ 366 w 483"/>
                <a:gd name="T23" fmla="*/ 2909 h 3179"/>
                <a:gd name="T24" fmla="*/ 443 w 483"/>
                <a:gd name="T25" fmla="*/ 2909 h 3179"/>
                <a:gd name="T26" fmla="*/ 443 w 483"/>
                <a:gd name="T27" fmla="*/ 2986 h 3179"/>
                <a:gd name="T28" fmla="*/ 270 w 483"/>
                <a:gd name="T29" fmla="*/ 3159 h 3179"/>
                <a:gd name="T30" fmla="*/ 231 w 483"/>
                <a:gd name="T31" fmla="*/ 3178 h 3179"/>
                <a:gd name="T32" fmla="*/ 231 w 483"/>
                <a:gd name="T33" fmla="*/ 3178 h 3179"/>
                <a:gd name="T34" fmla="*/ 231 w 483"/>
                <a:gd name="T35" fmla="*/ 3178 h 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3" h="3179">
                  <a:moveTo>
                    <a:pt x="231" y="3178"/>
                  </a:moveTo>
                  <a:lnTo>
                    <a:pt x="231" y="3178"/>
                  </a:lnTo>
                  <a:cubicBezTo>
                    <a:pt x="212" y="3178"/>
                    <a:pt x="193" y="3178"/>
                    <a:pt x="193" y="3159"/>
                  </a:cubicBezTo>
                  <a:cubicBezTo>
                    <a:pt x="19" y="2986"/>
                    <a:pt x="19" y="2986"/>
                    <a:pt x="19" y="2986"/>
                  </a:cubicBezTo>
                  <a:cubicBezTo>
                    <a:pt x="0" y="2966"/>
                    <a:pt x="0" y="2928"/>
                    <a:pt x="19" y="2909"/>
                  </a:cubicBezTo>
                  <a:cubicBezTo>
                    <a:pt x="39" y="2870"/>
                    <a:pt x="77" y="2870"/>
                    <a:pt x="96" y="2909"/>
                  </a:cubicBezTo>
                  <a:cubicBezTo>
                    <a:pt x="174" y="2966"/>
                    <a:pt x="174" y="2966"/>
                    <a:pt x="174" y="2966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74" y="20"/>
                    <a:pt x="193" y="0"/>
                    <a:pt x="231" y="0"/>
                  </a:cubicBezTo>
                  <a:cubicBezTo>
                    <a:pt x="270" y="0"/>
                    <a:pt x="289" y="20"/>
                    <a:pt x="289" y="58"/>
                  </a:cubicBezTo>
                  <a:cubicBezTo>
                    <a:pt x="289" y="2966"/>
                    <a:pt x="289" y="2966"/>
                    <a:pt x="289" y="2966"/>
                  </a:cubicBezTo>
                  <a:cubicBezTo>
                    <a:pt x="366" y="2909"/>
                    <a:pt x="366" y="2909"/>
                    <a:pt x="366" y="2909"/>
                  </a:cubicBezTo>
                  <a:cubicBezTo>
                    <a:pt x="385" y="2870"/>
                    <a:pt x="424" y="2870"/>
                    <a:pt x="443" y="2909"/>
                  </a:cubicBezTo>
                  <a:cubicBezTo>
                    <a:pt x="482" y="2928"/>
                    <a:pt x="482" y="2966"/>
                    <a:pt x="443" y="2986"/>
                  </a:cubicBezTo>
                  <a:cubicBezTo>
                    <a:pt x="270" y="3159"/>
                    <a:pt x="270" y="3159"/>
                    <a:pt x="270" y="3159"/>
                  </a:cubicBezTo>
                  <a:cubicBezTo>
                    <a:pt x="270" y="3178"/>
                    <a:pt x="251" y="3178"/>
                    <a:pt x="231" y="3178"/>
                  </a:cubicBezTo>
                  <a:close/>
                  <a:moveTo>
                    <a:pt x="231" y="3178"/>
                  </a:moveTo>
                  <a:lnTo>
                    <a:pt x="231" y="317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7C92CFAE-C7E2-CB4B-8E3D-70D515799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6938" y="1441450"/>
              <a:ext cx="173037" cy="1144588"/>
            </a:xfrm>
            <a:custGeom>
              <a:avLst/>
              <a:gdLst>
                <a:gd name="T0" fmla="*/ 192 w 482"/>
                <a:gd name="T1" fmla="*/ 3159 h 3179"/>
                <a:gd name="T2" fmla="*/ 192 w 482"/>
                <a:gd name="T3" fmla="*/ 3159 h 3179"/>
                <a:gd name="T4" fmla="*/ 19 w 482"/>
                <a:gd name="T5" fmla="*/ 2986 h 3179"/>
                <a:gd name="T6" fmla="*/ 19 w 482"/>
                <a:gd name="T7" fmla="*/ 2909 h 3179"/>
                <a:gd name="T8" fmla="*/ 115 w 482"/>
                <a:gd name="T9" fmla="*/ 2909 h 3179"/>
                <a:gd name="T10" fmla="*/ 173 w 482"/>
                <a:gd name="T11" fmla="*/ 2966 h 3179"/>
                <a:gd name="T12" fmla="*/ 173 w 482"/>
                <a:gd name="T13" fmla="*/ 58 h 3179"/>
                <a:gd name="T14" fmla="*/ 250 w 482"/>
                <a:gd name="T15" fmla="*/ 0 h 3179"/>
                <a:gd name="T16" fmla="*/ 308 w 482"/>
                <a:gd name="T17" fmla="*/ 58 h 3179"/>
                <a:gd name="T18" fmla="*/ 308 w 482"/>
                <a:gd name="T19" fmla="*/ 2966 h 3179"/>
                <a:gd name="T20" fmla="*/ 366 w 482"/>
                <a:gd name="T21" fmla="*/ 2909 h 3179"/>
                <a:gd name="T22" fmla="*/ 462 w 482"/>
                <a:gd name="T23" fmla="*/ 2909 h 3179"/>
                <a:gd name="T24" fmla="*/ 462 w 482"/>
                <a:gd name="T25" fmla="*/ 2986 h 3179"/>
                <a:gd name="T26" fmla="*/ 289 w 482"/>
                <a:gd name="T27" fmla="*/ 3159 h 3179"/>
                <a:gd name="T28" fmla="*/ 250 w 482"/>
                <a:gd name="T29" fmla="*/ 3178 h 3179"/>
                <a:gd name="T30" fmla="*/ 192 w 482"/>
                <a:gd name="T31" fmla="*/ 3159 h 3179"/>
                <a:gd name="T32" fmla="*/ 192 w 482"/>
                <a:gd name="T33" fmla="*/ 3159 h 3179"/>
                <a:gd name="T34" fmla="*/ 192 w 482"/>
                <a:gd name="T35" fmla="*/ 3159 h 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179">
                  <a:moveTo>
                    <a:pt x="192" y="3159"/>
                  </a:moveTo>
                  <a:lnTo>
                    <a:pt x="192" y="3159"/>
                  </a:lnTo>
                  <a:cubicBezTo>
                    <a:pt x="19" y="2986"/>
                    <a:pt x="19" y="2986"/>
                    <a:pt x="19" y="2986"/>
                  </a:cubicBezTo>
                  <a:cubicBezTo>
                    <a:pt x="0" y="2966"/>
                    <a:pt x="0" y="2928"/>
                    <a:pt x="19" y="2909"/>
                  </a:cubicBezTo>
                  <a:cubicBezTo>
                    <a:pt x="38" y="2870"/>
                    <a:pt x="77" y="2870"/>
                    <a:pt x="115" y="2909"/>
                  </a:cubicBezTo>
                  <a:cubicBezTo>
                    <a:pt x="173" y="2966"/>
                    <a:pt x="173" y="2966"/>
                    <a:pt x="173" y="2966"/>
                  </a:cubicBezTo>
                  <a:cubicBezTo>
                    <a:pt x="173" y="58"/>
                    <a:pt x="173" y="58"/>
                    <a:pt x="173" y="58"/>
                  </a:cubicBezTo>
                  <a:cubicBezTo>
                    <a:pt x="173" y="20"/>
                    <a:pt x="212" y="0"/>
                    <a:pt x="250" y="0"/>
                  </a:cubicBezTo>
                  <a:cubicBezTo>
                    <a:pt x="269" y="0"/>
                    <a:pt x="308" y="20"/>
                    <a:pt x="308" y="58"/>
                  </a:cubicBezTo>
                  <a:cubicBezTo>
                    <a:pt x="308" y="2966"/>
                    <a:pt x="308" y="2966"/>
                    <a:pt x="308" y="2966"/>
                  </a:cubicBezTo>
                  <a:cubicBezTo>
                    <a:pt x="366" y="2909"/>
                    <a:pt x="366" y="2909"/>
                    <a:pt x="366" y="2909"/>
                  </a:cubicBezTo>
                  <a:cubicBezTo>
                    <a:pt x="404" y="2870"/>
                    <a:pt x="443" y="2870"/>
                    <a:pt x="462" y="2909"/>
                  </a:cubicBezTo>
                  <a:cubicBezTo>
                    <a:pt x="481" y="2928"/>
                    <a:pt x="481" y="2966"/>
                    <a:pt x="462" y="2986"/>
                  </a:cubicBezTo>
                  <a:cubicBezTo>
                    <a:pt x="289" y="3159"/>
                    <a:pt x="289" y="3159"/>
                    <a:pt x="289" y="3159"/>
                  </a:cubicBezTo>
                  <a:cubicBezTo>
                    <a:pt x="269" y="3178"/>
                    <a:pt x="250" y="3178"/>
                    <a:pt x="250" y="3178"/>
                  </a:cubicBezTo>
                  <a:cubicBezTo>
                    <a:pt x="231" y="3178"/>
                    <a:pt x="212" y="3178"/>
                    <a:pt x="192" y="3159"/>
                  </a:cubicBezTo>
                  <a:close/>
                  <a:moveTo>
                    <a:pt x="192" y="3159"/>
                  </a:moveTo>
                  <a:lnTo>
                    <a:pt x="192" y="3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BEBEF158-6700-2444-B6C0-425A10DD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0" y="1441450"/>
              <a:ext cx="173038" cy="1144588"/>
            </a:xfrm>
            <a:custGeom>
              <a:avLst/>
              <a:gdLst>
                <a:gd name="T0" fmla="*/ 192 w 482"/>
                <a:gd name="T1" fmla="*/ 3159 h 3179"/>
                <a:gd name="T2" fmla="*/ 192 w 482"/>
                <a:gd name="T3" fmla="*/ 3159 h 3179"/>
                <a:gd name="T4" fmla="*/ 19 w 482"/>
                <a:gd name="T5" fmla="*/ 2986 h 3179"/>
                <a:gd name="T6" fmla="*/ 19 w 482"/>
                <a:gd name="T7" fmla="*/ 2909 h 3179"/>
                <a:gd name="T8" fmla="*/ 96 w 482"/>
                <a:gd name="T9" fmla="*/ 2909 h 3179"/>
                <a:gd name="T10" fmla="*/ 173 w 482"/>
                <a:gd name="T11" fmla="*/ 2966 h 3179"/>
                <a:gd name="T12" fmla="*/ 173 w 482"/>
                <a:gd name="T13" fmla="*/ 58 h 3179"/>
                <a:gd name="T14" fmla="*/ 231 w 482"/>
                <a:gd name="T15" fmla="*/ 0 h 3179"/>
                <a:gd name="T16" fmla="*/ 288 w 482"/>
                <a:gd name="T17" fmla="*/ 58 h 3179"/>
                <a:gd name="T18" fmla="*/ 288 w 482"/>
                <a:gd name="T19" fmla="*/ 2966 h 3179"/>
                <a:gd name="T20" fmla="*/ 365 w 482"/>
                <a:gd name="T21" fmla="*/ 2909 h 3179"/>
                <a:gd name="T22" fmla="*/ 462 w 482"/>
                <a:gd name="T23" fmla="*/ 2909 h 3179"/>
                <a:gd name="T24" fmla="*/ 462 w 482"/>
                <a:gd name="T25" fmla="*/ 2986 h 3179"/>
                <a:gd name="T26" fmla="*/ 269 w 482"/>
                <a:gd name="T27" fmla="*/ 3159 h 3179"/>
                <a:gd name="T28" fmla="*/ 231 w 482"/>
                <a:gd name="T29" fmla="*/ 3178 h 3179"/>
                <a:gd name="T30" fmla="*/ 192 w 482"/>
                <a:gd name="T31" fmla="*/ 3159 h 3179"/>
                <a:gd name="T32" fmla="*/ 192 w 482"/>
                <a:gd name="T33" fmla="*/ 3159 h 3179"/>
                <a:gd name="T34" fmla="*/ 192 w 482"/>
                <a:gd name="T35" fmla="*/ 3159 h 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179">
                  <a:moveTo>
                    <a:pt x="192" y="3159"/>
                  </a:moveTo>
                  <a:lnTo>
                    <a:pt x="192" y="3159"/>
                  </a:lnTo>
                  <a:cubicBezTo>
                    <a:pt x="19" y="2986"/>
                    <a:pt x="19" y="2986"/>
                    <a:pt x="19" y="2986"/>
                  </a:cubicBezTo>
                  <a:cubicBezTo>
                    <a:pt x="0" y="2966"/>
                    <a:pt x="0" y="2928"/>
                    <a:pt x="19" y="2909"/>
                  </a:cubicBezTo>
                  <a:cubicBezTo>
                    <a:pt x="38" y="2870"/>
                    <a:pt x="77" y="2870"/>
                    <a:pt x="96" y="2909"/>
                  </a:cubicBezTo>
                  <a:cubicBezTo>
                    <a:pt x="173" y="2966"/>
                    <a:pt x="173" y="2966"/>
                    <a:pt x="173" y="2966"/>
                  </a:cubicBezTo>
                  <a:cubicBezTo>
                    <a:pt x="173" y="58"/>
                    <a:pt x="173" y="58"/>
                    <a:pt x="173" y="58"/>
                  </a:cubicBezTo>
                  <a:cubicBezTo>
                    <a:pt x="173" y="20"/>
                    <a:pt x="211" y="0"/>
                    <a:pt x="231" y="0"/>
                  </a:cubicBezTo>
                  <a:cubicBezTo>
                    <a:pt x="269" y="0"/>
                    <a:pt x="288" y="20"/>
                    <a:pt x="288" y="58"/>
                  </a:cubicBezTo>
                  <a:cubicBezTo>
                    <a:pt x="288" y="2966"/>
                    <a:pt x="288" y="2966"/>
                    <a:pt x="288" y="2966"/>
                  </a:cubicBezTo>
                  <a:cubicBezTo>
                    <a:pt x="365" y="2909"/>
                    <a:pt x="365" y="2909"/>
                    <a:pt x="365" y="2909"/>
                  </a:cubicBezTo>
                  <a:cubicBezTo>
                    <a:pt x="385" y="2870"/>
                    <a:pt x="423" y="2870"/>
                    <a:pt x="462" y="2909"/>
                  </a:cubicBezTo>
                  <a:cubicBezTo>
                    <a:pt x="481" y="2928"/>
                    <a:pt x="481" y="2966"/>
                    <a:pt x="462" y="2986"/>
                  </a:cubicBezTo>
                  <a:cubicBezTo>
                    <a:pt x="269" y="3159"/>
                    <a:pt x="269" y="3159"/>
                    <a:pt x="269" y="3159"/>
                  </a:cubicBezTo>
                  <a:cubicBezTo>
                    <a:pt x="269" y="3178"/>
                    <a:pt x="250" y="3178"/>
                    <a:pt x="231" y="3178"/>
                  </a:cubicBezTo>
                  <a:cubicBezTo>
                    <a:pt x="211" y="3178"/>
                    <a:pt x="211" y="3178"/>
                    <a:pt x="192" y="3159"/>
                  </a:cubicBezTo>
                  <a:close/>
                  <a:moveTo>
                    <a:pt x="192" y="3159"/>
                  </a:moveTo>
                  <a:lnTo>
                    <a:pt x="192" y="31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FA1C6ABB-E344-2948-83DC-0533482FC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038" y="1227138"/>
              <a:ext cx="173037" cy="1150937"/>
            </a:xfrm>
            <a:custGeom>
              <a:avLst/>
              <a:gdLst>
                <a:gd name="T0" fmla="*/ 231 w 482"/>
                <a:gd name="T1" fmla="*/ 3198 h 3199"/>
                <a:gd name="T2" fmla="*/ 231 w 482"/>
                <a:gd name="T3" fmla="*/ 3198 h 3199"/>
                <a:gd name="T4" fmla="*/ 173 w 482"/>
                <a:gd name="T5" fmla="*/ 3140 h 3199"/>
                <a:gd name="T6" fmla="*/ 173 w 482"/>
                <a:gd name="T7" fmla="*/ 212 h 3199"/>
                <a:gd name="T8" fmla="*/ 96 w 482"/>
                <a:gd name="T9" fmla="*/ 289 h 3199"/>
                <a:gd name="T10" fmla="*/ 19 w 482"/>
                <a:gd name="T11" fmla="*/ 289 h 3199"/>
                <a:gd name="T12" fmla="*/ 19 w 482"/>
                <a:gd name="T13" fmla="*/ 212 h 3199"/>
                <a:gd name="T14" fmla="*/ 193 w 482"/>
                <a:gd name="T15" fmla="*/ 38 h 3199"/>
                <a:gd name="T16" fmla="*/ 270 w 482"/>
                <a:gd name="T17" fmla="*/ 38 h 3199"/>
                <a:gd name="T18" fmla="*/ 443 w 482"/>
                <a:gd name="T19" fmla="*/ 212 h 3199"/>
                <a:gd name="T20" fmla="*/ 443 w 482"/>
                <a:gd name="T21" fmla="*/ 289 h 3199"/>
                <a:gd name="T22" fmla="*/ 366 w 482"/>
                <a:gd name="T23" fmla="*/ 289 h 3199"/>
                <a:gd name="T24" fmla="*/ 289 w 482"/>
                <a:gd name="T25" fmla="*/ 212 h 3199"/>
                <a:gd name="T26" fmla="*/ 289 w 482"/>
                <a:gd name="T27" fmla="*/ 3140 h 3199"/>
                <a:gd name="T28" fmla="*/ 231 w 482"/>
                <a:gd name="T29" fmla="*/ 3198 h 3199"/>
                <a:gd name="T30" fmla="*/ 231 w 482"/>
                <a:gd name="T31" fmla="*/ 3198 h 3199"/>
                <a:gd name="T32" fmla="*/ 231 w 482"/>
                <a:gd name="T33" fmla="*/ 3198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3199">
                  <a:moveTo>
                    <a:pt x="231" y="3198"/>
                  </a:moveTo>
                  <a:lnTo>
                    <a:pt x="231" y="3198"/>
                  </a:lnTo>
                  <a:cubicBezTo>
                    <a:pt x="193" y="3198"/>
                    <a:pt x="173" y="3159"/>
                    <a:pt x="173" y="3140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96" y="289"/>
                    <a:pt x="96" y="289"/>
                    <a:pt x="96" y="289"/>
                  </a:cubicBezTo>
                  <a:cubicBezTo>
                    <a:pt x="77" y="308"/>
                    <a:pt x="39" y="308"/>
                    <a:pt x="19" y="289"/>
                  </a:cubicBezTo>
                  <a:cubicBezTo>
                    <a:pt x="0" y="270"/>
                    <a:pt x="0" y="231"/>
                    <a:pt x="19" y="212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212" y="0"/>
                    <a:pt x="250" y="0"/>
                    <a:pt x="270" y="38"/>
                  </a:cubicBezTo>
                  <a:cubicBezTo>
                    <a:pt x="443" y="212"/>
                    <a:pt x="443" y="212"/>
                    <a:pt x="443" y="212"/>
                  </a:cubicBezTo>
                  <a:cubicBezTo>
                    <a:pt x="481" y="231"/>
                    <a:pt x="481" y="270"/>
                    <a:pt x="443" y="289"/>
                  </a:cubicBezTo>
                  <a:cubicBezTo>
                    <a:pt x="424" y="308"/>
                    <a:pt x="385" y="308"/>
                    <a:pt x="366" y="289"/>
                  </a:cubicBezTo>
                  <a:cubicBezTo>
                    <a:pt x="289" y="212"/>
                    <a:pt x="289" y="212"/>
                    <a:pt x="289" y="212"/>
                  </a:cubicBezTo>
                  <a:cubicBezTo>
                    <a:pt x="289" y="3140"/>
                    <a:pt x="289" y="3140"/>
                    <a:pt x="289" y="3140"/>
                  </a:cubicBezTo>
                  <a:cubicBezTo>
                    <a:pt x="289" y="3159"/>
                    <a:pt x="270" y="3198"/>
                    <a:pt x="231" y="3198"/>
                  </a:cubicBezTo>
                  <a:close/>
                  <a:moveTo>
                    <a:pt x="231" y="3198"/>
                  </a:moveTo>
                  <a:lnTo>
                    <a:pt x="231" y="31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C74F8BE2-BC27-754C-AF9C-254BE911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1250" y="1227138"/>
              <a:ext cx="174625" cy="1074737"/>
            </a:xfrm>
            <a:custGeom>
              <a:avLst/>
              <a:gdLst>
                <a:gd name="T0" fmla="*/ 251 w 483"/>
                <a:gd name="T1" fmla="*/ 2986 h 2987"/>
                <a:gd name="T2" fmla="*/ 251 w 483"/>
                <a:gd name="T3" fmla="*/ 2986 h 2987"/>
                <a:gd name="T4" fmla="*/ 193 w 483"/>
                <a:gd name="T5" fmla="*/ 2928 h 2987"/>
                <a:gd name="T6" fmla="*/ 193 w 483"/>
                <a:gd name="T7" fmla="*/ 212 h 2987"/>
                <a:gd name="T8" fmla="*/ 116 w 483"/>
                <a:gd name="T9" fmla="*/ 289 h 2987"/>
                <a:gd name="T10" fmla="*/ 38 w 483"/>
                <a:gd name="T11" fmla="*/ 289 h 2987"/>
                <a:gd name="T12" fmla="*/ 38 w 483"/>
                <a:gd name="T13" fmla="*/ 212 h 2987"/>
                <a:gd name="T14" fmla="*/ 212 w 483"/>
                <a:gd name="T15" fmla="*/ 38 h 2987"/>
                <a:gd name="T16" fmla="*/ 289 w 483"/>
                <a:gd name="T17" fmla="*/ 38 h 2987"/>
                <a:gd name="T18" fmla="*/ 463 w 483"/>
                <a:gd name="T19" fmla="*/ 212 h 2987"/>
                <a:gd name="T20" fmla="*/ 463 w 483"/>
                <a:gd name="T21" fmla="*/ 289 h 2987"/>
                <a:gd name="T22" fmla="*/ 386 w 483"/>
                <a:gd name="T23" fmla="*/ 289 h 2987"/>
                <a:gd name="T24" fmla="*/ 308 w 483"/>
                <a:gd name="T25" fmla="*/ 212 h 2987"/>
                <a:gd name="T26" fmla="*/ 308 w 483"/>
                <a:gd name="T27" fmla="*/ 2928 h 2987"/>
                <a:gd name="T28" fmla="*/ 251 w 483"/>
                <a:gd name="T29" fmla="*/ 2986 h 2987"/>
                <a:gd name="T30" fmla="*/ 251 w 483"/>
                <a:gd name="T31" fmla="*/ 2986 h 2987"/>
                <a:gd name="T32" fmla="*/ 251 w 483"/>
                <a:gd name="T33" fmla="*/ 2986 h 2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3" h="2987">
                  <a:moveTo>
                    <a:pt x="251" y="2986"/>
                  </a:moveTo>
                  <a:lnTo>
                    <a:pt x="251" y="2986"/>
                  </a:lnTo>
                  <a:cubicBezTo>
                    <a:pt x="212" y="2986"/>
                    <a:pt x="193" y="2967"/>
                    <a:pt x="193" y="2928"/>
                  </a:cubicBezTo>
                  <a:cubicBezTo>
                    <a:pt x="193" y="212"/>
                    <a:pt x="193" y="212"/>
                    <a:pt x="193" y="212"/>
                  </a:cubicBezTo>
                  <a:cubicBezTo>
                    <a:pt x="116" y="289"/>
                    <a:pt x="116" y="289"/>
                    <a:pt x="116" y="289"/>
                  </a:cubicBezTo>
                  <a:cubicBezTo>
                    <a:pt x="96" y="308"/>
                    <a:pt x="58" y="308"/>
                    <a:pt x="38" y="289"/>
                  </a:cubicBezTo>
                  <a:cubicBezTo>
                    <a:pt x="0" y="270"/>
                    <a:pt x="0" y="231"/>
                    <a:pt x="38" y="212"/>
                  </a:cubicBezTo>
                  <a:cubicBezTo>
                    <a:pt x="212" y="38"/>
                    <a:pt x="212" y="38"/>
                    <a:pt x="212" y="38"/>
                  </a:cubicBezTo>
                  <a:cubicBezTo>
                    <a:pt x="231" y="0"/>
                    <a:pt x="270" y="0"/>
                    <a:pt x="289" y="38"/>
                  </a:cubicBezTo>
                  <a:cubicBezTo>
                    <a:pt x="463" y="212"/>
                    <a:pt x="463" y="212"/>
                    <a:pt x="463" y="212"/>
                  </a:cubicBezTo>
                  <a:cubicBezTo>
                    <a:pt x="482" y="231"/>
                    <a:pt x="482" y="270"/>
                    <a:pt x="463" y="289"/>
                  </a:cubicBezTo>
                  <a:cubicBezTo>
                    <a:pt x="443" y="308"/>
                    <a:pt x="405" y="308"/>
                    <a:pt x="386" y="289"/>
                  </a:cubicBezTo>
                  <a:cubicBezTo>
                    <a:pt x="308" y="212"/>
                    <a:pt x="308" y="212"/>
                    <a:pt x="308" y="212"/>
                  </a:cubicBezTo>
                  <a:cubicBezTo>
                    <a:pt x="308" y="2928"/>
                    <a:pt x="308" y="2928"/>
                    <a:pt x="308" y="2928"/>
                  </a:cubicBezTo>
                  <a:cubicBezTo>
                    <a:pt x="308" y="2967"/>
                    <a:pt x="289" y="2986"/>
                    <a:pt x="251" y="2986"/>
                  </a:cubicBezTo>
                  <a:close/>
                  <a:moveTo>
                    <a:pt x="251" y="2986"/>
                  </a:moveTo>
                  <a:lnTo>
                    <a:pt x="251" y="29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3642A263-E22A-7142-AE91-EE415B533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375" y="1227138"/>
              <a:ext cx="173038" cy="1150937"/>
            </a:xfrm>
            <a:custGeom>
              <a:avLst/>
              <a:gdLst>
                <a:gd name="T0" fmla="*/ 173 w 482"/>
                <a:gd name="T1" fmla="*/ 3140 h 3199"/>
                <a:gd name="T2" fmla="*/ 173 w 482"/>
                <a:gd name="T3" fmla="*/ 3140 h 3199"/>
                <a:gd name="T4" fmla="*/ 173 w 482"/>
                <a:gd name="T5" fmla="*/ 212 h 3199"/>
                <a:gd name="T6" fmla="*/ 116 w 482"/>
                <a:gd name="T7" fmla="*/ 289 h 3199"/>
                <a:gd name="T8" fmla="*/ 19 w 482"/>
                <a:gd name="T9" fmla="*/ 289 h 3199"/>
                <a:gd name="T10" fmla="*/ 19 w 482"/>
                <a:gd name="T11" fmla="*/ 212 h 3199"/>
                <a:gd name="T12" fmla="*/ 193 w 482"/>
                <a:gd name="T13" fmla="*/ 38 h 3199"/>
                <a:gd name="T14" fmla="*/ 289 w 482"/>
                <a:gd name="T15" fmla="*/ 38 h 3199"/>
                <a:gd name="T16" fmla="*/ 462 w 482"/>
                <a:gd name="T17" fmla="*/ 212 h 3199"/>
                <a:gd name="T18" fmla="*/ 462 w 482"/>
                <a:gd name="T19" fmla="*/ 289 h 3199"/>
                <a:gd name="T20" fmla="*/ 366 w 482"/>
                <a:gd name="T21" fmla="*/ 289 h 3199"/>
                <a:gd name="T22" fmla="*/ 308 w 482"/>
                <a:gd name="T23" fmla="*/ 212 h 3199"/>
                <a:gd name="T24" fmla="*/ 308 w 482"/>
                <a:gd name="T25" fmla="*/ 3140 h 3199"/>
                <a:gd name="T26" fmla="*/ 231 w 482"/>
                <a:gd name="T27" fmla="*/ 3198 h 3199"/>
                <a:gd name="T28" fmla="*/ 173 w 482"/>
                <a:gd name="T29" fmla="*/ 3140 h 3199"/>
                <a:gd name="T30" fmla="*/ 173 w 482"/>
                <a:gd name="T31" fmla="*/ 3140 h 3199"/>
                <a:gd name="T32" fmla="*/ 173 w 482"/>
                <a:gd name="T33" fmla="*/ 314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2" h="3199">
                  <a:moveTo>
                    <a:pt x="173" y="3140"/>
                  </a:moveTo>
                  <a:lnTo>
                    <a:pt x="173" y="3140"/>
                  </a:lnTo>
                  <a:cubicBezTo>
                    <a:pt x="173" y="212"/>
                    <a:pt x="173" y="212"/>
                    <a:pt x="173" y="212"/>
                  </a:cubicBezTo>
                  <a:cubicBezTo>
                    <a:pt x="116" y="289"/>
                    <a:pt x="116" y="289"/>
                    <a:pt x="116" y="289"/>
                  </a:cubicBezTo>
                  <a:cubicBezTo>
                    <a:pt x="77" y="308"/>
                    <a:pt x="39" y="308"/>
                    <a:pt x="19" y="289"/>
                  </a:cubicBezTo>
                  <a:cubicBezTo>
                    <a:pt x="0" y="270"/>
                    <a:pt x="0" y="231"/>
                    <a:pt x="19" y="212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212" y="0"/>
                    <a:pt x="250" y="0"/>
                    <a:pt x="289" y="38"/>
                  </a:cubicBezTo>
                  <a:cubicBezTo>
                    <a:pt x="462" y="212"/>
                    <a:pt x="462" y="212"/>
                    <a:pt x="462" y="212"/>
                  </a:cubicBezTo>
                  <a:cubicBezTo>
                    <a:pt x="481" y="231"/>
                    <a:pt x="481" y="270"/>
                    <a:pt x="462" y="289"/>
                  </a:cubicBezTo>
                  <a:cubicBezTo>
                    <a:pt x="443" y="308"/>
                    <a:pt x="404" y="308"/>
                    <a:pt x="366" y="289"/>
                  </a:cubicBezTo>
                  <a:cubicBezTo>
                    <a:pt x="308" y="212"/>
                    <a:pt x="308" y="212"/>
                    <a:pt x="308" y="212"/>
                  </a:cubicBezTo>
                  <a:cubicBezTo>
                    <a:pt x="308" y="3140"/>
                    <a:pt x="308" y="3140"/>
                    <a:pt x="308" y="3140"/>
                  </a:cubicBezTo>
                  <a:cubicBezTo>
                    <a:pt x="308" y="3159"/>
                    <a:pt x="270" y="3198"/>
                    <a:pt x="231" y="3198"/>
                  </a:cubicBezTo>
                  <a:cubicBezTo>
                    <a:pt x="212" y="3198"/>
                    <a:pt x="173" y="3159"/>
                    <a:pt x="173" y="3140"/>
                  </a:cubicBezTo>
                  <a:close/>
                  <a:moveTo>
                    <a:pt x="173" y="3140"/>
                  </a:moveTo>
                  <a:lnTo>
                    <a:pt x="173" y="31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48">
              <a:extLst>
                <a:ext uri="{FF2B5EF4-FFF2-40B4-BE49-F238E27FC236}">
                  <a16:creationId xmlns:a16="http://schemas.microsoft.com/office/drawing/2014/main" id="{F8371393-1DCC-E648-BD40-9ECF985AA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13" y="1227138"/>
              <a:ext cx="174625" cy="1074737"/>
            </a:xfrm>
            <a:custGeom>
              <a:avLst/>
              <a:gdLst>
                <a:gd name="T0" fmla="*/ 193 w 483"/>
                <a:gd name="T1" fmla="*/ 2928 h 2987"/>
                <a:gd name="T2" fmla="*/ 193 w 483"/>
                <a:gd name="T3" fmla="*/ 2928 h 2987"/>
                <a:gd name="T4" fmla="*/ 193 w 483"/>
                <a:gd name="T5" fmla="*/ 212 h 2987"/>
                <a:gd name="T6" fmla="*/ 116 w 483"/>
                <a:gd name="T7" fmla="*/ 289 h 2987"/>
                <a:gd name="T8" fmla="*/ 20 w 483"/>
                <a:gd name="T9" fmla="*/ 289 h 2987"/>
                <a:gd name="T10" fmla="*/ 20 w 483"/>
                <a:gd name="T11" fmla="*/ 212 h 2987"/>
                <a:gd name="T12" fmla="*/ 193 w 483"/>
                <a:gd name="T13" fmla="*/ 38 h 2987"/>
                <a:gd name="T14" fmla="*/ 289 w 483"/>
                <a:gd name="T15" fmla="*/ 38 h 2987"/>
                <a:gd name="T16" fmla="*/ 463 w 483"/>
                <a:gd name="T17" fmla="*/ 212 h 2987"/>
                <a:gd name="T18" fmla="*/ 463 w 483"/>
                <a:gd name="T19" fmla="*/ 289 h 2987"/>
                <a:gd name="T20" fmla="*/ 386 w 483"/>
                <a:gd name="T21" fmla="*/ 289 h 2987"/>
                <a:gd name="T22" fmla="*/ 309 w 483"/>
                <a:gd name="T23" fmla="*/ 212 h 2987"/>
                <a:gd name="T24" fmla="*/ 309 w 483"/>
                <a:gd name="T25" fmla="*/ 2928 h 2987"/>
                <a:gd name="T26" fmla="*/ 251 w 483"/>
                <a:gd name="T27" fmla="*/ 2986 h 2987"/>
                <a:gd name="T28" fmla="*/ 193 w 483"/>
                <a:gd name="T29" fmla="*/ 2928 h 2987"/>
                <a:gd name="T30" fmla="*/ 193 w 483"/>
                <a:gd name="T31" fmla="*/ 2928 h 2987"/>
                <a:gd name="T32" fmla="*/ 193 w 483"/>
                <a:gd name="T33" fmla="*/ 2928 h 2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3" h="2987">
                  <a:moveTo>
                    <a:pt x="193" y="2928"/>
                  </a:moveTo>
                  <a:lnTo>
                    <a:pt x="193" y="2928"/>
                  </a:lnTo>
                  <a:cubicBezTo>
                    <a:pt x="193" y="212"/>
                    <a:pt x="193" y="212"/>
                    <a:pt x="193" y="212"/>
                  </a:cubicBezTo>
                  <a:cubicBezTo>
                    <a:pt x="116" y="289"/>
                    <a:pt x="116" y="289"/>
                    <a:pt x="116" y="289"/>
                  </a:cubicBezTo>
                  <a:cubicBezTo>
                    <a:pt x="97" y="308"/>
                    <a:pt x="58" y="308"/>
                    <a:pt x="20" y="289"/>
                  </a:cubicBezTo>
                  <a:cubicBezTo>
                    <a:pt x="0" y="270"/>
                    <a:pt x="0" y="231"/>
                    <a:pt x="20" y="212"/>
                  </a:cubicBezTo>
                  <a:cubicBezTo>
                    <a:pt x="193" y="38"/>
                    <a:pt x="193" y="38"/>
                    <a:pt x="193" y="38"/>
                  </a:cubicBezTo>
                  <a:cubicBezTo>
                    <a:pt x="231" y="0"/>
                    <a:pt x="270" y="0"/>
                    <a:pt x="289" y="38"/>
                  </a:cubicBezTo>
                  <a:cubicBezTo>
                    <a:pt x="463" y="212"/>
                    <a:pt x="463" y="212"/>
                    <a:pt x="463" y="212"/>
                  </a:cubicBezTo>
                  <a:cubicBezTo>
                    <a:pt x="482" y="231"/>
                    <a:pt x="482" y="270"/>
                    <a:pt x="463" y="289"/>
                  </a:cubicBezTo>
                  <a:cubicBezTo>
                    <a:pt x="444" y="308"/>
                    <a:pt x="405" y="308"/>
                    <a:pt x="386" y="289"/>
                  </a:cubicBezTo>
                  <a:cubicBezTo>
                    <a:pt x="309" y="212"/>
                    <a:pt x="309" y="212"/>
                    <a:pt x="309" y="212"/>
                  </a:cubicBezTo>
                  <a:cubicBezTo>
                    <a:pt x="309" y="2928"/>
                    <a:pt x="309" y="2928"/>
                    <a:pt x="309" y="2928"/>
                  </a:cubicBezTo>
                  <a:cubicBezTo>
                    <a:pt x="309" y="2967"/>
                    <a:pt x="270" y="2986"/>
                    <a:pt x="251" y="2986"/>
                  </a:cubicBezTo>
                  <a:cubicBezTo>
                    <a:pt x="212" y="2986"/>
                    <a:pt x="193" y="2967"/>
                    <a:pt x="193" y="2928"/>
                  </a:cubicBezTo>
                  <a:close/>
                  <a:moveTo>
                    <a:pt x="193" y="2928"/>
                  </a:moveTo>
                  <a:lnTo>
                    <a:pt x="193" y="29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8E62AF-669F-5447-84E9-A0E9C119CFE2}"/>
              </a:ext>
            </a:extLst>
          </p:cNvPr>
          <p:cNvGrpSpPr/>
          <p:nvPr/>
        </p:nvGrpSpPr>
        <p:grpSpPr>
          <a:xfrm>
            <a:off x="3488511" y="4085243"/>
            <a:ext cx="2211107" cy="2281739"/>
            <a:chOff x="5818188" y="1233488"/>
            <a:chExt cx="1143000" cy="1179512"/>
          </a:xfrm>
        </p:grpSpPr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39A0BBBE-7F11-0045-BF87-D5BDF129E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13" y="1233488"/>
              <a:ext cx="708025" cy="755650"/>
            </a:xfrm>
            <a:custGeom>
              <a:avLst/>
              <a:gdLst>
                <a:gd name="T0" fmla="*/ 1965 w 1966"/>
                <a:gd name="T1" fmla="*/ 1233 h 2101"/>
                <a:gd name="T2" fmla="*/ 1965 w 1966"/>
                <a:gd name="T3" fmla="*/ 1233 h 2101"/>
                <a:gd name="T4" fmla="*/ 1483 w 1966"/>
                <a:gd name="T5" fmla="*/ 19 h 2101"/>
                <a:gd name="T6" fmla="*/ 1406 w 1966"/>
                <a:gd name="T7" fmla="*/ 0 h 2101"/>
                <a:gd name="T8" fmla="*/ 463 w 1966"/>
                <a:gd name="T9" fmla="*/ 0 h 2101"/>
                <a:gd name="T10" fmla="*/ 386 w 1966"/>
                <a:gd name="T11" fmla="*/ 19 h 2101"/>
                <a:gd name="T12" fmla="*/ 251 w 1966"/>
                <a:gd name="T13" fmla="*/ 193 h 2101"/>
                <a:gd name="T14" fmla="*/ 0 w 1966"/>
                <a:gd name="T15" fmla="*/ 1118 h 2101"/>
                <a:gd name="T16" fmla="*/ 597 w 1966"/>
                <a:gd name="T17" fmla="*/ 2100 h 2101"/>
                <a:gd name="T18" fmla="*/ 1561 w 1966"/>
                <a:gd name="T19" fmla="*/ 2042 h 2101"/>
                <a:gd name="T20" fmla="*/ 1734 w 1966"/>
                <a:gd name="T21" fmla="*/ 1907 h 2101"/>
                <a:gd name="T22" fmla="*/ 1927 w 1966"/>
                <a:gd name="T23" fmla="*/ 1503 h 2101"/>
                <a:gd name="T24" fmla="*/ 1965 w 1966"/>
                <a:gd name="T25" fmla="*/ 1233 h 2101"/>
                <a:gd name="T26" fmla="*/ 1965 w 1966"/>
                <a:gd name="T27" fmla="*/ 1233 h 2101"/>
                <a:gd name="T28" fmla="*/ 1965 w 1966"/>
                <a:gd name="T29" fmla="*/ 1233 h 2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66" h="2101">
                  <a:moveTo>
                    <a:pt x="1965" y="1233"/>
                  </a:moveTo>
                  <a:lnTo>
                    <a:pt x="1965" y="1233"/>
                  </a:lnTo>
                  <a:cubicBezTo>
                    <a:pt x="1965" y="656"/>
                    <a:pt x="1599" y="154"/>
                    <a:pt x="1483" y="19"/>
                  </a:cubicBezTo>
                  <a:cubicBezTo>
                    <a:pt x="1464" y="0"/>
                    <a:pt x="1445" y="0"/>
                    <a:pt x="1406" y="0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424" y="0"/>
                    <a:pt x="405" y="0"/>
                    <a:pt x="386" y="19"/>
                  </a:cubicBezTo>
                  <a:cubicBezTo>
                    <a:pt x="347" y="58"/>
                    <a:pt x="309" y="116"/>
                    <a:pt x="251" y="193"/>
                  </a:cubicBezTo>
                  <a:cubicBezTo>
                    <a:pt x="135" y="424"/>
                    <a:pt x="0" y="752"/>
                    <a:pt x="0" y="1118"/>
                  </a:cubicBezTo>
                  <a:cubicBezTo>
                    <a:pt x="0" y="1522"/>
                    <a:pt x="174" y="1888"/>
                    <a:pt x="597" y="2100"/>
                  </a:cubicBezTo>
                  <a:lnTo>
                    <a:pt x="1561" y="2042"/>
                  </a:lnTo>
                  <a:cubicBezTo>
                    <a:pt x="1618" y="2003"/>
                    <a:pt x="1676" y="1946"/>
                    <a:pt x="1734" y="1907"/>
                  </a:cubicBezTo>
                  <a:cubicBezTo>
                    <a:pt x="1830" y="1792"/>
                    <a:pt x="1888" y="1657"/>
                    <a:pt x="1927" y="1503"/>
                  </a:cubicBezTo>
                  <a:cubicBezTo>
                    <a:pt x="1965" y="1426"/>
                    <a:pt x="1965" y="1330"/>
                    <a:pt x="1965" y="1233"/>
                  </a:cubicBezTo>
                  <a:close/>
                  <a:moveTo>
                    <a:pt x="1965" y="1233"/>
                  </a:moveTo>
                  <a:lnTo>
                    <a:pt x="1965" y="123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0BDE9DB2-4502-CA4C-A4E5-D91CB54E8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8188" y="1303338"/>
              <a:ext cx="658812" cy="749300"/>
            </a:xfrm>
            <a:custGeom>
              <a:avLst/>
              <a:gdLst>
                <a:gd name="T0" fmla="*/ 1425 w 1831"/>
                <a:gd name="T1" fmla="*/ 1656 h 2081"/>
                <a:gd name="T2" fmla="*/ 1425 w 1831"/>
                <a:gd name="T3" fmla="*/ 1656 h 2081"/>
                <a:gd name="T4" fmla="*/ 1098 w 1831"/>
                <a:gd name="T5" fmla="*/ 1637 h 2081"/>
                <a:gd name="T6" fmla="*/ 1117 w 1831"/>
                <a:gd name="T7" fmla="*/ 1830 h 2081"/>
                <a:gd name="T8" fmla="*/ 1059 w 1831"/>
                <a:gd name="T9" fmla="*/ 1791 h 2081"/>
                <a:gd name="T10" fmla="*/ 732 w 1831"/>
                <a:gd name="T11" fmla="*/ 1772 h 2081"/>
                <a:gd name="T12" fmla="*/ 693 w 1831"/>
                <a:gd name="T13" fmla="*/ 1849 h 2081"/>
                <a:gd name="T14" fmla="*/ 116 w 1831"/>
                <a:gd name="T15" fmla="*/ 925 h 2081"/>
                <a:gd name="T16" fmla="*/ 347 w 1831"/>
                <a:gd name="T17" fmla="*/ 0 h 2081"/>
                <a:gd name="T18" fmla="*/ 0 w 1831"/>
                <a:gd name="T19" fmla="*/ 1040 h 2081"/>
                <a:gd name="T20" fmla="*/ 1021 w 1831"/>
                <a:gd name="T21" fmla="*/ 2080 h 2081"/>
                <a:gd name="T22" fmla="*/ 1830 w 1831"/>
                <a:gd name="T23" fmla="*/ 1714 h 2081"/>
                <a:gd name="T24" fmla="*/ 1657 w 1831"/>
                <a:gd name="T25" fmla="*/ 1830 h 2081"/>
                <a:gd name="T26" fmla="*/ 1425 w 1831"/>
                <a:gd name="T27" fmla="*/ 1656 h 2081"/>
                <a:gd name="T28" fmla="*/ 1425 w 1831"/>
                <a:gd name="T29" fmla="*/ 1656 h 2081"/>
                <a:gd name="T30" fmla="*/ 1425 w 1831"/>
                <a:gd name="T31" fmla="*/ 1656 h 2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31" h="2081">
                  <a:moveTo>
                    <a:pt x="1425" y="1656"/>
                  </a:moveTo>
                  <a:lnTo>
                    <a:pt x="1425" y="1656"/>
                  </a:lnTo>
                  <a:cubicBezTo>
                    <a:pt x="1271" y="1541"/>
                    <a:pt x="1136" y="1579"/>
                    <a:pt x="1098" y="1637"/>
                  </a:cubicBezTo>
                  <a:cubicBezTo>
                    <a:pt x="1040" y="1714"/>
                    <a:pt x="1059" y="1791"/>
                    <a:pt x="1117" y="1830"/>
                  </a:cubicBezTo>
                  <a:cubicBezTo>
                    <a:pt x="1059" y="1791"/>
                    <a:pt x="1059" y="1791"/>
                    <a:pt x="1059" y="1791"/>
                  </a:cubicBezTo>
                  <a:cubicBezTo>
                    <a:pt x="905" y="1676"/>
                    <a:pt x="790" y="1695"/>
                    <a:pt x="732" y="1772"/>
                  </a:cubicBezTo>
                  <a:cubicBezTo>
                    <a:pt x="713" y="1791"/>
                    <a:pt x="713" y="1810"/>
                    <a:pt x="693" y="1849"/>
                  </a:cubicBezTo>
                  <a:cubicBezTo>
                    <a:pt x="366" y="1676"/>
                    <a:pt x="116" y="1329"/>
                    <a:pt x="116" y="925"/>
                  </a:cubicBezTo>
                  <a:cubicBezTo>
                    <a:pt x="116" y="559"/>
                    <a:pt x="231" y="231"/>
                    <a:pt x="347" y="0"/>
                  </a:cubicBezTo>
                  <a:cubicBezTo>
                    <a:pt x="193" y="231"/>
                    <a:pt x="0" y="617"/>
                    <a:pt x="0" y="1040"/>
                  </a:cubicBezTo>
                  <a:cubicBezTo>
                    <a:pt x="0" y="1618"/>
                    <a:pt x="462" y="2080"/>
                    <a:pt x="1021" y="2080"/>
                  </a:cubicBezTo>
                  <a:cubicBezTo>
                    <a:pt x="1348" y="2080"/>
                    <a:pt x="1637" y="1945"/>
                    <a:pt x="1830" y="1714"/>
                  </a:cubicBezTo>
                  <a:cubicBezTo>
                    <a:pt x="1772" y="1753"/>
                    <a:pt x="1714" y="1791"/>
                    <a:pt x="1657" y="1830"/>
                  </a:cubicBezTo>
                  <a:cubicBezTo>
                    <a:pt x="1657" y="1830"/>
                    <a:pt x="1522" y="1733"/>
                    <a:pt x="1425" y="1656"/>
                  </a:cubicBezTo>
                  <a:close/>
                  <a:moveTo>
                    <a:pt x="1425" y="1656"/>
                  </a:moveTo>
                  <a:lnTo>
                    <a:pt x="1425" y="165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0BE4B834-E881-6644-85F0-8690120EF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1657350"/>
              <a:ext cx="236537" cy="242888"/>
            </a:xfrm>
            <a:custGeom>
              <a:avLst/>
              <a:gdLst>
                <a:gd name="T0" fmla="*/ 654 w 655"/>
                <a:gd name="T1" fmla="*/ 346 h 674"/>
                <a:gd name="T2" fmla="*/ 654 w 655"/>
                <a:gd name="T3" fmla="*/ 346 h 674"/>
                <a:gd name="T4" fmla="*/ 327 w 655"/>
                <a:gd name="T5" fmla="*/ 673 h 674"/>
                <a:gd name="T6" fmla="*/ 0 w 655"/>
                <a:gd name="T7" fmla="*/ 346 h 674"/>
                <a:gd name="T8" fmla="*/ 327 w 655"/>
                <a:gd name="T9" fmla="*/ 0 h 674"/>
                <a:gd name="T10" fmla="*/ 558 w 655"/>
                <a:gd name="T11" fmla="*/ 96 h 674"/>
                <a:gd name="T12" fmla="*/ 654 w 655"/>
                <a:gd name="T13" fmla="*/ 346 h 674"/>
                <a:gd name="T14" fmla="*/ 654 w 655"/>
                <a:gd name="T15" fmla="*/ 346 h 674"/>
                <a:gd name="T16" fmla="*/ 654 w 655"/>
                <a:gd name="T17" fmla="*/ 346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5" h="674">
                  <a:moveTo>
                    <a:pt x="654" y="346"/>
                  </a:moveTo>
                  <a:lnTo>
                    <a:pt x="654" y="346"/>
                  </a:lnTo>
                  <a:cubicBezTo>
                    <a:pt x="654" y="519"/>
                    <a:pt x="520" y="673"/>
                    <a:pt x="327" y="673"/>
                  </a:cubicBezTo>
                  <a:cubicBezTo>
                    <a:pt x="154" y="673"/>
                    <a:pt x="0" y="519"/>
                    <a:pt x="0" y="346"/>
                  </a:cubicBezTo>
                  <a:cubicBezTo>
                    <a:pt x="0" y="154"/>
                    <a:pt x="154" y="0"/>
                    <a:pt x="327" y="0"/>
                  </a:cubicBezTo>
                  <a:cubicBezTo>
                    <a:pt x="423" y="0"/>
                    <a:pt x="500" y="38"/>
                    <a:pt x="558" y="96"/>
                  </a:cubicBezTo>
                  <a:cubicBezTo>
                    <a:pt x="616" y="173"/>
                    <a:pt x="654" y="250"/>
                    <a:pt x="654" y="346"/>
                  </a:cubicBezTo>
                  <a:close/>
                  <a:moveTo>
                    <a:pt x="654" y="346"/>
                  </a:moveTo>
                  <a:lnTo>
                    <a:pt x="654" y="3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463AD1A3-1D90-1141-9502-7C4017D4B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00" y="1719263"/>
              <a:ext cx="111125" cy="117475"/>
            </a:xfrm>
            <a:custGeom>
              <a:avLst/>
              <a:gdLst>
                <a:gd name="T0" fmla="*/ 212 w 309"/>
                <a:gd name="T1" fmla="*/ 250 h 328"/>
                <a:gd name="T2" fmla="*/ 212 w 309"/>
                <a:gd name="T3" fmla="*/ 250 h 328"/>
                <a:gd name="T4" fmla="*/ 77 w 309"/>
                <a:gd name="T5" fmla="*/ 115 h 328"/>
                <a:gd name="T6" fmla="*/ 135 w 309"/>
                <a:gd name="T7" fmla="*/ 0 h 328"/>
                <a:gd name="T8" fmla="*/ 0 w 309"/>
                <a:gd name="T9" fmla="*/ 154 h 328"/>
                <a:gd name="T10" fmla="*/ 154 w 309"/>
                <a:gd name="T11" fmla="*/ 327 h 328"/>
                <a:gd name="T12" fmla="*/ 308 w 309"/>
                <a:gd name="T13" fmla="*/ 192 h 328"/>
                <a:gd name="T14" fmla="*/ 212 w 309"/>
                <a:gd name="T15" fmla="*/ 250 h 328"/>
                <a:gd name="T16" fmla="*/ 212 w 309"/>
                <a:gd name="T17" fmla="*/ 250 h 328"/>
                <a:gd name="T18" fmla="*/ 212 w 309"/>
                <a:gd name="T19" fmla="*/ 25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328">
                  <a:moveTo>
                    <a:pt x="212" y="250"/>
                  </a:moveTo>
                  <a:lnTo>
                    <a:pt x="212" y="250"/>
                  </a:lnTo>
                  <a:cubicBezTo>
                    <a:pt x="135" y="250"/>
                    <a:pt x="77" y="192"/>
                    <a:pt x="77" y="115"/>
                  </a:cubicBezTo>
                  <a:cubicBezTo>
                    <a:pt x="77" y="58"/>
                    <a:pt x="96" y="19"/>
                    <a:pt x="135" y="0"/>
                  </a:cubicBezTo>
                  <a:cubicBezTo>
                    <a:pt x="58" y="19"/>
                    <a:pt x="0" y="77"/>
                    <a:pt x="0" y="154"/>
                  </a:cubicBezTo>
                  <a:cubicBezTo>
                    <a:pt x="0" y="250"/>
                    <a:pt x="58" y="327"/>
                    <a:pt x="154" y="327"/>
                  </a:cubicBezTo>
                  <a:cubicBezTo>
                    <a:pt x="231" y="327"/>
                    <a:pt x="308" y="269"/>
                    <a:pt x="308" y="192"/>
                  </a:cubicBezTo>
                  <a:cubicBezTo>
                    <a:pt x="289" y="212"/>
                    <a:pt x="250" y="250"/>
                    <a:pt x="212" y="250"/>
                  </a:cubicBezTo>
                  <a:close/>
                  <a:moveTo>
                    <a:pt x="212" y="250"/>
                  </a:moveTo>
                  <a:lnTo>
                    <a:pt x="212" y="2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1D7D60D2-7969-0C40-B4FF-74D10F91F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1830388"/>
              <a:ext cx="866775" cy="582612"/>
            </a:xfrm>
            <a:custGeom>
              <a:avLst/>
              <a:gdLst>
                <a:gd name="T0" fmla="*/ 2215 w 2409"/>
                <a:gd name="T1" fmla="*/ 809 h 1619"/>
                <a:gd name="T2" fmla="*/ 2215 w 2409"/>
                <a:gd name="T3" fmla="*/ 809 h 1619"/>
                <a:gd name="T4" fmla="*/ 2061 w 2409"/>
                <a:gd name="T5" fmla="*/ 655 h 1619"/>
                <a:gd name="T6" fmla="*/ 1926 w 2409"/>
                <a:gd name="T7" fmla="*/ 501 h 1619"/>
                <a:gd name="T8" fmla="*/ 1734 w 2409"/>
                <a:gd name="T9" fmla="*/ 154 h 1619"/>
                <a:gd name="T10" fmla="*/ 1599 w 2409"/>
                <a:gd name="T11" fmla="*/ 38 h 1619"/>
                <a:gd name="T12" fmla="*/ 1657 w 2409"/>
                <a:gd name="T13" fmla="*/ 771 h 1619"/>
                <a:gd name="T14" fmla="*/ 1484 w 2409"/>
                <a:gd name="T15" fmla="*/ 636 h 1619"/>
                <a:gd name="T16" fmla="*/ 752 w 2409"/>
                <a:gd name="T17" fmla="*/ 96 h 1619"/>
                <a:gd name="T18" fmla="*/ 462 w 2409"/>
                <a:gd name="T19" fmla="*/ 38 h 1619"/>
                <a:gd name="T20" fmla="*/ 443 w 2409"/>
                <a:gd name="T21" fmla="*/ 269 h 1619"/>
                <a:gd name="T22" fmla="*/ 385 w 2409"/>
                <a:gd name="T23" fmla="*/ 231 h 1619"/>
                <a:gd name="T24" fmla="*/ 116 w 2409"/>
                <a:gd name="T25" fmla="*/ 173 h 1619"/>
                <a:gd name="T26" fmla="*/ 308 w 2409"/>
                <a:gd name="T27" fmla="*/ 539 h 1619"/>
                <a:gd name="T28" fmla="*/ 97 w 2409"/>
                <a:gd name="T29" fmla="*/ 520 h 1619"/>
                <a:gd name="T30" fmla="*/ 540 w 2409"/>
                <a:gd name="T31" fmla="*/ 1117 h 1619"/>
                <a:gd name="T32" fmla="*/ 925 w 2409"/>
                <a:gd name="T33" fmla="*/ 1618 h 1619"/>
                <a:gd name="T34" fmla="*/ 2408 w 2409"/>
                <a:gd name="T35" fmla="*/ 1618 h 1619"/>
                <a:gd name="T36" fmla="*/ 2215 w 2409"/>
                <a:gd name="T37" fmla="*/ 809 h 1619"/>
                <a:gd name="T38" fmla="*/ 2215 w 2409"/>
                <a:gd name="T39" fmla="*/ 809 h 1619"/>
                <a:gd name="T40" fmla="*/ 2215 w 2409"/>
                <a:gd name="T41" fmla="*/ 809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9" h="1619">
                  <a:moveTo>
                    <a:pt x="2215" y="809"/>
                  </a:moveTo>
                  <a:lnTo>
                    <a:pt x="2215" y="809"/>
                  </a:lnTo>
                  <a:cubicBezTo>
                    <a:pt x="2158" y="771"/>
                    <a:pt x="2100" y="713"/>
                    <a:pt x="2061" y="655"/>
                  </a:cubicBezTo>
                  <a:cubicBezTo>
                    <a:pt x="2023" y="616"/>
                    <a:pt x="1965" y="559"/>
                    <a:pt x="1926" y="501"/>
                  </a:cubicBezTo>
                  <a:cubicBezTo>
                    <a:pt x="1830" y="385"/>
                    <a:pt x="1753" y="250"/>
                    <a:pt x="1734" y="154"/>
                  </a:cubicBezTo>
                  <a:cubicBezTo>
                    <a:pt x="1715" y="77"/>
                    <a:pt x="1657" y="38"/>
                    <a:pt x="1599" y="38"/>
                  </a:cubicBezTo>
                  <a:cubicBezTo>
                    <a:pt x="1541" y="38"/>
                    <a:pt x="1657" y="771"/>
                    <a:pt x="1657" y="771"/>
                  </a:cubicBezTo>
                  <a:cubicBezTo>
                    <a:pt x="1657" y="771"/>
                    <a:pt x="1561" y="713"/>
                    <a:pt x="1484" y="636"/>
                  </a:cubicBezTo>
                  <a:cubicBezTo>
                    <a:pt x="1349" y="539"/>
                    <a:pt x="848" y="173"/>
                    <a:pt x="752" y="96"/>
                  </a:cubicBezTo>
                  <a:cubicBezTo>
                    <a:pt x="636" y="0"/>
                    <a:pt x="540" y="0"/>
                    <a:pt x="462" y="38"/>
                  </a:cubicBezTo>
                  <a:cubicBezTo>
                    <a:pt x="443" y="38"/>
                    <a:pt x="443" y="269"/>
                    <a:pt x="443" y="269"/>
                  </a:cubicBezTo>
                  <a:cubicBezTo>
                    <a:pt x="443" y="269"/>
                    <a:pt x="424" y="250"/>
                    <a:pt x="385" y="231"/>
                  </a:cubicBezTo>
                  <a:cubicBezTo>
                    <a:pt x="270" y="135"/>
                    <a:pt x="174" y="135"/>
                    <a:pt x="116" y="173"/>
                  </a:cubicBezTo>
                  <a:cubicBezTo>
                    <a:pt x="58" y="192"/>
                    <a:pt x="231" y="443"/>
                    <a:pt x="308" y="539"/>
                  </a:cubicBezTo>
                  <a:cubicBezTo>
                    <a:pt x="212" y="501"/>
                    <a:pt x="135" y="501"/>
                    <a:pt x="97" y="520"/>
                  </a:cubicBezTo>
                  <a:cubicBezTo>
                    <a:pt x="58" y="539"/>
                    <a:pt x="0" y="674"/>
                    <a:pt x="540" y="1117"/>
                  </a:cubicBezTo>
                  <a:cubicBezTo>
                    <a:pt x="520" y="1233"/>
                    <a:pt x="559" y="1483"/>
                    <a:pt x="925" y="1618"/>
                  </a:cubicBezTo>
                  <a:cubicBezTo>
                    <a:pt x="2408" y="1618"/>
                    <a:pt x="2408" y="1618"/>
                    <a:pt x="2408" y="1618"/>
                  </a:cubicBezTo>
                  <a:cubicBezTo>
                    <a:pt x="2408" y="1137"/>
                    <a:pt x="2350" y="925"/>
                    <a:pt x="2215" y="809"/>
                  </a:cubicBezTo>
                  <a:close/>
                  <a:moveTo>
                    <a:pt x="2215" y="809"/>
                  </a:moveTo>
                  <a:lnTo>
                    <a:pt x="2215" y="809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C8194A13-049E-2A43-9964-C5BBC0EA2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5113" y="1844675"/>
              <a:ext cx="201612" cy="347663"/>
            </a:xfrm>
            <a:custGeom>
              <a:avLst/>
              <a:gdLst>
                <a:gd name="T0" fmla="*/ 539 w 559"/>
                <a:gd name="T1" fmla="*/ 868 h 965"/>
                <a:gd name="T2" fmla="*/ 539 w 559"/>
                <a:gd name="T3" fmla="*/ 868 h 965"/>
                <a:gd name="T4" fmla="*/ 154 w 559"/>
                <a:gd name="T5" fmla="*/ 0 h 965"/>
                <a:gd name="T6" fmla="*/ 0 w 559"/>
                <a:gd name="T7" fmla="*/ 193 h 965"/>
                <a:gd name="T8" fmla="*/ 212 w 559"/>
                <a:gd name="T9" fmla="*/ 733 h 965"/>
                <a:gd name="T10" fmla="*/ 481 w 559"/>
                <a:gd name="T11" fmla="*/ 925 h 965"/>
                <a:gd name="T12" fmla="*/ 539 w 559"/>
                <a:gd name="T13" fmla="*/ 868 h 965"/>
                <a:gd name="T14" fmla="*/ 539 w 559"/>
                <a:gd name="T15" fmla="*/ 868 h 965"/>
                <a:gd name="T16" fmla="*/ 539 w 559"/>
                <a:gd name="T17" fmla="*/ 868 h 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965">
                  <a:moveTo>
                    <a:pt x="539" y="868"/>
                  </a:moveTo>
                  <a:lnTo>
                    <a:pt x="539" y="868"/>
                  </a:lnTo>
                  <a:cubicBezTo>
                    <a:pt x="231" y="521"/>
                    <a:pt x="116" y="289"/>
                    <a:pt x="154" y="0"/>
                  </a:cubicBezTo>
                  <a:cubicBezTo>
                    <a:pt x="77" y="0"/>
                    <a:pt x="0" y="77"/>
                    <a:pt x="0" y="193"/>
                  </a:cubicBezTo>
                  <a:cubicBezTo>
                    <a:pt x="0" y="463"/>
                    <a:pt x="96" y="655"/>
                    <a:pt x="212" y="733"/>
                  </a:cubicBezTo>
                  <a:cubicBezTo>
                    <a:pt x="481" y="925"/>
                    <a:pt x="481" y="925"/>
                    <a:pt x="481" y="925"/>
                  </a:cubicBezTo>
                  <a:cubicBezTo>
                    <a:pt x="520" y="964"/>
                    <a:pt x="558" y="906"/>
                    <a:pt x="539" y="868"/>
                  </a:cubicBezTo>
                  <a:close/>
                  <a:moveTo>
                    <a:pt x="539" y="868"/>
                  </a:moveTo>
                  <a:lnTo>
                    <a:pt x="539" y="868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480C81ED-CA99-3440-820C-E4963142C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175" y="1844675"/>
              <a:ext cx="312738" cy="271463"/>
            </a:xfrm>
            <a:custGeom>
              <a:avLst/>
              <a:gdLst>
                <a:gd name="T0" fmla="*/ 77 w 868"/>
                <a:gd name="T1" fmla="*/ 231 h 753"/>
                <a:gd name="T2" fmla="*/ 77 w 868"/>
                <a:gd name="T3" fmla="*/ 231 h 753"/>
                <a:gd name="T4" fmla="*/ 752 w 868"/>
                <a:gd name="T5" fmla="*/ 733 h 753"/>
                <a:gd name="T6" fmla="*/ 848 w 868"/>
                <a:gd name="T7" fmla="*/ 713 h 753"/>
                <a:gd name="T8" fmla="*/ 829 w 868"/>
                <a:gd name="T9" fmla="*/ 636 h 753"/>
                <a:gd name="T10" fmla="*/ 154 w 868"/>
                <a:gd name="T11" fmla="*/ 135 h 753"/>
                <a:gd name="T12" fmla="*/ 116 w 868"/>
                <a:gd name="T13" fmla="*/ 0 h 753"/>
                <a:gd name="T14" fmla="*/ 58 w 868"/>
                <a:gd name="T15" fmla="*/ 39 h 753"/>
                <a:gd name="T16" fmla="*/ 77 w 868"/>
                <a:gd name="T17" fmla="*/ 231 h 753"/>
                <a:gd name="T18" fmla="*/ 77 w 868"/>
                <a:gd name="T19" fmla="*/ 231 h 753"/>
                <a:gd name="T20" fmla="*/ 77 w 868"/>
                <a:gd name="T21" fmla="*/ 231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8" h="753">
                  <a:moveTo>
                    <a:pt x="77" y="231"/>
                  </a:moveTo>
                  <a:lnTo>
                    <a:pt x="77" y="231"/>
                  </a:lnTo>
                  <a:cubicBezTo>
                    <a:pt x="135" y="270"/>
                    <a:pt x="559" y="598"/>
                    <a:pt x="752" y="733"/>
                  </a:cubicBezTo>
                  <a:cubicBezTo>
                    <a:pt x="771" y="752"/>
                    <a:pt x="829" y="752"/>
                    <a:pt x="848" y="713"/>
                  </a:cubicBezTo>
                  <a:cubicBezTo>
                    <a:pt x="867" y="694"/>
                    <a:pt x="867" y="655"/>
                    <a:pt x="829" y="636"/>
                  </a:cubicBezTo>
                  <a:cubicBezTo>
                    <a:pt x="636" y="482"/>
                    <a:pt x="212" y="174"/>
                    <a:pt x="154" y="135"/>
                  </a:cubicBezTo>
                  <a:cubicBezTo>
                    <a:pt x="116" y="97"/>
                    <a:pt x="96" y="39"/>
                    <a:pt x="116" y="0"/>
                  </a:cubicBezTo>
                  <a:cubicBezTo>
                    <a:pt x="77" y="0"/>
                    <a:pt x="77" y="20"/>
                    <a:pt x="58" y="39"/>
                  </a:cubicBezTo>
                  <a:cubicBezTo>
                    <a:pt x="0" y="97"/>
                    <a:pt x="19" y="193"/>
                    <a:pt x="77" y="231"/>
                  </a:cubicBezTo>
                  <a:close/>
                  <a:moveTo>
                    <a:pt x="77" y="231"/>
                  </a:moveTo>
                  <a:lnTo>
                    <a:pt x="77" y="23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D5A0C2D0-1651-764B-BE4C-D82131DB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063" y="2017713"/>
              <a:ext cx="312737" cy="277812"/>
            </a:xfrm>
            <a:custGeom>
              <a:avLst/>
              <a:gdLst>
                <a:gd name="T0" fmla="*/ 77 w 868"/>
                <a:gd name="T1" fmla="*/ 251 h 772"/>
                <a:gd name="T2" fmla="*/ 77 w 868"/>
                <a:gd name="T3" fmla="*/ 251 h 772"/>
                <a:gd name="T4" fmla="*/ 751 w 868"/>
                <a:gd name="T5" fmla="*/ 751 h 772"/>
                <a:gd name="T6" fmla="*/ 848 w 868"/>
                <a:gd name="T7" fmla="*/ 732 h 772"/>
                <a:gd name="T8" fmla="*/ 828 w 868"/>
                <a:gd name="T9" fmla="*/ 636 h 772"/>
                <a:gd name="T10" fmla="*/ 154 w 868"/>
                <a:gd name="T11" fmla="*/ 135 h 772"/>
                <a:gd name="T12" fmla="*/ 116 w 868"/>
                <a:gd name="T13" fmla="*/ 0 h 772"/>
                <a:gd name="T14" fmla="*/ 58 w 868"/>
                <a:gd name="T15" fmla="*/ 39 h 772"/>
                <a:gd name="T16" fmla="*/ 77 w 868"/>
                <a:gd name="T17" fmla="*/ 251 h 772"/>
                <a:gd name="T18" fmla="*/ 77 w 868"/>
                <a:gd name="T19" fmla="*/ 251 h 772"/>
                <a:gd name="T20" fmla="*/ 77 w 868"/>
                <a:gd name="T21" fmla="*/ 251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8" h="772">
                  <a:moveTo>
                    <a:pt x="77" y="251"/>
                  </a:moveTo>
                  <a:lnTo>
                    <a:pt x="77" y="251"/>
                  </a:lnTo>
                  <a:cubicBezTo>
                    <a:pt x="135" y="289"/>
                    <a:pt x="559" y="597"/>
                    <a:pt x="751" y="751"/>
                  </a:cubicBezTo>
                  <a:cubicBezTo>
                    <a:pt x="771" y="771"/>
                    <a:pt x="828" y="751"/>
                    <a:pt x="848" y="732"/>
                  </a:cubicBezTo>
                  <a:cubicBezTo>
                    <a:pt x="867" y="694"/>
                    <a:pt x="867" y="655"/>
                    <a:pt x="828" y="636"/>
                  </a:cubicBezTo>
                  <a:cubicBezTo>
                    <a:pt x="636" y="501"/>
                    <a:pt x="212" y="173"/>
                    <a:pt x="154" y="135"/>
                  </a:cubicBezTo>
                  <a:cubicBezTo>
                    <a:pt x="116" y="96"/>
                    <a:pt x="96" y="58"/>
                    <a:pt x="116" y="0"/>
                  </a:cubicBezTo>
                  <a:cubicBezTo>
                    <a:pt x="77" y="19"/>
                    <a:pt x="58" y="19"/>
                    <a:pt x="58" y="39"/>
                  </a:cubicBezTo>
                  <a:cubicBezTo>
                    <a:pt x="0" y="116"/>
                    <a:pt x="19" y="193"/>
                    <a:pt x="77" y="251"/>
                  </a:cubicBezTo>
                  <a:close/>
                  <a:moveTo>
                    <a:pt x="77" y="251"/>
                  </a:moveTo>
                  <a:lnTo>
                    <a:pt x="77" y="25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D6DCF723-C915-3F4C-89BC-B44D7C5AB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1892300"/>
              <a:ext cx="374650" cy="319088"/>
            </a:xfrm>
            <a:custGeom>
              <a:avLst/>
              <a:gdLst>
                <a:gd name="T0" fmla="*/ 77 w 1042"/>
                <a:gd name="T1" fmla="*/ 231 h 887"/>
                <a:gd name="T2" fmla="*/ 77 w 1042"/>
                <a:gd name="T3" fmla="*/ 231 h 887"/>
                <a:gd name="T4" fmla="*/ 925 w 1042"/>
                <a:gd name="T5" fmla="*/ 848 h 887"/>
                <a:gd name="T6" fmla="*/ 1022 w 1042"/>
                <a:gd name="T7" fmla="*/ 848 h 887"/>
                <a:gd name="T8" fmla="*/ 1002 w 1042"/>
                <a:gd name="T9" fmla="*/ 752 h 887"/>
                <a:gd name="T10" fmla="*/ 174 w 1042"/>
                <a:gd name="T11" fmla="*/ 116 h 887"/>
                <a:gd name="T12" fmla="*/ 116 w 1042"/>
                <a:gd name="T13" fmla="*/ 0 h 887"/>
                <a:gd name="T14" fmla="*/ 58 w 1042"/>
                <a:gd name="T15" fmla="*/ 39 h 887"/>
                <a:gd name="T16" fmla="*/ 77 w 1042"/>
                <a:gd name="T17" fmla="*/ 231 h 887"/>
                <a:gd name="T18" fmla="*/ 77 w 1042"/>
                <a:gd name="T19" fmla="*/ 231 h 887"/>
                <a:gd name="T20" fmla="*/ 77 w 1042"/>
                <a:gd name="T21" fmla="*/ 231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2" h="887">
                  <a:moveTo>
                    <a:pt x="77" y="231"/>
                  </a:moveTo>
                  <a:lnTo>
                    <a:pt x="77" y="231"/>
                  </a:lnTo>
                  <a:cubicBezTo>
                    <a:pt x="135" y="270"/>
                    <a:pt x="732" y="713"/>
                    <a:pt x="925" y="848"/>
                  </a:cubicBezTo>
                  <a:cubicBezTo>
                    <a:pt x="944" y="886"/>
                    <a:pt x="1002" y="867"/>
                    <a:pt x="1022" y="848"/>
                  </a:cubicBezTo>
                  <a:cubicBezTo>
                    <a:pt x="1041" y="810"/>
                    <a:pt x="1041" y="771"/>
                    <a:pt x="1002" y="752"/>
                  </a:cubicBezTo>
                  <a:cubicBezTo>
                    <a:pt x="809" y="617"/>
                    <a:pt x="212" y="173"/>
                    <a:pt x="174" y="116"/>
                  </a:cubicBezTo>
                  <a:cubicBezTo>
                    <a:pt x="116" y="96"/>
                    <a:pt x="97" y="39"/>
                    <a:pt x="116" y="0"/>
                  </a:cubicBezTo>
                  <a:cubicBezTo>
                    <a:pt x="97" y="0"/>
                    <a:pt x="77" y="19"/>
                    <a:pt x="58" y="39"/>
                  </a:cubicBezTo>
                  <a:cubicBezTo>
                    <a:pt x="0" y="96"/>
                    <a:pt x="20" y="193"/>
                    <a:pt x="77" y="231"/>
                  </a:cubicBezTo>
                  <a:close/>
                  <a:moveTo>
                    <a:pt x="77" y="231"/>
                  </a:moveTo>
                  <a:lnTo>
                    <a:pt x="77" y="23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20E70E13-5A65-5F4B-BDF1-E0ED58241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2232025"/>
              <a:ext cx="160337" cy="180975"/>
            </a:xfrm>
            <a:custGeom>
              <a:avLst/>
              <a:gdLst>
                <a:gd name="T0" fmla="*/ 443 w 444"/>
                <a:gd name="T1" fmla="*/ 501 h 502"/>
                <a:gd name="T2" fmla="*/ 443 w 444"/>
                <a:gd name="T3" fmla="*/ 501 h 502"/>
                <a:gd name="T4" fmla="*/ 58 w 444"/>
                <a:gd name="T5" fmla="*/ 0 h 502"/>
                <a:gd name="T6" fmla="*/ 250 w 444"/>
                <a:gd name="T7" fmla="*/ 501 h 502"/>
                <a:gd name="T8" fmla="*/ 443 w 444"/>
                <a:gd name="T9" fmla="*/ 501 h 502"/>
                <a:gd name="T10" fmla="*/ 443 w 444"/>
                <a:gd name="T11" fmla="*/ 501 h 502"/>
                <a:gd name="T12" fmla="*/ 443 w 444"/>
                <a:gd name="T13" fmla="*/ 50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4" h="502">
                  <a:moveTo>
                    <a:pt x="443" y="501"/>
                  </a:moveTo>
                  <a:lnTo>
                    <a:pt x="443" y="501"/>
                  </a:lnTo>
                  <a:cubicBezTo>
                    <a:pt x="250" y="328"/>
                    <a:pt x="58" y="193"/>
                    <a:pt x="58" y="0"/>
                  </a:cubicBezTo>
                  <a:cubicBezTo>
                    <a:pt x="0" y="193"/>
                    <a:pt x="38" y="328"/>
                    <a:pt x="250" y="501"/>
                  </a:cubicBezTo>
                  <a:lnTo>
                    <a:pt x="443" y="501"/>
                  </a:lnTo>
                  <a:close/>
                  <a:moveTo>
                    <a:pt x="443" y="501"/>
                  </a:moveTo>
                  <a:lnTo>
                    <a:pt x="443" y="50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7558D38-E231-064C-A512-24431C3F5B30}"/>
              </a:ext>
            </a:extLst>
          </p:cNvPr>
          <p:cNvSpPr txBox="1"/>
          <p:nvPr/>
        </p:nvSpPr>
        <p:spPr>
          <a:xfrm>
            <a:off x="7204869" y="4757315"/>
            <a:ext cx="581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A965CC9-ACB6-1242-BC95-B049435E90F8}"/>
              </a:ext>
            </a:extLst>
          </p:cNvPr>
          <p:cNvSpPr/>
          <p:nvPr/>
        </p:nvSpPr>
        <p:spPr>
          <a:xfrm>
            <a:off x="5936740" y="4711149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767E5F-23CD-1A4F-A398-9E39E166C7D7}"/>
              </a:ext>
            </a:extLst>
          </p:cNvPr>
          <p:cNvSpPr txBox="1"/>
          <p:nvPr/>
        </p:nvSpPr>
        <p:spPr>
          <a:xfrm>
            <a:off x="7204869" y="7397991"/>
            <a:ext cx="581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2EDBED-C60F-F642-8356-6C4A7D2FB6D5}"/>
              </a:ext>
            </a:extLst>
          </p:cNvPr>
          <p:cNvSpPr/>
          <p:nvPr/>
        </p:nvSpPr>
        <p:spPr>
          <a:xfrm>
            <a:off x="5936740" y="7351825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94DF9D-1BC8-9B46-A8B8-AAE5BF990412}"/>
              </a:ext>
            </a:extLst>
          </p:cNvPr>
          <p:cNvSpPr txBox="1"/>
          <p:nvPr/>
        </p:nvSpPr>
        <p:spPr>
          <a:xfrm>
            <a:off x="7204869" y="9952121"/>
            <a:ext cx="581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596243-A4AE-7D4B-9AC6-4A5A97A1DABC}"/>
              </a:ext>
            </a:extLst>
          </p:cNvPr>
          <p:cNvSpPr/>
          <p:nvPr/>
        </p:nvSpPr>
        <p:spPr>
          <a:xfrm>
            <a:off x="5936740" y="9950063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2841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D9C1C8-1D15-E74D-B513-E44E4E2512FC}"/>
              </a:ext>
            </a:extLst>
          </p:cNvPr>
          <p:cNvSpPr txBox="1"/>
          <p:nvPr/>
        </p:nvSpPr>
        <p:spPr>
          <a:xfrm>
            <a:off x="2049965" y="9763029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3833EE-3373-1C43-B9BF-6218DDC1EE20}"/>
              </a:ext>
            </a:extLst>
          </p:cNvPr>
          <p:cNvSpPr/>
          <p:nvPr/>
        </p:nvSpPr>
        <p:spPr>
          <a:xfrm>
            <a:off x="1709298" y="9113961"/>
            <a:ext cx="3671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Skin Dimpling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80EBC-6098-F845-B8BC-59D79428FEE8}"/>
              </a:ext>
            </a:extLst>
          </p:cNvPr>
          <p:cNvSpPr txBox="1"/>
          <p:nvPr/>
        </p:nvSpPr>
        <p:spPr>
          <a:xfrm>
            <a:off x="7447875" y="5882296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B0ACE1-F81E-F74B-995F-EC627BFA9167}"/>
              </a:ext>
            </a:extLst>
          </p:cNvPr>
          <p:cNvSpPr/>
          <p:nvPr/>
        </p:nvSpPr>
        <p:spPr>
          <a:xfrm>
            <a:off x="6984292" y="5233228"/>
            <a:ext cx="3801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Nipple Discharge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B70A59-B888-DC48-B7C4-E83364E2D50A}"/>
              </a:ext>
            </a:extLst>
          </p:cNvPr>
          <p:cNvCxnSpPr>
            <a:cxnSpLocks/>
          </p:cNvCxnSpPr>
          <p:nvPr/>
        </p:nvCxnSpPr>
        <p:spPr>
          <a:xfrm>
            <a:off x="6213058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7BE1AA-A814-0E4F-8646-B16EFBC15C87}"/>
              </a:ext>
            </a:extLst>
          </p:cNvPr>
          <p:cNvCxnSpPr>
            <a:cxnSpLocks/>
          </p:cNvCxnSpPr>
          <p:nvPr/>
        </p:nvCxnSpPr>
        <p:spPr>
          <a:xfrm>
            <a:off x="11640465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B904DE-0F69-0D4E-840A-FD8A03318CF3}"/>
              </a:ext>
            </a:extLst>
          </p:cNvPr>
          <p:cNvCxnSpPr>
            <a:cxnSpLocks/>
          </p:cNvCxnSpPr>
          <p:nvPr/>
        </p:nvCxnSpPr>
        <p:spPr>
          <a:xfrm>
            <a:off x="17038374" y="465349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6C7076-EA5F-4B4B-AC66-1E175DF78B60}"/>
              </a:ext>
            </a:extLst>
          </p:cNvPr>
          <p:cNvSpPr txBox="1"/>
          <p:nvPr/>
        </p:nvSpPr>
        <p:spPr>
          <a:xfrm>
            <a:off x="12875281" y="9763029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507A34-E085-7947-800D-12D4AB3BC576}"/>
              </a:ext>
            </a:extLst>
          </p:cNvPr>
          <p:cNvSpPr/>
          <p:nvPr/>
        </p:nvSpPr>
        <p:spPr>
          <a:xfrm>
            <a:off x="12424557" y="9113961"/>
            <a:ext cx="3829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Nipple Retraction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009F20-7408-D24D-9EE1-F00B09174A26}"/>
              </a:ext>
            </a:extLst>
          </p:cNvPr>
          <p:cNvSpPr txBox="1"/>
          <p:nvPr/>
        </p:nvSpPr>
        <p:spPr>
          <a:xfrm>
            <a:off x="18273191" y="5882296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7FC0CD-F745-D54A-9331-FAAB9EB5EDF3}"/>
              </a:ext>
            </a:extLst>
          </p:cNvPr>
          <p:cNvSpPr/>
          <p:nvPr/>
        </p:nvSpPr>
        <p:spPr>
          <a:xfrm>
            <a:off x="18273191" y="523322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Breast 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F2A66BD-02EB-E04B-9583-B63EC0178CFF}"/>
              </a:ext>
            </a:extLst>
          </p:cNvPr>
          <p:cNvGrpSpPr/>
          <p:nvPr/>
        </p:nvGrpSpPr>
        <p:grpSpPr>
          <a:xfrm>
            <a:off x="2292601" y="5271672"/>
            <a:ext cx="2495751" cy="2491288"/>
            <a:chOff x="2065338" y="4703763"/>
            <a:chExt cx="887412" cy="885825"/>
          </a:xfrm>
          <a:solidFill>
            <a:schemeClr val="accent1"/>
          </a:solidFill>
        </p:grpSpPr>
        <p:sp>
          <p:nvSpPr>
            <p:cNvPr id="67" name="Freeform 86">
              <a:extLst>
                <a:ext uri="{FF2B5EF4-FFF2-40B4-BE49-F238E27FC236}">
                  <a16:creationId xmlns:a16="http://schemas.microsoft.com/office/drawing/2014/main" id="{82648E5F-49AA-BF4F-AFE0-2B19FC9BE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338" y="4703763"/>
              <a:ext cx="887412" cy="885825"/>
            </a:xfrm>
            <a:custGeom>
              <a:avLst/>
              <a:gdLst>
                <a:gd name="T0" fmla="*/ 2308 w 2463"/>
                <a:gd name="T1" fmla="*/ 636 h 2462"/>
                <a:gd name="T2" fmla="*/ 2308 w 2463"/>
                <a:gd name="T3" fmla="*/ 636 h 2462"/>
                <a:gd name="T4" fmla="*/ 2288 w 2463"/>
                <a:gd name="T5" fmla="*/ 605 h 2462"/>
                <a:gd name="T6" fmla="*/ 2267 w 2463"/>
                <a:gd name="T7" fmla="*/ 605 h 2462"/>
                <a:gd name="T8" fmla="*/ 1857 w 2463"/>
                <a:gd name="T9" fmla="*/ 195 h 2462"/>
                <a:gd name="T10" fmla="*/ 1846 w 2463"/>
                <a:gd name="T11" fmla="*/ 164 h 2462"/>
                <a:gd name="T12" fmla="*/ 1826 w 2463"/>
                <a:gd name="T13" fmla="*/ 154 h 2462"/>
                <a:gd name="T14" fmla="*/ 1231 w 2463"/>
                <a:gd name="T15" fmla="*/ 0 h 2462"/>
                <a:gd name="T16" fmla="*/ 359 w 2463"/>
                <a:gd name="T17" fmla="*/ 359 h 2462"/>
                <a:gd name="T18" fmla="*/ 0 w 2463"/>
                <a:gd name="T19" fmla="*/ 1230 h 2462"/>
                <a:gd name="T20" fmla="*/ 359 w 2463"/>
                <a:gd name="T21" fmla="*/ 2102 h 2462"/>
                <a:gd name="T22" fmla="*/ 1231 w 2463"/>
                <a:gd name="T23" fmla="*/ 2461 h 2462"/>
                <a:gd name="T24" fmla="*/ 2103 w 2463"/>
                <a:gd name="T25" fmla="*/ 2102 h 2462"/>
                <a:gd name="T26" fmla="*/ 2462 w 2463"/>
                <a:gd name="T27" fmla="*/ 1230 h 2462"/>
                <a:gd name="T28" fmla="*/ 2308 w 2463"/>
                <a:gd name="T29" fmla="*/ 636 h 2462"/>
                <a:gd name="T30" fmla="*/ 1231 w 2463"/>
                <a:gd name="T31" fmla="*/ 2317 h 2462"/>
                <a:gd name="T32" fmla="*/ 1231 w 2463"/>
                <a:gd name="T33" fmla="*/ 2317 h 2462"/>
                <a:gd name="T34" fmla="*/ 144 w 2463"/>
                <a:gd name="T35" fmla="*/ 1230 h 2462"/>
                <a:gd name="T36" fmla="*/ 1231 w 2463"/>
                <a:gd name="T37" fmla="*/ 144 h 2462"/>
                <a:gd name="T38" fmla="*/ 1734 w 2463"/>
                <a:gd name="T39" fmla="*/ 267 h 2462"/>
                <a:gd name="T40" fmla="*/ 2195 w 2463"/>
                <a:gd name="T41" fmla="*/ 729 h 2462"/>
                <a:gd name="T42" fmla="*/ 2318 w 2463"/>
                <a:gd name="T43" fmla="*/ 1230 h 2462"/>
                <a:gd name="T44" fmla="*/ 1231 w 2463"/>
                <a:gd name="T45" fmla="*/ 2317 h 2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3" h="2462">
                  <a:moveTo>
                    <a:pt x="2308" y="636"/>
                  </a:moveTo>
                  <a:lnTo>
                    <a:pt x="2308" y="636"/>
                  </a:lnTo>
                  <a:cubicBezTo>
                    <a:pt x="2288" y="605"/>
                    <a:pt x="2288" y="605"/>
                    <a:pt x="2288" y="605"/>
                  </a:cubicBezTo>
                  <a:cubicBezTo>
                    <a:pt x="2267" y="605"/>
                    <a:pt x="2267" y="605"/>
                    <a:pt x="2267" y="605"/>
                  </a:cubicBezTo>
                  <a:cubicBezTo>
                    <a:pt x="2082" y="534"/>
                    <a:pt x="1929" y="380"/>
                    <a:pt x="1857" y="195"/>
                  </a:cubicBezTo>
                  <a:cubicBezTo>
                    <a:pt x="1846" y="164"/>
                    <a:pt x="1846" y="164"/>
                    <a:pt x="1846" y="164"/>
                  </a:cubicBezTo>
                  <a:cubicBezTo>
                    <a:pt x="1826" y="154"/>
                    <a:pt x="1826" y="154"/>
                    <a:pt x="1826" y="154"/>
                  </a:cubicBezTo>
                  <a:cubicBezTo>
                    <a:pt x="1652" y="51"/>
                    <a:pt x="1436" y="0"/>
                    <a:pt x="1231" y="0"/>
                  </a:cubicBezTo>
                  <a:cubicBezTo>
                    <a:pt x="903" y="0"/>
                    <a:pt x="595" y="134"/>
                    <a:pt x="359" y="359"/>
                  </a:cubicBezTo>
                  <a:cubicBezTo>
                    <a:pt x="134" y="595"/>
                    <a:pt x="0" y="903"/>
                    <a:pt x="0" y="1230"/>
                  </a:cubicBezTo>
                  <a:cubicBezTo>
                    <a:pt x="0" y="1558"/>
                    <a:pt x="134" y="1866"/>
                    <a:pt x="359" y="2102"/>
                  </a:cubicBezTo>
                  <a:cubicBezTo>
                    <a:pt x="595" y="2328"/>
                    <a:pt x="903" y="2461"/>
                    <a:pt x="1231" y="2461"/>
                  </a:cubicBezTo>
                  <a:cubicBezTo>
                    <a:pt x="1559" y="2461"/>
                    <a:pt x="1867" y="2328"/>
                    <a:pt x="2103" y="2102"/>
                  </a:cubicBezTo>
                  <a:cubicBezTo>
                    <a:pt x="2329" y="1866"/>
                    <a:pt x="2462" y="1558"/>
                    <a:pt x="2462" y="1230"/>
                  </a:cubicBezTo>
                  <a:cubicBezTo>
                    <a:pt x="2462" y="1025"/>
                    <a:pt x="2411" y="810"/>
                    <a:pt x="2308" y="636"/>
                  </a:cubicBezTo>
                  <a:close/>
                  <a:moveTo>
                    <a:pt x="1231" y="2317"/>
                  </a:moveTo>
                  <a:lnTo>
                    <a:pt x="1231" y="2317"/>
                  </a:lnTo>
                  <a:cubicBezTo>
                    <a:pt x="636" y="2317"/>
                    <a:pt x="144" y="1825"/>
                    <a:pt x="144" y="1230"/>
                  </a:cubicBezTo>
                  <a:cubicBezTo>
                    <a:pt x="144" y="636"/>
                    <a:pt x="636" y="144"/>
                    <a:pt x="1231" y="144"/>
                  </a:cubicBezTo>
                  <a:cubicBezTo>
                    <a:pt x="1406" y="144"/>
                    <a:pt x="1580" y="185"/>
                    <a:pt x="1734" y="267"/>
                  </a:cubicBezTo>
                  <a:cubicBezTo>
                    <a:pt x="1826" y="472"/>
                    <a:pt x="1990" y="636"/>
                    <a:pt x="2195" y="729"/>
                  </a:cubicBezTo>
                  <a:cubicBezTo>
                    <a:pt x="2277" y="882"/>
                    <a:pt x="2318" y="1056"/>
                    <a:pt x="2318" y="1230"/>
                  </a:cubicBezTo>
                  <a:cubicBezTo>
                    <a:pt x="2318" y="1825"/>
                    <a:pt x="1826" y="2317"/>
                    <a:pt x="1231" y="231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87">
              <a:extLst>
                <a:ext uri="{FF2B5EF4-FFF2-40B4-BE49-F238E27FC236}">
                  <a16:creationId xmlns:a16="http://schemas.microsoft.com/office/drawing/2014/main" id="{5D09D7D1-9905-6240-86E9-942E2F8C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763" y="5054600"/>
              <a:ext cx="185737" cy="180975"/>
            </a:xfrm>
            <a:custGeom>
              <a:avLst/>
              <a:gdLst>
                <a:gd name="T0" fmla="*/ 256 w 514"/>
                <a:gd name="T1" fmla="*/ 0 h 503"/>
                <a:gd name="T2" fmla="*/ 256 w 514"/>
                <a:gd name="T3" fmla="*/ 0 h 503"/>
                <a:gd name="T4" fmla="*/ 0 w 514"/>
                <a:gd name="T5" fmla="*/ 256 h 503"/>
                <a:gd name="T6" fmla="*/ 256 w 514"/>
                <a:gd name="T7" fmla="*/ 502 h 503"/>
                <a:gd name="T8" fmla="*/ 513 w 514"/>
                <a:gd name="T9" fmla="*/ 256 h 503"/>
                <a:gd name="T10" fmla="*/ 256 w 514"/>
                <a:gd name="T11" fmla="*/ 0 h 503"/>
                <a:gd name="T12" fmla="*/ 256 w 514"/>
                <a:gd name="T13" fmla="*/ 358 h 503"/>
                <a:gd name="T14" fmla="*/ 256 w 514"/>
                <a:gd name="T15" fmla="*/ 358 h 503"/>
                <a:gd name="T16" fmla="*/ 144 w 514"/>
                <a:gd name="T17" fmla="*/ 256 h 503"/>
                <a:gd name="T18" fmla="*/ 256 w 514"/>
                <a:gd name="T19" fmla="*/ 143 h 503"/>
                <a:gd name="T20" fmla="*/ 369 w 514"/>
                <a:gd name="T21" fmla="*/ 256 h 503"/>
                <a:gd name="T22" fmla="*/ 256 w 514"/>
                <a:gd name="T23" fmla="*/ 358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4" h="503">
                  <a:moveTo>
                    <a:pt x="256" y="0"/>
                  </a:moveTo>
                  <a:lnTo>
                    <a:pt x="256" y="0"/>
                  </a:lnTo>
                  <a:cubicBezTo>
                    <a:pt x="113" y="0"/>
                    <a:pt x="0" y="112"/>
                    <a:pt x="0" y="256"/>
                  </a:cubicBezTo>
                  <a:cubicBezTo>
                    <a:pt x="0" y="389"/>
                    <a:pt x="113" y="502"/>
                    <a:pt x="256" y="502"/>
                  </a:cubicBezTo>
                  <a:cubicBezTo>
                    <a:pt x="400" y="502"/>
                    <a:pt x="513" y="389"/>
                    <a:pt x="513" y="256"/>
                  </a:cubicBezTo>
                  <a:cubicBezTo>
                    <a:pt x="513" y="112"/>
                    <a:pt x="400" y="0"/>
                    <a:pt x="256" y="0"/>
                  </a:cubicBezTo>
                  <a:close/>
                  <a:moveTo>
                    <a:pt x="256" y="358"/>
                  </a:moveTo>
                  <a:lnTo>
                    <a:pt x="256" y="358"/>
                  </a:lnTo>
                  <a:cubicBezTo>
                    <a:pt x="195" y="358"/>
                    <a:pt x="144" y="317"/>
                    <a:pt x="144" y="256"/>
                  </a:cubicBezTo>
                  <a:cubicBezTo>
                    <a:pt x="144" y="194"/>
                    <a:pt x="195" y="143"/>
                    <a:pt x="256" y="143"/>
                  </a:cubicBezTo>
                  <a:cubicBezTo>
                    <a:pt x="318" y="143"/>
                    <a:pt x="369" y="194"/>
                    <a:pt x="369" y="256"/>
                  </a:cubicBezTo>
                  <a:cubicBezTo>
                    <a:pt x="369" y="317"/>
                    <a:pt x="318" y="358"/>
                    <a:pt x="256" y="35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88">
              <a:extLst>
                <a:ext uri="{FF2B5EF4-FFF2-40B4-BE49-F238E27FC236}">
                  <a16:creationId xmlns:a16="http://schemas.microsoft.com/office/drawing/2014/main" id="{2F91EF9D-5885-E54C-84C4-3E96DD94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4951413"/>
              <a:ext cx="392112" cy="392112"/>
            </a:xfrm>
            <a:custGeom>
              <a:avLst/>
              <a:gdLst>
                <a:gd name="T0" fmla="*/ 543 w 1088"/>
                <a:gd name="T1" fmla="*/ 0 h 1087"/>
                <a:gd name="T2" fmla="*/ 543 w 1088"/>
                <a:gd name="T3" fmla="*/ 0 h 1087"/>
                <a:gd name="T4" fmla="*/ 0 w 1088"/>
                <a:gd name="T5" fmla="*/ 542 h 1087"/>
                <a:gd name="T6" fmla="*/ 543 w 1088"/>
                <a:gd name="T7" fmla="*/ 1086 h 1087"/>
                <a:gd name="T8" fmla="*/ 1087 w 1088"/>
                <a:gd name="T9" fmla="*/ 542 h 1087"/>
                <a:gd name="T10" fmla="*/ 543 w 1088"/>
                <a:gd name="T11" fmla="*/ 0 h 1087"/>
                <a:gd name="T12" fmla="*/ 543 w 1088"/>
                <a:gd name="T13" fmla="*/ 942 h 1087"/>
                <a:gd name="T14" fmla="*/ 543 w 1088"/>
                <a:gd name="T15" fmla="*/ 942 h 1087"/>
                <a:gd name="T16" fmla="*/ 143 w 1088"/>
                <a:gd name="T17" fmla="*/ 542 h 1087"/>
                <a:gd name="T18" fmla="*/ 543 w 1088"/>
                <a:gd name="T19" fmla="*/ 143 h 1087"/>
                <a:gd name="T20" fmla="*/ 943 w 1088"/>
                <a:gd name="T21" fmla="*/ 542 h 1087"/>
                <a:gd name="T22" fmla="*/ 543 w 1088"/>
                <a:gd name="T23" fmla="*/ 942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8" h="1087">
                  <a:moveTo>
                    <a:pt x="543" y="0"/>
                  </a:moveTo>
                  <a:lnTo>
                    <a:pt x="543" y="0"/>
                  </a:lnTo>
                  <a:cubicBezTo>
                    <a:pt x="246" y="0"/>
                    <a:pt x="0" y="245"/>
                    <a:pt x="0" y="542"/>
                  </a:cubicBezTo>
                  <a:cubicBezTo>
                    <a:pt x="0" y="839"/>
                    <a:pt x="246" y="1086"/>
                    <a:pt x="543" y="1086"/>
                  </a:cubicBezTo>
                  <a:cubicBezTo>
                    <a:pt x="841" y="1086"/>
                    <a:pt x="1087" y="839"/>
                    <a:pt x="1087" y="542"/>
                  </a:cubicBezTo>
                  <a:cubicBezTo>
                    <a:pt x="1087" y="245"/>
                    <a:pt x="841" y="0"/>
                    <a:pt x="543" y="0"/>
                  </a:cubicBezTo>
                  <a:close/>
                  <a:moveTo>
                    <a:pt x="543" y="942"/>
                  </a:moveTo>
                  <a:lnTo>
                    <a:pt x="543" y="942"/>
                  </a:lnTo>
                  <a:cubicBezTo>
                    <a:pt x="328" y="942"/>
                    <a:pt x="143" y="757"/>
                    <a:pt x="143" y="542"/>
                  </a:cubicBezTo>
                  <a:cubicBezTo>
                    <a:pt x="143" y="326"/>
                    <a:pt x="328" y="143"/>
                    <a:pt x="543" y="143"/>
                  </a:cubicBezTo>
                  <a:cubicBezTo>
                    <a:pt x="759" y="143"/>
                    <a:pt x="943" y="326"/>
                    <a:pt x="943" y="542"/>
                  </a:cubicBezTo>
                  <a:cubicBezTo>
                    <a:pt x="943" y="757"/>
                    <a:pt x="759" y="942"/>
                    <a:pt x="543" y="9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54AF49-94C1-2E4C-A0F5-B4242F8BFDEF}"/>
              </a:ext>
            </a:extLst>
          </p:cNvPr>
          <p:cNvGrpSpPr/>
          <p:nvPr/>
        </p:nvGrpSpPr>
        <p:grpSpPr>
          <a:xfrm>
            <a:off x="7531444" y="8226100"/>
            <a:ext cx="2335026" cy="2857391"/>
            <a:chOff x="6581775" y="4522788"/>
            <a:chExt cx="830263" cy="1016000"/>
          </a:xfrm>
          <a:solidFill>
            <a:schemeClr val="accent2"/>
          </a:solidFill>
        </p:grpSpPr>
        <p:sp>
          <p:nvSpPr>
            <p:cNvPr id="71" name="Freeform 236">
              <a:extLst>
                <a:ext uri="{FF2B5EF4-FFF2-40B4-BE49-F238E27FC236}">
                  <a16:creationId xmlns:a16="http://schemas.microsoft.com/office/drawing/2014/main" id="{AB29473F-8E1B-CF44-BB28-67746A167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775" y="5268913"/>
              <a:ext cx="177800" cy="269875"/>
            </a:xfrm>
            <a:custGeom>
              <a:avLst/>
              <a:gdLst>
                <a:gd name="T0" fmla="*/ 246 w 493"/>
                <a:gd name="T1" fmla="*/ 749 h 750"/>
                <a:gd name="T2" fmla="*/ 246 w 493"/>
                <a:gd name="T3" fmla="*/ 749 h 750"/>
                <a:gd name="T4" fmla="*/ 492 w 493"/>
                <a:gd name="T5" fmla="*/ 493 h 750"/>
                <a:gd name="T6" fmla="*/ 462 w 493"/>
                <a:gd name="T7" fmla="*/ 370 h 750"/>
                <a:gd name="T8" fmla="*/ 246 w 493"/>
                <a:gd name="T9" fmla="*/ 0 h 750"/>
                <a:gd name="T10" fmla="*/ 31 w 493"/>
                <a:gd name="T11" fmla="*/ 370 h 750"/>
                <a:gd name="T12" fmla="*/ 0 w 493"/>
                <a:gd name="T13" fmla="*/ 493 h 750"/>
                <a:gd name="T14" fmla="*/ 246 w 493"/>
                <a:gd name="T15" fmla="*/ 749 h 750"/>
                <a:gd name="T16" fmla="*/ 174 w 493"/>
                <a:gd name="T17" fmla="*/ 452 h 750"/>
                <a:gd name="T18" fmla="*/ 174 w 493"/>
                <a:gd name="T19" fmla="*/ 452 h 750"/>
                <a:gd name="T20" fmla="*/ 246 w 493"/>
                <a:gd name="T21" fmla="*/ 329 h 750"/>
                <a:gd name="T22" fmla="*/ 318 w 493"/>
                <a:gd name="T23" fmla="*/ 452 h 750"/>
                <a:gd name="T24" fmla="*/ 328 w 493"/>
                <a:gd name="T25" fmla="*/ 493 h 750"/>
                <a:gd name="T26" fmla="*/ 246 w 493"/>
                <a:gd name="T27" fmla="*/ 575 h 750"/>
                <a:gd name="T28" fmla="*/ 164 w 493"/>
                <a:gd name="T29" fmla="*/ 493 h 750"/>
                <a:gd name="T30" fmla="*/ 174 w 493"/>
                <a:gd name="T31" fmla="*/ 452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3" h="750">
                  <a:moveTo>
                    <a:pt x="246" y="749"/>
                  </a:moveTo>
                  <a:lnTo>
                    <a:pt x="246" y="749"/>
                  </a:lnTo>
                  <a:cubicBezTo>
                    <a:pt x="379" y="749"/>
                    <a:pt x="492" y="636"/>
                    <a:pt x="492" y="493"/>
                  </a:cubicBezTo>
                  <a:cubicBezTo>
                    <a:pt x="492" y="452"/>
                    <a:pt x="482" y="411"/>
                    <a:pt x="462" y="37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31" y="370"/>
                    <a:pt x="31" y="370"/>
                    <a:pt x="31" y="370"/>
                  </a:cubicBezTo>
                  <a:cubicBezTo>
                    <a:pt x="10" y="411"/>
                    <a:pt x="0" y="452"/>
                    <a:pt x="0" y="493"/>
                  </a:cubicBezTo>
                  <a:cubicBezTo>
                    <a:pt x="0" y="636"/>
                    <a:pt x="103" y="749"/>
                    <a:pt x="246" y="749"/>
                  </a:cubicBezTo>
                  <a:close/>
                  <a:moveTo>
                    <a:pt x="174" y="452"/>
                  </a:moveTo>
                  <a:lnTo>
                    <a:pt x="174" y="452"/>
                  </a:lnTo>
                  <a:cubicBezTo>
                    <a:pt x="246" y="329"/>
                    <a:pt x="246" y="329"/>
                    <a:pt x="246" y="329"/>
                  </a:cubicBezTo>
                  <a:cubicBezTo>
                    <a:pt x="318" y="452"/>
                    <a:pt x="318" y="452"/>
                    <a:pt x="318" y="452"/>
                  </a:cubicBezTo>
                  <a:cubicBezTo>
                    <a:pt x="318" y="472"/>
                    <a:pt x="328" y="483"/>
                    <a:pt x="328" y="493"/>
                  </a:cubicBezTo>
                  <a:cubicBezTo>
                    <a:pt x="328" y="544"/>
                    <a:pt x="287" y="575"/>
                    <a:pt x="246" y="575"/>
                  </a:cubicBezTo>
                  <a:cubicBezTo>
                    <a:pt x="195" y="575"/>
                    <a:pt x="164" y="544"/>
                    <a:pt x="164" y="493"/>
                  </a:cubicBezTo>
                  <a:cubicBezTo>
                    <a:pt x="164" y="483"/>
                    <a:pt x="164" y="472"/>
                    <a:pt x="174" y="4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237">
              <a:extLst>
                <a:ext uri="{FF2B5EF4-FFF2-40B4-BE49-F238E27FC236}">
                  <a16:creationId xmlns:a16="http://schemas.microsoft.com/office/drawing/2014/main" id="{BAA13038-B417-DE43-B2B2-315861990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522788"/>
              <a:ext cx="782638" cy="1014412"/>
            </a:xfrm>
            <a:custGeom>
              <a:avLst/>
              <a:gdLst>
                <a:gd name="T0" fmla="*/ 647 w 2176"/>
                <a:gd name="T1" fmla="*/ 2306 h 2820"/>
                <a:gd name="T2" fmla="*/ 647 w 2176"/>
                <a:gd name="T3" fmla="*/ 2306 h 2820"/>
                <a:gd name="T4" fmla="*/ 688 w 2176"/>
                <a:gd name="T5" fmla="*/ 2727 h 2820"/>
                <a:gd name="T6" fmla="*/ 688 w 2176"/>
                <a:gd name="T7" fmla="*/ 2819 h 2820"/>
                <a:gd name="T8" fmla="*/ 2175 w 2176"/>
                <a:gd name="T9" fmla="*/ 2819 h 2820"/>
                <a:gd name="T10" fmla="*/ 2175 w 2176"/>
                <a:gd name="T11" fmla="*/ 0 h 2820"/>
                <a:gd name="T12" fmla="*/ 1016 w 2176"/>
                <a:gd name="T13" fmla="*/ 0 h 2820"/>
                <a:gd name="T14" fmla="*/ 1016 w 2176"/>
                <a:gd name="T15" fmla="*/ 205 h 2820"/>
                <a:gd name="T16" fmla="*/ 770 w 2176"/>
                <a:gd name="T17" fmla="*/ 687 h 2820"/>
                <a:gd name="T18" fmla="*/ 0 w 2176"/>
                <a:gd name="T19" fmla="*/ 1537 h 2820"/>
                <a:gd name="T20" fmla="*/ 82 w 2176"/>
                <a:gd name="T21" fmla="*/ 1793 h 2820"/>
                <a:gd name="T22" fmla="*/ 647 w 2176"/>
                <a:gd name="T23" fmla="*/ 2306 h 2820"/>
                <a:gd name="T24" fmla="*/ 872 w 2176"/>
                <a:gd name="T25" fmla="*/ 820 h 2820"/>
                <a:gd name="T26" fmla="*/ 872 w 2176"/>
                <a:gd name="T27" fmla="*/ 820 h 2820"/>
                <a:gd name="T28" fmla="*/ 1180 w 2176"/>
                <a:gd name="T29" fmla="*/ 205 h 2820"/>
                <a:gd name="T30" fmla="*/ 1180 w 2176"/>
                <a:gd name="T31" fmla="*/ 164 h 2820"/>
                <a:gd name="T32" fmla="*/ 2011 w 2176"/>
                <a:gd name="T33" fmla="*/ 164 h 2820"/>
                <a:gd name="T34" fmla="*/ 2011 w 2176"/>
                <a:gd name="T35" fmla="*/ 2645 h 2820"/>
                <a:gd name="T36" fmla="*/ 852 w 2176"/>
                <a:gd name="T37" fmla="*/ 2645 h 2820"/>
                <a:gd name="T38" fmla="*/ 811 w 2176"/>
                <a:gd name="T39" fmla="*/ 2317 h 2820"/>
                <a:gd name="T40" fmla="*/ 1508 w 2176"/>
                <a:gd name="T41" fmla="*/ 1588 h 2820"/>
                <a:gd name="T42" fmla="*/ 1344 w 2176"/>
                <a:gd name="T43" fmla="*/ 1588 h 2820"/>
                <a:gd name="T44" fmla="*/ 739 w 2176"/>
                <a:gd name="T45" fmla="*/ 2152 h 2820"/>
                <a:gd name="T46" fmla="*/ 339 w 2176"/>
                <a:gd name="T47" fmla="*/ 1927 h 2820"/>
                <a:gd name="T48" fmla="*/ 523 w 2176"/>
                <a:gd name="T49" fmla="*/ 1578 h 2820"/>
                <a:gd name="T50" fmla="*/ 390 w 2176"/>
                <a:gd name="T51" fmla="*/ 1282 h 2820"/>
                <a:gd name="T52" fmla="*/ 872 w 2176"/>
                <a:gd name="T53" fmla="*/ 820 h 2820"/>
                <a:gd name="T54" fmla="*/ 287 w 2176"/>
                <a:gd name="T55" fmla="*/ 1414 h 2820"/>
                <a:gd name="T56" fmla="*/ 287 w 2176"/>
                <a:gd name="T57" fmla="*/ 1414 h 2820"/>
                <a:gd name="T58" fmla="*/ 359 w 2176"/>
                <a:gd name="T59" fmla="*/ 1578 h 2820"/>
                <a:gd name="T60" fmla="*/ 257 w 2176"/>
                <a:gd name="T61" fmla="*/ 1773 h 2820"/>
                <a:gd name="T62" fmla="*/ 246 w 2176"/>
                <a:gd name="T63" fmla="*/ 1742 h 2820"/>
                <a:gd name="T64" fmla="*/ 185 w 2176"/>
                <a:gd name="T65" fmla="*/ 1568 h 2820"/>
                <a:gd name="T66" fmla="*/ 287 w 2176"/>
                <a:gd name="T67" fmla="*/ 1414 h 2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76" h="2820">
                  <a:moveTo>
                    <a:pt x="647" y="2306"/>
                  </a:moveTo>
                  <a:lnTo>
                    <a:pt x="647" y="2306"/>
                  </a:lnTo>
                  <a:cubicBezTo>
                    <a:pt x="677" y="2450"/>
                    <a:pt x="688" y="2583"/>
                    <a:pt x="688" y="2727"/>
                  </a:cubicBezTo>
                  <a:cubicBezTo>
                    <a:pt x="688" y="2819"/>
                    <a:pt x="688" y="2819"/>
                    <a:pt x="688" y="2819"/>
                  </a:cubicBezTo>
                  <a:cubicBezTo>
                    <a:pt x="2175" y="2819"/>
                    <a:pt x="2175" y="2819"/>
                    <a:pt x="2175" y="2819"/>
                  </a:cubicBezTo>
                  <a:cubicBezTo>
                    <a:pt x="2175" y="0"/>
                    <a:pt x="2175" y="0"/>
                    <a:pt x="2175" y="0"/>
                  </a:cubicBezTo>
                  <a:cubicBezTo>
                    <a:pt x="1016" y="0"/>
                    <a:pt x="1016" y="0"/>
                    <a:pt x="1016" y="0"/>
                  </a:cubicBezTo>
                  <a:cubicBezTo>
                    <a:pt x="1016" y="205"/>
                    <a:pt x="1016" y="205"/>
                    <a:pt x="1016" y="205"/>
                  </a:cubicBezTo>
                  <a:cubicBezTo>
                    <a:pt x="1016" y="379"/>
                    <a:pt x="924" y="574"/>
                    <a:pt x="770" y="687"/>
                  </a:cubicBezTo>
                  <a:cubicBezTo>
                    <a:pt x="298" y="1046"/>
                    <a:pt x="52" y="1486"/>
                    <a:pt x="0" y="1537"/>
                  </a:cubicBezTo>
                  <a:cubicBezTo>
                    <a:pt x="82" y="1793"/>
                    <a:pt x="82" y="1793"/>
                    <a:pt x="82" y="1793"/>
                  </a:cubicBezTo>
                  <a:cubicBezTo>
                    <a:pt x="175" y="2050"/>
                    <a:pt x="380" y="2255"/>
                    <a:pt x="647" y="2306"/>
                  </a:cubicBezTo>
                  <a:close/>
                  <a:moveTo>
                    <a:pt x="872" y="820"/>
                  </a:moveTo>
                  <a:lnTo>
                    <a:pt x="872" y="820"/>
                  </a:lnTo>
                  <a:cubicBezTo>
                    <a:pt x="1067" y="666"/>
                    <a:pt x="1180" y="441"/>
                    <a:pt x="1180" y="205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2011" y="164"/>
                    <a:pt x="2011" y="164"/>
                    <a:pt x="2011" y="164"/>
                  </a:cubicBezTo>
                  <a:cubicBezTo>
                    <a:pt x="2011" y="2645"/>
                    <a:pt x="2011" y="2645"/>
                    <a:pt x="2011" y="2645"/>
                  </a:cubicBezTo>
                  <a:cubicBezTo>
                    <a:pt x="852" y="2645"/>
                    <a:pt x="852" y="2645"/>
                    <a:pt x="852" y="2645"/>
                  </a:cubicBezTo>
                  <a:cubicBezTo>
                    <a:pt x="852" y="2542"/>
                    <a:pt x="831" y="2429"/>
                    <a:pt x="811" y="2317"/>
                  </a:cubicBezTo>
                  <a:cubicBezTo>
                    <a:pt x="1211" y="2306"/>
                    <a:pt x="1508" y="1978"/>
                    <a:pt x="1508" y="1588"/>
                  </a:cubicBezTo>
                  <a:cubicBezTo>
                    <a:pt x="1344" y="1588"/>
                    <a:pt x="1344" y="1588"/>
                    <a:pt x="1344" y="1588"/>
                  </a:cubicBezTo>
                  <a:cubicBezTo>
                    <a:pt x="1344" y="1906"/>
                    <a:pt x="1077" y="2183"/>
                    <a:pt x="739" y="2152"/>
                  </a:cubicBezTo>
                  <a:cubicBezTo>
                    <a:pt x="575" y="2142"/>
                    <a:pt x="431" y="2050"/>
                    <a:pt x="339" y="1927"/>
                  </a:cubicBezTo>
                  <a:cubicBezTo>
                    <a:pt x="452" y="1845"/>
                    <a:pt x="523" y="1722"/>
                    <a:pt x="523" y="1578"/>
                  </a:cubicBezTo>
                  <a:cubicBezTo>
                    <a:pt x="523" y="1465"/>
                    <a:pt x="472" y="1354"/>
                    <a:pt x="390" y="1282"/>
                  </a:cubicBezTo>
                  <a:cubicBezTo>
                    <a:pt x="544" y="1097"/>
                    <a:pt x="698" y="943"/>
                    <a:pt x="872" y="820"/>
                  </a:cubicBezTo>
                  <a:close/>
                  <a:moveTo>
                    <a:pt x="287" y="1414"/>
                  </a:moveTo>
                  <a:lnTo>
                    <a:pt x="287" y="1414"/>
                  </a:lnTo>
                  <a:cubicBezTo>
                    <a:pt x="329" y="1455"/>
                    <a:pt x="359" y="1516"/>
                    <a:pt x="359" y="1578"/>
                  </a:cubicBezTo>
                  <a:cubicBezTo>
                    <a:pt x="359" y="1660"/>
                    <a:pt x="318" y="1732"/>
                    <a:pt x="257" y="1773"/>
                  </a:cubicBezTo>
                  <a:cubicBezTo>
                    <a:pt x="257" y="1763"/>
                    <a:pt x="246" y="1752"/>
                    <a:pt x="246" y="1742"/>
                  </a:cubicBezTo>
                  <a:cubicBezTo>
                    <a:pt x="185" y="1568"/>
                    <a:pt x="185" y="1568"/>
                    <a:pt x="185" y="1568"/>
                  </a:cubicBezTo>
                  <a:cubicBezTo>
                    <a:pt x="195" y="1547"/>
                    <a:pt x="236" y="1486"/>
                    <a:pt x="287" y="14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7D8487A-74E4-AE44-AC64-78C4BCF25EE7}"/>
              </a:ext>
            </a:extLst>
          </p:cNvPr>
          <p:cNvGrpSpPr/>
          <p:nvPr/>
        </p:nvGrpSpPr>
        <p:grpSpPr>
          <a:xfrm>
            <a:off x="13176911" y="5198912"/>
            <a:ext cx="2325017" cy="3061027"/>
            <a:chOff x="5340350" y="3400425"/>
            <a:chExt cx="757238" cy="996950"/>
          </a:xfrm>
          <a:solidFill>
            <a:schemeClr val="accent3"/>
          </a:solidFill>
        </p:grpSpPr>
        <p:sp>
          <p:nvSpPr>
            <p:cNvPr id="75" name="Freeform 197">
              <a:extLst>
                <a:ext uri="{FF2B5EF4-FFF2-40B4-BE49-F238E27FC236}">
                  <a16:creationId xmlns:a16="http://schemas.microsoft.com/office/drawing/2014/main" id="{838B7D73-26AC-404F-9EB2-E0894F959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350" y="3400425"/>
              <a:ext cx="757238" cy="996950"/>
            </a:xfrm>
            <a:custGeom>
              <a:avLst/>
              <a:gdLst>
                <a:gd name="T0" fmla="*/ 2031 w 2103"/>
                <a:gd name="T1" fmla="*/ 2769 h 2770"/>
                <a:gd name="T2" fmla="*/ 2102 w 2103"/>
                <a:gd name="T3" fmla="*/ 841 h 2770"/>
                <a:gd name="T4" fmla="*/ 1631 w 2103"/>
                <a:gd name="T5" fmla="*/ 400 h 2770"/>
                <a:gd name="T6" fmla="*/ 1292 w 2103"/>
                <a:gd name="T7" fmla="*/ 0 h 2770"/>
                <a:gd name="T8" fmla="*/ 728 w 2103"/>
                <a:gd name="T9" fmla="*/ 82 h 2770"/>
                <a:gd name="T10" fmla="*/ 318 w 2103"/>
                <a:gd name="T11" fmla="*/ 430 h 2770"/>
                <a:gd name="T12" fmla="*/ 0 w 2103"/>
                <a:gd name="T13" fmla="*/ 2687 h 2770"/>
                <a:gd name="T14" fmla="*/ 2031 w 2103"/>
                <a:gd name="T15" fmla="*/ 2769 h 2770"/>
                <a:gd name="T16" fmla="*/ 564 w 2103"/>
                <a:gd name="T17" fmla="*/ 2113 h 2770"/>
                <a:gd name="T18" fmla="*/ 1539 w 2103"/>
                <a:gd name="T19" fmla="*/ 2113 h 2770"/>
                <a:gd name="T20" fmla="*/ 1662 w 2103"/>
                <a:gd name="T21" fmla="*/ 2605 h 2770"/>
                <a:gd name="T22" fmla="*/ 564 w 2103"/>
                <a:gd name="T23" fmla="*/ 2113 h 2770"/>
                <a:gd name="T24" fmla="*/ 1949 w 2103"/>
                <a:gd name="T25" fmla="*/ 2605 h 2770"/>
                <a:gd name="T26" fmla="*/ 1703 w 2103"/>
                <a:gd name="T27" fmla="*/ 2092 h 2770"/>
                <a:gd name="T28" fmla="*/ 1949 w 2103"/>
                <a:gd name="T29" fmla="*/ 2605 h 2770"/>
                <a:gd name="T30" fmla="*/ 164 w 2103"/>
                <a:gd name="T31" fmla="*/ 841 h 2770"/>
                <a:gd name="T32" fmla="*/ 513 w 2103"/>
                <a:gd name="T33" fmla="*/ 554 h 2770"/>
                <a:gd name="T34" fmla="*/ 1220 w 2103"/>
                <a:gd name="T35" fmla="*/ 164 h 2770"/>
                <a:gd name="T36" fmla="*/ 1754 w 2103"/>
                <a:gd name="T37" fmla="*/ 595 h 2770"/>
                <a:gd name="T38" fmla="*/ 1949 w 2103"/>
                <a:gd name="T39" fmla="*/ 1149 h 2770"/>
                <a:gd name="T40" fmla="*/ 1785 w 2103"/>
                <a:gd name="T41" fmla="*/ 902 h 2770"/>
                <a:gd name="T42" fmla="*/ 1703 w 2103"/>
                <a:gd name="T43" fmla="*/ 820 h 2770"/>
                <a:gd name="T44" fmla="*/ 1621 w 2103"/>
                <a:gd name="T45" fmla="*/ 902 h 2770"/>
                <a:gd name="T46" fmla="*/ 1949 w 2103"/>
                <a:gd name="T47" fmla="*/ 1548 h 2770"/>
                <a:gd name="T48" fmla="*/ 1138 w 2103"/>
                <a:gd name="T49" fmla="*/ 1548 h 2770"/>
                <a:gd name="T50" fmla="*/ 974 w 2103"/>
                <a:gd name="T51" fmla="*/ 1548 h 2770"/>
                <a:gd name="T52" fmla="*/ 164 w 2103"/>
                <a:gd name="T53" fmla="*/ 1548 h 2770"/>
                <a:gd name="T54" fmla="*/ 482 w 2103"/>
                <a:gd name="T55" fmla="*/ 902 h 2770"/>
                <a:gd name="T56" fmla="*/ 400 w 2103"/>
                <a:gd name="T57" fmla="*/ 820 h 2770"/>
                <a:gd name="T58" fmla="*/ 328 w 2103"/>
                <a:gd name="T59" fmla="*/ 902 h 2770"/>
                <a:gd name="T60" fmla="*/ 164 w 2103"/>
                <a:gd name="T61" fmla="*/ 1149 h 2770"/>
                <a:gd name="T62" fmla="*/ 400 w 2103"/>
                <a:gd name="T63" fmla="*/ 2092 h 2770"/>
                <a:gd name="T64" fmla="*/ 277 w 2103"/>
                <a:gd name="T65" fmla="*/ 2605 h 2770"/>
                <a:gd name="T66" fmla="*/ 164 w 2103"/>
                <a:gd name="T67" fmla="*/ 1948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03" h="2770">
                  <a:moveTo>
                    <a:pt x="2031" y="2769"/>
                  </a:moveTo>
                  <a:lnTo>
                    <a:pt x="2031" y="2769"/>
                  </a:lnTo>
                  <a:cubicBezTo>
                    <a:pt x="2072" y="2769"/>
                    <a:pt x="2102" y="2738"/>
                    <a:pt x="2102" y="2687"/>
                  </a:cubicBezTo>
                  <a:cubicBezTo>
                    <a:pt x="2102" y="841"/>
                    <a:pt x="2102" y="841"/>
                    <a:pt x="2102" y="841"/>
                  </a:cubicBezTo>
                  <a:cubicBezTo>
                    <a:pt x="2102" y="646"/>
                    <a:pt x="1969" y="471"/>
                    <a:pt x="1785" y="430"/>
                  </a:cubicBezTo>
                  <a:cubicBezTo>
                    <a:pt x="1631" y="400"/>
                    <a:pt x="1631" y="400"/>
                    <a:pt x="1631" y="400"/>
                  </a:cubicBezTo>
                  <a:cubicBezTo>
                    <a:pt x="1477" y="369"/>
                    <a:pt x="1374" y="236"/>
                    <a:pt x="1374" y="82"/>
                  </a:cubicBezTo>
                  <a:cubicBezTo>
                    <a:pt x="1374" y="41"/>
                    <a:pt x="1344" y="0"/>
                    <a:pt x="1292" y="0"/>
                  </a:cubicBezTo>
                  <a:cubicBezTo>
                    <a:pt x="810" y="0"/>
                    <a:pt x="810" y="0"/>
                    <a:pt x="810" y="0"/>
                  </a:cubicBezTo>
                  <a:cubicBezTo>
                    <a:pt x="769" y="0"/>
                    <a:pt x="728" y="41"/>
                    <a:pt x="728" y="82"/>
                  </a:cubicBezTo>
                  <a:cubicBezTo>
                    <a:pt x="728" y="236"/>
                    <a:pt x="625" y="369"/>
                    <a:pt x="472" y="400"/>
                  </a:cubicBezTo>
                  <a:cubicBezTo>
                    <a:pt x="318" y="430"/>
                    <a:pt x="318" y="430"/>
                    <a:pt x="318" y="430"/>
                  </a:cubicBezTo>
                  <a:cubicBezTo>
                    <a:pt x="133" y="471"/>
                    <a:pt x="0" y="646"/>
                    <a:pt x="0" y="841"/>
                  </a:cubicBezTo>
                  <a:cubicBezTo>
                    <a:pt x="0" y="2687"/>
                    <a:pt x="0" y="2687"/>
                    <a:pt x="0" y="2687"/>
                  </a:cubicBezTo>
                  <a:cubicBezTo>
                    <a:pt x="0" y="2738"/>
                    <a:pt x="31" y="2769"/>
                    <a:pt x="82" y="2769"/>
                  </a:cubicBezTo>
                  <a:lnTo>
                    <a:pt x="2031" y="2769"/>
                  </a:lnTo>
                  <a:close/>
                  <a:moveTo>
                    <a:pt x="564" y="2113"/>
                  </a:moveTo>
                  <a:lnTo>
                    <a:pt x="564" y="2113"/>
                  </a:lnTo>
                  <a:cubicBezTo>
                    <a:pt x="769" y="2113"/>
                    <a:pt x="954" y="2010"/>
                    <a:pt x="1056" y="1846"/>
                  </a:cubicBezTo>
                  <a:cubicBezTo>
                    <a:pt x="1149" y="2010"/>
                    <a:pt x="1333" y="2113"/>
                    <a:pt x="1539" y="2113"/>
                  </a:cubicBezTo>
                  <a:cubicBezTo>
                    <a:pt x="1539" y="2113"/>
                    <a:pt x="1539" y="2113"/>
                    <a:pt x="1549" y="2113"/>
                  </a:cubicBezTo>
                  <a:cubicBezTo>
                    <a:pt x="1559" y="2287"/>
                    <a:pt x="1600" y="2451"/>
                    <a:pt x="1662" y="2605"/>
                  </a:cubicBezTo>
                  <a:cubicBezTo>
                    <a:pt x="451" y="2605"/>
                    <a:pt x="451" y="2605"/>
                    <a:pt x="451" y="2605"/>
                  </a:cubicBezTo>
                  <a:cubicBezTo>
                    <a:pt x="513" y="2451"/>
                    <a:pt x="554" y="2287"/>
                    <a:pt x="564" y="2113"/>
                  </a:cubicBezTo>
                  <a:close/>
                  <a:moveTo>
                    <a:pt x="1949" y="2605"/>
                  </a:moveTo>
                  <a:lnTo>
                    <a:pt x="1949" y="2605"/>
                  </a:lnTo>
                  <a:cubicBezTo>
                    <a:pt x="1836" y="2605"/>
                    <a:pt x="1836" y="2605"/>
                    <a:pt x="1836" y="2605"/>
                  </a:cubicBezTo>
                  <a:cubicBezTo>
                    <a:pt x="1764" y="2451"/>
                    <a:pt x="1713" y="2266"/>
                    <a:pt x="1703" y="2092"/>
                  </a:cubicBezTo>
                  <a:cubicBezTo>
                    <a:pt x="1795" y="2061"/>
                    <a:pt x="1877" y="2010"/>
                    <a:pt x="1949" y="1948"/>
                  </a:cubicBezTo>
                  <a:cubicBezTo>
                    <a:pt x="1949" y="2605"/>
                    <a:pt x="1949" y="2605"/>
                    <a:pt x="1949" y="2605"/>
                  </a:cubicBezTo>
                  <a:close/>
                  <a:moveTo>
                    <a:pt x="164" y="841"/>
                  </a:moveTo>
                  <a:lnTo>
                    <a:pt x="164" y="841"/>
                  </a:lnTo>
                  <a:cubicBezTo>
                    <a:pt x="164" y="718"/>
                    <a:pt x="246" y="615"/>
                    <a:pt x="349" y="595"/>
                  </a:cubicBezTo>
                  <a:cubicBezTo>
                    <a:pt x="513" y="554"/>
                    <a:pt x="513" y="554"/>
                    <a:pt x="513" y="554"/>
                  </a:cubicBezTo>
                  <a:cubicBezTo>
                    <a:pt x="697" y="513"/>
                    <a:pt x="851" y="369"/>
                    <a:pt x="882" y="164"/>
                  </a:cubicBezTo>
                  <a:cubicBezTo>
                    <a:pt x="1220" y="164"/>
                    <a:pt x="1220" y="164"/>
                    <a:pt x="1220" y="164"/>
                  </a:cubicBezTo>
                  <a:cubicBezTo>
                    <a:pt x="1251" y="369"/>
                    <a:pt x="1405" y="513"/>
                    <a:pt x="1600" y="554"/>
                  </a:cubicBezTo>
                  <a:cubicBezTo>
                    <a:pt x="1754" y="595"/>
                    <a:pt x="1754" y="595"/>
                    <a:pt x="1754" y="595"/>
                  </a:cubicBezTo>
                  <a:cubicBezTo>
                    <a:pt x="1867" y="615"/>
                    <a:pt x="1949" y="718"/>
                    <a:pt x="1949" y="841"/>
                  </a:cubicBezTo>
                  <a:cubicBezTo>
                    <a:pt x="1949" y="1149"/>
                    <a:pt x="1949" y="1149"/>
                    <a:pt x="1949" y="1149"/>
                  </a:cubicBezTo>
                  <a:cubicBezTo>
                    <a:pt x="1928" y="1128"/>
                    <a:pt x="1897" y="1108"/>
                    <a:pt x="1877" y="1097"/>
                  </a:cubicBezTo>
                  <a:cubicBezTo>
                    <a:pt x="1815" y="1046"/>
                    <a:pt x="1785" y="974"/>
                    <a:pt x="1785" y="902"/>
                  </a:cubicBezTo>
                  <a:lnTo>
                    <a:pt x="1785" y="902"/>
                  </a:lnTo>
                  <a:cubicBezTo>
                    <a:pt x="1785" y="851"/>
                    <a:pt x="1744" y="820"/>
                    <a:pt x="1703" y="820"/>
                  </a:cubicBezTo>
                  <a:cubicBezTo>
                    <a:pt x="1662" y="820"/>
                    <a:pt x="1621" y="851"/>
                    <a:pt x="1621" y="902"/>
                  </a:cubicBezTo>
                  <a:lnTo>
                    <a:pt x="1621" y="902"/>
                  </a:lnTo>
                  <a:cubicBezTo>
                    <a:pt x="1621" y="1025"/>
                    <a:pt x="1682" y="1149"/>
                    <a:pt x="1785" y="1220"/>
                  </a:cubicBezTo>
                  <a:cubicBezTo>
                    <a:pt x="1887" y="1302"/>
                    <a:pt x="1949" y="1415"/>
                    <a:pt x="1949" y="1548"/>
                  </a:cubicBezTo>
                  <a:cubicBezTo>
                    <a:pt x="1949" y="1774"/>
                    <a:pt x="1764" y="1959"/>
                    <a:pt x="1539" y="1959"/>
                  </a:cubicBezTo>
                  <a:cubicBezTo>
                    <a:pt x="1313" y="1959"/>
                    <a:pt x="1138" y="1774"/>
                    <a:pt x="1138" y="1548"/>
                  </a:cubicBezTo>
                  <a:cubicBezTo>
                    <a:pt x="1138" y="1507"/>
                    <a:pt x="1097" y="1466"/>
                    <a:pt x="1056" y="1466"/>
                  </a:cubicBezTo>
                  <a:cubicBezTo>
                    <a:pt x="1005" y="1466"/>
                    <a:pt x="974" y="1507"/>
                    <a:pt x="974" y="1548"/>
                  </a:cubicBezTo>
                  <a:cubicBezTo>
                    <a:pt x="974" y="1774"/>
                    <a:pt x="790" y="1959"/>
                    <a:pt x="564" y="1959"/>
                  </a:cubicBezTo>
                  <a:cubicBezTo>
                    <a:pt x="338" y="1959"/>
                    <a:pt x="164" y="1774"/>
                    <a:pt x="164" y="1548"/>
                  </a:cubicBezTo>
                  <a:cubicBezTo>
                    <a:pt x="164" y="1415"/>
                    <a:pt x="226" y="1302"/>
                    <a:pt x="328" y="1220"/>
                  </a:cubicBezTo>
                  <a:cubicBezTo>
                    <a:pt x="420" y="1149"/>
                    <a:pt x="482" y="1025"/>
                    <a:pt x="482" y="902"/>
                  </a:cubicBezTo>
                  <a:lnTo>
                    <a:pt x="482" y="902"/>
                  </a:lnTo>
                  <a:cubicBezTo>
                    <a:pt x="482" y="851"/>
                    <a:pt x="451" y="820"/>
                    <a:pt x="400" y="820"/>
                  </a:cubicBezTo>
                  <a:cubicBezTo>
                    <a:pt x="359" y="820"/>
                    <a:pt x="328" y="851"/>
                    <a:pt x="328" y="902"/>
                  </a:cubicBezTo>
                  <a:lnTo>
                    <a:pt x="328" y="902"/>
                  </a:lnTo>
                  <a:cubicBezTo>
                    <a:pt x="328" y="974"/>
                    <a:pt x="287" y="1046"/>
                    <a:pt x="226" y="1097"/>
                  </a:cubicBezTo>
                  <a:cubicBezTo>
                    <a:pt x="205" y="1108"/>
                    <a:pt x="185" y="1128"/>
                    <a:pt x="164" y="1149"/>
                  </a:cubicBezTo>
                  <a:lnTo>
                    <a:pt x="164" y="841"/>
                  </a:lnTo>
                  <a:close/>
                  <a:moveTo>
                    <a:pt x="400" y="2092"/>
                  </a:moveTo>
                  <a:lnTo>
                    <a:pt x="400" y="2092"/>
                  </a:lnTo>
                  <a:cubicBezTo>
                    <a:pt x="390" y="2266"/>
                    <a:pt x="349" y="2451"/>
                    <a:pt x="277" y="2605"/>
                  </a:cubicBezTo>
                  <a:cubicBezTo>
                    <a:pt x="164" y="2605"/>
                    <a:pt x="164" y="2605"/>
                    <a:pt x="164" y="2605"/>
                  </a:cubicBezTo>
                  <a:cubicBezTo>
                    <a:pt x="164" y="1948"/>
                    <a:pt x="164" y="1948"/>
                    <a:pt x="164" y="1948"/>
                  </a:cubicBezTo>
                  <a:cubicBezTo>
                    <a:pt x="226" y="2010"/>
                    <a:pt x="308" y="2061"/>
                    <a:pt x="400" y="20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198">
              <a:extLst>
                <a:ext uri="{FF2B5EF4-FFF2-40B4-BE49-F238E27FC236}">
                  <a16:creationId xmlns:a16="http://schemas.microsoft.com/office/drawing/2014/main" id="{A27E090C-ED0E-0C40-A396-E90C5A9E3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525" y="3884613"/>
              <a:ext cx="147638" cy="147637"/>
            </a:xfrm>
            <a:custGeom>
              <a:avLst/>
              <a:gdLst>
                <a:gd name="T0" fmla="*/ 31 w 411"/>
                <a:gd name="T1" fmla="*/ 31 h 411"/>
                <a:gd name="T2" fmla="*/ 31 w 411"/>
                <a:gd name="T3" fmla="*/ 31 h 411"/>
                <a:gd name="T4" fmla="*/ 31 w 411"/>
                <a:gd name="T5" fmla="*/ 144 h 411"/>
                <a:gd name="T6" fmla="*/ 92 w 411"/>
                <a:gd name="T7" fmla="*/ 205 h 411"/>
                <a:gd name="T8" fmla="*/ 31 w 411"/>
                <a:gd name="T9" fmla="*/ 267 h 411"/>
                <a:gd name="T10" fmla="*/ 31 w 411"/>
                <a:gd name="T11" fmla="*/ 380 h 411"/>
                <a:gd name="T12" fmla="*/ 154 w 411"/>
                <a:gd name="T13" fmla="*/ 380 h 411"/>
                <a:gd name="T14" fmla="*/ 205 w 411"/>
                <a:gd name="T15" fmla="*/ 318 h 411"/>
                <a:gd name="T16" fmla="*/ 266 w 411"/>
                <a:gd name="T17" fmla="*/ 380 h 411"/>
                <a:gd name="T18" fmla="*/ 379 w 411"/>
                <a:gd name="T19" fmla="*/ 380 h 411"/>
                <a:gd name="T20" fmla="*/ 379 w 411"/>
                <a:gd name="T21" fmla="*/ 267 h 411"/>
                <a:gd name="T22" fmla="*/ 318 w 411"/>
                <a:gd name="T23" fmla="*/ 205 h 411"/>
                <a:gd name="T24" fmla="*/ 379 w 411"/>
                <a:gd name="T25" fmla="*/ 144 h 411"/>
                <a:gd name="T26" fmla="*/ 379 w 411"/>
                <a:gd name="T27" fmla="*/ 31 h 411"/>
                <a:gd name="T28" fmla="*/ 266 w 411"/>
                <a:gd name="T29" fmla="*/ 31 h 411"/>
                <a:gd name="T30" fmla="*/ 205 w 411"/>
                <a:gd name="T31" fmla="*/ 93 h 411"/>
                <a:gd name="T32" fmla="*/ 154 w 411"/>
                <a:gd name="T33" fmla="*/ 31 h 411"/>
                <a:gd name="T34" fmla="*/ 31 w 411"/>
                <a:gd name="T35" fmla="*/ 31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1" h="411">
                  <a:moveTo>
                    <a:pt x="31" y="31"/>
                  </a:moveTo>
                  <a:lnTo>
                    <a:pt x="31" y="31"/>
                  </a:lnTo>
                  <a:cubicBezTo>
                    <a:pt x="0" y="62"/>
                    <a:pt x="0" y="113"/>
                    <a:pt x="31" y="144"/>
                  </a:cubicBezTo>
                  <a:cubicBezTo>
                    <a:pt x="92" y="205"/>
                    <a:pt x="92" y="205"/>
                    <a:pt x="92" y="205"/>
                  </a:cubicBezTo>
                  <a:cubicBezTo>
                    <a:pt x="31" y="267"/>
                    <a:pt x="31" y="267"/>
                    <a:pt x="31" y="267"/>
                  </a:cubicBezTo>
                  <a:cubicBezTo>
                    <a:pt x="0" y="298"/>
                    <a:pt x="0" y="349"/>
                    <a:pt x="31" y="380"/>
                  </a:cubicBezTo>
                  <a:cubicBezTo>
                    <a:pt x="72" y="410"/>
                    <a:pt x="123" y="410"/>
                    <a:pt x="154" y="380"/>
                  </a:cubicBezTo>
                  <a:cubicBezTo>
                    <a:pt x="205" y="318"/>
                    <a:pt x="205" y="318"/>
                    <a:pt x="205" y="318"/>
                  </a:cubicBezTo>
                  <a:cubicBezTo>
                    <a:pt x="266" y="380"/>
                    <a:pt x="266" y="380"/>
                    <a:pt x="266" y="380"/>
                  </a:cubicBezTo>
                  <a:cubicBezTo>
                    <a:pt x="297" y="410"/>
                    <a:pt x="348" y="410"/>
                    <a:pt x="379" y="380"/>
                  </a:cubicBezTo>
                  <a:cubicBezTo>
                    <a:pt x="410" y="349"/>
                    <a:pt x="410" y="298"/>
                    <a:pt x="379" y="267"/>
                  </a:cubicBezTo>
                  <a:cubicBezTo>
                    <a:pt x="318" y="205"/>
                    <a:pt x="318" y="205"/>
                    <a:pt x="318" y="205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410" y="113"/>
                    <a:pt x="410" y="62"/>
                    <a:pt x="379" y="31"/>
                  </a:cubicBezTo>
                  <a:cubicBezTo>
                    <a:pt x="348" y="0"/>
                    <a:pt x="297" y="0"/>
                    <a:pt x="266" y="31"/>
                  </a:cubicBezTo>
                  <a:cubicBezTo>
                    <a:pt x="205" y="93"/>
                    <a:pt x="205" y="93"/>
                    <a:pt x="205" y="9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23" y="0"/>
                    <a:pt x="72" y="0"/>
                    <a:pt x="31" y="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199">
              <a:extLst>
                <a:ext uri="{FF2B5EF4-FFF2-40B4-BE49-F238E27FC236}">
                  <a16:creationId xmlns:a16="http://schemas.microsoft.com/office/drawing/2014/main" id="{A67AA3DF-208E-9742-80E7-36B1BD520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813" y="3929063"/>
              <a:ext cx="60325" cy="58737"/>
            </a:xfrm>
            <a:custGeom>
              <a:avLst/>
              <a:gdLst>
                <a:gd name="T0" fmla="*/ 83 w 166"/>
                <a:gd name="T1" fmla="*/ 0 h 165"/>
                <a:gd name="T2" fmla="*/ 83 w 166"/>
                <a:gd name="T3" fmla="*/ 0 h 165"/>
                <a:gd name="T4" fmla="*/ 165 w 166"/>
                <a:gd name="T5" fmla="*/ 82 h 165"/>
                <a:gd name="T6" fmla="*/ 83 w 166"/>
                <a:gd name="T7" fmla="*/ 164 h 165"/>
                <a:gd name="T8" fmla="*/ 0 w 166"/>
                <a:gd name="T9" fmla="*/ 82 h 165"/>
                <a:gd name="T10" fmla="*/ 83 w 166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65">
                  <a:moveTo>
                    <a:pt x="83" y="0"/>
                  </a:moveTo>
                  <a:lnTo>
                    <a:pt x="83" y="0"/>
                  </a:lnTo>
                  <a:cubicBezTo>
                    <a:pt x="124" y="0"/>
                    <a:pt x="165" y="41"/>
                    <a:pt x="165" y="82"/>
                  </a:cubicBezTo>
                  <a:cubicBezTo>
                    <a:pt x="165" y="123"/>
                    <a:pt x="124" y="164"/>
                    <a:pt x="83" y="164"/>
                  </a:cubicBezTo>
                  <a:cubicBezTo>
                    <a:pt x="41" y="164"/>
                    <a:pt x="0" y="123"/>
                    <a:pt x="0" y="82"/>
                  </a:cubicBezTo>
                  <a:cubicBezTo>
                    <a:pt x="0" y="41"/>
                    <a:pt x="41" y="0"/>
                    <a:pt x="8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82E6EFF-9CF2-AA44-85DC-7E0BEA46B756}"/>
              </a:ext>
            </a:extLst>
          </p:cNvPr>
          <p:cNvGrpSpPr/>
          <p:nvPr/>
        </p:nvGrpSpPr>
        <p:grpSpPr>
          <a:xfrm>
            <a:off x="18327263" y="8551734"/>
            <a:ext cx="3126099" cy="3137940"/>
            <a:chOff x="360363" y="3544888"/>
            <a:chExt cx="838200" cy="841375"/>
          </a:xfrm>
          <a:solidFill>
            <a:schemeClr val="accent4"/>
          </a:solidFill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AA3875AA-8ACC-1440-B6CC-5A8D4F83E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3725863"/>
              <a:ext cx="30162" cy="30162"/>
            </a:xfrm>
            <a:custGeom>
              <a:avLst/>
              <a:gdLst>
                <a:gd name="T0" fmla="*/ 0 w 83"/>
                <a:gd name="T1" fmla="*/ 62 h 83"/>
                <a:gd name="T2" fmla="*/ 21 w 83"/>
                <a:gd name="T3" fmla="*/ 0 h 83"/>
                <a:gd name="T4" fmla="*/ 82 w 83"/>
                <a:gd name="T5" fmla="*/ 21 h 83"/>
                <a:gd name="T6" fmla="*/ 62 w 83"/>
                <a:gd name="T7" fmla="*/ 82 h 83"/>
                <a:gd name="T8" fmla="*/ 0 w 83"/>
                <a:gd name="T9" fmla="*/ 6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0" y="62"/>
                  </a:moveTo>
                  <a:lnTo>
                    <a:pt x="21" y="0"/>
                  </a:lnTo>
                  <a:lnTo>
                    <a:pt x="82" y="21"/>
                  </a:lnTo>
                  <a:lnTo>
                    <a:pt x="62" y="82"/>
                  </a:lnTo>
                  <a:lnTo>
                    <a:pt x="0" y="62"/>
                  </a:ln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8B068F86-A726-C04E-B9BC-4585562D8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" y="3684588"/>
              <a:ext cx="30163" cy="25400"/>
            </a:xfrm>
            <a:custGeom>
              <a:avLst/>
              <a:gdLst>
                <a:gd name="T0" fmla="*/ 62 w 83"/>
                <a:gd name="T1" fmla="*/ 71 h 72"/>
                <a:gd name="T2" fmla="*/ 62 w 83"/>
                <a:gd name="T3" fmla="*/ 71 h 72"/>
                <a:gd name="T4" fmla="*/ 0 w 83"/>
                <a:gd name="T5" fmla="*/ 51 h 72"/>
                <a:gd name="T6" fmla="*/ 21 w 83"/>
                <a:gd name="T7" fmla="*/ 0 h 72"/>
                <a:gd name="T8" fmla="*/ 82 w 83"/>
                <a:gd name="T9" fmla="*/ 10 h 72"/>
                <a:gd name="T10" fmla="*/ 62 w 83"/>
                <a:gd name="T11" fmla="*/ 7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72">
                  <a:moveTo>
                    <a:pt x="62" y="71"/>
                  </a:moveTo>
                  <a:lnTo>
                    <a:pt x="62" y="71"/>
                  </a:lnTo>
                  <a:cubicBezTo>
                    <a:pt x="0" y="51"/>
                    <a:pt x="0" y="51"/>
                    <a:pt x="0" y="51"/>
                  </a:cubicBezTo>
                  <a:cubicBezTo>
                    <a:pt x="11" y="30"/>
                    <a:pt x="21" y="10"/>
                    <a:pt x="21" y="0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30"/>
                    <a:pt x="72" y="51"/>
                    <a:pt x="62" y="71"/>
                  </a:cubicBez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CD1D692E-8F8E-8E4E-AA6A-3C6447D1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" y="3859213"/>
              <a:ext cx="88900" cy="92075"/>
            </a:xfrm>
            <a:custGeom>
              <a:avLst/>
              <a:gdLst>
                <a:gd name="T0" fmla="*/ 123 w 247"/>
                <a:gd name="T1" fmla="*/ 0 h 257"/>
                <a:gd name="T2" fmla="*/ 123 w 247"/>
                <a:gd name="T3" fmla="*/ 0 h 257"/>
                <a:gd name="T4" fmla="*/ 246 w 247"/>
                <a:gd name="T5" fmla="*/ 133 h 257"/>
                <a:gd name="T6" fmla="*/ 123 w 247"/>
                <a:gd name="T7" fmla="*/ 256 h 257"/>
                <a:gd name="T8" fmla="*/ 0 w 247"/>
                <a:gd name="T9" fmla="*/ 133 h 257"/>
                <a:gd name="T10" fmla="*/ 123 w 247"/>
                <a:gd name="T1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257">
                  <a:moveTo>
                    <a:pt x="123" y="0"/>
                  </a:moveTo>
                  <a:lnTo>
                    <a:pt x="123" y="0"/>
                  </a:lnTo>
                  <a:cubicBezTo>
                    <a:pt x="195" y="0"/>
                    <a:pt x="246" y="61"/>
                    <a:pt x="246" y="133"/>
                  </a:cubicBezTo>
                  <a:cubicBezTo>
                    <a:pt x="246" y="194"/>
                    <a:pt x="195" y="256"/>
                    <a:pt x="123" y="256"/>
                  </a:cubicBezTo>
                  <a:cubicBezTo>
                    <a:pt x="51" y="256"/>
                    <a:pt x="0" y="194"/>
                    <a:pt x="0" y="133"/>
                  </a:cubicBezTo>
                  <a:cubicBezTo>
                    <a:pt x="0" y="61"/>
                    <a:pt x="51" y="0"/>
                    <a:pt x="123" y="0"/>
                  </a:cubicBez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60C0F041-8E2C-D242-9F9F-75BDD1654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5" y="3862388"/>
              <a:ext cx="85725" cy="88900"/>
            </a:xfrm>
            <a:custGeom>
              <a:avLst/>
              <a:gdLst>
                <a:gd name="T0" fmla="*/ 195 w 237"/>
                <a:gd name="T1" fmla="*/ 174 h 247"/>
                <a:gd name="T2" fmla="*/ 195 w 237"/>
                <a:gd name="T3" fmla="*/ 174 h 247"/>
                <a:gd name="T4" fmla="*/ 61 w 237"/>
                <a:gd name="T5" fmla="*/ 51 h 247"/>
                <a:gd name="T6" fmla="*/ 71 w 237"/>
                <a:gd name="T7" fmla="*/ 0 h 247"/>
                <a:gd name="T8" fmla="*/ 0 w 237"/>
                <a:gd name="T9" fmla="*/ 123 h 247"/>
                <a:gd name="T10" fmla="*/ 123 w 237"/>
                <a:gd name="T11" fmla="*/ 246 h 247"/>
                <a:gd name="T12" fmla="*/ 236 w 237"/>
                <a:gd name="T13" fmla="*/ 164 h 247"/>
                <a:gd name="T14" fmla="*/ 195 w 237"/>
                <a:gd name="T15" fmla="*/ 17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247">
                  <a:moveTo>
                    <a:pt x="195" y="174"/>
                  </a:moveTo>
                  <a:lnTo>
                    <a:pt x="195" y="174"/>
                  </a:lnTo>
                  <a:cubicBezTo>
                    <a:pt x="123" y="174"/>
                    <a:pt x="61" y="123"/>
                    <a:pt x="61" y="51"/>
                  </a:cubicBezTo>
                  <a:cubicBezTo>
                    <a:pt x="61" y="31"/>
                    <a:pt x="71" y="20"/>
                    <a:pt x="71" y="0"/>
                  </a:cubicBezTo>
                  <a:cubicBezTo>
                    <a:pt x="30" y="20"/>
                    <a:pt x="0" y="61"/>
                    <a:pt x="0" y="123"/>
                  </a:cubicBezTo>
                  <a:cubicBezTo>
                    <a:pt x="0" y="184"/>
                    <a:pt x="51" y="246"/>
                    <a:pt x="123" y="246"/>
                  </a:cubicBezTo>
                  <a:cubicBezTo>
                    <a:pt x="174" y="246"/>
                    <a:pt x="225" y="215"/>
                    <a:pt x="236" y="164"/>
                  </a:cubicBezTo>
                  <a:cubicBezTo>
                    <a:pt x="225" y="174"/>
                    <a:pt x="205" y="174"/>
                    <a:pt x="195" y="174"/>
                  </a:cubicBez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D8E4E2F6-1B0E-A747-BFC2-BE9974EC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3973513"/>
              <a:ext cx="347662" cy="347662"/>
            </a:xfrm>
            <a:custGeom>
              <a:avLst/>
              <a:gdLst>
                <a:gd name="T0" fmla="*/ 615 w 965"/>
                <a:gd name="T1" fmla="*/ 903 h 966"/>
                <a:gd name="T2" fmla="*/ 615 w 965"/>
                <a:gd name="T3" fmla="*/ 903 h 966"/>
                <a:gd name="T4" fmla="*/ 62 w 965"/>
                <a:gd name="T5" fmla="*/ 349 h 966"/>
                <a:gd name="T6" fmla="*/ 195 w 965"/>
                <a:gd name="T7" fmla="*/ 0 h 966"/>
                <a:gd name="T8" fmla="*/ 0 w 965"/>
                <a:gd name="T9" fmla="*/ 421 h 966"/>
                <a:gd name="T10" fmla="*/ 543 w 965"/>
                <a:gd name="T11" fmla="*/ 965 h 966"/>
                <a:gd name="T12" fmla="*/ 964 w 965"/>
                <a:gd name="T13" fmla="*/ 770 h 966"/>
                <a:gd name="T14" fmla="*/ 615 w 965"/>
                <a:gd name="T15" fmla="*/ 903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5" h="966">
                  <a:moveTo>
                    <a:pt x="615" y="903"/>
                  </a:moveTo>
                  <a:lnTo>
                    <a:pt x="615" y="903"/>
                  </a:lnTo>
                  <a:cubicBezTo>
                    <a:pt x="308" y="903"/>
                    <a:pt x="62" y="657"/>
                    <a:pt x="62" y="349"/>
                  </a:cubicBezTo>
                  <a:cubicBezTo>
                    <a:pt x="62" y="216"/>
                    <a:pt x="113" y="93"/>
                    <a:pt x="195" y="0"/>
                  </a:cubicBezTo>
                  <a:cubicBezTo>
                    <a:pt x="72" y="103"/>
                    <a:pt x="0" y="257"/>
                    <a:pt x="0" y="421"/>
                  </a:cubicBezTo>
                  <a:cubicBezTo>
                    <a:pt x="0" y="729"/>
                    <a:pt x="246" y="965"/>
                    <a:pt x="543" y="965"/>
                  </a:cubicBezTo>
                  <a:cubicBezTo>
                    <a:pt x="718" y="965"/>
                    <a:pt x="861" y="893"/>
                    <a:pt x="964" y="770"/>
                  </a:cubicBezTo>
                  <a:cubicBezTo>
                    <a:pt x="872" y="852"/>
                    <a:pt x="748" y="903"/>
                    <a:pt x="615" y="903"/>
                  </a:cubicBez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A9051377-EC39-C74E-A11C-F4232B50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8" y="3998913"/>
              <a:ext cx="44450" cy="163512"/>
            </a:xfrm>
            <a:custGeom>
              <a:avLst/>
              <a:gdLst>
                <a:gd name="T0" fmla="*/ 0 w 124"/>
                <a:gd name="T1" fmla="*/ 0 h 453"/>
                <a:gd name="T2" fmla="*/ 123 w 124"/>
                <a:gd name="T3" fmla="*/ 0 h 453"/>
                <a:gd name="T4" fmla="*/ 123 w 124"/>
                <a:gd name="T5" fmla="*/ 452 h 453"/>
                <a:gd name="T6" fmla="*/ 0 w 124"/>
                <a:gd name="T7" fmla="*/ 452 h 453"/>
                <a:gd name="T8" fmla="*/ 0 w 124"/>
                <a:gd name="T9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453">
                  <a:moveTo>
                    <a:pt x="0" y="0"/>
                  </a:moveTo>
                  <a:lnTo>
                    <a:pt x="123" y="0"/>
                  </a:lnTo>
                  <a:lnTo>
                    <a:pt x="123" y="452"/>
                  </a:lnTo>
                  <a:lnTo>
                    <a:pt x="0" y="452"/>
                  </a:lnTo>
                  <a:lnTo>
                    <a:pt x="0" y="0"/>
                  </a:ln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1C6B439B-CD8D-A040-B45B-DF7D1F08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8" y="4205288"/>
              <a:ext cx="44450" cy="47625"/>
            </a:xfrm>
            <a:custGeom>
              <a:avLst/>
              <a:gdLst>
                <a:gd name="T0" fmla="*/ 61 w 124"/>
                <a:gd name="T1" fmla="*/ 0 h 134"/>
                <a:gd name="T2" fmla="*/ 61 w 124"/>
                <a:gd name="T3" fmla="*/ 0 h 134"/>
                <a:gd name="T4" fmla="*/ 123 w 124"/>
                <a:gd name="T5" fmla="*/ 61 h 134"/>
                <a:gd name="T6" fmla="*/ 61 w 124"/>
                <a:gd name="T7" fmla="*/ 133 h 134"/>
                <a:gd name="T8" fmla="*/ 0 w 124"/>
                <a:gd name="T9" fmla="*/ 61 h 134"/>
                <a:gd name="T10" fmla="*/ 61 w 12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34">
                  <a:moveTo>
                    <a:pt x="61" y="0"/>
                  </a:moveTo>
                  <a:lnTo>
                    <a:pt x="61" y="0"/>
                  </a:lnTo>
                  <a:cubicBezTo>
                    <a:pt x="102" y="0"/>
                    <a:pt x="123" y="30"/>
                    <a:pt x="123" y="61"/>
                  </a:cubicBezTo>
                  <a:cubicBezTo>
                    <a:pt x="123" y="102"/>
                    <a:pt x="102" y="133"/>
                    <a:pt x="61" y="133"/>
                  </a:cubicBezTo>
                  <a:cubicBezTo>
                    <a:pt x="31" y="133"/>
                    <a:pt x="0" y="102"/>
                    <a:pt x="0" y="61"/>
                  </a:cubicBezTo>
                  <a:cubicBezTo>
                    <a:pt x="0" y="30"/>
                    <a:pt x="31" y="0"/>
                    <a:pt x="61" y="0"/>
                  </a:cubicBez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288D2C18-46BA-6445-B4C3-7A33DFD6B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038" y="3848100"/>
              <a:ext cx="152400" cy="114300"/>
            </a:xfrm>
            <a:custGeom>
              <a:avLst/>
              <a:gdLst>
                <a:gd name="T0" fmla="*/ 216 w 422"/>
                <a:gd name="T1" fmla="*/ 318 h 319"/>
                <a:gd name="T2" fmla="*/ 216 w 422"/>
                <a:gd name="T3" fmla="*/ 318 h 319"/>
                <a:gd name="T4" fmla="*/ 216 w 422"/>
                <a:gd name="T5" fmla="*/ 0 h 319"/>
                <a:gd name="T6" fmla="*/ 216 w 422"/>
                <a:gd name="T7" fmla="*/ 318 h 319"/>
                <a:gd name="T8" fmla="*/ 216 w 422"/>
                <a:gd name="T9" fmla="*/ 61 h 319"/>
                <a:gd name="T10" fmla="*/ 216 w 422"/>
                <a:gd name="T11" fmla="*/ 61 h 319"/>
                <a:gd name="T12" fmla="*/ 216 w 422"/>
                <a:gd name="T13" fmla="*/ 256 h 319"/>
                <a:gd name="T14" fmla="*/ 216 w 422"/>
                <a:gd name="T15" fmla="*/ 61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2" h="319">
                  <a:moveTo>
                    <a:pt x="216" y="318"/>
                  </a:moveTo>
                  <a:lnTo>
                    <a:pt x="216" y="318"/>
                  </a:lnTo>
                  <a:cubicBezTo>
                    <a:pt x="421" y="318"/>
                    <a:pt x="421" y="10"/>
                    <a:pt x="216" y="0"/>
                  </a:cubicBezTo>
                  <a:cubicBezTo>
                    <a:pt x="0" y="10"/>
                    <a:pt x="0" y="318"/>
                    <a:pt x="216" y="318"/>
                  </a:cubicBezTo>
                  <a:close/>
                  <a:moveTo>
                    <a:pt x="216" y="61"/>
                  </a:moveTo>
                  <a:lnTo>
                    <a:pt x="216" y="61"/>
                  </a:lnTo>
                  <a:cubicBezTo>
                    <a:pt x="339" y="72"/>
                    <a:pt x="339" y="256"/>
                    <a:pt x="216" y="256"/>
                  </a:cubicBezTo>
                  <a:cubicBezTo>
                    <a:pt x="93" y="256"/>
                    <a:pt x="93" y="72"/>
                    <a:pt x="216" y="61"/>
                  </a:cubicBezTo>
                  <a:close/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13B18004-9528-994E-B1DC-23EB4B1A2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" y="4221163"/>
              <a:ext cx="30163" cy="33337"/>
            </a:xfrm>
            <a:custGeom>
              <a:avLst/>
              <a:gdLst>
                <a:gd name="T0" fmla="*/ 0 w 83"/>
                <a:gd name="T1" fmla="*/ 51 h 93"/>
                <a:gd name="T2" fmla="*/ 0 w 83"/>
                <a:gd name="T3" fmla="*/ 51 h 93"/>
                <a:gd name="T4" fmla="*/ 51 w 83"/>
                <a:gd name="T5" fmla="*/ 92 h 93"/>
                <a:gd name="T6" fmla="*/ 82 w 83"/>
                <a:gd name="T7" fmla="*/ 41 h 93"/>
                <a:gd name="T8" fmla="*/ 30 w 83"/>
                <a:gd name="T9" fmla="*/ 0 h 93"/>
                <a:gd name="T10" fmla="*/ 0 w 83"/>
                <a:gd name="T11" fmla="*/ 5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3">
                  <a:moveTo>
                    <a:pt x="0" y="51"/>
                  </a:moveTo>
                  <a:lnTo>
                    <a:pt x="0" y="51"/>
                  </a:lnTo>
                  <a:cubicBezTo>
                    <a:pt x="51" y="92"/>
                    <a:pt x="51" y="92"/>
                    <a:pt x="51" y="92"/>
                  </a:cubicBezTo>
                  <a:cubicBezTo>
                    <a:pt x="61" y="71"/>
                    <a:pt x="71" y="61"/>
                    <a:pt x="82" y="4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0" y="20"/>
                    <a:pt x="10" y="41"/>
                    <a:pt x="0" y="51"/>
                  </a:cubicBez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0CDF1CAD-0609-5A4A-A34A-A0AA8465A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3" y="3544888"/>
              <a:ext cx="838200" cy="841375"/>
            </a:xfrm>
            <a:custGeom>
              <a:avLst/>
              <a:gdLst>
                <a:gd name="T0" fmla="*/ 1620 w 2329"/>
                <a:gd name="T1" fmla="*/ 1025 h 2339"/>
                <a:gd name="T2" fmla="*/ 1620 w 2329"/>
                <a:gd name="T3" fmla="*/ 1025 h 2339"/>
                <a:gd name="T4" fmla="*/ 1046 w 2329"/>
                <a:gd name="T5" fmla="*/ 1702 h 2339"/>
                <a:gd name="T6" fmla="*/ 564 w 2329"/>
                <a:gd name="T7" fmla="*/ 1497 h 2339"/>
                <a:gd name="T8" fmla="*/ 574 w 2329"/>
                <a:gd name="T9" fmla="*/ 1487 h 2339"/>
                <a:gd name="T10" fmla="*/ 338 w 2329"/>
                <a:gd name="T11" fmla="*/ 933 h 2339"/>
                <a:gd name="T12" fmla="*/ 492 w 2329"/>
                <a:gd name="T13" fmla="*/ 369 h 2339"/>
                <a:gd name="T14" fmla="*/ 461 w 2329"/>
                <a:gd name="T15" fmla="*/ 0 h 2339"/>
                <a:gd name="T16" fmla="*/ 400 w 2329"/>
                <a:gd name="T17" fmla="*/ 0 h 2339"/>
                <a:gd name="T18" fmla="*/ 451 w 2329"/>
                <a:gd name="T19" fmla="*/ 164 h 2339"/>
                <a:gd name="T20" fmla="*/ 431 w 2329"/>
                <a:gd name="T21" fmla="*/ 348 h 2339"/>
                <a:gd name="T22" fmla="*/ 369 w 2329"/>
                <a:gd name="T23" fmla="*/ 523 h 2339"/>
                <a:gd name="T24" fmla="*/ 0 w 2329"/>
                <a:gd name="T25" fmla="*/ 154 h 2339"/>
                <a:gd name="T26" fmla="*/ 0 w 2329"/>
                <a:gd name="T27" fmla="*/ 246 h 2339"/>
                <a:gd name="T28" fmla="*/ 349 w 2329"/>
                <a:gd name="T29" fmla="*/ 584 h 2339"/>
                <a:gd name="T30" fmla="*/ 492 w 2329"/>
                <a:gd name="T31" fmla="*/ 1507 h 2339"/>
                <a:gd name="T32" fmla="*/ 492 w 2329"/>
                <a:gd name="T33" fmla="*/ 1507 h 2339"/>
                <a:gd name="T34" fmla="*/ 564 w 2329"/>
                <a:gd name="T35" fmla="*/ 1569 h 2339"/>
                <a:gd name="T36" fmla="*/ 728 w 2329"/>
                <a:gd name="T37" fmla="*/ 2072 h 2339"/>
                <a:gd name="T38" fmla="*/ 749 w 2329"/>
                <a:gd name="T39" fmla="*/ 2195 h 2339"/>
                <a:gd name="T40" fmla="*/ 810 w 2329"/>
                <a:gd name="T41" fmla="*/ 2195 h 2339"/>
                <a:gd name="T42" fmla="*/ 656 w 2329"/>
                <a:gd name="T43" fmla="*/ 1641 h 2339"/>
                <a:gd name="T44" fmla="*/ 1067 w 2329"/>
                <a:gd name="T45" fmla="*/ 1764 h 2339"/>
                <a:gd name="T46" fmla="*/ 2031 w 2329"/>
                <a:gd name="T47" fmla="*/ 2020 h 2339"/>
                <a:gd name="T48" fmla="*/ 1990 w 2329"/>
                <a:gd name="T49" fmla="*/ 1979 h 2339"/>
                <a:gd name="T50" fmla="*/ 1108 w 2329"/>
                <a:gd name="T51" fmla="*/ 1610 h 2339"/>
                <a:gd name="T52" fmla="*/ 1620 w 2329"/>
                <a:gd name="T53" fmla="*/ 1097 h 2339"/>
                <a:gd name="T54" fmla="*/ 2092 w 2329"/>
                <a:gd name="T55" fmla="*/ 1825 h 2339"/>
                <a:gd name="T56" fmla="*/ 2144 w 2329"/>
                <a:gd name="T57" fmla="*/ 1856 h 2339"/>
                <a:gd name="T58" fmla="*/ 1620 w 2329"/>
                <a:gd name="T59" fmla="*/ 1025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329" h="2339">
                  <a:moveTo>
                    <a:pt x="1620" y="1025"/>
                  </a:moveTo>
                  <a:lnTo>
                    <a:pt x="1620" y="1025"/>
                  </a:lnTo>
                  <a:cubicBezTo>
                    <a:pt x="1272" y="1025"/>
                    <a:pt x="985" y="1353"/>
                    <a:pt x="1046" y="1702"/>
                  </a:cubicBezTo>
                  <a:cubicBezTo>
                    <a:pt x="862" y="1692"/>
                    <a:pt x="697" y="1620"/>
                    <a:pt x="564" y="1497"/>
                  </a:cubicBezTo>
                  <a:cubicBezTo>
                    <a:pt x="574" y="1487"/>
                    <a:pt x="574" y="1487"/>
                    <a:pt x="574" y="1487"/>
                  </a:cubicBezTo>
                  <a:cubicBezTo>
                    <a:pt x="420" y="1343"/>
                    <a:pt x="338" y="1148"/>
                    <a:pt x="338" y="933"/>
                  </a:cubicBezTo>
                  <a:cubicBezTo>
                    <a:pt x="338" y="759"/>
                    <a:pt x="431" y="554"/>
                    <a:pt x="492" y="369"/>
                  </a:cubicBezTo>
                  <a:cubicBezTo>
                    <a:pt x="554" y="205"/>
                    <a:pt x="523" y="164"/>
                    <a:pt x="461" y="0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451" y="164"/>
                    <a:pt x="451" y="164"/>
                    <a:pt x="451" y="164"/>
                  </a:cubicBezTo>
                  <a:cubicBezTo>
                    <a:pt x="472" y="225"/>
                    <a:pt x="451" y="287"/>
                    <a:pt x="431" y="348"/>
                  </a:cubicBezTo>
                  <a:cubicBezTo>
                    <a:pt x="410" y="410"/>
                    <a:pt x="390" y="461"/>
                    <a:pt x="369" y="52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246"/>
                    <a:pt x="0" y="246"/>
                    <a:pt x="0" y="246"/>
                  </a:cubicBezTo>
                  <a:cubicBezTo>
                    <a:pt x="349" y="584"/>
                    <a:pt x="349" y="584"/>
                    <a:pt x="349" y="584"/>
                  </a:cubicBezTo>
                  <a:cubicBezTo>
                    <a:pt x="215" y="902"/>
                    <a:pt x="256" y="1251"/>
                    <a:pt x="492" y="1507"/>
                  </a:cubicBezTo>
                  <a:lnTo>
                    <a:pt x="492" y="1507"/>
                  </a:lnTo>
                  <a:cubicBezTo>
                    <a:pt x="513" y="1528"/>
                    <a:pt x="533" y="1548"/>
                    <a:pt x="564" y="1569"/>
                  </a:cubicBezTo>
                  <a:cubicBezTo>
                    <a:pt x="728" y="2072"/>
                    <a:pt x="728" y="2072"/>
                    <a:pt x="728" y="2072"/>
                  </a:cubicBezTo>
                  <a:cubicBezTo>
                    <a:pt x="749" y="2113"/>
                    <a:pt x="749" y="2154"/>
                    <a:pt x="749" y="2195"/>
                  </a:cubicBezTo>
                  <a:cubicBezTo>
                    <a:pt x="810" y="2195"/>
                    <a:pt x="810" y="2195"/>
                    <a:pt x="810" y="2195"/>
                  </a:cubicBezTo>
                  <a:cubicBezTo>
                    <a:pt x="821" y="2092"/>
                    <a:pt x="677" y="1743"/>
                    <a:pt x="656" y="1641"/>
                  </a:cubicBezTo>
                  <a:cubicBezTo>
                    <a:pt x="769" y="1723"/>
                    <a:pt x="913" y="1764"/>
                    <a:pt x="1067" y="1764"/>
                  </a:cubicBezTo>
                  <a:cubicBezTo>
                    <a:pt x="1169" y="2184"/>
                    <a:pt x="1733" y="2338"/>
                    <a:pt x="2031" y="2020"/>
                  </a:cubicBezTo>
                  <a:cubicBezTo>
                    <a:pt x="1990" y="1979"/>
                    <a:pt x="1990" y="1979"/>
                    <a:pt x="1990" y="1979"/>
                  </a:cubicBezTo>
                  <a:cubicBezTo>
                    <a:pt x="1672" y="2297"/>
                    <a:pt x="1098" y="2061"/>
                    <a:pt x="1108" y="1610"/>
                  </a:cubicBezTo>
                  <a:cubicBezTo>
                    <a:pt x="1108" y="1323"/>
                    <a:pt x="1333" y="1097"/>
                    <a:pt x="1620" y="1097"/>
                  </a:cubicBezTo>
                  <a:cubicBezTo>
                    <a:pt x="1990" y="1087"/>
                    <a:pt x="2246" y="1497"/>
                    <a:pt x="2092" y="1825"/>
                  </a:cubicBezTo>
                  <a:cubicBezTo>
                    <a:pt x="2144" y="1856"/>
                    <a:pt x="2144" y="1856"/>
                    <a:pt x="2144" y="1856"/>
                  </a:cubicBezTo>
                  <a:cubicBezTo>
                    <a:pt x="2328" y="1487"/>
                    <a:pt x="2041" y="1025"/>
                    <a:pt x="1620" y="1025"/>
                  </a:cubicBez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FBBAC844-0CB9-E942-8A98-A75FA2CB1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3703638"/>
              <a:ext cx="63500" cy="217487"/>
            </a:xfrm>
            <a:custGeom>
              <a:avLst/>
              <a:gdLst>
                <a:gd name="T0" fmla="*/ 83 w 176"/>
                <a:gd name="T1" fmla="*/ 574 h 606"/>
                <a:gd name="T2" fmla="*/ 83 w 176"/>
                <a:gd name="T3" fmla="*/ 574 h 606"/>
                <a:gd name="T4" fmla="*/ 154 w 176"/>
                <a:gd name="T5" fmla="*/ 605 h 606"/>
                <a:gd name="T6" fmla="*/ 62 w 176"/>
                <a:gd name="T7" fmla="*/ 0 h 606"/>
                <a:gd name="T8" fmla="*/ 0 w 176"/>
                <a:gd name="T9" fmla="*/ 20 h 606"/>
                <a:gd name="T10" fmla="*/ 83 w 176"/>
                <a:gd name="T11" fmla="*/ 57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606">
                  <a:moveTo>
                    <a:pt x="83" y="574"/>
                  </a:moveTo>
                  <a:lnTo>
                    <a:pt x="83" y="574"/>
                  </a:lnTo>
                  <a:cubicBezTo>
                    <a:pt x="154" y="605"/>
                    <a:pt x="154" y="605"/>
                    <a:pt x="154" y="605"/>
                  </a:cubicBezTo>
                  <a:cubicBezTo>
                    <a:pt x="175" y="400"/>
                    <a:pt x="144" y="174"/>
                    <a:pt x="6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83" y="184"/>
                    <a:pt x="113" y="379"/>
                    <a:pt x="83" y="574"/>
                  </a:cubicBezTo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40495242-35B2-DC40-894B-DC123901F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225" y="3984625"/>
              <a:ext cx="66675" cy="188913"/>
            </a:xfrm>
            <a:custGeom>
              <a:avLst/>
              <a:gdLst>
                <a:gd name="T0" fmla="*/ 185 w 186"/>
                <a:gd name="T1" fmla="*/ 0 h 524"/>
                <a:gd name="T2" fmla="*/ 0 w 186"/>
                <a:gd name="T3" fmla="*/ 0 h 524"/>
                <a:gd name="T4" fmla="*/ 0 w 186"/>
                <a:gd name="T5" fmla="*/ 523 h 524"/>
                <a:gd name="T6" fmla="*/ 185 w 186"/>
                <a:gd name="T7" fmla="*/ 523 h 524"/>
                <a:gd name="T8" fmla="*/ 185 w 186"/>
                <a:gd name="T9" fmla="*/ 0 h 524"/>
                <a:gd name="T10" fmla="*/ 123 w 186"/>
                <a:gd name="T11" fmla="*/ 462 h 524"/>
                <a:gd name="T12" fmla="*/ 62 w 186"/>
                <a:gd name="T13" fmla="*/ 462 h 524"/>
                <a:gd name="T14" fmla="*/ 62 w 186"/>
                <a:gd name="T15" fmla="*/ 72 h 524"/>
                <a:gd name="T16" fmla="*/ 123 w 186"/>
                <a:gd name="T17" fmla="*/ 72 h 524"/>
                <a:gd name="T18" fmla="*/ 123 w 186"/>
                <a:gd name="T19" fmla="*/ 46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524">
                  <a:moveTo>
                    <a:pt x="185" y="0"/>
                  </a:moveTo>
                  <a:lnTo>
                    <a:pt x="0" y="0"/>
                  </a:lnTo>
                  <a:lnTo>
                    <a:pt x="0" y="523"/>
                  </a:lnTo>
                  <a:lnTo>
                    <a:pt x="185" y="523"/>
                  </a:lnTo>
                  <a:lnTo>
                    <a:pt x="185" y="0"/>
                  </a:lnTo>
                  <a:close/>
                  <a:moveTo>
                    <a:pt x="123" y="462"/>
                  </a:moveTo>
                  <a:lnTo>
                    <a:pt x="62" y="462"/>
                  </a:lnTo>
                  <a:lnTo>
                    <a:pt x="62" y="72"/>
                  </a:lnTo>
                  <a:lnTo>
                    <a:pt x="123" y="72"/>
                  </a:lnTo>
                  <a:lnTo>
                    <a:pt x="123" y="462"/>
                  </a:lnTo>
                  <a:close/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2543F98B-6457-9F4A-8BAC-B527A7BC2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25" y="4194175"/>
              <a:ext cx="93663" cy="69850"/>
            </a:xfrm>
            <a:custGeom>
              <a:avLst/>
              <a:gdLst>
                <a:gd name="T0" fmla="*/ 123 w 258"/>
                <a:gd name="T1" fmla="*/ 195 h 196"/>
                <a:gd name="T2" fmla="*/ 123 w 258"/>
                <a:gd name="T3" fmla="*/ 195 h 196"/>
                <a:gd name="T4" fmla="*/ 123 w 258"/>
                <a:gd name="T5" fmla="*/ 0 h 196"/>
                <a:gd name="T6" fmla="*/ 123 w 258"/>
                <a:gd name="T7" fmla="*/ 195 h 196"/>
                <a:gd name="T8" fmla="*/ 123 w 258"/>
                <a:gd name="T9" fmla="*/ 61 h 196"/>
                <a:gd name="T10" fmla="*/ 123 w 258"/>
                <a:gd name="T11" fmla="*/ 61 h 196"/>
                <a:gd name="T12" fmla="*/ 123 w 258"/>
                <a:gd name="T13" fmla="*/ 133 h 196"/>
                <a:gd name="T14" fmla="*/ 123 w 258"/>
                <a:gd name="T15" fmla="*/ 6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196">
                  <a:moveTo>
                    <a:pt x="123" y="195"/>
                  </a:moveTo>
                  <a:lnTo>
                    <a:pt x="123" y="195"/>
                  </a:lnTo>
                  <a:cubicBezTo>
                    <a:pt x="257" y="195"/>
                    <a:pt x="257" y="0"/>
                    <a:pt x="123" y="0"/>
                  </a:cubicBezTo>
                  <a:cubicBezTo>
                    <a:pt x="0" y="0"/>
                    <a:pt x="0" y="195"/>
                    <a:pt x="123" y="195"/>
                  </a:cubicBezTo>
                  <a:close/>
                  <a:moveTo>
                    <a:pt x="123" y="61"/>
                  </a:moveTo>
                  <a:lnTo>
                    <a:pt x="123" y="61"/>
                  </a:lnTo>
                  <a:cubicBezTo>
                    <a:pt x="164" y="61"/>
                    <a:pt x="164" y="133"/>
                    <a:pt x="123" y="133"/>
                  </a:cubicBezTo>
                  <a:cubicBezTo>
                    <a:pt x="82" y="133"/>
                    <a:pt x="82" y="61"/>
                    <a:pt x="123" y="61"/>
                  </a:cubicBezTo>
                  <a:close/>
                </a:path>
              </a:pathLst>
            </a:custGeom>
            <a:grpFill/>
            <a:ln w="38100" cap="flat">
              <a:solidFill>
                <a:schemeClr val="accent4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112381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F95925-96ED-1640-8312-EC124C719774}"/>
              </a:ext>
            </a:extLst>
          </p:cNvPr>
          <p:cNvSpPr txBox="1"/>
          <p:nvPr/>
        </p:nvSpPr>
        <p:spPr>
          <a:xfrm>
            <a:off x="24884743" y="133894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V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D64FF7-1EC6-0F4C-89AC-BF17C06FF743}"/>
              </a:ext>
            </a:extLst>
          </p:cNvPr>
          <p:cNvGrpSpPr/>
          <p:nvPr/>
        </p:nvGrpSpPr>
        <p:grpSpPr>
          <a:xfrm>
            <a:off x="15212908" y="5132927"/>
            <a:ext cx="6404995" cy="6654887"/>
            <a:chOff x="2490788" y="5792788"/>
            <a:chExt cx="773112" cy="803275"/>
          </a:xfrm>
        </p:grpSpPr>
        <p:sp>
          <p:nvSpPr>
            <p:cNvPr id="37" name="Freeform 149">
              <a:extLst>
                <a:ext uri="{FF2B5EF4-FFF2-40B4-BE49-F238E27FC236}">
                  <a16:creationId xmlns:a16="http://schemas.microsoft.com/office/drawing/2014/main" id="{5116DBB4-22C8-C34D-B479-FC511A08E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838" y="5792788"/>
              <a:ext cx="754062" cy="801687"/>
            </a:xfrm>
            <a:custGeom>
              <a:avLst/>
              <a:gdLst>
                <a:gd name="T0" fmla="*/ 1990 w 2093"/>
                <a:gd name="T1" fmla="*/ 492 h 2227"/>
                <a:gd name="T2" fmla="*/ 1990 w 2093"/>
                <a:gd name="T3" fmla="*/ 492 h 2227"/>
                <a:gd name="T4" fmla="*/ 1990 w 2093"/>
                <a:gd name="T5" fmla="*/ 441 h 2227"/>
                <a:gd name="T6" fmla="*/ 1990 w 2093"/>
                <a:gd name="T7" fmla="*/ 20 h 2227"/>
                <a:gd name="T8" fmla="*/ 1969 w 2093"/>
                <a:gd name="T9" fmla="*/ 0 h 2227"/>
                <a:gd name="T10" fmla="*/ 964 w 2093"/>
                <a:gd name="T11" fmla="*/ 0 h 2227"/>
                <a:gd name="T12" fmla="*/ 944 w 2093"/>
                <a:gd name="T13" fmla="*/ 20 h 2227"/>
                <a:gd name="T14" fmla="*/ 944 w 2093"/>
                <a:gd name="T15" fmla="*/ 349 h 2227"/>
                <a:gd name="T16" fmla="*/ 872 w 2093"/>
                <a:gd name="T17" fmla="*/ 472 h 2227"/>
                <a:gd name="T18" fmla="*/ 585 w 2093"/>
                <a:gd name="T19" fmla="*/ 615 h 2227"/>
                <a:gd name="T20" fmla="*/ 154 w 2093"/>
                <a:gd name="T21" fmla="*/ 851 h 2227"/>
                <a:gd name="T22" fmla="*/ 154 w 2093"/>
                <a:gd name="T23" fmla="*/ 851 h 2227"/>
                <a:gd name="T24" fmla="*/ 0 w 2093"/>
                <a:gd name="T25" fmla="*/ 1220 h 2227"/>
                <a:gd name="T26" fmla="*/ 103 w 2093"/>
                <a:gd name="T27" fmla="*/ 1528 h 2227"/>
                <a:gd name="T28" fmla="*/ 103 w 2093"/>
                <a:gd name="T29" fmla="*/ 1528 h 2227"/>
                <a:gd name="T30" fmla="*/ 359 w 2093"/>
                <a:gd name="T31" fmla="*/ 1795 h 2227"/>
                <a:gd name="T32" fmla="*/ 451 w 2093"/>
                <a:gd name="T33" fmla="*/ 1887 h 2227"/>
                <a:gd name="T34" fmla="*/ 472 w 2093"/>
                <a:gd name="T35" fmla="*/ 1897 h 2227"/>
                <a:gd name="T36" fmla="*/ 595 w 2093"/>
                <a:gd name="T37" fmla="*/ 2185 h 2227"/>
                <a:gd name="T38" fmla="*/ 595 w 2093"/>
                <a:gd name="T39" fmla="*/ 2205 h 2227"/>
                <a:gd name="T40" fmla="*/ 615 w 2093"/>
                <a:gd name="T41" fmla="*/ 2226 h 2227"/>
                <a:gd name="T42" fmla="*/ 2072 w 2093"/>
                <a:gd name="T43" fmla="*/ 2226 h 2227"/>
                <a:gd name="T44" fmla="*/ 2092 w 2093"/>
                <a:gd name="T45" fmla="*/ 2205 h 2227"/>
                <a:gd name="T46" fmla="*/ 2092 w 2093"/>
                <a:gd name="T47" fmla="*/ 759 h 2227"/>
                <a:gd name="T48" fmla="*/ 2062 w 2093"/>
                <a:gd name="T49" fmla="*/ 636 h 2227"/>
                <a:gd name="T50" fmla="*/ 1990 w 2093"/>
                <a:gd name="T51" fmla="*/ 492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3" h="2227">
                  <a:moveTo>
                    <a:pt x="1990" y="492"/>
                  </a:moveTo>
                  <a:lnTo>
                    <a:pt x="1990" y="492"/>
                  </a:lnTo>
                  <a:cubicBezTo>
                    <a:pt x="1990" y="472"/>
                    <a:pt x="1990" y="461"/>
                    <a:pt x="1990" y="441"/>
                  </a:cubicBezTo>
                  <a:cubicBezTo>
                    <a:pt x="1990" y="20"/>
                    <a:pt x="1990" y="20"/>
                    <a:pt x="1990" y="20"/>
                  </a:cubicBezTo>
                  <a:cubicBezTo>
                    <a:pt x="1990" y="10"/>
                    <a:pt x="1980" y="0"/>
                    <a:pt x="1969" y="0"/>
                  </a:cubicBezTo>
                  <a:cubicBezTo>
                    <a:pt x="964" y="0"/>
                    <a:pt x="964" y="0"/>
                    <a:pt x="964" y="0"/>
                  </a:cubicBezTo>
                  <a:cubicBezTo>
                    <a:pt x="954" y="0"/>
                    <a:pt x="944" y="10"/>
                    <a:pt x="944" y="20"/>
                  </a:cubicBezTo>
                  <a:cubicBezTo>
                    <a:pt x="944" y="349"/>
                    <a:pt x="944" y="349"/>
                    <a:pt x="944" y="349"/>
                  </a:cubicBezTo>
                  <a:cubicBezTo>
                    <a:pt x="944" y="400"/>
                    <a:pt x="923" y="451"/>
                    <a:pt x="872" y="472"/>
                  </a:cubicBezTo>
                  <a:cubicBezTo>
                    <a:pt x="585" y="615"/>
                    <a:pt x="585" y="615"/>
                    <a:pt x="585" y="615"/>
                  </a:cubicBezTo>
                  <a:cubicBezTo>
                    <a:pt x="267" y="626"/>
                    <a:pt x="154" y="851"/>
                    <a:pt x="154" y="851"/>
                  </a:cubicBezTo>
                  <a:lnTo>
                    <a:pt x="154" y="851"/>
                  </a:lnTo>
                  <a:cubicBezTo>
                    <a:pt x="62" y="944"/>
                    <a:pt x="0" y="1077"/>
                    <a:pt x="0" y="1220"/>
                  </a:cubicBezTo>
                  <a:cubicBezTo>
                    <a:pt x="0" y="1333"/>
                    <a:pt x="41" y="1446"/>
                    <a:pt x="103" y="1528"/>
                  </a:cubicBezTo>
                  <a:lnTo>
                    <a:pt x="103" y="1528"/>
                  </a:lnTo>
                  <a:cubicBezTo>
                    <a:pt x="103" y="1528"/>
                    <a:pt x="216" y="1692"/>
                    <a:pt x="359" y="1795"/>
                  </a:cubicBezTo>
                  <a:cubicBezTo>
                    <a:pt x="390" y="1815"/>
                    <a:pt x="421" y="1846"/>
                    <a:pt x="451" y="1887"/>
                  </a:cubicBezTo>
                  <a:cubicBezTo>
                    <a:pt x="472" y="1897"/>
                    <a:pt x="472" y="1897"/>
                    <a:pt x="472" y="1897"/>
                  </a:cubicBezTo>
                  <a:cubicBezTo>
                    <a:pt x="533" y="1979"/>
                    <a:pt x="574" y="2082"/>
                    <a:pt x="595" y="2185"/>
                  </a:cubicBezTo>
                  <a:cubicBezTo>
                    <a:pt x="595" y="2205"/>
                    <a:pt x="595" y="2205"/>
                    <a:pt x="595" y="2205"/>
                  </a:cubicBezTo>
                  <a:cubicBezTo>
                    <a:pt x="595" y="2215"/>
                    <a:pt x="605" y="2226"/>
                    <a:pt x="615" y="2226"/>
                  </a:cubicBezTo>
                  <a:cubicBezTo>
                    <a:pt x="2072" y="2226"/>
                    <a:pt x="2072" y="2226"/>
                    <a:pt x="2072" y="2226"/>
                  </a:cubicBezTo>
                  <a:cubicBezTo>
                    <a:pt x="2082" y="2226"/>
                    <a:pt x="2092" y="2215"/>
                    <a:pt x="2092" y="2205"/>
                  </a:cubicBezTo>
                  <a:cubicBezTo>
                    <a:pt x="2092" y="759"/>
                    <a:pt x="2092" y="759"/>
                    <a:pt x="2092" y="759"/>
                  </a:cubicBezTo>
                  <a:cubicBezTo>
                    <a:pt x="2092" y="708"/>
                    <a:pt x="2082" y="667"/>
                    <a:pt x="2062" y="636"/>
                  </a:cubicBezTo>
                  <a:lnTo>
                    <a:pt x="1990" y="492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150">
              <a:extLst>
                <a:ext uri="{FF2B5EF4-FFF2-40B4-BE49-F238E27FC236}">
                  <a16:creationId xmlns:a16="http://schemas.microsoft.com/office/drawing/2014/main" id="{7D6322F8-DEF5-1D4E-94F8-D3D2484CE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6070600"/>
              <a:ext cx="250825" cy="525463"/>
            </a:xfrm>
            <a:custGeom>
              <a:avLst/>
              <a:gdLst>
                <a:gd name="T0" fmla="*/ 348 w 698"/>
                <a:gd name="T1" fmla="*/ 0 h 1458"/>
                <a:gd name="T2" fmla="*/ 348 w 698"/>
                <a:gd name="T3" fmla="*/ 0 h 1458"/>
                <a:gd name="T4" fmla="*/ 0 w 698"/>
                <a:gd name="T5" fmla="*/ 349 h 1458"/>
                <a:gd name="T6" fmla="*/ 0 w 698"/>
                <a:gd name="T7" fmla="*/ 1457 h 1458"/>
                <a:gd name="T8" fmla="*/ 697 w 698"/>
                <a:gd name="T9" fmla="*/ 1457 h 1458"/>
                <a:gd name="T10" fmla="*/ 697 w 698"/>
                <a:gd name="T11" fmla="*/ 349 h 1458"/>
                <a:gd name="T12" fmla="*/ 348 w 698"/>
                <a:gd name="T13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8" h="1458">
                  <a:moveTo>
                    <a:pt x="348" y="0"/>
                  </a:moveTo>
                  <a:lnTo>
                    <a:pt x="348" y="0"/>
                  </a:lnTo>
                  <a:cubicBezTo>
                    <a:pt x="153" y="0"/>
                    <a:pt x="0" y="154"/>
                    <a:pt x="0" y="349"/>
                  </a:cubicBezTo>
                  <a:cubicBezTo>
                    <a:pt x="0" y="1457"/>
                    <a:pt x="0" y="1457"/>
                    <a:pt x="0" y="1457"/>
                  </a:cubicBezTo>
                  <a:cubicBezTo>
                    <a:pt x="697" y="1457"/>
                    <a:pt x="697" y="1457"/>
                    <a:pt x="697" y="1457"/>
                  </a:cubicBezTo>
                  <a:cubicBezTo>
                    <a:pt x="697" y="349"/>
                    <a:pt x="697" y="349"/>
                    <a:pt x="697" y="349"/>
                  </a:cubicBezTo>
                  <a:cubicBezTo>
                    <a:pt x="697" y="154"/>
                    <a:pt x="543" y="0"/>
                    <a:pt x="348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151">
              <a:extLst>
                <a:ext uri="{FF2B5EF4-FFF2-40B4-BE49-F238E27FC236}">
                  <a16:creationId xmlns:a16="http://schemas.microsoft.com/office/drawing/2014/main" id="{2E1BDAF6-8725-5546-83F9-CDA297238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625" y="6040438"/>
              <a:ext cx="155575" cy="125412"/>
            </a:xfrm>
            <a:custGeom>
              <a:avLst/>
              <a:gdLst>
                <a:gd name="T0" fmla="*/ 399 w 431"/>
                <a:gd name="T1" fmla="*/ 92 h 350"/>
                <a:gd name="T2" fmla="*/ 399 w 431"/>
                <a:gd name="T3" fmla="*/ 92 h 350"/>
                <a:gd name="T4" fmla="*/ 153 w 431"/>
                <a:gd name="T5" fmla="*/ 41 h 350"/>
                <a:gd name="T6" fmla="*/ 30 w 431"/>
                <a:gd name="T7" fmla="*/ 257 h 350"/>
                <a:gd name="T8" fmla="*/ 266 w 431"/>
                <a:gd name="T9" fmla="*/ 298 h 350"/>
                <a:gd name="T10" fmla="*/ 399 w 431"/>
                <a:gd name="T11" fmla="*/ 9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350">
                  <a:moveTo>
                    <a:pt x="399" y="92"/>
                  </a:moveTo>
                  <a:lnTo>
                    <a:pt x="399" y="92"/>
                  </a:lnTo>
                  <a:cubicBezTo>
                    <a:pt x="358" y="21"/>
                    <a:pt x="256" y="0"/>
                    <a:pt x="153" y="41"/>
                  </a:cubicBezTo>
                  <a:cubicBezTo>
                    <a:pt x="51" y="92"/>
                    <a:pt x="0" y="185"/>
                    <a:pt x="30" y="257"/>
                  </a:cubicBezTo>
                  <a:cubicBezTo>
                    <a:pt x="61" y="328"/>
                    <a:pt x="174" y="349"/>
                    <a:pt x="266" y="298"/>
                  </a:cubicBezTo>
                  <a:cubicBezTo>
                    <a:pt x="369" y="257"/>
                    <a:pt x="430" y="164"/>
                    <a:pt x="399" y="9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40" name="Freeform 152">
              <a:extLst>
                <a:ext uri="{FF2B5EF4-FFF2-40B4-BE49-F238E27FC236}">
                  <a16:creationId xmlns:a16="http://schemas.microsoft.com/office/drawing/2014/main" id="{4CC8CA81-0E99-5E43-8589-4154E330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900" y="6176963"/>
              <a:ext cx="47625" cy="107950"/>
            </a:xfrm>
            <a:custGeom>
              <a:avLst/>
              <a:gdLst>
                <a:gd name="T0" fmla="*/ 133 w 134"/>
                <a:gd name="T1" fmla="*/ 143 h 298"/>
                <a:gd name="T2" fmla="*/ 133 w 134"/>
                <a:gd name="T3" fmla="*/ 143 h 298"/>
                <a:gd name="T4" fmla="*/ 72 w 134"/>
                <a:gd name="T5" fmla="*/ 0 h 298"/>
                <a:gd name="T6" fmla="*/ 0 w 134"/>
                <a:gd name="T7" fmla="*/ 143 h 298"/>
                <a:gd name="T8" fmla="*/ 72 w 134"/>
                <a:gd name="T9" fmla="*/ 297 h 298"/>
                <a:gd name="T10" fmla="*/ 133 w 134"/>
                <a:gd name="T11" fmla="*/ 143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298">
                  <a:moveTo>
                    <a:pt x="133" y="143"/>
                  </a:moveTo>
                  <a:lnTo>
                    <a:pt x="133" y="143"/>
                  </a:lnTo>
                  <a:cubicBezTo>
                    <a:pt x="133" y="61"/>
                    <a:pt x="102" y="0"/>
                    <a:pt x="72" y="0"/>
                  </a:cubicBezTo>
                  <a:cubicBezTo>
                    <a:pt x="31" y="0"/>
                    <a:pt x="0" y="61"/>
                    <a:pt x="0" y="143"/>
                  </a:cubicBezTo>
                  <a:cubicBezTo>
                    <a:pt x="0" y="235"/>
                    <a:pt x="31" y="297"/>
                    <a:pt x="72" y="297"/>
                  </a:cubicBezTo>
                  <a:cubicBezTo>
                    <a:pt x="102" y="297"/>
                    <a:pt x="133" y="235"/>
                    <a:pt x="133" y="14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153">
              <a:extLst>
                <a:ext uri="{FF2B5EF4-FFF2-40B4-BE49-F238E27FC236}">
                  <a16:creationId xmlns:a16="http://schemas.microsoft.com/office/drawing/2014/main" id="{D35825AD-B67B-6846-A4A8-E0DDC9271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788" y="6207125"/>
              <a:ext cx="30162" cy="47625"/>
            </a:xfrm>
            <a:custGeom>
              <a:avLst/>
              <a:gdLst>
                <a:gd name="T0" fmla="*/ 51 w 83"/>
                <a:gd name="T1" fmla="*/ 133 h 134"/>
                <a:gd name="T2" fmla="*/ 51 w 83"/>
                <a:gd name="T3" fmla="*/ 133 h 134"/>
                <a:gd name="T4" fmla="*/ 51 w 83"/>
                <a:gd name="T5" fmla="*/ 133 h 134"/>
                <a:gd name="T6" fmla="*/ 0 w 83"/>
                <a:gd name="T7" fmla="*/ 82 h 134"/>
                <a:gd name="T8" fmla="*/ 0 w 83"/>
                <a:gd name="T9" fmla="*/ 51 h 134"/>
                <a:gd name="T10" fmla="*/ 51 w 83"/>
                <a:gd name="T11" fmla="*/ 0 h 134"/>
                <a:gd name="T12" fmla="*/ 51 w 83"/>
                <a:gd name="T13" fmla="*/ 0 h 134"/>
                <a:gd name="T14" fmla="*/ 82 w 83"/>
                <a:gd name="T15" fmla="*/ 30 h 134"/>
                <a:gd name="T16" fmla="*/ 82 w 83"/>
                <a:gd name="T17" fmla="*/ 102 h 134"/>
                <a:gd name="T18" fmla="*/ 51 w 83"/>
                <a:gd name="T19" fmla="*/ 13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134">
                  <a:moveTo>
                    <a:pt x="51" y="133"/>
                  </a:moveTo>
                  <a:lnTo>
                    <a:pt x="51" y="133"/>
                  </a:lnTo>
                  <a:lnTo>
                    <a:pt x="51" y="133"/>
                  </a:lnTo>
                  <a:cubicBezTo>
                    <a:pt x="21" y="133"/>
                    <a:pt x="0" y="112"/>
                    <a:pt x="0" y="8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0"/>
                    <a:pt x="21" y="0"/>
                    <a:pt x="51" y="0"/>
                  </a:cubicBezTo>
                  <a:lnTo>
                    <a:pt x="51" y="0"/>
                  </a:lnTo>
                  <a:cubicBezTo>
                    <a:pt x="72" y="0"/>
                    <a:pt x="82" y="10"/>
                    <a:pt x="82" y="30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2" y="123"/>
                    <a:pt x="72" y="133"/>
                    <a:pt x="51" y="1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155">
              <a:extLst>
                <a:ext uri="{FF2B5EF4-FFF2-40B4-BE49-F238E27FC236}">
                  <a16:creationId xmlns:a16="http://schemas.microsoft.com/office/drawing/2014/main" id="{B27CA31D-A83D-3140-A01A-C13E172AD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5811838"/>
              <a:ext cx="206375" cy="284162"/>
            </a:xfrm>
            <a:custGeom>
              <a:avLst/>
              <a:gdLst>
                <a:gd name="T0" fmla="*/ 102 w 575"/>
                <a:gd name="T1" fmla="*/ 575 h 791"/>
                <a:gd name="T2" fmla="*/ 102 w 575"/>
                <a:gd name="T3" fmla="*/ 575 h 791"/>
                <a:gd name="T4" fmla="*/ 184 w 575"/>
                <a:gd name="T5" fmla="*/ 575 h 791"/>
                <a:gd name="T6" fmla="*/ 277 w 575"/>
                <a:gd name="T7" fmla="*/ 780 h 791"/>
                <a:gd name="T8" fmla="*/ 297 w 575"/>
                <a:gd name="T9" fmla="*/ 780 h 791"/>
                <a:gd name="T10" fmla="*/ 389 w 575"/>
                <a:gd name="T11" fmla="*/ 575 h 791"/>
                <a:gd name="T12" fmla="*/ 482 w 575"/>
                <a:gd name="T13" fmla="*/ 575 h 791"/>
                <a:gd name="T14" fmla="*/ 574 w 575"/>
                <a:gd name="T15" fmla="*/ 482 h 791"/>
                <a:gd name="T16" fmla="*/ 574 w 575"/>
                <a:gd name="T17" fmla="*/ 103 h 791"/>
                <a:gd name="T18" fmla="*/ 482 w 575"/>
                <a:gd name="T19" fmla="*/ 0 h 791"/>
                <a:gd name="T20" fmla="*/ 102 w 575"/>
                <a:gd name="T21" fmla="*/ 0 h 791"/>
                <a:gd name="T22" fmla="*/ 0 w 575"/>
                <a:gd name="T23" fmla="*/ 103 h 791"/>
                <a:gd name="T24" fmla="*/ 0 w 575"/>
                <a:gd name="T25" fmla="*/ 482 h 791"/>
                <a:gd name="T26" fmla="*/ 102 w 575"/>
                <a:gd name="T27" fmla="*/ 575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5" h="791">
                  <a:moveTo>
                    <a:pt x="102" y="575"/>
                  </a:moveTo>
                  <a:lnTo>
                    <a:pt x="102" y="575"/>
                  </a:lnTo>
                  <a:cubicBezTo>
                    <a:pt x="184" y="575"/>
                    <a:pt x="184" y="575"/>
                    <a:pt x="184" y="575"/>
                  </a:cubicBezTo>
                  <a:cubicBezTo>
                    <a:pt x="277" y="780"/>
                    <a:pt x="277" y="780"/>
                    <a:pt x="277" y="780"/>
                  </a:cubicBezTo>
                  <a:cubicBezTo>
                    <a:pt x="277" y="790"/>
                    <a:pt x="297" y="790"/>
                    <a:pt x="297" y="780"/>
                  </a:cubicBezTo>
                  <a:cubicBezTo>
                    <a:pt x="389" y="575"/>
                    <a:pt x="389" y="575"/>
                    <a:pt x="389" y="575"/>
                  </a:cubicBezTo>
                  <a:cubicBezTo>
                    <a:pt x="482" y="575"/>
                    <a:pt x="482" y="575"/>
                    <a:pt x="482" y="575"/>
                  </a:cubicBezTo>
                  <a:cubicBezTo>
                    <a:pt x="533" y="575"/>
                    <a:pt x="574" y="534"/>
                    <a:pt x="574" y="482"/>
                  </a:cubicBezTo>
                  <a:cubicBezTo>
                    <a:pt x="574" y="103"/>
                    <a:pt x="574" y="103"/>
                    <a:pt x="574" y="103"/>
                  </a:cubicBezTo>
                  <a:cubicBezTo>
                    <a:pt x="574" y="41"/>
                    <a:pt x="533" y="0"/>
                    <a:pt x="48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41" y="0"/>
                    <a:pt x="0" y="41"/>
                    <a:pt x="0" y="103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34"/>
                    <a:pt x="41" y="575"/>
                    <a:pt x="102" y="575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156">
              <a:extLst>
                <a:ext uri="{FF2B5EF4-FFF2-40B4-BE49-F238E27FC236}">
                  <a16:creationId xmlns:a16="http://schemas.microsoft.com/office/drawing/2014/main" id="{5261AC5F-0514-634C-BA36-9BCE3CCD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200" y="5848350"/>
              <a:ext cx="36513" cy="147638"/>
            </a:xfrm>
            <a:custGeom>
              <a:avLst/>
              <a:gdLst>
                <a:gd name="T0" fmla="*/ 71 w 103"/>
                <a:gd name="T1" fmla="*/ 400 h 411"/>
                <a:gd name="T2" fmla="*/ 71 w 103"/>
                <a:gd name="T3" fmla="*/ 400 h 411"/>
                <a:gd name="T4" fmla="*/ 20 w 103"/>
                <a:gd name="T5" fmla="*/ 338 h 411"/>
                <a:gd name="T6" fmla="*/ 30 w 103"/>
                <a:gd name="T7" fmla="*/ 338 h 411"/>
                <a:gd name="T8" fmla="*/ 82 w 103"/>
                <a:gd name="T9" fmla="*/ 389 h 411"/>
                <a:gd name="T10" fmla="*/ 71 w 103"/>
                <a:gd name="T11" fmla="*/ 400 h 411"/>
                <a:gd name="T12" fmla="*/ 61 w 103"/>
                <a:gd name="T13" fmla="*/ 277 h 411"/>
                <a:gd name="T14" fmla="*/ 61 w 103"/>
                <a:gd name="T15" fmla="*/ 277 h 411"/>
                <a:gd name="T16" fmla="*/ 41 w 103"/>
                <a:gd name="T17" fmla="*/ 277 h 411"/>
                <a:gd name="T18" fmla="*/ 30 w 103"/>
                <a:gd name="T19" fmla="*/ 266 h 411"/>
                <a:gd name="T20" fmla="*/ 20 w 103"/>
                <a:gd name="T21" fmla="*/ 10 h 411"/>
                <a:gd name="T22" fmla="*/ 41 w 103"/>
                <a:gd name="T23" fmla="*/ 0 h 411"/>
                <a:gd name="T24" fmla="*/ 61 w 103"/>
                <a:gd name="T25" fmla="*/ 0 h 411"/>
                <a:gd name="T26" fmla="*/ 82 w 103"/>
                <a:gd name="T27" fmla="*/ 10 h 411"/>
                <a:gd name="T28" fmla="*/ 71 w 103"/>
                <a:gd name="T29" fmla="*/ 266 h 411"/>
                <a:gd name="T30" fmla="*/ 61 w 103"/>
                <a:gd name="T31" fmla="*/ 277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411">
                  <a:moveTo>
                    <a:pt x="71" y="400"/>
                  </a:moveTo>
                  <a:lnTo>
                    <a:pt x="71" y="400"/>
                  </a:lnTo>
                  <a:cubicBezTo>
                    <a:pt x="30" y="410"/>
                    <a:pt x="0" y="379"/>
                    <a:pt x="20" y="338"/>
                  </a:cubicBezTo>
                  <a:cubicBezTo>
                    <a:pt x="20" y="338"/>
                    <a:pt x="20" y="338"/>
                    <a:pt x="30" y="338"/>
                  </a:cubicBezTo>
                  <a:cubicBezTo>
                    <a:pt x="71" y="318"/>
                    <a:pt x="102" y="348"/>
                    <a:pt x="82" y="389"/>
                  </a:cubicBezTo>
                  <a:cubicBezTo>
                    <a:pt x="82" y="389"/>
                    <a:pt x="82" y="400"/>
                    <a:pt x="71" y="400"/>
                  </a:cubicBezTo>
                  <a:close/>
                  <a:moveTo>
                    <a:pt x="61" y="277"/>
                  </a:moveTo>
                  <a:lnTo>
                    <a:pt x="61" y="277"/>
                  </a:lnTo>
                  <a:cubicBezTo>
                    <a:pt x="41" y="277"/>
                    <a:pt x="41" y="277"/>
                    <a:pt x="41" y="277"/>
                  </a:cubicBezTo>
                  <a:cubicBezTo>
                    <a:pt x="41" y="277"/>
                    <a:pt x="30" y="277"/>
                    <a:pt x="30" y="266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0"/>
                    <a:pt x="30" y="0"/>
                    <a:pt x="4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0"/>
                    <a:pt x="82" y="0"/>
                    <a:pt x="82" y="10"/>
                  </a:cubicBezTo>
                  <a:cubicBezTo>
                    <a:pt x="71" y="266"/>
                    <a:pt x="71" y="266"/>
                    <a:pt x="71" y="266"/>
                  </a:cubicBezTo>
                  <a:cubicBezTo>
                    <a:pt x="71" y="277"/>
                    <a:pt x="61" y="277"/>
                    <a:pt x="61" y="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35C51736-B30E-804F-B365-2039F3EA1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7024"/>
              </p:ext>
            </p:extLst>
          </p:nvPr>
        </p:nvGraphicFramePr>
        <p:xfrm>
          <a:off x="415505" y="5084211"/>
          <a:ext cx="10444112" cy="6962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021CEFA-12CB-8B47-9C2E-3C866AB74641}"/>
              </a:ext>
            </a:extLst>
          </p:cNvPr>
          <p:cNvSpPr/>
          <p:nvPr/>
        </p:nvSpPr>
        <p:spPr>
          <a:xfrm>
            <a:off x="3500999" y="8854175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70%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8D3901-83FF-2F49-A384-621D4B38F869}"/>
              </a:ext>
            </a:extLst>
          </p:cNvPr>
          <p:cNvSpPr/>
          <p:nvPr/>
        </p:nvSpPr>
        <p:spPr>
          <a:xfrm>
            <a:off x="6450676" y="7113865"/>
            <a:ext cx="1365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97780C-CF4D-884C-A6A3-7242E4170FD5}"/>
              </a:ext>
            </a:extLst>
          </p:cNvPr>
          <p:cNvSpPr txBox="1"/>
          <p:nvPr/>
        </p:nvSpPr>
        <p:spPr>
          <a:xfrm>
            <a:off x="9594524" y="10132361"/>
            <a:ext cx="4783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30833D-D5A7-F74F-AFD5-3E0FD9BE4FAD}"/>
              </a:ext>
            </a:extLst>
          </p:cNvPr>
          <p:cNvSpPr txBox="1"/>
          <p:nvPr/>
        </p:nvSpPr>
        <p:spPr>
          <a:xfrm>
            <a:off x="9555867" y="7556434"/>
            <a:ext cx="48221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BD3C8A-0640-3241-A804-3AFBB70AFC42}"/>
              </a:ext>
            </a:extLst>
          </p:cNvPr>
          <p:cNvGrpSpPr/>
          <p:nvPr/>
        </p:nvGrpSpPr>
        <p:grpSpPr>
          <a:xfrm>
            <a:off x="10663225" y="4989602"/>
            <a:ext cx="1246223" cy="2445619"/>
            <a:chOff x="13505743" y="5227965"/>
            <a:chExt cx="662670" cy="1300440"/>
          </a:xfrm>
        </p:grpSpPr>
        <p:sp>
          <p:nvSpPr>
            <p:cNvPr id="54" name="Forma libre 287">
              <a:extLst>
                <a:ext uri="{FF2B5EF4-FFF2-40B4-BE49-F238E27FC236}">
                  <a16:creationId xmlns:a16="http://schemas.microsoft.com/office/drawing/2014/main" id="{7FA37E3D-BBFF-F743-A5A4-AEEC2999C99F}"/>
                </a:ext>
              </a:extLst>
            </p:cNvPr>
            <p:cNvSpPr/>
            <p:nvPr/>
          </p:nvSpPr>
          <p:spPr>
            <a:xfrm>
              <a:off x="13505743" y="5469523"/>
              <a:ext cx="662670" cy="1058882"/>
            </a:xfrm>
            <a:custGeom>
              <a:avLst/>
              <a:gdLst>
                <a:gd name="connsiteX0" fmla="*/ 132834 w 138331"/>
                <a:gd name="connsiteY0" fmla="*/ 85792 h 221041"/>
                <a:gd name="connsiteX1" fmla="*/ 132834 w 138331"/>
                <a:gd name="connsiteY1" fmla="*/ 85792 h 221041"/>
                <a:gd name="connsiteX2" fmla="*/ 126609 w 138331"/>
                <a:gd name="connsiteY2" fmla="*/ 71976 h 221041"/>
                <a:gd name="connsiteX3" fmla="*/ 115266 w 138331"/>
                <a:gd name="connsiteY3" fmla="*/ 48076 h 221041"/>
                <a:gd name="connsiteX4" fmla="*/ 105029 w 138331"/>
                <a:gd name="connsiteY4" fmla="*/ 26525 h 221041"/>
                <a:gd name="connsiteX5" fmla="*/ 90089 w 138331"/>
                <a:gd name="connsiteY5" fmla="*/ 10361 h 221041"/>
                <a:gd name="connsiteX6" fmla="*/ 54123 w 138331"/>
                <a:gd name="connsiteY6" fmla="*/ 10361 h 221041"/>
                <a:gd name="connsiteX7" fmla="*/ 42780 w 138331"/>
                <a:gd name="connsiteY7" fmla="*/ 19617 h 221041"/>
                <a:gd name="connsiteX8" fmla="*/ 37385 w 138331"/>
                <a:gd name="connsiteY8" fmla="*/ 31084 h 221041"/>
                <a:gd name="connsiteX9" fmla="*/ 26733 w 138331"/>
                <a:gd name="connsiteY9" fmla="*/ 53602 h 221041"/>
                <a:gd name="connsiteX10" fmla="*/ 16359 w 138331"/>
                <a:gd name="connsiteY10" fmla="*/ 75430 h 221041"/>
                <a:gd name="connsiteX11" fmla="*/ 11655 w 138331"/>
                <a:gd name="connsiteY11" fmla="*/ 85239 h 221041"/>
                <a:gd name="connsiteX12" fmla="*/ 16774 w 138331"/>
                <a:gd name="connsiteY12" fmla="*/ 101817 h 221041"/>
                <a:gd name="connsiteX13" fmla="*/ 31916 w 138331"/>
                <a:gd name="connsiteY13" fmla="*/ 97154 h 221041"/>
                <a:gd name="connsiteX14" fmla="*/ 32267 w 138331"/>
                <a:gd name="connsiteY14" fmla="*/ 96429 h 221041"/>
                <a:gd name="connsiteX15" fmla="*/ 42227 w 138331"/>
                <a:gd name="connsiteY15" fmla="*/ 75569 h 221041"/>
                <a:gd name="connsiteX16" fmla="*/ 42227 w 138331"/>
                <a:gd name="connsiteY16" fmla="*/ 75569 h 221041"/>
                <a:gd name="connsiteX17" fmla="*/ 42227 w 138331"/>
                <a:gd name="connsiteY17" fmla="*/ 75569 h 221041"/>
                <a:gd name="connsiteX18" fmla="*/ 26318 w 138331"/>
                <a:gd name="connsiteY18" fmla="*/ 134144 h 221041"/>
                <a:gd name="connsiteX19" fmla="*/ 40152 w 138331"/>
                <a:gd name="connsiteY19" fmla="*/ 134144 h 221041"/>
                <a:gd name="connsiteX20" fmla="*/ 40152 w 138331"/>
                <a:gd name="connsiteY20" fmla="*/ 198523 h 221041"/>
                <a:gd name="connsiteX21" fmla="*/ 53843 w 138331"/>
                <a:gd name="connsiteY21" fmla="*/ 209578 h 221041"/>
                <a:gd name="connsiteX22" fmla="*/ 64913 w 138331"/>
                <a:gd name="connsiteY22" fmla="*/ 198523 h 221041"/>
                <a:gd name="connsiteX23" fmla="*/ 64913 w 138331"/>
                <a:gd name="connsiteY23" fmla="*/ 134144 h 221041"/>
                <a:gd name="connsiteX24" fmla="*/ 78746 w 138331"/>
                <a:gd name="connsiteY24" fmla="*/ 134144 h 221041"/>
                <a:gd name="connsiteX25" fmla="*/ 78746 w 138331"/>
                <a:gd name="connsiteY25" fmla="*/ 198523 h 221041"/>
                <a:gd name="connsiteX26" fmla="*/ 91058 w 138331"/>
                <a:gd name="connsiteY26" fmla="*/ 210818 h 221041"/>
                <a:gd name="connsiteX27" fmla="*/ 103369 w 138331"/>
                <a:gd name="connsiteY27" fmla="*/ 198523 h 221041"/>
                <a:gd name="connsiteX28" fmla="*/ 103369 w 138331"/>
                <a:gd name="connsiteY28" fmla="*/ 134144 h 221041"/>
                <a:gd name="connsiteX29" fmla="*/ 117202 w 138331"/>
                <a:gd name="connsiteY29" fmla="*/ 134144 h 221041"/>
                <a:gd name="connsiteX30" fmla="*/ 101848 w 138331"/>
                <a:gd name="connsiteY30" fmla="*/ 75569 h 221041"/>
                <a:gd name="connsiteX31" fmla="*/ 101848 w 138331"/>
                <a:gd name="connsiteY31" fmla="*/ 75569 h 221041"/>
                <a:gd name="connsiteX32" fmla="*/ 101848 w 138331"/>
                <a:gd name="connsiteY32" fmla="*/ 75569 h 221041"/>
                <a:gd name="connsiteX33" fmla="*/ 111669 w 138331"/>
                <a:gd name="connsiteY33" fmla="*/ 96429 h 221041"/>
                <a:gd name="connsiteX34" fmla="*/ 126437 w 138331"/>
                <a:gd name="connsiteY34" fmla="*/ 102167 h 221041"/>
                <a:gd name="connsiteX35" fmla="*/ 127162 w 138331"/>
                <a:gd name="connsiteY35" fmla="*/ 101817 h 221041"/>
                <a:gd name="connsiteX36" fmla="*/ 132834 w 138331"/>
                <a:gd name="connsiteY36" fmla="*/ 85792 h 2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8331" h="221041">
                  <a:moveTo>
                    <a:pt x="132834" y="85792"/>
                  </a:moveTo>
                  <a:lnTo>
                    <a:pt x="132834" y="85792"/>
                  </a:lnTo>
                  <a:lnTo>
                    <a:pt x="126609" y="71976"/>
                  </a:lnTo>
                  <a:cubicBezTo>
                    <a:pt x="122874" y="63964"/>
                    <a:pt x="119001" y="56089"/>
                    <a:pt x="115266" y="48076"/>
                  </a:cubicBezTo>
                  <a:lnTo>
                    <a:pt x="105029" y="26525"/>
                  </a:lnTo>
                  <a:cubicBezTo>
                    <a:pt x="101709" y="19617"/>
                    <a:pt x="98666" y="10361"/>
                    <a:pt x="90089" y="10361"/>
                  </a:cubicBezTo>
                  <a:lnTo>
                    <a:pt x="54123" y="10361"/>
                  </a:lnTo>
                  <a:cubicBezTo>
                    <a:pt x="48882" y="11030"/>
                    <a:pt x="44481" y="14622"/>
                    <a:pt x="42780" y="19617"/>
                  </a:cubicBezTo>
                  <a:lnTo>
                    <a:pt x="37385" y="31084"/>
                  </a:lnTo>
                  <a:cubicBezTo>
                    <a:pt x="33788" y="38544"/>
                    <a:pt x="30330" y="46142"/>
                    <a:pt x="26733" y="53602"/>
                  </a:cubicBezTo>
                  <a:lnTo>
                    <a:pt x="16359" y="75430"/>
                  </a:lnTo>
                  <a:cubicBezTo>
                    <a:pt x="14837" y="78746"/>
                    <a:pt x="13177" y="82062"/>
                    <a:pt x="11655" y="85239"/>
                  </a:cubicBezTo>
                  <a:cubicBezTo>
                    <a:pt x="8733" y="91250"/>
                    <a:pt x="10969" y="98494"/>
                    <a:pt x="16774" y="101817"/>
                  </a:cubicBezTo>
                  <a:cubicBezTo>
                    <a:pt x="22244" y="104705"/>
                    <a:pt x="29024" y="102618"/>
                    <a:pt x="31916" y="97154"/>
                  </a:cubicBezTo>
                  <a:cubicBezTo>
                    <a:pt x="32041" y="96917"/>
                    <a:pt x="32158" y="96675"/>
                    <a:pt x="32267" y="96429"/>
                  </a:cubicBezTo>
                  <a:lnTo>
                    <a:pt x="42227" y="75569"/>
                  </a:lnTo>
                  <a:lnTo>
                    <a:pt x="42227" y="75569"/>
                  </a:lnTo>
                  <a:lnTo>
                    <a:pt x="42227" y="75569"/>
                  </a:lnTo>
                  <a:lnTo>
                    <a:pt x="26318" y="134144"/>
                  </a:lnTo>
                  <a:lnTo>
                    <a:pt x="40152" y="134144"/>
                  </a:lnTo>
                  <a:lnTo>
                    <a:pt x="40152" y="198523"/>
                  </a:lnTo>
                  <a:cubicBezTo>
                    <a:pt x="40875" y="205351"/>
                    <a:pt x="47005" y="210301"/>
                    <a:pt x="53843" y="209578"/>
                  </a:cubicBezTo>
                  <a:cubicBezTo>
                    <a:pt x="59682" y="208961"/>
                    <a:pt x="64295" y="204354"/>
                    <a:pt x="64913" y="198523"/>
                  </a:cubicBezTo>
                  <a:lnTo>
                    <a:pt x="64913" y="134144"/>
                  </a:lnTo>
                  <a:lnTo>
                    <a:pt x="78746" y="134144"/>
                  </a:lnTo>
                  <a:lnTo>
                    <a:pt x="78746" y="198523"/>
                  </a:lnTo>
                  <a:cubicBezTo>
                    <a:pt x="78746" y="205313"/>
                    <a:pt x="84258" y="210818"/>
                    <a:pt x="91058" y="210818"/>
                  </a:cubicBezTo>
                  <a:cubicBezTo>
                    <a:pt x="97857" y="210818"/>
                    <a:pt x="103369" y="205313"/>
                    <a:pt x="103369" y="198523"/>
                  </a:cubicBezTo>
                  <a:lnTo>
                    <a:pt x="103369" y="134144"/>
                  </a:lnTo>
                  <a:lnTo>
                    <a:pt x="117202" y="134144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11669" y="96429"/>
                  </a:lnTo>
                  <a:cubicBezTo>
                    <a:pt x="114160" y="102086"/>
                    <a:pt x="120772" y="104656"/>
                    <a:pt x="126437" y="102167"/>
                  </a:cubicBezTo>
                  <a:cubicBezTo>
                    <a:pt x="126683" y="102060"/>
                    <a:pt x="126925" y="101943"/>
                    <a:pt x="127162" y="101817"/>
                  </a:cubicBezTo>
                  <a:cubicBezTo>
                    <a:pt x="132777" y="98625"/>
                    <a:pt x="135192" y="91799"/>
                    <a:pt x="132834" y="8579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Forma libre 288">
              <a:extLst>
                <a:ext uri="{FF2B5EF4-FFF2-40B4-BE49-F238E27FC236}">
                  <a16:creationId xmlns:a16="http://schemas.microsoft.com/office/drawing/2014/main" id="{378E91A2-467B-574F-8D81-CD99ECA48020}"/>
                </a:ext>
              </a:extLst>
            </p:cNvPr>
            <p:cNvSpPr/>
            <p:nvPr/>
          </p:nvSpPr>
          <p:spPr>
            <a:xfrm>
              <a:off x="13698745" y="5227965"/>
              <a:ext cx="265069" cy="264719"/>
            </a:xfrm>
            <a:custGeom>
              <a:avLst/>
              <a:gdLst>
                <a:gd name="connsiteX0" fmla="*/ 31955 w 55332"/>
                <a:gd name="connsiteY0" fmla="*/ 53464 h 55260"/>
                <a:gd name="connsiteX1" fmla="*/ 53535 w 55332"/>
                <a:gd name="connsiteY1" fmla="*/ 31913 h 55260"/>
                <a:gd name="connsiteX2" fmla="*/ 31955 w 55332"/>
                <a:gd name="connsiteY2" fmla="*/ 10361 h 55260"/>
                <a:gd name="connsiteX3" fmla="*/ 10375 w 55332"/>
                <a:gd name="connsiteY3" fmla="*/ 31913 h 55260"/>
                <a:gd name="connsiteX4" fmla="*/ 31678 w 55332"/>
                <a:gd name="connsiteY4" fmla="*/ 53464 h 55260"/>
                <a:gd name="connsiteX5" fmla="*/ 31955 w 55332"/>
                <a:gd name="connsiteY5" fmla="*/ 53464 h 5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32" h="55260">
                  <a:moveTo>
                    <a:pt x="31955" y="53464"/>
                  </a:moveTo>
                  <a:cubicBezTo>
                    <a:pt x="43873" y="53464"/>
                    <a:pt x="53535" y="43815"/>
                    <a:pt x="53535" y="31913"/>
                  </a:cubicBezTo>
                  <a:cubicBezTo>
                    <a:pt x="53535" y="20010"/>
                    <a:pt x="43873" y="10361"/>
                    <a:pt x="31955" y="10361"/>
                  </a:cubicBezTo>
                  <a:cubicBezTo>
                    <a:pt x="20037" y="10361"/>
                    <a:pt x="10375" y="20010"/>
                    <a:pt x="10375" y="31913"/>
                  </a:cubicBezTo>
                  <a:cubicBezTo>
                    <a:pt x="10299" y="43739"/>
                    <a:pt x="19836" y="53388"/>
                    <a:pt x="31678" y="53464"/>
                  </a:cubicBezTo>
                  <a:cubicBezTo>
                    <a:pt x="31770" y="53465"/>
                    <a:pt x="31863" y="53465"/>
                    <a:pt x="31955" y="5346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916D18-EC06-9D47-B238-3C9562FBC6DA}"/>
              </a:ext>
            </a:extLst>
          </p:cNvPr>
          <p:cNvGrpSpPr/>
          <p:nvPr/>
        </p:nvGrpSpPr>
        <p:grpSpPr>
          <a:xfrm>
            <a:off x="12034825" y="4989602"/>
            <a:ext cx="1246223" cy="2445619"/>
            <a:chOff x="13505743" y="5227965"/>
            <a:chExt cx="662670" cy="1300440"/>
          </a:xfrm>
        </p:grpSpPr>
        <p:sp>
          <p:nvSpPr>
            <p:cNvPr id="57" name="Forma libre 287">
              <a:extLst>
                <a:ext uri="{FF2B5EF4-FFF2-40B4-BE49-F238E27FC236}">
                  <a16:creationId xmlns:a16="http://schemas.microsoft.com/office/drawing/2014/main" id="{3403072D-A81A-5A43-872E-03DA25DCC79E}"/>
                </a:ext>
              </a:extLst>
            </p:cNvPr>
            <p:cNvSpPr/>
            <p:nvPr/>
          </p:nvSpPr>
          <p:spPr>
            <a:xfrm>
              <a:off x="13505743" y="5469523"/>
              <a:ext cx="662670" cy="1058882"/>
            </a:xfrm>
            <a:custGeom>
              <a:avLst/>
              <a:gdLst>
                <a:gd name="connsiteX0" fmla="*/ 132834 w 138331"/>
                <a:gd name="connsiteY0" fmla="*/ 85792 h 221041"/>
                <a:gd name="connsiteX1" fmla="*/ 132834 w 138331"/>
                <a:gd name="connsiteY1" fmla="*/ 85792 h 221041"/>
                <a:gd name="connsiteX2" fmla="*/ 126609 w 138331"/>
                <a:gd name="connsiteY2" fmla="*/ 71976 h 221041"/>
                <a:gd name="connsiteX3" fmla="*/ 115266 w 138331"/>
                <a:gd name="connsiteY3" fmla="*/ 48076 h 221041"/>
                <a:gd name="connsiteX4" fmla="*/ 105029 w 138331"/>
                <a:gd name="connsiteY4" fmla="*/ 26525 h 221041"/>
                <a:gd name="connsiteX5" fmla="*/ 90089 w 138331"/>
                <a:gd name="connsiteY5" fmla="*/ 10361 h 221041"/>
                <a:gd name="connsiteX6" fmla="*/ 54123 w 138331"/>
                <a:gd name="connsiteY6" fmla="*/ 10361 h 221041"/>
                <a:gd name="connsiteX7" fmla="*/ 42780 w 138331"/>
                <a:gd name="connsiteY7" fmla="*/ 19617 h 221041"/>
                <a:gd name="connsiteX8" fmla="*/ 37385 w 138331"/>
                <a:gd name="connsiteY8" fmla="*/ 31084 h 221041"/>
                <a:gd name="connsiteX9" fmla="*/ 26733 w 138331"/>
                <a:gd name="connsiteY9" fmla="*/ 53602 h 221041"/>
                <a:gd name="connsiteX10" fmla="*/ 16359 w 138331"/>
                <a:gd name="connsiteY10" fmla="*/ 75430 h 221041"/>
                <a:gd name="connsiteX11" fmla="*/ 11655 w 138331"/>
                <a:gd name="connsiteY11" fmla="*/ 85239 h 221041"/>
                <a:gd name="connsiteX12" fmla="*/ 16774 w 138331"/>
                <a:gd name="connsiteY12" fmla="*/ 101817 h 221041"/>
                <a:gd name="connsiteX13" fmla="*/ 31916 w 138331"/>
                <a:gd name="connsiteY13" fmla="*/ 97154 h 221041"/>
                <a:gd name="connsiteX14" fmla="*/ 32267 w 138331"/>
                <a:gd name="connsiteY14" fmla="*/ 96429 h 221041"/>
                <a:gd name="connsiteX15" fmla="*/ 42227 w 138331"/>
                <a:gd name="connsiteY15" fmla="*/ 75569 h 221041"/>
                <a:gd name="connsiteX16" fmla="*/ 42227 w 138331"/>
                <a:gd name="connsiteY16" fmla="*/ 75569 h 221041"/>
                <a:gd name="connsiteX17" fmla="*/ 42227 w 138331"/>
                <a:gd name="connsiteY17" fmla="*/ 75569 h 221041"/>
                <a:gd name="connsiteX18" fmla="*/ 26318 w 138331"/>
                <a:gd name="connsiteY18" fmla="*/ 134144 h 221041"/>
                <a:gd name="connsiteX19" fmla="*/ 40152 w 138331"/>
                <a:gd name="connsiteY19" fmla="*/ 134144 h 221041"/>
                <a:gd name="connsiteX20" fmla="*/ 40152 w 138331"/>
                <a:gd name="connsiteY20" fmla="*/ 198523 h 221041"/>
                <a:gd name="connsiteX21" fmla="*/ 53843 w 138331"/>
                <a:gd name="connsiteY21" fmla="*/ 209578 h 221041"/>
                <a:gd name="connsiteX22" fmla="*/ 64913 w 138331"/>
                <a:gd name="connsiteY22" fmla="*/ 198523 h 221041"/>
                <a:gd name="connsiteX23" fmla="*/ 64913 w 138331"/>
                <a:gd name="connsiteY23" fmla="*/ 134144 h 221041"/>
                <a:gd name="connsiteX24" fmla="*/ 78746 w 138331"/>
                <a:gd name="connsiteY24" fmla="*/ 134144 h 221041"/>
                <a:gd name="connsiteX25" fmla="*/ 78746 w 138331"/>
                <a:gd name="connsiteY25" fmla="*/ 198523 h 221041"/>
                <a:gd name="connsiteX26" fmla="*/ 91058 w 138331"/>
                <a:gd name="connsiteY26" fmla="*/ 210818 h 221041"/>
                <a:gd name="connsiteX27" fmla="*/ 103369 w 138331"/>
                <a:gd name="connsiteY27" fmla="*/ 198523 h 221041"/>
                <a:gd name="connsiteX28" fmla="*/ 103369 w 138331"/>
                <a:gd name="connsiteY28" fmla="*/ 134144 h 221041"/>
                <a:gd name="connsiteX29" fmla="*/ 117202 w 138331"/>
                <a:gd name="connsiteY29" fmla="*/ 134144 h 221041"/>
                <a:gd name="connsiteX30" fmla="*/ 101848 w 138331"/>
                <a:gd name="connsiteY30" fmla="*/ 75569 h 221041"/>
                <a:gd name="connsiteX31" fmla="*/ 101848 w 138331"/>
                <a:gd name="connsiteY31" fmla="*/ 75569 h 221041"/>
                <a:gd name="connsiteX32" fmla="*/ 101848 w 138331"/>
                <a:gd name="connsiteY32" fmla="*/ 75569 h 221041"/>
                <a:gd name="connsiteX33" fmla="*/ 111669 w 138331"/>
                <a:gd name="connsiteY33" fmla="*/ 96429 h 221041"/>
                <a:gd name="connsiteX34" fmla="*/ 126437 w 138331"/>
                <a:gd name="connsiteY34" fmla="*/ 102167 h 221041"/>
                <a:gd name="connsiteX35" fmla="*/ 127162 w 138331"/>
                <a:gd name="connsiteY35" fmla="*/ 101817 h 221041"/>
                <a:gd name="connsiteX36" fmla="*/ 132834 w 138331"/>
                <a:gd name="connsiteY36" fmla="*/ 85792 h 221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38331" h="221041">
                  <a:moveTo>
                    <a:pt x="132834" y="85792"/>
                  </a:moveTo>
                  <a:lnTo>
                    <a:pt x="132834" y="85792"/>
                  </a:lnTo>
                  <a:lnTo>
                    <a:pt x="126609" y="71976"/>
                  </a:lnTo>
                  <a:cubicBezTo>
                    <a:pt x="122874" y="63964"/>
                    <a:pt x="119001" y="56089"/>
                    <a:pt x="115266" y="48076"/>
                  </a:cubicBezTo>
                  <a:lnTo>
                    <a:pt x="105029" y="26525"/>
                  </a:lnTo>
                  <a:cubicBezTo>
                    <a:pt x="101709" y="19617"/>
                    <a:pt x="98666" y="10361"/>
                    <a:pt x="90089" y="10361"/>
                  </a:cubicBezTo>
                  <a:lnTo>
                    <a:pt x="54123" y="10361"/>
                  </a:lnTo>
                  <a:cubicBezTo>
                    <a:pt x="48882" y="11030"/>
                    <a:pt x="44481" y="14622"/>
                    <a:pt x="42780" y="19617"/>
                  </a:cubicBezTo>
                  <a:lnTo>
                    <a:pt x="37385" y="31084"/>
                  </a:lnTo>
                  <a:cubicBezTo>
                    <a:pt x="33788" y="38544"/>
                    <a:pt x="30330" y="46142"/>
                    <a:pt x="26733" y="53602"/>
                  </a:cubicBezTo>
                  <a:lnTo>
                    <a:pt x="16359" y="75430"/>
                  </a:lnTo>
                  <a:cubicBezTo>
                    <a:pt x="14837" y="78746"/>
                    <a:pt x="13177" y="82062"/>
                    <a:pt x="11655" y="85239"/>
                  </a:cubicBezTo>
                  <a:cubicBezTo>
                    <a:pt x="8733" y="91250"/>
                    <a:pt x="10969" y="98494"/>
                    <a:pt x="16774" y="101817"/>
                  </a:cubicBezTo>
                  <a:cubicBezTo>
                    <a:pt x="22244" y="104705"/>
                    <a:pt x="29024" y="102618"/>
                    <a:pt x="31916" y="97154"/>
                  </a:cubicBezTo>
                  <a:cubicBezTo>
                    <a:pt x="32041" y="96917"/>
                    <a:pt x="32158" y="96675"/>
                    <a:pt x="32267" y="96429"/>
                  </a:cubicBezTo>
                  <a:lnTo>
                    <a:pt x="42227" y="75569"/>
                  </a:lnTo>
                  <a:lnTo>
                    <a:pt x="42227" y="75569"/>
                  </a:lnTo>
                  <a:lnTo>
                    <a:pt x="42227" y="75569"/>
                  </a:lnTo>
                  <a:lnTo>
                    <a:pt x="26318" y="134144"/>
                  </a:lnTo>
                  <a:lnTo>
                    <a:pt x="40152" y="134144"/>
                  </a:lnTo>
                  <a:lnTo>
                    <a:pt x="40152" y="198523"/>
                  </a:lnTo>
                  <a:cubicBezTo>
                    <a:pt x="40875" y="205351"/>
                    <a:pt x="47005" y="210301"/>
                    <a:pt x="53843" y="209578"/>
                  </a:cubicBezTo>
                  <a:cubicBezTo>
                    <a:pt x="59682" y="208961"/>
                    <a:pt x="64295" y="204354"/>
                    <a:pt x="64913" y="198523"/>
                  </a:cubicBezTo>
                  <a:lnTo>
                    <a:pt x="64913" y="134144"/>
                  </a:lnTo>
                  <a:lnTo>
                    <a:pt x="78746" y="134144"/>
                  </a:lnTo>
                  <a:lnTo>
                    <a:pt x="78746" y="198523"/>
                  </a:lnTo>
                  <a:cubicBezTo>
                    <a:pt x="78746" y="205313"/>
                    <a:pt x="84258" y="210818"/>
                    <a:pt x="91058" y="210818"/>
                  </a:cubicBezTo>
                  <a:cubicBezTo>
                    <a:pt x="97857" y="210818"/>
                    <a:pt x="103369" y="205313"/>
                    <a:pt x="103369" y="198523"/>
                  </a:cubicBezTo>
                  <a:lnTo>
                    <a:pt x="103369" y="134144"/>
                  </a:lnTo>
                  <a:lnTo>
                    <a:pt x="117202" y="134144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01848" y="75569"/>
                  </a:lnTo>
                  <a:lnTo>
                    <a:pt x="111669" y="96429"/>
                  </a:lnTo>
                  <a:cubicBezTo>
                    <a:pt x="114160" y="102086"/>
                    <a:pt x="120772" y="104656"/>
                    <a:pt x="126437" y="102167"/>
                  </a:cubicBezTo>
                  <a:cubicBezTo>
                    <a:pt x="126683" y="102060"/>
                    <a:pt x="126925" y="101943"/>
                    <a:pt x="127162" y="101817"/>
                  </a:cubicBezTo>
                  <a:cubicBezTo>
                    <a:pt x="132777" y="98625"/>
                    <a:pt x="135192" y="91799"/>
                    <a:pt x="132834" y="8579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8" name="Forma libre 288">
              <a:extLst>
                <a:ext uri="{FF2B5EF4-FFF2-40B4-BE49-F238E27FC236}">
                  <a16:creationId xmlns:a16="http://schemas.microsoft.com/office/drawing/2014/main" id="{7073EC66-47AF-CA4C-B521-691182866EBA}"/>
                </a:ext>
              </a:extLst>
            </p:cNvPr>
            <p:cNvSpPr/>
            <p:nvPr/>
          </p:nvSpPr>
          <p:spPr>
            <a:xfrm>
              <a:off x="13698745" y="5227965"/>
              <a:ext cx="265069" cy="264719"/>
            </a:xfrm>
            <a:custGeom>
              <a:avLst/>
              <a:gdLst>
                <a:gd name="connsiteX0" fmla="*/ 31955 w 55332"/>
                <a:gd name="connsiteY0" fmla="*/ 53464 h 55260"/>
                <a:gd name="connsiteX1" fmla="*/ 53535 w 55332"/>
                <a:gd name="connsiteY1" fmla="*/ 31913 h 55260"/>
                <a:gd name="connsiteX2" fmla="*/ 31955 w 55332"/>
                <a:gd name="connsiteY2" fmla="*/ 10361 h 55260"/>
                <a:gd name="connsiteX3" fmla="*/ 10375 w 55332"/>
                <a:gd name="connsiteY3" fmla="*/ 31913 h 55260"/>
                <a:gd name="connsiteX4" fmla="*/ 31678 w 55332"/>
                <a:gd name="connsiteY4" fmla="*/ 53464 h 55260"/>
                <a:gd name="connsiteX5" fmla="*/ 31955 w 55332"/>
                <a:gd name="connsiteY5" fmla="*/ 53464 h 5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332" h="55260">
                  <a:moveTo>
                    <a:pt x="31955" y="53464"/>
                  </a:moveTo>
                  <a:cubicBezTo>
                    <a:pt x="43873" y="53464"/>
                    <a:pt x="53535" y="43815"/>
                    <a:pt x="53535" y="31913"/>
                  </a:cubicBezTo>
                  <a:cubicBezTo>
                    <a:pt x="53535" y="20010"/>
                    <a:pt x="43873" y="10361"/>
                    <a:pt x="31955" y="10361"/>
                  </a:cubicBezTo>
                  <a:cubicBezTo>
                    <a:pt x="20037" y="10361"/>
                    <a:pt x="10375" y="20010"/>
                    <a:pt x="10375" y="31913"/>
                  </a:cubicBezTo>
                  <a:cubicBezTo>
                    <a:pt x="10299" y="43739"/>
                    <a:pt x="19836" y="53388"/>
                    <a:pt x="31678" y="53464"/>
                  </a:cubicBezTo>
                  <a:cubicBezTo>
                    <a:pt x="31770" y="53465"/>
                    <a:pt x="31863" y="53465"/>
                    <a:pt x="31955" y="5346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cxnSp>
        <p:nvCxnSpPr>
          <p:cNvPr id="59" name="Conector recto 79">
            <a:extLst>
              <a:ext uri="{FF2B5EF4-FFF2-40B4-BE49-F238E27FC236}">
                <a16:creationId xmlns:a16="http://schemas.microsoft.com/office/drawing/2014/main" id="{75D04B8B-7DCE-7D4C-A59E-3EFFC94F9D85}"/>
              </a:ext>
            </a:extLst>
          </p:cNvPr>
          <p:cNvCxnSpPr>
            <a:cxnSpLocks/>
          </p:cNvCxnSpPr>
          <p:nvPr/>
        </p:nvCxnSpPr>
        <p:spPr>
          <a:xfrm>
            <a:off x="11146486" y="9747024"/>
            <a:ext cx="164280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05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D69DA-1CB8-D540-9601-FE7AFD35383C}"/>
              </a:ext>
            </a:extLst>
          </p:cNvPr>
          <p:cNvGrpSpPr/>
          <p:nvPr/>
        </p:nvGrpSpPr>
        <p:grpSpPr>
          <a:xfrm>
            <a:off x="8623697" y="4272121"/>
            <a:ext cx="7130256" cy="7842169"/>
            <a:chOff x="5253038" y="4471988"/>
            <a:chExt cx="1017587" cy="1119187"/>
          </a:xfrm>
          <a:solidFill>
            <a:schemeClr val="accent2"/>
          </a:solidFill>
        </p:grpSpPr>
        <p:sp>
          <p:nvSpPr>
            <p:cNvPr id="27" name="Freeform 200">
              <a:extLst>
                <a:ext uri="{FF2B5EF4-FFF2-40B4-BE49-F238E27FC236}">
                  <a16:creationId xmlns:a16="http://schemas.microsoft.com/office/drawing/2014/main" id="{DF70F850-2625-7847-AA55-E56B27A72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038" y="5353050"/>
              <a:ext cx="74612" cy="236538"/>
            </a:xfrm>
            <a:custGeom>
              <a:avLst/>
              <a:gdLst>
                <a:gd name="T0" fmla="*/ 164 w 206"/>
                <a:gd name="T1" fmla="*/ 11 h 658"/>
                <a:gd name="T2" fmla="*/ 164 w 206"/>
                <a:gd name="T3" fmla="*/ 11 h 658"/>
                <a:gd name="T4" fmla="*/ 82 w 206"/>
                <a:gd name="T5" fmla="*/ 41 h 658"/>
                <a:gd name="T6" fmla="*/ 0 w 206"/>
                <a:gd name="T7" fmla="*/ 421 h 658"/>
                <a:gd name="T8" fmla="*/ 0 w 206"/>
                <a:gd name="T9" fmla="*/ 595 h 658"/>
                <a:gd name="T10" fmla="*/ 61 w 206"/>
                <a:gd name="T11" fmla="*/ 657 h 658"/>
                <a:gd name="T12" fmla="*/ 123 w 206"/>
                <a:gd name="T13" fmla="*/ 595 h 658"/>
                <a:gd name="T14" fmla="*/ 123 w 206"/>
                <a:gd name="T15" fmla="*/ 421 h 658"/>
                <a:gd name="T16" fmla="*/ 195 w 206"/>
                <a:gd name="T17" fmla="*/ 93 h 658"/>
                <a:gd name="T18" fmla="*/ 164 w 206"/>
                <a:gd name="T19" fmla="*/ 1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6" h="658">
                  <a:moveTo>
                    <a:pt x="164" y="11"/>
                  </a:moveTo>
                  <a:lnTo>
                    <a:pt x="164" y="11"/>
                  </a:lnTo>
                  <a:cubicBezTo>
                    <a:pt x="133" y="0"/>
                    <a:pt x="102" y="11"/>
                    <a:pt x="82" y="41"/>
                  </a:cubicBezTo>
                  <a:cubicBezTo>
                    <a:pt x="31" y="165"/>
                    <a:pt x="0" y="288"/>
                    <a:pt x="0" y="421"/>
                  </a:cubicBezTo>
                  <a:cubicBezTo>
                    <a:pt x="0" y="595"/>
                    <a:pt x="0" y="595"/>
                    <a:pt x="0" y="595"/>
                  </a:cubicBezTo>
                  <a:cubicBezTo>
                    <a:pt x="0" y="626"/>
                    <a:pt x="31" y="657"/>
                    <a:pt x="61" y="657"/>
                  </a:cubicBezTo>
                  <a:cubicBezTo>
                    <a:pt x="92" y="657"/>
                    <a:pt x="123" y="626"/>
                    <a:pt x="123" y="595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23" y="308"/>
                    <a:pt x="143" y="195"/>
                    <a:pt x="195" y="93"/>
                  </a:cubicBezTo>
                  <a:cubicBezTo>
                    <a:pt x="205" y="62"/>
                    <a:pt x="195" y="31"/>
                    <a:pt x="164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201">
              <a:extLst>
                <a:ext uri="{FF2B5EF4-FFF2-40B4-BE49-F238E27FC236}">
                  <a16:creationId xmlns:a16="http://schemas.microsoft.com/office/drawing/2014/main" id="{9CA795A8-7F4D-6C45-AE3C-D1B1185A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350" y="4471988"/>
              <a:ext cx="930275" cy="1119187"/>
            </a:xfrm>
            <a:custGeom>
              <a:avLst/>
              <a:gdLst>
                <a:gd name="T0" fmla="*/ 1969 w 2586"/>
                <a:gd name="T1" fmla="*/ 2019 h 3108"/>
                <a:gd name="T2" fmla="*/ 2164 w 2586"/>
                <a:gd name="T3" fmla="*/ 1149 h 3108"/>
                <a:gd name="T4" fmla="*/ 1949 w 2586"/>
                <a:gd name="T5" fmla="*/ 533 h 3108"/>
                <a:gd name="T6" fmla="*/ 1169 w 2586"/>
                <a:gd name="T7" fmla="*/ 0 h 3108"/>
                <a:gd name="T8" fmla="*/ 390 w 2586"/>
                <a:gd name="T9" fmla="*/ 533 h 3108"/>
                <a:gd name="T10" fmla="*/ 185 w 2586"/>
                <a:gd name="T11" fmla="*/ 1149 h 3108"/>
                <a:gd name="T12" fmla="*/ 379 w 2586"/>
                <a:gd name="T13" fmla="*/ 2019 h 3108"/>
                <a:gd name="T14" fmla="*/ 215 w 2586"/>
                <a:gd name="T15" fmla="*/ 2153 h 3108"/>
                <a:gd name="T16" fmla="*/ 297 w 2586"/>
                <a:gd name="T17" fmla="*/ 2184 h 3108"/>
                <a:gd name="T18" fmla="*/ 790 w 2586"/>
                <a:gd name="T19" fmla="*/ 2060 h 3108"/>
                <a:gd name="T20" fmla="*/ 1026 w 2586"/>
                <a:gd name="T21" fmla="*/ 1722 h 3108"/>
                <a:gd name="T22" fmla="*/ 1323 w 2586"/>
                <a:gd name="T23" fmla="*/ 1722 h 3108"/>
                <a:gd name="T24" fmla="*/ 1549 w 2586"/>
                <a:gd name="T25" fmla="*/ 2060 h 3108"/>
                <a:gd name="T26" fmla="*/ 2472 w 2586"/>
                <a:gd name="T27" fmla="*/ 2871 h 3108"/>
                <a:gd name="T28" fmla="*/ 2523 w 2586"/>
                <a:gd name="T29" fmla="*/ 3107 h 3108"/>
                <a:gd name="T30" fmla="*/ 2585 w 2586"/>
                <a:gd name="T31" fmla="*/ 2871 h 3108"/>
                <a:gd name="T32" fmla="*/ 718 w 2586"/>
                <a:gd name="T33" fmla="*/ 1169 h 3108"/>
                <a:gd name="T34" fmla="*/ 718 w 2586"/>
                <a:gd name="T35" fmla="*/ 944 h 3108"/>
                <a:gd name="T36" fmla="*/ 1272 w 2586"/>
                <a:gd name="T37" fmla="*/ 831 h 3108"/>
                <a:gd name="T38" fmla="*/ 1621 w 2586"/>
                <a:gd name="T39" fmla="*/ 944 h 3108"/>
                <a:gd name="T40" fmla="*/ 1169 w 2586"/>
                <a:gd name="T41" fmla="*/ 1620 h 3108"/>
                <a:gd name="T42" fmla="*/ 1446 w 2586"/>
                <a:gd name="T43" fmla="*/ 1784 h 3108"/>
                <a:gd name="T44" fmla="*/ 1446 w 2586"/>
                <a:gd name="T45" fmla="*/ 1671 h 3108"/>
                <a:gd name="T46" fmla="*/ 1744 w 2586"/>
                <a:gd name="T47" fmla="*/ 882 h 3108"/>
                <a:gd name="T48" fmla="*/ 1518 w 2586"/>
                <a:gd name="T49" fmla="*/ 821 h 3108"/>
                <a:gd name="T50" fmla="*/ 1364 w 2586"/>
                <a:gd name="T51" fmla="*/ 595 h 3108"/>
                <a:gd name="T52" fmla="*/ 1241 w 2586"/>
                <a:gd name="T53" fmla="*/ 595 h 3108"/>
                <a:gd name="T54" fmla="*/ 656 w 2586"/>
                <a:gd name="T55" fmla="*/ 821 h 3108"/>
                <a:gd name="T56" fmla="*/ 605 w 2586"/>
                <a:gd name="T57" fmla="*/ 1169 h 3108"/>
                <a:gd name="T58" fmla="*/ 902 w 2586"/>
                <a:gd name="T59" fmla="*/ 1784 h 3108"/>
                <a:gd name="T60" fmla="*/ 697 w 2586"/>
                <a:gd name="T61" fmla="*/ 1958 h 3108"/>
                <a:gd name="T62" fmla="*/ 297 w 2586"/>
                <a:gd name="T63" fmla="*/ 1200 h 3108"/>
                <a:gd name="T64" fmla="*/ 390 w 2586"/>
                <a:gd name="T65" fmla="*/ 687 h 3108"/>
                <a:gd name="T66" fmla="*/ 502 w 2586"/>
                <a:gd name="T67" fmla="*/ 595 h 3108"/>
                <a:gd name="T68" fmla="*/ 1846 w 2586"/>
                <a:gd name="T69" fmla="*/ 595 h 3108"/>
                <a:gd name="T70" fmla="*/ 1949 w 2586"/>
                <a:gd name="T71" fmla="*/ 687 h 3108"/>
                <a:gd name="T72" fmla="*/ 2051 w 2586"/>
                <a:gd name="T73" fmla="*/ 1200 h 3108"/>
                <a:gd name="T74" fmla="*/ 1651 w 2586"/>
                <a:gd name="T75" fmla="*/ 1958 h 3108"/>
                <a:gd name="T76" fmla="*/ 1446 w 2586"/>
                <a:gd name="T77" fmla="*/ 1784 h 3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86" h="3108">
                  <a:moveTo>
                    <a:pt x="1969" y="2019"/>
                  </a:moveTo>
                  <a:lnTo>
                    <a:pt x="1969" y="2019"/>
                  </a:lnTo>
                  <a:cubicBezTo>
                    <a:pt x="2020" y="1989"/>
                    <a:pt x="2072" y="1958"/>
                    <a:pt x="2113" y="1907"/>
                  </a:cubicBezTo>
                  <a:cubicBezTo>
                    <a:pt x="2328" y="1702"/>
                    <a:pt x="2338" y="1375"/>
                    <a:pt x="2164" y="1149"/>
                  </a:cubicBezTo>
                  <a:cubicBezTo>
                    <a:pt x="2225" y="954"/>
                    <a:pt x="2184" y="749"/>
                    <a:pt x="2041" y="605"/>
                  </a:cubicBezTo>
                  <a:cubicBezTo>
                    <a:pt x="2010" y="574"/>
                    <a:pt x="1979" y="554"/>
                    <a:pt x="1949" y="533"/>
                  </a:cubicBezTo>
                  <a:cubicBezTo>
                    <a:pt x="1887" y="379"/>
                    <a:pt x="1795" y="256"/>
                    <a:pt x="1662" y="154"/>
                  </a:cubicBezTo>
                  <a:cubicBezTo>
                    <a:pt x="1518" y="62"/>
                    <a:pt x="1344" y="0"/>
                    <a:pt x="1169" y="0"/>
                  </a:cubicBezTo>
                  <a:cubicBezTo>
                    <a:pt x="995" y="0"/>
                    <a:pt x="831" y="62"/>
                    <a:pt x="687" y="154"/>
                  </a:cubicBezTo>
                  <a:cubicBezTo>
                    <a:pt x="554" y="256"/>
                    <a:pt x="451" y="379"/>
                    <a:pt x="390" y="533"/>
                  </a:cubicBezTo>
                  <a:cubicBezTo>
                    <a:pt x="359" y="554"/>
                    <a:pt x="338" y="574"/>
                    <a:pt x="308" y="605"/>
                  </a:cubicBezTo>
                  <a:cubicBezTo>
                    <a:pt x="164" y="749"/>
                    <a:pt x="113" y="954"/>
                    <a:pt x="185" y="1149"/>
                  </a:cubicBezTo>
                  <a:cubicBezTo>
                    <a:pt x="0" y="1375"/>
                    <a:pt x="21" y="1702"/>
                    <a:pt x="226" y="1907"/>
                  </a:cubicBezTo>
                  <a:cubicBezTo>
                    <a:pt x="277" y="1958"/>
                    <a:pt x="328" y="1989"/>
                    <a:pt x="379" y="2019"/>
                  </a:cubicBezTo>
                  <a:cubicBezTo>
                    <a:pt x="328" y="2030"/>
                    <a:pt x="287" y="2050"/>
                    <a:pt x="236" y="2081"/>
                  </a:cubicBezTo>
                  <a:cubicBezTo>
                    <a:pt x="215" y="2091"/>
                    <a:pt x="195" y="2132"/>
                    <a:pt x="215" y="2153"/>
                  </a:cubicBezTo>
                  <a:cubicBezTo>
                    <a:pt x="226" y="2184"/>
                    <a:pt x="246" y="2194"/>
                    <a:pt x="267" y="2194"/>
                  </a:cubicBezTo>
                  <a:cubicBezTo>
                    <a:pt x="277" y="2194"/>
                    <a:pt x="287" y="2184"/>
                    <a:pt x="297" y="2184"/>
                  </a:cubicBezTo>
                  <a:cubicBezTo>
                    <a:pt x="359" y="2153"/>
                    <a:pt x="431" y="2122"/>
                    <a:pt x="502" y="2112"/>
                  </a:cubicBezTo>
                  <a:cubicBezTo>
                    <a:pt x="790" y="2060"/>
                    <a:pt x="790" y="2060"/>
                    <a:pt x="790" y="2060"/>
                  </a:cubicBezTo>
                  <a:cubicBezTo>
                    <a:pt x="923" y="2040"/>
                    <a:pt x="1026" y="1917"/>
                    <a:pt x="1026" y="1784"/>
                  </a:cubicBezTo>
                  <a:cubicBezTo>
                    <a:pt x="1026" y="1722"/>
                    <a:pt x="1026" y="1722"/>
                    <a:pt x="1026" y="1722"/>
                  </a:cubicBezTo>
                  <a:cubicBezTo>
                    <a:pt x="1067" y="1732"/>
                    <a:pt x="1118" y="1743"/>
                    <a:pt x="1169" y="1743"/>
                  </a:cubicBezTo>
                  <a:cubicBezTo>
                    <a:pt x="1220" y="1743"/>
                    <a:pt x="1272" y="1732"/>
                    <a:pt x="1323" y="1722"/>
                  </a:cubicBezTo>
                  <a:cubicBezTo>
                    <a:pt x="1323" y="1784"/>
                    <a:pt x="1323" y="1784"/>
                    <a:pt x="1323" y="1784"/>
                  </a:cubicBezTo>
                  <a:cubicBezTo>
                    <a:pt x="1323" y="1917"/>
                    <a:pt x="1415" y="2040"/>
                    <a:pt x="1549" y="2060"/>
                  </a:cubicBezTo>
                  <a:cubicBezTo>
                    <a:pt x="1836" y="2112"/>
                    <a:pt x="1836" y="2112"/>
                    <a:pt x="1836" y="2112"/>
                  </a:cubicBezTo>
                  <a:cubicBezTo>
                    <a:pt x="2205" y="2184"/>
                    <a:pt x="2472" y="2502"/>
                    <a:pt x="2472" y="2871"/>
                  </a:cubicBezTo>
                  <a:cubicBezTo>
                    <a:pt x="2472" y="3045"/>
                    <a:pt x="2472" y="3045"/>
                    <a:pt x="2472" y="3045"/>
                  </a:cubicBezTo>
                  <a:cubicBezTo>
                    <a:pt x="2472" y="3076"/>
                    <a:pt x="2492" y="3107"/>
                    <a:pt x="2523" y="3107"/>
                  </a:cubicBezTo>
                  <a:cubicBezTo>
                    <a:pt x="2564" y="3107"/>
                    <a:pt x="2585" y="3076"/>
                    <a:pt x="2585" y="3045"/>
                  </a:cubicBezTo>
                  <a:cubicBezTo>
                    <a:pt x="2585" y="2871"/>
                    <a:pt x="2585" y="2871"/>
                    <a:pt x="2585" y="2871"/>
                  </a:cubicBezTo>
                  <a:cubicBezTo>
                    <a:pt x="2585" y="2471"/>
                    <a:pt x="2328" y="2132"/>
                    <a:pt x="1969" y="2019"/>
                  </a:cubicBezTo>
                  <a:close/>
                  <a:moveTo>
                    <a:pt x="718" y="1169"/>
                  </a:moveTo>
                  <a:lnTo>
                    <a:pt x="718" y="1169"/>
                  </a:lnTo>
                  <a:cubicBezTo>
                    <a:pt x="718" y="944"/>
                    <a:pt x="718" y="944"/>
                    <a:pt x="718" y="944"/>
                  </a:cubicBezTo>
                  <a:cubicBezTo>
                    <a:pt x="1015" y="944"/>
                    <a:pt x="1015" y="944"/>
                    <a:pt x="1015" y="944"/>
                  </a:cubicBezTo>
                  <a:cubicBezTo>
                    <a:pt x="1118" y="944"/>
                    <a:pt x="1210" y="903"/>
                    <a:pt x="1272" y="831"/>
                  </a:cubicBezTo>
                  <a:cubicBezTo>
                    <a:pt x="1333" y="903"/>
                    <a:pt x="1426" y="944"/>
                    <a:pt x="1518" y="944"/>
                  </a:cubicBezTo>
                  <a:cubicBezTo>
                    <a:pt x="1621" y="944"/>
                    <a:pt x="1621" y="944"/>
                    <a:pt x="1621" y="944"/>
                  </a:cubicBezTo>
                  <a:cubicBezTo>
                    <a:pt x="1621" y="1169"/>
                    <a:pt x="1621" y="1169"/>
                    <a:pt x="1621" y="1169"/>
                  </a:cubicBezTo>
                  <a:cubicBezTo>
                    <a:pt x="1621" y="1416"/>
                    <a:pt x="1426" y="1620"/>
                    <a:pt x="1169" y="1620"/>
                  </a:cubicBezTo>
                  <a:cubicBezTo>
                    <a:pt x="923" y="1620"/>
                    <a:pt x="718" y="1416"/>
                    <a:pt x="718" y="1169"/>
                  </a:cubicBezTo>
                  <a:close/>
                  <a:moveTo>
                    <a:pt x="1446" y="1784"/>
                  </a:moveTo>
                  <a:lnTo>
                    <a:pt x="1446" y="1784"/>
                  </a:lnTo>
                  <a:cubicBezTo>
                    <a:pt x="1446" y="1671"/>
                    <a:pt x="1446" y="1671"/>
                    <a:pt x="1446" y="1671"/>
                  </a:cubicBezTo>
                  <a:cubicBezTo>
                    <a:pt x="1621" y="1568"/>
                    <a:pt x="1744" y="1385"/>
                    <a:pt x="1744" y="1169"/>
                  </a:cubicBezTo>
                  <a:cubicBezTo>
                    <a:pt x="1744" y="882"/>
                    <a:pt x="1744" y="882"/>
                    <a:pt x="1744" y="882"/>
                  </a:cubicBezTo>
                  <a:cubicBezTo>
                    <a:pt x="1744" y="851"/>
                    <a:pt x="1713" y="821"/>
                    <a:pt x="1682" y="821"/>
                  </a:cubicBezTo>
                  <a:cubicBezTo>
                    <a:pt x="1518" y="821"/>
                    <a:pt x="1518" y="821"/>
                    <a:pt x="1518" y="821"/>
                  </a:cubicBezTo>
                  <a:cubicBezTo>
                    <a:pt x="1446" y="821"/>
                    <a:pt x="1385" y="780"/>
                    <a:pt x="1344" y="728"/>
                  </a:cubicBezTo>
                  <a:cubicBezTo>
                    <a:pt x="1354" y="687"/>
                    <a:pt x="1364" y="636"/>
                    <a:pt x="1364" y="595"/>
                  </a:cubicBezTo>
                  <a:cubicBezTo>
                    <a:pt x="1364" y="554"/>
                    <a:pt x="1344" y="533"/>
                    <a:pt x="1303" y="533"/>
                  </a:cubicBezTo>
                  <a:cubicBezTo>
                    <a:pt x="1272" y="533"/>
                    <a:pt x="1241" y="554"/>
                    <a:pt x="1241" y="595"/>
                  </a:cubicBezTo>
                  <a:cubicBezTo>
                    <a:pt x="1241" y="718"/>
                    <a:pt x="1138" y="821"/>
                    <a:pt x="1015" y="821"/>
                  </a:cubicBezTo>
                  <a:cubicBezTo>
                    <a:pt x="656" y="821"/>
                    <a:pt x="656" y="821"/>
                    <a:pt x="656" y="821"/>
                  </a:cubicBezTo>
                  <a:cubicBezTo>
                    <a:pt x="625" y="821"/>
                    <a:pt x="605" y="851"/>
                    <a:pt x="605" y="882"/>
                  </a:cubicBezTo>
                  <a:cubicBezTo>
                    <a:pt x="605" y="1169"/>
                    <a:pt x="605" y="1169"/>
                    <a:pt x="605" y="1169"/>
                  </a:cubicBezTo>
                  <a:cubicBezTo>
                    <a:pt x="605" y="1385"/>
                    <a:pt x="718" y="1568"/>
                    <a:pt x="902" y="1671"/>
                  </a:cubicBezTo>
                  <a:cubicBezTo>
                    <a:pt x="902" y="1784"/>
                    <a:pt x="902" y="1784"/>
                    <a:pt x="902" y="1784"/>
                  </a:cubicBezTo>
                  <a:cubicBezTo>
                    <a:pt x="902" y="1866"/>
                    <a:pt x="851" y="1927"/>
                    <a:pt x="769" y="1937"/>
                  </a:cubicBezTo>
                  <a:cubicBezTo>
                    <a:pt x="697" y="1958"/>
                    <a:pt x="697" y="1958"/>
                    <a:pt x="697" y="1958"/>
                  </a:cubicBezTo>
                  <a:cubicBezTo>
                    <a:pt x="554" y="1978"/>
                    <a:pt x="410" y="1927"/>
                    <a:pt x="318" y="1825"/>
                  </a:cubicBezTo>
                  <a:cubicBezTo>
                    <a:pt x="144" y="1650"/>
                    <a:pt x="133" y="1385"/>
                    <a:pt x="297" y="1200"/>
                  </a:cubicBezTo>
                  <a:cubicBezTo>
                    <a:pt x="308" y="1180"/>
                    <a:pt x="318" y="1159"/>
                    <a:pt x="308" y="1139"/>
                  </a:cubicBezTo>
                  <a:cubicBezTo>
                    <a:pt x="246" y="985"/>
                    <a:pt x="277" y="810"/>
                    <a:pt x="390" y="687"/>
                  </a:cubicBezTo>
                  <a:cubicBezTo>
                    <a:pt x="420" y="667"/>
                    <a:pt x="441" y="646"/>
                    <a:pt x="472" y="626"/>
                  </a:cubicBezTo>
                  <a:cubicBezTo>
                    <a:pt x="482" y="615"/>
                    <a:pt x="492" y="605"/>
                    <a:pt x="502" y="595"/>
                  </a:cubicBezTo>
                  <a:cubicBezTo>
                    <a:pt x="605" y="318"/>
                    <a:pt x="872" y="123"/>
                    <a:pt x="1169" y="123"/>
                  </a:cubicBezTo>
                  <a:cubicBezTo>
                    <a:pt x="1467" y="123"/>
                    <a:pt x="1744" y="318"/>
                    <a:pt x="1846" y="595"/>
                  </a:cubicBezTo>
                  <a:cubicBezTo>
                    <a:pt x="1846" y="605"/>
                    <a:pt x="1856" y="615"/>
                    <a:pt x="1867" y="626"/>
                  </a:cubicBezTo>
                  <a:cubicBezTo>
                    <a:pt x="1897" y="646"/>
                    <a:pt x="1928" y="667"/>
                    <a:pt x="1949" y="687"/>
                  </a:cubicBezTo>
                  <a:cubicBezTo>
                    <a:pt x="2072" y="810"/>
                    <a:pt x="2102" y="985"/>
                    <a:pt x="2041" y="1139"/>
                  </a:cubicBezTo>
                  <a:cubicBezTo>
                    <a:pt x="2031" y="1159"/>
                    <a:pt x="2031" y="1180"/>
                    <a:pt x="2051" y="1200"/>
                  </a:cubicBezTo>
                  <a:cubicBezTo>
                    <a:pt x="2205" y="1385"/>
                    <a:pt x="2205" y="1650"/>
                    <a:pt x="2031" y="1825"/>
                  </a:cubicBezTo>
                  <a:cubicBezTo>
                    <a:pt x="1928" y="1927"/>
                    <a:pt x="1795" y="1968"/>
                    <a:pt x="1651" y="1958"/>
                  </a:cubicBezTo>
                  <a:cubicBezTo>
                    <a:pt x="1569" y="1937"/>
                    <a:pt x="1569" y="1937"/>
                    <a:pt x="1569" y="1937"/>
                  </a:cubicBezTo>
                  <a:cubicBezTo>
                    <a:pt x="1497" y="1927"/>
                    <a:pt x="1446" y="1866"/>
                    <a:pt x="1446" y="17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202">
              <a:extLst>
                <a:ext uri="{FF2B5EF4-FFF2-40B4-BE49-F238E27FC236}">
                  <a16:creationId xmlns:a16="http://schemas.microsoft.com/office/drawing/2014/main" id="{27F426D3-87AD-E745-9B05-E2797ED1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175" y="4943475"/>
              <a:ext cx="93663" cy="55563"/>
            </a:xfrm>
            <a:custGeom>
              <a:avLst/>
              <a:gdLst>
                <a:gd name="T0" fmla="*/ 144 w 258"/>
                <a:gd name="T1" fmla="*/ 21 h 155"/>
                <a:gd name="T2" fmla="*/ 144 w 258"/>
                <a:gd name="T3" fmla="*/ 21 h 155"/>
                <a:gd name="T4" fmla="*/ 103 w 258"/>
                <a:gd name="T5" fmla="*/ 21 h 155"/>
                <a:gd name="T6" fmla="*/ 21 w 258"/>
                <a:gd name="T7" fmla="*/ 21 h 155"/>
                <a:gd name="T8" fmla="*/ 21 w 258"/>
                <a:gd name="T9" fmla="*/ 113 h 155"/>
                <a:gd name="T10" fmla="*/ 123 w 258"/>
                <a:gd name="T11" fmla="*/ 154 h 155"/>
                <a:gd name="T12" fmla="*/ 236 w 258"/>
                <a:gd name="T13" fmla="*/ 113 h 155"/>
                <a:gd name="T14" fmla="*/ 236 w 258"/>
                <a:gd name="T15" fmla="*/ 21 h 155"/>
                <a:gd name="T16" fmla="*/ 144 w 258"/>
                <a:gd name="T17" fmla="*/ 2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155">
                  <a:moveTo>
                    <a:pt x="144" y="21"/>
                  </a:moveTo>
                  <a:lnTo>
                    <a:pt x="144" y="21"/>
                  </a:lnTo>
                  <a:cubicBezTo>
                    <a:pt x="133" y="31"/>
                    <a:pt x="113" y="31"/>
                    <a:pt x="103" y="21"/>
                  </a:cubicBezTo>
                  <a:cubicBezTo>
                    <a:pt x="82" y="0"/>
                    <a:pt x="41" y="0"/>
                    <a:pt x="21" y="21"/>
                  </a:cubicBezTo>
                  <a:cubicBezTo>
                    <a:pt x="0" y="41"/>
                    <a:pt x="0" y="82"/>
                    <a:pt x="21" y="113"/>
                  </a:cubicBezTo>
                  <a:cubicBezTo>
                    <a:pt x="51" y="133"/>
                    <a:pt x="92" y="154"/>
                    <a:pt x="123" y="154"/>
                  </a:cubicBezTo>
                  <a:cubicBezTo>
                    <a:pt x="164" y="154"/>
                    <a:pt x="205" y="133"/>
                    <a:pt x="236" y="113"/>
                  </a:cubicBezTo>
                  <a:cubicBezTo>
                    <a:pt x="257" y="82"/>
                    <a:pt x="257" y="41"/>
                    <a:pt x="236" y="21"/>
                  </a:cubicBezTo>
                  <a:cubicBezTo>
                    <a:pt x="205" y="0"/>
                    <a:pt x="174" y="0"/>
                    <a:pt x="144" y="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203">
              <a:extLst>
                <a:ext uri="{FF2B5EF4-FFF2-40B4-BE49-F238E27FC236}">
                  <a16:creationId xmlns:a16="http://schemas.microsoft.com/office/drawing/2014/main" id="{72C99556-EFA2-3048-9931-A46928301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275" y="5302250"/>
              <a:ext cx="192088" cy="288925"/>
            </a:xfrm>
            <a:custGeom>
              <a:avLst/>
              <a:gdLst>
                <a:gd name="T0" fmla="*/ 533 w 534"/>
                <a:gd name="T1" fmla="*/ 277 h 801"/>
                <a:gd name="T2" fmla="*/ 533 w 534"/>
                <a:gd name="T3" fmla="*/ 277 h 801"/>
                <a:gd name="T4" fmla="*/ 461 w 534"/>
                <a:gd name="T5" fmla="*/ 92 h 801"/>
                <a:gd name="T6" fmla="*/ 102 w 534"/>
                <a:gd name="T7" fmla="*/ 92 h 801"/>
                <a:gd name="T8" fmla="*/ 102 w 534"/>
                <a:gd name="T9" fmla="*/ 461 h 801"/>
                <a:gd name="T10" fmla="*/ 195 w 534"/>
                <a:gd name="T11" fmla="*/ 554 h 801"/>
                <a:gd name="T12" fmla="*/ 51 w 534"/>
                <a:gd name="T13" fmla="*/ 697 h 801"/>
                <a:gd name="T14" fmla="*/ 51 w 534"/>
                <a:gd name="T15" fmla="*/ 779 h 801"/>
                <a:gd name="T16" fmla="*/ 92 w 534"/>
                <a:gd name="T17" fmla="*/ 800 h 801"/>
                <a:gd name="T18" fmla="*/ 133 w 534"/>
                <a:gd name="T19" fmla="*/ 779 h 801"/>
                <a:gd name="T20" fmla="*/ 277 w 534"/>
                <a:gd name="T21" fmla="*/ 636 h 801"/>
                <a:gd name="T22" fmla="*/ 420 w 534"/>
                <a:gd name="T23" fmla="*/ 779 h 801"/>
                <a:gd name="T24" fmla="*/ 471 w 534"/>
                <a:gd name="T25" fmla="*/ 800 h 801"/>
                <a:gd name="T26" fmla="*/ 512 w 534"/>
                <a:gd name="T27" fmla="*/ 779 h 801"/>
                <a:gd name="T28" fmla="*/ 512 w 534"/>
                <a:gd name="T29" fmla="*/ 697 h 801"/>
                <a:gd name="T30" fmla="*/ 369 w 534"/>
                <a:gd name="T31" fmla="*/ 554 h 801"/>
                <a:gd name="T32" fmla="*/ 461 w 534"/>
                <a:gd name="T33" fmla="*/ 461 h 801"/>
                <a:gd name="T34" fmla="*/ 533 w 534"/>
                <a:gd name="T35" fmla="*/ 277 h 801"/>
                <a:gd name="T36" fmla="*/ 379 w 534"/>
                <a:gd name="T37" fmla="*/ 369 h 801"/>
                <a:gd name="T38" fmla="*/ 379 w 534"/>
                <a:gd name="T39" fmla="*/ 369 h 801"/>
                <a:gd name="T40" fmla="*/ 277 w 534"/>
                <a:gd name="T41" fmla="*/ 472 h 801"/>
                <a:gd name="T42" fmla="*/ 184 w 534"/>
                <a:gd name="T43" fmla="*/ 369 h 801"/>
                <a:gd name="T44" fmla="*/ 184 w 534"/>
                <a:gd name="T45" fmla="*/ 184 h 801"/>
                <a:gd name="T46" fmla="*/ 277 w 534"/>
                <a:gd name="T47" fmla="*/ 143 h 801"/>
                <a:gd name="T48" fmla="*/ 379 w 534"/>
                <a:gd name="T49" fmla="*/ 184 h 801"/>
                <a:gd name="T50" fmla="*/ 410 w 534"/>
                <a:gd name="T51" fmla="*/ 277 h 801"/>
                <a:gd name="T52" fmla="*/ 379 w 534"/>
                <a:gd name="T53" fmla="*/ 369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4" h="801">
                  <a:moveTo>
                    <a:pt x="533" y="277"/>
                  </a:moveTo>
                  <a:lnTo>
                    <a:pt x="533" y="277"/>
                  </a:lnTo>
                  <a:cubicBezTo>
                    <a:pt x="533" y="205"/>
                    <a:pt x="512" y="143"/>
                    <a:pt x="461" y="92"/>
                  </a:cubicBezTo>
                  <a:cubicBezTo>
                    <a:pt x="359" y="0"/>
                    <a:pt x="205" y="0"/>
                    <a:pt x="102" y="92"/>
                  </a:cubicBezTo>
                  <a:cubicBezTo>
                    <a:pt x="0" y="195"/>
                    <a:pt x="0" y="359"/>
                    <a:pt x="102" y="461"/>
                  </a:cubicBezTo>
                  <a:cubicBezTo>
                    <a:pt x="195" y="554"/>
                    <a:pt x="195" y="554"/>
                    <a:pt x="195" y="554"/>
                  </a:cubicBezTo>
                  <a:cubicBezTo>
                    <a:pt x="51" y="697"/>
                    <a:pt x="51" y="697"/>
                    <a:pt x="51" y="697"/>
                  </a:cubicBezTo>
                  <a:cubicBezTo>
                    <a:pt x="31" y="718"/>
                    <a:pt x="31" y="759"/>
                    <a:pt x="51" y="779"/>
                  </a:cubicBezTo>
                  <a:cubicBezTo>
                    <a:pt x="61" y="790"/>
                    <a:pt x="82" y="800"/>
                    <a:pt x="92" y="800"/>
                  </a:cubicBezTo>
                  <a:cubicBezTo>
                    <a:pt x="113" y="800"/>
                    <a:pt x="123" y="790"/>
                    <a:pt x="133" y="779"/>
                  </a:cubicBezTo>
                  <a:cubicBezTo>
                    <a:pt x="277" y="636"/>
                    <a:pt x="277" y="636"/>
                    <a:pt x="277" y="636"/>
                  </a:cubicBezTo>
                  <a:cubicBezTo>
                    <a:pt x="420" y="779"/>
                    <a:pt x="420" y="779"/>
                    <a:pt x="420" y="779"/>
                  </a:cubicBezTo>
                  <a:cubicBezTo>
                    <a:pt x="441" y="790"/>
                    <a:pt x="451" y="800"/>
                    <a:pt x="471" y="800"/>
                  </a:cubicBezTo>
                  <a:cubicBezTo>
                    <a:pt x="482" y="800"/>
                    <a:pt x="502" y="790"/>
                    <a:pt x="512" y="779"/>
                  </a:cubicBezTo>
                  <a:cubicBezTo>
                    <a:pt x="533" y="759"/>
                    <a:pt x="533" y="718"/>
                    <a:pt x="512" y="697"/>
                  </a:cubicBezTo>
                  <a:cubicBezTo>
                    <a:pt x="369" y="554"/>
                    <a:pt x="369" y="554"/>
                    <a:pt x="369" y="554"/>
                  </a:cubicBezTo>
                  <a:cubicBezTo>
                    <a:pt x="461" y="461"/>
                    <a:pt x="461" y="461"/>
                    <a:pt x="461" y="461"/>
                  </a:cubicBezTo>
                  <a:cubicBezTo>
                    <a:pt x="512" y="410"/>
                    <a:pt x="533" y="349"/>
                    <a:pt x="533" y="277"/>
                  </a:cubicBezTo>
                  <a:close/>
                  <a:moveTo>
                    <a:pt x="379" y="369"/>
                  </a:moveTo>
                  <a:lnTo>
                    <a:pt x="379" y="369"/>
                  </a:lnTo>
                  <a:cubicBezTo>
                    <a:pt x="277" y="472"/>
                    <a:pt x="277" y="472"/>
                    <a:pt x="277" y="472"/>
                  </a:cubicBezTo>
                  <a:cubicBezTo>
                    <a:pt x="184" y="369"/>
                    <a:pt x="184" y="369"/>
                    <a:pt x="184" y="369"/>
                  </a:cubicBezTo>
                  <a:cubicBezTo>
                    <a:pt x="133" y="318"/>
                    <a:pt x="133" y="236"/>
                    <a:pt x="184" y="184"/>
                  </a:cubicBezTo>
                  <a:cubicBezTo>
                    <a:pt x="215" y="154"/>
                    <a:pt x="246" y="143"/>
                    <a:pt x="277" y="143"/>
                  </a:cubicBezTo>
                  <a:cubicBezTo>
                    <a:pt x="318" y="143"/>
                    <a:pt x="348" y="154"/>
                    <a:pt x="379" y="184"/>
                  </a:cubicBezTo>
                  <a:cubicBezTo>
                    <a:pt x="400" y="205"/>
                    <a:pt x="410" y="246"/>
                    <a:pt x="410" y="277"/>
                  </a:cubicBezTo>
                  <a:cubicBezTo>
                    <a:pt x="410" y="318"/>
                    <a:pt x="400" y="349"/>
                    <a:pt x="379" y="3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204">
              <a:extLst>
                <a:ext uri="{FF2B5EF4-FFF2-40B4-BE49-F238E27FC236}">
                  <a16:creationId xmlns:a16="http://schemas.microsoft.com/office/drawing/2014/main" id="{A5212D29-FB99-B94D-8101-2F9A3FB1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7175" y="5276850"/>
              <a:ext cx="44450" cy="44450"/>
            </a:xfrm>
            <a:custGeom>
              <a:avLst/>
              <a:gdLst>
                <a:gd name="T0" fmla="*/ 61 w 124"/>
                <a:gd name="T1" fmla="*/ 0 h 124"/>
                <a:gd name="T2" fmla="*/ 61 w 124"/>
                <a:gd name="T3" fmla="*/ 0 h 124"/>
                <a:gd name="T4" fmla="*/ 20 w 124"/>
                <a:gd name="T5" fmla="*/ 10 h 124"/>
                <a:gd name="T6" fmla="*/ 0 w 124"/>
                <a:gd name="T7" fmla="*/ 61 h 124"/>
                <a:gd name="T8" fmla="*/ 20 w 124"/>
                <a:gd name="T9" fmla="*/ 102 h 124"/>
                <a:gd name="T10" fmla="*/ 61 w 124"/>
                <a:gd name="T11" fmla="*/ 123 h 124"/>
                <a:gd name="T12" fmla="*/ 102 w 124"/>
                <a:gd name="T13" fmla="*/ 102 h 124"/>
                <a:gd name="T14" fmla="*/ 123 w 124"/>
                <a:gd name="T15" fmla="*/ 61 h 124"/>
                <a:gd name="T16" fmla="*/ 102 w 124"/>
                <a:gd name="T17" fmla="*/ 10 h 124"/>
                <a:gd name="T18" fmla="*/ 61 w 124"/>
                <a:gd name="T1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61" y="0"/>
                  </a:moveTo>
                  <a:lnTo>
                    <a:pt x="61" y="0"/>
                  </a:lnTo>
                  <a:cubicBezTo>
                    <a:pt x="41" y="0"/>
                    <a:pt x="31" y="0"/>
                    <a:pt x="20" y="10"/>
                  </a:cubicBezTo>
                  <a:cubicBezTo>
                    <a:pt x="10" y="31"/>
                    <a:pt x="0" y="41"/>
                    <a:pt x="0" y="61"/>
                  </a:cubicBezTo>
                  <a:cubicBezTo>
                    <a:pt x="0" y="72"/>
                    <a:pt x="10" y="92"/>
                    <a:pt x="20" y="102"/>
                  </a:cubicBezTo>
                  <a:cubicBezTo>
                    <a:pt x="31" y="113"/>
                    <a:pt x="41" y="123"/>
                    <a:pt x="61" y="123"/>
                  </a:cubicBezTo>
                  <a:cubicBezTo>
                    <a:pt x="72" y="123"/>
                    <a:pt x="92" y="113"/>
                    <a:pt x="102" y="102"/>
                  </a:cubicBezTo>
                  <a:cubicBezTo>
                    <a:pt x="113" y="92"/>
                    <a:pt x="123" y="72"/>
                    <a:pt x="123" y="61"/>
                  </a:cubicBezTo>
                  <a:cubicBezTo>
                    <a:pt x="123" y="41"/>
                    <a:pt x="113" y="31"/>
                    <a:pt x="102" y="10"/>
                  </a:cubicBezTo>
                  <a:cubicBezTo>
                    <a:pt x="92" y="0"/>
                    <a:pt x="72" y="0"/>
                    <a:pt x="6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762C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4027B62-925B-C448-B6B2-C1FBF6AF9D41}"/>
              </a:ext>
            </a:extLst>
          </p:cNvPr>
          <p:cNvSpPr txBox="1"/>
          <p:nvPr/>
        </p:nvSpPr>
        <p:spPr>
          <a:xfrm>
            <a:off x="3363827" y="6162564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87BA51-CFBC-DF4B-93C9-D51D4B1C9646}"/>
              </a:ext>
            </a:extLst>
          </p:cNvPr>
          <p:cNvSpPr/>
          <p:nvPr/>
        </p:nvSpPr>
        <p:spPr>
          <a:xfrm>
            <a:off x="3363827" y="551349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MBC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32B6B6-42CF-1D41-BAD4-A93AB8341978}"/>
              </a:ext>
            </a:extLst>
          </p:cNvPr>
          <p:cNvSpPr txBox="1"/>
          <p:nvPr/>
        </p:nvSpPr>
        <p:spPr>
          <a:xfrm>
            <a:off x="17687082" y="6162564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B0B445-5BA5-1642-8D7F-62E30722A281}"/>
              </a:ext>
            </a:extLst>
          </p:cNvPr>
          <p:cNvSpPr/>
          <p:nvPr/>
        </p:nvSpPr>
        <p:spPr>
          <a:xfrm>
            <a:off x="17687082" y="551349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IDC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8ED65B-D0B4-A644-AD7A-F948F8C11F81}"/>
              </a:ext>
            </a:extLst>
          </p:cNvPr>
          <p:cNvSpPr txBox="1"/>
          <p:nvPr/>
        </p:nvSpPr>
        <p:spPr>
          <a:xfrm>
            <a:off x="3363827" y="9763029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9F35F2-28AB-B941-8407-49DB7918097B}"/>
              </a:ext>
            </a:extLst>
          </p:cNvPr>
          <p:cNvSpPr/>
          <p:nvPr/>
        </p:nvSpPr>
        <p:spPr>
          <a:xfrm>
            <a:off x="3363827" y="9113961"/>
            <a:ext cx="35170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DCIS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CA57EC-3CA5-5248-89F9-CD3CAB4681B6}"/>
              </a:ext>
            </a:extLst>
          </p:cNvPr>
          <p:cNvSpPr txBox="1"/>
          <p:nvPr/>
        </p:nvSpPr>
        <p:spPr>
          <a:xfrm>
            <a:off x="17793902" y="9763029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F6AC68-495E-714C-9152-C32BE7677335}"/>
              </a:ext>
            </a:extLst>
          </p:cNvPr>
          <p:cNvSpPr/>
          <p:nvPr/>
        </p:nvSpPr>
        <p:spPr>
          <a:xfrm>
            <a:off x="17016033" y="9113961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TNBC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14306F-DD46-9D44-BCDB-EA9590722835}"/>
              </a:ext>
            </a:extLst>
          </p:cNvPr>
          <p:cNvSpPr/>
          <p:nvPr/>
        </p:nvSpPr>
        <p:spPr>
          <a:xfrm>
            <a:off x="2151006" y="5501737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BEF66D-6BCE-FE4C-97BE-8AA4208B13E6}"/>
              </a:ext>
            </a:extLst>
          </p:cNvPr>
          <p:cNvSpPr/>
          <p:nvPr/>
        </p:nvSpPr>
        <p:spPr>
          <a:xfrm>
            <a:off x="20852753" y="5480472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9190FE-3DAB-D545-91A0-721F1D336A5A}"/>
              </a:ext>
            </a:extLst>
          </p:cNvPr>
          <p:cNvSpPr/>
          <p:nvPr/>
        </p:nvSpPr>
        <p:spPr>
          <a:xfrm>
            <a:off x="2151006" y="9138071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D241A7-40C9-6049-9B41-B10F7D212AB2}"/>
              </a:ext>
            </a:extLst>
          </p:cNvPr>
          <p:cNvSpPr/>
          <p:nvPr/>
        </p:nvSpPr>
        <p:spPr>
          <a:xfrm>
            <a:off x="20852753" y="9138071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7650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45CBA-889A-F24D-BA37-C4AB06F8F759}"/>
              </a:ext>
            </a:extLst>
          </p:cNvPr>
          <p:cNvGrpSpPr/>
          <p:nvPr/>
        </p:nvGrpSpPr>
        <p:grpSpPr>
          <a:xfrm>
            <a:off x="3518289" y="5346014"/>
            <a:ext cx="6224401" cy="6264760"/>
            <a:chOff x="3084513" y="4619625"/>
            <a:chExt cx="979487" cy="985838"/>
          </a:xfrm>
        </p:grpSpPr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42068CE4-38CE-E54B-9233-E58997AF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350" y="4619625"/>
              <a:ext cx="882650" cy="977900"/>
            </a:xfrm>
            <a:custGeom>
              <a:avLst/>
              <a:gdLst>
                <a:gd name="T0" fmla="*/ 2450 w 2451"/>
                <a:gd name="T1" fmla="*/ 513 h 2718"/>
                <a:gd name="T2" fmla="*/ 2450 w 2451"/>
                <a:gd name="T3" fmla="*/ 513 h 2718"/>
                <a:gd name="T4" fmla="*/ 2450 w 2451"/>
                <a:gd name="T5" fmla="*/ 41 h 2718"/>
                <a:gd name="T6" fmla="*/ 2409 w 2451"/>
                <a:gd name="T7" fmla="*/ 0 h 2718"/>
                <a:gd name="T8" fmla="*/ 1426 w 2451"/>
                <a:gd name="T9" fmla="*/ 0 h 2718"/>
                <a:gd name="T10" fmla="*/ 1374 w 2451"/>
                <a:gd name="T11" fmla="*/ 41 h 2718"/>
                <a:gd name="T12" fmla="*/ 1374 w 2451"/>
                <a:gd name="T13" fmla="*/ 277 h 2718"/>
                <a:gd name="T14" fmla="*/ 1190 w 2451"/>
                <a:gd name="T15" fmla="*/ 472 h 2718"/>
                <a:gd name="T16" fmla="*/ 923 w 2451"/>
                <a:gd name="T17" fmla="*/ 472 h 2718"/>
                <a:gd name="T18" fmla="*/ 0 w 2451"/>
                <a:gd name="T19" fmla="*/ 1394 h 2718"/>
                <a:gd name="T20" fmla="*/ 0 w 2451"/>
                <a:gd name="T21" fmla="*/ 2502 h 2718"/>
                <a:gd name="T22" fmla="*/ 41 w 2451"/>
                <a:gd name="T23" fmla="*/ 2553 h 2718"/>
                <a:gd name="T24" fmla="*/ 646 w 2451"/>
                <a:gd name="T25" fmla="*/ 2553 h 2718"/>
                <a:gd name="T26" fmla="*/ 677 w 2451"/>
                <a:gd name="T27" fmla="*/ 2666 h 2718"/>
                <a:gd name="T28" fmla="*/ 677 w 2451"/>
                <a:gd name="T29" fmla="*/ 2687 h 2718"/>
                <a:gd name="T30" fmla="*/ 728 w 2451"/>
                <a:gd name="T31" fmla="*/ 2717 h 2718"/>
                <a:gd name="T32" fmla="*/ 2409 w 2451"/>
                <a:gd name="T33" fmla="*/ 2717 h 2718"/>
                <a:gd name="T34" fmla="*/ 2450 w 2451"/>
                <a:gd name="T35" fmla="*/ 2676 h 2718"/>
                <a:gd name="T36" fmla="*/ 2450 w 2451"/>
                <a:gd name="T37" fmla="*/ 513 h 2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51" h="2718">
                  <a:moveTo>
                    <a:pt x="2450" y="513"/>
                  </a:moveTo>
                  <a:lnTo>
                    <a:pt x="2450" y="513"/>
                  </a:lnTo>
                  <a:cubicBezTo>
                    <a:pt x="2450" y="41"/>
                    <a:pt x="2450" y="41"/>
                    <a:pt x="2450" y="41"/>
                  </a:cubicBezTo>
                  <a:cubicBezTo>
                    <a:pt x="2450" y="21"/>
                    <a:pt x="2430" y="0"/>
                    <a:pt x="2409" y="0"/>
                  </a:cubicBezTo>
                  <a:cubicBezTo>
                    <a:pt x="1426" y="0"/>
                    <a:pt x="1426" y="0"/>
                    <a:pt x="1426" y="0"/>
                  </a:cubicBezTo>
                  <a:cubicBezTo>
                    <a:pt x="1395" y="0"/>
                    <a:pt x="1374" y="21"/>
                    <a:pt x="1374" y="41"/>
                  </a:cubicBezTo>
                  <a:cubicBezTo>
                    <a:pt x="1374" y="277"/>
                    <a:pt x="1374" y="277"/>
                    <a:pt x="1374" y="277"/>
                  </a:cubicBezTo>
                  <a:cubicBezTo>
                    <a:pt x="1374" y="380"/>
                    <a:pt x="1292" y="472"/>
                    <a:pt x="1190" y="472"/>
                  </a:cubicBezTo>
                  <a:cubicBezTo>
                    <a:pt x="923" y="472"/>
                    <a:pt x="923" y="472"/>
                    <a:pt x="923" y="472"/>
                  </a:cubicBezTo>
                  <a:cubicBezTo>
                    <a:pt x="410" y="472"/>
                    <a:pt x="0" y="883"/>
                    <a:pt x="0" y="1394"/>
                  </a:cubicBezTo>
                  <a:cubicBezTo>
                    <a:pt x="0" y="2502"/>
                    <a:pt x="0" y="2502"/>
                    <a:pt x="0" y="2502"/>
                  </a:cubicBezTo>
                  <a:cubicBezTo>
                    <a:pt x="0" y="2533"/>
                    <a:pt x="20" y="2553"/>
                    <a:pt x="41" y="2553"/>
                  </a:cubicBezTo>
                  <a:cubicBezTo>
                    <a:pt x="646" y="2553"/>
                    <a:pt x="646" y="2553"/>
                    <a:pt x="646" y="2553"/>
                  </a:cubicBezTo>
                  <a:cubicBezTo>
                    <a:pt x="646" y="2594"/>
                    <a:pt x="656" y="2625"/>
                    <a:pt x="677" y="2666"/>
                  </a:cubicBezTo>
                  <a:cubicBezTo>
                    <a:pt x="677" y="2687"/>
                    <a:pt x="677" y="2687"/>
                    <a:pt x="677" y="2687"/>
                  </a:cubicBezTo>
                  <a:cubicBezTo>
                    <a:pt x="687" y="2707"/>
                    <a:pt x="708" y="2717"/>
                    <a:pt x="728" y="2717"/>
                  </a:cubicBezTo>
                  <a:cubicBezTo>
                    <a:pt x="2409" y="2717"/>
                    <a:pt x="2409" y="2717"/>
                    <a:pt x="2409" y="2717"/>
                  </a:cubicBezTo>
                  <a:cubicBezTo>
                    <a:pt x="2430" y="2717"/>
                    <a:pt x="2450" y="2697"/>
                    <a:pt x="2450" y="2676"/>
                  </a:cubicBezTo>
                  <a:cubicBezTo>
                    <a:pt x="2450" y="513"/>
                    <a:pt x="2450" y="513"/>
                    <a:pt x="2450" y="51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50813AF1-CFFE-104C-9501-F78E79533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275" y="5026025"/>
              <a:ext cx="534988" cy="579438"/>
            </a:xfrm>
            <a:custGeom>
              <a:avLst/>
              <a:gdLst>
                <a:gd name="T0" fmla="*/ 749 w 1488"/>
                <a:gd name="T1" fmla="*/ 1609 h 1610"/>
                <a:gd name="T2" fmla="*/ 749 w 1488"/>
                <a:gd name="T3" fmla="*/ 1609 h 1610"/>
                <a:gd name="T4" fmla="*/ 10 w 1488"/>
                <a:gd name="T5" fmla="*/ 901 h 1610"/>
                <a:gd name="T6" fmla="*/ 113 w 1488"/>
                <a:gd name="T7" fmla="*/ 501 h 1610"/>
                <a:gd name="T8" fmla="*/ 154 w 1488"/>
                <a:gd name="T9" fmla="*/ 306 h 1610"/>
                <a:gd name="T10" fmla="*/ 154 w 1488"/>
                <a:gd name="T11" fmla="*/ 29 h 1610"/>
                <a:gd name="T12" fmla="*/ 185 w 1488"/>
                <a:gd name="T13" fmla="*/ 0 h 1610"/>
                <a:gd name="T14" fmla="*/ 205 w 1488"/>
                <a:gd name="T15" fmla="*/ 29 h 1610"/>
                <a:gd name="T16" fmla="*/ 205 w 1488"/>
                <a:gd name="T17" fmla="*/ 306 h 1610"/>
                <a:gd name="T18" fmla="*/ 144 w 1488"/>
                <a:gd name="T19" fmla="*/ 521 h 1610"/>
                <a:gd name="T20" fmla="*/ 51 w 1488"/>
                <a:gd name="T21" fmla="*/ 891 h 1610"/>
                <a:gd name="T22" fmla="*/ 749 w 1488"/>
                <a:gd name="T23" fmla="*/ 1568 h 1610"/>
                <a:gd name="T24" fmla="*/ 759 w 1488"/>
                <a:gd name="T25" fmla="*/ 1568 h 1610"/>
                <a:gd name="T26" fmla="*/ 1446 w 1488"/>
                <a:gd name="T27" fmla="*/ 881 h 1610"/>
                <a:gd name="T28" fmla="*/ 1467 w 1488"/>
                <a:gd name="T29" fmla="*/ 860 h 1610"/>
                <a:gd name="T30" fmla="*/ 1487 w 1488"/>
                <a:gd name="T31" fmla="*/ 881 h 1610"/>
                <a:gd name="T32" fmla="*/ 1487 w 1488"/>
                <a:gd name="T33" fmla="*/ 891 h 1610"/>
                <a:gd name="T34" fmla="*/ 1272 w 1488"/>
                <a:gd name="T35" fmla="*/ 1394 h 1610"/>
                <a:gd name="T36" fmla="*/ 759 w 1488"/>
                <a:gd name="T37" fmla="*/ 1609 h 1610"/>
                <a:gd name="T38" fmla="*/ 749 w 1488"/>
                <a:gd name="T39" fmla="*/ 1609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8" h="1610">
                  <a:moveTo>
                    <a:pt x="749" y="1609"/>
                  </a:moveTo>
                  <a:lnTo>
                    <a:pt x="749" y="1609"/>
                  </a:lnTo>
                  <a:cubicBezTo>
                    <a:pt x="349" y="1609"/>
                    <a:pt x="21" y="1291"/>
                    <a:pt x="10" y="901"/>
                  </a:cubicBezTo>
                  <a:cubicBezTo>
                    <a:pt x="0" y="757"/>
                    <a:pt x="41" y="614"/>
                    <a:pt x="113" y="501"/>
                  </a:cubicBezTo>
                  <a:cubicBezTo>
                    <a:pt x="144" y="439"/>
                    <a:pt x="154" y="378"/>
                    <a:pt x="154" y="30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4" y="10"/>
                    <a:pt x="164" y="0"/>
                    <a:pt x="185" y="0"/>
                  </a:cubicBezTo>
                  <a:cubicBezTo>
                    <a:pt x="195" y="0"/>
                    <a:pt x="205" y="10"/>
                    <a:pt x="205" y="29"/>
                  </a:cubicBezTo>
                  <a:cubicBezTo>
                    <a:pt x="205" y="306"/>
                    <a:pt x="205" y="306"/>
                    <a:pt x="205" y="306"/>
                  </a:cubicBezTo>
                  <a:cubicBezTo>
                    <a:pt x="205" y="388"/>
                    <a:pt x="185" y="460"/>
                    <a:pt x="144" y="521"/>
                  </a:cubicBezTo>
                  <a:cubicBezTo>
                    <a:pt x="82" y="634"/>
                    <a:pt x="51" y="768"/>
                    <a:pt x="51" y="891"/>
                  </a:cubicBezTo>
                  <a:cubicBezTo>
                    <a:pt x="62" y="1270"/>
                    <a:pt x="380" y="1568"/>
                    <a:pt x="749" y="1568"/>
                  </a:cubicBezTo>
                  <a:cubicBezTo>
                    <a:pt x="749" y="1568"/>
                    <a:pt x="749" y="1568"/>
                    <a:pt x="759" y="1568"/>
                  </a:cubicBezTo>
                  <a:cubicBezTo>
                    <a:pt x="1139" y="1568"/>
                    <a:pt x="1436" y="1260"/>
                    <a:pt x="1446" y="881"/>
                  </a:cubicBezTo>
                  <a:cubicBezTo>
                    <a:pt x="1446" y="870"/>
                    <a:pt x="1456" y="860"/>
                    <a:pt x="1467" y="860"/>
                  </a:cubicBezTo>
                  <a:cubicBezTo>
                    <a:pt x="1477" y="860"/>
                    <a:pt x="1487" y="870"/>
                    <a:pt x="1487" y="881"/>
                  </a:cubicBezTo>
                  <a:cubicBezTo>
                    <a:pt x="1487" y="891"/>
                    <a:pt x="1487" y="891"/>
                    <a:pt x="1487" y="891"/>
                  </a:cubicBezTo>
                  <a:cubicBezTo>
                    <a:pt x="1487" y="1086"/>
                    <a:pt x="1405" y="1260"/>
                    <a:pt x="1272" y="1394"/>
                  </a:cubicBezTo>
                  <a:cubicBezTo>
                    <a:pt x="1128" y="1537"/>
                    <a:pt x="954" y="1609"/>
                    <a:pt x="759" y="1609"/>
                  </a:cubicBezTo>
                  <a:cubicBezTo>
                    <a:pt x="749" y="1609"/>
                    <a:pt x="749" y="1609"/>
                    <a:pt x="749" y="1609"/>
                  </a:cubicBezTo>
                </a:path>
              </a:pathLst>
            </a:custGeom>
            <a:solidFill>
              <a:srgbClr val="376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231FD7F3-C9AE-294A-8F0C-5AC277A07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838" y="5486400"/>
              <a:ext cx="22225" cy="58738"/>
            </a:xfrm>
            <a:custGeom>
              <a:avLst/>
              <a:gdLst>
                <a:gd name="T0" fmla="*/ 41 w 63"/>
                <a:gd name="T1" fmla="*/ 164 h 165"/>
                <a:gd name="T2" fmla="*/ 41 w 63"/>
                <a:gd name="T3" fmla="*/ 164 h 165"/>
                <a:gd name="T4" fmla="*/ 10 w 63"/>
                <a:gd name="T5" fmla="*/ 143 h 165"/>
                <a:gd name="T6" fmla="*/ 0 w 63"/>
                <a:gd name="T7" fmla="*/ 30 h 165"/>
                <a:gd name="T8" fmla="*/ 20 w 63"/>
                <a:gd name="T9" fmla="*/ 10 h 165"/>
                <a:gd name="T10" fmla="*/ 51 w 63"/>
                <a:gd name="T11" fmla="*/ 30 h 165"/>
                <a:gd name="T12" fmla="*/ 62 w 63"/>
                <a:gd name="T13" fmla="*/ 133 h 165"/>
                <a:gd name="T14" fmla="*/ 41 w 63"/>
                <a:gd name="T15" fmla="*/ 16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65">
                  <a:moveTo>
                    <a:pt x="41" y="164"/>
                  </a:moveTo>
                  <a:lnTo>
                    <a:pt x="41" y="164"/>
                  </a:lnTo>
                  <a:cubicBezTo>
                    <a:pt x="20" y="164"/>
                    <a:pt x="20" y="154"/>
                    <a:pt x="10" y="14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0"/>
                    <a:pt x="10" y="10"/>
                    <a:pt x="20" y="10"/>
                  </a:cubicBezTo>
                  <a:cubicBezTo>
                    <a:pt x="41" y="0"/>
                    <a:pt x="51" y="10"/>
                    <a:pt x="51" y="30"/>
                  </a:cubicBezTo>
                  <a:cubicBezTo>
                    <a:pt x="62" y="133"/>
                    <a:pt x="62" y="133"/>
                    <a:pt x="62" y="133"/>
                  </a:cubicBezTo>
                  <a:cubicBezTo>
                    <a:pt x="62" y="154"/>
                    <a:pt x="51" y="164"/>
                    <a:pt x="41" y="164"/>
                  </a:cubicBezTo>
                </a:path>
              </a:pathLst>
            </a:custGeom>
            <a:solidFill>
              <a:srgbClr val="3762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977BC8FA-9DEB-1C4B-9A6E-4D667B23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513" y="4951413"/>
              <a:ext cx="912812" cy="646112"/>
            </a:xfrm>
            <a:custGeom>
              <a:avLst/>
              <a:gdLst>
                <a:gd name="T0" fmla="*/ 2399 w 2534"/>
                <a:gd name="T1" fmla="*/ 1793 h 1794"/>
                <a:gd name="T2" fmla="*/ 2399 w 2534"/>
                <a:gd name="T3" fmla="*/ 1793 h 1794"/>
                <a:gd name="T4" fmla="*/ 134 w 2534"/>
                <a:gd name="T5" fmla="*/ 1793 h 1794"/>
                <a:gd name="T6" fmla="*/ 0 w 2534"/>
                <a:gd name="T7" fmla="*/ 1660 h 1794"/>
                <a:gd name="T8" fmla="*/ 0 w 2534"/>
                <a:gd name="T9" fmla="*/ 143 h 1794"/>
                <a:gd name="T10" fmla="*/ 134 w 2534"/>
                <a:gd name="T11" fmla="*/ 0 h 1794"/>
                <a:gd name="T12" fmla="*/ 2399 w 2534"/>
                <a:gd name="T13" fmla="*/ 0 h 1794"/>
                <a:gd name="T14" fmla="*/ 2533 w 2534"/>
                <a:gd name="T15" fmla="*/ 143 h 1794"/>
                <a:gd name="T16" fmla="*/ 2533 w 2534"/>
                <a:gd name="T17" fmla="*/ 1660 h 1794"/>
                <a:gd name="T18" fmla="*/ 2399 w 2534"/>
                <a:gd name="T19" fmla="*/ 1793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4" h="1794">
                  <a:moveTo>
                    <a:pt x="2399" y="1793"/>
                  </a:moveTo>
                  <a:lnTo>
                    <a:pt x="2399" y="1793"/>
                  </a:lnTo>
                  <a:cubicBezTo>
                    <a:pt x="134" y="1793"/>
                    <a:pt x="134" y="1793"/>
                    <a:pt x="134" y="1793"/>
                  </a:cubicBezTo>
                  <a:cubicBezTo>
                    <a:pt x="62" y="1793"/>
                    <a:pt x="0" y="1732"/>
                    <a:pt x="0" y="166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61"/>
                    <a:pt x="62" y="0"/>
                    <a:pt x="134" y="0"/>
                  </a:cubicBezTo>
                  <a:cubicBezTo>
                    <a:pt x="2399" y="0"/>
                    <a:pt x="2399" y="0"/>
                    <a:pt x="2399" y="0"/>
                  </a:cubicBezTo>
                  <a:cubicBezTo>
                    <a:pt x="2471" y="0"/>
                    <a:pt x="2533" y="61"/>
                    <a:pt x="2533" y="143"/>
                  </a:cubicBezTo>
                  <a:cubicBezTo>
                    <a:pt x="2533" y="1660"/>
                    <a:pt x="2533" y="1660"/>
                    <a:pt x="2533" y="1660"/>
                  </a:cubicBezTo>
                  <a:cubicBezTo>
                    <a:pt x="2533" y="1732"/>
                    <a:pt x="2471" y="1793"/>
                    <a:pt x="2399" y="179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95">
              <a:extLst>
                <a:ext uri="{FF2B5EF4-FFF2-40B4-BE49-F238E27FC236}">
                  <a16:creationId xmlns:a16="http://schemas.microsoft.com/office/drawing/2014/main" id="{CDB0A4CC-6674-A548-8358-4C9FC485E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350" y="5003800"/>
              <a:ext cx="768350" cy="546100"/>
            </a:xfrm>
            <a:custGeom>
              <a:avLst/>
              <a:gdLst>
                <a:gd name="T0" fmla="*/ 2060 w 2133"/>
                <a:gd name="T1" fmla="*/ 0 h 1518"/>
                <a:gd name="T2" fmla="*/ 2060 w 2133"/>
                <a:gd name="T3" fmla="*/ 0 h 1518"/>
                <a:gd name="T4" fmla="*/ 61 w 2133"/>
                <a:gd name="T5" fmla="*/ 0 h 1518"/>
                <a:gd name="T6" fmla="*/ 0 w 2133"/>
                <a:gd name="T7" fmla="*/ 327 h 1518"/>
                <a:gd name="T8" fmla="*/ 0 w 2133"/>
                <a:gd name="T9" fmla="*/ 1517 h 1518"/>
                <a:gd name="T10" fmla="*/ 2060 w 2133"/>
                <a:gd name="T11" fmla="*/ 1517 h 1518"/>
                <a:gd name="T12" fmla="*/ 2132 w 2133"/>
                <a:gd name="T13" fmla="*/ 1476 h 1518"/>
                <a:gd name="T14" fmla="*/ 2132 w 2133"/>
                <a:gd name="T15" fmla="*/ 1476 h 1518"/>
                <a:gd name="T16" fmla="*/ 2132 w 2133"/>
                <a:gd name="T17" fmla="*/ 1456 h 1518"/>
                <a:gd name="T18" fmla="*/ 2132 w 2133"/>
                <a:gd name="T19" fmla="*/ 1445 h 1518"/>
                <a:gd name="T20" fmla="*/ 2132 w 2133"/>
                <a:gd name="T21" fmla="*/ 62 h 1518"/>
                <a:gd name="T22" fmla="*/ 2060 w 2133"/>
                <a:gd name="T23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3" h="1518">
                  <a:moveTo>
                    <a:pt x="2060" y="0"/>
                  </a:moveTo>
                  <a:lnTo>
                    <a:pt x="2060" y="0"/>
                  </a:lnTo>
                  <a:cubicBezTo>
                    <a:pt x="61" y="0"/>
                    <a:pt x="61" y="0"/>
                    <a:pt x="61" y="0"/>
                  </a:cubicBezTo>
                  <a:cubicBezTo>
                    <a:pt x="20" y="102"/>
                    <a:pt x="0" y="204"/>
                    <a:pt x="0" y="327"/>
                  </a:cubicBezTo>
                  <a:cubicBezTo>
                    <a:pt x="0" y="1517"/>
                    <a:pt x="0" y="1517"/>
                    <a:pt x="0" y="1517"/>
                  </a:cubicBezTo>
                  <a:cubicBezTo>
                    <a:pt x="2060" y="1517"/>
                    <a:pt x="2060" y="1517"/>
                    <a:pt x="2060" y="1517"/>
                  </a:cubicBezTo>
                  <a:cubicBezTo>
                    <a:pt x="2091" y="1517"/>
                    <a:pt x="2122" y="1497"/>
                    <a:pt x="2132" y="1476"/>
                  </a:cubicBezTo>
                  <a:lnTo>
                    <a:pt x="2132" y="1476"/>
                  </a:lnTo>
                  <a:cubicBezTo>
                    <a:pt x="2132" y="1466"/>
                    <a:pt x="2132" y="1456"/>
                    <a:pt x="2132" y="1456"/>
                  </a:cubicBezTo>
                  <a:lnTo>
                    <a:pt x="2132" y="1445"/>
                  </a:lnTo>
                  <a:cubicBezTo>
                    <a:pt x="2132" y="62"/>
                    <a:pt x="2132" y="62"/>
                    <a:pt x="2132" y="62"/>
                  </a:cubicBezTo>
                  <a:cubicBezTo>
                    <a:pt x="2132" y="31"/>
                    <a:pt x="2101" y="0"/>
                    <a:pt x="2060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96">
              <a:extLst>
                <a:ext uri="{FF2B5EF4-FFF2-40B4-BE49-F238E27FC236}">
                  <a16:creationId xmlns:a16="http://schemas.microsoft.com/office/drawing/2014/main" id="{9EAB7F4C-8F4C-EC42-B802-13368A13A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213" y="5035550"/>
              <a:ext cx="520700" cy="514350"/>
            </a:xfrm>
            <a:custGeom>
              <a:avLst/>
              <a:gdLst>
                <a:gd name="T0" fmla="*/ 164 w 1447"/>
                <a:gd name="T1" fmla="*/ 277 h 1427"/>
                <a:gd name="T2" fmla="*/ 164 w 1447"/>
                <a:gd name="T3" fmla="*/ 277 h 1427"/>
                <a:gd name="T4" fmla="*/ 102 w 1447"/>
                <a:gd name="T5" fmla="*/ 482 h 1427"/>
                <a:gd name="T6" fmla="*/ 10 w 1447"/>
                <a:gd name="T7" fmla="*/ 872 h 1427"/>
                <a:gd name="T8" fmla="*/ 307 w 1447"/>
                <a:gd name="T9" fmla="*/ 1426 h 1427"/>
                <a:gd name="T10" fmla="*/ 1148 w 1447"/>
                <a:gd name="T11" fmla="*/ 1426 h 1427"/>
                <a:gd name="T12" fmla="*/ 1446 w 1447"/>
                <a:gd name="T13" fmla="*/ 852 h 1427"/>
                <a:gd name="T14" fmla="*/ 1446 w 1447"/>
                <a:gd name="T15" fmla="*/ 852 h 1427"/>
                <a:gd name="T16" fmla="*/ 1446 w 1447"/>
                <a:gd name="T17" fmla="*/ 0 h 1427"/>
                <a:gd name="T18" fmla="*/ 164 w 1447"/>
                <a:gd name="T19" fmla="*/ 0 h 1427"/>
                <a:gd name="T20" fmla="*/ 164 w 1447"/>
                <a:gd name="T21" fmla="*/ 277 h 1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7" h="1427">
                  <a:moveTo>
                    <a:pt x="164" y="277"/>
                  </a:moveTo>
                  <a:lnTo>
                    <a:pt x="164" y="277"/>
                  </a:lnTo>
                  <a:cubicBezTo>
                    <a:pt x="164" y="349"/>
                    <a:pt x="143" y="421"/>
                    <a:pt x="102" y="482"/>
                  </a:cubicBezTo>
                  <a:cubicBezTo>
                    <a:pt x="41" y="595"/>
                    <a:pt x="0" y="728"/>
                    <a:pt x="10" y="872"/>
                  </a:cubicBezTo>
                  <a:cubicBezTo>
                    <a:pt x="20" y="1098"/>
                    <a:pt x="133" y="1303"/>
                    <a:pt x="307" y="1426"/>
                  </a:cubicBezTo>
                  <a:cubicBezTo>
                    <a:pt x="1148" y="1426"/>
                    <a:pt x="1148" y="1426"/>
                    <a:pt x="1148" y="1426"/>
                  </a:cubicBezTo>
                  <a:cubicBezTo>
                    <a:pt x="1323" y="1293"/>
                    <a:pt x="1435" y="1088"/>
                    <a:pt x="1446" y="852"/>
                  </a:cubicBezTo>
                  <a:lnTo>
                    <a:pt x="1446" y="852"/>
                  </a:lnTo>
                  <a:cubicBezTo>
                    <a:pt x="1446" y="0"/>
                    <a:pt x="1446" y="0"/>
                    <a:pt x="1446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277"/>
                    <a:pt x="164" y="277"/>
                    <a:pt x="164" y="27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97">
              <a:extLst>
                <a:ext uri="{FF2B5EF4-FFF2-40B4-BE49-F238E27FC236}">
                  <a16:creationId xmlns:a16="http://schemas.microsoft.com/office/drawing/2014/main" id="{A826B9DA-DE74-3245-BD8D-8F9F14D1C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725" y="5003800"/>
              <a:ext cx="328613" cy="546100"/>
            </a:xfrm>
            <a:custGeom>
              <a:avLst/>
              <a:gdLst>
                <a:gd name="T0" fmla="*/ 871 w 913"/>
                <a:gd name="T1" fmla="*/ 1486 h 1518"/>
                <a:gd name="T2" fmla="*/ 871 w 913"/>
                <a:gd name="T3" fmla="*/ 1486 h 1518"/>
                <a:gd name="T4" fmla="*/ 133 w 913"/>
                <a:gd name="T5" fmla="*/ 1486 h 1518"/>
                <a:gd name="T6" fmla="*/ 133 w 913"/>
                <a:gd name="T7" fmla="*/ 327 h 1518"/>
                <a:gd name="T8" fmla="*/ 194 w 913"/>
                <a:gd name="T9" fmla="*/ 0 h 1518"/>
                <a:gd name="T10" fmla="*/ 61 w 913"/>
                <a:gd name="T11" fmla="*/ 0 h 1518"/>
                <a:gd name="T12" fmla="*/ 0 w 913"/>
                <a:gd name="T13" fmla="*/ 62 h 1518"/>
                <a:gd name="T14" fmla="*/ 0 w 913"/>
                <a:gd name="T15" fmla="*/ 1445 h 1518"/>
                <a:gd name="T16" fmla="*/ 61 w 913"/>
                <a:gd name="T17" fmla="*/ 1517 h 1518"/>
                <a:gd name="T18" fmla="*/ 912 w 913"/>
                <a:gd name="T19" fmla="*/ 1517 h 1518"/>
                <a:gd name="T20" fmla="*/ 871 w 913"/>
                <a:gd name="T21" fmla="*/ 1486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3" h="1518">
                  <a:moveTo>
                    <a:pt x="871" y="1486"/>
                  </a:moveTo>
                  <a:lnTo>
                    <a:pt x="871" y="1486"/>
                  </a:lnTo>
                  <a:cubicBezTo>
                    <a:pt x="133" y="1486"/>
                    <a:pt x="133" y="1486"/>
                    <a:pt x="133" y="1486"/>
                  </a:cubicBezTo>
                  <a:cubicBezTo>
                    <a:pt x="133" y="327"/>
                    <a:pt x="133" y="327"/>
                    <a:pt x="133" y="327"/>
                  </a:cubicBezTo>
                  <a:cubicBezTo>
                    <a:pt x="133" y="204"/>
                    <a:pt x="153" y="102"/>
                    <a:pt x="19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30" y="0"/>
                    <a:pt x="0" y="31"/>
                    <a:pt x="0" y="62"/>
                  </a:cubicBezTo>
                  <a:cubicBezTo>
                    <a:pt x="0" y="1445"/>
                    <a:pt x="0" y="1445"/>
                    <a:pt x="0" y="1445"/>
                  </a:cubicBezTo>
                  <a:cubicBezTo>
                    <a:pt x="0" y="1486"/>
                    <a:pt x="30" y="1517"/>
                    <a:pt x="61" y="1517"/>
                  </a:cubicBezTo>
                  <a:cubicBezTo>
                    <a:pt x="912" y="1517"/>
                    <a:pt x="912" y="1517"/>
                    <a:pt x="912" y="1517"/>
                  </a:cubicBezTo>
                  <a:cubicBezTo>
                    <a:pt x="902" y="1507"/>
                    <a:pt x="882" y="1497"/>
                    <a:pt x="871" y="1486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99">
              <a:extLst>
                <a:ext uri="{FF2B5EF4-FFF2-40B4-BE49-F238E27FC236}">
                  <a16:creationId xmlns:a16="http://schemas.microsoft.com/office/drawing/2014/main" id="{E7C7BB83-848B-A442-8C8E-F9546469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275" y="5026025"/>
              <a:ext cx="534988" cy="531813"/>
            </a:xfrm>
            <a:custGeom>
              <a:avLst/>
              <a:gdLst>
                <a:gd name="T0" fmla="*/ 1169 w 1488"/>
                <a:gd name="T1" fmla="*/ 1476 h 1477"/>
                <a:gd name="T2" fmla="*/ 1169 w 1488"/>
                <a:gd name="T3" fmla="*/ 1476 h 1477"/>
                <a:gd name="T4" fmla="*/ 328 w 1488"/>
                <a:gd name="T5" fmla="*/ 1476 h 1477"/>
                <a:gd name="T6" fmla="*/ 318 w 1488"/>
                <a:gd name="T7" fmla="*/ 1476 h 1477"/>
                <a:gd name="T8" fmla="*/ 10 w 1488"/>
                <a:gd name="T9" fmla="*/ 901 h 1477"/>
                <a:gd name="T10" fmla="*/ 113 w 1488"/>
                <a:gd name="T11" fmla="*/ 501 h 1477"/>
                <a:gd name="T12" fmla="*/ 154 w 1488"/>
                <a:gd name="T13" fmla="*/ 306 h 1477"/>
                <a:gd name="T14" fmla="*/ 154 w 1488"/>
                <a:gd name="T15" fmla="*/ 29 h 1477"/>
                <a:gd name="T16" fmla="*/ 185 w 1488"/>
                <a:gd name="T17" fmla="*/ 0 h 1477"/>
                <a:gd name="T18" fmla="*/ 205 w 1488"/>
                <a:gd name="T19" fmla="*/ 29 h 1477"/>
                <a:gd name="T20" fmla="*/ 205 w 1488"/>
                <a:gd name="T21" fmla="*/ 306 h 1477"/>
                <a:gd name="T22" fmla="*/ 144 w 1488"/>
                <a:gd name="T23" fmla="*/ 521 h 1477"/>
                <a:gd name="T24" fmla="*/ 51 w 1488"/>
                <a:gd name="T25" fmla="*/ 891 h 1477"/>
                <a:gd name="T26" fmla="*/ 339 w 1488"/>
                <a:gd name="T27" fmla="*/ 1435 h 1477"/>
                <a:gd name="T28" fmla="*/ 1159 w 1488"/>
                <a:gd name="T29" fmla="*/ 1435 h 1477"/>
                <a:gd name="T30" fmla="*/ 1446 w 1488"/>
                <a:gd name="T31" fmla="*/ 881 h 1477"/>
                <a:gd name="T32" fmla="*/ 1467 w 1488"/>
                <a:gd name="T33" fmla="*/ 860 h 1477"/>
                <a:gd name="T34" fmla="*/ 1487 w 1488"/>
                <a:gd name="T35" fmla="*/ 881 h 1477"/>
                <a:gd name="T36" fmla="*/ 1487 w 1488"/>
                <a:gd name="T37" fmla="*/ 891 h 1477"/>
                <a:gd name="T38" fmla="*/ 1180 w 1488"/>
                <a:gd name="T39" fmla="*/ 1476 h 1477"/>
                <a:gd name="T40" fmla="*/ 1169 w 1488"/>
                <a:gd name="T41" fmla="*/ 1476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8" h="1477">
                  <a:moveTo>
                    <a:pt x="1169" y="1476"/>
                  </a:moveTo>
                  <a:lnTo>
                    <a:pt x="1169" y="1476"/>
                  </a:lnTo>
                  <a:cubicBezTo>
                    <a:pt x="328" y="1476"/>
                    <a:pt x="328" y="1476"/>
                    <a:pt x="328" y="1476"/>
                  </a:cubicBezTo>
                  <a:lnTo>
                    <a:pt x="318" y="1476"/>
                  </a:lnTo>
                  <a:cubicBezTo>
                    <a:pt x="123" y="1332"/>
                    <a:pt x="10" y="1127"/>
                    <a:pt x="10" y="901"/>
                  </a:cubicBezTo>
                  <a:cubicBezTo>
                    <a:pt x="0" y="757"/>
                    <a:pt x="41" y="614"/>
                    <a:pt x="113" y="501"/>
                  </a:cubicBezTo>
                  <a:cubicBezTo>
                    <a:pt x="144" y="439"/>
                    <a:pt x="154" y="378"/>
                    <a:pt x="154" y="306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4" y="10"/>
                    <a:pt x="164" y="0"/>
                    <a:pt x="185" y="0"/>
                  </a:cubicBezTo>
                  <a:cubicBezTo>
                    <a:pt x="195" y="0"/>
                    <a:pt x="205" y="10"/>
                    <a:pt x="205" y="29"/>
                  </a:cubicBezTo>
                  <a:cubicBezTo>
                    <a:pt x="205" y="306"/>
                    <a:pt x="205" y="306"/>
                    <a:pt x="205" y="306"/>
                  </a:cubicBezTo>
                  <a:cubicBezTo>
                    <a:pt x="205" y="388"/>
                    <a:pt x="185" y="460"/>
                    <a:pt x="144" y="521"/>
                  </a:cubicBezTo>
                  <a:cubicBezTo>
                    <a:pt x="82" y="634"/>
                    <a:pt x="51" y="768"/>
                    <a:pt x="51" y="891"/>
                  </a:cubicBezTo>
                  <a:cubicBezTo>
                    <a:pt x="62" y="1106"/>
                    <a:pt x="164" y="1301"/>
                    <a:pt x="339" y="1435"/>
                  </a:cubicBezTo>
                  <a:cubicBezTo>
                    <a:pt x="1159" y="1435"/>
                    <a:pt x="1159" y="1435"/>
                    <a:pt x="1159" y="1435"/>
                  </a:cubicBezTo>
                  <a:cubicBezTo>
                    <a:pt x="1333" y="1301"/>
                    <a:pt x="1436" y="1106"/>
                    <a:pt x="1446" y="881"/>
                  </a:cubicBezTo>
                  <a:cubicBezTo>
                    <a:pt x="1446" y="870"/>
                    <a:pt x="1456" y="860"/>
                    <a:pt x="1467" y="860"/>
                  </a:cubicBezTo>
                  <a:cubicBezTo>
                    <a:pt x="1477" y="860"/>
                    <a:pt x="1487" y="870"/>
                    <a:pt x="1487" y="881"/>
                  </a:cubicBezTo>
                  <a:cubicBezTo>
                    <a:pt x="1487" y="891"/>
                    <a:pt x="1487" y="891"/>
                    <a:pt x="1487" y="891"/>
                  </a:cubicBezTo>
                  <a:cubicBezTo>
                    <a:pt x="1487" y="1127"/>
                    <a:pt x="1374" y="1332"/>
                    <a:pt x="1180" y="1476"/>
                  </a:cubicBezTo>
                  <a:lnTo>
                    <a:pt x="1169" y="1476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101">
              <a:extLst>
                <a:ext uri="{FF2B5EF4-FFF2-40B4-BE49-F238E27FC236}">
                  <a16:creationId xmlns:a16="http://schemas.microsoft.com/office/drawing/2014/main" id="{71B67365-62C6-7A4E-AA49-105F74090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5243513"/>
              <a:ext cx="141288" cy="158750"/>
            </a:xfrm>
            <a:custGeom>
              <a:avLst/>
              <a:gdLst>
                <a:gd name="T0" fmla="*/ 359 w 391"/>
                <a:gd name="T1" fmla="*/ 246 h 442"/>
                <a:gd name="T2" fmla="*/ 359 w 391"/>
                <a:gd name="T3" fmla="*/ 246 h 442"/>
                <a:gd name="T4" fmla="*/ 338 w 391"/>
                <a:gd name="T5" fmla="*/ 194 h 442"/>
                <a:gd name="T6" fmla="*/ 297 w 391"/>
                <a:gd name="T7" fmla="*/ 184 h 442"/>
                <a:gd name="T8" fmla="*/ 328 w 391"/>
                <a:gd name="T9" fmla="*/ 143 h 442"/>
                <a:gd name="T10" fmla="*/ 297 w 391"/>
                <a:gd name="T11" fmla="*/ 92 h 442"/>
                <a:gd name="T12" fmla="*/ 277 w 391"/>
                <a:gd name="T13" fmla="*/ 41 h 442"/>
                <a:gd name="T14" fmla="*/ 215 w 391"/>
                <a:gd name="T15" fmla="*/ 30 h 442"/>
                <a:gd name="T16" fmla="*/ 164 w 391"/>
                <a:gd name="T17" fmla="*/ 0 h 442"/>
                <a:gd name="T18" fmla="*/ 113 w 391"/>
                <a:gd name="T19" fmla="*/ 30 h 442"/>
                <a:gd name="T20" fmla="*/ 51 w 391"/>
                <a:gd name="T21" fmla="*/ 41 h 442"/>
                <a:gd name="T22" fmla="*/ 30 w 391"/>
                <a:gd name="T23" fmla="*/ 92 h 442"/>
                <a:gd name="T24" fmla="*/ 0 w 391"/>
                <a:gd name="T25" fmla="*/ 143 h 442"/>
                <a:gd name="T26" fmla="*/ 30 w 391"/>
                <a:gd name="T27" fmla="*/ 194 h 442"/>
                <a:gd name="T28" fmla="*/ 51 w 391"/>
                <a:gd name="T29" fmla="*/ 246 h 442"/>
                <a:gd name="T30" fmla="*/ 92 w 391"/>
                <a:gd name="T31" fmla="*/ 256 h 442"/>
                <a:gd name="T32" fmla="*/ 61 w 391"/>
                <a:gd name="T33" fmla="*/ 297 h 442"/>
                <a:gd name="T34" fmla="*/ 92 w 391"/>
                <a:gd name="T35" fmla="*/ 348 h 442"/>
                <a:gd name="T36" fmla="*/ 113 w 391"/>
                <a:gd name="T37" fmla="*/ 400 h 442"/>
                <a:gd name="T38" fmla="*/ 174 w 391"/>
                <a:gd name="T39" fmla="*/ 410 h 442"/>
                <a:gd name="T40" fmla="*/ 225 w 391"/>
                <a:gd name="T41" fmla="*/ 441 h 442"/>
                <a:gd name="T42" fmla="*/ 277 w 391"/>
                <a:gd name="T43" fmla="*/ 410 h 442"/>
                <a:gd name="T44" fmla="*/ 338 w 391"/>
                <a:gd name="T45" fmla="*/ 400 h 442"/>
                <a:gd name="T46" fmla="*/ 359 w 391"/>
                <a:gd name="T47" fmla="*/ 348 h 442"/>
                <a:gd name="T48" fmla="*/ 390 w 391"/>
                <a:gd name="T49" fmla="*/ 297 h 442"/>
                <a:gd name="T50" fmla="*/ 359 w 391"/>
                <a:gd name="T51" fmla="*/ 246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1" h="442">
                  <a:moveTo>
                    <a:pt x="359" y="246"/>
                  </a:moveTo>
                  <a:lnTo>
                    <a:pt x="359" y="246"/>
                  </a:lnTo>
                  <a:cubicBezTo>
                    <a:pt x="349" y="236"/>
                    <a:pt x="349" y="205"/>
                    <a:pt x="338" y="194"/>
                  </a:cubicBezTo>
                  <a:cubicBezTo>
                    <a:pt x="328" y="184"/>
                    <a:pt x="307" y="184"/>
                    <a:pt x="297" y="184"/>
                  </a:cubicBezTo>
                  <a:cubicBezTo>
                    <a:pt x="307" y="174"/>
                    <a:pt x="328" y="164"/>
                    <a:pt x="328" y="143"/>
                  </a:cubicBezTo>
                  <a:cubicBezTo>
                    <a:pt x="328" y="123"/>
                    <a:pt x="297" y="112"/>
                    <a:pt x="297" y="92"/>
                  </a:cubicBezTo>
                  <a:cubicBezTo>
                    <a:pt x="287" y="82"/>
                    <a:pt x="287" y="51"/>
                    <a:pt x="277" y="41"/>
                  </a:cubicBezTo>
                  <a:cubicBezTo>
                    <a:pt x="256" y="30"/>
                    <a:pt x="236" y="41"/>
                    <a:pt x="215" y="30"/>
                  </a:cubicBezTo>
                  <a:cubicBezTo>
                    <a:pt x="195" y="30"/>
                    <a:pt x="184" y="0"/>
                    <a:pt x="164" y="0"/>
                  </a:cubicBezTo>
                  <a:cubicBezTo>
                    <a:pt x="143" y="0"/>
                    <a:pt x="133" y="30"/>
                    <a:pt x="113" y="30"/>
                  </a:cubicBezTo>
                  <a:cubicBezTo>
                    <a:pt x="92" y="41"/>
                    <a:pt x="71" y="30"/>
                    <a:pt x="51" y="41"/>
                  </a:cubicBezTo>
                  <a:cubicBezTo>
                    <a:pt x="41" y="51"/>
                    <a:pt x="41" y="82"/>
                    <a:pt x="30" y="92"/>
                  </a:cubicBezTo>
                  <a:cubicBezTo>
                    <a:pt x="20" y="112"/>
                    <a:pt x="0" y="123"/>
                    <a:pt x="0" y="143"/>
                  </a:cubicBezTo>
                  <a:cubicBezTo>
                    <a:pt x="0" y="164"/>
                    <a:pt x="20" y="174"/>
                    <a:pt x="30" y="194"/>
                  </a:cubicBezTo>
                  <a:cubicBezTo>
                    <a:pt x="41" y="205"/>
                    <a:pt x="41" y="236"/>
                    <a:pt x="51" y="246"/>
                  </a:cubicBezTo>
                  <a:cubicBezTo>
                    <a:pt x="61" y="256"/>
                    <a:pt x="82" y="256"/>
                    <a:pt x="92" y="256"/>
                  </a:cubicBezTo>
                  <a:cubicBezTo>
                    <a:pt x="82" y="266"/>
                    <a:pt x="61" y="277"/>
                    <a:pt x="61" y="297"/>
                  </a:cubicBezTo>
                  <a:cubicBezTo>
                    <a:pt x="61" y="318"/>
                    <a:pt x="92" y="328"/>
                    <a:pt x="92" y="348"/>
                  </a:cubicBezTo>
                  <a:cubicBezTo>
                    <a:pt x="102" y="359"/>
                    <a:pt x="102" y="389"/>
                    <a:pt x="113" y="400"/>
                  </a:cubicBezTo>
                  <a:cubicBezTo>
                    <a:pt x="133" y="410"/>
                    <a:pt x="154" y="400"/>
                    <a:pt x="174" y="410"/>
                  </a:cubicBezTo>
                  <a:cubicBezTo>
                    <a:pt x="195" y="410"/>
                    <a:pt x="205" y="441"/>
                    <a:pt x="225" y="441"/>
                  </a:cubicBezTo>
                  <a:cubicBezTo>
                    <a:pt x="246" y="441"/>
                    <a:pt x="256" y="410"/>
                    <a:pt x="277" y="410"/>
                  </a:cubicBezTo>
                  <a:cubicBezTo>
                    <a:pt x="297" y="400"/>
                    <a:pt x="318" y="410"/>
                    <a:pt x="338" y="400"/>
                  </a:cubicBezTo>
                  <a:cubicBezTo>
                    <a:pt x="349" y="389"/>
                    <a:pt x="349" y="359"/>
                    <a:pt x="359" y="348"/>
                  </a:cubicBezTo>
                  <a:cubicBezTo>
                    <a:pt x="369" y="328"/>
                    <a:pt x="390" y="318"/>
                    <a:pt x="390" y="297"/>
                  </a:cubicBezTo>
                  <a:cubicBezTo>
                    <a:pt x="390" y="277"/>
                    <a:pt x="369" y="266"/>
                    <a:pt x="359" y="246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cxnSp>
        <p:nvCxnSpPr>
          <p:cNvPr id="66" name="Conector recto 79">
            <a:extLst>
              <a:ext uri="{FF2B5EF4-FFF2-40B4-BE49-F238E27FC236}">
                <a16:creationId xmlns:a16="http://schemas.microsoft.com/office/drawing/2014/main" id="{999B1A39-121D-8948-963F-7E439CE301A4}"/>
              </a:ext>
            </a:extLst>
          </p:cNvPr>
          <p:cNvCxnSpPr/>
          <p:nvPr/>
        </p:nvCxnSpPr>
        <p:spPr>
          <a:xfrm>
            <a:off x="12287488" y="5911685"/>
            <a:ext cx="44149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80">
            <a:extLst>
              <a:ext uri="{FF2B5EF4-FFF2-40B4-BE49-F238E27FC236}">
                <a16:creationId xmlns:a16="http://schemas.microsoft.com/office/drawing/2014/main" id="{A4453726-D51B-E142-89B2-A7E6EC46CA47}"/>
              </a:ext>
            </a:extLst>
          </p:cNvPr>
          <p:cNvCxnSpPr/>
          <p:nvPr/>
        </p:nvCxnSpPr>
        <p:spPr>
          <a:xfrm>
            <a:off x="17589846" y="5941581"/>
            <a:ext cx="441490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81">
            <a:extLst>
              <a:ext uri="{FF2B5EF4-FFF2-40B4-BE49-F238E27FC236}">
                <a16:creationId xmlns:a16="http://schemas.microsoft.com/office/drawing/2014/main" id="{759A4DBD-5641-304F-B48A-622BDDAE2B5B}"/>
              </a:ext>
            </a:extLst>
          </p:cNvPr>
          <p:cNvCxnSpPr/>
          <p:nvPr/>
        </p:nvCxnSpPr>
        <p:spPr>
          <a:xfrm>
            <a:off x="12287488" y="9781571"/>
            <a:ext cx="441490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84">
            <a:extLst>
              <a:ext uri="{FF2B5EF4-FFF2-40B4-BE49-F238E27FC236}">
                <a16:creationId xmlns:a16="http://schemas.microsoft.com/office/drawing/2014/main" id="{26AFED94-87B9-DF44-A1E1-66F803312D17}"/>
              </a:ext>
            </a:extLst>
          </p:cNvPr>
          <p:cNvCxnSpPr/>
          <p:nvPr/>
        </p:nvCxnSpPr>
        <p:spPr>
          <a:xfrm>
            <a:off x="17589846" y="9781571"/>
            <a:ext cx="441490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0547C94-2446-664D-BEA8-71F05580B402}"/>
              </a:ext>
            </a:extLst>
          </p:cNvPr>
          <p:cNvSpPr txBox="1"/>
          <p:nvPr/>
        </p:nvSpPr>
        <p:spPr>
          <a:xfrm>
            <a:off x="12287487" y="6361403"/>
            <a:ext cx="403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59B1CD-D254-E04B-9806-A551D8F90BEF}"/>
              </a:ext>
            </a:extLst>
          </p:cNvPr>
          <p:cNvSpPr/>
          <p:nvPr/>
        </p:nvSpPr>
        <p:spPr>
          <a:xfrm>
            <a:off x="12188825" y="494118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Biopsy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F1306C-2D4B-BD4C-82EF-3E443E70022B}"/>
              </a:ext>
            </a:extLst>
          </p:cNvPr>
          <p:cNvSpPr txBox="1"/>
          <p:nvPr/>
        </p:nvSpPr>
        <p:spPr>
          <a:xfrm>
            <a:off x="17726995" y="6354761"/>
            <a:ext cx="403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3EAC4A-1441-2549-9191-0CD0C5939A85}"/>
              </a:ext>
            </a:extLst>
          </p:cNvPr>
          <p:cNvSpPr/>
          <p:nvPr/>
        </p:nvSpPr>
        <p:spPr>
          <a:xfrm>
            <a:off x="17628333" y="494118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Mammogram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DC77E7-77E3-F64D-B524-6D33C836ADCB}"/>
              </a:ext>
            </a:extLst>
          </p:cNvPr>
          <p:cNvSpPr txBox="1"/>
          <p:nvPr/>
        </p:nvSpPr>
        <p:spPr>
          <a:xfrm>
            <a:off x="12287487" y="10206572"/>
            <a:ext cx="403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3E8255C-86D5-9745-92EE-196D05E14123}"/>
              </a:ext>
            </a:extLst>
          </p:cNvPr>
          <p:cNvSpPr/>
          <p:nvPr/>
        </p:nvSpPr>
        <p:spPr>
          <a:xfrm>
            <a:off x="12188825" y="878635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MRI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0EE52E-62A8-E442-A952-D60EED38C3C4}"/>
              </a:ext>
            </a:extLst>
          </p:cNvPr>
          <p:cNvSpPr txBox="1"/>
          <p:nvPr/>
        </p:nvSpPr>
        <p:spPr>
          <a:xfrm>
            <a:off x="17726995" y="10199930"/>
            <a:ext cx="4039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A644473-E9D0-A642-8678-9B6357DC0006}"/>
              </a:ext>
            </a:extLst>
          </p:cNvPr>
          <p:cNvSpPr/>
          <p:nvPr/>
        </p:nvSpPr>
        <p:spPr>
          <a:xfrm>
            <a:off x="17628333" y="878635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Lab Tests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375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9" name="Freeform 77">
            <a:extLst>
              <a:ext uri="{FF2B5EF4-FFF2-40B4-BE49-F238E27FC236}">
                <a16:creationId xmlns:a16="http://schemas.microsoft.com/office/drawing/2014/main" id="{295F8C3E-151A-CE43-9815-EDFAC769F8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80054" y="5209241"/>
            <a:ext cx="3849705" cy="7153786"/>
          </a:xfrm>
          <a:custGeom>
            <a:avLst/>
            <a:gdLst>
              <a:gd name="T0" fmla="*/ 1416 w 1427"/>
              <a:gd name="T1" fmla="*/ 2625 h 2626"/>
              <a:gd name="T2" fmla="*/ 1416 w 1427"/>
              <a:gd name="T3" fmla="*/ 2625 h 2626"/>
              <a:gd name="T4" fmla="*/ 1323 w 1427"/>
              <a:gd name="T5" fmla="*/ 2625 h 2626"/>
              <a:gd name="T6" fmla="*/ 1231 w 1427"/>
              <a:gd name="T7" fmla="*/ 2256 h 2626"/>
              <a:gd name="T8" fmla="*/ 195 w 1427"/>
              <a:gd name="T9" fmla="*/ 1548 h 2626"/>
              <a:gd name="T10" fmla="*/ 236 w 1427"/>
              <a:gd name="T11" fmla="*/ 1271 h 2626"/>
              <a:gd name="T12" fmla="*/ 1241 w 1427"/>
              <a:gd name="T13" fmla="*/ 226 h 2626"/>
              <a:gd name="T14" fmla="*/ 1323 w 1427"/>
              <a:gd name="T15" fmla="*/ 0 h 2626"/>
              <a:gd name="T16" fmla="*/ 1406 w 1427"/>
              <a:gd name="T17" fmla="*/ 31 h 2626"/>
              <a:gd name="T18" fmla="*/ 1323 w 1427"/>
              <a:gd name="T19" fmla="*/ 288 h 2626"/>
              <a:gd name="T20" fmla="*/ 308 w 1427"/>
              <a:gd name="T21" fmla="*/ 1363 h 2626"/>
              <a:gd name="T22" fmla="*/ 206 w 1427"/>
              <a:gd name="T23" fmla="*/ 1363 h 2626"/>
              <a:gd name="T24" fmla="*/ 154 w 1427"/>
              <a:gd name="T25" fmla="*/ 1404 h 2626"/>
              <a:gd name="T26" fmla="*/ 206 w 1427"/>
              <a:gd name="T27" fmla="*/ 1456 h 2626"/>
              <a:gd name="T28" fmla="*/ 288 w 1427"/>
              <a:gd name="T29" fmla="*/ 1456 h 2626"/>
              <a:gd name="T30" fmla="*/ 1293 w 1427"/>
              <a:gd name="T31" fmla="*/ 2164 h 2626"/>
              <a:gd name="T32" fmla="*/ 1416 w 1427"/>
              <a:gd name="T33" fmla="*/ 2625 h 2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27" h="2626">
                <a:moveTo>
                  <a:pt x="1416" y="2625"/>
                </a:moveTo>
                <a:lnTo>
                  <a:pt x="1416" y="2625"/>
                </a:lnTo>
                <a:cubicBezTo>
                  <a:pt x="1323" y="2625"/>
                  <a:pt x="1323" y="2625"/>
                  <a:pt x="1323" y="2625"/>
                </a:cubicBezTo>
                <a:cubicBezTo>
                  <a:pt x="1334" y="2492"/>
                  <a:pt x="1282" y="2379"/>
                  <a:pt x="1231" y="2256"/>
                </a:cubicBezTo>
                <a:cubicBezTo>
                  <a:pt x="882" y="2297"/>
                  <a:pt x="195" y="2164"/>
                  <a:pt x="195" y="1548"/>
                </a:cubicBezTo>
                <a:cubicBezTo>
                  <a:pt x="0" y="1528"/>
                  <a:pt x="42" y="1251"/>
                  <a:pt x="236" y="1271"/>
                </a:cubicBezTo>
                <a:cubicBezTo>
                  <a:pt x="308" y="903"/>
                  <a:pt x="913" y="380"/>
                  <a:pt x="1241" y="226"/>
                </a:cubicBezTo>
                <a:cubicBezTo>
                  <a:pt x="1323" y="0"/>
                  <a:pt x="1323" y="0"/>
                  <a:pt x="1323" y="0"/>
                </a:cubicBezTo>
                <a:cubicBezTo>
                  <a:pt x="1406" y="31"/>
                  <a:pt x="1406" y="31"/>
                  <a:pt x="1406" y="31"/>
                </a:cubicBezTo>
                <a:cubicBezTo>
                  <a:pt x="1323" y="288"/>
                  <a:pt x="1323" y="288"/>
                  <a:pt x="1323" y="288"/>
                </a:cubicBezTo>
                <a:cubicBezTo>
                  <a:pt x="1057" y="411"/>
                  <a:pt x="370" y="913"/>
                  <a:pt x="308" y="1363"/>
                </a:cubicBezTo>
                <a:cubicBezTo>
                  <a:pt x="206" y="1363"/>
                  <a:pt x="206" y="1363"/>
                  <a:pt x="206" y="1363"/>
                </a:cubicBezTo>
                <a:cubicBezTo>
                  <a:pt x="175" y="1363"/>
                  <a:pt x="154" y="1384"/>
                  <a:pt x="154" y="1404"/>
                </a:cubicBezTo>
                <a:cubicBezTo>
                  <a:pt x="154" y="1435"/>
                  <a:pt x="175" y="1456"/>
                  <a:pt x="206" y="1456"/>
                </a:cubicBezTo>
                <a:cubicBezTo>
                  <a:pt x="288" y="1456"/>
                  <a:pt x="288" y="1456"/>
                  <a:pt x="288" y="1456"/>
                </a:cubicBezTo>
                <a:cubicBezTo>
                  <a:pt x="226" y="2153"/>
                  <a:pt x="1005" y="2205"/>
                  <a:pt x="1293" y="2164"/>
                </a:cubicBezTo>
                <a:cubicBezTo>
                  <a:pt x="1344" y="2318"/>
                  <a:pt x="1426" y="2461"/>
                  <a:pt x="1416" y="26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78">
            <a:extLst>
              <a:ext uri="{FF2B5EF4-FFF2-40B4-BE49-F238E27FC236}">
                <a16:creationId xmlns:a16="http://schemas.microsoft.com/office/drawing/2014/main" id="{C197780D-EE7B-CE41-B147-F6FDB302BFC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54296" y="4008941"/>
            <a:ext cx="415867" cy="1032258"/>
          </a:xfrm>
          <a:custGeom>
            <a:avLst/>
            <a:gdLst>
              <a:gd name="T0" fmla="*/ 82 w 155"/>
              <a:gd name="T1" fmla="*/ 380 h 381"/>
              <a:gd name="T2" fmla="*/ 82 w 155"/>
              <a:gd name="T3" fmla="*/ 380 h 381"/>
              <a:gd name="T4" fmla="*/ 0 w 155"/>
              <a:gd name="T5" fmla="*/ 349 h 381"/>
              <a:gd name="T6" fmla="*/ 41 w 155"/>
              <a:gd name="T7" fmla="*/ 236 h 381"/>
              <a:gd name="T8" fmla="*/ 62 w 155"/>
              <a:gd name="T9" fmla="*/ 0 h 381"/>
              <a:gd name="T10" fmla="*/ 154 w 155"/>
              <a:gd name="T11" fmla="*/ 0 h 381"/>
              <a:gd name="T12" fmla="*/ 123 w 155"/>
              <a:gd name="T13" fmla="*/ 257 h 381"/>
              <a:gd name="T14" fmla="*/ 82 w 155"/>
              <a:gd name="T15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381">
                <a:moveTo>
                  <a:pt x="82" y="380"/>
                </a:moveTo>
                <a:lnTo>
                  <a:pt x="82" y="380"/>
                </a:lnTo>
                <a:cubicBezTo>
                  <a:pt x="0" y="349"/>
                  <a:pt x="0" y="349"/>
                  <a:pt x="0" y="349"/>
                </a:cubicBezTo>
                <a:cubicBezTo>
                  <a:pt x="41" y="236"/>
                  <a:pt x="41" y="236"/>
                  <a:pt x="41" y="236"/>
                </a:cubicBezTo>
                <a:cubicBezTo>
                  <a:pt x="62" y="164"/>
                  <a:pt x="62" y="82"/>
                  <a:pt x="62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54" y="93"/>
                  <a:pt x="144" y="175"/>
                  <a:pt x="123" y="257"/>
                </a:cubicBezTo>
                <a:cubicBezTo>
                  <a:pt x="123" y="267"/>
                  <a:pt x="82" y="380"/>
                  <a:pt x="82" y="3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79">
            <a:extLst>
              <a:ext uri="{FF2B5EF4-FFF2-40B4-BE49-F238E27FC236}">
                <a16:creationId xmlns:a16="http://schemas.microsoft.com/office/drawing/2014/main" id="{C2C8ABC7-C470-4542-8F19-EF65D524A8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94891" y="7753876"/>
            <a:ext cx="2328834" cy="2400599"/>
          </a:xfrm>
          <a:custGeom>
            <a:avLst/>
            <a:gdLst>
              <a:gd name="T0" fmla="*/ 431 w 863"/>
              <a:gd name="T1" fmla="*/ 881 h 882"/>
              <a:gd name="T2" fmla="*/ 431 w 863"/>
              <a:gd name="T3" fmla="*/ 881 h 882"/>
              <a:gd name="T4" fmla="*/ 256 w 863"/>
              <a:gd name="T5" fmla="*/ 747 h 882"/>
              <a:gd name="T6" fmla="*/ 51 w 863"/>
              <a:gd name="T7" fmla="*/ 665 h 882"/>
              <a:gd name="T8" fmla="*/ 82 w 863"/>
              <a:gd name="T9" fmla="*/ 440 h 882"/>
              <a:gd name="T10" fmla="*/ 51 w 863"/>
              <a:gd name="T11" fmla="*/ 224 h 882"/>
              <a:gd name="T12" fmla="*/ 256 w 863"/>
              <a:gd name="T13" fmla="*/ 142 h 882"/>
              <a:gd name="T14" fmla="*/ 431 w 863"/>
              <a:gd name="T15" fmla="*/ 0 h 882"/>
              <a:gd name="T16" fmla="*/ 605 w 863"/>
              <a:gd name="T17" fmla="*/ 142 h 882"/>
              <a:gd name="T18" fmla="*/ 810 w 863"/>
              <a:gd name="T19" fmla="*/ 224 h 882"/>
              <a:gd name="T20" fmla="*/ 780 w 863"/>
              <a:gd name="T21" fmla="*/ 440 h 882"/>
              <a:gd name="T22" fmla="*/ 810 w 863"/>
              <a:gd name="T23" fmla="*/ 665 h 882"/>
              <a:gd name="T24" fmla="*/ 605 w 863"/>
              <a:gd name="T25" fmla="*/ 747 h 882"/>
              <a:gd name="T26" fmla="*/ 431 w 863"/>
              <a:gd name="T27" fmla="*/ 881 h 882"/>
              <a:gd name="T28" fmla="*/ 431 w 863"/>
              <a:gd name="T29" fmla="*/ 91 h 882"/>
              <a:gd name="T30" fmla="*/ 431 w 863"/>
              <a:gd name="T31" fmla="*/ 91 h 882"/>
              <a:gd name="T32" fmla="*/ 379 w 863"/>
              <a:gd name="T33" fmla="*/ 122 h 882"/>
              <a:gd name="T34" fmla="*/ 308 w 863"/>
              <a:gd name="T35" fmla="*/ 224 h 882"/>
              <a:gd name="T36" fmla="*/ 174 w 863"/>
              <a:gd name="T37" fmla="*/ 235 h 882"/>
              <a:gd name="T38" fmla="*/ 123 w 863"/>
              <a:gd name="T39" fmla="*/ 265 h 882"/>
              <a:gd name="T40" fmla="*/ 123 w 863"/>
              <a:gd name="T41" fmla="*/ 327 h 882"/>
              <a:gd name="T42" fmla="*/ 185 w 863"/>
              <a:gd name="T43" fmla="*/ 440 h 882"/>
              <a:gd name="T44" fmla="*/ 123 w 863"/>
              <a:gd name="T45" fmla="*/ 552 h 882"/>
              <a:gd name="T46" fmla="*/ 123 w 863"/>
              <a:gd name="T47" fmla="*/ 614 h 882"/>
              <a:gd name="T48" fmla="*/ 174 w 863"/>
              <a:gd name="T49" fmla="*/ 645 h 882"/>
              <a:gd name="T50" fmla="*/ 308 w 863"/>
              <a:gd name="T51" fmla="*/ 655 h 882"/>
              <a:gd name="T52" fmla="*/ 379 w 863"/>
              <a:gd name="T53" fmla="*/ 768 h 882"/>
              <a:gd name="T54" fmla="*/ 431 w 863"/>
              <a:gd name="T55" fmla="*/ 799 h 882"/>
              <a:gd name="T56" fmla="*/ 482 w 863"/>
              <a:gd name="T57" fmla="*/ 768 h 882"/>
              <a:gd name="T58" fmla="*/ 554 w 863"/>
              <a:gd name="T59" fmla="*/ 655 h 882"/>
              <a:gd name="T60" fmla="*/ 687 w 863"/>
              <a:gd name="T61" fmla="*/ 655 h 882"/>
              <a:gd name="T62" fmla="*/ 739 w 863"/>
              <a:gd name="T63" fmla="*/ 624 h 882"/>
              <a:gd name="T64" fmla="*/ 739 w 863"/>
              <a:gd name="T65" fmla="*/ 563 h 882"/>
              <a:gd name="T66" fmla="*/ 677 w 863"/>
              <a:gd name="T67" fmla="*/ 440 h 882"/>
              <a:gd name="T68" fmla="*/ 739 w 863"/>
              <a:gd name="T69" fmla="*/ 327 h 882"/>
              <a:gd name="T70" fmla="*/ 739 w 863"/>
              <a:gd name="T71" fmla="*/ 265 h 882"/>
              <a:gd name="T72" fmla="*/ 687 w 863"/>
              <a:gd name="T73" fmla="*/ 235 h 882"/>
              <a:gd name="T74" fmla="*/ 554 w 863"/>
              <a:gd name="T75" fmla="*/ 224 h 882"/>
              <a:gd name="T76" fmla="*/ 482 w 863"/>
              <a:gd name="T77" fmla="*/ 122 h 882"/>
              <a:gd name="T78" fmla="*/ 431 w 863"/>
              <a:gd name="T79" fmla="*/ 9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63" h="882">
                <a:moveTo>
                  <a:pt x="431" y="881"/>
                </a:moveTo>
                <a:lnTo>
                  <a:pt x="431" y="881"/>
                </a:lnTo>
                <a:cubicBezTo>
                  <a:pt x="338" y="881"/>
                  <a:pt x="297" y="809"/>
                  <a:pt x="256" y="747"/>
                </a:cubicBezTo>
                <a:cubicBezTo>
                  <a:pt x="174" y="737"/>
                  <a:pt x="92" y="747"/>
                  <a:pt x="51" y="665"/>
                </a:cubicBezTo>
                <a:cubicBezTo>
                  <a:pt x="0" y="583"/>
                  <a:pt x="41" y="511"/>
                  <a:pt x="82" y="440"/>
                </a:cubicBezTo>
                <a:cubicBezTo>
                  <a:pt x="41" y="368"/>
                  <a:pt x="0" y="306"/>
                  <a:pt x="51" y="224"/>
                </a:cubicBezTo>
                <a:cubicBezTo>
                  <a:pt x="92" y="142"/>
                  <a:pt x="174" y="142"/>
                  <a:pt x="256" y="142"/>
                </a:cubicBezTo>
                <a:cubicBezTo>
                  <a:pt x="297" y="71"/>
                  <a:pt x="338" y="0"/>
                  <a:pt x="431" y="0"/>
                </a:cubicBezTo>
                <a:cubicBezTo>
                  <a:pt x="523" y="0"/>
                  <a:pt x="564" y="71"/>
                  <a:pt x="605" y="142"/>
                </a:cubicBezTo>
                <a:cubicBezTo>
                  <a:pt x="687" y="142"/>
                  <a:pt x="769" y="142"/>
                  <a:pt x="810" y="224"/>
                </a:cubicBezTo>
                <a:cubicBezTo>
                  <a:pt x="862" y="306"/>
                  <a:pt x="821" y="368"/>
                  <a:pt x="780" y="440"/>
                </a:cubicBezTo>
                <a:cubicBezTo>
                  <a:pt x="821" y="511"/>
                  <a:pt x="862" y="583"/>
                  <a:pt x="810" y="665"/>
                </a:cubicBezTo>
                <a:cubicBezTo>
                  <a:pt x="769" y="747"/>
                  <a:pt x="687" y="737"/>
                  <a:pt x="605" y="747"/>
                </a:cubicBezTo>
                <a:cubicBezTo>
                  <a:pt x="564" y="819"/>
                  <a:pt x="523" y="881"/>
                  <a:pt x="431" y="881"/>
                </a:cubicBezTo>
                <a:close/>
                <a:moveTo>
                  <a:pt x="431" y="91"/>
                </a:moveTo>
                <a:lnTo>
                  <a:pt x="431" y="91"/>
                </a:lnTo>
                <a:cubicBezTo>
                  <a:pt x="410" y="91"/>
                  <a:pt x="390" y="101"/>
                  <a:pt x="379" y="122"/>
                </a:cubicBezTo>
                <a:cubicBezTo>
                  <a:pt x="308" y="224"/>
                  <a:pt x="308" y="224"/>
                  <a:pt x="308" y="224"/>
                </a:cubicBezTo>
                <a:cubicBezTo>
                  <a:pt x="174" y="235"/>
                  <a:pt x="174" y="235"/>
                  <a:pt x="174" y="235"/>
                </a:cubicBezTo>
                <a:cubicBezTo>
                  <a:pt x="154" y="235"/>
                  <a:pt x="133" y="245"/>
                  <a:pt x="123" y="265"/>
                </a:cubicBezTo>
                <a:cubicBezTo>
                  <a:pt x="113" y="286"/>
                  <a:pt x="113" y="306"/>
                  <a:pt x="123" y="327"/>
                </a:cubicBezTo>
                <a:cubicBezTo>
                  <a:pt x="185" y="440"/>
                  <a:pt x="185" y="440"/>
                  <a:pt x="185" y="440"/>
                </a:cubicBezTo>
                <a:cubicBezTo>
                  <a:pt x="123" y="552"/>
                  <a:pt x="123" y="552"/>
                  <a:pt x="123" y="552"/>
                </a:cubicBezTo>
                <a:cubicBezTo>
                  <a:pt x="113" y="573"/>
                  <a:pt x="113" y="604"/>
                  <a:pt x="123" y="614"/>
                </a:cubicBezTo>
                <a:cubicBezTo>
                  <a:pt x="133" y="635"/>
                  <a:pt x="154" y="645"/>
                  <a:pt x="174" y="645"/>
                </a:cubicBezTo>
                <a:cubicBezTo>
                  <a:pt x="308" y="655"/>
                  <a:pt x="308" y="655"/>
                  <a:pt x="308" y="655"/>
                </a:cubicBezTo>
                <a:cubicBezTo>
                  <a:pt x="379" y="768"/>
                  <a:pt x="379" y="768"/>
                  <a:pt x="379" y="768"/>
                </a:cubicBezTo>
                <a:cubicBezTo>
                  <a:pt x="390" y="788"/>
                  <a:pt x="410" y="799"/>
                  <a:pt x="431" y="799"/>
                </a:cubicBezTo>
                <a:cubicBezTo>
                  <a:pt x="451" y="799"/>
                  <a:pt x="472" y="788"/>
                  <a:pt x="482" y="768"/>
                </a:cubicBezTo>
                <a:cubicBezTo>
                  <a:pt x="554" y="655"/>
                  <a:pt x="554" y="655"/>
                  <a:pt x="554" y="655"/>
                </a:cubicBezTo>
                <a:cubicBezTo>
                  <a:pt x="687" y="655"/>
                  <a:pt x="687" y="655"/>
                  <a:pt x="687" y="655"/>
                </a:cubicBezTo>
                <a:cubicBezTo>
                  <a:pt x="708" y="655"/>
                  <a:pt x="728" y="635"/>
                  <a:pt x="739" y="624"/>
                </a:cubicBezTo>
                <a:cubicBezTo>
                  <a:pt x="749" y="604"/>
                  <a:pt x="749" y="583"/>
                  <a:pt x="739" y="563"/>
                </a:cubicBezTo>
                <a:cubicBezTo>
                  <a:pt x="677" y="440"/>
                  <a:pt x="677" y="440"/>
                  <a:pt x="677" y="440"/>
                </a:cubicBezTo>
                <a:cubicBezTo>
                  <a:pt x="739" y="327"/>
                  <a:pt x="739" y="327"/>
                  <a:pt x="739" y="327"/>
                </a:cubicBezTo>
                <a:cubicBezTo>
                  <a:pt x="749" y="306"/>
                  <a:pt x="749" y="286"/>
                  <a:pt x="739" y="265"/>
                </a:cubicBezTo>
                <a:cubicBezTo>
                  <a:pt x="728" y="245"/>
                  <a:pt x="708" y="235"/>
                  <a:pt x="687" y="235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482" y="122"/>
                  <a:pt x="482" y="122"/>
                  <a:pt x="482" y="122"/>
                </a:cubicBezTo>
                <a:cubicBezTo>
                  <a:pt x="472" y="101"/>
                  <a:pt x="451" y="91"/>
                  <a:pt x="431" y="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80">
            <a:extLst>
              <a:ext uri="{FF2B5EF4-FFF2-40B4-BE49-F238E27FC236}">
                <a16:creationId xmlns:a16="http://schemas.microsoft.com/office/drawing/2014/main" id="{BB438EE0-7B6E-A641-B9FA-1E1E2AC3A9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79024" y="6133468"/>
            <a:ext cx="4455681" cy="4741188"/>
          </a:xfrm>
          <a:custGeom>
            <a:avLst/>
            <a:gdLst>
              <a:gd name="T0" fmla="*/ 1036 w 1653"/>
              <a:gd name="T1" fmla="*/ 1743 h 1744"/>
              <a:gd name="T2" fmla="*/ 1036 w 1653"/>
              <a:gd name="T3" fmla="*/ 1743 h 1744"/>
              <a:gd name="T4" fmla="*/ 739 w 1653"/>
              <a:gd name="T5" fmla="*/ 1702 h 1744"/>
              <a:gd name="T6" fmla="*/ 769 w 1653"/>
              <a:gd name="T7" fmla="*/ 1619 h 1744"/>
              <a:gd name="T8" fmla="*/ 1559 w 1653"/>
              <a:gd name="T9" fmla="*/ 1578 h 1744"/>
              <a:gd name="T10" fmla="*/ 1559 w 1653"/>
              <a:gd name="T11" fmla="*/ 205 h 1744"/>
              <a:gd name="T12" fmla="*/ 1375 w 1653"/>
              <a:gd name="T13" fmla="*/ 103 h 1744"/>
              <a:gd name="T14" fmla="*/ 441 w 1653"/>
              <a:gd name="T15" fmla="*/ 1178 h 1744"/>
              <a:gd name="T16" fmla="*/ 554 w 1653"/>
              <a:gd name="T17" fmla="*/ 1496 h 1744"/>
              <a:gd name="T18" fmla="*/ 482 w 1653"/>
              <a:gd name="T19" fmla="*/ 1558 h 1744"/>
              <a:gd name="T20" fmla="*/ 1364 w 1653"/>
              <a:gd name="T21" fmla="*/ 0 h 1744"/>
              <a:gd name="T22" fmla="*/ 1652 w 1653"/>
              <a:gd name="T23" fmla="*/ 144 h 1744"/>
              <a:gd name="T24" fmla="*/ 1652 w 1653"/>
              <a:gd name="T25" fmla="*/ 1640 h 1744"/>
              <a:gd name="T26" fmla="*/ 1036 w 1653"/>
              <a:gd name="T27" fmla="*/ 1743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3" h="1744">
                <a:moveTo>
                  <a:pt x="1036" y="1743"/>
                </a:moveTo>
                <a:lnTo>
                  <a:pt x="1036" y="1743"/>
                </a:lnTo>
                <a:cubicBezTo>
                  <a:pt x="933" y="1743"/>
                  <a:pt x="831" y="1732"/>
                  <a:pt x="739" y="1702"/>
                </a:cubicBezTo>
                <a:cubicBezTo>
                  <a:pt x="769" y="1619"/>
                  <a:pt x="769" y="1619"/>
                  <a:pt x="769" y="1619"/>
                </a:cubicBezTo>
                <a:cubicBezTo>
                  <a:pt x="1057" y="1702"/>
                  <a:pt x="1446" y="1609"/>
                  <a:pt x="1559" y="1578"/>
                </a:cubicBezTo>
                <a:cubicBezTo>
                  <a:pt x="1559" y="205"/>
                  <a:pt x="1559" y="205"/>
                  <a:pt x="1559" y="205"/>
                </a:cubicBezTo>
                <a:cubicBezTo>
                  <a:pt x="1375" y="103"/>
                  <a:pt x="1375" y="103"/>
                  <a:pt x="1375" y="103"/>
                </a:cubicBezTo>
                <a:cubicBezTo>
                  <a:pt x="1026" y="277"/>
                  <a:pt x="411" y="758"/>
                  <a:pt x="441" y="1178"/>
                </a:cubicBezTo>
                <a:cubicBezTo>
                  <a:pt x="441" y="1312"/>
                  <a:pt x="482" y="1424"/>
                  <a:pt x="554" y="1496"/>
                </a:cubicBezTo>
                <a:cubicBezTo>
                  <a:pt x="482" y="1558"/>
                  <a:pt x="482" y="1558"/>
                  <a:pt x="482" y="1558"/>
                </a:cubicBezTo>
                <a:cubicBezTo>
                  <a:pt x="0" y="942"/>
                  <a:pt x="903" y="236"/>
                  <a:pt x="1364" y="0"/>
                </a:cubicBezTo>
                <a:cubicBezTo>
                  <a:pt x="1652" y="144"/>
                  <a:pt x="1652" y="144"/>
                  <a:pt x="1652" y="144"/>
                </a:cubicBezTo>
                <a:cubicBezTo>
                  <a:pt x="1652" y="1640"/>
                  <a:pt x="1652" y="1640"/>
                  <a:pt x="1652" y="1640"/>
                </a:cubicBezTo>
                <a:cubicBezTo>
                  <a:pt x="1590" y="1660"/>
                  <a:pt x="1364" y="1732"/>
                  <a:pt x="1036" y="17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81">
            <a:extLst>
              <a:ext uri="{FF2B5EF4-FFF2-40B4-BE49-F238E27FC236}">
                <a16:creationId xmlns:a16="http://schemas.microsoft.com/office/drawing/2014/main" id="{1373E132-3FF1-E040-9790-7D8D459A16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893021" y="10346523"/>
            <a:ext cx="356454" cy="336084"/>
          </a:xfrm>
          <a:custGeom>
            <a:avLst/>
            <a:gdLst>
              <a:gd name="T0" fmla="*/ 92 w 134"/>
              <a:gd name="T1" fmla="*/ 123 h 124"/>
              <a:gd name="T2" fmla="*/ 92 w 134"/>
              <a:gd name="T3" fmla="*/ 123 h 124"/>
              <a:gd name="T4" fmla="*/ 0 w 134"/>
              <a:gd name="T5" fmla="*/ 71 h 124"/>
              <a:gd name="T6" fmla="*/ 51 w 134"/>
              <a:gd name="T7" fmla="*/ 0 h 124"/>
              <a:gd name="T8" fmla="*/ 133 w 134"/>
              <a:gd name="T9" fmla="*/ 41 h 124"/>
              <a:gd name="T10" fmla="*/ 92 w 134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124">
                <a:moveTo>
                  <a:pt x="92" y="123"/>
                </a:moveTo>
                <a:lnTo>
                  <a:pt x="92" y="123"/>
                </a:lnTo>
                <a:cubicBezTo>
                  <a:pt x="62" y="112"/>
                  <a:pt x="31" y="92"/>
                  <a:pt x="0" y="71"/>
                </a:cubicBezTo>
                <a:cubicBezTo>
                  <a:pt x="51" y="0"/>
                  <a:pt x="51" y="0"/>
                  <a:pt x="51" y="0"/>
                </a:cubicBezTo>
                <a:cubicBezTo>
                  <a:pt x="82" y="20"/>
                  <a:pt x="103" y="30"/>
                  <a:pt x="133" y="41"/>
                </a:cubicBezTo>
                <a:lnTo>
                  <a:pt x="92" y="1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82">
            <a:extLst>
              <a:ext uri="{FF2B5EF4-FFF2-40B4-BE49-F238E27FC236}">
                <a16:creationId xmlns:a16="http://schemas.microsoft.com/office/drawing/2014/main" id="{F7541116-3316-9E4C-A100-E9B77F3415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502854" y="8582079"/>
            <a:ext cx="225751" cy="252067"/>
          </a:xfrm>
          <a:custGeom>
            <a:avLst/>
            <a:gdLst>
              <a:gd name="T0" fmla="*/ 0 w 83"/>
              <a:gd name="T1" fmla="*/ 0 h 94"/>
              <a:gd name="T2" fmla="*/ 82 w 83"/>
              <a:gd name="T3" fmla="*/ 0 h 94"/>
              <a:gd name="T4" fmla="*/ 82 w 83"/>
              <a:gd name="T5" fmla="*/ 93 h 94"/>
              <a:gd name="T6" fmla="*/ 0 w 83"/>
              <a:gd name="T7" fmla="*/ 93 h 94"/>
              <a:gd name="T8" fmla="*/ 0 w 83"/>
              <a:gd name="T9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94">
                <a:moveTo>
                  <a:pt x="0" y="0"/>
                </a:moveTo>
                <a:lnTo>
                  <a:pt x="82" y="0"/>
                </a:lnTo>
                <a:lnTo>
                  <a:pt x="82" y="93"/>
                </a:lnTo>
                <a:lnTo>
                  <a:pt x="0" y="9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8" name="Freeform 83">
            <a:extLst>
              <a:ext uri="{FF2B5EF4-FFF2-40B4-BE49-F238E27FC236}">
                <a16:creationId xmlns:a16="http://schemas.microsoft.com/office/drawing/2014/main" id="{40E80573-B0F2-B945-A263-C86A8BC7EE1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978126" y="9086205"/>
            <a:ext cx="249514" cy="252067"/>
          </a:xfrm>
          <a:custGeom>
            <a:avLst/>
            <a:gdLst>
              <a:gd name="T0" fmla="*/ 0 w 94"/>
              <a:gd name="T1" fmla="*/ 0 h 93"/>
              <a:gd name="T2" fmla="*/ 93 w 94"/>
              <a:gd name="T3" fmla="*/ 0 h 93"/>
              <a:gd name="T4" fmla="*/ 93 w 94"/>
              <a:gd name="T5" fmla="*/ 92 h 93"/>
              <a:gd name="T6" fmla="*/ 0 w 94"/>
              <a:gd name="T7" fmla="*/ 92 h 93"/>
              <a:gd name="T8" fmla="*/ 0 w 94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93">
                <a:moveTo>
                  <a:pt x="0" y="0"/>
                </a:moveTo>
                <a:lnTo>
                  <a:pt x="93" y="0"/>
                </a:lnTo>
                <a:lnTo>
                  <a:pt x="93" y="92"/>
                </a:lnTo>
                <a:lnTo>
                  <a:pt x="0" y="92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84">
            <a:extLst>
              <a:ext uri="{FF2B5EF4-FFF2-40B4-BE49-F238E27FC236}">
                <a16:creationId xmlns:a16="http://schemas.microsoft.com/office/drawing/2014/main" id="{23C2D407-6A3A-F849-B965-9D12541A932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54296" y="6973678"/>
            <a:ext cx="249522" cy="228061"/>
          </a:xfrm>
          <a:custGeom>
            <a:avLst/>
            <a:gdLst>
              <a:gd name="T0" fmla="*/ 0 w 93"/>
              <a:gd name="T1" fmla="*/ 0 h 83"/>
              <a:gd name="T2" fmla="*/ 92 w 93"/>
              <a:gd name="T3" fmla="*/ 0 h 83"/>
              <a:gd name="T4" fmla="*/ 92 w 93"/>
              <a:gd name="T5" fmla="*/ 82 h 83"/>
              <a:gd name="T6" fmla="*/ 0 w 93"/>
              <a:gd name="T7" fmla="*/ 82 h 83"/>
              <a:gd name="T8" fmla="*/ 0 w 93"/>
              <a:gd name="T9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83">
                <a:moveTo>
                  <a:pt x="0" y="0"/>
                </a:moveTo>
                <a:lnTo>
                  <a:pt x="92" y="0"/>
                </a:lnTo>
                <a:lnTo>
                  <a:pt x="92" y="82"/>
                </a:lnTo>
                <a:lnTo>
                  <a:pt x="0" y="8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85">
            <a:extLst>
              <a:ext uri="{FF2B5EF4-FFF2-40B4-BE49-F238E27FC236}">
                <a16:creationId xmlns:a16="http://schemas.microsoft.com/office/drawing/2014/main" id="{0C44F137-2636-E948-A0B8-D506473005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54296" y="7441798"/>
            <a:ext cx="249522" cy="252059"/>
          </a:xfrm>
          <a:custGeom>
            <a:avLst/>
            <a:gdLst>
              <a:gd name="T0" fmla="*/ 0 w 93"/>
              <a:gd name="T1" fmla="*/ 0 h 93"/>
              <a:gd name="T2" fmla="*/ 92 w 93"/>
              <a:gd name="T3" fmla="*/ 0 h 93"/>
              <a:gd name="T4" fmla="*/ 92 w 93"/>
              <a:gd name="T5" fmla="*/ 92 h 93"/>
              <a:gd name="T6" fmla="*/ 0 w 93"/>
              <a:gd name="T7" fmla="*/ 92 h 93"/>
              <a:gd name="T8" fmla="*/ 0 w 93"/>
              <a:gd name="T9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93">
                <a:moveTo>
                  <a:pt x="0" y="0"/>
                </a:moveTo>
                <a:lnTo>
                  <a:pt x="92" y="0"/>
                </a:lnTo>
                <a:lnTo>
                  <a:pt x="92" y="92"/>
                </a:lnTo>
                <a:lnTo>
                  <a:pt x="0" y="9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1" name="Line 1">
            <a:extLst>
              <a:ext uri="{FF2B5EF4-FFF2-40B4-BE49-F238E27FC236}">
                <a16:creationId xmlns:a16="http://schemas.microsoft.com/office/drawing/2014/main" id="{8AA8E6C4-A2D9-BC4E-BF32-8772C008A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9476" y="10019407"/>
            <a:ext cx="3403704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1">
            <a:extLst>
              <a:ext uri="{FF2B5EF4-FFF2-40B4-BE49-F238E27FC236}">
                <a16:creationId xmlns:a16="http://schemas.microsoft.com/office/drawing/2014/main" id="{762A412C-1824-434D-A066-D2FA0D4AAF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8605" y="7945793"/>
            <a:ext cx="4924575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1">
            <a:extLst>
              <a:ext uri="{FF2B5EF4-FFF2-40B4-BE49-F238E27FC236}">
                <a16:creationId xmlns:a16="http://schemas.microsoft.com/office/drawing/2014/main" id="{0F66B2C8-DEFF-0440-B683-C23F667E7A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0808" y="5890007"/>
            <a:ext cx="5372372" cy="0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round/>
            <a:headEnd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D60F82-211D-AE46-B61A-2DEEA7F45A28}"/>
              </a:ext>
            </a:extLst>
          </p:cNvPr>
          <p:cNvSpPr txBox="1"/>
          <p:nvPr/>
        </p:nvSpPr>
        <p:spPr>
          <a:xfrm>
            <a:off x="14582987" y="5458860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8FE8863-76EE-A449-86E9-D429AEC8349E}"/>
              </a:ext>
            </a:extLst>
          </p:cNvPr>
          <p:cNvSpPr/>
          <p:nvPr/>
        </p:nvSpPr>
        <p:spPr>
          <a:xfrm>
            <a:off x="12153114" y="554557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Skin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3961C6-03C6-5245-AD16-BDD4067A1D0A}"/>
              </a:ext>
            </a:extLst>
          </p:cNvPr>
          <p:cNvSpPr/>
          <p:nvPr/>
        </p:nvSpPr>
        <p:spPr>
          <a:xfrm>
            <a:off x="12153114" y="76689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Ducts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B07C61-E178-4844-A904-4366E1266C44}"/>
              </a:ext>
            </a:extLst>
          </p:cNvPr>
          <p:cNvSpPr/>
          <p:nvPr/>
        </p:nvSpPr>
        <p:spPr>
          <a:xfrm>
            <a:off x="12153114" y="979208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Stroma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119B95-5346-5E43-A7E8-0271F8B35FD0}"/>
              </a:ext>
            </a:extLst>
          </p:cNvPr>
          <p:cNvSpPr txBox="1"/>
          <p:nvPr/>
        </p:nvSpPr>
        <p:spPr>
          <a:xfrm>
            <a:off x="14582987" y="7542841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50AF26-5CAE-6A44-B173-A8311D6E9455}"/>
              </a:ext>
            </a:extLst>
          </p:cNvPr>
          <p:cNvSpPr txBox="1"/>
          <p:nvPr/>
        </p:nvSpPr>
        <p:spPr>
          <a:xfrm>
            <a:off x="14582987" y="9648088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8236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4" name="Freeform 157">
            <a:extLst>
              <a:ext uri="{FF2B5EF4-FFF2-40B4-BE49-F238E27FC236}">
                <a16:creationId xmlns:a16="http://schemas.microsoft.com/office/drawing/2014/main" id="{E2FD09E4-3218-394F-B46C-2A11679A2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614" y="9670015"/>
            <a:ext cx="277164" cy="1858593"/>
          </a:xfrm>
          <a:custGeom>
            <a:avLst/>
            <a:gdLst>
              <a:gd name="T0" fmla="*/ 0 w 73"/>
              <a:gd name="T1" fmla="*/ 0 h 504"/>
              <a:gd name="T2" fmla="*/ 0 w 73"/>
              <a:gd name="T3" fmla="*/ 0 h 504"/>
              <a:gd name="T4" fmla="*/ 21 w 73"/>
              <a:gd name="T5" fmla="*/ 503 h 504"/>
              <a:gd name="T6" fmla="*/ 41 w 73"/>
              <a:gd name="T7" fmla="*/ 503 h 504"/>
              <a:gd name="T8" fmla="*/ 72 w 73"/>
              <a:gd name="T9" fmla="*/ 472 h 504"/>
              <a:gd name="T10" fmla="*/ 72 w 73"/>
              <a:gd name="T11" fmla="*/ 0 h 504"/>
              <a:gd name="T12" fmla="*/ 0 w 73"/>
              <a:gd name="T13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" h="504">
                <a:moveTo>
                  <a:pt x="0" y="0"/>
                </a:moveTo>
                <a:lnTo>
                  <a:pt x="0" y="0"/>
                </a:lnTo>
                <a:cubicBezTo>
                  <a:pt x="21" y="503"/>
                  <a:pt x="21" y="503"/>
                  <a:pt x="21" y="503"/>
                </a:cubicBezTo>
                <a:cubicBezTo>
                  <a:pt x="41" y="503"/>
                  <a:pt x="41" y="503"/>
                  <a:pt x="41" y="503"/>
                </a:cubicBezTo>
                <a:cubicBezTo>
                  <a:pt x="62" y="503"/>
                  <a:pt x="72" y="493"/>
                  <a:pt x="72" y="472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158">
            <a:extLst>
              <a:ext uri="{FF2B5EF4-FFF2-40B4-BE49-F238E27FC236}">
                <a16:creationId xmlns:a16="http://schemas.microsoft.com/office/drawing/2014/main" id="{4023AC24-9FB8-EA45-9425-158F7C8B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88" y="9670015"/>
            <a:ext cx="228248" cy="1858593"/>
          </a:xfrm>
          <a:custGeom>
            <a:avLst/>
            <a:gdLst>
              <a:gd name="T0" fmla="*/ 0 w 63"/>
              <a:gd name="T1" fmla="*/ 31 h 504"/>
              <a:gd name="T2" fmla="*/ 0 w 63"/>
              <a:gd name="T3" fmla="*/ 31 h 504"/>
              <a:gd name="T4" fmla="*/ 0 w 63"/>
              <a:gd name="T5" fmla="*/ 472 h 504"/>
              <a:gd name="T6" fmla="*/ 31 w 63"/>
              <a:gd name="T7" fmla="*/ 503 h 504"/>
              <a:gd name="T8" fmla="*/ 62 w 63"/>
              <a:gd name="T9" fmla="*/ 503 h 504"/>
              <a:gd name="T10" fmla="*/ 62 w 63"/>
              <a:gd name="T11" fmla="*/ 11 h 504"/>
              <a:gd name="T12" fmla="*/ 41 w 63"/>
              <a:gd name="T13" fmla="*/ 0 h 504"/>
              <a:gd name="T14" fmla="*/ 0 w 63"/>
              <a:gd name="T15" fmla="*/ 31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504">
                <a:moveTo>
                  <a:pt x="0" y="31"/>
                </a:moveTo>
                <a:lnTo>
                  <a:pt x="0" y="31"/>
                </a:lnTo>
                <a:cubicBezTo>
                  <a:pt x="0" y="472"/>
                  <a:pt x="0" y="472"/>
                  <a:pt x="0" y="472"/>
                </a:cubicBezTo>
                <a:cubicBezTo>
                  <a:pt x="0" y="493"/>
                  <a:pt x="10" y="503"/>
                  <a:pt x="31" y="503"/>
                </a:cubicBezTo>
                <a:cubicBezTo>
                  <a:pt x="62" y="503"/>
                  <a:pt x="62" y="503"/>
                  <a:pt x="62" y="503"/>
                </a:cubicBezTo>
                <a:cubicBezTo>
                  <a:pt x="62" y="11"/>
                  <a:pt x="62" y="11"/>
                  <a:pt x="62" y="11"/>
                </a:cubicBezTo>
                <a:cubicBezTo>
                  <a:pt x="41" y="0"/>
                  <a:pt x="41" y="0"/>
                  <a:pt x="41" y="0"/>
                </a:cubicBezTo>
                <a:lnTo>
                  <a:pt x="0" y="3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13C789D-8AA7-904C-96A8-739761E1C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991" y="4925718"/>
            <a:ext cx="6488771" cy="5429042"/>
          </a:xfrm>
          <a:custGeom>
            <a:avLst/>
            <a:gdLst>
              <a:gd name="T0" fmla="*/ 277 w 1754"/>
              <a:gd name="T1" fmla="*/ 0 h 1467"/>
              <a:gd name="T2" fmla="*/ 277 w 1754"/>
              <a:gd name="T3" fmla="*/ 0 h 1467"/>
              <a:gd name="T4" fmla="*/ 41 w 1754"/>
              <a:gd name="T5" fmla="*/ 20 h 1467"/>
              <a:gd name="T6" fmla="*/ 0 w 1754"/>
              <a:gd name="T7" fmla="*/ 1230 h 1467"/>
              <a:gd name="T8" fmla="*/ 277 w 1754"/>
              <a:gd name="T9" fmla="*/ 1210 h 1467"/>
              <a:gd name="T10" fmla="*/ 1343 w 1754"/>
              <a:gd name="T11" fmla="*/ 1466 h 1467"/>
              <a:gd name="T12" fmla="*/ 1753 w 1754"/>
              <a:gd name="T13" fmla="*/ 1364 h 1467"/>
              <a:gd name="T14" fmla="*/ 1753 w 1754"/>
              <a:gd name="T15" fmla="*/ 225 h 1467"/>
              <a:gd name="T16" fmla="*/ 1712 w 1754"/>
              <a:gd name="T17" fmla="*/ 194 h 1467"/>
              <a:gd name="T18" fmla="*/ 1343 w 1754"/>
              <a:gd name="T19" fmla="*/ 246 h 1467"/>
              <a:gd name="T20" fmla="*/ 277 w 1754"/>
              <a:gd name="T21" fmla="*/ 0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54" h="1467">
                <a:moveTo>
                  <a:pt x="277" y="0"/>
                </a:moveTo>
                <a:lnTo>
                  <a:pt x="277" y="0"/>
                </a:lnTo>
                <a:cubicBezTo>
                  <a:pt x="185" y="0"/>
                  <a:pt x="103" y="10"/>
                  <a:pt x="41" y="20"/>
                </a:cubicBezTo>
                <a:cubicBezTo>
                  <a:pt x="0" y="1230"/>
                  <a:pt x="0" y="1230"/>
                  <a:pt x="0" y="1230"/>
                </a:cubicBezTo>
                <a:cubicBezTo>
                  <a:pt x="72" y="1220"/>
                  <a:pt x="185" y="1210"/>
                  <a:pt x="277" y="1210"/>
                </a:cubicBezTo>
                <a:cubicBezTo>
                  <a:pt x="769" y="1210"/>
                  <a:pt x="841" y="1466"/>
                  <a:pt x="1343" y="1466"/>
                </a:cubicBezTo>
                <a:cubicBezTo>
                  <a:pt x="1558" y="1466"/>
                  <a:pt x="1753" y="1364"/>
                  <a:pt x="1753" y="1364"/>
                </a:cubicBezTo>
                <a:cubicBezTo>
                  <a:pt x="1753" y="225"/>
                  <a:pt x="1753" y="225"/>
                  <a:pt x="1753" y="225"/>
                </a:cubicBezTo>
                <a:cubicBezTo>
                  <a:pt x="1753" y="205"/>
                  <a:pt x="1733" y="194"/>
                  <a:pt x="1712" y="194"/>
                </a:cubicBezTo>
                <a:cubicBezTo>
                  <a:pt x="1651" y="215"/>
                  <a:pt x="1507" y="246"/>
                  <a:pt x="1343" y="246"/>
                </a:cubicBezTo>
                <a:cubicBezTo>
                  <a:pt x="841" y="246"/>
                  <a:pt x="769" y="0"/>
                  <a:pt x="277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60">
            <a:extLst>
              <a:ext uri="{FF2B5EF4-FFF2-40B4-BE49-F238E27FC236}">
                <a16:creationId xmlns:a16="http://schemas.microsoft.com/office/drawing/2014/main" id="{981C7C32-E8D3-764B-8EBD-56EF84652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0743" y="5007230"/>
            <a:ext cx="6717019" cy="5461659"/>
          </a:xfrm>
          <a:custGeom>
            <a:avLst/>
            <a:gdLst>
              <a:gd name="T0" fmla="*/ 338 w 1815"/>
              <a:gd name="T1" fmla="*/ 1159 h 1478"/>
              <a:gd name="T2" fmla="*/ 338 w 1815"/>
              <a:gd name="T3" fmla="*/ 1159 h 1478"/>
              <a:gd name="T4" fmla="*/ 133 w 1815"/>
              <a:gd name="T5" fmla="*/ 1169 h 1478"/>
              <a:gd name="T6" fmla="*/ 102 w 1815"/>
              <a:gd name="T7" fmla="*/ 1138 h 1478"/>
              <a:gd name="T8" fmla="*/ 102 w 1815"/>
              <a:gd name="T9" fmla="*/ 0 h 1478"/>
              <a:gd name="T10" fmla="*/ 41 w 1815"/>
              <a:gd name="T11" fmla="*/ 10 h 1478"/>
              <a:gd name="T12" fmla="*/ 0 w 1815"/>
              <a:gd name="T13" fmla="*/ 564 h 1478"/>
              <a:gd name="T14" fmla="*/ 41 w 1815"/>
              <a:gd name="T15" fmla="*/ 1261 h 1478"/>
              <a:gd name="T16" fmla="*/ 338 w 1815"/>
              <a:gd name="T17" fmla="*/ 1231 h 1478"/>
              <a:gd name="T18" fmla="*/ 1404 w 1815"/>
              <a:gd name="T19" fmla="*/ 1477 h 1478"/>
              <a:gd name="T20" fmla="*/ 1794 w 1815"/>
              <a:gd name="T21" fmla="*/ 1426 h 1478"/>
              <a:gd name="T22" fmla="*/ 1814 w 1815"/>
              <a:gd name="T23" fmla="*/ 1395 h 1478"/>
              <a:gd name="T24" fmla="*/ 1814 w 1815"/>
              <a:gd name="T25" fmla="*/ 1344 h 1478"/>
              <a:gd name="T26" fmla="*/ 1404 w 1815"/>
              <a:gd name="T27" fmla="*/ 1405 h 1478"/>
              <a:gd name="T28" fmla="*/ 338 w 1815"/>
              <a:gd name="T29" fmla="*/ 1159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5" h="1478">
                <a:moveTo>
                  <a:pt x="338" y="1159"/>
                </a:moveTo>
                <a:lnTo>
                  <a:pt x="338" y="1159"/>
                </a:lnTo>
                <a:cubicBezTo>
                  <a:pt x="267" y="1159"/>
                  <a:pt x="195" y="1159"/>
                  <a:pt x="133" y="1169"/>
                </a:cubicBezTo>
                <a:cubicBezTo>
                  <a:pt x="113" y="1169"/>
                  <a:pt x="102" y="1159"/>
                  <a:pt x="102" y="1138"/>
                </a:cubicBezTo>
                <a:cubicBezTo>
                  <a:pt x="102" y="0"/>
                  <a:pt x="102" y="0"/>
                  <a:pt x="102" y="0"/>
                </a:cubicBezTo>
                <a:cubicBezTo>
                  <a:pt x="82" y="0"/>
                  <a:pt x="61" y="10"/>
                  <a:pt x="41" y="10"/>
                </a:cubicBezTo>
                <a:cubicBezTo>
                  <a:pt x="0" y="564"/>
                  <a:pt x="0" y="564"/>
                  <a:pt x="0" y="564"/>
                </a:cubicBezTo>
                <a:cubicBezTo>
                  <a:pt x="41" y="1261"/>
                  <a:pt x="41" y="1261"/>
                  <a:pt x="41" y="1261"/>
                </a:cubicBezTo>
                <a:cubicBezTo>
                  <a:pt x="123" y="1251"/>
                  <a:pt x="225" y="1231"/>
                  <a:pt x="338" y="1231"/>
                </a:cubicBezTo>
                <a:cubicBezTo>
                  <a:pt x="830" y="1231"/>
                  <a:pt x="902" y="1477"/>
                  <a:pt x="1404" y="1477"/>
                </a:cubicBezTo>
                <a:cubicBezTo>
                  <a:pt x="1578" y="1477"/>
                  <a:pt x="1732" y="1436"/>
                  <a:pt x="1794" y="1426"/>
                </a:cubicBezTo>
                <a:cubicBezTo>
                  <a:pt x="1804" y="1426"/>
                  <a:pt x="1814" y="1405"/>
                  <a:pt x="1814" y="1395"/>
                </a:cubicBezTo>
                <a:cubicBezTo>
                  <a:pt x="1814" y="1344"/>
                  <a:pt x="1814" y="1344"/>
                  <a:pt x="1814" y="1344"/>
                </a:cubicBezTo>
                <a:cubicBezTo>
                  <a:pt x="1814" y="1344"/>
                  <a:pt x="1619" y="1405"/>
                  <a:pt x="1404" y="1405"/>
                </a:cubicBezTo>
                <a:cubicBezTo>
                  <a:pt x="902" y="1405"/>
                  <a:pt x="830" y="1159"/>
                  <a:pt x="338" y="11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161">
            <a:extLst>
              <a:ext uri="{FF2B5EF4-FFF2-40B4-BE49-F238E27FC236}">
                <a16:creationId xmlns:a16="http://schemas.microsoft.com/office/drawing/2014/main" id="{3E4C5D1E-3932-B849-B818-9AFC0E158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102" y="5039837"/>
            <a:ext cx="342367" cy="4548666"/>
          </a:xfrm>
          <a:custGeom>
            <a:avLst/>
            <a:gdLst>
              <a:gd name="T0" fmla="*/ 42 w 94"/>
              <a:gd name="T1" fmla="*/ 11 h 1232"/>
              <a:gd name="T2" fmla="*/ 42 w 94"/>
              <a:gd name="T3" fmla="*/ 11 h 1232"/>
              <a:gd name="T4" fmla="*/ 0 w 94"/>
              <a:gd name="T5" fmla="*/ 1231 h 1232"/>
              <a:gd name="T6" fmla="*/ 93 w 94"/>
              <a:gd name="T7" fmla="*/ 1180 h 1232"/>
              <a:gd name="T8" fmla="*/ 93 w 94"/>
              <a:gd name="T9" fmla="*/ 0 h 1232"/>
              <a:gd name="T10" fmla="*/ 42 w 94"/>
              <a:gd name="T11" fmla="*/ 11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" h="1232">
                <a:moveTo>
                  <a:pt x="42" y="11"/>
                </a:moveTo>
                <a:lnTo>
                  <a:pt x="42" y="11"/>
                </a:lnTo>
                <a:cubicBezTo>
                  <a:pt x="0" y="1231"/>
                  <a:pt x="0" y="1231"/>
                  <a:pt x="0" y="1231"/>
                </a:cubicBezTo>
                <a:cubicBezTo>
                  <a:pt x="93" y="1180"/>
                  <a:pt x="93" y="1180"/>
                  <a:pt x="93" y="1180"/>
                </a:cubicBezTo>
                <a:cubicBezTo>
                  <a:pt x="93" y="0"/>
                  <a:pt x="93" y="0"/>
                  <a:pt x="93" y="0"/>
                </a:cubicBezTo>
                <a:cubicBezTo>
                  <a:pt x="72" y="0"/>
                  <a:pt x="52" y="11"/>
                  <a:pt x="42" y="11"/>
                </a:cubicBezTo>
              </a:path>
            </a:pathLst>
          </a:custGeom>
          <a:solidFill>
            <a:srgbClr val="F9C8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762C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162">
            <a:extLst>
              <a:ext uri="{FF2B5EF4-FFF2-40B4-BE49-F238E27FC236}">
                <a16:creationId xmlns:a16="http://schemas.microsoft.com/office/drawing/2014/main" id="{356BA243-82DD-C243-A746-B0C9BFFB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888" y="5072444"/>
            <a:ext cx="423890" cy="4695392"/>
          </a:xfrm>
          <a:custGeom>
            <a:avLst/>
            <a:gdLst>
              <a:gd name="T0" fmla="*/ 62 w 114"/>
              <a:gd name="T1" fmla="*/ 0 h 1272"/>
              <a:gd name="T2" fmla="*/ 62 w 114"/>
              <a:gd name="T3" fmla="*/ 0 h 1272"/>
              <a:gd name="T4" fmla="*/ 20 w 114"/>
              <a:gd name="T5" fmla="*/ 10 h 1272"/>
              <a:gd name="T6" fmla="*/ 0 w 114"/>
              <a:gd name="T7" fmla="*/ 41 h 1272"/>
              <a:gd name="T8" fmla="*/ 0 w 114"/>
              <a:gd name="T9" fmla="*/ 1271 h 1272"/>
              <a:gd name="T10" fmla="*/ 113 w 114"/>
              <a:gd name="T11" fmla="*/ 1240 h 1272"/>
              <a:gd name="T12" fmla="*/ 113 w 114"/>
              <a:gd name="T13" fmla="*/ 1169 h 1272"/>
              <a:gd name="T14" fmla="*/ 92 w 114"/>
              <a:gd name="T15" fmla="*/ 1169 h 1272"/>
              <a:gd name="T16" fmla="*/ 62 w 114"/>
              <a:gd name="T17" fmla="*/ 1148 h 1272"/>
              <a:gd name="T18" fmla="*/ 62 w 114"/>
              <a:gd name="T19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1272">
                <a:moveTo>
                  <a:pt x="62" y="0"/>
                </a:moveTo>
                <a:lnTo>
                  <a:pt x="62" y="0"/>
                </a:lnTo>
                <a:cubicBezTo>
                  <a:pt x="41" y="10"/>
                  <a:pt x="31" y="10"/>
                  <a:pt x="20" y="10"/>
                </a:cubicBezTo>
                <a:cubicBezTo>
                  <a:pt x="10" y="20"/>
                  <a:pt x="0" y="30"/>
                  <a:pt x="0" y="41"/>
                </a:cubicBezTo>
                <a:cubicBezTo>
                  <a:pt x="0" y="1271"/>
                  <a:pt x="0" y="1271"/>
                  <a:pt x="0" y="1271"/>
                </a:cubicBezTo>
                <a:cubicBezTo>
                  <a:pt x="0" y="1271"/>
                  <a:pt x="41" y="1261"/>
                  <a:pt x="113" y="1240"/>
                </a:cubicBezTo>
                <a:cubicBezTo>
                  <a:pt x="113" y="1169"/>
                  <a:pt x="113" y="1169"/>
                  <a:pt x="113" y="1169"/>
                </a:cubicBezTo>
                <a:cubicBezTo>
                  <a:pt x="103" y="1169"/>
                  <a:pt x="103" y="1169"/>
                  <a:pt x="92" y="1169"/>
                </a:cubicBezTo>
                <a:cubicBezTo>
                  <a:pt x="72" y="1179"/>
                  <a:pt x="62" y="1158"/>
                  <a:pt x="62" y="1148"/>
                </a:cubicBezTo>
                <a:lnTo>
                  <a:pt x="6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163">
            <a:extLst>
              <a:ext uri="{FF2B5EF4-FFF2-40B4-BE49-F238E27FC236}">
                <a16:creationId xmlns:a16="http://schemas.microsoft.com/office/drawing/2014/main" id="{A2480222-7B38-F448-A0BF-11E51AE14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9336" y="6181078"/>
            <a:ext cx="2021627" cy="3081356"/>
          </a:xfrm>
          <a:custGeom>
            <a:avLst/>
            <a:gdLst>
              <a:gd name="T0" fmla="*/ 123 w 545"/>
              <a:gd name="T1" fmla="*/ 820 h 832"/>
              <a:gd name="T2" fmla="*/ 123 w 545"/>
              <a:gd name="T3" fmla="*/ 820 h 832"/>
              <a:gd name="T4" fmla="*/ 154 w 545"/>
              <a:gd name="T5" fmla="*/ 820 h 832"/>
              <a:gd name="T6" fmla="*/ 544 w 545"/>
              <a:gd name="T7" fmla="*/ 246 h 832"/>
              <a:gd name="T8" fmla="*/ 472 w 545"/>
              <a:gd name="T9" fmla="*/ 0 h 832"/>
              <a:gd name="T10" fmla="*/ 462 w 545"/>
              <a:gd name="T11" fmla="*/ 133 h 832"/>
              <a:gd name="T12" fmla="*/ 11 w 545"/>
              <a:gd name="T13" fmla="*/ 677 h 832"/>
              <a:gd name="T14" fmla="*/ 11 w 545"/>
              <a:gd name="T15" fmla="*/ 718 h 832"/>
              <a:gd name="T16" fmla="*/ 123 w 545"/>
              <a:gd name="T17" fmla="*/ 82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5" h="832">
                <a:moveTo>
                  <a:pt x="123" y="820"/>
                </a:moveTo>
                <a:lnTo>
                  <a:pt x="123" y="820"/>
                </a:lnTo>
                <a:cubicBezTo>
                  <a:pt x="134" y="831"/>
                  <a:pt x="144" y="831"/>
                  <a:pt x="154" y="820"/>
                </a:cubicBezTo>
                <a:cubicBezTo>
                  <a:pt x="390" y="595"/>
                  <a:pt x="544" y="410"/>
                  <a:pt x="544" y="246"/>
                </a:cubicBezTo>
                <a:cubicBezTo>
                  <a:pt x="544" y="195"/>
                  <a:pt x="503" y="41"/>
                  <a:pt x="472" y="0"/>
                </a:cubicBezTo>
                <a:cubicBezTo>
                  <a:pt x="462" y="133"/>
                  <a:pt x="462" y="133"/>
                  <a:pt x="462" y="133"/>
                </a:cubicBezTo>
                <a:cubicBezTo>
                  <a:pt x="410" y="257"/>
                  <a:pt x="257" y="431"/>
                  <a:pt x="11" y="677"/>
                </a:cubicBezTo>
                <a:cubicBezTo>
                  <a:pt x="0" y="687"/>
                  <a:pt x="0" y="708"/>
                  <a:pt x="11" y="718"/>
                </a:cubicBezTo>
                <a:lnTo>
                  <a:pt x="123" y="820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164">
            <a:extLst>
              <a:ext uri="{FF2B5EF4-FFF2-40B4-BE49-F238E27FC236}">
                <a16:creationId xmlns:a16="http://schemas.microsoft.com/office/drawing/2014/main" id="{A9743F98-7614-4D46-81DC-C1F970A3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439" y="6181078"/>
            <a:ext cx="2005318" cy="3081356"/>
          </a:xfrm>
          <a:custGeom>
            <a:avLst/>
            <a:gdLst>
              <a:gd name="T0" fmla="*/ 429 w 543"/>
              <a:gd name="T1" fmla="*/ 820 h 832"/>
              <a:gd name="T2" fmla="*/ 429 w 543"/>
              <a:gd name="T3" fmla="*/ 820 h 832"/>
              <a:gd name="T4" fmla="*/ 532 w 543"/>
              <a:gd name="T5" fmla="*/ 718 h 832"/>
              <a:gd name="T6" fmla="*/ 532 w 543"/>
              <a:gd name="T7" fmla="*/ 677 h 832"/>
              <a:gd name="T8" fmla="*/ 82 w 543"/>
              <a:gd name="T9" fmla="*/ 133 h 832"/>
              <a:gd name="T10" fmla="*/ 71 w 543"/>
              <a:gd name="T11" fmla="*/ 0 h 832"/>
              <a:gd name="T12" fmla="*/ 0 w 543"/>
              <a:gd name="T13" fmla="*/ 246 h 832"/>
              <a:gd name="T14" fmla="*/ 389 w 543"/>
              <a:gd name="T15" fmla="*/ 820 h 832"/>
              <a:gd name="T16" fmla="*/ 429 w 543"/>
              <a:gd name="T17" fmla="*/ 82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3" h="832">
                <a:moveTo>
                  <a:pt x="429" y="820"/>
                </a:moveTo>
                <a:lnTo>
                  <a:pt x="429" y="820"/>
                </a:lnTo>
                <a:cubicBezTo>
                  <a:pt x="532" y="718"/>
                  <a:pt x="532" y="718"/>
                  <a:pt x="532" y="718"/>
                </a:cubicBezTo>
                <a:cubicBezTo>
                  <a:pt x="542" y="708"/>
                  <a:pt x="542" y="687"/>
                  <a:pt x="532" y="677"/>
                </a:cubicBezTo>
                <a:cubicBezTo>
                  <a:pt x="287" y="431"/>
                  <a:pt x="133" y="257"/>
                  <a:pt x="82" y="133"/>
                </a:cubicBezTo>
                <a:cubicBezTo>
                  <a:pt x="71" y="0"/>
                  <a:pt x="71" y="0"/>
                  <a:pt x="71" y="0"/>
                </a:cubicBezTo>
                <a:cubicBezTo>
                  <a:pt x="51" y="41"/>
                  <a:pt x="0" y="195"/>
                  <a:pt x="0" y="246"/>
                </a:cubicBezTo>
                <a:cubicBezTo>
                  <a:pt x="0" y="410"/>
                  <a:pt x="164" y="595"/>
                  <a:pt x="389" y="820"/>
                </a:cubicBezTo>
                <a:cubicBezTo>
                  <a:pt x="399" y="831"/>
                  <a:pt x="419" y="831"/>
                  <a:pt x="429" y="820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165">
            <a:extLst>
              <a:ext uri="{FF2B5EF4-FFF2-40B4-BE49-F238E27FC236}">
                <a16:creationId xmlns:a16="http://schemas.microsoft.com/office/drawing/2014/main" id="{00E0E81A-83A9-E243-9F01-D5C4DFBF1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4080" y="5952830"/>
            <a:ext cx="1141241" cy="717352"/>
          </a:xfrm>
          <a:custGeom>
            <a:avLst/>
            <a:gdLst>
              <a:gd name="T0" fmla="*/ 287 w 308"/>
              <a:gd name="T1" fmla="*/ 61 h 195"/>
              <a:gd name="T2" fmla="*/ 287 w 308"/>
              <a:gd name="T3" fmla="*/ 61 h 195"/>
              <a:gd name="T4" fmla="*/ 307 w 308"/>
              <a:gd name="T5" fmla="*/ 112 h 195"/>
              <a:gd name="T6" fmla="*/ 277 w 308"/>
              <a:gd name="T7" fmla="*/ 194 h 195"/>
              <a:gd name="T8" fmla="*/ 154 w 308"/>
              <a:gd name="T9" fmla="*/ 164 h 195"/>
              <a:gd name="T10" fmla="*/ 31 w 308"/>
              <a:gd name="T11" fmla="*/ 194 h 195"/>
              <a:gd name="T12" fmla="*/ 0 w 308"/>
              <a:gd name="T13" fmla="*/ 112 h 195"/>
              <a:gd name="T14" fmla="*/ 20 w 308"/>
              <a:gd name="T15" fmla="*/ 71 h 195"/>
              <a:gd name="T16" fmla="*/ 154 w 308"/>
              <a:gd name="T17" fmla="*/ 0 h 195"/>
              <a:gd name="T18" fmla="*/ 287 w 308"/>
              <a:gd name="T19" fmla="*/ 61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8" h="195">
                <a:moveTo>
                  <a:pt x="287" y="61"/>
                </a:moveTo>
                <a:lnTo>
                  <a:pt x="287" y="61"/>
                </a:lnTo>
                <a:cubicBezTo>
                  <a:pt x="297" y="82"/>
                  <a:pt x="307" y="92"/>
                  <a:pt x="307" y="112"/>
                </a:cubicBezTo>
                <a:cubicBezTo>
                  <a:pt x="307" y="133"/>
                  <a:pt x="297" y="164"/>
                  <a:pt x="277" y="194"/>
                </a:cubicBezTo>
                <a:cubicBezTo>
                  <a:pt x="246" y="174"/>
                  <a:pt x="205" y="164"/>
                  <a:pt x="154" y="164"/>
                </a:cubicBezTo>
                <a:cubicBezTo>
                  <a:pt x="102" y="164"/>
                  <a:pt x="61" y="174"/>
                  <a:pt x="31" y="194"/>
                </a:cubicBezTo>
                <a:cubicBezTo>
                  <a:pt x="10" y="164"/>
                  <a:pt x="0" y="133"/>
                  <a:pt x="0" y="112"/>
                </a:cubicBezTo>
                <a:cubicBezTo>
                  <a:pt x="0" y="92"/>
                  <a:pt x="10" y="82"/>
                  <a:pt x="20" y="71"/>
                </a:cubicBezTo>
                <a:cubicBezTo>
                  <a:pt x="41" y="30"/>
                  <a:pt x="102" y="0"/>
                  <a:pt x="154" y="0"/>
                </a:cubicBezTo>
                <a:cubicBezTo>
                  <a:pt x="215" y="0"/>
                  <a:pt x="266" y="20"/>
                  <a:pt x="287" y="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DD6BDF0C-8CBA-2C40-815A-16D6D42AF442}"/>
              </a:ext>
            </a:extLst>
          </p:cNvPr>
          <p:cNvSpPr/>
          <p:nvPr/>
        </p:nvSpPr>
        <p:spPr>
          <a:xfrm>
            <a:off x="-28575" y="5819277"/>
            <a:ext cx="7720377" cy="1512280"/>
          </a:xfrm>
          <a:prstGeom prst="homePlate">
            <a:avLst>
              <a:gd name="adj" fmla="val 413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C898A-1104-0C44-BD82-3382E0BCC264}"/>
              </a:ext>
            </a:extLst>
          </p:cNvPr>
          <p:cNvSpPr txBox="1"/>
          <p:nvPr/>
        </p:nvSpPr>
        <p:spPr>
          <a:xfrm>
            <a:off x="2358043" y="8143972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797C27-EE77-4B42-82EA-11685FA24A12}"/>
              </a:ext>
            </a:extLst>
          </p:cNvPr>
          <p:cNvSpPr/>
          <p:nvPr/>
        </p:nvSpPr>
        <p:spPr>
          <a:xfrm>
            <a:off x="3163876" y="62739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6DEAE2-B0D7-FC43-8ADE-B435DA0263B1}"/>
              </a:ext>
            </a:extLst>
          </p:cNvPr>
          <p:cNvSpPr txBox="1"/>
          <p:nvPr/>
        </p:nvSpPr>
        <p:spPr>
          <a:xfrm>
            <a:off x="2358043" y="9471548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33289A-9720-F54B-B8CD-7049D6F49D7D}"/>
              </a:ext>
            </a:extLst>
          </p:cNvPr>
          <p:cNvSpPr txBox="1"/>
          <p:nvPr/>
        </p:nvSpPr>
        <p:spPr>
          <a:xfrm>
            <a:off x="2358043" y="10799124"/>
            <a:ext cx="505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Pentagon 53">
            <a:extLst>
              <a:ext uri="{FF2B5EF4-FFF2-40B4-BE49-F238E27FC236}">
                <a16:creationId xmlns:a16="http://schemas.microsoft.com/office/drawing/2014/main" id="{AA337EE6-513F-A34D-B236-4BD4D39F6C51}"/>
              </a:ext>
            </a:extLst>
          </p:cNvPr>
          <p:cNvSpPr/>
          <p:nvPr/>
        </p:nvSpPr>
        <p:spPr>
          <a:xfrm rot="10800000">
            <a:off x="16685848" y="5819277"/>
            <a:ext cx="7720377" cy="1512280"/>
          </a:xfrm>
          <a:prstGeom prst="homePlate">
            <a:avLst>
              <a:gd name="adj" fmla="val 413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A056A8-0783-3D43-AADC-0021D82DF511}"/>
              </a:ext>
            </a:extLst>
          </p:cNvPr>
          <p:cNvSpPr txBox="1"/>
          <p:nvPr/>
        </p:nvSpPr>
        <p:spPr>
          <a:xfrm>
            <a:off x="17194220" y="8143972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097CB02-C8E9-7745-9E75-449FBB2D67AD}"/>
              </a:ext>
            </a:extLst>
          </p:cNvPr>
          <p:cNvSpPr/>
          <p:nvPr/>
        </p:nvSpPr>
        <p:spPr>
          <a:xfrm>
            <a:off x="17737126" y="62739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Support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9600E7-2275-824A-AC01-6652CC73BD31}"/>
              </a:ext>
            </a:extLst>
          </p:cNvPr>
          <p:cNvSpPr txBox="1"/>
          <p:nvPr/>
        </p:nvSpPr>
        <p:spPr>
          <a:xfrm>
            <a:off x="17194220" y="9471548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501B27-9948-D347-AE37-F3AC64E1FB6D}"/>
              </a:ext>
            </a:extLst>
          </p:cNvPr>
          <p:cNvSpPr txBox="1"/>
          <p:nvPr/>
        </p:nvSpPr>
        <p:spPr>
          <a:xfrm>
            <a:off x="17001852" y="10799124"/>
            <a:ext cx="505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5166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3709617" y="861425"/>
              <a:ext cx="1695849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Breast Cancer Day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93FFE1A-7BB9-AD44-9C32-78E96B364C1A}"/>
              </a:ext>
            </a:extLst>
          </p:cNvPr>
          <p:cNvGrpSpPr/>
          <p:nvPr/>
        </p:nvGrpSpPr>
        <p:grpSpPr>
          <a:xfrm>
            <a:off x="14687342" y="4729181"/>
            <a:ext cx="6983967" cy="7453476"/>
            <a:chOff x="1479550" y="5641975"/>
            <a:chExt cx="944563" cy="1008063"/>
          </a:xfrm>
          <a:solidFill>
            <a:schemeClr val="accent4"/>
          </a:solidFill>
        </p:grpSpPr>
        <p:sp>
          <p:nvSpPr>
            <p:cNvPr id="63" name="Freeform 136">
              <a:extLst>
                <a:ext uri="{FF2B5EF4-FFF2-40B4-BE49-F238E27FC236}">
                  <a16:creationId xmlns:a16="http://schemas.microsoft.com/office/drawing/2014/main" id="{6974B8AD-A1AC-FE43-9869-4D746937C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850" y="5859463"/>
              <a:ext cx="104775" cy="144462"/>
            </a:xfrm>
            <a:custGeom>
              <a:avLst/>
              <a:gdLst>
                <a:gd name="T0" fmla="*/ 134 w 289"/>
                <a:gd name="T1" fmla="*/ 401 h 402"/>
                <a:gd name="T2" fmla="*/ 134 w 289"/>
                <a:gd name="T3" fmla="*/ 401 h 402"/>
                <a:gd name="T4" fmla="*/ 288 w 289"/>
                <a:gd name="T5" fmla="*/ 216 h 402"/>
                <a:gd name="T6" fmla="*/ 247 w 289"/>
                <a:gd name="T7" fmla="*/ 144 h 402"/>
                <a:gd name="T8" fmla="*/ 165 w 289"/>
                <a:gd name="T9" fmla="*/ 216 h 402"/>
                <a:gd name="T10" fmla="*/ 72 w 289"/>
                <a:gd name="T11" fmla="*/ 0 h 402"/>
                <a:gd name="T12" fmla="*/ 0 w 289"/>
                <a:gd name="T13" fmla="*/ 31 h 402"/>
                <a:gd name="T14" fmla="*/ 113 w 289"/>
                <a:gd name="T15" fmla="*/ 277 h 402"/>
                <a:gd name="T16" fmla="*/ 62 w 289"/>
                <a:gd name="T17" fmla="*/ 359 h 402"/>
                <a:gd name="T18" fmla="*/ 134 w 289"/>
                <a:gd name="T19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402">
                  <a:moveTo>
                    <a:pt x="134" y="401"/>
                  </a:moveTo>
                  <a:lnTo>
                    <a:pt x="134" y="401"/>
                  </a:lnTo>
                  <a:cubicBezTo>
                    <a:pt x="175" y="329"/>
                    <a:pt x="226" y="257"/>
                    <a:pt x="288" y="216"/>
                  </a:cubicBezTo>
                  <a:cubicBezTo>
                    <a:pt x="247" y="144"/>
                    <a:pt x="247" y="144"/>
                    <a:pt x="247" y="144"/>
                  </a:cubicBezTo>
                  <a:cubicBezTo>
                    <a:pt x="216" y="165"/>
                    <a:pt x="195" y="185"/>
                    <a:pt x="165" y="216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13" y="277"/>
                    <a:pt x="113" y="277"/>
                    <a:pt x="113" y="277"/>
                  </a:cubicBezTo>
                  <a:cubicBezTo>
                    <a:pt x="93" y="308"/>
                    <a:pt x="72" y="339"/>
                    <a:pt x="62" y="359"/>
                  </a:cubicBezTo>
                  <a:lnTo>
                    <a:pt x="134" y="4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137">
              <a:extLst>
                <a:ext uri="{FF2B5EF4-FFF2-40B4-BE49-F238E27FC236}">
                  <a16:creationId xmlns:a16="http://schemas.microsoft.com/office/drawing/2014/main" id="{25CB5AF2-A0EF-E844-B2B1-4E10FBABB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688" y="5992813"/>
              <a:ext cx="417512" cy="657225"/>
            </a:xfrm>
            <a:custGeom>
              <a:avLst/>
              <a:gdLst>
                <a:gd name="T0" fmla="*/ 955 w 1161"/>
                <a:gd name="T1" fmla="*/ 41 h 1826"/>
                <a:gd name="T2" fmla="*/ 955 w 1161"/>
                <a:gd name="T3" fmla="*/ 41 h 1826"/>
                <a:gd name="T4" fmla="*/ 585 w 1161"/>
                <a:gd name="T5" fmla="*/ 800 h 1826"/>
                <a:gd name="T6" fmla="*/ 175 w 1161"/>
                <a:gd name="T7" fmla="*/ 113 h 1826"/>
                <a:gd name="T8" fmla="*/ 103 w 1161"/>
                <a:gd name="T9" fmla="*/ 82 h 1826"/>
                <a:gd name="T10" fmla="*/ 257 w 1161"/>
                <a:gd name="T11" fmla="*/ 779 h 1826"/>
                <a:gd name="T12" fmla="*/ 349 w 1161"/>
                <a:gd name="T13" fmla="*/ 1405 h 1826"/>
                <a:gd name="T14" fmla="*/ 206 w 1161"/>
                <a:gd name="T15" fmla="*/ 1825 h 1826"/>
                <a:gd name="T16" fmla="*/ 288 w 1161"/>
                <a:gd name="T17" fmla="*/ 1825 h 1826"/>
                <a:gd name="T18" fmla="*/ 431 w 1161"/>
                <a:gd name="T19" fmla="*/ 1415 h 1826"/>
                <a:gd name="T20" fmla="*/ 349 w 1161"/>
                <a:gd name="T21" fmla="*/ 830 h 1826"/>
                <a:gd name="T22" fmla="*/ 965 w 1161"/>
                <a:gd name="T23" fmla="*/ 728 h 1826"/>
                <a:gd name="T24" fmla="*/ 1026 w 1161"/>
                <a:gd name="T25" fmla="*/ 0 h 1826"/>
                <a:gd name="T26" fmla="*/ 955 w 1161"/>
                <a:gd name="T27" fmla="*/ 41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1" h="1826">
                  <a:moveTo>
                    <a:pt x="955" y="41"/>
                  </a:moveTo>
                  <a:lnTo>
                    <a:pt x="955" y="41"/>
                  </a:lnTo>
                  <a:cubicBezTo>
                    <a:pt x="1149" y="359"/>
                    <a:pt x="985" y="810"/>
                    <a:pt x="585" y="800"/>
                  </a:cubicBezTo>
                  <a:cubicBezTo>
                    <a:pt x="226" y="810"/>
                    <a:pt x="31" y="431"/>
                    <a:pt x="175" y="113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0" y="318"/>
                    <a:pt x="41" y="625"/>
                    <a:pt x="257" y="779"/>
                  </a:cubicBezTo>
                  <a:cubicBezTo>
                    <a:pt x="349" y="1405"/>
                    <a:pt x="349" y="1405"/>
                    <a:pt x="349" y="1405"/>
                  </a:cubicBezTo>
                  <a:cubicBezTo>
                    <a:pt x="206" y="1825"/>
                    <a:pt x="206" y="1825"/>
                    <a:pt x="206" y="1825"/>
                  </a:cubicBezTo>
                  <a:cubicBezTo>
                    <a:pt x="288" y="1825"/>
                    <a:pt x="288" y="1825"/>
                    <a:pt x="288" y="1825"/>
                  </a:cubicBezTo>
                  <a:cubicBezTo>
                    <a:pt x="431" y="1415"/>
                    <a:pt x="431" y="1415"/>
                    <a:pt x="431" y="1415"/>
                  </a:cubicBezTo>
                  <a:cubicBezTo>
                    <a:pt x="349" y="830"/>
                    <a:pt x="349" y="830"/>
                    <a:pt x="349" y="830"/>
                  </a:cubicBezTo>
                  <a:cubicBezTo>
                    <a:pt x="544" y="933"/>
                    <a:pt x="811" y="892"/>
                    <a:pt x="965" y="728"/>
                  </a:cubicBezTo>
                  <a:cubicBezTo>
                    <a:pt x="1149" y="543"/>
                    <a:pt x="1160" y="236"/>
                    <a:pt x="1026" y="0"/>
                  </a:cubicBezTo>
                  <a:lnTo>
                    <a:pt x="955" y="4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138">
              <a:extLst>
                <a:ext uri="{FF2B5EF4-FFF2-40B4-BE49-F238E27FC236}">
                  <a16:creationId xmlns:a16="http://schemas.microsoft.com/office/drawing/2014/main" id="{0903F833-46A3-8241-A6EF-A0EC725B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550" y="5641975"/>
              <a:ext cx="384175" cy="1008063"/>
            </a:xfrm>
            <a:custGeom>
              <a:avLst/>
              <a:gdLst>
                <a:gd name="T0" fmla="*/ 923 w 1067"/>
                <a:gd name="T1" fmla="*/ 257 h 2801"/>
                <a:gd name="T2" fmla="*/ 923 w 1067"/>
                <a:gd name="T3" fmla="*/ 257 h 2801"/>
                <a:gd name="T4" fmla="*/ 1066 w 1067"/>
                <a:gd name="T5" fmla="*/ 93 h 2801"/>
                <a:gd name="T6" fmla="*/ 1066 w 1067"/>
                <a:gd name="T7" fmla="*/ 0 h 2801"/>
                <a:gd name="T8" fmla="*/ 984 w 1067"/>
                <a:gd name="T9" fmla="*/ 0 h 2801"/>
                <a:gd name="T10" fmla="*/ 984 w 1067"/>
                <a:gd name="T11" fmla="*/ 93 h 2801"/>
                <a:gd name="T12" fmla="*/ 913 w 1067"/>
                <a:gd name="T13" fmla="*/ 175 h 2801"/>
                <a:gd name="T14" fmla="*/ 369 w 1067"/>
                <a:gd name="T15" fmla="*/ 246 h 2801"/>
                <a:gd name="T16" fmla="*/ 0 w 1067"/>
                <a:gd name="T17" fmla="*/ 667 h 2801"/>
                <a:gd name="T18" fmla="*/ 0 w 1067"/>
                <a:gd name="T19" fmla="*/ 2800 h 2801"/>
                <a:gd name="T20" fmla="*/ 82 w 1067"/>
                <a:gd name="T21" fmla="*/ 2800 h 2801"/>
                <a:gd name="T22" fmla="*/ 82 w 1067"/>
                <a:gd name="T23" fmla="*/ 667 h 2801"/>
                <a:gd name="T24" fmla="*/ 379 w 1067"/>
                <a:gd name="T25" fmla="*/ 328 h 2801"/>
                <a:gd name="T26" fmla="*/ 923 w 1067"/>
                <a:gd name="T27" fmla="*/ 257 h 2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7" h="2801">
                  <a:moveTo>
                    <a:pt x="923" y="257"/>
                  </a:moveTo>
                  <a:lnTo>
                    <a:pt x="923" y="257"/>
                  </a:lnTo>
                  <a:cubicBezTo>
                    <a:pt x="1005" y="246"/>
                    <a:pt x="1066" y="175"/>
                    <a:pt x="1066" y="93"/>
                  </a:cubicBezTo>
                  <a:cubicBezTo>
                    <a:pt x="1066" y="0"/>
                    <a:pt x="1066" y="0"/>
                    <a:pt x="1066" y="0"/>
                  </a:cubicBezTo>
                  <a:cubicBezTo>
                    <a:pt x="984" y="0"/>
                    <a:pt x="984" y="0"/>
                    <a:pt x="984" y="0"/>
                  </a:cubicBezTo>
                  <a:cubicBezTo>
                    <a:pt x="984" y="93"/>
                    <a:pt x="984" y="93"/>
                    <a:pt x="984" y="93"/>
                  </a:cubicBezTo>
                  <a:cubicBezTo>
                    <a:pt x="984" y="134"/>
                    <a:pt x="954" y="175"/>
                    <a:pt x="913" y="175"/>
                  </a:cubicBezTo>
                  <a:cubicBezTo>
                    <a:pt x="369" y="246"/>
                    <a:pt x="369" y="246"/>
                    <a:pt x="369" y="246"/>
                  </a:cubicBezTo>
                  <a:cubicBezTo>
                    <a:pt x="153" y="277"/>
                    <a:pt x="0" y="452"/>
                    <a:pt x="0" y="667"/>
                  </a:cubicBezTo>
                  <a:cubicBezTo>
                    <a:pt x="0" y="2800"/>
                    <a:pt x="0" y="2800"/>
                    <a:pt x="0" y="2800"/>
                  </a:cubicBezTo>
                  <a:cubicBezTo>
                    <a:pt x="82" y="2800"/>
                    <a:pt x="82" y="2800"/>
                    <a:pt x="82" y="2800"/>
                  </a:cubicBezTo>
                  <a:cubicBezTo>
                    <a:pt x="82" y="667"/>
                    <a:pt x="82" y="667"/>
                    <a:pt x="82" y="667"/>
                  </a:cubicBezTo>
                  <a:cubicBezTo>
                    <a:pt x="82" y="493"/>
                    <a:pt x="205" y="349"/>
                    <a:pt x="379" y="328"/>
                  </a:cubicBezTo>
                  <a:lnTo>
                    <a:pt x="923" y="25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139">
              <a:extLst>
                <a:ext uri="{FF2B5EF4-FFF2-40B4-BE49-F238E27FC236}">
                  <a16:creationId xmlns:a16="http://schemas.microsoft.com/office/drawing/2014/main" id="{8FE6C8F8-B373-0C45-8A62-772A1177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950" y="6591300"/>
              <a:ext cx="30163" cy="58738"/>
            </a:xfrm>
            <a:custGeom>
              <a:avLst/>
              <a:gdLst>
                <a:gd name="T0" fmla="*/ 0 w 83"/>
                <a:gd name="T1" fmla="*/ 0 h 165"/>
                <a:gd name="T2" fmla="*/ 82 w 83"/>
                <a:gd name="T3" fmla="*/ 0 h 165"/>
                <a:gd name="T4" fmla="*/ 82 w 83"/>
                <a:gd name="T5" fmla="*/ 164 h 165"/>
                <a:gd name="T6" fmla="*/ 0 w 83"/>
                <a:gd name="T7" fmla="*/ 164 h 165"/>
                <a:gd name="T8" fmla="*/ 0 w 83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65">
                  <a:moveTo>
                    <a:pt x="0" y="0"/>
                  </a:moveTo>
                  <a:lnTo>
                    <a:pt x="82" y="0"/>
                  </a:lnTo>
                  <a:lnTo>
                    <a:pt x="82" y="164"/>
                  </a:lnTo>
                  <a:lnTo>
                    <a:pt x="0" y="164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140">
              <a:extLst>
                <a:ext uri="{FF2B5EF4-FFF2-40B4-BE49-F238E27FC236}">
                  <a16:creationId xmlns:a16="http://schemas.microsoft.com/office/drawing/2014/main" id="{A9589DE5-A4E9-7C44-B509-9926CC56C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950" y="6530975"/>
              <a:ext cx="30163" cy="30163"/>
            </a:xfrm>
            <a:custGeom>
              <a:avLst/>
              <a:gdLst>
                <a:gd name="T0" fmla="*/ 0 w 83"/>
                <a:gd name="T1" fmla="*/ 0 h 83"/>
                <a:gd name="T2" fmla="*/ 82 w 83"/>
                <a:gd name="T3" fmla="*/ 0 h 83"/>
                <a:gd name="T4" fmla="*/ 82 w 83"/>
                <a:gd name="T5" fmla="*/ 82 h 83"/>
                <a:gd name="T6" fmla="*/ 0 w 83"/>
                <a:gd name="T7" fmla="*/ 82 h 83"/>
                <a:gd name="T8" fmla="*/ 0 w 8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0" y="0"/>
                  </a:moveTo>
                  <a:lnTo>
                    <a:pt x="82" y="0"/>
                  </a:lnTo>
                  <a:lnTo>
                    <a:pt x="82" y="82"/>
                  </a:lnTo>
                  <a:lnTo>
                    <a:pt x="0" y="8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141">
              <a:extLst>
                <a:ext uri="{FF2B5EF4-FFF2-40B4-BE49-F238E27FC236}">
                  <a16:creationId xmlns:a16="http://schemas.microsoft.com/office/drawing/2014/main" id="{B90E833C-AD05-8F42-B638-61299D9B3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938" y="5641975"/>
              <a:ext cx="384175" cy="860425"/>
            </a:xfrm>
            <a:custGeom>
              <a:avLst/>
              <a:gdLst>
                <a:gd name="T0" fmla="*/ 697 w 1067"/>
                <a:gd name="T1" fmla="*/ 246 h 2391"/>
                <a:gd name="T2" fmla="*/ 697 w 1067"/>
                <a:gd name="T3" fmla="*/ 246 h 2391"/>
                <a:gd name="T4" fmla="*/ 153 w 1067"/>
                <a:gd name="T5" fmla="*/ 175 h 2391"/>
                <a:gd name="T6" fmla="*/ 82 w 1067"/>
                <a:gd name="T7" fmla="*/ 93 h 2391"/>
                <a:gd name="T8" fmla="*/ 82 w 1067"/>
                <a:gd name="T9" fmla="*/ 0 h 2391"/>
                <a:gd name="T10" fmla="*/ 0 w 1067"/>
                <a:gd name="T11" fmla="*/ 0 h 2391"/>
                <a:gd name="T12" fmla="*/ 0 w 1067"/>
                <a:gd name="T13" fmla="*/ 93 h 2391"/>
                <a:gd name="T14" fmla="*/ 143 w 1067"/>
                <a:gd name="T15" fmla="*/ 257 h 2391"/>
                <a:gd name="T16" fmla="*/ 687 w 1067"/>
                <a:gd name="T17" fmla="*/ 328 h 2391"/>
                <a:gd name="T18" fmla="*/ 984 w 1067"/>
                <a:gd name="T19" fmla="*/ 667 h 2391"/>
                <a:gd name="T20" fmla="*/ 984 w 1067"/>
                <a:gd name="T21" fmla="*/ 2390 h 2391"/>
                <a:gd name="T22" fmla="*/ 1066 w 1067"/>
                <a:gd name="T23" fmla="*/ 2390 h 2391"/>
                <a:gd name="T24" fmla="*/ 1066 w 1067"/>
                <a:gd name="T25" fmla="*/ 667 h 2391"/>
                <a:gd name="T26" fmla="*/ 697 w 1067"/>
                <a:gd name="T27" fmla="*/ 246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7" h="2391">
                  <a:moveTo>
                    <a:pt x="697" y="246"/>
                  </a:moveTo>
                  <a:lnTo>
                    <a:pt x="697" y="246"/>
                  </a:lnTo>
                  <a:cubicBezTo>
                    <a:pt x="153" y="175"/>
                    <a:pt x="153" y="175"/>
                    <a:pt x="153" y="175"/>
                  </a:cubicBezTo>
                  <a:cubicBezTo>
                    <a:pt x="112" y="175"/>
                    <a:pt x="82" y="134"/>
                    <a:pt x="82" y="93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75"/>
                    <a:pt x="61" y="246"/>
                    <a:pt x="143" y="257"/>
                  </a:cubicBezTo>
                  <a:cubicBezTo>
                    <a:pt x="687" y="328"/>
                    <a:pt x="687" y="328"/>
                    <a:pt x="687" y="328"/>
                  </a:cubicBezTo>
                  <a:cubicBezTo>
                    <a:pt x="851" y="349"/>
                    <a:pt x="984" y="493"/>
                    <a:pt x="984" y="667"/>
                  </a:cubicBezTo>
                  <a:cubicBezTo>
                    <a:pt x="984" y="2390"/>
                    <a:pt x="984" y="2390"/>
                    <a:pt x="984" y="2390"/>
                  </a:cubicBezTo>
                  <a:cubicBezTo>
                    <a:pt x="1066" y="2390"/>
                    <a:pt x="1066" y="2390"/>
                    <a:pt x="1066" y="2390"/>
                  </a:cubicBezTo>
                  <a:cubicBezTo>
                    <a:pt x="1066" y="667"/>
                    <a:pt x="1066" y="667"/>
                    <a:pt x="1066" y="667"/>
                  </a:cubicBezTo>
                  <a:cubicBezTo>
                    <a:pt x="1066" y="452"/>
                    <a:pt x="902" y="277"/>
                    <a:pt x="697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142">
              <a:extLst>
                <a:ext uri="{FF2B5EF4-FFF2-40B4-BE49-F238E27FC236}">
                  <a16:creationId xmlns:a16="http://schemas.microsoft.com/office/drawing/2014/main" id="{EC6B4FCB-061E-9743-8CCC-1C1623CA1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00" y="5862638"/>
              <a:ext cx="80963" cy="785812"/>
            </a:xfrm>
            <a:custGeom>
              <a:avLst/>
              <a:gdLst>
                <a:gd name="T0" fmla="*/ 174 w 226"/>
                <a:gd name="T1" fmla="*/ 923 h 2185"/>
                <a:gd name="T2" fmla="*/ 174 w 226"/>
                <a:gd name="T3" fmla="*/ 923 h 2185"/>
                <a:gd name="T4" fmla="*/ 174 w 226"/>
                <a:gd name="T5" fmla="*/ 0 h 2185"/>
                <a:gd name="T6" fmla="*/ 92 w 226"/>
                <a:gd name="T7" fmla="*/ 0 h 2185"/>
                <a:gd name="T8" fmla="*/ 92 w 226"/>
                <a:gd name="T9" fmla="*/ 923 h 2185"/>
                <a:gd name="T10" fmla="*/ 92 w 226"/>
                <a:gd name="T11" fmla="*/ 933 h 2185"/>
                <a:gd name="T12" fmla="*/ 51 w 226"/>
                <a:gd name="T13" fmla="*/ 954 h 2185"/>
                <a:gd name="T14" fmla="*/ 82 w 226"/>
                <a:gd name="T15" fmla="*/ 1005 h 2185"/>
                <a:gd name="T16" fmla="*/ 0 w 226"/>
                <a:gd name="T17" fmla="*/ 1774 h 2185"/>
                <a:gd name="T18" fmla="*/ 133 w 226"/>
                <a:gd name="T19" fmla="*/ 2184 h 2185"/>
                <a:gd name="T20" fmla="*/ 225 w 226"/>
                <a:gd name="T21" fmla="*/ 2184 h 2185"/>
                <a:gd name="T22" fmla="*/ 92 w 226"/>
                <a:gd name="T23" fmla="*/ 1764 h 2185"/>
                <a:gd name="T24" fmla="*/ 174 w 226"/>
                <a:gd name="T25" fmla="*/ 923 h 2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" h="2185">
                  <a:moveTo>
                    <a:pt x="174" y="923"/>
                  </a:moveTo>
                  <a:lnTo>
                    <a:pt x="174" y="923"/>
                  </a:lnTo>
                  <a:cubicBezTo>
                    <a:pt x="174" y="0"/>
                    <a:pt x="174" y="0"/>
                    <a:pt x="174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923"/>
                    <a:pt x="92" y="923"/>
                    <a:pt x="92" y="923"/>
                  </a:cubicBezTo>
                  <a:cubicBezTo>
                    <a:pt x="92" y="933"/>
                    <a:pt x="92" y="933"/>
                    <a:pt x="92" y="933"/>
                  </a:cubicBezTo>
                  <a:cubicBezTo>
                    <a:pt x="82" y="933"/>
                    <a:pt x="61" y="943"/>
                    <a:pt x="51" y="954"/>
                  </a:cubicBezTo>
                  <a:cubicBezTo>
                    <a:pt x="82" y="1005"/>
                    <a:pt x="82" y="1005"/>
                    <a:pt x="82" y="1005"/>
                  </a:cubicBezTo>
                  <a:cubicBezTo>
                    <a:pt x="0" y="1774"/>
                    <a:pt x="0" y="1774"/>
                    <a:pt x="0" y="1774"/>
                  </a:cubicBezTo>
                  <a:cubicBezTo>
                    <a:pt x="133" y="2184"/>
                    <a:pt x="133" y="2184"/>
                    <a:pt x="133" y="2184"/>
                  </a:cubicBezTo>
                  <a:cubicBezTo>
                    <a:pt x="225" y="2184"/>
                    <a:pt x="225" y="2184"/>
                    <a:pt x="225" y="2184"/>
                  </a:cubicBezTo>
                  <a:cubicBezTo>
                    <a:pt x="92" y="1764"/>
                    <a:pt x="92" y="1764"/>
                    <a:pt x="92" y="1764"/>
                  </a:cubicBezTo>
                  <a:lnTo>
                    <a:pt x="174" y="92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143">
              <a:extLst>
                <a:ext uri="{FF2B5EF4-FFF2-40B4-BE49-F238E27FC236}">
                  <a16:creationId xmlns:a16="http://schemas.microsoft.com/office/drawing/2014/main" id="{B6516FBF-AA63-B34A-AA52-A9C1705E7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213" y="6088063"/>
              <a:ext cx="88900" cy="114300"/>
            </a:xfrm>
            <a:custGeom>
              <a:avLst/>
              <a:gdLst>
                <a:gd name="T0" fmla="*/ 0 w 247"/>
                <a:gd name="T1" fmla="*/ 164 h 318"/>
                <a:gd name="T2" fmla="*/ 0 w 247"/>
                <a:gd name="T3" fmla="*/ 164 h 318"/>
                <a:gd name="T4" fmla="*/ 246 w 247"/>
                <a:gd name="T5" fmla="*/ 164 h 318"/>
                <a:gd name="T6" fmla="*/ 0 w 247"/>
                <a:gd name="T7" fmla="*/ 164 h 318"/>
                <a:gd name="T8" fmla="*/ 164 w 247"/>
                <a:gd name="T9" fmla="*/ 164 h 318"/>
                <a:gd name="T10" fmla="*/ 164 w 247"/>
                <a:gd name="T11" fmla="*/ 164 h 318"/>
                <a:gd name="T12" fmla="*/ 82 w 247"/>
                <a:gd name="T13" fmla="*/ 164 h 318"/>
                <a:gd name="T14" fmla="*/ 164 w 247"/>
                <a:gd name="T15" fmla="*/ 16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318">
                  <a:moveTo>
                    <a:pt x="0" y="164"/>
                  </a:moveTo>
                  <a:lnTo>
                    <a:pt x="0" y="164"/>
                  </a:lnTo>
                  <a:cubicBezTo>
                    <a:pt x="0" y="317"/>
                    <a:pt x="236" y="317"/>
                    <a:pt x="246" y="164"/>
                  </a:cubicBezTo>
                  <a:cubicBezTo>
                    <a:pt x="236" y="0"/>
                    <a:pt x="0" y="0"/>
                    <a:pt x="0" y="164"/>
                  </a:cubicBezTo>
                  <a:close/>
                  <a:moveTo>
                    <a:pt x="164" y="164"/>
                  </a:moveTo>
                  <a:lnTo>
                    <a:pt x="164" y="164"/>
                  </a:lnTo>
                  <a:cubicBezTo>
                    <a:pt x="164" y="215"/>
                    <a:pt x="82" y="215"/>
                    <a:pt x="82" y="164"/>
                  </a:cubicBezTo>
                  <a:cubicBezTo>
                    <a:pt x="82" y="102"/>
                    <a:pt x="164" y="102"/>
                    <a:pt x="164" y="16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144">
              <a:extLst>
                <a:ext uri="{FF2B5EF4-FFF2-40B4-BE49-F238E27FC236}">
                  <a16:creationId xmlns:a16="http://schemas.microsoft.com/office/drawing/2014/main" id="{F5D3A483-064F-5941-AF9F-3BC99FF18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238" y="6221413"/>
              <a:ext cx="38100" cy="36512"/>
            </a:xfrm>
            <a:custGeom>
              <a:avLst/>
              <a:gdLst>
                <a:gd name="T0" fmla="*/ 72 w 104"/>
                <a:gd name="T1" fmla="*/ 0 h 103"/>
                <a:gd name="T2" fmla="*/ 72 w 104"/>
                <a:gd name="T3" fmla="*/ 0 h 103"/>
                <a:gd name="T4" fmla="*/ 0 w 104"/>
                <a:gd name="T5" fmla="*/ 20 h 103"/>
                <a:gd name="T6" fmla="*/ 21 w 104"/>
                <a:gd name="T7" fmla="*/ 102 h 103"/>
                <a:gd name="T8" fmla="*/ 103 w 104"/>
                <a:gd name="T9" fmla="*/ 71 h 103"/>
                <a:gd name="T10" fmla="*/ 72 w 104"/>
                <a:gd name="T1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3">
                  <a:moveTo>
                    <a:pt x="72" y="0"/>
                  </a:moveTo>
                  <a:lnTo>
                    <a:pt x="72" y="0"/>
                  </a:lnTo>
                  <a:cubicBezTo>
                    <a:pt x="52" y="10"/>
                    <a:pt x="21" y="20"/>
                    <a:pt x="0" y="20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52" y="92"/>
                    <a:pt x="72" y="82"/>
                    <a:pt x="103" y="71"/>
                  </a:cubicBezTo>
                  <a:lnTo>
                    <a:pt x="7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145">
              <a:extLst>
                <a:ext uri="{FF2B5EF4-FFF2-40B4-BE49-F238E27FC236}">
                  <a16:creationId xmlns:a16="http://schemas.microsoft.com/office/drawing/2014/main" id="{752CC5CA-DC2A-E049-89E6-95800CD9C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763" y="6221413"/>
              <a:ext cx="38100" cy="36512"/>
            </a:xfrm>
            <a:custGeom>
              <a:avLst/>
              <a:gdLst>
                <a:gd name="T0" fmla="*/ 0 w 104"/>
                <a:gd name="T1" fmla="*/ 82 h 103"/>
                <a:gd name="T2" fmla="*/ 0 w 104"/>
                <a:gd name="T3" fmla="*/ 82 h 103"/>
                <a:gd name="T4" fmla="*/ 82 w 104"/>
                <a:gd name="T5" fmla="*/ 102 h 103"/>
                <a:gd name="T6" fmla="*/ 103 w 104"/>
                <a:gd name="T7" fmla="*/ 20 h 103"/>
                <a:gd name="T8" fmla="*/ 31 w 104"/>
                <a:gd name="T9" fmla="*/ 0 h 103"/>
                <a:gd name="T10" fmla="*/ 0 w 104"/>
                <a:gd name="T11" fmla="*/ 8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03">
                  <a:moveTo>
                    <a:pt x="0" y="82"/>
                  </a:moveTo>
                  <a:lnTo>
                    <a:pt x="0" y="82"/>
                  </a:lnTo>
                  <a:cubicBezTo>
                    <a:pt x="31" y="92"/>
                    <a:pt x="52" y="102"/>
                    <a:pt x="82" y="102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82" y="20"/>
                    <a:pt x="52" y="10"/>
                    <a:pt x="31" y="0"/>
                  </a:cubicBezTo>
                  <a:lnTo>
                    <a:pt x="0" y="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146">
              <a:extLst>
                <a:ext uri="{FF2B5EF4-FFF2-40B4-BE49-F238E27FC236}">
                  <a16:creationId xmlns:a16="http://schemas.microsoft.com/office/drawing/2014/main" id="{6D838C51-CD13-784D-8B5D-9F2EF4C42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6232525"/>
              <a:ext cx="30162" cy="33338"/>
            </a:xfrm>
            <a:custGeom>
              <a:avLst/>
              <a:gdLst>
                <a:gd name="T0" fmla="*/ 0 w 83"/>
                <a:gd name="T1" fmla="*/ 11 h 94"/>
                <a:gd name="T2" fmla="*/ 0 w 83"/>
                <a:gd name="T3" fmla="*/ 11 h 94"/>
                <a:gd name="T4" fmla="*/ 0 w 83"/>
                <a:gd name="T5" fmla="*/ 93 h 94"/>
                <a:gd name="T6" fmla="*/ 82 w 83"/>
                <a:gd name="T7" fmla="*/ 82 h 94"/>
                <a:gd name="T8" fmla="*/ 82 w 83"/>
                <a:gd name="T9" fmla="*/ 0 h 94"/>
                <a:gd name="T10" fmla="*/ 0 w 83"/>
                <a:gd name="T11" fmla="*/ 1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94">
                  <a:moveTo>
                    <a:pt x="0" y="11"/>
                  </a:moveTo>
                  <a:lnTo>
                    <a:pt x="0" y="11"/>
                  </a:lnTo>
                  <a:cubicBezTo>
                    <a:pt x="0" y="93"/>
                    <a:pt x="0" y="93"/>
                    <a:pt x="0" y="93"/>
                  </a:cubicBezTo>
                  <a:cubicBezTo>
                    <a:pt x="30" y="93"/>
                    <a:pt x="61" y="93"/>
                    <a:pt x="82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51" y="11"/>
                    <a:pt x="30" y="11"/>
                    <a:pt x="0" y="1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147">
              <a:extLst>
                <a:ext uri="{FF2B5EF4-FFF2-40B4-BE49-F238E27FC236}">
                  <a16:creationId xmlns:a16="http://schemas.microsoft.com/office/drawing/2014/main" id="{C037DADB-5CD6-614D-8807-C56515FAB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6191250"/>
              <a:ext cx="41275" cy="44450"/>
            </a:xfrm>
            <a:custGeom>
              <a:avLst/>
              <a:gdLst>
                <a:gd name="T0" fmla="*/ 51 w 113"/>
                <a:gd name="T1" fmla="*/ 0 h 124"/>
                <a:gd name="T2" fmla="*/ 51 w 113"/>
                <a:gd name="T3" fmla="*/ 0 h 124"/>
                <a:gd name="T4" fmla="*/ 0 w 113"/>
                <a:gd name="T5" fmla="*/ 71 h 124"/>
                <a:gd name="T6" fmla="*/ 71 w 113"/>
                <a:gd name="T7" fmla="*/ 123 h 124"/>
                <a:gd name="T8" fmla="*/ 112 w 113"/>
                <a:gd name="T9" fmla="*/ 51 h 124"/>
                <a:gd name="T10" fmla="*/ 51 w 113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24">
                  <a:moveTo>
                    <a:pt x="51" y="0"/>
                  </a:moveTo>
                  <a:lnTo>
                    <a:pt x="51" y="0"/>
                  </a:lnTo>
                  <a:cubicBezTo>
                    <a:pt x="0" y="71"/>
                    <a:pt x="0" y="71"/>
                    <a:pt x="0" y="71"/>
                  </a:cubicBezTo>
                  <a:cubicBezTo>
                    <a:pt x="20" y="82"/>
                    <a:pt x="51" y="102"/>
                    <a:pt x="71" y="123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2" y="41"/>
                    <a:pt x="71" y="20"/>
                    <a:pt x="5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148">
              <a:extLst>
                <a:ext uri="{FF2B5EF4-FFF2-40B4-BE49-F238E27FC236}">
                  <a16:creationId xmlns:a16="http://schemas.microsoft.com/office/drawing/2014/main" id="{DC3A4040-4ECC-4C46-8395-8C5C23BEE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6502400"/>
              <a:ext cx="30163" cy="30163"/>
            </a:xfrm>
            <a:custGeom>
              <a:avLst/>
              <a:gdLst>
                <a:gd name="T0" fmla="*/ 0 w 84"/>
                <a:gd name="T1" fmla="*/ 0 h 83"/>
                <a:gd name="T2" fmla="*/ 83 w 84"/>
                <a:gd name="T3" fmla="*/ 0 h 83"/>
                <a:gd name="T4" fmla="*/ 83 w 84"/>
                <a:gd name="T5" fmla="*/ 82 h 83"/>
                <a:gd name="T6" fmla="*/ 0 w 84"/>
                <a:gd name="T7" fmla="*/ 82 h 83"/>
                <a:gd name="T8" fmla="*/ 0 w 84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3">
                  <a:moveTo>
                    <a:pt x="0" y="0"/>
                  </a:moveTo>
                  <a:lnTo>
                    <a:pt x="83" y="0"/>
                  </a:lnTo>
                  <a:lnTo>
                    <a:pt x="83" y="82"/>
                  </a:lnTo>
                  <a:lnTo>
                    <a:pt x="0" y="8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CAD4ED2-AA1E-A448-B13C-915A311FA7E9}"/>
              </a:ext>
            </a:extLst>
          </p:cNvPr>
          <p:cNvCxnSpPr>
            <a:cxnSpLocks/>
          </p:cNvCxnSpPr>
          <p:nvPr/>
        </p:nvCxnSpPr>
        <p:spPr>
          <a:xfrm>
            <a:off x="2669229" y="5170383"/>
            <a:ext cx="0" cy="1555819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0D000C-92F7-1D44-9892-53578D8DEFFC}"/>
              </a:ext>
            </a:extLst>
          </p:cNvPr>
          <p:cNvCxnSpPr>
            <a:cxnSpLocks/>
          </p:cNvCxnSpPr>
          <p:nvPr/>
        </p:nvCxnSpPr>
        <p:spPr>
          <a:xfrm>
            <a:off x="2669229" y="7834069"/>
            <a:ext cx="0" cy="1555819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5DDD2C8-3468-CA48-98F0-533E3D0E92D8}"/>
              </a:ext>
            </a:extLst>
          </p:cNvPr>
          <p:cNvCxnSpPr>
            <a:cxnSpLocks/>
          </p:cNvCxnSpPr>
          <p:nvPr/>
        </p:nvCxnSpPr>
        <p:spPr>
          <a:xfrm>
            <a:off x="2669229" y="10537513"/>
            <a:ext cx="0" cy="1555819"/>
          </a:xfrm>
          <a:prstGeom prst="line">
            <a:avLst/>
          </a:prstGeom>
          <a:ln w="152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2925834-7E13-0547-910C-D1A1C9F52AB9}"/>
              </a:ext>
            </a:extLst>
          </p:cNvPr>
          <p:cNvSpPr/>
          <p:nvPr/>
        </p:nvSpPr>
        <p:spPr>
          <a:xfrm>
            <a:off x="7428170" y="5294415"/>
            <a:ext cx="5791200" cy="6760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38A7-4817-D94E-8091-FD01E69C97B1}"/>
              </a:ext>
            </a:extLst>
          </p:cNvPr>
          <p:cNvSpPr txBox="1"/>
          <p:nvPr/>
        </p:nvSpPr>
        <p:spPr>
          <a:xfrm>
            <a:off x="3131641" y="5414195"/>
            <a:ext cx="347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86CE66-5D39-2B43-92AB-800E52BA516D}"/>
              </a:ext>
            </a:extLst>
          </p:cNvPr>
          <p:cNvSpPr txBox="1"/>
          <p:nvPr/>
        </p:nvSpPr>
        <p:spPr>
          <a:xfrm>
            <a:off x="3131641" y="8042437"/>
            <a:ext cx="347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D8A561-4FE4-354E-9104-E670E709A8D5}"/>
              </a:ext>
            </a:extLst>
          </p:cNvPr>
          <p:cNvSpPr txBox="1"/>
          <p:nvPr/>
        </p:nvSpPr>
        <p:spPr>
          <a:xfrm>
            <a:off x="3131641" y="10815135"/>
            <a:ext cx="347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C72E26-61D9-EC40-8040-C011ACBAF5FE}"/>
              </a:ext>
            </a:extLst>
          </p:cNvPr>
          <p:cNvSpPr txBox="1"/>
          <p:nvPr/>
        </p:nvSpPr>
        <p:spPr>
          <a:xfrm>
            <a:off x="8557000" y="8154504"/>
            <a:ext cx="3472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97040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C4006E"/>
      </a:accent1>
      <a:accent2>
        <a:srgbClr val="E876AF"/>
      </a:accent2>
      <a:accent3>
        <a:srgbClr val="8AAEC5"/>
      </a:accent3>
      <a:accent4>
        <a:srgbClr val="8891BF"/>
      </a:accent4>
      <a:accent5>
        <a:srgbClr val="C4006E"/>
      </a:accent5>
      <a:accent6>
        <a:srgbClr val="E876AF"/>
      </a:accent6>
      <a:hlink>
        <a:srgbClr val="8AAEC5"/>
      </a:hlink>
      <a:folHlink>
        <a:srgbClr val="8891B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115281</TotalTime>
  <Words>1783</Words>
  <Application>Microsoft Macintosh PowerPoint</Application>
  <PresentationFormat>Custom</PresentationFormat>
  <Paragraphs>170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19217</cp:revision>
  <dcterms:created xsi:type="dcterms:W3CDTF">2014-11-12T21:47:38Z</dcterms:created>
  <dcterms:modified xsi:type="dcterms:W3CDTF">2020-10-14T21:09:07Z</dcterms:modified>
  <cp:category/>
</cp:coreProperties>
</file>