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4349" r:id="rId2"/>
    <p:sldId id="4350" r:id="rId3"/>
    <p:sldId id="4351" r:id="rId4"/>
    <p:sldId id="4352" r:id="rId5"/>
    <p:sldId id="4353" r:id="rId6"/>
    <p:sldId id="4354" r:id="rId7"/>
    <p:sldId id="4355" r:id="rId8"/>
    <p:sldId id="4356"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9" autoAdjust="0"/>
    <p:restoredTop sz="38338" autoAdjust="0"/>
  </p:normalViewPr>
  <p:slideViewPr>
    <p:cSldViewPr snapToGrid="0" snapToObjects="1">
      <p:cViewPr varScale="1">
        <p:scale>
          <a:sx n="62" d="100"/>
          <a:sy n="62" d="100"/>
        </p:scale>
        <p:origin x="544" y="20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1/22/20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1/22/20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B2FC547-667B-9C4A-AB0A-C847D1D7E2BE}"/>
              </a:ext>
            </a:extLst>
          </p:cNvPr>
          <p:cNvGrpSpPr/>
          <p:nvPr/>
        </p:nvGrpSpPr>
        <p:grpSpPr>
          <a:xfrm>
            <a:off x="594498" y="3796527"/>
            <a:ext cx="23345410" cy="8889764"/>
            <a:chOff x="604091" y="3559028"/>
            <a:chExt cx="23345410" cy="8889764"/>
          </a:xfrm>
        </p:grpSpPr>
        <p:grpSp>
          <p:nvGrpSpPr>
            <p:cNvPr id="10" name="Group 9">
              <a:extLst>
                <a:ext uri="{FF2B5EF4-FFF2-40B4-BE49-F238E27FC236}">
                  <a16:creationId xmlns:a16="http://schemas.microsoft.com/office/drawing/2014/main" id="{6644DAC3-57B6-2F46-8982-C9F68034949E}"/>
                </a:ext>
              </a:extLst>
            </p:cNvPr>
            <p:cNvGrpSpPr/>
            <p:nvPr/>
          </p:nvGrpSpPr>
          <p:grpSpPr>
            <a:xfrm>
              <a:off x="8772424" y="4732268"/>
              <a:ext cx="6832802" cy="6715786"/>
              <a:chOff x="8261350" y="4229946"/>
              <a:chExt cx="7854950" cy="7720430"/>
            </a:xfrm>
          </p:grpSpPr>
          <p:grpSp>
            <p:nvGrpSpPr>
              <p:cNvPr id="5" name="Group 4">
                <a:extLst>
                  <a:ext uri="{FF2B5EF4-FFF2-40B4-BE49-F238E27FC236}">
                    <a16:creationId xmlns:a16="http://schemas.microsoft.com/office/drawing/2014/main" id="{3436A96C-3420-3F4B-A3B9-A3A4E256D5B7}"/>
                  </a:ext>
                </a:extLst>
              </p:cNvPr>
              <p:cNvGrpSpPr/>
              <p:nvPr/>
            </p:nvGrpSpPr>
            <p:grpSpPr>
              <a:xfrm>
                <a:off x="10844721" y="4229946"/>
                <a:ext cx="2665040" cy="7720430"/>
                <a:chOff x="10844721" y="4229946"/>
                <a:chExt cx="2665040" cy="7720430"/>
              </a:xfrm>
              <a:solidFill>
                <a:schemeClr val="accent1"/>
              </a:solidFill>
            </p:grpSpPr>
            <p:sp>
              <p:nvSpPr>
                <p:cNvPr id="79" name="Rectangle 15">
                  <a:extLst>
                    <a:ext uri="{FF2B5EF4-FFF2-40B4-BE49-F238E27FC236}">
                      <a16:creationId xmlns:a16="http://schemas.microsoft.com/office/drawing/2014/main" id="{CA359F85-5683-6F44-B5B2-1679FD174E4F}"/>
                    </a:ext>
                  </a:extLst>
                </p:cNvPr>
                <p:cNvSpPr/>
                <p:nvPr/>
              </p:nvSpPr>
              <p:spPr>
                <a:xfrm rot="16200000">
                  <a:off x="10820782" y="5414520"/>
                  <a:ext cx="1375793" cy="132791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Rectangle 15">
                  <a:extLst>
                    <a:ext uri="{FF2B5EF4-FFF2-40B4-BE49-F238E27FC236}">
                      <a16:creationId xmlns:a16="http://schemas.microsoft.com/office/drawing/2014/main" id="{CF855D3A-AD9E-4C46-B067-8B298BA4C4FF}"/>
                    </a:ext>
                  </a:extLst>
                </p:cNvPr>
                <p:cNvSpPr/>
                <p:nvPr/>
              </p:nvSpPr>
              <p:spPr>
                <a:xfrm rot="5400000">
                  <a:off x="12157907" y="9428594"/>
                  <a:ext cx="1375793" cy="132791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24">
                  <a:extLst>
                    <a:ext uri="{FF2B5EF4-FFF2-40B4-BE49-F238E27FC236}">
                      <a16:creationId xmlns:a16="http://schemas.microsoft.com/office/drawing/2014/main" id="{93214BFE-150C-C44E-BEEA-A026B637C8E5}"/>
                    </a:ext>
                  </a:extLst>
                </p:cNvPr>
                <p:cNvSpPr/>
                <p:nvPr/>
              </p:nvSpPr>
              <p:spPr>
                <a:xfrm>
                  <a:off x="11508676" y="4229946"/>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96">
                  <a:extLst>
                    <a:ext uri="{FF2B5EF4-FFF2-40B4-BE49-F238E27FC236}">
                      <a16:creationId xmlns:a16="http://schemas.microsoft.com/office/drawing/2014/main" id="{2D2C845B-9988-D149-970A-11885BA566BC}"/>
                    </a:ext>
                  </a:extLst>
                </p:cNvPr>
                <p:cNvSpPr/>
                <p:nvPr/>
              </p:nvSpPr>
              <p:spPr>
                <a:xfrm>
                  <a:off x="11784248" y="10888821"/>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Group 5">
                <a:extLst>
                  <a:ext uri="{FF2B5EF4-FFF2-40B4-BE49-F238E27FC236}">
                    <a16:creationId xmlns:a16="http://schemas.microsoft.com/office/drawing/2014/main" id="{FBEA4137-285B-E545-9438-3C03CDF781E4}"/>
                  </a:ext>
                </a:extLst>
              </p:cNvPr>
              <p:cNvGrpSpPr/>
              <p:nvPr/>
            </p:nvGrpSpPr>
            <p:grpSpPr>
              <a:xfrm>
                <a:off x="9186628" y="5257169"/>
                <a:ext cx="5982619" cy="5664247"/>
                <a:chOff x="9186628" y="5257169"/>
                <a:chExt cx="5982619" cy="5664247"/>
              </a:xfrm>
              <a:solidFill>
                <a:schemeClr val="accent4"/>
              </a:solidFill>
            </p:grpSpPr>
            <p:sp>
              <p:nvSpPr>
                <p:cNvPr id="80" name="Rectangle 15">
                  <a:extLst>
                    <a:ext uri="{FF2B5EF4-FFF2-40B4-BE49-F238E27FC236}">
                      <a16:creationId xmlns:a16="http://schemas.microsoft.com/office/drawing/2014/main" id="{D4A8C8F7-7E52-494A-9AD6-2073BBE6F8E2}"/>
                    </a:ext>
                  </a:extLst>
                </p:cNvPr>
                <p:cNvSpPr/>
                <p:nvPr/>
              </p:nvSpPr>
              <p:spPr>
                <a:xfrm rot="13433242">
                  <a:off x="9591063" y="6475704"/>
                  <a:ext cx="1375792" cy="132791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Rectangle 15">
                  <a:extLst>
                    <a:ext uri="{FF2B5EF4-FFF2-40B4-BE49-F238E27FC236}">
                      <a16:creationId xmlns:a16="http://schemas.microsoft.com/office/drawing/2014/main" id="{CEA4EA0B-1A1B-9444-B870-AF0DEF116266}"/>
                    </a:ext>
                  </a:extLst>
                </p:cNvPr>
                <p:cNvSpPr/>
                <p:nvPr/>
              </p:nvSpPr>
              <p:spPr>
                <a:xfrm rot="2633242">
                  <a:off x="13387627" y="8367410"/>
                  <a:ext cx="1375792" cy="132791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91">
                  <a:extLst>
                    <a:ext uri="{FF2B5EF4-FFF2-40B4-BE49-F238E27FC236}">
                      <a16:creationId xmlns:a16="http://schemas.microsoft.com/office/drawing/2014/main" id="{E021B127-C08F-2140-9932-6717CCF159AE}"/>
                    </a:ext>
                  </a:extLst>
                </p:cNvPr>
                <p:cNvSpPr/>
                <p:nvPr/>
              </p:nvSpPr>
              <p:spPr>
                <a:xfrm>
                  <a:off x="9186628" y="5257169"/>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97">
                  <a:extLst>
                    <a:ext uri="{FF2B5EF4-FFF2-40B4-BE49-F238E27FC236}">
                      <a16:creationId xmlns:a16="http://schemas.microsoft.com/office/drawing/2014/main" id="{1266CFB0-BD88-BD4C-A9A1-CCB76F0C2E01}"/>
                    </a:ext>
                  </a:extLst>
                </p:cNvPr>
                <p:cNvSpPr/>
                <p:nvPr/>
              </p:nvSpPr>
              <p:spPr>
                <a:xfrm>
                  <a:off x="14107692" y="9859861"/>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a:extLst>
                  <a:ext uri="{FF2B5EF4-FFF2-40B4-BE49-F238E27FC236}">
                    <a16:creationId xmlns:a16="http://schemas.microsoft.com/office/drawing/2014/main" id="{C17D8CD0-6732-7546-B79D-D471E333E555}"/>
                  </a:ext>
                </a:extLst>
              </p:cNvPr>
              <p:cNvGrpSpPr/>
              <p:nvPr/>
            </p:nvGrpSpPr>
            <p:grpSpPr>
              <a:xfrm>
                <a:off x="8261350" y="6743769"/>
                <a:ext cx="7854950" cy="2655831"/>
                <a:chOff x="8261350" y="6743769"/>
                <a:chExt cx="7854950" cy="2655831"/>
              </a:xfrm>
              <a:solidFill>
                <a:schemeClr val="accent3"/>
              </a:solidFill>
            </p:grpSpPr>
            <p:sp>
              <p:nvSpPr>
                <p:cNvPr id="77" name="Rectangle 15">
                  <a:extLst>
                    <a:ext uri="{FF2B5EF4-FFF2-40B4-BE49-F238E27FC236}">
                      <a16:creationId xmlns:a16="http://schemas.microsoft.com/office/drawing/2014/main" id="{46F886A5-7ADB-A243-8230-0AEFF4A30795}"/>
                    </a:ext>
                  </a:extLst>
                </p:cNvPr>
                <p:cNvSpPr/>
                <p:nvPr/>
              </p:nvSpPr>
              <p:spPr>
                <a:xfrm rot="10800000">
                  <a:off x="9502149" y="8071684"/>
                  <a:ext cx="1375793" cy="1327916"/>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Rectangle 15">
                  <a:extLst>
                    <a:ext uri="{FF2B5EF4-FFF2-40B4-BE49-F238E27FC236}">
                      <a16:creationId xmlns:a16="http://schemas.microsoft.com/office/drawing/2014/main" id="{5C57B7EE-E71F-6942-B5F1-526FD268F65F}"/>
                    </a:ext>
                  </a:extLst>
                </p:cNvPr>
                <p:cNvSpPr/>
                <p:nvPr/>
              </p:nvSpPr>
              <p:spPr>
                <a:xfrm>
                  <a:off x="13495301" y="6743769"/>
                  <a:ext cx="1375793" cy="1327916"/>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94">
                  <a:extLst>
                    <a:ext uri="{FF2B5EF4-FFF2-40B4-BE49-F238E27FC236}">
                      <a16:creationId xmlns:a16="http://schemas.microsoft.com/office/drawing/2014/main" id="{442D76C2-D466-A140-A1EE-05CAFB4854D3}"/>
                    </a:ext>
                  </a:extLst>
                </p:cNvPr>
                <p:cNvSpPr/>
                <p:nvPr/>
              </p:nvSpPr>
              <p:spPr>
                <a:xfrm>
                  <a:off x="8261350" y="7674086"/>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98">
                  <a:extLst>
                    <a:ext uri="{FF2B5EF4-FFF2-40B4-BE49-F238E27FC236}">
                      <a16:creationId xmlns:a16="http://schemas.microsoft.com/office/drawing/2014/main" id="{0D4A30A9-36B0-B443-998A-AF6895B012C6}"/>
                    </a:ext>
                  </a:extLst>
                </p:cNvPr>
                <p:cNvSpPr/>
                <p:nvPr/>
              </p:nvSpPr>
              <p:spPr>
                <a:xfrm>
                  <a:off x="15054745" y="7407726"/>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a:extLst>
                  <a:ext uri="{FF2B5EF4-FFF2-40B4-BE49-F238E27FC236}">
                    <a16:creationId xmlns:a16="http://schemas.microsoft.com/office/drawing/2014/main" id="{263BBF58-6797-0849-BBC4-0C86E0696BD4}"/>
                  </a:ext>
                </a:extLst>
              </p:cNvPr>
              <p:cNvGrpSpPr/>
              <p:nvPr/>
            </p:nvGrpSpPr>
            <p:grpSpPr>
              <a:xfrm>
                <a:off x="9397846" y="5067557"/>
                <a:ext cx="5584839" cy="5997060"/>
                <a:chOff x="9397846" y="5067557"/>
                <a:chExt cx="5584839" cy="5997060"/>
              </a:xfrm>
              <a:solidFill>
                <a:schemeClr val="accent2"/>
              </a:solidFill>
            </p:grpSpPr>
            <p:sp>
              <p:nvSpPr>
                <p:cNvPr id="78" name="Rectangle 15">
                  <a:extLst>
                    <a:ext uri="{FF2B5EF4-FFF2-40B4-BE49-F238E27FC236}">
                      <a16:creationId xmlns:a16="http://schemas.microsoft.com/office/drawing/2014/main" id="{8035415D-9C37-0B4F-A4F6-5FB5162E1983}"/>
                    </a:ext>
                  </a:extLst>
                </p:cNvPr>
                <p:cNvSpPr/>
                <p:nvPr/>
              </p:nvSpPr>
              <p:spPr>
                <a:xfrm rot="8033242">
                  <a:off x="10563333" y="9301404"/>
                  <a:ext cx="1375793" cy="132791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Rectangle 15">
                  <a:extLst>
                    <a:ext uri="{FF2B5EF4-FFF2-40B4-BE49-F238E27FC236}">
                      <a16:creationId xmlns:a16="http://schemas.microsoft.com/office/drawing/2014/main" id="{3FE574E6-AF01-DF49-B93F-3EC478CA0350}"/>
                    </a:ext>
                  </a:extLst>
                </p:cNvPr>
                <p:cNvSpPr/>
                <p:nvPr/>
              </p:nvSpPr>
              <p:spPr>
                <a:xfrm rot="18833242">
                  <a:off x="12434116" y="5514049"/>
                  <a:ext cx="1375793" cy="132791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95">
                  <a:extLst>
                    <a:ext uri="{FF2B5EF4-FFF2-40B4-BE49-F238E27FC236}">
                      <a16:creationId xmlns:a16="http://schemas.microsoft.com/office/drawing/2014/main" id="{8F7C874B-34AE-9743-A338-0B6490FE66D5}"/>
                    </a:ext>
                  </a:extLst>
                </p:cNvPr>
                <p:cNvSpPr/>
                <p:nvPr/>
              </p:nvSpPr>
              <p:spPr>
                <a:xfrm>
                  <a:off x="9397846" y="10003062"/>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99">
                  <a:extLst>
                    <a:ext uri="{FF2B5EF4-FFF2-40B4-BE49-F238E27FC236}">
                      <a16:creationId xmlns:a16="http://schemas.microsoft.com/office/drawing/2014/main" id="{96CCF836-F6D4-1F45-8B82-46703370002F}"/>
                    </a:ext>
                  </a:extLst>
                </p:cNvPr>
                <p:cNvSpPr/>
                <p:nvPr/>
              </p:nvSpPr>
              <p:spPr>
                <a:xfrm>
                  <a:off x="13921130" y="5067557"/>
                  <a:ext cx="1061555" cy="10615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TextBox 88">
                <a:extLst>
                  <a:ext uri="{FF2B5EF4-FFF2-40B4-BE49-F238E27FC236}">
                    <a16:creationId xmlns:a16="http://schemas.microsoft.com/office/drawing/2014/main" id="{06D54603-A0D6-9843-86BB-ED7328FC98F7}"/>
                  </a:ext>
                </a:extLst>
              </p:cNvPr>
              <p:cNvSpPr txBox="1"/>
              <p:nvPr/>
            </p:nvSpPr>
            <p:spPr>
              <a:xfrm>
                <a:off x="11584641" y="4325920"/>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90" name="TextBox 89">
                <a:extLst>
                  <a:ext uri="{FF2B5EF4-FFF2-40B4-BE49-F238E27FC236}">
                    <a16:creationId xmlns:a16="http://schemas.microsoft.com/office/drawing/2014/main" id="{9D3FB8B5-6B3B-634E-97E8-173EFBB83261}"/>
                  </a:ext>
                </a:extLst>
              </p:cNvPr>
              <p:cNvSpPr txBox="1"/>
              <p:nvPr/>
            </p:nvSpPr>
            <p:spPr>
              <a:xfrm>
                <a:off x="14029222" y="5186726"/>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91" name="TextBox 90">
                <a:extLst>
                  <a:ext uri="{FF2B5EF4-FFF2-40B4-BE49-F238E27FC236}">
                    <a16:creationId xmlns:a16="http://schemas.microsoft.com/office/drawing/2014/main" id="{076E2054-FDB1-F84E-8288-BF5136962E72}"/>
                  </a:ext>
                </a:extLst>
              </p:cNvPr>
              <p:cNvSpPr txBox="1"/>
              <p:nvPr/>
            </p:nvSpPr>
            <p:spPr>
              <a:xfrm>
                <a:off x="14234961" y="10010186"/>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sp>
            <p:nvSpPr>
              <p:cNvPr id="92" name="TextBox 91">
                <a:extLst>
                  <a:ext uri="{FF2B5EF4-FFF2-40B4-BE49-F238E27FC236}">
                    <a16:creationId xmlns:a16="http://schemas.microsoft.com/office/drawing/2014/main" id="{36B8EE14-DAC7-634C-A445-7D530282C595}"/>
                  </a:ext>
                </a:extLst>
              </p:cNvPr>
              <p:cNvSpPr txBox="1"/>
              <p:nvPr/>
            </p:nvSpPr>
            <p:spPr>
              <a:xfrm>
                <a:off x="15167226" y="7569161"/>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93" name="TextBox 92">
                <a:extLst>
                  <a:ext uri="{FF2B5EF4-FFF2-40B4-BE49-F238E27FC236}">
                    <a16:creationId xmlns:a16="http://schemas.microsoft.com/office/drawing/2014/main" id="{8ED27614-5B91-C742-B3B6-B20476AD41E6}"/>
                  </a:ext>
                </a:extLst>
              </p:cNvPr>
              <p:cNvSpPr txBox="1"/>
              <p:nvPr/>
            </p:nvSpPr>
            <p:spPr>
              <a:xfrm>
                <a:off x="11870391" y="11012469"/>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E</a:t>
                </a:r>
              </a:p>
            </p:txBody>
          </p:sp>
          <p:sp>
            <p:nvSpPr>
              <p:cNvPr id="94" name="TextBox 93">
                <a:extLst>
                  <a:ext uri="{FF2B5EF4-FFF2-40B4-BE49-F238E27FC236}">
                    <a16:creationId xmlns:a16="http://schemas.microsoft.com/office/drawing/2014/main" id="{47F03FE8-7293-6045-9EC9-86373248E878}"/>
                  </a:ext>
                </a:extLst>
              </p:cNvPr>
              <p:cNvSpPr txBox="1"/>
              <p:nvPr/>
            </p:nvSpPr>
            <p:spPr>
              <a:xfrm>
                <a:off x="9475086" y="10158776"/>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F</a:t>
                </a:r>
              </a:p>
            </p:txBody>
          </p:sp>
          <p:sp>
            <p:nvSpPr>
              <p:cNvPr id="95" name="TextBox 94">
                <a:extLst>
                  <a:ext uri="{FF2B5EF4-FFF2-40B4-BE49-F238E27FC236}">
                    <a16:creationId xmlns:a16="http://schemas.microsoft.com/office/drawing/2014/main" id="{E9D69AFD-4F67-A846-8AB6-F6C9AF67C7B3}"/>
                  </a:ext>
                </a:extLst>
              </p:cNvPr>
              <p:cNvSpPr txBox="1"/>
              <p:nvPr/>
            </p:nvSpPr>
            <p:spPr>
              <a:xfrm>
                <a:off x="8354947" y="7832051"/>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G</a:t>
                </a:r>
              </a:p>
            </p:txBody>
          </p:sp>
          <p:sp>
            <p:nvSpPr>
              <p:cNvPr id="96" name="TextBox 95">
                <a:extLst>
                  <a:ext uri="{FF2B5EF4-FFF2-40B4-BE49-F238E27FC236}">
                    <a16:creationId xmlns:a16="http://schemas.microsoft.com/office/drawing/2014/main" id="{C59E4BC7-8E52-5F49-BCEA-5BCD72A55EE2}"/>
                  </a:ext>
                </a:extLst>
              </p:cNvPr>
              <p:cNvSpPr txBox="1"/>
              <p:nvPr/>
            </p:nvSpPr>
            <p:spPr>
              <a:xfrm>
                <a:off x="9264350" y="5376040"/>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H</a:t>
                </a:r>
              </a:p>
            </p:txBody>
          </p:sp>
        </p:grpSp>
        <p:grpSp>
          <p:nvGrpSpPr>
            <p:cNvPr id="11" name="Group 10">
              <a:extLst>
                <a:ext uri="{FF2B5EF4-FFF2-40B4-BE49-F238E27FC236}">
                  <a16:creationId xmlns:a16="http://schemas.microsoft.com/office/drawing/2014/main" id="{99348E81-A5C6-B046-94DE-FB99E6AB6E28}"/>
                </a:ext>
              </a:extLst>
            </p:cNvPr>
            <p:cNvGrpSpPr/>
            <p:nvPr/>
          </p:nvGrpSpPr>
          <p:grpSpPr>
            <a:xfrm>
              <a:off x="14929787" y="5361195"/>
              <a:ext cx="7965381" cy="1091080"/>
              <a:chOff x="14929787" y="5051172"/>
              <a:chExt cx="7965381" cy="1091080"/>
            </a:xfrm>
          </p:grpSpPr>
          <p:sp>
            <p:nvSpPr>
              <p:cNvPr id="97" name="TextBox 96">
                <a:extLst>
                  <a:ext uri="{FF2B5EF4-FFF2-40B4-BE49-F238E27FC236}">
                    <a16:creationId xmlns:a16="http://schemas.microsoft.com/office/drawing/2014/main" id="{7C528CF1-4E3D-D940-9B91-7A75F88B9189}"/>
                  </a:ext>
                </a:extLst>
              </p:cNvPr>
              <p:cNvSpPr txBox="1"/>
              <p:nvPr/>
            </p:nvSpPr>
            <p:spPr>
              <a:xfrm>
                <a:off x="14929787" y="5559848"/>
                <a:ext cx="7965381"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98" name="Rectangle 97">
                <a:extLst>
                  <a:ext uri="{FF2B5EF4-FFF2-40B4-BE49-F238E27FC236}">
                    <a16:creationId xmlns:a16="http://schemas.microsoft.com/office/drawing/2014/main" id="{0B082729-6D3B-5B4C-B31D-8A6F205FEFD2}"/>
                  </a:ext>
                </a:extLst>
              </p:cNvPr>
              <p:cNvSpPr/>
              <p:nvPr/>
            </p:nvSpPr>
            <p:spPr>
              <a:xfrm>
                <a:off x="14929789" y="5051172"/>
                <a:ext cx="4033429" cy="523220"/>
              </a:xfrm>
              <a:prstGeom prst="rect">
                <a:avLst/>
              </a:prstGeom>
            </p:spPr>
            <p:txBody>
              <a:bodyPr wrap="square">
                <a:spAutoFit/>
              </a:bodyPr>
              <a:lstStyle/>
              <a:p>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2" name="Group 11">
              <a:extLst>
                <a:ext uri="{FF2B5EF4-FFF2-40B4-BE49-F238E27FC236}">
                  <a16:creationId xmlns:a16="http://schemas.microsoft.com/office/drawing/2014/main" id="{15B71B36-EFED-F340-9822-48D4DB155F43}"/>
                </a:ext>
              </a:extLst>
            </p:cNvPr>
            <p:cNvGrpSpPr/>
            <p:nvPr/>
          </p:nvGrpSpPr>
          <p:grpSpPr>
            <a:xfrm>
              <a:off x="15984120" y="7386852"/>
              <a:ext cx="7965381" cy="1091080"/>
              <a:chOff x="16036372" y="7123586"/>
              <a:chExt cx="7965381" cy="1091080"/>
            </a:xfrm>
          </p:grpSpPr>
          <p:sp>
            <p:nvSpPr>
              <p:cNvPr id="100" name="TextBox 99">
                <a:extLst>
                  <a:ext uri="{FF2B5EF4-FFF2-40B4-BE49-F238E27FC236}">
                    <a16:creationId xmlns:a16="http://schemas.microsoft.com/office/drawing/2014/main" id="{8664BAFD-7306-4F4C-A703-A3373C888ABD}"/>
                  </a:ext>
                </a:extLst>
              </p:cNvPr>
              <p:cNvSpPr txBox="1"/>
              <p:nvPr/>
            </p:nvSpPr>
            <p:spPr>
              <a:xfrm>
                <a:off x="16036372" y="7632262"/>
                <a:ext cx="7965381"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01" name="Rectangle 100">
                <a:extLst>
                  <a:ext uri="{FF2B5EF4-FFF2-40B4-BE49-F238E27FC236}">
                    <a16:creationId xmlns:a16="http://schemas.microsoft.com/office/drawing/2014/main" id="{2FCD74F7-CF47-6C4C-88C3-A28B64B93676}"/>
                  </a:ext>
                </a:extLst>
              </p:cNvPr>
              <p:cNvSpPr/>
              <p:nvPr/>
            </p:nvSpPr>
            <p:spPr>
              <a:xfrm>
                <a:off x="16036374" y="7123586"/>
                <a:ext cx="4033429" cy="523220"/>
              </a:xfrm>
              <a:prstGeom prst="rect">
                <a:avLst/>
              </a:prstGeom>
            </p:spPr>
            <p:txBody>
              <a:bodyPr wrap="square">
                <a:spAutoFit/>
              </a:bodyPr>
              <a:lstStyle/>
              <a:p>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3" name="Group 12">
              <a:extLst>
                <a:ext uri="{FF2B5EF4-FFF2-40B4-BE49-F238E27FC236}">
                  <a16:creationId xmlns:a16="http://schemas.microsoft.com/office/drawing/2014/main" id="{834388A6-65BF-D541-B9E6-8E8FE1EAB177}"/>
                </a:ext>
              </a:extLst>
            </p:cNvPr>
            <p:cNvGrpSpPr/>
            <p:nvPr/>
          </p:nvGrpSpPr>
          <p:grpSpPr>
            <a:xfrm>
              <a:off x="15143516" y="9568635"/>
              <a:ext cx="7965381" cy="1091080"/>
              <a:chOff x="15143516" y="9306882"/>
              <a:chExt cx="7965381" cy="1091080"/>
            </a:xfrm>
          </p:grpSpPr>
          <p:sp>
            <p:nvSpPr>
              <p:cNvPr id="103" name="TextBox 102">
                <a:extLst>
                  <a:ext uri="{FF2B5EF4-FFF2-40B4-BE49-F238E27FC236}">
                    <a16:creationId xmlns:a16="http://schemas.microsoft.com/office/drawing/2014/main" id="{5F84F6BC-24C4-034C-B4D8-E4C6F491F5EB}"/>
                  </a:ext>
                </a:extLst>
              </p:cNvPr>
              <p:cNvSpPr txBox="1"/>
              <p:nvPr/>
            </p:nvSpPr>
            <p:spPr>
              <a:xfrm>
                <a:off x="15143516" y="9815558"/>
                <a:ext cx="7965381"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04" name="Rectangle 103">
                <a:extLst>
                  <a:ext uri="{FF2B5EF4-FFF2-40B4-BE49-F238E27FC236}">
                    <a16:creationId xmlns:a16="http://schemas.microsoft.com/office/drawing/2014/main" id="{49D01163-A894-A248-A53E-E89ECFD33446}"/>
                  </a:ext>
                </a:extLst>
              </p:cNvPr>
              <p:cNvSpPr/>
              <p:nvPr/>
            </p:nvSpPr>
            <p:spPr>
              <a:xfrm>
                <a:off x="15143518" y="9306882"/>
                <a:ext cx="4033429" cy="523220"/>
              </a:xfrm>
              <a:prstGeom prst="rect">
                <a:avLst/>
              </a:prstGeom>
            </p:spPr>
            <p:txBody>
              <a:bodyPr wrap="square">
                <a:spAutoFit/>
              </a:bodyPr>
              <a:lstStyle/>
              <a:p>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4" name="Group 13">
              <a:extLst>
                <a:ext uri="{FF2B5EF4-FFF2-40B4-BE49-F238E27FC236}">
                  <a16:creationId xmlns:a16="http://schemas.microsoft.com/office/drawing/2014/main" id="{C921D9CA-AFB5-944C-AA40-206ACF3CE500}"/>
                </a:ext>
              </a:extLst>
            </p:cNvPr>
            <p:cNvGrpSpPr/>
            <p:nvPr/>
          </p:nvGrpSpPr>
          <p:grpSpPr>
            <a:xfrm>
              <a:off x="12935476" y="11357712"/>
              <a:ext cx="7965381" cy="1091080"/>
              <a:chOff x="12998366" y="11357712"/>
              <a:chExt cx="7965381" cy="1091080"/>
            </a:xfrm>
          </p:grpSpPr>
          <p:sp>
            <p:nvSpPr>
              <p:cNvPr id="106" name="TextBox 105">
                <a:extLst>
                  <a:ext uri="{FF2B5EF4-FFF2-40B4-BE49-F238E27FC236}">
                    <a16:creationId xmlns:a16="http://schemas.microsoft.com/office/drawing/2014/main" id="{BF9C7E03-FD76-634A-A4AA-E42C2A2E8BAC}"/>
                  </a:ext>
                </a:extLst>
              </p:cNvPr>
              <p:cNvSpPr txBox="1"/>
              <p:nvPr/>
            </p:nvSpPr>
            <p:spPr>
              <a:xfrm>
                <a:off x="12998366" y="11866388"/>
                <a:ext cx="7965381"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07" name="Rectangle 106">
                <a:extLst>
                  <a:ext uri="{FF2B5EF4-FFF2-40B4-BE49-F238E27FC236}">
                    <a16:creationId xmlns:a16="http://schemas.microsoft.com/office/drawing/2014/main" id="{26B49068-9445-0D4C-94A1-3A649A092199}"/>
                  </a:ext>
                </a:extLst>
              </p:cNvPr>
              <p:cNvSpPr/>
              <p:nvPr/>
            </p:nvSpPr>
            <p:spPr>
              <a:xfrm>
                <a:off x="12998368" y="11357712"/>
                <a:ext cx="4033429" cy="523220"/>
              </a:xfrm>
              <a:prstGeom prst="rect">
                <a:avLst/>
              </a:prstGeom>
            </p:spPr>
            <p:txBody>
              <a:bodyPr wrap="square">
                <a:spAutoFit/>
              </a:bodyPr>
              <a:lstStyle/>
              <a:p>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5" name="Group 14">
              <a:extLst>
                <a:ext uri="{FF2B5EF4-FFF2-40B4-BE49-F238E27FC236}">
                  <a16:creationId xmlns:a16="http://schemas.microsoft.com/office/drawing/2014/main" id="{D7A8F4E8-115E-3141-A55F-60278F17ABAA}"/>
                </a:ext>
              </a:extLst>
            </p:cNvPr>
            <p:cNvGrpSpPr/>
            <p:nvPr/>
          </p:nvGrpSpPr>
          <p:grpSpPr>
            <a:xfrm>
              <a:off x="3579223" y="3559028"/>
              <a:ext cx="7794014" cy="1091015"/>
              <a:chOff x="3579223" y="3271098"/>
              <a:chExt cx="7794014" cy="1091015"/>
            </a:xfrm>
          </p:grpSpPr>
          <p:sp>
            <p:nvSpPr>
              <p:cNvPr id="113" name="TextBox 112">
                <a:extLst>
                  <a:ext uri="{FF2B5EF4-FFF2-40B4-BE49-F238E27FC236}">
                    <a16:creationId xmlns:a16="http://schemas.microsoft.com/office/drawing/2014/main" id="{0A2913C8-2686-A943-B4F9-73CA7265C0D0}"/>
                  </a:ext>
                </a:extLst>
              </p:cNvPr>
              <p:cNvSpPr txBox="1"/>
              <p:nvPr/>
            </p:nvSpPr>
            <p:spPr>
              <a:xfrm flipH="1">
                <a:off x="3579223" y="3779774"/>
                <a:ext cx="7794014" cy="582339"/>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14" name="Rectangle 113">
                <a:extLst>
                  <a:ext uri="{FF2B5EF4-FFF2-40B4-BE49-F238E27FC236}">
                    <a16:creationId xmlns:a16="http://schemas.microsoft.com/office/drawing/2014/main" id="{8D96441D-C792-B948-914B-940E62C08D56}"/>
                  </a:ext>
                </a:extLst>
              </p:cNvPr>
              <p:cNvSpPr/>
              <p:nvPr/>
            </p:nvSpPr>
            <p:spPr>
              <a:xfrm flipH="1">
                <a:off x="7339807" y="3271098"/>
                <a:ext cx="4033429" cy="523220"/>
              </a:xfrm>
              <a:prstGeom prst="rect">
                <a:avLst/>
              </a:prstGeom>
            </p:spPr>
            <p:txBody>
              <a:bodyPr wrap="square">
                <a:spAutoFit/>
              </a:bodyPr>
              <a:lstStyle/>
              <a:p>
                <a:pPr algn="r"/>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6" name="Group 15">
              <a:extLst>
                <a:ext uri="{FF2B5EF4-FFF2-40B4-BE49-F238E27FC236}">
                  <a16:creationId xmlns:a16="http://schemas.microsoft.com/office/drawing/2014/main" id="{E360E76F-9DF6-D04D-A4C7-07CC479EF2DB}"/>
                </a:ext>
              </a:extLst>
            </p:cNvPr>
            <p:cNvGrpSpPr/>
            <p:nvPr/>
          </p:nvGrpSpPr>
          <p:grpSpPr>
            <a:xfrm>
              <a:off x="1440118" y="5508614"/>
              <a:ext cx="7794014" cy="1091080"/>
              <a:chOff x="1440118" y="5269817"/>
              <a:chExt cx="7794014" cy="1091080"/>
            </a:xfrm>
          </p:grpSpPr>
          <p:sp>
            <p:nvSpPr>
              <p:cNvPr id="116" name="TextBox 115">
                <a:extLst>
                  <a:ext uri="{FF2B5EF4-FFF2-40B4-BE49-F238E27FC236}">
                    <a16:creationId xmlns:a16="http://schemas.microsoft.com/office/drawing/2014/main" id="{1B4C070C-B47F-4C43-B6B9-E51E0BBD0F96}"/>
                  </a:ext>
                </a:extLst>
              </p:cNvPr>
              <p:cNvSpPr txBox="1"/>
              <p:nvPr/>
            </p:nvSpPr>
            <p:spPr>
              <a:xfrm flipH="1">
                <a:off x="1440118" y="5778493"/>
                <a:ext cx="7794014" cy="582404"/>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17" name="Rectangle 116">
                <a:extLst>
                  <a:ext uri="{FF2B5EF4-FFF2-40B4-BE49-F238E27FC236}">
                    <a16:creationId xmlns:a16="http://schemas.microsoft.com/office/drawing/2014/main" id="{3FAFF574-4A89-E246-BC83-D408D08F4CC5}"/>
                  </a:ext>
                </a:extLst>
              </p:cNvPr>
              <p:cNvSpPr/>
              <p:nvPr/>
            </p:nvSpPr>
            <p:spPr>
              <a:xfrm flipH="1">
                <a:off x="5200702" y="5269817"/>
                <a:ext cx="4033429" cy="523220"/>
              </a:xfrm>
              <a:prstGeom prst="rect">
                <a:avLst/>
              </a:prstGeom>
            </p:spPr>
            <p:txBody>
              <a:bodyPr wrap="square">
                <a:spAutoFit/>
              </a:bodyPr>
              <a:lstStyle/>
              <a:p>
                <a:pPr algn="r"/>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7" name="Group 16">
              <a:extLst>
                <a:ext uri="{FF2B5EF4-FFF2-40B4-BE49-F238E27FC236}">
                  <a16:creationId xmlns:a16="http://schemas.microsoft.com/office/drawing/2014/main" id="{B511848D-4ED3-0B4B-A88C-5C4BF8F97505}"/>
                </a:ext>
              </a:extLst>
            </p:cNvPr>
            <p:cNvGrpSpPr/>
            <p:nvPr/>
          </p:nvGrpSpPr>
          <p:grpSpPr>
            <a:xfrm>
              <a:off x="604091" y="7629939"/>
              <a:ext cx="7794014" cy="1091080"/>
              <a:chOff x="577965" y="7368680"/>
              <a:chExt cx="7794014" cy="1091080"/>
            </a:xfrm>
          </p:grpSpPr>
          <p:sp>
            <p:nvSpPr>
              <p:cNvPr id="119" name="TextBox 118">
                <a:extLst>
                  <a:ext uri="{FF2B5EF4-FFF2-40B4-BE49-F238E27FC236}">
                    <a16:creationId xmlns:a16="http://schemas.microsoft.com/office/drawing/2014/main" id="{FE75B066-599D-1F4B-9683-477C94F3919C}"/>
                  </a:ext>
                </a:extLst>
              </p:cNvPr>
              <p:cNvSpPr txBox="1"/>
              <p:nvPr/>
            </p:nvSpPr>
            <p:spPr>
              <a:xfrm flipH="1">
                <a:off x="577965" y="7877356"/>
                <a:ext cx="7794014" cy="582404"/>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20" name="Rectangle 119">
                <a:extLst>
                  <a:ext uri="{FF2B5EF4-FFF2-40B4-BE49-F238E27FC236}">
                    <a16:creationId xmlns:a16="http://schemas.microsoft.com/office/drawing/2014/main" id="{ED81BC75-BF9B-8C45-A5C4-960FCD1222A1}"/>
                  </a:ext>
                </a:extLst>
              </p:cNvPr>
              <p:cNvSpPr/>
              <p:nvPr/>
            </p:nvSpPr>
            <p:spPr>
              <a:xfrm flipH="1">
                <a:off x="4338549" y="7368680"/>
                <a:ext cx="4033429" cy="523220"/>
              </a:xfrm>
              <a:prstGeom prst="rect">
                <a:avLst/>
              </a:prstGeom>
            </p:spPr>
            <p:txBody>
              <a:bodyPr wrap="square">
                <a:spAutoFit/>
              </a:bodyPr>
              <a:lstStyle/>
              <a:p>
                <a:pPr algn="r"/>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8" name="Group 17">
              <a:extLst>
                <a:ext uri="{FF2B5EF4-FFF2-40B4-BE49-F238E27FC236}">
                  <a16:creationId xmlns:a16="http://schemas.microsoft.com/office/drawing/2014/main" id="{9AB8D91E-EC4B-8A45-B8ED-502DAAAA10EC}"/>
                </a:ext>
              </a:extLst>
            </p:cNvPr>
            <p:cNvGrpSpPr/>
            <p:nvPr/>
          </p:nvGrpSpPr>
          <p:grpSpPr>
            <a:xfrm>
              <a:off x="1691058" y="9669121"/>
              <a:ext cx="7794014" cy="1091080"/>
              <a:chOff x="1612680" y="9486239"/>
              <a:chExt cx="7794014" cy="1091080"/>
            </a:xfrm>
          </p:grpSpPr>
          <p:sp>
            <p:nvSpPr>
              <p:cNvPr id="122" name="TextBox 121">
                <a:extLst>
                  <a:ext uri="{FF2B5EF4-FFF2-40B4-BE49-F238E27FC236}">
                    <a16:creationId xmlns:a16="http://schemas.microsoft.com/office/drawing/2014/main" id="{836F73B8-EC0F-8847-91A4-90FEA1E1D554}"/>
                  </a:ext>
                </a:extLst>
              </p:cNvPr>
              <p:cNvSpPr txBox="1"/>
              <p:nvPr/>
            </p:nvSpPr>
            <p:spPr>
              <a:xfrm flipH="1">
                <a:off x="1612680" y="9994915"/>
                <a:ext cx="7794014" cy="582404"/>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23" name="Rectangle 122">
                <a:extLst>
                  <a:ext uri="{FF2B5EF4-FFF2-40B4-BE49-F238E27FC236}">
                    <a16:creationId xmlns:a16="http://schemas.microsoft.com/office/drawing/2014/main" id="{A9BFDAC8-CAD1-5B49-BA5B-6339751F6935}"/>
                  </a:ext>
                </a:extLst>
              </p:cNvPr>
              <p:cNvSpPr/>
              <p:nvPr/>
            </p:nvSpPr>
            <p:spPr>
              <a:xfrm flipH="1">
                <a:off x="5373264" y="9486239"/>
                <a:ext cx="4033429" cy="523220"/>
              </a:xfrm>
              <a:prstGeom prst="rect">
                <a:avLst/>
              </a:prstGeom>
            </p:spPr>
            <p:txBody>
              <a:bodyPr wrap="square">
                <a:spAutoFit/>
              </a:bodyPr>
              <a:lstStyle/>
              <a:p>
                <a:pPr algn="r"/>
                <a:r>
                  <a:rPr lang="en-US" sz="2800"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4400" dirty="0">
                  <a:solidFill>
                    <a:schemeClr val="tx2"/>
                  </a:solidFill>
                  <a:latin typeface="Roboto Medium" panose="02000000000000000000" pitchFamily="2" charset="0"/>
                  <a:ea typeface="Roboto Medium" panose="02000000000000000000" pitchFamily="2" charset="0"/>
                  <a:cs typeface="Montserrat" charset="0"/>
                </a:endParaRPr>
              </a:p>
            </p:txBody>
          </p:sp>
        </p:grpSp>
      </p:grpSp>
      <p:sp>
        <p:nvSpPr>
          <p:cNvPr id="69" name="CuadroTexto 350">
            <a:extLst>
              <a:ext uri="{FF2B5EF4-FFF2-40B4-BE49-F238E27FC236}">
                <a16:creationId xmlns:a16="http://schemas.microsoft.com/office/drawing/2014/main" id="{CDA99A74-B409-1947-8D2A-07F0967E5FDE}"/>
              </a:ext>
            </a:extLst>
          </p:cNvPr>
          <p:cNvSpPr txBox="1"/>
          <p:nvPr/>
        </p:nvSpPr>
        <p:spPr>
          <a:xfrm>
            <a:off x="7624145" y="1022190"/>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Tree>
    <p:extLst>
      <p:ext uri="{BB962C8B-B14F-4D97-AF65-F5344CB8AC3E}">
        <p14:creationId xmlns:p14="http://schemas.microsoft.com/office/powerpoint/2010/main" val="193423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24">
            <a:extLst>
              <a:ext uri="{FF2B5EF4-FFF2-40B4-BE49-F238E27FC236}">
                <a16:creationId xmlns:a16="http://schemas.microsoft.com/office/drawing/2014/main" id="{5DA413B1-B545-F44C-BC7A-80A0B709CDC9}"/>
              </a:ext>
            </a:extLst>
          </p:cNvPr>
          <p:cNvSpPr/>
          <p:nvPr/>
        </p:nvSpPr>
        <p:spPr>
          <a:xfrm>
            <a:off x="17243304" y="3681473"/>
            <a:ext cx="1593336" cy="159333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23">
            <a:extLst>
              <a:ext uri="{FF2B5EF4-FFF2-40B4-BE49-F238E27FC236}">
                <a16:creationId xmlns:a16="http://schemas.microsoft.com/office/drawing/2014/main" id="{D2081A07-DADE-8E45-8B43-57FF3E388277}"/>
              </a:ext>
            </a:extLst>
          </p:cNvPr>
          <p:cNvGrpSpPr/>
          <p:nvPr/>
        </p:nvGrpSpPr>
        <p:grpSpPr>
          <a:xfrm>
            <a:off x="15822920" y="5953047"/>
            <a:ext cx="4434104" cy="4434104"/>
            <a:chOff x="5634118" y="2834934"/>
            <a:chExt cx="1512168" cy="1512168"/>
          </a:xfrm>
          <a:solidFill>
            <a:schemeClr val="tx2"/>
          </a:solidFill>
        </p:grpSpPr>
        <p:sp>
          <p:nvSpPr>
            <p:cNvPr id="121" name="Oval 22">
              <a:extLst>
                <a:ext uri="{FF2B5EF4-FFF2-40B4-BE49-F238E27FC236}">
                  <a16:creationId xmlns:a16="http://schemas.microsoft.com/office/drawing/2014/main" id="{66FBD03F-780E-8244-97DB-F3C44B545827}"/>
                </a:ext>
              </a:extLst>
            </p:cNvPr>
            <p:cNvSpPr/>
            <p:nvPr/>
          </p:nvSpPr>
          <p:spPr>
            <a:xfrm>
              <a:off x="5724128" y="2924944"/>
              <a:ext cx="1332148" cy="1332148"/>
            </a:xfrm>
            <a:prstGeom prst="ellipse">
              <a:avLst/>
            </a:prstGeom>
            <a:grp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2">
              <a:extLst>
                <a:ext uri="{FF2B5EF4-FFF2-40B4-BE49-F238E27FC236}">
                  <a16:creationId xmlns:a16="http://schemas.microsoft.com/office/drawing/2014/main" id="{EE974EF8-6494-4745-8D09-FFFD8C495FEF}"/>
                </a:ext>
              </a:extLst>
            </p:cNvPr>
            <p:cNvSpPr/>
            <p:nvPr/>
          </p:nvSpPr>
          <p:spPr>
            <a:xfrm>
              <a:off x="5634118" y="2834934"/>
              <a:ext cx="1512168" cy="1512168"/>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Oval 27">
            <a:extLst>
              <a:ext uri="{FF2B5EF4-FFF2-40B4-BE49-F238E27FC236}">
                <a16:creationId xmlns:a16="http://schemas.microsoft.com/office/drawing/2014/main" id="{BD9FB51A-09BE-9641-A158-2A94220AAC38}"/>
              </a:ext>
            </a:extLst>
          </p:cNvPr>
          <p:cNvSpPr/>
          <p:nvPr/>
        </p:nvSpPr>
        <p:spPr>
          <a:xfrm>
            <a:off x="17243304" y="11103777"/>
            <a:ext cx="1593336" cy="159333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28">
            <a:extLst>
              <a:ext uri="{FF2B5EF4-FFF2-40B4-BE49-F238E27FC236}">
                <a16:creationId xmlns:a16="http://schemas.microsoft.com/office/drawing/2014/main" id="{7D1932DC-9BD9-274A-B53C-421750A0A27E}"/>
              </a:ext>
            </a:extLst>
          </p:cNvPr>
          <p:cNvSpPr/>
          <p:nvPr/>
        </p:nvSpPr>
        <p:spPr>
          <a:xfrm>
            <a:off x="14705521" y="4766924"/>
            <a:ext cx="1593336" cy="1593336"/>
          </a:xfrm>
          <a:prstGeom prst="ellipse">
            <a:avLst/>
          </a:prstGeom>
          <a:solidFill>
            <a:schemeClr val="accent4"/>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29">
            <a:extLst>
              <a:ext uri="{FF2B5EF4-FFF2-40B4-BE49-F238E27FC236}">
                <a16:creationId xmlns:a16="http://schemas.microsoft.com/office/drawing/2014/main" id="{909B0882-937C-5143-AF16-9C979AE3D85E}"/>
              </a:ext>
            </a:extLst>
          </p:cNvPr>
          <p:cNvSpPr/>
          <p:nvPr/>
        </p:nvSpPr>
        <p:spPr>
          <a:xfrm>
            <a:off x="19872149" y="9908831"/>
            <a:ext cx="1593336" cy="1593336"/>
          </a:xfrm>
          <a:prstGeom prst="ellipse">
            <a:avLst/>
          </a:prstGeom>
          <a:solidFill>
            <a:schemeClr val="accent4"/>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30">
            <a:extLst>
              <a:ext uri="{FF2B5EF4-FFF2-40B4-BE49-F238E27FC236}">
                <a16:creationId xmlns:a16="http://schemas.microsoft.com/office/drawing/2014/main" id="{BA7E9CBB-49BF-2E44-B748-FF7974FE9283}"/>
              </a:ext>
            </a:extLst>
          </p:cNvPr>
          <p:cNvSpPr/>
          <p:nvPr/>
        </p:nvSpPr>
        <p:spPr>
          <a:xfrm>
            <a:off x="20952226" y="7373431"/>
            <a:ext cx="1593336" cy="1593336"/>
          </a:xfrm>
          <a:prstGeom prst="ellipse">
            <a:avLst/>
          </a:prstGeom>
          <a:solidFill>
            <a:schemeClr val="accent3"/>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31">
            <a:extLst>
              <a:ext uri="{FF2B5EF4-FFF2-40B4-BE49-F238E27FC236}">
                <a16:creationId xmlns:a16="http://schemas.microsoft.com/office/drawing/2014/main" id="{076D454A-1DE9-E846-B730-EE7FE25A15AD}"/>
              </a:ext>
            </a:extLst>
          </p:cNvPr>
          <p:cNvSpPr/>
          <p:nvPr/>
        </p:nvSpPr>
        <p:spPr>
          <a:xfrm>
            <a:off x="13491533" y="7373431"/>
            <a:ext cx="1593336" cy="1593336"/>
          </a:xfrm>
          <a:prstGeom prst="ellipse">
            <a:avLst/>
          </a:prstGeom>
          <a:solidFill>
            <a:schemeClr val="accent3"/>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32">
            <a:extLst>
              <a:ext uri="{FF2B5EF4-FFF2-40B4-BE49-F238E27FC236}">
                <a16:creationId xmlns:a16="http://schemas.microsoft.com/office/drawing/2014/main" id="{4C8F44A5-82E5-3740-9543-13130925D9A0}"/>
              </a:ext>
            </a:extLst>
          </p:cNvPr>
          <p:cNvSpPr/>
          <p:nvPr/>
        </p:nvSpPr>
        <p:spPr>
          <a:xfrm>
            <a:off x="20067020" y="4897843"/>
            <a:ext cx="1593336" cy="1593336"/>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a:extLst>
              <a:ext uri="{FF2B5EF4-FFF2-40B4-BE49-F238E27FC236}">
                <a16:creationId xmlns:a16="http://schemas.microsoft.com/office/drawing/2014/main" id="{1C2F095A-3699-5F40-890D-7D9383297256}"/>
              </a:ext>
            </a:extLst>
          </p:cNvPr>
          <p:cNvSpPr/>
          <p:nvPr/>
        </p:nvSpPr>
        <p:spPr>
          <a:xfrm>
            <a:off x="14641275" y="10153705"/>
            <a:ext cx="1593336" cy="1593336"/>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35">
            <a:extLst>
              <a:ext uri="{FF2B5EF4-FFF2-40B4-BE49-F238E27FC236}">
                <a16:creationId xmlns:a16="http://schemas.microsoft.com/office/drawing/2014/main" id="{925A5696-4612-1A40-BE7D-19E21F513A84}"/>
              </a:ext>
            </a:extLst>
          </p:cNvPr>
          <p:cNvCxnSpPr>
            <a:cxnSpLocks/>
            <a:stCxn id="72" idx="5"/>
            <a:endCxn id="124" idx="1"/>
          </p:cNvCxnSpPr>
          <p:nvPr/>
        </p:nvCxnSpPr>
        <p:spPr>
          <a:xfrm>
            <a:off x="16065518" y="6126921"/>
            <a:ext cx="406761" cy="475485"/>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39">
            <a:extLst>
              <a:ext uri="{FF2B5EF4-FFF2-40B4-BE49-F238E27FC236}">
                <a16:creationId xmlns:a16="http://schemas.microsoft.com/office/drawing/2014/main" id="{914EA67D-A9D7-0149-9CA9-288A2F347996}"/>
              </a:ext>
            </a:extLst>
          </p:cNvPr>
          <p:cNvCxnSpPr>
            <a:cxnSpLocks/>
            <a:stCxn id="83" idx="6"/>
            <a:endCxn id="124" idx="2"/>
          </p:cNvCxnSpPr>
          <p:nvPr/>
        </p:nvCxnSpPr>
        <p:spPr>
          <a:xfrm>
            <a:off x="15084869" y="8170099"/>
            <a:ext cx="738051" cy="0"/>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42">
            <a:extLst>
              <a:ext uri="{FF2B5EF4-FFF2-40B4-BE49-F238E27FC236}">
                <a16:creationId xmlns:a16="http://schemas.microsoft.com/office/drawing/2014/main" id="{2220ACD9-2B4B-1B4A-A876-776D0EBBC7F1}"/>
              </a:ext>
            </a:extLst>
          </p:cNvPr>
          <p:cNvCxnSpPr>
            <a:cxnSpLocks/>
            <a:stCxn id="85" idx="7"/>
            <a:endCxn id="124" idx="3"/>
          </p:cNvCxnSpPr>
          <p:nvPr/>
        </p:nvCxnSpPr>
        <p:spPr>
          <a:xfrm flipV="1">
            <a:off x="16001272" y="9737792"/>
            <a:ext cx="471007" cy="649252"/>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45">
            <a:extLst>
              <a:ext uri="{FF2B5EF4-FFF2-40B4-BE49-F238E27FC236}">
                <a16:creationId xmlns:a16="http://schemas.microsoft.com/office/drawing/2014/main" id="{D60D497D-10B1-D642-8666-29862A9E50F8}"/>
              </a:ext>
            </a:extLst>
          </p:cNvPr>
          <p:cNvCxnSpPr>
            <a:cxnSpLocks/>
            <a:stCxn id="71" idx="0"/>
            <a:endCxn id="124" idx="4"/>
          </p:cNvCxnSpPr>
          <p:nvPr/>
        </p:nvCxnSpPr>
        <p:spPr>
          <a:xfrm flipV="1">
            <a:off x="18039972" y="10387151"/>
            <a:ext cx="0" cy="716626"/>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51">
            <a:extLst>
              <a:ext uri="{FF2B5EF4-FFF2-40B4-BE49-F238E27FC236}">
                <a16:creationId xmlns:a16="http://schemas.microsoft.com/office/drawing/2014/main" id="{E2A5D6E1-D851-A04A-BBB8-D2837B70CB1E}"/>
              </a:ext>
            </a:extLst>
          </p:cNvPr>
          <p:cNvCxnSpPr>
            <a:cxnSpLocks/>
            <a:stCxn id="81" idx="1"/>
            <a:endCxn id="124" idx="5"/>
          </p:cNvCxnSpPr>
          <p:nvPr/>
        </p:nvCxnSpPr>
        <p:spPr>
          <a:xfrm flipH="1" flipV="1">
            <a:off x="19607665" y="9737792"/>
            <a:ext cx="497823" cy="404378"/>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54">
            <a:extLst>
              <a:ext uri="{FF2B5EF4-FFF2-40B4-BE49-F238E27FC236}">
                <a16:creationId xmlns:a16="http://schemas.microsoft.com/office/drawing/2014/main" id="{FCD6F6C1-6E97-8342-BEE6-4B91CCAF9C02}"/>
              </a:ext>
            </a:extLst>
          </p:cNvPr>
          <p:cNvCxnSpPr>
            <a:cxnSpLocks/>
            <a:stCxn id="82" idx="2"/>
            <a:endCxn id="124" idx="6"/>
          </p:cNvCxnSpPr>
          <p:nvPr/>
        </p:nvCxnSpPr>
        <p:spPr>
          <a:xfrm flipH="1">
            <a:off x="20257024" y="8170099"/>
            <a:ext cx="695202" cy="0"/>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57">
            <a:extLst>
              <a:ext uri="{FF2B5EF4-FFF2-40B4-BE49-F238E27FC236}">
                <a16:creationId xmlns:a16="http://schemas.microsoft.com/office/drawing/2014/main" id="{8A73CBE2-FDD2-CD4A-8109-EB5AD01727FB}"/>
              </a:ext>
            </a:extLst>
          </p:cNvPr>
          <p:cNvCxnSpPr>
            <a:cxnSpLocks/>
            <a:stCxn id="84" idx="3"/>
            <a:endCxn id="124" idx="7"/>
          </p:cNvCxnSpPr>
          <p:nvPr/>
        </p:nvCxnSpPr>
        <p:spPr>
          <a:xfrm flipH="1">
            <a:off x="19607665" y="6257840"/>
            <a:ext cx="692694" cy="34456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60">
            <a:extLst>
              <a:ext uri="{FF2B5EF4-FFF2-40B4-BE49-F238E27FC236}">
                <a16:creationId xmlns:a16="http://schemas.microsoft.com/office/drawing/2014/main" id="{B69C4C78-5D8A-9942-9355-CF89FD9DB2FA}"/>
              </a:ext>
            </a:extLst>
          </p:cNvPr>
          <p:cNvCxnSpPr>
            <a:cxnSpLocks/>
            <a:stCxn id="69" idx="4"/>
            <a:endCxn id="124" idx="0"/>
          </p:cNvCxnSpPr>
          <p:nvPr/>
        </p:nvCxnSpPr>
        <p:spPr>
          <a:xfrm>
            <a:off x="18039972" y="5274809"/>
            <a:ext cx="0" cy="678238"/>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35">
            <a:extLst>
              <a:ext uri="{FF2B5EF4-FFF2-40B4-BE49-F238E27FC236}">
                <a16:creationId xmlns:a16="http://schemas.microsoft.com/office/drawing/2014/main" id="{24E9EAF2-4E63-224D-93AE-85C2913FC466}"/>
              </a:ext>
            </a:extLst>
          </p:cNvPr>
          <p:cNvCxnSpPr>
            <a:cxnSpLocks/>
            <a:stCxn id="84" idx="3"/>
          </p:cNvCxnSpPr>
          <p:nvPr/>
        </p:nvCxnSpPr>
        <p:spPr>
          <a:xfrm flipH="1">
            <a:off x="19473015" y="6257840"/>
            <a:ext cx="827344" cy="751711"/>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sp>
        <p:nvSpPr>
          <p:cNvPr id="156" name="Right Arrow 155">
            <a:extLst>
              <a:ext uri="{FF2B5EF4-FFF2-40B4-BE49-F238E27FC236}">
                <a16:creationId xmlns:a16="http://schemas.microsoft.com/office/drawing/2014/main" id="{9EAEFC3A-8679-3646-BC9F-040D73D8A42F}"/>
              </a:ext>
            </a:extLst>
          </p:cNvPr>
          <p:cNvSpPr/>
          <p:nvPr/>
        </p:nvSpPr>
        <p:spPr>
          <a:xfrm>
            <a:off x="1832088" y="10622595"/>
            <a:ext cx="1976378" cy="1536122"/>
          </a:xfrm>
          <a:prstGeom prst="rightArrow">
            <a:avLst>
              <a:gd name="adj1" fmla="val 76691"/>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Arrow 156">
            <a:extLst>
              <a:ext uri="{FF2B5EF4-FFF2-40B4-BE49-F238E27FC236}">
                <a16:creationId xmlns:a16="http://schemas.microsoft.com/office/drawing/2014/main" id="{D39FA206-686C-774C-B198-9B1007508866}"/>
              </a:ext>
            </a:extLst>
          </p:cNvPr>
          <p:cNvSpPr/>
          <p:nvPr/>
        </p:nvSpPr>
        <p:spPr>
          <a:xfrm>
            <a:off x="1832088" y="8475557"/>
            <a:ext cx="1976378" cy="1536122"/>
          </a:xfrm>
          <a:prstGeom prst="rightArrow">
            <a:avLst>
              <a:gd name="adj1" fmla="val 76691"/>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230053FB-2651-C947-AF88-65621D52F8B7}"/>
              </a:ext>
            </a:extLst>
          </p:cNvPr>
          <p:cNvSpPr/>
          <p:nvPr/>
        </p:nvSpPr>
        <p:spPr>
          <a:xfrm>
            <a:off x="1832088" y="6328519"/>
            <a:ext cx="1976378" cy="1536122"/>
          </a:xfrm>
          <a:prstGeom prst="rightArrow">
            <a:avLst>
              <a:gd name="adj1" fmla="val 76691"/>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a:extLst>
              <a:ext uri="{FF2B5EF4-FFF2-40B4-BE49-F238E27FC236}">
                <a16:creationId xmlns:a16="http://schemas.microsoft.com/office/drawing/2014/main" id="{0DAEE8AC-A81E-324D-8940-AF8C849F6442}"/>
              </a:ext>
            </a:extLst>
          </p:cNvPr>
          <p:cNvSpPr/>
          <p:nvPr/>
        </p:nvSpPr>
        <p:spPr>
          <a:xfrm>
            <a:off x="1832088" y="4181481"/>
            <a:ext cx="1976378" cy="1536122"/>
          </a:xfrm>
          <a:prstGeom prst="rightArrow">
            <a:avLst>
              <a:gd name="adj1" fmla="val 76691"/>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C18A4E8A-5913-1746-B203-82A1C7DF00D7}"/>
              </a:ext>
            </a:extLst>
          </p:cNvPr>
          <p:cNvSpPr txBox="1"/>
          <p:nvPr/>
        </p:nvSpPr>
        <p:spPr>
          <a:xfrm>
            <a:off x="1955840" y="4541975"/>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162" name="TextBox 161">
            <a:extLst>
              <a:ext uri="{FF2B5EF4-FFF2-40B4-BE49-F238E27FC236}">
                <a16:creationId xmlns:a16="http://schemas.microsoft.com/office/drawing/2014/main" id="{0A98E1AD-D5F5-094F-B4AB-46B31E701414}"/>
              </a:ext>
            </a:extLst>
          </p:cNvPr>
          <p:cNvSpPr txBox="1"/>
          <p:nvPr/>
        </p:nvSpPr>
        <p:spPr>
          <a:xfrm>
            <a:off x="1955840" y="6692355"/>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164" name="TextBox 163">
            <a:extLst>
              <a:ext uri="{FF2B5EF4-FFF2-40B4-BE49-F238E27FC236}">
                <a16:creationId xmlns:a16="http://schemas.microsoft.com/office/drawing/2014/main" id="{7C82B159-5544-5A41-A72E-4461144B0C51}"/>
              </a:ext>
            </a:extLst>
          </p:cNvPr>
          <p:cNvSpPr txBox="1"/>
          <p:nvPr/>
        </p:nvSpPr>
        <p:spPr>
          <a:xfrm>
            <a:off x="1955840" y="8842735"/>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166" name="TextBox 165">
            <a:extLst>
              <a:ext uri="{FF2B5EF4-FFF2-40B4-BE49-F238E27FC236}">
                <a16:creationId xmlns:a16="http://schemas.microsoft.com/office/drawing/2014/main" id="{2301A440-6270-874E-8290-4534C6CD15F1}"/>
              </a:ext>
            </a:extLst>
          </p:cNvPr>
          <p:cNvSpPr txBox="1"/>
          <p:nvPr/>
        </p:nvSpPr>
        <p:spPr>
          <a:xfrm>
            <a:off x="1928131" y="10993115"/>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nvGrpSpPr>
          <p:cNvPr id="39" name="Group 38">
            <a:extLst>
              <a:ext uri="{FF2B5EF4-FFF2-40B4-BE49-F238E27FC236}">
                <a16:creationId xmlns:a16="http://schemas.microsoft.com/office/drawing/2014/main" id="{E8DDACC4-498D-A74A-8391-C2F8E8E84B81}"/>
              </a:ext>
            </a:extLst>
          </p:cNvPr>
          <p:cNvGrpSpPr/>
          <p:nvPr/>
        </p:nvGrpSpPr>
        <p:grpSpPr>
          <a:xfrm>
            <a:off x="4437193" y="4310143"/>
            <a:ext cx="7957036" cy="1294659"/>
            <a:chOff x="14444903" y="4650250"/>
            <a:chExt cx="7957036" cy="1294659"/>
          </a:xfrm>
        </p:grpSpPr>
        <p:sp>
          <p:nvSpPr>
            <p:cNvPr id="168" name="TextBox 167">
              <a:extLst>
                <a:ext uri="{FF2B5EF4-FFF2-40B4-BE49-F238E27FC236}">
                  <a16:creationId xmlns:a16="http://schemas.microsoft.com/office/drawing/2014/main" id="{C711EEEF-F3E5-D044-993F-21A7FB50F939}"/>
                </a:ext>
              </a:extLst>
            </p:cNvPr>
            <p:cNvSpPr txBox="1"/>
            <p:nvPr/>
          </p:nvSpPr>
          <p:spPr>
            <a:xfrm>
              <a:off x="14444903" y="5362505"/>
              <a:ext cx="7957036"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69" name="Rectangle 168">
              <a:extLst>
                <a:ext uri="{FF2B5EF4-FFF2-40B4-BE49-F238E27FC236}">
                  <a16:creationId xmlns:a16="http://schemas.microsoft.com/office/drawing/2014/main" id="{CF82DC56-C51A-E84A-9964-F7049A18E503}"/>
                </a:ext>
              </a:extLst>
            </p:cNvPr>
            <p:cNvSpPr/>
            <p:nvPr/>
          </p:nvSpPr>
          <p:spPr>
            <a:xfrm>
              <a:off x="144449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70" name="Group 169">
            <a:extLst>
              <a:ext uri="{FF2B5EF4-FFF2-40B4-BE49-F238E27FC236}">
                <a16:creationId xmlns:a16="http://schemas.microsoft.com/office/drawing/2014/main" id="{96642E46-9526-D142-8B72-9FE257BFE36D}"/>
              </a:ext>
            </a:extLst>
          </p:cNvPr>
          <p:cNvGrpSpPr/>
          <p:nvPr/>
        </p:nvGrpSpPr>
        <p:grpSpPr>
          <a:xfrm>
            <a:off x="4437193" y="6438711"/>
            <a:ext cx="7957036" cy="1294659"/>
            <a:chOff x="14444903" y="4650250"/>
            <a:chExt cx="7957036" cy="1294659"/>
          </a:xfrm>
        </p:grpSpPr>
        <p:sp>
          <p:nvSpPr>
            <p:cNvPr id="171" name="TextBox 170">
              <a:extLst>
                <a:ext uri="{FF2B5EF4-FFF2-40B4-BE49-F238E27FC236}">
                  <a16:creationId xmlns:a16="http://schemas.microsoft.com/office/drawing/2014/main" id="{5E446AB9-9C45-F84F-B1D8-425E774B7F4F}"/>
                </a:ext>
              </a:extLst>
            </p:cNvPr>
            <p:cNvSpPr txBox="1"/>
            <p:nvPr/>
          </p:nvSpPr>
          <p:spPr>
            <a:xfrm>
              <a:off x="14444903" y="5362505"/>
              <a:ext cx="7957036"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72" name="Rectangle 171">
              <a:extLst>
                <a:ext uri="{FF2B5EF4-FFF2-40B4-BE49-F238E27FC236}">
                  <a16:creationId xmlns:a16="http://schemas.microsoft.com/office/drawing/2014/main" id="{8232FDDF-4720-644F-BD1B-854D8957F317}"/>
                </a:ext>
              </a:extLst>
            </p:cNvPr>
            <p:cNvSpPr/>
            <p:nvPr/>
          </p:nvSpPr>
          <p:spPr>
            <a:xfrm>
              <a:off x="144449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73" name="Group 172">
            <a:extLst>
              <a:ext uri="{FF2B5EF4-FFF2-40B4-BE49-F238E27FC236}">
                <a16:creationId xmlns:a16="http://schemas.microsoft.com/office/drawing/2014/main" id="{2E48E5AB-E725-874F-B83C-C2662EAE035B}"/>
              </a:ext>
            </a:extLst>
          </p:cNvPr>
          <p:cNvGrpSpPr/>
          <p:nvPr/>
        </p:nvGrpSpPr>
        <p:grpSpPr>
          <a:xfrm>
            <a:off x="4437193" y="8596288"/>
            <a:ext cx="7957036" cy="1294659"/>
            <a:chOff x="14444903" y="4650250"/>
            <a:chExt cx="7957036" cy="1294659"/>
          </a:xfrm>
        </p:grpSpPr>
        <p:sp>
          <p:nvSpPr>
            <p:cNvPr id="174" name="TextBox 173">
              <a:extLst>
                <a:ext uri="{FF2B5EF4-FFF2-40B4-BE49-F238E27FC236}">
                  <a16:creationId xmlns:a16="http://schemas.microsoft.com/office/drawing/2014/main" id="{86CB3B44-1E49-1741-AA14-5D58ED23F568}"/>
                </a:ext>
              </a:extLst>
            </p:cNvPr>
            <p:cNvSpPr txBox="1"/>
            <p:nvPr/>
          </p:nvSpPr>
          <p:spPr>
            <a:xfrm>
              <a:off x="14444903" y="5362505"/>
              <a:ext cx="7957036"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75" name="Rectangle 174">
              <a:extLst>
                <a:ext uri="{FF2B5EF4-FFF2-40B4-BE49-F238E27FC236}">
                  <a16:creationId xmlns:a16="http://schemas.microsoft.com/office/drawing/2014/main" id="{22BF087E-3260-494C-B888-6E4FD1DBB695}"/>
                </a:ext>
              </a:extLst>
            </p:cNvPr>
            <p:cNvSpPr/>
            <p:nvPr/>
          </p:nvSpPr>
          <p:spPr>
            <a:xfrm>
              <a:off x="144449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76" name="Group 175">
            <a:extLst>
              <a:ext uri="{FF2B5EF4-FFF2-40B4-BE49-F238E27FC236}">
                <a16:creationId xmlns:a16="http://schemas.microsoft.com/office/drawing/2014/main" id="{60AEF671-9C41-4D4C-94B4-41659AA5DC2F}"/>
              </a:ext>
            </a:extLst>
          </p:cNvPr>
          <p:cNvGrpSpPr/>
          <p:nvPr/>
        </p:nvGrpSpPr>
        <p:grpSpPr>
          <a:xfrm>
            <a:off x="4437193" y="10743326"/>
            <a:ext cx="7957036" cy="1294659"/>
            <a:chOff x="14444903" y="4650250"/>
            <a:chExt cx="7957036" cy="1294659"/>
          </a:xfrm>
        </p:grpSpPr>
        <p:sp>
          <p:nvSpPr>
            <p:cNvPr id="177" name="TextBox 176">
              <a:extLst>
                <a:ext uri="{FF2B5EF4-FFF2-40B4-BE49-F238E27FC236}">
                  <a16:creationId xmlns:a16="http://schemas.microsoft.com/office/drawing/2014/main" id="{08486836-5A68-D547-ADA1-75473B8146C0}"/>
                </a:ext>
              </a:extLst>
            </p:cNvPr>
            <p:cNvSpPr txBox="1"/>
            <p:nvPr/>
          </p:nvSpPr>
          <p:spPr>
            <a:xfrm>
              <a:off x="14444903" y="5362505"/>
              <a:ext cx="7957036"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a:t>
              </a:r>
            </a:p>
          </p:txBody>
        </p:sp>
        <p:sp>
          <p:nvSpPr>
            <p:cNvPr id="178" name="Rectangle 177">
              <a:extLst>
                <a:ext uri="{FF2B5EF4-FFF2-40B4-BE49-F238E27FC236}">
                  <a16:creationId xmlns:a16="http://schemas.microsoft.com/office/drawing/2014/main" id="{CE2C6997-F4AA-E84A-B311-E988A9633BFE}"/>
                </a:ext>
              </a:extLst>
            </p:cNvPr>
            <p:cNvSpPr/>
            <p:nvPr/>
          </p:nvSpPr>
          <p:spPr>
            <a:xfrm>
              <a:off x="144449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1" name="Group 40">
            <a:extLst>
              <a:ext uri="{FF2B5EF4-FFF2-40B4-BE49-F238E27FC236}">
                <a16:creationId xmlns:a16="http://schemas.microsoft.com/office/drawing/2014/main" id="{39019256-D881-A148-B21A-88C952AC4B4F}"/>
              </a:ext>
            </a:extLst>
          </p:cNvPr>
          <p:cNvGrpSpPr/>
          <p:nvPr/>
        </p:nvGrpSpPr>
        <p:grpSpPr>
          <a:xfrm>
            <a:off x="17611873" y="4026221"/>
            <a:ext cx="856198" cy="856198"/>
            <a:chOff x="5212865" y="13205592"/>
            <a:chExt cx="856198" cy="856198"/>
          </a:xfrm>
          <a:solidFill>
            <a:schemeClr val="bg1"/>
          </a:solidFill>
        </p:grpSpPr>
        <p:sp>
          <p:nvSpPr>
            <p:cNvPr id="179" name="Freeform 178">
              <a:extLst>
                <a:ext uri="{FF2B5EF4-FFF2-40B4-BE49-F238E27FC236}">
                  <a16:creationId xmlns:a16="http://schemas.microsoft.com/office/drawing/2014/main" id="{1D71DFA4-742A-8145-8C3D-D55739EADE32}"/>
                </a:ext>
              </a:extLst>
            </p:cNvPr>
            <p:cNvSpPr/>
            <p:nvPr/>
          </p:nvSpPr>
          <p:spPr>
            <a:xfrm>
              <a:off x="5212865" y="13205592"/>
              <a:ext cx="856198" cy="856198"/>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0" name="Freeform 179">
              <a:extLst>
                <a:ext uri="{FF2B5EF4-FFF2-40B4-BE49-F238E27FC236}">
                  <a16:creationId xmlns:a16="http://schemas.microsoft.com/office/drawing/2014/main" id="{151B3A77-2A39-374B-8B80-C3D6B23823E5}"/>
                </a:ext>
              </a:extLst>
            </p:cNvPr>
            <p:cNvSpPr/>
            <p:nvPr/>
          </p:nvSpPr>
          <p:spPr>
            <a:xfrm>
              <a:off x="5416377" y="13296479"/>
              <a:ext cx="441930" cy="44193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2" name="Group 41">
            <a:extLst>
              <a:ext uri="{FF2B5EF4-FFF2-40B4-BE49-F238E27FC236}">
                <a16:creationId xmlns:a16="http://schemas.microsoft.com/office/drawing/2014/main" id="{A32A596C-7CB0-D14D-A503-A09543497152}"/>
              </a:ext>
            </a:extLst>
          </p:cNvPr>
          <p:cNvGrpSpPr/>
          <p:nvPr/>
        </p:nvGrpSpPr>
        <p:grpSpPr>
          <a:xfrm>
            <a:off x="20458063" y="5283864"/>
            <a:ext cx="827877" cy="821293"/>
            <a:chOff x="12883739" y="13220080"/>
            <a:chExt cx="827877" cy="821293"/>
          </a:xfrm>
          <a:solidFill>
            <a:schemeClr val="bg1"/>
          </a:solidFill>
        </p:grpSpPr>
        <p:sp>
          <p:nvSpPr>
            <p:cNvPr id="181" name="Freeform 180">
              <a:extLst>
                <a:ext uri="{FF2B5EF4-FFF2-40B4-BE49-F238E27FC236}">
                  <a16:creationId xmlns:a16="http://schemas.microsoft.com/office/drawing/2014/main" id="{FEBCEA88-99D1-A640-8E9F-8A2CF1FA102E}"/>
                </a:ext>
              </a:extLst>
            </p:cNvPr>
            <p:cNvSpPr/>
            <p:nvPr/>
          </p:nvSpPr>
          <p:spPr>
            <a:xfrm>
              <a:off x="13350696" y="13683746"/>
              <a:ext cx="360920" cy="357627"/>
            </a:xfrm>
            <a:custGeom>
              <a:avLst/>
              <a:gdLst/>
              <a:ahLst/>
              <a:cxnLst>
                <a:cxn ang="3cd4">
                  <a:pos x="hc" y="t"/>
                </a:cxn>
                <a:cxn ang="cd2">
                  <a:pos x="l" y="vc"/>
                </a:cxn>
                <a:cxn ang="cd4">
                  <a:pos x="hc" y="b"/>
                </a:cxn>
                <a:cxn ang="0">
                  <a:pos x="r" y="vc"/>
                </a:cxn>
              </a:cxnLst>
              <a:rect l="l" t="t" r="r" b="b"/>
              <a:pathLst>
                <a:path w="549" h="544">
                  <a:moveTo>
                    <a:pt x="132" y="86"/>
                  </a:moveTo>
                  <a:lnTo>
                    <a:pt x="131" y="86"/>
                  </a:lnTo>
                  <a:cubicBezTo>
                    <a:pt x="119" y="86"/>
                    <a:pt x="108" y="91"/>
                    <a:pt x="99" y="99"/>
                  </a:cubicBezTo>
                  <a:cubicBezTo>
                    <a:pt x="82" y="117"/>
                    <a:pt x="82" y="146"/>
                    <a:pt x="100" y="163"/>
                  </a:cubicBezTo>
                  <a:lnTo>
                    <a:pt x="381" y="441"/>
                  </a:lnTo>
                  <a:lnTo>
                    <a:pt x="445" y="381"/>
                  </a:lnTo>
                  <a:lnTo>
                    <a:pt x="164" y="99"/>
                  </a:lnTo>
                  <a:cubicBezTo>
                    <a:pt x="155" y="90"/>
                    <a:pt x="144" y="86"/>
                    <a:pt x="132" y="86"/>
                  </a:cubicBezTo>
                  <a:close/>
                  <a:moveTo>
                    <a:pt x="381" y="544"/>
                  </a:moveTo>
                  <a:cubicBezTo>
                    <a:pt x="370" y="544"/>
                    <a:pt x="359" y="540"/>
                    <a:pt x="350" y="532"/>
                  </a:cubicBezTo>
                  <a:lnTo>
                    <a:pt x="39" y="224"/>
                  </a:lnTo>
                  <a:cubicBezTo>
                    <a:pt x="-12" y="174"/>
                    <a:pt x="-13" y="91"/>
                    <a:pt x="38" y="39"/>
                  </a:cubicBezTo>
                  <a:cubicBezTo>
                    <a:pt x="63" y="14"/>
                    <a:pt x="96" y="0"/>
                    <a:pt x="131" y="0"/>
                  </a:cubicBezTo>
                  <a:cubicBezTo>
                    <a:pt x="166" y="0"/>
                    <a:pt x="200" y="13"/>
                    <a:pt x="225" y="38"/>
                  </a:cubicBezTo>
                  <a:lnTo>
                    <a:pt x="537" y="351"/>
                  </a:lnTo>
                  <a:cubicBezTo>
                    <a:pt x="545" y="359"/>
                    <a:pt x="549" y="371"/>
                    <a:pt x="549" y="382"/>
                  </a:cubicBezTo>
                  <a:cubicBezTo>
                    <a:pt x="549" y="394"/>
                    <a:pt x="544" y="405"/>
                    <a:pt x="536" y="413"/>
                  </a:cubicBezTo>
                  <a:lnTo>
                    <a:pt x="410" y="533"/>
                  </a:lnTo>
                  <a:cubicBezTo>
                    <a:pt x="402" y="540"/>
                    <a:pt x="391" y="544"/>
                    <a:pt x="381" y="5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2" name="Freeform 181">
              <a:extLst>
                <a:ext uri="{FF2B5EF4-FFF2-40B4-BE49-F238E27FC236}">
                  <a16:creationId xmlns:a16="http://schemas.microsoft.com/office/drawing/2014/main" id="{4351C4DE-308D-AD40-AD92-50382411D7E7}"/>
                </a:ext>
              </a:extLst>
            </p:cNvPr>
            <p:cNvSpPr/>
            <p:nvPr/>
          </p:nvSpPr>
          <p:spPr>
            <a:xfrm>
              <a:off x="12883739" y="13220080"/>
              <a:ext cx="552577" cy="552577"/>
            </a:xfrm>
            <a:custGeom>
              <a:avLst/>
              <a:gdLst/>
              <a:ahLst/>
              <a:cxnLst>
                <a:cxn ang="3cd4">
                  <a:pos x="hc" y="t"/>
                </a:cxn>
                <a:cxn ang="cd2">
                  <a:pos x="l" y="vc"/>
                </a:cxn>
                <a:cxn ang="cd4">
                  <a:pos x="hc" y="b"/>
                </a:cxn>
                <a:cxn ang="0">
                  <a:pos x="r" y="vc"/>
                </a:cxn>
              </a:cxnLst>
              <a:rect l="l" t="t" r="r" b="b"/>
              <a:pathLst>
                <a:path w="840" h="840">
                  <a:moveTo>
                    <a:pt x="420" y="86"/>
                  </a:moveTo>
                  <a:cubicBezTo>
                    <a:pt x="236" y="86"/>
                    <a:pt x="86" y="236"/>
                    <a:pt x="86" y="420"/>
                  </a:cubicBezTo>
                  <a:cubicBezTo>
                    <a:pt x="86" y="604"/>
                    <a:pt x="236" y="754"/>
                    <a:pt x="420" y="754"/>
                  </a:cubicBezTo>
                  <a:cubicBezTo>
                    <a:pt x="604" y="754"/>
                    <a:pt x="754" y="604"/>
                    <a:pt x="754" y="420"/>
                  </a:cubicBezTo>
                  <a:cubicBezTo>
                    <a:pt x="754" y="236"/>
                    <a:pt x="604" y="86"/>
                    <a:pt x="420" y="86"/>
                  </a:cubicBezTo>
                  <a:close/>
                  <a:moveTo>
                    <a:pt x="420" y="840"/>
                  </a:moveTo>
                  <a:cubicBezTo>
                    <a:pt x="188" y="840"/>
                    <a:pt x="0" y="651"/>
                    <a:pt x="0" y="420"/>
                  </a:cubicBezTo>
                  <a:cubicBezTo>
                    <a:pt x="0" y="188"/>
                    <a:pt x="188" y="0"/>
                    <a:pt x="420" y="0"/>
                  </a:cubicBezTo>
                  <a:cubicBezTo>
                    <a:pt x="651" y="0"/>
                    <a:pt x="840" y="188"/>
                    <a:pt x="840" y="420"/>
                  </a:cubicBezTo>
                  <a:cubicBezTo>
                    <a:pt x="840" y="651"/>
                    <a:pt x="651" y="840"/>
                    <a:pt x="420" y="8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3" name="Group 42">
            <a:extLst>
              <a:ext uri="{FF2B5EF4-FFF2-40B4-BE49-F238E27FC236}">
                <a16:creationId xmlns:a16="http://schemas.microsoft.com/office/drawing/2014/main" id="{FF764EE1-9AC4-F944-A476-3D318557F3BE}"/>
              </a:ext>
            </a:extLst>
          </p:cNvPr>
          <p:cNvGrpSpPr/>
          <p:nvPr/>
        </p:nvGrpSpPr>
        <p:grpSpPr>
          <a:xfrm>
            <a:off x="21415635" y="7812471"/>
            <a:ext cx="666517" cy="715255"/>
            <a:chOff x="12961455" y="14524795"/>
            <a:chExt cx="666517" cy="715255"/>
          </a:xfrm>
          <a:solidFill>
            <a:schemeClr val="bg1"/>
          </a:solidFill>
        </p:grpSpPr>
        <p:sp>
          <p:nvSpPr>
            <p:cNvPr id="183" name="Freeform 182">
              <a:extLst>
                <a:ext uri="{FF2B5EF4-FFF2-40B4-BE49-F238E27FC236}">
                  <a16:creationId xmlns:a16="http://schemas.microsoft.com/office/drawing/2014/main" id="{A61EA4EB-5858-304F-9C1D-82C54F85AA1C}"/>
                </a:ext>
              </a:extLst>
            </p:cNvPr>
            <p:cNvSpPr/>
            <p:nvPr/>
          </p:nvSpPr>
          <p:spPr>
            <a:xfrm>
              <a:off x="12961455" y="14775727"/>
              <a:ext cx="666517" cy="464323"/>
            </a:xfrm>
            <a:custGeom>
              <a:avLst/>
              <a:gdLst/>
              <a:ahLst/>
              <a:cxnLst>
                <a:cxn ang="3cd4">
                  <a:pos x="hc" y="t"/>
                </a:cxn>
                <a:cxn ang="cd2">
                  <a:pos x="l" y="vc"/>
                </a:cxn>
                <a:cxn ang="cd4">
                  <a:pos x="hc" y="b"/>
                </a:cxn>
                <a:cxn ang="0">
                  <a:pos x="r" y="vc"/>
                </a:cxn>
              </a:cxnLst>
              <a:rect l="l" t="t" r="r" b="b"/>
              <a:pathLst>
                <a:path w="1013" h="706">
                  <a:moveTo>
                    <a:pt x="953" y="0"/>
                  </a:moveTo>
                  <a:lnTo>
                    <a:pt x="661" y="0"/>
                  </a:lnTo>
                  <a:cubicBezTo>
                    <a:pt x="637" y="0"/>
                    <a:pt x="617" y="19"/>
                    <a:pt x="617" y="43"/>
                  </a:cubicBezTo>
                  <a:cubicBezTo>
                    <a:pt x="617" y="67"/>
                    <a:pt x="637" y="86"/>
                    <a:pt x="661" y="86"/>
                  </a:cubicBezTo>
                  <a:lnTo>
                    <a:pt x="927" y="86"/>
                  </a:lnTo>
                  <a:lnTo>
                    <a:pt x="927" y="620"/>
                  </a:lnTo>
                  <a:lnTo>
                    <a:pt x="86" y="620"/>
                  </a:lnTo>
                  <a:lnTo>
                    <a:pt x="86" y="86"/>
                  </a:lnTo>
                  <a:lnTo>
                    <a:pt x="350" y="86"/>
                  </a:lnTo>
                  <a:cubicBezTo>
                    <a:pt x="374" y="86"/>
                    <a:pt x="393" y="67"/>
                    <a:pt x="393" y="43"/>
                  </a:cubicBezTo>
                  <a:cubicBezTo>
                    <a:pt x="393" y="19"/>
                    <a:pt x="374" y="0"/>
                    <a:pt x="350" y="0"/>
                  </a:cubicBezTo>
                  <a:lnTo>
                    <a:pt x="60" y="0"/>
                  </a:lnTo>
                  <a:cubicBezTo>
                    <a:pt x="27" y="0"/>
                    <a:pt x="0" y="27"/>
                    <a:pt x="0" y="60"/>
                  </a:cubicBezTo>
                  <a:lnTo>
                    <a:pt x="0" y="646"/>
                  </a:lnTo>
                  <a:cubicBezTo>
                    <a:pt x="0" y="679"/>
                    <a:pt x="27" y="706"/>
                    <a:pt x="60" y="706"/>
                  </a:cubicBezTo>
                  <a:lnTo>
                    <a:pt x="953" y="706"/>
                  </a:lnTo>
                  <a:cubicBezTo>
                    <a:pt x="986" y="706"/>
                    <a:pt x="1013" y="679"/>
                    <a:pt x="1013" y="646"/>
                  </a:cubicBezTo>
                  <a:lnTo>
                    <a:pt x="1013" y="60"/>
                  </a:lnTo>
                  <a:cubicBezTo>
                    <a:pt x="1013" y="27"/>
                    <a:pt x="986" y="0"/>
                    <a:pt x="95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4" name="Freeform 183">
              <a:extLst>
                <a:ext uri="{FF2B5EF4-FFF2-40B4-BE49-F238E27FC236}">
                  <a16:creationId xmlns:a16="http://schemas.microsoft.com/office/drawing/2014/main" id="{8B6A4DF0-3ADC-994A-A60F-23AEBC635DF0}"/>
                </a:ext>
              </a:extLst>
            </p:cNvPr>
            <p:cNvSpPr/>
            <p:nvPr/>
          </p:nvSpPr>
          <p:spPr>
            <a:xfrm>
              <a:off x="13135988" y="14524795"/>
              <a:ext cx="324038" cy="487374"/>
            </a:xfrm>
            <a:custGeom>
              <a:avLst/>
              <a:gdLst/>
              <a:ahLst/>
              <a:cxnLst>
                <a:cxn ang="3cd4">
                  <a:pos x="hc" y="t"/>
                </a:cxn>
                <a:cxn ang="cd2">
                  <a:pos x="l" y="vc"/>
                </a:cxn>
                <a:cxn ang="cd4">
                  <a:pos x="hc" y="b"/>
                </a:cxn>
                <a:cxn ang="0">
                  <a:pos x="r" y="vc"/>
                </a:cxn>
              </a:cxnLst>
              <a:rect l="l" t="t" r="r" b="b"/>
              <a:pathLst>
                <a:path w="493" h="741">
                  <a:moveTo>
                    <a:pt x="43" y="290"/>
                  </a:moveTo>
                  <a:cubicBezTo>
                    <a:pt x="54" y="290"/>
                    <a:pt x="65" y="285"/>
                    <a:pt x="74" y="277"/>
                  </a:cubicBezTo>
                  <a:lnTo>
                    <a:pt x="204" y="147"/>
                  </a:lnTo>
                  <a:lnTo>
                    <a:pt x="203" y="698"/>
                  </a:lnTo>
                  <a:cubicBezTo>
                    <a:pt x="203" y="722"/>
                    <a:pt x="222" y="741"/>
                    <a:pt x="246" y="741"/>
                  </a:cubicBezTo>
                  <a:cubicBezTo>
                    <a:pt x="270" y="741"/>
                    <a:pt x="289" y="722"/>
                    <a:pt x="289" y="698"/>
                  </a:cubicBezTo>
                  <a:lnTo>
                    <a:pt x="290" y="147"/>
                  </a:lnTo>
                  <a:lnTo>
                    <a:pt x="420" y="277"/>
                  </a:lnTo>
                  <a:cubicBezTo>
                    <a:pt x="428" y="285"/>
                    <a:pt x="439" y="290"/>
                    <a:pt x="450" y="290"/>
                  </a:cubicBezTo>
                  <a:cubicBezTo>
                    <a:pt x="461" y="290"/>
                    <a:pt x="472" y="285"/>
                    <a:pt x="481" y="277"/>
                  </a:cubicBezTo>
                  <a:cubicBezTo>
                    <a:pt x="498" y="260"/>
                    <a:pt x="497" y="233"/>
                    <a:pt x="481" y="216"/>
                  </a:cubicBezTo>
                  <a:lnTo>
                    <a:pt x="277" y="13"/>
                  </a:lnTo>
                  <a:cubicBezTo>
                    <a:pt x="277" y="12"/>
                    <a:pt x="276" y="11"/>
                    <a:pt x="275" y="11"/>
                  </a:cubicBezTo>
                  <a:cubicBezTo>
                    <a:pt x="275" y="10"/>
                    <a:pt x="274" y="10"/>
                    <a:pt x="274" y="10"/>
                  </a:cubicBezTo>
                  <a:cubicBezTo>
                    <a:pt x="273" y="9"/>
                    <a:pt x="272" y="8"/>
                    <a:pt x="272" y="8"/>
                  </a:cubicBezTo>
                  <a:cubicBezTo>
                    <a:pt x="271" y="8"/>
                    <a:pt x="271" y="7"/>
                    <a:pt x="271" y="7"/>
                  </a:cubicBezTo>
                  <a:cubicBezTo>
                    <a:pt x="270" y="7"/>
                    <a:pt x="269" y="6"/>
                    <a:pt x="268" y="5"/>
                  </a:cubicBezTo>
                  <a:lnTo>
                    <a:pt x="267" y="5"/>
                  </a:lnTo>
                  <a:cubicBezTo>
                    <a:pt x="267" y="5"/>
                    <a:pt x="266" y="5"/>
                    <a:pt x="266" y="4"/>
                  </a:cubicBezTo>
                  <a:cubicBezTo>
                    <a:pt x="265" y="4"/>
                    <a:pt x="264" y="4"/>
                    <a:pt x="264" y="4"/>
                  </a:cubicBezTo>
                  <a:cubicBezTo>
                    <a:pt x="264" y="4"/>
                    <a:pt x="264" y="3"/>
                    <a:pt x="263" y="3"/>
                  </a:cubicBezTo>
                  <a:cubicBezTo>
                    <a:pt x="262" y="3"/>
                    <a:pt x="261" y="2"/>
                    <a:pt x="260" y="2"/>
                  </a:cubicBezTo>
                  <a:lnTo>
                    <a:pt x="259" y="2"/>
                  </a:lnTo>
                  <a:cubicBezTo>
                    <a:pt x="258" y="1"/>
                    <a:pt x="257" y="1"/>
                    <a:pt x="255" y="1"/>
                  </a:cubicBezTo>
                  <a:cubicBezTo>
                    <a:pt x="252" y="0"/>
                    <a:pt x="250" y="0"/>
                    <a:pt x="247" y="0"/>
                  </a:cubicBezTo>
                  <a:cubicBezTo>
                    <a:pt x="238" y="0"/>
                    <a:pt x="229" y="3"/>
                    <a:pt x="221" y="9"/>
                  </a:cubicBezTo>
                  <a:cubicBezTo>
                    <a:pt x="219" y="10"/>
                    <a:pt x="218" y="11"/>
                    <a:pt x="216" y="13"/>
                  </a:cubicBezTo>
                  <a:lnTo>
                    <a:pt x="13" y="216"/>
                  </a:lnTo>
                  <a:cubicBezTo>
                    <a:pt x="-4" y="233"/>
                    <a:pt x="-4" y="260"/>
                    <a:pt x="13" y="277"/>
                  </a:cubicBezTo>
                  <a:cubicBezTo>
                    <a:pt x="21" y="285"/>
                    <a:pt x="32" y="290"/>
                    <a:pt x="43" y="2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85" name="Freeform 184">
            <a:extLst>
              <a:ext uri="{FF2B5EF4-FFF2-40B4-BE49-F238E27FC236}">
                <a16:creationId xmlns:a16="http://schemas.microsoft.com/office/drawing/2014/main" id="{D93AAB68-455A-3A40-A469-AA95A05478B1}"/>
              </a:ext>
            </a:extLst>
          </p:cNvPr>
          <p:cNvSpPr/>
          <p:nvPr/>
        </p:nvSpPr>
        <p:spPr>
          <a:xfrm>
            <a:off x="20300359" y="10356505"/>
            <a:ext cx="752137" cy="709986"/>
          </a:xfrm>
          <a:custGeom>
            <a:avLst/>
            <a:gdLst/>
            <a:ahLst/>
            <a:cxnLst>
              <a:cxn ang="3cd4">
                <a:pos x="hc" y="t"/>
              </a:cxn>
              <a:cxn ang="cd2">
                <a:pos x="l" y="vc"/>
              </a:cxn>
              <a:cxn ang="cd4">
                <a:pos x="hc" y="b"/>
              </a:cxn>
              <a:cxn ang="0">
                <a:pos x="r" y="vc"/>
              </a:cxn>
            </a:cxnLst>
            <a:rect l="l" t="t" r="r" b="b"/>
            <a:pathLst>
              <a:path w="1143" h="1079">
                <a:moveTo>
                  <a:pt x="1057" y="705"/>
                </a:moveTo>
                <a:lnTo>
                  <a:pt x="1056" y="885"/>
                </a:lnTo>
                <a:lnTo>
                  <a:pt x="615" y="985"/>
                </a:lnTo>
                <a:lnTo>
                  <a:pt x="615" y="371"/>
                </a:lnTo>
                <a:lnTo>
                  <a:pt x="615" y="176"/>
                </a:lnTo>
                <a:cubicBezTo>
                  <a:pt x="615" y="175"/>
                  <a:pt x="615" y="175"/>
                  <a:pt x="615" y="174"/>
                </a:cubicBezTo>
                <a:lnTo>
                  <a:pt x="615" y="145"/>
                </a:lnTo>
                <a:lnTo>
                  <a:pt x="1057" y="91"/>
                </a:lnTo>
                <a:close/>
                <a:moveTo>
                  <a:pt x="86" y="807"/>
                </a:moveTo>
                <a:lnTo>
                  <a:pt x="88" y="174"/>
                </a:lnTo>
                <a:lnTo>
                  <a:pt x="88" y="90"/>
                </a:lnTo>
                <a:lnTo>
                  <a:pt x="528" y="144"/>
                </a:lnTo>
                <a:lnTo>
                  <a:pt x="529" y="371"/>
                </a:lnTo>
                <a:lnTo>
                  <a:pt x="529" y="983"/>
                </a:lnTo>
                <a:lnTo>
                  <a:pt x="86" y="883"/>
                </a:lnTo>
                <a:close/>
                <a:moveTo>
                  <a:pt x="1085" y="1"/>
                </a:moveTo>
                <a:cubicBezTo>
                  <a:pt x="1084" y="1"/>
                  <a:pt x="1082" y="2"/>
                  <a:pt x="1080" y="2"/>
                </a:cubicBezTo>
                <a:lnTo>
                  <a:pt x="582" y="63"/>
                </a:lnTo>
                <a:cubicBezTo>
                  <a:pt x="579" y="63"/>
                  <a:pt x="577" y="63"/>
                  <a:pt x="574" y="64"/>
                </a:cubicBezTo>
                <a:cubicBezTo>
                  <a:pt x="570" y="62"/>
                  <a:pt x="565" y="61"/>
                  <a:pt x="560" y="61"/>
                </a:cubicBezTo>
                <a:lnTo>
                  <a:pt x="65" y="0"/>
                </a:lnTo>
                <a:cubicBezTo>
                  <a:pt x="63" y="0"/>
                  <a:pt x="61" y="0"/>
                  <a:pt x="59" y="0"/>
                </a:cubicBezTo>
                <a:cubicBezTo>
                  <a:pt x="28" y="0"/>
                  <a:pt x="2" y="27"/>
                  <a:pt x="2" y="61"/>
                </a:cubicBezTo>
                <a:lnTo>
                  <a:pt x="2" y="174"/>
                </a:lnTo>
                <a:lnTo>
                  <a:pt x="0" y="807"/>
                </a:lnTo>
                <a:lnTo>
                  <a:pt x="0" y="903"/>
                </a:lnTo>
                <a:cubicBezTo>
                  <a:pt x="0" y="934"/>
                  <a:pt x="23" y="960"/>
                  <a:pt x="52" y="964"/>
                </a:cubicBezTo>
                <a:lnTo>
                  <a:pt x="548" y="1076"/>
                </a:lnTo>
                <a:cubicBezTo>
                  <a:pt x="551" y="1077"/>
                  <a:pt x="555" y="1077"/>
                  <a:pt x="558" y="1077"/>
                </a:cubicBezTo>
                <a:cubicBezTo>
                  <a:pt x="562" y="1077"/>
                  <a:pt x="565" y="1077"/>
                  <a:pt x="569" y="1076"/>
                </a:cubicBezTo>
                <a:cubicBezTo>
                  <a:pt x="575" y="1078"/>
                  <a:pt x="581" y="1079"/>
                  <a:pt x="587" y="1079"/>
                </a:cubicBezTo>
                <a:cubicBezTo>
                  <a:pt x="590" y="1079"/>
                  <a:pt x="593" y="1078"/>
                  <a:pt x="597" y="1078"/>
                </a:cubicBezTo>
                <a:lnTo>
                  <a:pt x="1091" y="966"/>
                </a:lnTo>
                <a:cubicBezTo>
                  <a:pt x="1119" y="962"/>
                  <a:pt x="1142" y="936"/>
                  <a:pt x="1142" y="905"/>
                </a:cubicBezTo>
                <a:lnTo>
                  <a:pt x="1143" y="705"/>
                </a:lnTo>
                <a:lnTo>
                  <a:pt x="1143" y="63"/>
                </a:lnTo>
                <a:cubicBezTo>
                  <a:pt x="1143" y="29"/>
                  <a:pt x="1117" y="1"/>
                  <a:pt x="1085" y="1"/>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4" name="Group 43">
            <a:extLst>
              <a:ext uri="{FF2B5EF4-FFF2-40B4-BE49-F238E27FC236}">
                <a16:creationId xmlns:a16="http://schemas.microsoft.com/office/drawing/2014/main" id="{B99CB058-756E-E34F-82AB-3B813550431B}"/>
              </a:ext>
            </a:extLst>
          </p:cNvPr>
          <p:cNvGrpSpPr/>
          <p:nvPr/>
        </p:nvGrpSpPr>
        <p:grpSpPr>
          <a:xfrm>
            <a:off x="15233804" y="5173297"/>
            <a:ext cx="536770" cy="636879"/>
            <a:chOff x="5372908" y="19677789"/>
            <a:chExt cx="536770" cy="636879"/>
          </a:xfrm>
          <a:solidFill>
            <a:schemeClr val="bg1"/>
          </a:solidFill>
        </p:grpSpPr>
        <p:sp>
          <p:nvSpPr>
            <p:cNvPr id="186" name="Freeform 185">
              <a:extLst>
                <a:ext uri="{FF2B5EF4-FFF2-40B4-BE49-F238E27FC236}">
                  <a16:creationId xmlns:a16="http://schemas.microsoft.com/office/drawing/2014/main" id="{2B209DC3-D28A-5444-8AE2-1B92A38FF50E}"/>
                </a:ext>
              </a:extLst>
            </p:cNvPr>
            <p:cNvSpPr/>
            <p:nvPr/>
          </p:nvSpPr>
          <p:spPr>
            <a:xfrm>
              <a:off x="5478945" y="19677789"/>
              <a:ext cx="324038" cy="488033"/>
            </a:xfrm>
            <a:custGeom>
              <a:avLst/>
              <a:gdLst/>
              <a:ahLst/>
              <a:cxnLst>
                <a:cxn ang="3cd4">
                  <a:pos x="hc" y="t"/>
                </a:cxn>
                <a:cxn ang="cd2">
                  <a:pos x="l" y="vc"/>
                </a:cxn>
                <a:cxn ang="cd4">
                  <a:pos x="hc" y="b"/>
                </a:cxn>
                <a:cxn ang="0">
                  <a:pos x="r" y="vc"/>
                </a:cxn>
              </a:cxnLst>
              <a:rect l="l" t="t" r="r" b="b"/>
              <a:pathLst>
                <a:path w="493" h="742">
                  <a:moveTo>
                    <a:pt x="216" y="729"/>
                  </a:moveTo>
                  <a:cubicBezTo>
                    <a:pt x="217" y="730"/>
                    <a:pt x="218" y="730"/>
                    <a:pt x="218" y="731"/>
                  </a:cubicBezTo>
                  <a:cubicBezTo>
                    <a:pt x="219" y="731"/>
                    <a:pt x="219" y="732"/>
                    <a:pt x="219" y="732"/>
                  </a:cubicBezTo>
                  <a:cubicBezTo>
                    <a:pt x="220" y="733"/>
                    <a:pt x="221" y="733"/>
                    <a:pt x="222" y="734"/>
                  </a:cubicBezTo>
                  <a:lnTo>
                    <a:pt x="223" y="734"/>
                  </a:lnTo>
                  <a:cubicBezTo>
                    <a:pt x="224" y="735"/>
                    <a:pt x="225" y="736"/>
                    <a:pt x="226" y="736"/>
                  </a:cubicBezTo>
                  <a:lnTo>
                    <a:pt x="226" y="737"/>
                  </a:lnTo>
                  <a:cubicBezTo>
                    <a:pt x="227" y="737"/>
                    <a:pt x="228" y="738"/>
                    <a:pt x="230" y="738"/>
                  </a:cubicBezTo>
                  <a:cubicBezTo>
                    <a:pt x="231" y="739"/>
                    <a:pt x="232" y="739"/>
                    <a:pt x="234" y="740"/>
                  </a:cubicBezTo>
                  <a:cubicBezTo>
                    <a:pt x="235" y="740"/>
                    <a:pt x="237" y="741"/>
                    <a:pt x="238" y="741"/>
                  </a:cubicBezTo>
                  <a:cubicBezTo>
                    <a:pt x="241" y="741"/>
                    <a:pt x="244" y="742"/>
                    <a:pt x="247" y="742"/>
                  </a:cubicBezTo>
                  <a:cubicBezTo>
                    <a:pt x="258" y="742"/>
                    <a:pt x="269" y="738"/>
                    <a:pt x="277" y="729"/>
                  </a:cubicBezTo>
                  <a:lnTo>
                    <a:pt x="481" y="526"/>
                  </a:lnTo>
                  <a:cubicBezTo>
                    <a:pt x="498" y="509"/>
                    <a:pt x="498" y="481"/>
                    <a:pt x="481" y="465"/>
                  </a:cubicBezTo>
                  <a:cubicBezTo>
                    <a:pt x="464" y="448"/>
                    <a:pt x="437" y="448"/>
                    <a:pt x="420" y="465"/>
                  </a:cubicBezTo>
                  <a:lnTo>
                    <a:pt x="290" y="595"/>
                  </a:lnTo>
                  <a:lnTo>
                    <a:pt x="291" y="44"/>
                  </a:lnTo>
                  <a:cubicBezTo>
                    <a:pt x="291" y="20"/>
                    <a:pt x="271" y="0"/>
                    <a:pt x="248" y="0"/>
                  </a:cubicBezTo>
                  <a:cubicBezTo>
                    <a:pt x="224" y="0"/>
                    <a:pt x="205" y="20"/>
                    <a:pt x="205" y="43"/>
                  </a:cubicBezTo>
                  <a:lnTo>
                    <a:pt x="204" y="595"/>
                  </a:lnTo>
                  <a:lnTo>
                    <a:pt x="74" y="465"/>
                  </a:lnTo>
                  <a:cubicBezTo>
                    <a:pt x="57" y="448"/>
                    <a:pt x="30" y="448"/>
                    <a:pt x="13" y="465"/>
                  </a:cubicBezTo>
                  <a:cubicBezTo>
                    <a:pt x="-4" y="482"/>
                    <a:pt x="-4" y="509"/>
                    <a:pt x="13" y="52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7" name="Freeform 186">
              <a:extLst>
                <a:ext uri="{FF2B5EF4-FFF2-40B4-BE49-F238E27FC236}">
                  <a16:creationId xmlns:a16="http://schemas.microsoft.com/office/drawing/2014/main" id="{8533EED0-7B97-A246-9E3E-5E8B33C2EE19}"/>
                </a:ext>
              </a:extLst>
            </p:cNvPr>
            <p:cNvSpPr/>
            <p:nvPr/>
          </p:nvSpPr>
          <p:spPr>
            <a:xfrm>
              <a:off x="5372908" y="20258686"/>
              <a:ext cx="536770" cy="55982"/>
            </a:xfrm>
            <a:custGeom>
              <a:avLst/>
              <a:gdLst/>
              <a:ahLst/>
              <a:cxnLst>
                <a:cxn ang="3cd4">
                  <a:pos x="hc" y="t"/>
                </a:cxn>
                <a:cxn ang="cd2">
                  <a:pos x="l" y="vc"/>
                </a:cxn>
                <a:cxn ang="cd4">
                  <a:pos x="hc" y="b"/>
                </a:cxn>
                <a:cxn ang="0">
                  <a:pos x="r" y="vc"/>
                </a:cxn>
              </a:cxnLst>
              <a:rect l="l" t="t" r="r" b="b"/>
              <a:pathLst>
                <a:path w="816" h="86">
                  <a:moveTo>
                    <a:pt x="773" y="0"/>
                  </a:moveTo>
                  <a:lnTo>
                    <a:pt x="43" y="0"/>
                  </a:lnTo>
                  <a:cubicBezTo>
                    <a:pt x="19" y="0"/>
                    <a:pt x="0" y="19"/>
                    <a:pt x="0" y="43"/>
                  </a:cubicBezTo>
                  <a:cubicBezTo>
                    <a:pt x="0" y="67"/>
                    <a:pt x="19" y="86"/>
                    <a:pt x="43" y="86"/>
                  </a:cubicBezTo>
                  <a:lnTo>
                    <a:pt x="773" y="86"/>
                  </a:lnTo>
                  <a:cubicBezTo>
                    <a:pt x="796" y="86"/>
                    <a:pt x="816" y="67"/>
                    <a:pt x="816" y="43"/>
                  </a:cubicBezTo>
                  <a:cubicBezTo>
                    <a:pt x="816" y="19"/>
                    <a:pt x="796" y="0"/>
                    <a:pt x="77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5" name="Group 44">
            <a:extLst>
              <a:ext uri="{FF2B5EF4-FFF2-40B4-BE49-F238E27FC236}">
                <a16:creationId xmlns:a16="http://schemas.microsoft.com/office/drawing/2014/main" id="{EEF6400A-75F7-B042-B93C-51019F3432E8}"/>
              </a:ext>
            </a:extLst>
          </p:cNvPr>
          <p:cNvGrpSpPr/>
          <p:nvPr/>
        </p:nvGrpSpPr>
        <p:grpSpPr>
          <a:xfrm>
            <a:off x="17663904" y="11567187"/>
            <a:ext cx="744892" cy="666516"/>
            <a:chOff x="5267530" y="22227941"/>
            <a:chExt cx="744892" cy="666516"/>
          </a:xfrm>
          <a:solidFill>
            <a:schemeClr val="bg1"/>
          </a:solidFill>
        </p:grpSpPr>
        <p:sp>
          <p:nvSpPr>
            <p:cNvPr id="188" name="Freeform 187">
              <a:extLst>
                <a:ext uri="{FF2B5EF4-FFF2-40B4-BE49-F238E27FC236}">
                  <a16:creationId xmlns:a16="http://schemas.microsoft.com/office/drawing/2014/main" id="{3F5E1E40-602A-3E4F-82FD-EA76F6B137DF}"/>
                </a:ext>
              </a:extLst>
            </p:cNvPr>
            <p:cNvSpPr/>
            <p:nvPr/>
          </p:nvSpPr>
          <p:spPr>
            <a:xfrm>
              <a:off x="5310340" y="22227941"/>
              <a:ext cx="702082" cy="2851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9" name="Freeform 188">
              <a:extLst>
                <a:ext uri="{FF2B5EF4-FFF2-40B4-BE49-F238E27FC236}">
                  <a16:creationId xmlns:a16="http://schemas.microsoft.com/office/drawing/2014/main" id="{6E315071-2C25-A94D-9EC8-03ED67E35BA4}"/>
                </a:ext>
              </a:extLst>
            </p:cNvPr>
            <p:cNvSpPr/>
            <p:nvPr/>
          </p:nvSpPr>
          <p:spPr>
            <a:xfrm>
              <a:off x="5267530" y="22609277"/>
              <a:ext cx="690227" cy="2851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90" name="Freeform 189">
            <a:extLst>
              <a:ext uri="{FF2B5EF4-FFF2-40B4-BE49-F238E27FC236}">
                <a16:creationId xmlns:a16="http://schemas.microsoft.com/office/drawing/2014/main" id="{DCEE5CDD-D9A9-B145-81A3-49FE4BF7F299}"/>
              </a:ext>
            </a:extLst>
          </p:cNvPr>
          <p:cNvSpPr/>
          <p:nvPr/>
        </p:nvSpPr>
        <p:spPr>
          <a:xfrm>
            <a:off x="13885332" y="7729815"/>
            <a:ext cx="880566" cy="880567"/>
          </a:xfrm>
          <a:custGeom>
            <a:avLst/>
            <a:gdLst/>
            <a:ahLst/>
            <a:cxnLst>
              <a:cxn ang="3cd4">
                <a:pos x="hc" y="t"/>
              </a:cxn>
              <a:cxn ang="cd2">
                <a:pos x="l" y="vc"/>
              </a:cxn>
              <a:cxn ang="cd4">
                <a:pos x="hc" y="b"/>
              </a:cxn>
              <a:cxn ang="0">
                <a:pos x="r" y="vc"/>
              </a:cxn>
            </a:cxnLst>
            <a:rect l="l" t="t" r="r" b="b"/>
            <a:pathLst>
              <a:path w="1338" h="1338">
                <a:moveTo>
                  <a:pt x="462" y="515"/>
                </a:moveTo>
                <a:close/>
                <a:moveTo>
                  <a:pt x="1020" y="889"/>
                </a:moveTo>
                <a:close/>
                <a:moveTo>
                  <a:pt x="287" y="86"/>
                </a:moveTo>
                <a:cubicBezTo>
                  <a:pt x="271" y="86"/>
                  <a:pt x="250" y="88"/>
                  <a:pt x="228" y="94"/>
                </a:cubicBezTo>
                <a:cubicBezTo>
                  <a:pt x="178" y="110"/>
                  <a:pt x="137" y="144"/>
                  <a:pt x="107" y="198"/>
                </a:cubicBezTo>
                <a:cubicBezTo>
                  <a:pt x="65" y="271"/>
                  <a:pt x="87" y="383"/>
                  <a:pt x="162" y="485"/>
                </a:cubicBezTo>
                <a:lnTo>
                  <a:pt x="172" y="499"/>
                </a:lnTo>
                <a:cubicBezTo>
                  <a:pt x="195" y="529"/>
                  <a:pt x="218" y="561"/>
                  <a:pt x="240" y="593"/>
                </a:cubicBezTo>
                <a:cubicBezTo>
                  <a:pt x="291" y="666"/>
                  <a:pt x="348" y="736"/>
                  <a:pt x="408" y="802"/>
                </a:cubicBezTo>
                <a:cubicBezTo>
                  <a:pt x="486" y="888"/>
                  <a:pt x="573" y="969"/>
                  <a:pt x="664" y="1041"/>
                </a:cubicBezTo>
                <a:cubicBezTo>
                  <a:pt x="699" y="1069"/>
                  <a:pt x="727" y="1092"/>
                  <a:pt x="752" y="1113"/>
                </a:cubicBezTo>
                <a:cubicBezTo>
                  <a:pt x="807" y="1158"/>
                  <a:pt x="947" y="1261"/>
                  <a:pt x="1071" y="1251"/>
                </a:cubicBezTo>
                <a:cubicBezTo>
                  <a:pt x="1129" y="1246"/>
                  <a:pt x="1183" y="1219"/>
                  <a:pt x="1215" y="1178"/>
                </a:cubicBezTo>
                <a:cubicBezTo>
                  <a:pt x="1244" y="1142"/>
                  <a:pt x="1256" y="1095"/>
                  <a:pt x="1250" y="1040"/>
                </a:cubicBezTo>
                <a:cubicBezTo>
                  <a:pt x="1231" y="1024"/>
                  <a:pt x="1190" y="989"/>
                  <a:pt x="1145" y="957"/>
                </a:cubicBezTo>
                <a:cubicBezTo>
                  <a:pt x="1061" y="896"/>
                  <a:pt x="1028" y="889"/>
                  <a:pt x="1020" y="889"/>
                </a:cubicBezTo>
                <a:cubicBezTo>
                  <a:pt x="1008" y="889"/>
                  <a:pt x="973" y="908"/>
                  <a:pt x="952" y="919"/>
                </a:cubicBezTo>
                <a:cubicBezTo>
                  <a:pt x="905" y="944"/>
                  <a:pt x="856" y="970"/>
                  <a:pt x="813" y="966"/>
                </a:cubicBezTo>
                <a:cubicBezTo>
                  <a:pt x="800" y="965"/>
                  <a:pt x="763" y="962"/>
                  <a:pt x="642" y="856"/>
                </a:cubicBezTo>
                <a:cubicBezTo>
                  <a:pt x="571" y="794"/>
                  <a:pt x="500" y="721"/>
                  <a:pt x="451" y="660"/>
                </a:cubicBezTo>
                <a:cubicBezTo>
                  <a:pt x="413" y="612"/>
                  <a:pt x="370" y="551"/>
                  <a:pt x="377" y="503"/>
                </a:cubicBezTo>
                <a:cubicBezTo>
                  <a:pt x="381" y="469"/>
                  <a:pt x="401" y="435"/>
                  <a:pt x="421" y="402"/>
                </a:cubicBezTo>
                <a:cubicBezTo>
                  <a:pt x="434" y="380"/>
                  <a:pt x="454" y="347"/>
                  <a:pt x="453" y="334"/>
                </a:cubicBezTo>
                <a:cubicBezTo>
                  <a:pt x="450" y="297"/>
                  <a:pt x="389" y="194"/>
                  <a:pt x="306" y="87"/>
                </a:cubicBezTo>
                <a:cubicBezTo>
                  <a:pt x="301" y="86"/>
                  <a:pt x="294" y="86"/>
                  <a:pt x="287" y="86"/>
                </a:cubicBezTo>
                <a:close/>
                <a:moveTo>
                  <a:pt x="1053" y="1338"/>
                </a:moveTo>
                <a:cubicBezTo>
                  <a:pt x="991" y="1338"/>
                  <a:pt x="924" y="1319"/>
                  <a:pt x="852" y="1282"/>
                </a:cubicBezTo>
                <a:cubicBezTo>
                  <a:pt x="787" y="1249"/>
                  <a:pt x="732" y="1208"/>
                  <a:pt x="698" y="1179"/>
                </a:cubicBezTo>
                <a:cubicBezTo>
                  <a:pt x="672" y="1158"/>
                  <a:pt x="645" y="1136"/>
                  <a:pt x="611" y="1109"/>
                </a:cubicBezTo>
                <a:cubicBezTo>
                  <a:pt x="515" y="1034"/>
                  <a:pt x="426" y="950"/>
                  <a:pt x="344" y="860"/>
                </a:cubicBezTo>
                <a:cubicBezTo>
                  <a:pt x="282" y="791"/>
                  <a:pt x="223" y="718"/>
                  <a:pt x="170" y="642"/>
                </a:cubicBezTo>
                <a:cubicBezTo>
                  <a:pt x="148" y="611"/>
                  <a:pt x="125" y="580"/>
                  <a:pt x="103" y="550"/>
                </a:cubicBezTo>
                <a:lnTo>
                  <a:pt x="93" y="536"/>
                </a:lnTo>
                <a:cubicBezTo>
                  <a:pt x="47" y="475"/>
                  <a:pt x="17" y="408"/>
                  <a:pt x="5" y="342"/>
                </a:cubicBezTo>
                <a:cubicBezTo>
                  <a:pt x="-7" y="272"/>
                  <a:pt x="2" y="208"/>
                  <a:pt x="32" y="155"/>
                </a:cubicBezTo>
                <a:cubicBezTo>
                  <a:pt x="73" y="83"/>
                  <a:pt x="132" y="33"/>
                  <a:pt x="203" y="12"/>
                </a:cubicBezTo>
                <a:cubicBezTo>
                  <a:pt x="261" y="-5"/>
                  <a:pt x="311" y="0"/>
                  <a:pt x="330" y="3"/>
                </a:cubicBezTo>
                <a:cubicBezTo>
                  <a:pt x="345" y="6"/>
                  <a:pt x="358" y="14"/>
                  <a:pt x="367" y="26"/>
                </a:cubicBezTo>
                <a:cubicBezTo>
                  <a:pt x="379" y="40"/>
                  <a:pt x="420" y="94"/>
                  <a:pt x="458" y="152"/>
                </a:cubicBezTo>
                <a:cubicBezTo>
                  <a:pt x="527" y="257"/>
                  <a:pt x="537" y="303"/>
                  <a:pt x="539" y="328"/>
                </a:cubicBezTo>
                <a:cubicBezTo>
                  <a:pt x="541" y="368"/>
                  <a:pt x="518" y="408"/>
                  <a:pt x="495" y="446"/>
                </a:cubicBezTo>
                <a:cubicBezTo>
                  <a:pt x="481" y="470"/>
                  <a:pt x="465" y="497"/>
                  <a:pt x="462" y="514"/>
                </a:cubicBezTo>
                <a:cubicBezTo>
                  <a:pt x="462" y="517"/>
                  <a:pt x="466" y="537"/>
                  <a:pt x="506" y="589"/>
                </a:cubicBezTo>
                <a:cubicBezTo>
                  <a:pt x="534" y="627"/>
                  <a:pt x="573" y="671"/>
                  <a:pt x="619" y="716"/>
                </a:cubicBezTo>
                <a:cubicBezTo>
                  <a:pt x="716" y="813"/>
                  <a:pt x="799" y="875"/>
                  <a:pt x="821" y="881"/>
                </a:cubicBezTo>
                <a:cubicBezTo>
                  <a:pt x="840" y="882"/>
                  <a:pt x="883" y="859"/>
                  <a:pt x="911" y="843"/>
                </a:cubicBezTo>
                <a:cubicBezTo>
                  <a:pt x="954" y="820"/>
                  <a:pt x="991" y="800"/>
                  <a:pt x="1025" y="803"/>
                </a:cubicBezTo>
                <a:cubicBezTo>
                  <a:pt x="1077" y="806"/>
                  <a:pt x="1147" y="852"/>
                  <a:pt x="1195" y="887"/>
                </a:cubicBezTo>
                <a:cubicBezTo>
                  <a:pt x="1249" y="925"/>
                  <a:pt x="1296" y="966"/>
                  <a:pt x="1314" y="981"/>
                </a:cubicBezTo>
                <a:cubicBezTo>
                  <a:pt x="1325" y="991"/>
                  <a:pt x="1332" y="1004"/>
                  <a:pt x="1334" y="1018"/>
                </a:cubicBezTo>
                <a:cubicBezTo>
                  <a:pt x="1346" y="1101"/>
                  <a:pt x="1328" y="1175"/>
                  <a:pt x="1283" y="1232"/>
                </a:cubicBezTo>
                <a:cubicBezTo>
                  <a:pt x="1235" y="1291"/>
                  <a:pt x="1161" y="1329"/>
                  <a:pt x="1078" y="1336"/>
                </a:cubicBezTo>
                <a:cubicBezTo>
                  <a:pt x="1070" y="1337"/>
                  <a:pt x="1061" y="1338"/>
                  <a:pt x="1053" y="133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6" name="Group 45">
            <a:extLst>
              <a:ext uri="{FF2B5EF4-FFF2-40B4-BE49-F238E27FC236}">
                <a16:creationId xmlns:a16="http://schemas.microsoft.com/office/drawing/2014/main" id="{F51FD53F-F548-FB45-A9A8-CF0A0FDFF8C8}"/>
              </a:ext>
            </a:extLst>
          </p:cNvPr>
          <p:cNvGrpSpPr/>
          <p:nvPr/>
        </p:nvGrpSpPr>
        <p:grpSpPr>
          <a:xfrm>
            <a:off x="14974138" y="10622595"/>
            <a:ext cx="873980" cy="716572"/>
            <a:chOff x="10311194" y="22208841"/>
            <a:chExt cx="873980" cy="716572"/>
          </a:xfrm>
          <a:solidFill>
            <a:schemeClr val="bg1"/>
          </a:solidFill>
        </p:grpSpPr>
        <p:sp>
          <p:nvSpPr>
            <p:cNvPr id="191" name="Freeform 190">
              <a:extLst>
                <a:ext uri="{FF2B5EF4-FFF2-40B4-BE49-F238E27FC236}">
                  <a16:creationId xmlns:a16="http://schemas.microsoft.com/office/drawing/2014/main" id="{682BB026-35C7-EC4C-AE01-BDCBFEE0D5D1}"/>
                </a:ext>
              </a:extLst>
            </p:cNvPr>
            <p:cNvSpPr/>
            <p:nvPr/>
          </p:nvSpPr>
          <p:spPr>
            <a:xfrm>
              <a:off x="10311194" y="22208841"/>
              <a:ext cx="873980" cy="716572"/>
            </a:xfrm>
            <a:custGeom>
              <a:avLst/>
              <a:gdLst/>
              <a:ahLst/>
              <a:cxnLst>
                <a:cxn ang="3cd4">
                  <a:pos x="hc" y="t"/>
                </a:cxn>
                <a:cxn ang="cd2">
                  <a:pos x="l" y="vc"/>
                </a:cxn>
                <a:cxn ang="cd4">
                  <a:pos x="hc" y="b"/>
                </a:cxn>
                <a:cxn ang="0">
                  <a:pos x="r" y="vc"/>
                </a:cxn>
              </a:cxnLst>
              <a:rect l="l" t="t" r="r" b="b"/>
              <a:pathLst>
                <a:path w="1328" h="1089">
                  <a:moveTo>
                    <a:pt x="1143" y="661"/>
                  </a:moveTo>
                  <a:cubicBezTo>
                    <a:pt x="1079" y="725"/>
                    <a:pt x="994" y="761"/>
                    <a:pt x="904" y="761"/>
                  </a:cubicBezTo>
                  <a:cubicBezTo>
                    <a:pt x="796" y="761"/>
                    <a:pt x="686" y="785"/>
                    <a:pt x="587" y="831"/>
                  </a:cubicBezTo>
                  <a:cubicBezTo>
                    <a:pt x="450" y="896"/>
                    <a:pt x="311" y="950"/>
                    <a:pt x="231" y="980"/>
                  </a:cubicBezTo>
                  <a:cubicBezTo>
                    <a:pt x="240" y="927"/>
                    <a:pt x="253" y="848"/>
                    <a:pt x="271" y="759"/>
                  </a:cubicBezTo>
                  <a:cubicBezTo>
                    <a:pt x="275" y="741"/>
                    <a:pt x="267" y="723"/>
                    <a:pt x="252" y="713"/>
                  </a:cubicBezTo>
                  <a:lnTo>
                    <a:pt x="251" y="713"/>
                  </a:lnTo>
                  <a:cubicBezTo>
                    <a:pt x="202" y="684"/>
                    <a:pt x="160" y="642"/>
                    <a:pt x="132" y="592"/>
                  </a:cubicBezTo>
                  <a:cubicBezTo>
                    <a:pt x="102" y="541"/>
                    <a:pt x="86" y="483"/>
                    <a:pt x="86" y="423"/>
                  </a:cubicBezTo>
                  <a:cubicBezTo>
                    <a:pt x="86" y="334"/>
                    <a:pt x="121" y="249"/>
                    <a:pt x="185" y="185"/>
                  </a:cubicBezTo>
                  <a:cubicBezTo>
                    <a:pt x="249" y="121"/>
                    <a:pt x="334" y="86"/>
                    <a:pt x="423" y="86"/>
                  </a:cubicBezTo>
                  <a:lnTo>
                    <a:pt x="901" y="86"/>
                  </a:lnTo>
                  <a:cubicBezTo>
                    <a:pt x="992" y="86"/>
                    <a:pt x="1078" y="122"/>
                    <a:pt x="1143" y="187"/>
                  </a:cubicBezTo>
                  <a:cubicBezTo>
                    <a:pt x="1207" y="251"/>
                    <a:pt x="1242" y="335"/>
                    <a:pt x="1242" y="423"/>
                  </a:cubicBezTo>
                  <a:lnTo>
                    <a:pt x="1242" y="424"/>
                  </a:lnTo>
                  <a:cubicBezTo>
                    <a:pt x="1241" y="514"/>
                    <a:pt x="1206" y="598"/>
                    <a:pt x="1143" y="661"/>
                  </a:cubicBezTo>
                  <a:close/>
                  <a:moveTo>
                    <a:pt x="1204" y="127"/>
                  </a:moveTo>
                  <a:cubicBezTo>
                    <a:pt x="1123" y="45"/>
                    <a:pt x="1015" y="0"/>
                    <a:pt x="901" y="0"/>
                  </a:cubicBezTo>
                  <a:lnTo>
                    <a:pt x="423" y="0"/>
                  </a:lnTo>
                  <a:cubicBezTo>
                    <a:pt x="311" y="0"/>
                    <a:pt x="204" y="44"/>
                    <a:pt x="124" y="124"/>
                  </a:cubicBezTo>
                  <a:cubicBezTo>
                    <a:pt x="44" y="204"/>
                    <a:pt x="0" y="311"/>
                    <a:pt x="0" y="423"/>
                  </a:cubicBezTo>
                  <a:cubicBezTo>
                    <a:pt x="0" y="498"/>
                    <a:pt x="20" y="571"/>
                    <a:pt x="57" y="635"/>
                  </a:cubicBezTo>
                  <a:cubicBezTo>
                    <a:pt x="88" y="689"/>
                    <a:pt x="131" y="735"/>
                    <a:pt x="181" y="770"/>
                  </a:cubicBezTo>
                  <a:cubicBezTo>
                    <a:pt x="152" y="919"/>
                    <a:pt x="136" y="1035"/>
                    <a:pt x="135" y="1040"/>
                  </a:cubicBezTo>
                  <a:cubicBezTo>
                    <a:pt x="133" y="1055"/>
                    <a:pt x="139" y="1070"/>
                    <a:pt x="151" y="1080"/>
                  </a:cubicBezTo>
                  <a:cubicBezTo>
                    <a:pt x="159" y="1086"/>
                    <a:pt x="168" y="1089"/>
                    <a:pt x="178" y="1089"/>
                  </a:cubicBezTo>
                  <a:cubicBezTo>
                    <a:pt x="183" y="1089"/>
                    <a:pt x="187" y="1088"/>
                    <a:pt x="192" y="1086"/>
                  </a:cubicBezTo>
                  <a:cubicBezTo>
                    <a:pt x="201" y="1083"/>
                    <a:pt x="414" y="1007"/>
                    <a:pt x="624" y="909"/>
                  </a:cubicBezTo>
                  <a:cubicBezTo>
                    <a:pt x="711" y="868"/>
                    <a:pt x="808" y="847"/>
                    <a:pt x="904" y="847"/>
                  </a:cubicBezTo>
                  <a:cubicBezTo>
                    <a:pt x="1017" y="847"/>
                    <a:pt x="1123" y="803"/>
                    <a:pt x="1203" y="722"/>
                  </a:cubicBezTo>
                  <a:cubicBezTo>
                    <a:pt x="1283" y="643"/>
                    <a:pt x="1327" y="537"/>
                    <a:pt x="1328" y="425"/>
                  </a:cubicBezTo>
                  <a:cubicBezTo>
                    <a:pt x="1328" y="313"/>
                    <a:pt x="1284" y="207"/>
                    <a:pt x="1204" y="1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2" name="Freeform 191">
              <a:extLst>
                <a:ext uri="{FF2B5EF4-FFF2-40B4-BE49-F238E27FC236}">
                  <a16:creationId xmlns:a16="http://schemas.microsoft.com/office/drawing/2014/main" id="{90AEBE22-81C1-E949-9EEF-062DD6AFD95E}"/>
                </a:ext>
              </a:extLst>
            </p:cNvPr>
            <p:cNvSpPr/>
            <p:nvPr/>
          </p:nvSpPr>
          <p:spPr>
            <a:xfrm>
              <a:off x="10928973" y="22421572"/>
              <a:ext cx="114599" cy="114599"/>
            </a:xfrm>
            <a:custGeom>
              <a:avLst/>
              <a:gdLst/>
              <a:ahLst/>
              <a:cxnLst>
                <a:cxn ang="3cd4">
                  <a:pos x="hc" y="t"/>
                </a:cxn>
                <a:cxn ang="cd2">
                  <a:pos x="l" y="vc"/>
                </a:cxn>
                <a:cxn ang="cd4">
                  <a:pos x="hc" y="b"/>
                </a:cxn>
                <a:cxn ang="0">
                  <a:pos x="r" y="vc"/>
                </a:cxn>
              </a:cxnLst>
              <a:rect l="l" t="t" r="r" b="b"/>
              <a:pathLst>
                <a:path w="175" h="175">
                  <a:moveTo>
                    <a:pt x="87" y="0"/>
                  </a:moveTo>
                  <a:cubicBezTo>
                    <a:pt x="39" y="0"/>
                    <a:pt x="0" y="39"/>
                    <a:pt x="0" y="87"/>
                  </a:cubicBezTo>
                  <a:cubicBezTo>
                    <a:pt x="0" y="136"/>
                    <a:pt x="39" y="175"/>
                    <a:pt x="87" y="175"/>
                  </a:cubicBezTo>
                  <a:cubicBezTo>
                    <a:pt x="136" y="175"/>
                    <a:pt x="175" y="136"/>
                    <a:pt x="175" y="87"/>
                  </a:cubicBezTo>
                  <a:cubicBezTo>
                    <a:pt x="175" y="39"/>
                    <a:pt x="136" y="0"/>
                    <a:pt x="87"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3" name="Freeform 192">
              <a:extLst>
                <a:ext uri="{FF2B5EF4-FFF2-40B4-BE49-F238E27FC236}">
                  <a16:creationId xmlns:a16="http://schemas.microsoft.com/office/drawing/2014/main" id="{7C34ADE2-0BF5-7441-8E97-527F36B59D71}"/>
                </a:ext>
              </a:extLst>
            </p:cNvPr>
            <p:cNvSpPr/>
            <p:nvPr/>
          </p:nvSpPr>
          <p:spPr>
            <a:xfrm>
              <a:off x="10695824" y="22423548"/>
              <a:ext cx="114599" cy="114599"/>
            </a:xfrm>
            <a:custGeom>
              <a:avLst/>
              <a:gdLst/>
              <a:ahLst/>
              <a:cxnLst>
                <a:cxn ang="3cd4">
                  <a:pos x="hc" y="t"/>
                </a:cxn>
                <a:cxn ang="cd2">
                  <a:pos x="l" y="vc"/>
                </a:cxn>
                <a:cxn ang="cd4">
                  <a:pos x="hc" y="b"/>
                </a:cxn>
                <a:cxn ang="0">
                  <a:pos x="r" y="vc"/>
                </a:cxn>
              </a:cxnLst>
              <a:rect l="l" t="t" r="r" b="b"/>
              <a:pathLst>
                <a:path w="175" h="175">
                  <a:moveTo>
                    <a:pt x="88" y="0"/>
                  </a:moveTo>
                  <a:cubicBezTo>
                    <a:pt x="39" y="0"/>
                    <a:pt x="0" y="39"/>
                    <a:pt x="0" y="87"/>
                  </a:cubicBezTo>
                  <a:cubicBezTo>
                    <a:pt x="0" y="136"/>
                    <a:pt x="39" y="175"/>
                    <a:pt x="88" y="175"/>
                  </a:cubicBezTo>
                  <a:cubicBezTo>
                    <a:pt x="136" y="175"/>
                    <a:pt x="175" y="136"/>
                    <a:pt x="175" y="87"/>
                  </a:cubicBezTo>
                  <a:cubicBezTo>
                    <a:pt x="175" y="39"/>
                    <a:pt x="136" y="0"/>
                    <a:pt x="88"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4" name="Freeform 193">
              <a:extLst>
                <a:ext uri="{FF2B5EF4-FFF2-40B4-BE49-F238E27FC236}">
                  <a16:creationId xmlns:a16="http://schemas.microsoft.com/office/drawing/2014/main" id="{66B0737F-3C4F-8C41-860E-4A22528912B4}"/>
                </a:ext>
              </a:extLst>
            </p:cNvPr>
            <p:cNvSpPr/>
            <p:nvPr/>
          </p:nvSpPr>
          <p:spPr>
            <a:xfrm>
              <a:off x="10463992" y="22421572"/>
              <a:ext cx="114599" cy="114599"/>
            </a:xfrm>
            <a:custGeom>
              <a:avLst/>
              <a:gdLst/>
              <a:ahLst/>
              <a:cxnLst>
                <a:cxn ang="3cd4">
                  <a:pos x="hc" y="t"/>
                </a:cxn>
                <a:cxn ang="cd2">
                  <a:pos x="l" y="vc"/>
                </a:cxn>
                <a:cxn ang="cd4">
                  <a:pos x="hc" y="b"/>
                </a:cxn>
                <a:cxn ang="0">
                  <a:pos x="r" y="vc"/>
                </a:cxn>
              </a:cxnLst>
              <a:rect l="l" t="t" r="r" b="b"/>
              <a:pathLst>
                <a:path w="175" h="175">
                  <a:moveTo>
                    <a:pt x="88" y="0"/>
                  </a:moveTo>
                  <a:cubicBezTo>
                    <a:pt x="40" y="0"/>
                    <a:pt x="0" y="39"/>
                    <a:pt x="0" y="87"/>
                  </a:cubicBezTo>
                  <a:cubicBezTo>
                    <a:pt x="0" y="136"/>
                    <a:pt x="40" y="175"/>
                    <a:pt x="88" y="175"/>
                  </a:cubicBezTo>
                  <a:cubicBezTo>
                    <a:pt x="136" y="175"/>
                    <a:pt x="175" y="136"/>
                    <a:pt x="175" y="87"/>
                  </a:cubicBezTo>
                  <a:cubicBezTo>
                    <a:pt x="175" y="39"/>
                    <a:pt x="136" y="0"/>
                    <a:pt x="88"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95" name="TextBox 194">
            <a:extLst>
              <a:ext uri="{FF2B5EF4-FFF2-40B4-BE49-F238E27FC236}">
                <a16:creationId xmlns:a16="http://schemas.microsoft.com/office/drawing/2014/main" id="{172E8E5A-F001-374F-B3BE-A601EADD0F93}"/>
              </a:ext>
            </a:extLst>
          </p:cNvPr>
          <p:cNvSpPr txBox="1"/>
          <p:nvPr/>
        </p:nvSpPr>
        <p:spPr>
          <a:xfrm>
            <a:off x="16482965" y="7086739"/>
            <a:ext cx="3204034" cy="2308324"/>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That’s why we provide point and click solutions.</a:t>
            </a:r>
          </a:p>
        </p:txBody>
      </p:sp>
      <p:sp>
        <p:nvSpPr>
          <p:cNvPr id="77" name="CuadroTexto 350">
            <a:extLst>
              <a:ext uri="{FF2B5EF4-FFF2-40B4-BE49-F238E27FC236}">
                <a16:creationId xmlns:a16="http://schemas.microsoft.com/office/drawing/2014/main" id="{D5AABB47-0BEF-F94B-9424-6C335B53DA67}"/>
              </a:ext>
            </a:extLst>
          </p:cNvPr>
          <p:cNvSpPr txBox="1"/>
          <p:nvPr/>
        </p:nvSpPr>
        <p:spPr>
          <a:xfrm>
            <a:off x="7624145" y="1022190"/>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Tree>
    <p:extLst>
      <p:ext uri="{BB962C8B-B14F-4D97-AF65-F5344CB8AC3E}">
        <p14:creationId xmlns:p14="http://schemas.microsoft.com/office/powerpoint/2010/main" val="361542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ie 59">
            <a:extLst>
              <a:ext uri="{FF2B5EF4-FFF2-40B4-BE49-F238E27FC236}">
                <a16:creationId xmlns:a16="http://schemas.microsoft.com/office/drawing/2014/main" id="{3B2C616D-ECA1-524B-8B27-6FF86A50839A}"/>
              </a:ext>
            </a:extLst>
          </p:cNvPr>
          <p:cNvSpPr/>
          <p:nvPr/>
        </p:nvSpPr>
        <p:spPr>
          <a:xfrm rot="2490880">
            <a:off x="6755528" y="4162370"/>
            <a:ext cx="10095498" cy="10095497"/>
          </a:xfrm>
          <a:prstGeom prst="pie">
            <a:avLst>
              <a:gd name="adj1" fmla="val 13751092"/>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6" name="Pie 55">
            <a:extLst>
              <a:ext uri="{FF2B5EF4-FFF2-40B4-BE49-F238E27FC236}">
                <a16:creationId xmlns:a16="http://schemas.microsoft.com/office/drawing/2014/main" id="{7D5BACFF-6A65-014B-9C01-0E20A1972D4F}"/>
              </a:ext>
            </a:extLst>
          </p:cNvPr>
          <p:cNvSpPr/>
          <p:nvPr/>
        </p:nvSpPr>
        <p:spPr>
          <a:xfrm rot="11953466">
            <a:off x="8615553" y="6915687"/>
            <a:ext cx="4588863" cy="4588862"/>
          </a:xfrm>
          <a:prstGeom prst="pie">
            <a:avLst>
              <a:gd name="adj1" fmla="val 13751092"/>
              <a:gd name="adj2" fmla="val 162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Pie 56">
            <a:extLst>
              <a:ext uri="{FF2B5EF4-FFF2-40B4-BE49-F238E27FC236}">
                <a16:creationId xmlns:a16="http://schemas.microsoft.com/office/drawing/2014/main" id="{CF681F52-592A-AC4A-A45F-B1AD6977ADE4}"/>
              </a:ext>
            </a:extLst>
          </p:cNvPr>
          <p:cNvSpPr/>
          <p:nvPr/>
        </p:nvSpPr>
        <p:spPr>
          <a:xfrm rot="9731289">
            <a:off x="7927221" y="6227358"/>
            <a:ext cx="5965522" cy="5965521"/>
          </a:xfrm>
          <a:prstGeom prst="pie">
            <a:avLst>
              <a:gd name="adj1" fmla="val 13751092"/>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8" name="Pie 57">
            <a:extLst>
              <a:ext uri="{FF2B5EF4-FFF2-40B4-BE49-F238E27FC236}">
                <a16:creationId xmlns:a16="http://schemas.microsoft.com/office/drawing/2014/main" id="{586F1AFE-5C11-6F4A-8D60-B4E31BCC35C7}"/>
              </a:ext>
            </a:extLst>
          </p:cNvPr>
          <p:cNvSpPr/>
          <p:nvPr/>
        </p:nvSpPr>
        <p:spPr>
          <a:xfrm rot="7294677">
            <a:off x="7206956" y="5550659"/>
            <a:ext cx="7342180" cy="7342180"/>
          </a:xfrm>
          <a:prstGeom prst="pie">
            <a:avLst>
              <a:gd name="adj1" fmla="val 13751092"/>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9" name="Pie 58">
            <a:extLst>
              <a:ext uri="{FF2B5EF4-FFF2-40B4-BE49-F238E27FC236}">
                <a16:creationId xmlns:a16="http://schemas.microsoft.com/office/drawing/2014/main" id="{2245C3FD-87DA-EE40-9D31-DA8D55D3072A}"/>
              </a:ext>
            </a:extLst>
          </p:cNvPr>
          <p:cNvSpPr/>
          <p:nvPr/>
        </p:nvSpPr>
        <p:spPr>
          <a:xfrm rot="4918033">
            <a:off x="6518627" y="4862329"/>
            <a:ext cx="8718838" cy="8718839"/>
          </a:xfrm>
          <a:prstGeom prst="pie">
            <a:avLst>
              <a:gd name="adj1" fmla="val 13751092"/>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5" name="Oval 74">
            <a:extLst>
              <a:ext uri="{FF2B5EF4-FFF2-40B4-BE49-F238E27FC236}">
                <a16:creationId xmlns:a16="http://schemas.microsoft.com/office/drawing/2014/main" id="{3B8FAA35-6F03-8C4E-8351-B08234DE5C64}"/>
              </a:ext>
            </a:extLst>
          </p:cNvPr>
          <p:cNvSpPr/>
          <p:nvPr/>
        </p:nvSpPr>
        <p:spPr>
          <a:xfrm>
            <a:off x="9744411" y="8044547"/>
            <a:ext cx="2331142" cy="233114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89" name="Straight Arrow Connector 88">
            <a:extLst>
              <a:ext uri="{FF2B5EF4-FFF2-40B4-BE49-F238E27FC236}">
                <a16:creationId xmlns:a16="http://schemas.microsoft.com/office/drawing/2014/main" id="{575E2C24-3ADC-514D-AA34-0E20AB236113}"/>
              </a:ext>
            </a:extLst>
          </p:cNvPr>
          <p:cNvCxnSpPr/>
          <p:nvPr/>
        </p:nvCxnSpPr>
        <p:spPr>
          <a:xfrm>
            <a:off x="14335689" y="6322224"/>
            <a:ext cx="2138572" cy="8336"/>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A35E135-1581-BF46-8742-6AD539E107EB}"/>
              </a:ext>
            </a:extLst>
          </p:cNvPr>
          <p:cNvCxnSpPr/>
          <p:nvPr/>
        </p:nvCxnSpPr>
        <p:spPr>
          <a:xfrm>
            <a:off x="15245542" y="8268376"/>
            <a:ext cx="2138572"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012CB14-F90F-5E41-AB7E-1792A3BA2199}"/>
              </a:ext>
            </a:extLst>
          </p:cNvPr>
          <p:cNvCxnSpPr/>
          <p:nvPr/>
        </p:nvCxnSpPr>
        <p:spPr>
          <a:xfrm>
            <a:off x="14564289" y="10206193"/>
            <a:ext cx="2138572" cy="0"/>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0A9FD4C-3E0B-A244-820A-E60B477BDAE2}"/>
              </a:ext>
            </a:extLst>
          </p:cNvPr>
          <p:cNvCxnSpPr/>
          <p:nvPr/>
        </p:nvCxnSpPr>
        <p:spPr>
          <a:xfrm>
            <a:off x="12969287" y="12144010"/>
            <a:ext cx="2138572" cy="0"/>
          </a:xfrm>
          <a:prstGeom prst="straightConnector1">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99CD518-5BE1-4047-BE49-5755A83A2621}"/>
              </a:ext>
            </a:extLst>
          </p:cNvPr>
          <p:cNvCxnSpPr/>
          <p:nvPr/>
        </p:nvCxnSpPr>
        <p:spPr>
          <a:xfrm>
            <a:off x="12969287" y="4384405"/>
            <a:ext cx="2138572" cy="0"/>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BA2E2F95-BC55-F348-8121-23A4B0F4FE62}"/>
              </a:ext>
            </a:extLst>
          </p:cNvPr>
          <p:cNvSpPr txBox="1"/>
          <p:nvPr/>
        </p:nvSpPr>
        <p:spPr>
          <a:xfrm>
            <a:off x="15404975" y="3907351"/>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134" name="TextBox 133">
            <a:extLst>
              <a:ext uri="{FF2B5EF4-FFF2-40B4-BE49-F238E27FC236}">
                <a16:creationId xmlns:a16="http://schemas.microsoft.com/office/drawing/2014/main" id="{F435F2AA-D336-4743-A245-0702A50D05EE}"/>
              </a:ext>
            </a:extLst>
          </p:cNvPr>
          <p:cNvSpPr txBox="1"/>
          <p:nvPr/>
        </p:nvSpPr>
        <p:spPr>
          <a:xfrm>
            <a:off x="16777220" y="5850451"/>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137" name="TextBox 136">
            <a:extLst>
              <a:ext uri="{FF2B5EF4-FFF2-40B4-BE49-F238E27FC236}">
                <a16:creationId xmlns:a16="http://schemas.microsoft.com/office/drawing/2014/main" id="{52F9956C-3C28-1141-929D-BCE2F9D77123}"/>
              </a:ext>
            </a:extLst>
          </p:cNvPr>
          <p:cNvSpPr txBox="1"/>
          <p:nvPr/>
        </p:nvSpPr>
        <p:spPr>
          <a:xfrm>
            <a:off x="17672570" y="7831651"/>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140" name="TextBox 139">
            <a:extLst>
              <a:ext uri="{FF2B5EF4-FFF2-40B4-BE49-F238E27FC236}">
                <a16:creationId xmlns:a16="http://schemas.microsoft.com/office/drawing/2014/main" id="{B71A6E2C-4C05-694B-8491-27C2957D61FB}"/>
              </a:ext>
            </a:extLst>
          </p:cNvPr>
          <p:cNvSpPr txBox="1"/>
          <p:nvPr/>
        </p:nvSpPr>
        <p:spPr>
          <a:xfrm>
            <a:off x="16990402" y="9755701"/>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143" name="TextBox 142">
            <a:extLst>
              <a:ext uri="{FF2B5EF4-FFF2-40B4-BE49-F238E27FC236}">
                <a16:creationId xmlns:a16="http://schemas.microsoft.com/office/drawing/2014/main" id="{416FCE2D-49A6-1344-8A67-3375C828ED39}"/>
              </a:ext>
            </a:extLst>
          </p:cNvPr>
          <p:cNvSpPr txBox="1"/>
          <p:nvPr/>
        </p:nvSpPr>
        <p:spPr>
          <a:xfrm>
            <a:off x="15404975" y="11654351"/>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145" name="TextBox 144">
            <a:extLst>
              <a:ext uri="{FF2B5EF4-FFF2-40B4-BE49-F238E27FC236}">
                <a16:creationId xmlns:a16="http://schemas.microsoft.com/office/drawing/2014/main" id="{2AC54F8C-D7CF-9846-AEE3-FD5B3A7E03DD}"/>
              </a:ext>
            </a:extLst>
          </p:cNvPr>
          <p:cNvSpPr txBox="1"/>
          <p:nvPr/>
        </p:nvSpPr>
        <p:spPr>
          <a:xfrm>
            <a:off x="11949925" y="5036586"/>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146" name="TextBox 145">
            <a:extLst>
              <a:ext uri="{FF2B5EF4-FFF2-40B4-BE49-F238E27FC236}">
                <a16:creationId xmlns:a16="http://schemas.microsoft.com/office/drawing/2014/main" id="{241FFD27-2A9A-CD45-93FA-5C8328AE12A7}"/>
              </a:ext>
            </a:extLst>
          </p:cNvPr>
          <p:cNvSpPr txBox="1"/>
          <p:nvPr/>
        </p:nvSpPr>
        <p:spPr>
          <a:xfrm>
            <a:off x="13321525" y="7215009"/>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147" name="TextBox 146">
            <a:extLst>
              <a:ext uri="{FF2B5EF4-FFF2-40B4-BE49-F238E27FC236}">
                <a16:creationId xmlns:a16="http://schemas.microsoft.com/office/drawing/2014/main" id="{0A34A76E-4B28-344C-BA4D-78212E00F78C}"/>
              </a:ext>
            </a:extLst>
          </p:cNvPr>
          <p:cNvSpPr txBox="1"/>
          <p:nvPr/>
        </p:nvSpPr>
        <p:spPr>
          <a:xfrm>
            <a:off x="13240843" y="9393432"/>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148" name="TextBox 147">
            <a:extLst>
              <a:ext uri="{FF2B5EF4-FFF2-40B4-BE49-F238E27FC236}">
                <a16:creationId xmlns:a16="http://schemas.microsoft.com/office/drawing/2014/main" id="{AB126485-AA79-A44D-B7A0-B721F8C64980}"/>
              </a:ext>
            </a:extLst>
          </p:cNvPr>
          <p:cNvSpPr txBox="1"/>
          <p:nvPr/>
        </p:nvSpPr>
        <p:spPr>
          <a:xfrm>
            <a:off x="11842349" y="10576773"/>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sp>
        <p:nvSpPr>
          <p:cNvPr id="149" name="TextBox 148">
            <a:extLst>
              <a:ext uri="{FF2B5EF4-FFF2-40B4-BE49-F238E27FC236}">
                <a16:creationId xmlns:a16="http://schemas.microsoft.com/office/drawing/2014/main" id="{0C6E8CCC-B368-404D-AC88-8444B223B6C3}"/>
              </a:ext>
            </a:extLst>
          </p:cNvPr>
          <p:cNvSpPr txBox="1"/>
          <p:nvPr/>
        </p:nvSpPr>
        <p:spPr>
          <a:xfrm>
            <a:off x="10470749" y="10576773"/>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E</a:t>
            </a:r>
          </a:p>
        </p:txBody>
      </p:sp>
      <p:grpSp>
        <p:nvGrpSpPr>
          <p:cNvPr id="6" name="Group 5">
            <a:extLst>
              <a:ext uri="{FF2B5EF4-FFF2-40B4-BE49-F238E27FC236}">
                <a16:creationId xmlns:a16="http://schemas.microsoft.com/office/drawing/2014/main" id="{EE02BECA-3464-F145-919B-04CCE2290D6D}"/>
              </a:ext>
            </a:extLst>
          </p:cNvPr>
          <p:cNvGrpSpPr/>
          <p:nvPr/>
        </p:nvGrpSpPr>
        <p:grpSpPr>
          <a:xfrm>
            <a:off x="1974317" y="4110733"/>
            <a:ext cx="7111010" cy="8315286"/>
            <a:chOff x="1976149" y="3907351"/>
            <a:chExt cx="7111010" cy="8315286"/>
          </a:xfrm>
        </p:grpSpPr>
        <p:grpSp>
          <p:nvGrpSpPr>
            <p:cNvPr id="150" name="Group 149">
              <a:extLst>
                <a:ext uri="{FF2B5EF4-FFF2-40B4-BE49-F238E27FC236}">
                  <a16:creationId xmlns:a16="http://schemas.microsoft.com/office/drawing/2014/main" id="{4CB99414-52B3-0B48-A66D-66005BD4B21B}"/>
                </a:ext>
              </a:extLst>
            </p:cNvPr>
            <p:cNvGrpSpPr/>
            <p:nvPr/>
          </p:nvGrpSpPr>
          <p:grpSpPr>
            <a:xfrm>
              <a:off x="1976149" y="3907351"/>
              <a:ext cx="7111010" cy="1349578"/>
              <a:chOff x="1880097" y="4429213"/>
              <a:chExt cx="7111010" cy="1349578"/>
            </a:xfrm>
          </p:grpSpPr>
          <p:grpSp>
            <p:nvGrpSpPr>
              <p:cNvPr id="151" name="Group 150">
                <a:extLst>
                  <a:ext uri="{FF2B5EF4-FFF2-40B4-BE49-F238E27FC236}">
                    <a16:creationId xmlns:a16="http://schemas.microsoft.com/office/drawing/2014/main" id="{8C8C2BE4-1BB3-7444-97A6-89E92B0450D2}"/>
                  </a:ext>
                </a:extLst>
              </p:cNvPr>
              <p:cNvGrpSpPr/>
              <p:nvPr/>
            </p:nvGrpSpPr>
            <p:grpSpPr>
              <a:xfrm>
                <a:off x="1880097" y="4429213"/>
                <a:ext cx="1349580" cy="1349578"/>
                <a:chOff x="14311688" y="4300325"/>
                <a:chExt cx="1500348" cy="1500346"/>
              </a:xfrm>
            </p:grpSpPr>
            <p:sp>
              <p:nvSpPr>
                <p:cNvPr id="153" name="Oval 152">
                  <a:extLst>
                    <a:ext uri="{FF2B5EF4-FFF2-40B4-BE49-F238E27FC236}">
                      <a16:creationId xmlns:a16="http://schemas.microsoft.com/office/drawing/2014/main" id="{78574046-6D83-4C41-97B4-D89E75115683}"/>
                    </a:ext>
                  </a:extLst>
                </p:cNvPr>
                <p:cNvSpPr/>
                <p:nvPr/>
              </p:nvSpPr>
              <p:spPr>
                <a:xfrm>
                  <a:off x="14311688" y="4300325"/>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29D52CD8-BB72-CC48-A0C4-004C3AA06BB1}"/>
                    </a:ext>
                  </a:extLst>
                </p:cNvPr>
                <p:cNvSpPr txBox="1"/>
                <p:nvPr/>
              </p:nvSpPr>
              <p:spPr>
                <a:xfrm>
                  <a:off x="14642130" y="4597400"/>
                  <a:ext cx="907232" cy="923832"/>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sp>
            <p:nvSpPr>
              <p:cNvPr id="152" name="TextBox 151">
                <a:extLst>
                  <a:ext uri="{FF2B5EF4-FFF2-40B4-BE49-F238E27FC236}">
                    <a16:creationId xmlns:a16="http://schemas.microsoft.com/office/drawing/2014/main" id="{7FA35344-2667-AB40-86BF-5D9E503E0632}"/>
                  </a:ext>
                </a:extLst>
              </p:cNvPr>
              <p:cNvSpPr txBox="1"/>
              <p:nvPr/>
            </p:nvSpPr>
            <p:spPr>
              <a:xfrm>
                <a:off x="3496433" y="4590740"/>
                <a:ext cx="5494674"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grpSp>
          <p:nvGrpSpPr>
            <p:cNvPr id="155" name="Group 154">
              <a:extLst>
                <a:ext uri="{FF2B5EF4-FFF2-40B4-BE49-F238E27FC236}">
                  <a16:creationId xmlns:a16="http://schemas.microsoft.com/office/drawing/2014/main" id="{C883018D-D379-8649-B618-898432B18A91}"/>
                </a:ext>
              </a:extLst>
            </p:cNvPr>
            <p:cNvGrpSpPr/>
            <p:nvPr/>
          </p:nvGrpSpPr>
          <p:grpSpPr>
            <a:xfrm>
              <a:off x="1976149" y="5650776"/>
              <a:ext cx="1349580" cy="1349578"/>
              <a:chOff x="14311688" y="4300325"/>
              <a:chExt cx="1500348" cy="1500346"/>
            </a:xfrm>
          </p:grpSpPr>
          <p:sp>
            <p:nvSpPr>
              <p:cNvPr id="161" name="Oval 160">
                <a:extLst>
                  <a:ext uri="{FF2B5EF4-FFF2-40B4-BE49-F238E27FC236}">
                    <a16:creationId xmlns:a16="http://schemas.microsoft.com/office/drawing/2014/main" id="{2F244EF0-B912-474B-BBAB-747BFE3E8986}"/>
                  </a:ext>
                </a:extLst>
              </p:cNvPr>
              <p:cNvSpPr/>
              <p:nvPr/>
            </p:nvSpPr>
            <p:spPr>
              <a:xfrm>
                <a:off x="14311688" y="4300325"/>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351F8654-B6B9-E544-8CF5-7F01CB8E10C8}"/>
                  </a:ext>
                </a:extLst>
              </p:cNvPr>
              <p:cNvSpPr txBox="1"/>
              <p:nvPr/>
            </p:nvSpPr>
            <p:spPr>
              <a:xfrm>
                <a:off x="14642130" y="4597400"/>
                <a:ext cx="907232" cy="923832"/>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sp>
          <p:nvSpPr>
            <p:cNvPr id="165" name="TextBox 164">
              <a:extLst>
                <a:ext uri="{FF2B5EF4-FFF2-40B4-BE49-F238E27FC236}">
                  <a16:creationId xmlns:a16="http://schemas.microsoft.com/office/drawing/2014/main" id="{D705394C-69BF-654F-91BF-EA21AF391720}"/>
                </a:ext>
              </a:extLst>
            </p:cNvPr>
            <p:cNvSpPr txBox="1"/>
            <p:nvPr/>
          </p:nvSpPr>
          <p:spPr>
            <a:xfrm>
              <a:off x="3592485" y="5812303"/>
              <a:ext cx="5494674"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nvGrpSpPr>
            <p:cNvPr id="167" name="Group 166">
              <a:extLst>
                <a:ext uri="{FF2B5EF4-FFF2-40B4-BE49-F238E27FC236}">
                  <a16:creationId xmlns:a16="http://schemas.microsoft.com/office/drawing/2014/main" id="{0836308E-99CE-0247-B6B2-7A0C316A0351}"/>
                </a:ext>
              </a:extLst>
            </p:cNvPr>
            <p:cNvGrpSpPr/>
            <p:nvPr/>
          </p:nvGrpSpPr>
          <p:grpSpPr>
            <a:xfrm>
              <a:off x="1976149" y="7392257"/>
              <a:ext cx="1349580" cy="1349578"/>
              <a:chOff x="14311688" y="4300325"/>
              <a:chExt cx="1500348" cy="1500346"/>
            </a:xfrm>
          </p:grpSpPr>
          <p:sp>
            <p:nvSpPr>
              <p:cNvPr id="196" name="Oval 195">
                <a:extLst>
                  <a:ext uri="{FF2B5EF4-FFF2-40B4-BE49-F238E27FC236}">
                    <a16:creationId xmlns:a16="http://schemas.microsoft.com/office/drawing/2014/main" id="{48BC12A6-D2CC-BD4B-B958-D721E9EB475D}"/>
                  </a:ext>
                </a:extLst>
              </p:cNvPr>
              <p:cNvSpPr/>
              <p:nvPr/>
            </p:nvSpPr>
            <p:spPr>
              <a:xfrm>
                <a:off x="14311688" y="4300325"/>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a:extLst>
                  <a:ext uri="{FF2B5EF4-FFF2-40B4-BE49-F238E27FC236}">
                    <a16:creationId xmlns:a16="http://schemas.microsoft.com/office/drawing/2014/main" id="{BAA7C904-5B47-894B-A0E9-D71E3EA96C00}"/>
                  </a:ext>
                </a:extLst>
              </p:cNvPr>
              <p:cNvSpPr txBox="1"/>
              <p:nvPr/>
            </p:nvSpPr>
            <p:spPr>
              <a:xfrm>
                <a:off x="14642130" y="4597400"/>
                <a:ext cx="907232" cy="923832"/>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sp>
          <p:nvSpPr>
            <p:cNvPr id="198" name="TextBox 197">
              <a:extLst>
                <a:ext uri="{FF2B5EF4-FFF2-40B4-BE49-F238E27FC236}">
                  <a16:creationId xmlns:a16="http://schemas.microsoft.com/office/drawing/2014/main" id="{F5A2B52E-6C49-D847-B37E-035D5C159941}"/>
                </a:ext>
              </a:extLst>
            </p:cNvPr>
            <p:cNvSpPr txBox="1"/>
            <p:nvPr/>
          </p:nvSpPr>
          <p:spPr>
            <a:xfrm>
              <a:off x="3592485" y="7553784"/>
              <a:ext cx="5494674"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nvGrpSpPr>
            <p:cNvPr id="199" name="Group 198">
              <a:extLst>
                <a:ext uri="{FF2B5EF4-FFF2-40B4-BE49-F238E27FC236}">
                  <a16:creationId xmlns:a16="http://schemas.microsoft.com/office/drawing/2014/main" id="{0B7C9622-D84E-E446-8C6A-84235873AE49}"/>
                </a:ext>
              </a:extLst>
            </p:cNvPr>
            <p:cNvGrpSpPr/>
            <p:nvPr/>
          </p:nvGrpSpPr>
          <p:grpSpPr>
            <a:xfrm>
              <a:off x="1976149" y="9132658"/>
              <a:ext cx="1349580" cy="1349578"/>
              <a:chOff x="14311688" y="4300325"/>
              <a:chExt cx="1500348" cy="1500346"/>
            </a:xfrm>
          </p:grpSpPr>
          <p:sp>
            <p:nvSpPr>
              <p:cNvPr id="200" name="Oval 199">
                <a:extLst>
                  <a:ext uri="{FF2B5EF4-FFF2-40B4-BE49-F238E27FC236}">
                    <a16:creationId xmlns:a16="http://schemas.microsoft.com/office/drawing/2014/main" id="{B36BF615-70F4-1F43-B7A6-BB4C1C60D8E9}"/>
                  </a:ext>
                </a:extLst>
              </p:cNvPr>
              <p:cNvSpPr/>
              <p:nvPr/>
            </p:nvSpPr>
            <p:spPr>
              <a:xfrm>
                <a:off x="14311688" y="4300325"/>
                <a:ext cx="1500348" cy="15003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30AE05BF-92CE-504E-8357-D67C4FF56947}"/>
                  </a:ext>
                </a:extLst>
              </p:cNvPr>
              <p:cNvSpPr txBox="1"/>
              <p:nvPr/>
            </p:nvSpPr>
            <p:spPr>
              <a:xfrm>
                <a:off x="14611325" y="4597400"/>
                <a:ext cx="907232" cy="923832"/>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sp>
          <p:nvSpPr>
            <p:cNvPr id="202" name="TextBox 201">
              <a:extLst>
                <a:ext uri="{FF2B5EF4-FFF2-40B4-BE49-F238E27FC236}">
                  <a16:creationId xmlns:a16="http://schemas.microsoft.com/office/drawing/2014/main" id="{6E9AA44E-4DE5-3045-AA36-E9B1930A1A0E}"/>
                </a:ext>
              </a:extLst>
            </p:cNvPr>
            <p:cNvSpPr txBox="1"/>
            <p:nvPr/>
          </p:nvSpPr>
          <p:spPr>
            <a:xfrm>
              <a:off x="3592485" y="9294185"/>
              <a:ext cx="5494674"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nvGrpSpPr>
            <p:cNvPr id="203" name="Group 202">
              <a:extLst>
                <a:ext uri="{FF2B5EF4-FFF2-40B4-BE49-F238E27FC236}">
                  <a16:creationId xmlns:a16="http://schemas.microsoft.com/office/drawing/2014/main" id="{596EBB2F-F9D7-AA48-8199-1C7CBAE24E93}"/>
                </a:ext>
              </a:extLst>
            </p:cNvPr>
            <p:cNvGrpSpPr/>
            <p:nvPr/>
          </p:nvGrpSpPr>
          <p:grpSpPr>
            <a:xfrm>
              <a:off x="1976149" y="10873059"/>
              <a:ext cx="1349580" cy="1349578"/>
              <a:chOff x="14311688" y="4300325"/>
              <a:chExt cx="1500348" cy="1500346"/>
            </a:xfrm>
          </p:grpSpPr>
          <p:sp>
            <p:nvSpPr>
              <p:cNvPr id="204" name="Oval 203">
                <a:extLst>
                  <a:ext uri="{FF2B5EF4-FFF2-40B4-BE49-F238E27FC236}">
                    <a16:creationId xmlns:a16="http://schemas.microsoft.com/office/drawing/2014/main" id="{DC3561BF-E08E-2043-B719-3BAEEA7A27D0}"/>
                  </a:ext>
                </a:extLst>
              </p:cNvPr>
              <p:cNvSpPr/>
              <p:nvPr/>
            </p:nvSpPr>
            <p:spPr>
              <a:xfrm>
                <a:off x="14311688" y="4300325"/>
                <a:ext cx="1500348" cy="15003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F9C80870-3439-8C48-9DAA-53B97980CCFF}"/>
                  </a:ext>
                </a:extLst>
              </p:cNvPr>
              <p:cNvSpPr txBox="1"/>
              <p:nvPr/>
            </p:nvSpPr>
            <p:spPr>
              <a:xfrm>
                <a:off x="14611325" y="4597400"/>
                <a:ext cx="907232" cy="923832"/>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E</a:t>
                </a:r>
              </a:p>
            </p:txBody>
          </p:sp>
        </p:grpSp>
        <p:sp>
          <p:nvSpPr>
            <p:cNvPr id="206" name="TextBox 205">
              <a:extLst>
                <a:ext uri="{FF2B5EF4-FFF2-40B4-BE49-F238E27FC236}">
                  <a16:creationId xmlns:a16="http://schemas.microsoft.com/office/drawing/2014/main" id="{0405B138-FB09-BE49-864F-F68F200E0A93}"/>
                </a:ext>
              </a:extLst>
            </p:cNvPr>
            <p:cNvSpPr txBox="1"/>
            <p:nvPr/>
          </p:nvSpPr>
          <p:spPr>
            <a:xfrm>
              <a:off x="3592485" y="11034586"/>
              <a:ext cx="5494674"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grpSp>
        <p:nvGrpSpPr>
          <p:cNvPr id="48" name="Grupo 349">
            <a:extLst>
              <a:ext uri="{FF2B5EF4-FFF2-40B4-BE49-F238E27FC236}">
                <a16:creationId xmlns:a16="http://schemas.microsoft.com/office/drawing/2014/main" id="{C16EC5D7-DD6A-3641-9038-6BDE6C245F64}"/>
              </a:ext>
            </a:extLst>
          </p:cNvPr>
          <p:cNvGrpSpPr/>
          <p:nvPr/>
        </p:nvGrpSpPr>
        <p:grpSpPr>
          <a:xfrm>
            <a:off x="2668308" y="1022190"/>
            <a:ext cx="19041035" cy="2561450"/>
            <a:chOff x="2668308" y="861425"/>
            <a:chExt cx="19041035" cy="2561450"/>
          </a:xfrm>
        </p:grpSpPr>
        <p:sp>
          <p:nvSpPr>
            <p:cNvPr id="49" name="CuadroTexto 350">
              <a:extLst>
                <a:ext uri="{FF2B5EF4-FFF2-40B4-BE49-F238E27FC236}">
                  <a16:creationId xmlns:a16="http://schemas.microsoft.com/office/drawing/2014/main" id="{469E7889-3957-3647-A78C-1921FFEFDCF7}"/>
                </a:ext>
              </a:extLst>
            </p:cNvPr>
            <p:cNvSpPr txBox="1"/>
            <p:nvPr/>
          </p:nvSpPr>
          <p:spPr>
            <a:xfrm>
              <a:off x="7624145" y="861425"/>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
          <p:nvSpPr>
            <p:cNvPr id="50" name="CuadroTexto 351">
              <a:extLst>
                <a:ext uri="{FF2B5EF4-FFF2-40B4-BE49-F238E27FC236}">
                  <a16:creationId xmlns:a16="http://schemas.microsoft.com/office/drawing/2014/main" id="{89BCF3BB-15F1-4940-AB43-58E5D2A23402}"/>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59568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9945434-C8C0-8049-9078-57786053CBBE}"/>
              </a:ext>
            </a:extLst>
          </p:cNvPr>
          <p:cNvSpPr/>
          <p:nvPr/>
        </p:nvSpPr>
        <p:spPr>
          <a:xfrm>
            <a:off x="1520849" y="3581177"/>
            <a:ext cx="7702054" cy="77020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C716D35-5897-0D40-8B73-CFD95C519E0D}"/>
              </a:ext>
            </a:extLst>
          </p:cNvPr>
          <p:cNvSpPr/>
          <p:nvPr/>
        </p:nvSpPr>
        <p:spPr>
          <a:xfrm>
            <a:off x="2352999" y="4413327"/>
            <a:ext cx="6037754" cy="6037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4AF5F5-CCCF-5140-BF9B-9D5D6C7910AD}"/>
              </a:ext>
            </a:extLst>
          </p:cNvPr>
          <p:cNvSpPr/>
          <p:nvPr/>
        </p:nvSpPr>
        <p:spPr>
          <a:xfrm>
            <a:off x="3122111" y="5182440"/>
            <a:ext cx="4499529" cy="44995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868515C-2381-A841-A5C8-7012108539B5}"/>
              </a:ext>
            </a:extLst>
          </p:cNvPr>
          <p:cNvSpPr/>
          <p:nvPr/>
        </p:nvSpPr>
        <p:spPr>
          <a:xfrm>
            <a:off x="3858382" y="5918711"/>
            <a:ext cx="3026986" cy="30269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3ED9F78-5B8F-1C4F-BF1F-5DA236A98314}"/>
              </a:ext>
            </a:extLst>
          </p:cNvPr>
          <p:cNvGrpSpPr/>
          <p:nvPr/>
        </p:nvGrpSpPr>
        <p:grpSpPr>
          <a:xfrm>
            <a:off x="6164847" y="4962951"/>
            <a:ext cx="4499530" cy="3982746"/>
            <a:chOff x="5941827" y="5661687"/>
            <a:chExt cx="5101767" cy="3982746"/>
          </a:xfrm>
        </p:grpSpPr>
        <p:cxnSp>
          <p:nvCxnSpPr>
            <p:cNvPr id="56" name="Straight Arrow Connector 55">
              <a:extLst>
                <a:ext uri="{FF2B5EF4-FFF2-40B4-BE49-F238E27FC236}">
                  <a16:creationId xmlns:a16="http://schemas.microsoft.com/office/drawing/2014/main" id="{A38FCA16-6B0C-D841-A541-AFB2A6E280D6}"/>
                </a:ext>
              </a:extLst>
            </p:cNvPr>
            <p:cNvCxnSpPr>
              <a:cxnSpLocks/>
            </p:cNvCxnSpPr>
            <p:nvPr/>
          </p:nvCxnSpPr>
          <p:spPr>
            <a:xfrm flipH="1">
              <a:off x="7621639" y="5661687"/>
              <a:ext cx="3421952" cy="0"/>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D849D4-C30B-994F-AC6A-761E6BF4511B}"/>
                </a:ext>
              </a:extLst>
            </p:cNvPr>
            <p:cNvCxnSpPr>
              <a:cxnSpLocks/>
            </p:cNvCxnSpPr>
            <p:nvPr/>
          </p:nvCxnSpPr>
          <p:spPr>
            <a:xfrm flipH="1">
              <a:off x="7621639" y="6999617"/>
              <a:ext cx="3421952" cy="0"/>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FDFB57-C81D-AD4B-8DC0-247C1B7FF2BA}"/>
                </a:ext>
              </a:extLst>
            </p:cNvPr>
            <p:cNvCxnSpPr>
              <a:cxnSpLocks/>
            </p:cNvCxnSpPr>
            <p:nvPr/>
          </p:nvCxnSpPr>
          <p:spPr>
            <a:xfrm flipH="1">
              <a:off x="5941827" y="8331545"/>
              <a:ext cx="5101765" cy="0"/>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AA12C6-8275-6644-8D2D-32EEB3CDB77B}"/>
                </a:ext>
              </a:extLst>
            </p:cNvPr>
            <p:cNvCxnSpPr>
              <a:cxnSpLocks/>
            </p:cNvCxnSpPr>
            <p:nvPr/>
          </p:nvCxnSpPr>
          <p:spPr>
            <a:xfrm flipH="1">
              <a:off x="6216828" y="9644433"/>
              <a:ext cx="4826766" cy="0"/>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925FB5C5-EBE9-EA40-82AB-32ABE1409118}"/>
              </a:ext>
            </a:extLst>
          </p:cNvPr>
          <p:cNvSpPr txBox="1"/>
          <p:nvPr/>
        </p:nvSpPr>
        <p:spPr>
          <a:xfrm>
            <a:off x="11026810" y="4485897"/>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82" name="TextBox 81">
            <a:extLst>
              <a:ext uri="{FF2B5EF4-FFF2-40B4-BE49-F238E27FC236}">
                <a16:creationId xmlns:a16="http://schemas.microsoft.com/office/drawing/2014/main" id="{BB9E3D83-048C-774F-AE38-C99FC87F8B05}"/>
              </a:ext>
            </a:extLst>
          </p:cNvPr>
          <p:cNvSpPr txBox="1"/>
          <p:nvPr/>
        </p:nvSpPr>
        <p:spPr>
          <a:xfrm>
            <a:off x="11026810" y="5802633"/>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83" name="TextBox 82">
            <a:extLst>
              <a:ext uri="{FF2B5EF4-FFF2-40B4-BE49-F238E27FC236}">
                <a16:creationId xmlns:a16="http://schemas.microsoft.com/office/drawing/2014/main" id="{F8989DCA-58BD-FC4E-A45F-81E569B15FA5}"/>
              </a:ext>
            </a:extLst>
          </p:cNvPr>
          <p:cNvSpPr txBox="1"/>
          <p:nvPr/>
        </p:nvSpPr>
        <p:spPr>
          <a:xfrm>
            <a:off x="11026810" y="7155945"/>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sp>
        <p:nvSpPr>
          <p:cNvPr id="84" name="TextBox 83">
            <a:extLst>
              <a:ext uri="{FF2B5EF4-FFF2-40B4-BE49-F238E27FC236}">
                <a16:creationId xmlns:a16="http://schemas.microsoft.com/office/drawing/2014/main" id="{5E380177-6941-6747-A7A5-3CE2529A9B82}"/>
              </a:ext>
            </a:extLst>
          </p:cNvPr>
          <p:cNvSpPr txBox="1"/>
          <p:nvPr/>
        </p:nvSpPr>
        <p:spPr>
          <a:xfrm>
            <a:off x="11026810" y="8472681"/>
            <a:ext cx="4730763" cy="113377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nvGrpSpPr>
          <p:cNvPr id="19" name="Group 18">
            <a:extLst>
              <a:ext uri="{FF2B5EF4-FFF2-40B4-BE49-F238E27FC236}">
                <a16:creationId xmlns:a16="http://schemas.microsoft.com/office/drawing/2014/main" id="{E5C35D8F-2DFC-A245-BDA1-296049F19C85}"/>
              </a:ext>
            </a:extLst>
          </p:cNvPr>
          <p:cNvGrpSpPr/>
          <p:nvPr/>
        </p:nvGrpSpPr>
        <p:grpSpPr>
          <a:xfrm>
            <a:off x="16479823" y="3581177"/>
            <a:ext cx="6376977" cy="7702054"/>
            <a:chOff x="16479823" y="4279913"/>
            <a:chExt cx="6376977" cy="7702054"/>
          </a:xfrm>
        </p:grpSpPr>
        <p:sp>
          <p:nvSpPr>
            <p:cNvPr id="86" name="Rectangle 85">
              <a:extLst>
                <a:ext uri="{FF2B5EF4-FFF2-40B4-BE49-F238E27FC236}">
                  <a16:creationId xmlns:a16="http://schemas.microsoft.com/office/drawing/2014/main" id="{F1EF4B3A-14CB-FC49-8B78-DA4857D1F9FE}"/>
                </a:ext>
              </a:extLst>
            </p:cNvPr>
            <p:cNvSpPr/>
            <p:nvPr/>
          </p:nvSpPr>
          <p:spPr>
            <a:xfrm>
              <a:off x="16479823" y="4279913"/>
              <a:ext cx="6376977" cy="7702054"/>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A90AAFB-2567-9F48-AF65-3EBEE37FA115}"/>
                </a:ext>
              </a:extLst>
            </p:cNvPr>
            <p:cNvGrpSpPr/>
            <p:nvPr/>
          </p:nvGrpSpPr>
          <p:grpSpPr>
            <a:xfrm>
              <a:off x="17193534" y="5262721"/>
              <a:ext cx="5192833" cy="5736374"/>
              <a:chOff x="17243421" y="5413379"/>
              <a:chExt cx="5192833" cy="5736374"/>
            </a:xfrm>
          </p:grpSpPr>
          <p:grpSp>
            <p:nvGrpSpPr>
              <p:cNvPr id="87" name="Group 86">
                <a:extLst>
                  <a:ext uri="{FF2B5EF4-FFF2-40B4-BE49-F238E27FC236}">
                    <a16:creationId xmlns:a16="http://schemas.microsoft.com/office/drawing/2014/main" id="{AE0F7EE0-B492-BE4D-AA99-DD51647EEE71}"/>
                  </a:ext>
                </a:extLst>
              </p:cNvPr>
              <p:cNvGrpSpPr/>
              <p:nvPr/>
            </p:nvGrpSpPr>
            <p:grpSpPr>
              <a:xfrm>
                <a:off x="17303261" y="8882338"/>
                <a:ext cx="5132993" cy="2267415"/>
                <a:chOff x="16135804" y="2329856"/>
                <a:chExt cx="5132993" cy="2267415"/>
              </a:xfrm>
            </p:grpSpPr>
            <p:sp>
              <p:nvSpPr>
                <p:cNvPr id="94" name="TextBox 93">
                  <a:extLst>
                    <a:ext uri="{FF2B5EF4-FFF2-40B4-BE49-F238E27FC236}">
                      <a16:creationId xmlns:a16="http://schemas.microsoft.com/office/drawing/2014/main" id="{2BAC1EFF-34F9-324B-92B0-F6943FC22146}"/>
                    </a:ext>
                  </a:extLst>
                </p:cNvPr>
                <p:cNvSpPr txBox="1"/>
                <p:nvPr/>
              </p:nvSpPr>
              <p:spPr>
                <a:xfrm>
                  <a:off x="16135804" y="2982598"/>
                  <a:ext cx="513299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p:txBody>
            </p:sp>
            <p:sp>
              <p:nvSpPr>
                <p:cNvPr id="95" name="Rectangle 94">
                  <a:extLst>
                    <a:ext uri="{FF2B5EF4-FFF2-40B4-BE49-F238E27FC236}">
                      <a16:creationId xmlns:a16="http://schemas.microsoft.com/office/drawing/2014/main" id="{C61131D6-C9EB-9544-BA6D-695F791C4898}"/>
                    </a:ext>
                  </a:extLst>
                </p:cNvPr>
                <p:cNvSpPr/>
                <p:nvPr/>
              </p:nvSpPr>
              <p:spPr>
                <a:xfrm>
                  <a:off x="16135805" y="2329856"/>
                  <a:ext cx="421859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88" name="TextBox 87">
                <a:extLst>
                  <a:ext uri="{FF2B5EF4-FFF2-40B4-BE49-F238E27FC236}">
                    <a16:creationId xmlns:a16="http://schemas.microsoft.com/office/drawing/2014/main" id="{70CE8431-FE2B-1847-B0B9-6B510E10B6A5}"/>
                  </a:ext>
                </a:extLst>
              </p:cNvPr>
              <p:cNvSpPr txBox="1"/>
              <p:nvPr/>
            </p:nvSpPr>
            <p:spPr>
              <a:xfrm>
                <a:off x="17243421" y="5413379"/>
                <a:ext cx="5192833" cy="2308324"/>
              </a:xfrm>
              <a:prstGeom prst="rect">
                <a:avLst/>
              </a:prstGeom>
              <a:noFill/>
            </p:spPr>
            <p:txBody>
              <a:bodyPr wrap="square" rtlCol="0">
                <a:spAutoFit/>
              </a:bodyPr>
              <a:lstStyle/>
              <a:p>
                <a:r>
                  <a:rPr lang="en-US" sz="4800"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That’s why we provide point and click solutions.</a:t>
                </a:r>
              </a:p>
            </p:txBody>
          </p:sp>
        </p:grpSp>
      </p:grpSp>
      <p:sp>
        <p:nvSpPr>
          <p:cNvPr id="96" name="TextBox 95">
            <a:extLst>
              <a:ext uri="{FF2B5EF4-FFF2-40B4-BE49-F238E27FC236}">
                <a16:creationId xmlns:a16="http://schemas.microsoft.com/office/drawing/2014/main" id="{1E9C2C32-7292-8D42-8693-65F04D3D8671}"/>
              </a:ext>
            </a:extLst>
          </p:cNvPr>
          <p:cNvSpPr txBox="1"/>
          <p:nvPr/>
        </p:nvSpPr>
        <p:spPr>
          <a:xfrm>
            <a:off x="6885368" y="4321478"/>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70</a:t>
            </a:r>
          </a:p>
        </p:txBody>
      </p:sp>
      <p:sp>
        <p:nvSpPr>
          <p:cNvPr id="97" name="TextBox 96">
            <a:extLst>
              <a:ext uri="{FF2B5EF4-FFF2-40B4-BE49-F238E27FC236}">
                <a16:creationId xmlns:a16="http://schemas.microsoft.com/office/drawing/2014/main" id="{3C353D02-EC99-014F-8A0B-6C88E6C1604B}"/>
              </a:ext>
            </a:extLst>
          </p:cNvPr>
          <p:cNvSpPr txBox="1"/>
          <p:nvPr/>
        </p:nvSpPr>
        <p:spPr>
          <a:xfrm>
            <a:off x="7072404" y="563073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60</a:t>
            </a:r>
          </a:p>
        </p:txBody>
      </p:sp>
      <p:sp>
        <p:nvSpPr>
          <p:cNvPr id="98" name="TextBox 97">
            <a:extLst>
              <a:ext uri="{FF2B5EF4-FFF2-40B4-BE49-F238E27FC236}">
                <a16:creationId xmlns:a16="http://schemas.microsoft.com/office/drawing/2014/main" id="{C76CC34C-F24C-4F42-B995-4BB56A97B0D0}"/>
              </a:ext>
            </a:extLst>
          </p:cNvPr>
          <p:cNvSpPr txBox="1"/>
          <p:nvPr/>
        </p:nvSpPr>
        <p:spPr>
          <a:xfrm>
            <a:off x="5615587" y="8931859"/>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99" name="TextBox 98">
            <a:extLst>
              <a:ext uri="{FF2B5EF4-FFF2-40B4-BE49-F238E27FC236}">
                <a16:creationId xmlns:a16="http://schemas.microsoft.com/office/drawing/2014/main" id="{797EA34D-1227-9349-BD64-3D816A706C6E}"/>
              </a:ext>
            </a:extLst>
          </p:cNvPr>
          <p:cNvSpPr txBox="1"/>
          <p:nvPr/>
        </p:nvSpPr>
        <p:spPr>
          <a:xfrm>
            <a:off x="5386988" y="7352441"/>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40</a:t>
            </a:r>
          </a:p>
        </p:txBody>
      </p:sp>
      <p:sp>
        <p:nvSpPr>
          <p:cNvPr id="104" name="Oval 103">
            <a:extLst>
              <a:ext uri="{FF2B5EF4-FFF2-40B4-BE49-F238E27FC236}">
                <a16:creationId xmlns:a16="http://schemas.microsoft.com/office/drawing/2014/main" id="{13F040F0-E676-AA4C-955B-D0594348FAE4}"/>
              </a:ext>
            </a:extLst>
          </p:cNvPr>
          <p:cNvSpPr/>
          <p:nvPr/>
        </p:nvSpPr>
        <p:spPr>
          <a:xfrm>
            <a:off x="1898861" y="12334431"/>
            <a:ext cx="299804" cy="299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E95BBFDF-BC0A-F142-92F8-6C233DC73E5A}"/>
              </a:ext>
            </a:extLst>
          </p:cNvPr>
          <p:cNvGrpSpPr/>
          <p:nvPr/>
        </p:nvGrpSpPr>
        <p:grpSpPr>
          <a:xfrm>
            <a:off x="1908005" y="12162075"/>
            <a:ext cx="4499380" cy="582339"/>
            <a:chOff x="1908005" y="12162075"/>
            <a:chExt cx="4499380" cy="582339"/>
          </a:xfrm>
        </p:grpSpPr>
        <p:sp>
          <p:nvSpPr>
            <p:cNvPr id="105" name="Freeform 305">
              <a:extLst>
                <a:ext uri="{FF2B5EF4-FFF2-40B4-BE49-F238E27FC236}">
                  <a16:creationId xmlns:a16="http://schemas.microsoft.com/office/drawing/2014/main" id="{9F96C64C-2DF3-E249-A308-8BBF6D95469F}"/>
                </a:ext>
              </a:extLst>
            </p:cNvPr>
            <p:cNvSpPr>
              <a:spLocks noChangeArrowheads="1"/>
            </p:cNvSpPr>
            <p:nvPr/>
          </p:nvSpPr>
          <p:spPr bwMode="auto">
            <a:xfrm>
              <a:off x="1908005" y="1233443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1"/>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106" name="CuadroTexto 361">
              <a:extLst>
                <a:ext uri="{FF2B5EF4-FFF2-40B4-BE49-F238E27FC236}">
                  <a16:creationId xmlns:a16="http://schemas.microsoft.com/office/drawing/2014/main" id="{09733C03-64F2-5545-AC2B-1F7B25EA69D2}"/>
                </a:ext>
              </a:extLst>
            </p:cNvPr>
            <p:cNvSpPr txBox="1"/>
            <p:nvPr/>
          </p:nvSpPr>
          <p:spPr>
            <a:xfrm>
              <a:off x="2528648" y="12162075"/>
              <a:ext cx="3878737"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a:t>
              </a:r>
            </a:p>
          </p:txBody>
        </p:sp>
      </p:grpSp>
      <p:grpSp>
        <p:nvGrpSpPr>
          <p:cNvPr id="123" name="Group 122">
            <a:extLst>
              <a:ext uri="{FF2B5EF4-FFF2-40B4-BE49-F238E27FC236}">
                <a16:creationId xmlns:a16="http://schemas.microsoft.com/office/drawing/2014/main" id="{ACBF055A-7A26-5346-A906-1FC34546B2E2}"/>
              </a:ext>
            </a:extLst>
          </p:cNvPr>
          <p:cNvGrpSpPr/>
          <p:nvPr/>
        </p:nvGrpSpPr>
        <p:grpSpPr>
          <a:xfrm>
            <a:off x="7533419" y="12162075"/>
            <a:ext cx="4499380" cy="582339"/>
            <a:chOff x="1908005" y="12162075"/>
            <a:chExt cx="4499380" cy="582339"/>
          </a:xfrm>
        </p:grpSpPr>
        <p:sp>
          <p:nvSpPr>
            <p:cNvPr id="124" name="Freeform 305">
              <a:extLst>
                <a:ext uri="{FF2B5EF4-FFF2-40B4-BE49-F238E27FC236}">
                  <a16:creationId xmlns:a16="http://schemas.microsoft.com/office/drawing/2014/main" id="{E07D5E78-BAA5-1C4A-A0C0-916087C341EF}"/>
                </a:ext>
              </a:extLst>
            </p:cNvPr>
            <p:cNvSpPr>
              <a:spLocks noChangeArrowheads="1"/>
            </p:cNvSpPr>
            <p:nvPr/>
          </p:nvSpPr>
          <p:spPr bwMode="auto">
            <a:xfrm>
              <a:off x="1908005" y="1233443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125" name="CuadroTexto 361">
              <a:extLst>
                <a:ext uri="{FF2B5EF4-FFF2-40B4-BE49-F238E27FC236}">
                  <a16:creationId xmlns:a16="http://schemas.microsoft.com/office/drawing/2014/main" id="{B38B17F0-C53B-C747-BB5D-0FFC70FBFAF1}"/>
                </a:ext>
              </a:extLst>
            </p:cNvPr>
            <p:cNvSpPr txBox="1"/>
            <p:nvPr/>
          </p:nvSpPr>
          <p:spPr>
            <a:xfrm>
              <a:off x="2528648" y="12162075"/>
              <a:ext cx="3878737"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a:t>
              </a:r>
            </a:p>
          </p:txBody>
        </p:sp>
      </p:grpSp>
      <p:grpSp>
        <p:nvGrpSpPr>
          <p:cNvPr id="126" name="Group 125">
            <a:extLst>
              <a:ext uri="{FF2B5EF4-FFF2-40B4-BE49-F238E27FC236}">
                <a16:creationId xmlns:a16="http://schemas.microsoft.com/office/drawing/2014/main" id="{1A3DC06B-70C7-8545-A94B-3397CFF361C2}"/>
              </a:ext>
            </a:extLst>
          </p:cNvPr>
          <p:cNvGrpSpPr/>
          <p:nvPr/>
        </p:nvGrpSpPr>
        <p:grpSpPr>
          <a:xfrm>
            <a:off x="13141609" y="12162075"/>
            <a:ext cx="4499380" cy="582339"/>
            <a:chOff x="1908005" y="12162075"/>
            <a:chExt cx="4499380" cy="582339"/>
          </a:xfrm>
        </p:grpSpPr>
        <p:sp>
          <p:nvSpPr>
            <p:cNvPr id="127" name="Freeform 305">
              <a:extLst>
                <a:ext uri="{FF2B5EF4-FFF2-40B4-BE49-F238E27FC236}">
                  <a16:creationId xmlns:a16="http://schemas.microsoft.com/office/drawing/2014/main" id="{B3685E22-E738-924C-9ED5-ED9280F9A938}"/>
                </a:ext>
              </a:extLst>
            </p:cNvPr>
            <p:cNvSpPr>
              <a:spLocks noChangeArrowheads="1"/>
            </p:cNvSpPr>
            <p:nvPr/>
          </p:nvSpPr>
          <p:spPr bwMode="auto">
            <a:xfrm>
              <a:off x="1908005" y="1233443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3"/>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129" name="CuadroTexto 361">
              <a:extLst>
                <a:ext uri="{FF2B5EF4-FFF2-40B4-BE49-F238E27FC236}">
                  <a16:creationId xmlns:a16="http://schemas.microsoft.com/office/drawing/2014/main" id="{D806FB55-1FA0-3E42-BD68-C10EF22F7B2A}"/>
                </a:ext>
              </a:extLst>
            </p:cNvPr>
            <p:cNvSpPr txBox="1"/>
            <p:nvPr/>
          </p:nvSpPr>
          <p:spPr>
            <a:xfrm>
              <a:off x="2528648" y="12162075"/>
              <a:ext cx="3878737"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a:t>
              </a:r>
            </a:p>
          </p:txBody>
        </p:sp>
      </p:grpSp>
      <p:grpSp>
        <p:nvGrpSpPr>
          <p:cNvPr id="130" name="Group 129">
            <a:extLst>
              <a:ext uri="{FF2B5EF4-FFF2-40B4-BE49-F238E27FC236}">
                <a16:creationId xmlns:a16="http://schemas.microsoft.com/office/drawing/2014/main" id="{780BE245-5D3F-C54A-B153-2371D134356E}"/>
              </a:ext>
            </a:extLst>
          </p:cNvPr>
          <p:cNvGrpSpPr/>
          <p:nvPr/>
        </p:nvGrpSpPr>
        <p:grpSpPr>
          <a:xfrm>
            <a:off x="18817195" y="12162075"/>
            <a:ext cx="4499380" cy="582339"/>
            <a:chOff x="1908005" y="12162075"/>
            <a:chExt cx="4499380" cy="582339"/>
          </a:xfrm>
        </p:grpSpPr>
        <p:sp>
          <p:nvSpPr>
            <p:cNvPr id="131" name="Freeform 305">
              <a:extLst>
                <a:ext uri="{FF2B5EF4-FFF2-40B4-BE49-F238E27FC236}">
                  <a16:creationId xmlns:a16="http://schemas.microsoft.com/office/drawing/2014/main" id="{F5E182E8-C9C9-1647-9EBD-32A5B9162E5B}"/>
                </a:ext>
              </a:extLst>
            </p:cNvPr>
            <p:cNvSpPr>
              <a:spLocks noChangeArrowheads="1"/>
            </p:cNvSpPr>
            <p:nvPr/>
          </p:nvSpPr>
          <p:spPr bwMode="auto">
            <a:xfrm>
              <a:off x="1908005" y="1233443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4"/>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132" name="CuadroTexto 361">
              <a:extLst>
                <a:ext uri="{FF2B5EF4-FFF2-40B4-BE49-F238E27FC236}">
                  <a16:creationId xmlns:a16="http://schemas.microsoft.com/office/drawing/2014/main" id="{83177D5D-7D2A-B744-8B67-FBAF0B54E22D}"/>
                </a:ext>
              </a:extLst>
            </p:cNvPr>
            <p:cNvSpPr txBox="1"/>
            <p:nvPr/>
          </p:nvSpPr>
          <p:spPr>
            <a:xfrm>
              <a:off x="2528648" y="12162075"/>
              <a:ext cx="3878737"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a:t>
              </a:r>
            </a:p>
          </p:txBody>
        </p:sp>
      </p:grpSp>
      <p:sp>
        <p:nvSpPr>
          <p:cNvPr id="44" name="CuadroTexto 350">
            <a:extLst>
              <a:ext uri="{FF2B5EF4-FFF2-40B4-BE49-F238E27FC236}">
                <a16:creationId xmlns:a16="http://schemas.microsoft.com/office/drawing/2014/main" id="{3216B58C-2278-6F4B-9ED7-7A1842C49908}"/>
              </a:ext>
            </a:extLst>
          </p:cNvPr>
          <p:cNvSpPr txBox="1"/>
          <p:nvPr/>
        </p:nvSpPr>
        <p:spPr>
          <a:xfrm>
            <a:off x="7624145" y="1022190"/>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Tree>
    <p:extLst>
      <p:ext uri="{BB962C8B-B14F-4D97-AF65-F5344CB8AC3E}">
        <p14:creationId xmlns:p14="http://schemas.microsoft.com/office/powerpoint/2010/main" val="35063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FE0D73BF-36F3-2844-9C40-3757FD8F43C8}"/>
              </a:ext>
            </a:extLst>
          </p:cNvPr>
          <p:cNvSpPr/>
          <p:nvPr/>
        </p:nvSpPr>
        <p:spPr>
          <a:xfrm>
            <a:off x="1632590" y="4337922"/>
            <a:ext cx="6404793" cy="7702054"/>
          </a:xfrm>
          <a:prstGeom prst="roundRect">
            <a:avLst>
              <a:gd name="adj" fmla="val 12236"/>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936A0A2-4CD4-9E4B-8DFF-CA9BD3571C84}"/>
              </a:ext>
            </a:extLst>
          </p:cNvPr>
          <p:cNvSpPr/>
          <p:nvPr/>
        </p:nvSpPr>
        <p:spPr>
          <a:xfrm>
            <a:off x="9256474" y="4337922"/>
            <a:ext cx="7702054" cy="77020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0E59CC0-BAAA-7B4A-9DF5-9FF5E58921BF}"/>
              </a:ext>
            </a:extLst>
          </p:cNvPr>
          <p:cNvSpPr/>
          <p:nvPr/>
        </p:nvSpPr>
        <p:spPr>
          <a:xfrm>
            <a:off x="10088624" y="6002222"/>
            <a:ext cx="6037754" cy="6037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12BE650-6FC0-E34F-8959-DD860D8D7367}"/>
              </a:ext>
            </a:extLst>
          </p:cNvPr>
          <p:cNvSpPr/>
          <p:nvPr/>
        </p:nvSpPr>
        <p:spPr>
          <a:xfrm>
            <a:off x="10857736" y="7543667"/>
            <a:ext cx="4499529" cy="44995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CBD8A7C-73D4-134D-89CA-B57022A8FF10}"/>
              </a:ext>
            </a:extLst>
          </p:cNvPr>
          <p:cNvSpPr/>
          <p:nvPr/>
        </p:nvSpPr>
        <p:spPr>
          <a:xfrm>
            <a:off x="11594007" y="9021099"/>
            <a:ext cx="3026986" cy="30269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87489BD-328B-4D42-A19F-28BB955239DA}"/>
              </a:ext>
            </a:extLst>
          </p:cNvPr>
          <p:cNvGrpSpPr/>
          <p:nvPr/>
        </p:nvGrpSpPr>
        <p:grpSpPr>
          <a:xfrm>
            <a:off x="18421709" y="5705561"/>
            <a:ext cx="4323351" cy="4966776"/>
            <a:chOff x="16900464" y="4878870"/>
            <a:chExt cx="4323351" cy="4966776"/>
          </a:xfrm>
        </p:grpSpPr>
        <p:grpSp>
          <p:nvGrpSpPr>
            <p:cNvPr id="51" name="Group 50">
              <a:extLst>
                <a:ext uri="{FF2B5EF4-FFF2-40B4-BE49-F238E27FC236}">
                  <a16:creationId xmlns:a16="http://schemas.microsoft.com/office/drawing/2014/main" id="{C299E9C4-8934-D845-9023-68A5783B6CD3}"/>
                </a:ext>
              </a:extLst>
            </p:cNvPr>
            <p:cNvGrpSpPr/>
            <p:nvPr/>
          </p:nvGrpSpPr>
          <p:grpSpPr>
            <a:xfrm>
              <a:off x="16900464" y="4878870"/>
              <a:ext cx="4323351" cy="582404"/>
              <a:chOff x="1840900" y="12162075"/>
              <a:chExt cx="4323351" cy="582404"/>
            </a:xfrm>
          </p:grpSpPr>
          <p:sp>
            <p:nvSpPr>
              <p:cNvPr id="55" name="Freeform 305">
                <a:extLst>
                  <a:ext uri="{FF2B5EF4-FFF2-40B4-BE49-F238E27FC236}">
                    <a16:creationId xmlns:a16="http://schemas.microsoft.com/office/drawing/2014/main" id="{5913A04F-5C52-D343-AAC8-6A81D0DBF628}"/>
                  </a:ext>
                </a:extLst>
              </p:cNvPr>
              <p:cNvSpPr>
                <a:spLocks noChangeArrowheads="1"/>
              </p:cNvSpPr>
              <p:nvPr/>
            </p:nvSpPr>
            <p:spPr bwMode="auto">
              <a:xfrm>
                <a:off x="1840900" y="12259172"/>
                <a:ext cx="434014" cy="450318"/>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1"/>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57" name="CuadroTexto 361">
                <a:extLst>
                  <a:ext uri="{FF2B5EF4-FFF2-40B4-BE49-F238E27FC236}">
                    <a16:creationId xmlns:a16="http://schemas.microsoft.com/office/drawing/2014/main" id="{7CC25407-B54D-5546-A0F6-E38BD2A0A4B7}"/>
                  </a:ext>
                </a:extLst>
              </p:cNvPr>
              <p:cNvSpPr txBox="1"/>
              <p:nvPr/>
            </p:nvSpPr>
            <p:spPr>
              <a:xfrm>
                <a:off x="2528649" y="12162075"/>
                <a:ext cx="3635602"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64" name="Group 63">
              <a:extLst>
                <a:ext uri="{FF2B5EF4-FFF2-40B4-BE49-F238E27FC236}">
                  <a16:creationId xmlns:a16="http://schemas.microsoft.com/office/drawing/2014/main" id="{AA18CA07-0A18-8A4E-BE12-B54432A9CF28}"/>
                </a:ext>
              </a:extLst>
            </p:cNvPr>
            <p:cNvGrpSpPr/>
            <p:nvPr/>
          </p:nvGrpSpPr>
          <p:grpSpPr>
            <a:xfrm>
              <a:off x="16900464" y="6275596"/>
              <a:ext cx="4323351" cy="582404"/>
              <a:chOff x="1840900" y="12162075"/>
              <a:chExt cx="4323351" cy="582404"/>
            </a:xfrm>
          </p:grpSpPr>
          <p:sp>
            <p:nvSpPr>
              <p:cNvPr id="65" name="Freeform 305">
                <a:extLst>
                  <a:ext uri="{FF2B5EF4-FFF2-40B4-BE49-F238E27FC236}">
                    <a16:creationId xmlns:a16="http://schemas.microsoft.com/office/drawing/2014/main" id="{8326F245-F457-F14A-AAC7-78243DA06880}"/>
                  </a:ext>
                </a:extLst>
              </p:cNvPr>
              <p:cNvSpPr>
                <a:spLocks noChangeArrowheads="1"/>
              </p:cNvSpPr>
              <p:nvPr/>
            </p:nvSpPr>
            <p:spPr bwMode="auto">
              <a:xfrm>
                <a:off x="1840900" y="12259172"/>
                <a:ext cx="434014" cy="450318"/>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66" name="CuadroTexto 361">
                <a:extLst>
                  <a:ext uri="{FF2B5EF4-FFF2-40B4-BE49-F238E27FC236}">
                    <a16:creationId xmlns:a16="http://schemas.microsoft.com/office/drawing/2014/main" id="{B0F4E6CD-92FC-014E-82EA-434DB20FE624}"/>
                  </a:ext>
                </a:extLst>
              </p:cNvPr>
              <p:cNvSpPr txBox="1"/>
              <p:nvPr/>
            </p:nvSpPr>
            <p:spPr>
              <a:xfrm>
                <a:off x="2528649" y="12162075"/>
                <a:ext cx="3635602"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67" name="Group 66">
              <a:extLst>
                <a:ext uri="{FF2B5EF4-FFF2-40B4-BE49-F238E27FC236}">
                  <a16:creationId xmlns:a16="http://schemas.microsoft.com/office/drawing/2014/main" id="{B5240706-4B33-6240-AD19-BE4222E88C06}"/>
                </a:ext>
              </a:extLst>
            </p:cNvPr>
            <p:cNvGrpSpPr/>
            <p:nvPr/>
          </p:nvGrpSpPr>
          <p:grpSpPr>
            <a:xfrm>
              <a:off x="16900464" y="7769419"/>
              <a:ext cx="4323351" cy="582404"/>
              <a:chOff x="1840900" y="12162075"/>
              <a:chExt cx="4323351" cy="582404"/>
            </a:xfrm>
          </p:grpSpPr>
          <p:sp>
            <p:nvSpPr>
              <p:cNvPr id="68" name="Freeform 305">
                <a:extLst>
                  <a:ext uri="{FF2B5EF4-FFF2-40B4-BE49-F238E27FC236}">
                    <a16:creationId xmlns:a16="http://schemas.microsoft.com/office/drawing/2014/main" id="{807F395A-3B83-3244-95DD-8333F77E51E4}"/>
                  </a:ext>
                </a:extLst>
              </p:cNvPr>
              <p:cNvSpPr>
                <a:spLocks noChangeArrowheads="1"/>
              </p:cNvSpPr>
              <p:nvPr/>
            </p:nvSpPr>
            <p:spPr bwMode="auto">
              <a:xfrm>
                <a:off x="1840900" y="12259172"/>
                <a:ext cx="434014" cy="450318"/>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3"/>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69" name="CuadroTexto 361">
                <a:extLst>
                  <a:ext uri="{FF2B5EF4-FFF2-40B4-BE49-F238E27FC236}">
                    <a16:creationId xmlns:a16="http://schemas.microsoft.com/office/drawing/2014/main" id="{8557421E-88E4-0B48-A8DC-4676676B1095}"/>
                  </a:ext>
                </a:extLst>
              </p:cNvPr>
              <p:cNvSpPr txBox="1"/>
              <p:nvPr/>
            </p:nvSpPr>
            <p:spPr>
              <a:xfrm>
                <a:off x="2528649" y="12162075"/>
                <a:ext cx="3635602"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nvGrpSpPr>
            <p:cNvPr id="70" name="Group 69">
              <a:extLst>
                <a:ext uri="{FF2B5EF4-FFF2-40B4-BE49-F238E27FC236}">
                  <a16:creationId xmlns:a16="http://schemas.microsoft.com/office/drawing/2014/main" id="{710060BA-3641-CF45-A46A-87110D2083AC}"/>
                </a:ext>
              </a:extLst>
            </p:cNvPr>
            <p:cNvGrpSpPr/>
            <p:nvPr/>
          </p:nvGrpSpPr>
          <p:grpSpPr>
            <a:xfrm>
              <a:off x="16900464" y="9263242"/>
              <a:ext cx="4323351" cy="582404"/>
              <a:chOff x="1840900" y="12162075"/>
              <a:chExt cx="4323351" cy="582404"/>
            </a:xfrm>
          </p:grpSpPr>
          <p:sp>
            <p:nvSpPr>
              <p:cNvPr id="71" name="Freeform 305">
                <a:extLst>
                  <a:ext uri="{FF2B5EF4-FFF2-40B4-BE49-F238E27FC236}">
                    <a16:creationId xmlns:a16="http://schemas.microsoft.com/office/drawing/2014/main" id="{808C9E1C-E55F-334F-8B1D-837A933F5EB7}"/>
                  </a:ext>
                </a:extLst>
              </p:cNvPr>
              <p:cNvSpPr>
                <a:spLocks noChangeArrowheads="1"/>
              </p:cNvSpPr>
              <p:nvPr/>
            </p:nvSpPr>
            <p:spPr bwMode="auto">
              <a:xfrm>
                <a:off x="1840900" y="12259172"/>
                <a:ext cx="434014" cy="450318"/>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4"/>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72" name="CuadroTexto 361">
                <a:extLst>
                  <a:ext uri="{FF2B5EF4-FFF2-40B4-BE49-F238E27FC236}">
                    <a16:creationId xmlns:a16="http://schemas.microsoft.com/office/drawing/2014/main" id="{67AE6DF3-7FBC-6346-87E7-BC27E964EA08}"/>
                  </a:ext>
                </a:extLst>
              </p:cNvPr>
              <p:cNvSpPr txBox="1"/>
              <p:nvPr/>
            </p:nvSpPr>
            <p:spPr>
              <a:xfrm>
                <a:off x="2528649" y="12162075"/>
                <a:ext cx="3635602" cy="582404"/>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Write Your Title Here</a:t>
                </a:r>
              </a:p>
            </p:txBody>
          </p:sp>
        </p:grpSp>
      </p:grpSp>
      <p:grpSp>
        <p:nvGrpSpPr>
          <p:cNvPr id="13" name="Group 12">
            <a:extLst>
              <a:ext uri="{FF2B5EF4-FFF2-40B4-BE49-F238E27FC236}">
                <a16:creationId xmlns:a16="http://schemas.microsoft.com/office/drawing/2014/main" id="{CCEFEC2E-C048-074B-BF81-4A29ADA40411}"/>
              </a:ext>
            </a:extLst>
          </p:cNvPr>
          <p:cNvGrpSpPr/>
          <p:nvPr/>
        </p:nvGrpSpPr>
        <p:grpSpPr>
          <a:xfrm>
            <a:off x="13834790" y="6027817"/>
            <a:ext cx="4188239" cy="4393096"/>
            <a:chOff x="12916114" y="6027817"/>
            <a:chExt cx="4919107" cy="4393096"/>
          </a:xfrm>
        </p:grpSpPr>
        <p:cxnSp>
          <p:nvCxnSpPr>
            <p:cNvPr id="8" name="Straight Connector 7">
              <a:extLst>
                <a:ext uri="{FF2B5EF4-FFF2-40B4-BE49-F238E27FC236}">
                  <a16:creationId xmlns:a16="http://schemas.microsoft.com/office/drawing/2014/main" id="{1CC597A8-6236-BD44-9276-141BBD29C514}"/>
                </a:ext>
              </a:extLst>
            </p:cNvPr>
            <p:cNvCxnSpPr/>
            <p:nvPr/>
          </p:nvCxnSpPr>
          <p:spPr>
            <a:xfrm flipH="1">
              <a:off x="14234274" y="6027817"/>
              <a:ext cx="3600945"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850236B-A63C-E24A-921F-D89E54177449}"/>
                </a:ext>
              </a:extLst>
            </p:cNvPr>
            <p:cNvCxnSpPr>
              <a:cxnSpLocks/>
            </p:cNvCxnSpPr>
            <p:nvPr/>
          </p:nvCxnSpPr>
          <p:spPr>
            <a:xfrm flipH="1">
              <a:off x="13751000" y="7419295"/>
              <a:ext cx="408422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E6FB2A6-7B34-7649-864B-9E4326BEA4FC}"/>
                </a:ext>
              </a:extLst>
            </p:cNvPr>
            <p:cNvCxnSpPr>
              <a:cxnSpLocks/>
            </p:cNvCxnSpPr>
            <p:nvPr/>
          </p:nvCxnSpPr>
          <p:spPr>
            <a:xfrm flipH="1">
              <a:off x="13375177" y="8930043"/>
              <a:ext cx="4460043"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146A762-148F-354A-8D5C-2BDE3B2098B2}"/>
                </a:ext>
              </a:extLst>
            </p:cNvPr>
            <p:cNvCxnSpPr>
              <a:cxnSpLocks/>
            </p:cNvCxnSpPr>
            <p:nvPr/>
          </p:nvCxnSpPr>
          <p:spPr>
            <a:xfrm flipH="1">
              <a:off x="12916114" y="10420913"/>
              <a:ext cx="4919107"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2ED06710-7DB8-CD4E-90EE-09C568E05748}"/>
              </a:ext>
            </a:extLst>
          </p:cNvPr>
          <p:cNvGrpSpPr/>
          <p:nvPr/>
        </p:nvGrpSpPr>
        <p:grpSpPr>
          <a:xfrm>
            <a:off x="2346301" y="5320730"/>
            <a:ext cx="5252673" cy="5736374"/>
            <a:chOff x="17243421" y="5413379"/>
            <a:chExt cx="5252673" cy="5736374"/>
          </a:xfrm>
        </p:grpSpPr>
        <p:grpSp>
          <p:nvGrpSpPr>
            <p:cNvPr id="89" name="Group 88">
              <a:extLst>
                <a:ext uri="{FF2B5EF4-FFF2-40B4-BE49-F238E27FC236}">
                  <a16:creationId xmlns:a16="http://schemas.microsoft.com/office/drawing/2014/main" id="{350F6822-1E3C-154F-9033-30B9E130C20B}"/>
                </a:ext>
              </a:extLst>
            </p:cNvPr>
            <p:cNvGrpSpPr/>
            <p:nvPr/>
          </p:nvGrpSpPr>
          <p:grpSpPr>
            <a:xfrm>
              <a:off x="17303261" y="8882338"/>
              <a:ext cx="5192833" cy="2267415"/>
              <a:chOff x="16135804" y="2329856"/>
              <a:chExt cx="5192833" cy="2267415"/>
            </a:xfrm>
          </p:grpSpPr>
          <p:sp>
            <p:nvSpPr>
              <p:cNvPr id="91" name="TextBox 90">
                <a:extLst>
                  <a:ext uri="{FF2B5EF4-FFF2-40B4-BE49-F238E27FC236}">
                    <a16:creationId xmlns:a16="http://schemas.microsoft.com/office/drawing/2014/main" id="{76674B63-0B89-A148-8D8B-54F02646B86F}"/>
                  </a:ext>
                </a:extLst>
              </p:cNvPr>
              <p:cNvSpPr txBox="1"/>
              <p:nvPr/>
            </p:nvSpPr>
            <p:spPr>
              <a:xfrm>
                <a:off x="16135804" y="2982598"/>
                <a:ext cx="519283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p:txBody>
          </p:sp>
          <p:sp>
            <p:nvSpPr>
              <p:cNvPr id="92" name="Rectangle 91">
                <a:extLst>
                  <a:ext uri="{FF2B5EF4-FFF2-40B4-BE49-F238E27FC236}">
                    <a16:creationId xmlns:a16="http://schemas.microsoft.com/office/drawing/2014/main" id="{F2D8584B-158E-7A41-AD1B-F76594A17F59}"/>
                  </a:ext>
                </a:extLst>
              </p:cNvPr>
              <p:cNvSpPr/>
              <p:nvPr/>
            </p:nvSpPr>
            <p:spPr>
              <a:xfrm>
                <a:off x="16135805" y="2329856"/>
                <a:ext cx="421859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90" name="TextBox 89">
              <a:extLst>
                <a:ext uri="{FF2B5EF4-FFF2-40B4-BE49-F238E27FC236}">
                  <a16:creationId xmlns:a16="http://schemas.microsoft.com/office/drawing/2014/main" id="{A3270410-53AB-FE43-BF1D-2FA2694184EC}"/>
                </a:ext>
              </a:extLst>
            </p:cNvPr>
            <p:cNvSpPr txBox="1"/>
            <p:nvPr/>
          </p:nvSpPr>
          <p:spPr>
            <a:xfrm>
              <a:off x="17243421" y="5413379"/>
              <a:ext cx="5192833" cy="2308324"/>
            </a:xfrm>
            <a:prstGeom prst="rect">
              <a:avLst/>
            </a:prstGeom>
            <a:noFill/>
          </p:spPr>
          <p:txBody>
            <a:bodyPr wrap="square" rtlCol="0">
              <a:spAutoFit/>
            </a:bodyPr>
            <a:lstStyle/>
            <a:p>
              <a:r>
                <a:rPr lang="en-US" sz="4800"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That’s why we provide point and click solutions.</a:t>
              </a:r>
            </a:p>
          </p:txBody>
        </p:sp>
      </p:grpSp>
      <p:sp>
        <p:nvSpPr>
          <p:cNvPr id="93" name="TextBox 92">
            <a:extLst>
              <a:ext uri="{FF2B5EF4-FFF2-40B4-BE49-F238E27FC236}">
                <a16:creationId xmlns:a16="http://schemas.microsoft.com/office/drawing/2014/main" id="{E8D4D37A-39BF-DE47-8CD5-1F324BFD01CE}"/>
              </a:ext>
            </a:extLst>
          </p:cNvPr>
          <p:cNvSpPr txBox="1"/>
          <p:nvPr/>
        </p:nvSpPr>
        <p:spPr>
          <a:xfrm>
            <a:off x="14224920" y="544241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10</a:t>
            </a:r>
          </a:p>
        </p:txBody>
      </p:sp>
      <p:sp>
        <p:nvSpPr>
          <p:cNvPr id="100" name="TextBox 99">
            <a:extLst>
              <a:ext uri="{FF2B5EF4-FFF2-40B4-BE49-F238E27FC236}">
                <a16:creationId xmlns:a16="http://schemas.microsoft.com/office/drawing/2014/main" id="{4765EFCF-735D-154F-992D-095B6AF884BB}"/>
              </a:ext>
            </a:extLst>
          </p:cNvPr>
          <p:cNvSpPr txBox="1"/>
          <p:nvPr/>
        </p:nvSpPr>
        <p:spPr>
          <a:xfrm>
            <a:off x="13699140" y="679115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20</a:t>
            </a:r>
          </a:p>
        </p:txBody>
      </p:sp>
      <p:sp>
        <p:nvSpPr>
          <p:cNvPr id="101" name="TextBox 100">
            <a:extLst>
              <a:ext uri="{FF2B5EF4-FFF2-40B4-BE49-F238E27FC236}">
                <a16:creationId xmlns:a16="http://schemas.microsoft.com/office/drawing/2014/main" id="{E91DF600-E8C0-5641-B571-94753014B64D}"/>
              </a:ext>
            </a:extLst>
          </p:cNvPr>
          <p:cNvSpPr txBox="1"/>
          <p:nvPr/>
        </p:nvSpPr>
        <p:spPr>
          <a:xfrm>
            <a:off x="13424820" y="834563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30</a:t>
            </a:r>
          </a:p>
        </p:txBody>
      </p:sp>
      <p:sp>
        <p:nvSpPr>
          <p:cNvPr id="102" name="TextBox 101">
            <a:extLst>
              <a:ext uri="{FF2B5EF4-FFF2-40B4-BE49-F238E27FC236}">
                <a16:creationId xmlns:a16="http://schemas.microsoft.com/office/drawing/2014/main" id="{49F9E73F-2C2A-0945-BB31-C33C24870C61}"/>
              </a:ext>
            </a:extLst>
          </p:cNvPr>
          <p:cNvSpPr txBox="1"/>
          <p:nvPr/>
        </p:nvSpPr>
        <p:spPr>
          <a:xfrm>
            <a:off x="13059060" y="974009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40</a:t>
            </a:r>
          </a:p>
        </p:txBody>
      </p:sp>
      <p:grpSp>
        <p:nvGrpSpPr>
          <p:cNvPr id="41" name="Grupo 349">
            <a:extLst>
              <a:ext uri="{FF2B5EF4-FFF2-40B4-BE49-F238E27FC236}">
                <a16:creationId xmlns:a16="http://schemas.microsoft.com/office/drawing/2014/main" id="{84ADC44E-94DF-214D-BCBD-D6B6DDE5A41A}"/>
              </a:ext>
            </a:extLst>
          </p:cNvPr>
          <p:cNvGrpSpPr/>
          <p:nvPr/>
        </p:nvGrpSpPr>
        <p:grpSpPr>
          <a:xfrm>
            <a:off x="2668308" y="1022190"/>
            <a:ext cx="19041035" cy="2561450"/>
            <a:chOff x="2668308" y="861425"/>
            <a:chExt cx="19041035" cy="2561450"/>
          </a:xfrm>
        </p:grpSpPr>
        <p:sp>
          <p:nvSpPr>
            <p:cNvPr id="42" name="CuadroTexto 350">
              <a:extLst>
                <a:ext uri="{FF2B5EF4-FFF2-40B4-BE49-F238E27FC236}">
                  <a16:creationId xmlns:a16="http://schemas.microsoft.com/office/drawing/2014/main" id="{F0515597-4BEC-BD44-880C-1FEB891F3FDF}"/>
                </a:ext>
              </a:extLst>
            </p:cNvPr>
            <p:cNvSpPr txBox="1"/>
            <p:nvPr/>
          </p:nvSpPr>
          <p:spPr>
            <a:xfrm>
              <a:off x="7624145" y="861425"/>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
          <p:nvSpPr>
            <p:cNvPr id="43" name="CuadroTexto 351">
              <a:extLst>
                <a:ext uri="{FF2B5EF4-FFF2-40B4-BE49-F238E27FC236}">
                  <a16:creationId xmlns:a16="http://schemas.microsoft.com/office/drawing/2014/main" id="{A0CC3866-EDF9-494D-AA60-1AA9ABCEA96D}"/>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32414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EB3F389-C353-8040-9DA6-105793EEC91C}"/>
              </a:ext>
            </a:extLst>
          </p:cNvPr>
          <p:cNvGrpSpPr/>
          <p:nvPr/>
        </p:nvGrpSpPr>
        <p:grpSpPr>
          <a:xfrm>
            <a:off x="1299328" y="4866816"/>
            <a:ext cx="6721206" cy="6721206"/>
            <a:chOff x="8337798" y="4239545"/>
            <a:chExt cx="7702054" cy="7702054"/>
          </a:xfrm>
        </p:grpSpPr>
        <p:sp>
          <p:nvSpPr>
            <p:cNvPr id="39" name="Oval 38">
              <a:extLst>
                <a:ext uri="{FF2B5EF4-FFF2-40B4-BE49-F238E27FC236}">
                  <a16:creationId xmlns:a16="http://schemas.microsoft.com/office/drawing/2014/main" id="{F8E00B5B-4BEF-7545-A3DA-D43D3DCCBB3E}"/>
                </a:ext>
              </a:extLst>
            </p:cNvPr>
            <p:cNvSpPr/>
            <p:nvPr/>
          </p:nvSpPr>
          <p:spPr>
            <a:xfrm>
              <a:off x="8337798" y="4239545"/>
              <a:ext cx="7702054" cy="7702054"/>
            </a:xfrm>
            <a:prstGeom prst="ellipse">
              <a:avLst/>
            </a:prstGeom>
            <a:solidFill>
              <a:schemeClr val="accent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7F3FBAC-76BA-C545-9679-DC03CF45CC41}"/>
                </a:ext>
              </a:extLst>
            </p:cNvPr>
            <p:cNvSpPr/>
            <p:nvPr/>
          </p:nvSpPr>
          <p:spPr>
            <a:xfrm>
              <a:off x="9406853" y="5308600"/>
              <a:ext cx="5563944" cy="5563944"/>
            </a:xfrm>
            <a:prstGeom prst="ellipse">
              <a:avLst/>
            </a:prstGeom>
            <a:solidFill>
              <a:schemeClr val="accent2"/>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07B9EAA-6160-1A41-9710-7FCFC0334C7E}"/>
                </a:ext>
              </a:extLst>
            </p:cNvPr>
            <p:cNvSpPr/>
            <p:nvPr/>
          </p:nvSpPr>
          <p:spPr>
            <a:xfrm>
              <a:off x="10399039" y="6300788"/>
              <a:ext cx="3579572" cy="3579570"/>
            </a:xfrm>
            <a:prstGeom prst="ellipse">
              <a:avLst/>
            </a:prstGeom>
            <a:solidFill>
              <a:schemeClr val="accent3"/>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9C39ABA-363F-4A4F-8584-5FD1C47733CD}"/>
                </a:ext>
              </a:extLst>
            </p:cNvPr>
            <p:cNvSpPr/>
            <p:nvPr/>
          </p:nvSpPr>
          <p:spPr>
            <a:xfrm>
              <a:off x="11413452" y="7315200"/>
              <a:ext cx="1550744" cy="1550744"/>
            </a:xfrm>
            <a:prstGeom prst="ellipse">
              <a:avLst/>
            </a:prstGeom>
            <a:solidFill>
              <a:schemeClr val="accent4"/>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E4D3B6D-3746-E740-9BD6-59D9C7764160}"/>
                </a:ext>
              </a:extLst>
            </p:cNvPr>
            <p:cNvSpPr txBox="1"/>
            <p:nvPr/>
          </p:nvSpPr>
          <p:spPr>
            <a:xfrm>
              <a:off x="11800192" y="782896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a:t>
              </a:r>
            </a:p>
          </p:txBody>
        </p:sp>
        <p:sp>
          <p:nvSpPr>
            <p:cNvPr id="53" name="TextBox 52">
              <a:extLst>
                <a:ext uri="{FF2B5EF4-FFF2-40B4-BE49-F238E27FC236}">
                  <a16:creationId xmlns:a16="http://schemas.microsoft.com/office/drawing/2014/main" id="{F965741E-7FCB-AA46-95E9-F79E6043B231}"/>
                </a:ext>
              </a:extLst>
            </p:cNvPr>
            <p:cNvSpPr txBox="1"/>
            <p:nvPr/>
          </p:nvSpPr>
          <p:spPr>
            <a:xfrm>
              <a:off x="13109039" y="782896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a:t>
              </a:r>
            </a:p>
          </p:txBody>
        </p:sp>
        <p:sp>
          <p:nvSpPr>
            <p:cNvPr id="54" name="TextBox 53">
              <a:extLst>
                <a:ext uri="{FF2B5EF4-FFF2-40B4-BE49-F238E27FC236}">
                  <a16:creationId xmlns:a16="http://schemas.microsoft.com/office/drawing/2014/main" id="{0D564E1F-8174-9046-A85E-8AD19DDA0312}"/>
                </a:ext>
              </a:extLst>
            </p:cNvPr>
            <p:cNvSpPr txBox="1"/>
            <p:nvPr/>
          </p:nvSpPr>
          <p:spPr>
            <a:xfrm>
              <a:off x="14131015" y="782896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a:t>
              </a:r>
            </a:p>
          </p:txBody>
        </p:sp>
        <p:sp>
          <p:nvSpPr>
            <p:cNvPr id="56" name="TextBox 55">
              <a:extLst>
                <a:ext uri="{FF2B5EF4-FFF2-40B4-BE49-F238E27FC236}">
                  <a16:creationId xmlns:a16="http://schemas.microsoft.com/office/drawing/2014/main" id="{BD740A16-AC61-ED4E-96FF-F9CAED63CB05}"/>
                </a:ext>
              </a:extLst>
            </p:cNvPr>
            <p:cNvSpPr txBox="1"/>
            <p:nvPr/>
          </p:nvSpPr>
          <p:spPr>
            <a:xfrm>
              <a:off x="15115640" y="7828962"/>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a:t>
              </a:r>
            </a:p>
          </p:txBody>
        </p:sp>
      </p:grpSp>
      <p:grpSp>
        <p:nvGrpSpPr>
          <p:cNvPr id="9" name="Group 8">
            <a:extLst>
              <a:ext uri="{FF2B5EF4-FFF2-40B4-BE49-F238E27FC236}">
                <a16:creationId xmlns:a16="http://schemas.microsoft.com/office/drawing/2014/main" id="{03DEEC54-F111-8046-BA61-91CB12D68358}"/>
              </a:ext>
            </a:extLst>
          </p:cNvPr>
          <p:cNvGrpSpPr/>
          <p:nvPr/>
        </p:nvGrpSpPr>
        <p:grpSpPr>
          <a:xfrm>
            <a:off x="8612605" y="4239545"/>
            <a:ext cx="7073795" cy="7899861"/>
            <a:chOff x="943488" y="4239545"/>
            <a:chExt cx="8518753" cy="9513559"/>
          </a:xfrm>
        </p:grpSpPr>
        <p:grpSp>
          <p:nvGrpSpPr>
            <p:cNvPr id="5" name="Group 4">
              <a:extLst>
                <a:ext uri="{FF2B5EF4-FFF2-40B4-BE49-F238E27FC236}">
                  <a16:creationId xmlns:a16="http://schemas.microsoft.com/office/drawing/2014/main" id="{B00D4BAF-33E7-6F49-9902-B32952573235}"/>
                </a:ext>
              </a:extLst>
            </p:cNvPr>
            <p:cNvGrpSpPr/>
            <p:nvPr/>
          </p:nvGrpSpPr>
          <p:grpSpPr>
            <a:xfrm>
              <a:off x="943488" y="4239545"/>
              <a:ext cx="8518753" cy="2117558"/>
              <a:chOff x="943488" y="4456497"/>
              <a:chExt cx="8518753" cy="2117558"/>
            </a:xfrm>
          </p:grpSpPr>
          <p:sp>
            <p:nvSpPr>
              <p:cNvPr id="63" name="Rounded Rectangle 62">
                <a:extLst>
                  <a:ext uri="{FF2B5EF4-FFF2-40B4-BE49-F238E27FC236}">
                    <a16:creationId xmlns:a16="http://schemas.microsoft.com/office/drawing/2014/main" id="{85EFB56F-4982-1A4C-9DC4-D598A89B567B}"/>
                  </a:ext>
                </a:extLst>
              </p:cNvPr>
              <p:cNvSpPr/>
              <p:nvPr/>
            </p:nvSpPr>
            <p:spPr>
              <a:xfrm>
                <a:off x="943488" y="4456497"/>
                <a:ext cx="8518753" cy="211755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655C5AB-39E9-414F-AF15-969FABF64ED2}"/>
                  </a:ext>
                </a:extLst>
              </p:cNvPr>
              <p:cNvGrpSpPr/>
              <p:nvPr/>
            </p:nvGrpSpPr>
            <p:grpSpPr>
              <a:xfrm>
                <a:off x="7542342" y="4765103"/>
                <a:ext cx="1500348" cy="1500346"/>
                <a:chOff x="4653250" y="5123537"/>
                <a:chExt cx="1152052" cy="1152050"/>
              </a:xfrm>
            </p:grpSpPr>
            <p:sp>
              <p:nvSpPr>
                <p:cNvPr id="74" name="Oval 73">
                  <a:extLst>
                    <a:ext uri="{FF2B5EF4-FFF2-40B4-BE49-F238E27FC236}">
                      <a16:creationId xmlns:a16="http://schemas.microsoft.com/office/drawing/2014/main" id="{36F7210F-FD12-0444-93C2-811A6D21246C}"/>
                    </a:ext>
                  </a:extLst>
                </p:cNvPr>
                <p:cNvSpPr/>
                <p:nvPr/>
              </p:nvSpPr>
              <p:spPr>
                <a:xfrm>
                  <a:off x="4653250" y="5123537"/>
                  <a:ext cx="1152052" cy="115205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D8EC0A6-81E9-B847-AADF-85BDA28766B2}"/>
                    </a:ext>
                  </a:extLst>
                </p:cNvPr>
                <p:cNvSpPr txBox="1"/>
                <p:nvPr/>
              </p:nvSpPr>
              <p:spPr>
                <a:xfrm>
                  <a:off x="4912279" y="5299377"/>
                  <a:ext cx="696624" cy="768428"/>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sp>
            <p:nvSpPr>
              <p:cNvPr id="79" name="TextBox 78">
                <a:extLst>
                  <a:ext uri="{FF2B5EF4-FFF2-40B4-BE49-F238E27FC236}">
                    <a16:creationId xmlns:a16="http://schemas.microsoft.com/office/drawing/2014/main" id="{8B5280D7-3D7D-6E48-A9B6-81ADF73000BF}"/>
                  </a:ext>
                </a:extLst>
              </p:cNvPr>
              <p:cNvSpPr txBox="1"/>
              <p:nvPr/>
            </p:nvSpPr>
            <p:spPr>
              <a:xfrm>
                <a:off x="1625122" y="4912039"/>
                <a:ext cx="5549067" cy="1311314"/>
              </a:xfrm>
              <a:prstGeom prst="rect">
                <a:avLst/>
              </a:prstGeom>
              <a:noFill/>
            </p:spPr>
            <p:txBody>
              <a:bodyPr wrap="square" rtlCol="0">
                <a:spAutoFit/>
              </a:bodyPr>
              <a:lstStyle/>
              <a:p>
                <a:pPr algn="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grpSp>
        <p:grpSp>
          <p:nvGrpSpPr>
            <p:cNvPr id="80" name="Group 79">
              <a:extLst>
                <a:ext uri="{FF2B5EF4-FFF2-40B4-BE49-F238E27FC236}">
                  <a16:creationId xmlns:a16="http://schemas.microsoft.com/office/drawing/2014/main" id="{FF31CE63-7DFF-C549-94F3-1649BD385907}"/>
                </a:ext>
              </a:extLst>
            </p:cNvPr>
            <p:cNvGrpSpPr/>
            <p:nvPr/>
          </p:nvGrpSpPr>
          <p:grpSpPr>
            <a:xfrm>
              <a:off x="943488" y="6702813"/>
              <a:ext cx="8518753" cy="2117558"/>
              <a:chOff x="943488" y="4456497"/>
              <a:chExt cx="8518753" cy="2117558"/>
            </a:xfrm>
          </p:grpSpPr>
          <p:sp>
            <p:nvSpPr>
              <p:cNvPr id="81" name="Rounded Rectangle 80">
                <a:extLst>
                  <a:ext uri="{FF2B5EF4-FFF2-40B4-BE49-F238E27FC236}">
                    <a16:creationId xmlns:a16="http://schemas.microsoft.com/office/drawing/2014/main" id="{20101C4C-C77F-0948-BC46-4395EBEF2742}"/>
                  </a:ext>
                </a:extLst>
              </p:cNvPr>
              <p:cNvSpPr/>
              <p:nvPr/>
            </p:nvSpPr>
            <p:spPr>
              <a:xfrm>
                <a:off x="943488" y="4456497"/>
                <a:ext cx="8518753" cy="211755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6174E99A-99E9-F944-BAF0-EA4BCC41BF81}"/>
                  </a:ext>
                </a:extLst>
              </p:cNvPr>
              <p:cNvGrpSpPr/>
              <p:nvPr/>
            </p:nvGrpSpPr>
            <p:grpSpPr>
              <a:xfrm>
                <a:off x="7542342" y="4765103"/>
                <a:ext cx="1500348" cy="1500346"/>
                <a:chOff x="4653250" y="5123537"/>
                <a:chExt cx="1152052" cy="1152050"/>
              </a:xfrm>
            </p:grpSpPr>
            <p:sp>
              <p:nvSpPr>
                <p:cNvPr id="84" name="Oval 83">
                  <a:extLst>
                    <a:ext uri="{FF2B5EF4-FFF2-40B4-BE49-F238E27FC236}">
                      <a16:creationId xmlns:a16="http://schemas.microsoft.com/office/drawing/2014/main" id="{3BCDE2D4-4684-C849-974D-284DD848B36E}"/>
                    </a:ext>
                  </a:extLst>
                </p:cNvPr>
                <p:cNvSpPr/>
                <p:nvPr/>
              </p:nvSpPr>
              <p:spPr>
                <a:xfrm>
                  <a:off x="4653250" y="5123537"/>
                  <a:ext cx="1152052" cy="115205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4CF61BCB-69C4-E647-940D-BA01F081401D}"/>
                    </a:ext>
                  </a:extLst>
                </p:cNvPr>
                <p:cNvSpPr txBox="1"/>
                <p:nvPr/>
              </p:nvSpPr>
              <p:spPr>
                <a:xfrm>
                  <a:off x="4912279" y="5299377"/>
                  <a:ext cx="696624" cy="768428"/>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sp>
            <p:nvSpPr>
              <p:cNvPr id="83" name="TextBox 82">
                <a:extLst>
                  <a:ext uri="{FF2B5EF4-FFF2-40B4-BE49-F238E27FC236}">
                    <a16:creationId xmlns:a16="http://schemas.microsoft.com/office/drawing/2014/main" id="{EC05736B-14F8-1C4A-BD3F-7F12053F1E9A}"/>
                  </a:ext>
                </a:extLst>
              </p:cNvPr>
              <p:cNvSpPr txBox="1"/>
              <p:nvPr/>
            </p:nvSpPr>
            <p:spPr>
              <a:xfrm>
                <a:off x="1625122" y="4912040"/>
                <a:ext cx="5549067" cy="1311314"/>
              </a:xfrm>
              <a:prstGeom prst="rect">
                <a:avLst/>
              </a:prstGeom>
              <a:noFill/>
            </p:spPr>
            <p:txBody>
              <a:bodyPr wrap="square" rtlCol="0">
                <a:spAutoFit/>
              </a:bodyPr>
              <a:lstStyle/>
              <a:p>
                <a:pPr algn="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grpSp>
        <p:grpSp>
          <p:nvGrpSpPr>
            <p:cNvPr id="87" name="Group 86">
              <a:extLst>
                <a:ext uri="{FF2B5EF4-FFF2-40B4-BE49-F238E27FC236}">
                  <a16:creationId xmlns:a16="http://schemas.microsoft.com/office/drawing/2014/main" id="{AE4DDCAC-C576-C646-8ABA-4A5002A79DA3}"/>
                </a:ext>
              </a:extLst>
            </p:cNvPr>
            <p:cNvGrpSpPr/>
            <p:nvPr/>
          </p:nvGrpSpPr>
          <p:grpSpPr>
            <a:xfrm>
              <a:off x="943488" y="9166081"/>
              <a:ext cx="8518753" cy="2117558"/>
              <a:chOff x="943488" y="4456497"/>
              <a:chExt cx="8518753" cy="2117558"/>
            </a:xfrm>
          </p:grpSpPr>
          <p:sp>
            <p:nvSpPr>
              <p:cNvPr id="88" name="Rounded Rectangle 87">
                <a:extLst>
                  <a:ext uri="{FF2B5EF4-FFF2-40B4-BE49-F238E27FC236}">
                    <a16:creationId xmlns:a16="http://schemas.microsoft.com/office/drawing/2014/main" id="{2E00D100-2164-AB40-B2C4-AF7857B41946}"/>
                  </a:ext>
                </a:extLst>
              </p:cNvPr>
              <p:cNvSpPr/>
              <p:nvPr/>
            </p:nvSpPr>
            <p:spPr>
              <a:xfrm>
                <a:off x="943488" y="4456497"/>
                <a:ext cx="8518753" cy="211755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D51AB83B-8206-CA4E-9AF6-28169FBF9BB8}"/>
                  </a:ext>
                </a:extLst>
              </p:cNvPr>
              <p:cNvGrpSpPr/>
              <p:nvPr/>
            </p:nvGrpSpPr>
            <p:grpSpPr>
              <a:xfrm>
                <a:off x="7542342" y="4765103"/>
                <a:ext cx="1500348" cy="1500346"/>
                <a:chOff x="4653250" y="5123537"/>
                <a:chExt cx="1152052" cy="1152050"/>
              </a:xfrm>
            </p:grpSpPr>
            <p:sp>
              <p:nvSpPr>
                <p:cNvPr id="96" name="Oval 95">
                  <a:extLst>
                    <a:ext uri="{FF2B5EF4-FFF2-40B4-BE49-F238E27FC236}">
                      <a16:creationId xmlns:a16="http://schemas.microsoft.com/office/drawing/2014/main" id="{656EF965-C7DF-C24A-AD68-9E3D3C2DB38A}"/>
                    </a:ext>
                  </a:extLst>
                </p:cNvPr>
                <p:cNvSpPr/>
                <p:nvPr/>
              </p:nvSpPr>
              <p:spPr>
                <a:xfrm>
                  <a:off x="4653250" y="5123537"/>
                  <a:ext cx="1152052" cy="11520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C7C2966B-C8C0-7443-A02C-EF183C965F0C}"/>
                    </a:ext>
                  </a:extLst>
                </p:cNvPr>
                <p:cNvSpPr txBox="1"/>
                <p:nvPr/>
              </p:nvSpPr>
              <p:spPr>
                <a:xfrm>
                  <a:off x="4912279" y="5299377"/>
                  <a:ext cx="696624" cy="768428"/>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sp>
            <p:nvSpPr>
              <p:cNvPr id="95" name="TextBox 94">
                <a:extLst>
                  <a:ext uri="{FF2B5EF4-FFF2-40B4-BE49-F238E27FC236}">
                    <a16:creationId xmlns:a16="http://schemas.microsoft.com/office/drawing/2014/main" id="{30CCAF05-8E70-EB4B-8D0E-331D9181BEE3}"/>
                  </a:ext>
                </a:extLst>
              </p:cNvPr>
              <p:cNvSpPr txBox="1"/>
              <p:nvPr/>
            </p:nvSpPr>
            <p:spPr>
              <a:xfrm>
                <a:off x="1625122" y="4912040"/>
                <a:ext cx="5549067" cy="1311314"/>
              </a:xfrm>
              <a:prstGeom prst="rect">
                <a:avLst/>
              </a:prstGeom>
              <a:noFill/>
            </p:spPr>
            <p:txBody>
              <a:bodyPr wrap="square" rtlCol="0">
                <a:spAutoFit/>
              </a:bodyPr>
              <a:lstStyle/>
              <a:p>
                <a:pPr algn="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grpSp>
        <p:grpSp>
          <p:nvGrpSpPr>
            <p:cNvPr id="98" name="Group 97">
              <a:extLst>
                <a:ext uri="{FF2B5EF4-FFF2-40B4-BE49-F238E27FC236}">
                  <a16:creationId xmlns:a16="http://schemas.microsoft.com/office/drawing/2014/main" id="{C7AA2386-8A39-5948-812B-411D78B30C08}"/>
                </a:ext>
              </a:extLst>
            </p:cNvPr>
            <p:cNvGrpSpPr/>
            <p:nvPr/>
          </p:nvGrpSpPr>
          <p:grpSpPr>
            <a:xfrm>
              <a:off x="943488" y="11635546"/>
              <a:ext cx="8518753" cy="2117558"/>
              <a:chOff x="943488" y="4456497"/>
              <a:chExt cx="8518753" cy="2117558"/>
            </a:xfrm>
          </p:grpSpPr>
          <p:sp>
            <p:nvSpPr>
              <p:cNvPr id="99" name="Rounded Rectangle 98">
                <a:extLst>
                  <a:ext uri="{FF2B5EF4-FFF2-40B4-BE49-F238E27FC236}">
                    <a16:creationId xmlns:a16="http://schemas.microsoft.com/office/drawing/2014/main" id="{0DA7AEAE-1F59-B247-A611-22C717001C6E}"/>
                  </a:ext>
                </a:extLst>
              </p:cNvPr>
              <p:cNvSpPr/>
              <p:nvPr/>
            </p:nvSpPr>
            <p:spPr>
              <a:xfrm>
                <a:off x="943488" y="4456497"/>
                <a:ext cx="8518753" cy="211755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AD440837-6745-B246-8E2E-E06604A7C058}"/>
                  </a:ext>
                </a:extLst>
              </p:cNvPr>
              <p:cNvGrpSpPr/>
              <p:nvPr/>
            </p:nvGrpSpPr>
            <p:grpSpPr>
              <a:xfrm>
                <a:off x="7542342" y="4765103"/>
                <a:ext cx="1500348" cy="1500346"/>
                <a:chOff x="4653250" y="5123537"/>
                <a:chExt cx="1152052" cy="1152050"/>
              </a:xfrm>
            </p:grpSpPr>
            <p:sp>
              <p:nvSpPr>
                <p:cNvPr id="105" name="Oval 104">
                  <a:extLst>
                    <a:ext uri="{FF2B5EF4-FFF2-40B4-BE49-F238E27FC236}">
                      <a16:creationId xmlns:a16="http://schemas.microsoft.com/office/drawing/2014/main" id="{EE220A12-71DE-3F4C-87BD-5F73237608E9}"/>
                    </a:ext>
                  </a:extLst>
                </p:cNvPr>
                <p:cNvSpPr/>
                <p:nvPr/>
              </p:nvSpPr>
              <p:spPr>
                <a:xfrm>
                  <a:off x="4653250" y="5123537"/>
                  <a:ext cx="1152052" cy="11520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8494D46C-6ACE-DC46-B44E-1798FF3B2FD7}"/>
                    </a:ext>
                  </a:extLst>
                </p:cNvPr>
                <p:cNvSpPr txBox="1"/>
                <p:nvPr/>
              </p:nvSpPr>
              <p:spPr>
                <a:xfrm>
                  <a:off x="4912279" y="5299377"/>
                  <a:ext cx="696624" cy="768428"/>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sp>
            <p:nvSpPr>
              <p:cNvPr id="104" name="TextBox 103">
                <a:extLst>
                  <a:ext uri="{FF2B5EF4-FFF2-40B4-BE49-F238E27FC236}">
                    <a16:creationId xmlns:a16="http://schemas.microsoft.com/office/drawing/2014/main" id="{0B9A1B82-78E7-3D44-96DD-4E3976A7ED58}"/>
                  </a:ext>
                </a:extLst>
              </p:cNvPr>
              <p:cNvSpPr txBox="1"/>
              <p:nvPr/>
            </p:nvSpPr>
            <p:spPr>
              <a:xfrm>
                <a:off x="1625122" y="4912040"/>
                <a:ext cx="5549067" cy="1311314"/>
              </a:xfrm>
              <a:prstGeom prst="rect">
                <a:avLst/>
              </a:prstGeom>
              <a:noFill/>
            </p:spPr>
            <p:txBody>
              <a:bodyPr wrap="square" rtlCol="0">
                <a:spAutoFit/>
              </a:bodyPr>
              <a:lstStyle/>
              <a:p>
                <a:pPr algn="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grpSp>
      </p:grpSp>
      <p:grpSp>
        <p:nvGrpSpPr>
          <p:cNvPr id="25" name="Group 24">
            <a:extLst>
              <a:ext uri="{FF2B5EF4-FFF2-40B4-BE49-F238E27FC236}">
                <a16:creationId xmlns:a16="http://schemas.microsoft.com/office/drawing/2014/main" id="{C0F9B095-BB2C-BB41-949E-4CD77FE8FDF8}"/>
              </a:ext>
            </a:extLst>
          </p:cNvPr>
          <p:cNvGrpSpPr/>
          <p:nvPr/>
        </p:nvGrpSpPr>
        <p:grpSpPr>
          <a:xfrm>
            <a:off x="16357115" y="4239544"/>
            <a:ext cx="6376977" cy="7899861"/>
            <a:chOff x="16814316" y="4239544"/>
            <a:chExt cx="6376977" cy="7899861"/>
          </a:xfrm>
        </p:grpSpPr>
        <p:sp>
          <p:nvSpPr>
            <p:cNvPr id="125" name="Rectangle 124">
              <a:extLst>
                <a:ext uri="{FF2B5EF4-FFF2-40B4-BE49-F238E27FC236}">
                  <a16:creationId xmlns:a16="http://schemas.microsoft.com/office/drawing/2014/main" id="{7CDBCD20-AB66-2444-8525-73ABF3E9A15C}"/>
                </a:ext>
              </a:extLst>
            </p:cNvPr>
            <p:cNvSpPr/>
            <p:nvPr/>
          </p:nvSpPr>
          <p:spPr>
            <a:xfrm>
              <a:off x="16814316" y="4239544"/>
              <a:ext cx="6376977" cy="7899861"/>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CD038B23-46E2-3449-B98F-85360FE0E7AE}"/>
                </a:ext>
              </a:extLst>
            </p:cNvPr>
            <p:cNvGrpSpPr/>
            <p:nvPr/>
          </p:nvGrpSpPr>
          <p:grpSpPr>
            <a:xfrm>
              <a:off x="17406387" y="5353912"/>
              <a:ext cx="5252673" cy="5736374"/>
              <a:chOff x="17243421" y="5413379"/>
              <a:chExt cx="5252673" cy="5736374"/>
            </a:xfrm>
          </p:grpSpPr>
          <p:grpSp>
            <p:nvGrpSpPr>
              <p:cNvPr id="127" name="Group 126">
                <a:extLst>
                  <a:ext uri="{FF2B5EF4-FFF2-40B4-BE49-F238E27FC236}">
                    <a16:creationId xmlns:a16="http://schemas.microsoft.com/office/drawing/2014/main" id="{E5FD9C50-440C-0C4F-8A3C-3F684D601A4A}"/>
                  </a:ext>
                </a:extLst>
              </p:cNvPr>
              <p:cNvGrpSpPr/>
              <p:nvPr/>
            </p:nvGrpSpPr>
            <p:grpSpPr>
              <a:xfrm>
                <a:off x="17303261" y="8882338"/>
                <a:ext cx="5192833" cy="2267415"/>
                <a:chOff x="16135804" y="2329856"/>
                <a:chExt cx="5192833" cy="2267415"/>
              </a:xfrm>
            </p:grpSpPr>
            <p:sp>
              <p:nvSpPr>
                <p:cNvPr id="129" name="TextBox 128">
                  <a:extLst>
                    <a:ext uri="{FF2B5EF4-FFF2-40B4-BE49-F238E27FC236}">
                      <a16:creationId xmlns:a16="http://schemas.microsoft.com/office/drawing/2014/main" id="{11C9A22F-40AD-B449-8FA6-EDC7A15609F4}"/>
                    </a:ext>
                  </a:extLst>
                </p:cNvPr>
                <p:cNvSpPr txBox="1"/>
                <p:nvPr/>
              </p:nvSpPr>
              <p:spPr>
                <a:xfrm>
                  <a:off x="16135804" y="2982598"/>
                  <a:ext cx="519283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p:txBody>
            </p:sp>
            <p:sp>
              <p:nvSpPr>
                <p:cNvPr id="130" name="Rectangle 129">
                  <a:extLst>
                    <a:ext uri="{FF2B5EF4-FFF2-40B4-BE49-F238E27FC236}">
                      <a16:creationId xmlns:a16="http://schemas.microsoft.com/office/drawing/2014/main" id="{FA9B977A-6184-954A-AF41-B74A00594C7F}"/>
                    </a:ext>
                  </a:extLst>
                </p:cNvPr>
                <p:cNvSpPr/>
                <p:nvPr/>
              </p:nvSpPr>
              <p:spPr>
                <a:xfrm>
                  <a:off x="16135805" y="2329856"/>
                  <a:ext cx="421859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128" name="TextBox 127">
                <a:extLst>
                  <a:ext uri="{FF2B5EF4-FFF2-40B4-BE49-F238E27FC236}">
                    <a16:creationId xmlns:a16="http://schemas.microsoft.com/office/drawing/2014/main" id="{1635F41D-A1DE-4441-B571-5A91CCB901FB}"/>
                  </a:ext>
                </a:extLst>
              </p:cNvPr>
              <p:cNvSpPr txBox="1"/>
              <p:nvPr/>
            </p:nvSpPr>
            <p:spPr>
              <a:xfrm>
                <a:off x="17243421" y="5413379"/>
                <a:ext cx="5192833" cy="2308324"/>
              </a:xfrm>
              <a:prstGeom prst="rect">
                <a:avLst/>
              </a:prstGeom>
              <a:noFill/>
            </p:spPr>
            <p:txBody>
              <a:bodyPr wrap="square" rtlCol="0">
                <a:spAutoFit/>
              </a:bodyPr>
              <a:lstStyle/>
              <a:p>
                <a:r>
                  <a:rPr lang="en-US" sz="4800"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That’s why we provide point and click solutions.</a:t>
                </a:r>
              </a:p>
            </p:txBody>
          </p:sp>
        </p:grpSp>
      </p:grpSp>
      <p:grpSp>
        <p:nvGrpSpPr>
          <p:cNvPr id="50" name="Grupo 349">
            <a:extLst>
              <a:ext uri="{FF2B5EF4-FFF2-40B4-BE49-F238E27FC236}">
                <a16:creationId xmlns:a16="http://schemas.microsoft.com/office/drawing/2014/main" id="{7CEC565D-1F87-574A-AC39-68776B7FD80D}"/>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E6924CB4-A441-CF4C-93D3-3B282123F9B2}"/>
                </a:ext>
              </a:extLst>
            </p:cNvPr>
            <p:cNvSpPr txBox="1"/>
            <p:nvPr/>
          </p:nvSpPr>
          <p:spPr>
            <a:xfrm>
              <a:off x="7624145" y="861425"/>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
          <p:nvSpPr>
            <p:cNvPr id="55" name="CuadroTexto 351">
              <a:extLst>
                <a:ext uri="{FF2B5EF4-FFF2-40B4-BE49-F238E27FC236}">
                  <a16:creationId xmlns:a16="http://schemas.microsoft.com/office/drawing/2014/main" id="{2E1D7F3D-91E8-8D43-B906-49221810BC53}"/>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96517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0106DB43-288F-5D4B-AF43-69BB74340142}"/>
              </a:ext>
            </a:extLst>
          </p:cNvPr>
          <p:cNvGrpSpPr/>
          <p:nvPr/>
        </p:nvGrpSpPr>
        <p:grpSpPr>
          <a:xfrm>
            <a:off x="8896813" y="4879474"/>
            <a:ext cx="6584024" cy="6167742"/>
            <a:chOff x="4477508" y="2479943"/>
            <a:chExt cx="3236986" cy="3032324"/>
          </a:xfrm>
        </p:grpSpPr>
        <p:sp>
          <p:nvSpPr>
            <p:cNvPr id="48" name="Freeform: Shape 120">
              <a:extLst>
                <a:ext uri="{FF2B5EF4-FFF2-40B4-BE49-F238E27FC236}">
                  <a16:creationId xmlns:a16="http://schemas.microsoft.com/office/drawing/2014/main" id="{3451458D-5C3D-7E44-ACD1-A6AC65DE4216}"/>
                </a:ext>
              </a:extLst>
            </p:cNvPr>
            <p:cNvSpPr/>
            <p:nvPr/>
          </p:nvSpPr>
          <p:spPr>
            <a:xfrm>
              <a:off x="5085731" y="2479943"/>
              <a:ext cx="2020538" cy="1216446"/>
            </a:xfrm>
            <a:custGeom>
              <a:avLst/>
              <a:gdLst>
                <a:gd name="connsiteX0" fmla="*/ 933450 w 1866900"/>
                <a:gd name="connsiteY0" fmla="*/ 1125855 h 1123950"/>
                <a:gd name="connsiteX1" fmla="*/ 1490663 w 1866900"/>
                <a:gd name="connsiteY1" fmla="*/ 942975 h 1123950"/>
                <a:gd name="connsiteX2" fmla="*/ 1863090 w 1866900"/>
                <a:gd name="connsiteY2" fmla="*/ 1019175 h 1123950"/>
                <a:gd name="connsiteX3" fmla="*/ 1866900 w 1866900"/>
                <a:gd name="connsiteY3" fmla="*/ 938213 h 1123950"/>
                <a:gd name="connsiteX4" fmla="*/ 933450 w 1866900"/>
                <a:gd name="connsiteY4" fmla="*/ 0 h 1123950"/>
                <a:gd name="connsiteX5" fmla="*/ 0 w 1866900"/>
                <a:gd name="connsiteY5" fmla="*/ 938213 h 1123950"/>
                <a:gd name="connsiteX6" fmla="*/ 3810 w 1866900"/>
                <a:gd name="connsiteY6" fmla="*/ 1019175 h 1123950"/>
                <a:gd name="connsiteX7" fmla="*/ 376238 w 1866900"/>
                <a:gd name="connsiteY7" fmla="*/ 942975 h 1123950"/>
                <a:gd name="connsiteX8" fmla="*/ 933450 w 1866900"/>
                <a:gd name="connsiteY8" fmla="*/ 112585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6900" h="1123950">
                  <a:moveTo>
                    <a:pt x="933450" y="1125855"/>
                  </a:moveTo>
                  <a:cubicBezTo>
                    <a:pt x="1089660" y="1011555"/>
                    <a:pt x="1282065" y="942975"/>
                    <a:pt x="1490663" y="942975"/>
                  </a:cubicBezTo>
                  <a:cubicBezTo>
                    <a:pt x="1623060" y="942975"/>
                    <a:pt x="1748790" y="970598"/>
                    <a:pt x="1863090" y="1019175"/>
                  </a:cubicBezTo>
                  <a:cubicBezTo>
                    <a:pt x="1864995" y="992505"/>
                    <a:pt x="1866900" y="964883"/>
                    <a:pt x="1866900" y="938213"/>
                  </a:cubicBezTo>
                  <a:cubicBezTo>
                    <a:pt x="1866900" y="420053"/>
                    <a:pt x="1448753" y="0"/>
                    <a:pt x="933450" y="0"/>
                  </a:cubicBezTo>
                  <a:cubicBezTo>
                    <a:pt x="418148" y="0"/>
                    <a:pt x="0" y="420053"/>
                    <a:pt x="0" y="938213"/>
                  </a:cubicBezTo>
                  <a:cubicBezTo>
                    <a:pt x="0" y="965835"/>
                    <a:pt x="952" y="992505"/>
                    <a:pt x="3810" y="1019175"/>
                  </a:cubicBezTo>
                  <a:cubicBezTo>
                    <a:pt x="118110" y="969645"/>
                    <a:pt x="243840" y="942975"/>
                    <a:pt x="376238" y="942975"/>
                  </a:cubicBezTo>
                  <a:cubicBezTo>
                    <a:pt x="584835" y="942975"/>
                    <a:pt x="777240" y="1010603"/>
                    <a:pt x="933450" y="1125855"/>
                  </a:cubicBezTo>
                  <a:close/>
                </a:path>
              </a:pathLst>
            </a:custGeom>
            <a:solidFill>
              <a:schemeClr val="accent3">
                <a:alpha val="40000"/>
              </a:schemeClr>
            </a:solidFill>
            <a:ln w="9525" cap="flat">
              <a:noFill/>
              <a:prstDash val="solid"/>
              <a:miter/>
            </a:ln>
          </p:spPr>
          <p:txBody>
            <a:bodyPr rtlCol="0" anchor="ctr"/>
            <a:lstStyle/>
            <a:p>
              <a:endParaRPr lang="en-US"/>
            </a:p>
          </p:txBody>
        </p:sp>
        <p:sp>
          <p:nvSpPr>
            <p:cNvPr id="49" name="Freeform: Shape 121">
              <a:extLst>
                <a:ext uri="{FF2B5EF4-FFF2-40B4-BE49-F238E27FC236}">
                  <a16:creationId xmlns:a16="http://schemas.microsoft.com/office/drawing/2014/main" id="{C17B4D45-CF1D-694C-83D0-BA8513C0B4A1}"/>
                </a:ext>
              </a:extLst>
            </p:cNvPr>
            <p:cNvSpPr/>
            <p:nvPr/>
          </p:nvSpPr>
          <p:spPr>
            <a:xfrm>
              <a:off x="4477508" y="3574200"/>
              <a:ext cx="1618493" cy="1938067"/>
            </a:xfrm>
            <a:custGeom>
              <a:avLst/>
              <a:gdLst>
                <a:gd name="connsiteX0" fmla="*/ 1114425 w 1495425"/>
                <a:gd name="connsiteY0" fmla="*/ 857250 h 1790700"/>
                <a:gd name="connsiteX1" fmla="*/ 1118235 w 1495425"/>
                <a:gd name="connsiteY1" fmla="*/ 777240 h 1790700"/>
                <a:gd name="connsiteX2" fmla="*/ 565785 w 1495425"/>
                <a:gd name="connsiteY2" fmla="*/ 0 h 1790700"/>
                <a:gd name="connsiteX3" fmla="*/ 0 w 1495425"/>
                <a:gd name="connsiteY3" fmla="*/ 857250 h 1790700"/>
                <a:gd name="connsiteX4" fmla="*/ 938213 w 1495425"/>
                <a:gd name="connsiteY4" fmla="*/ 1790700 h 1790700"/>
                <a:gd name="connsiteX5" fmla="*/ 1495425 w 1495425"/>
                <a:gd name="connsiteY5" fmla="*/ 1607820 h 1790700"/>
                <a:gd name="connsiteX6" fmla="*/ 1114425 w 1495425"/>
                <a:gd name="connsiteY6" fmla="*/ 85725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5425" h="1790700">
                  <a:moveTo>
                    <a:pt x="1114425" y="857250"/>
                  </a:moveTo>
                  <a:cubicBezTo>
                    <a:pt x="1114425" y="830580"/>
                    <a:pt x="1115378" y="803910"/>
                    <a:pt x="1118235" y="777240"/>
                  </a:cubicBezTo>
                  <a:cubicBezTo>
                    <a:pt x="814388" y="641985"/>
                    <a:pt x="595313" y="348615"/>
                    <a:pt x="565785" y="0"/>
                  </a:cubicBezTo>
                  <a:cubicBezTo>
                    <a:pt x="233363" y="143827"/>
                    <a:pt x="0" y="473392"/>
                    <a:pt x="0" y="857250"/>
                  </a:cubicBezTo>
                  <a:cubicBezTo>
                    <a:pt x="0" y="1372553"/>
                    <a:pt x="420053" y="1790700"/>
                    <a:pt x="938213" y="1790700"/>
                  </a:cubicBezTo>
                  <a:cubicBezTo>
                    <a:pt x="1146810" y="1790700"/>
                    <a:pt x="1339215" y="1723073"/>
                    <a:pt x="1495425" y="1607820"/>
                  </a:cubicBezTo>
                  <a:cubicBezTo>
                    <a:pt x="1263968" y="1438275"/>
                    <a:pt x="1114425" y="1164908"/>
                    <a:pt x="1114425" y="857250"/>
                  </a:cubicBezTo>
                  <a:close/>
                </a:path>
              </a:pathLst>
            </a:custGeom>
            <a:solidFill>
              <a:schemeClr val="accent2">
                <a:alpha val="40000"/>
              </a:schemeClr>
            </a:solidFill>
            <a:ln w="9525" cap="flat">
              <a:noFill/>
              <a:prstDash val="solid"/>
              <a:miter/>
            </a:ln>
          </p:spPr>
          <p:txBody>
            <a:bodyPr rtlCol="0" anchor="ctr"/>
            <a:lstStyle/>
            <a:p>
              <a:endParaRPr lang="en-US"/>
            </a:p>
          </p:txBody>
        </p:sp>
        <p:sp>
          <p:nvSpPr>
            <p:cNvPr id="50" name="Freeform: Shape 122">
              <a:extLst>
                <a:ext uri="{FF2B5EF4-FFF2-40B4-BE49-F238E27FC236}">
                  <a16:creationId xmlns:a16="http://schemas.microsoft.com/office/drawing/2014/main" id="{E6976A49-C6EA-9848-B5EA-0704C892C36A}"/>
                </a:ext>
              </a:extLst>
            </p:cNvPr>
            <p:cNvSpPr/>
            <p:nvPr/>
          </p:nvSpPr>
          <p:spPr>
            <a:xfrm>
              <a:off x="6096001" y="3574200"/>
              <a:ext cx="1618493" cy="1938067"/>
            </a:xfrm>
            <a:custGeom>
              <a:avLst/>
              <a:gdLst>
                <a:gd name="connsiteX0" fmla="*/ 929640 w 1495425"/>
                <a:gd name="connsiteY0" fmla="*/ 0 h 1790700"/>
                <a:gd name="connsiteX1" fmla="*/ 377190 w 1495425"/>
                <a:gd name="connsiteY1" fmla="*/ 777240 h 1790700"/>
                <a:gd name="connsiteX2" fmla="*/ 381000 w 1495425"/>
                <a:gd name="connsiteY2" fmla="*/ 857250 h 1790700"/>
                <a:gd name="connsiteX3" fmla="*/ 0 w 1495425"/>
                <a:gd name="connsiteY3" fmla="*/ 1607820 h 1790700"/>
                <a:gd name="connsiteX4" fmla="*/ 557213 w 1495425"/>
                <a:gd name="connsiteY4" fmla="*/ 1790700 h 1790700"/>
                <a:gd name="connsiteX5" fmla="*/ 1495425 w 1495425"/>
                <a:gd name="connsiteY5" fmla="*/ 857250 h 1790700"/>
                <a:gd name="connsiteX6" fmla="*/ 929640 w 1495425"/>
                <a:gd name="connsiteY6" fmla="*/ 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5425" h="1790700">
                  <a:moveTo>
                    <a:pt x="929640" y="0"/>
                  </a:moveTo>
                  <a:cubicBezTo>
                    <a:pt x="900113" y="347663"/>
                    <a:pt x="681038" y="641985"/>
                    <a:pt x="377190" y="777240"/>
                  </a:cubicBezTo>
                  <a:cubicBezTo>
                    <a:pt x="379095" y="803910"/>
                    <a:pt x="381000" y="830580"/>
                    <a:pt x="381000" y="857250"/>
                  </a:cubicBezTo>
                  <a:cubicBezTo>
                    <a:pt x="381000" y="1164908"/>
                    <a:pt x="231458" y="1438275"/>
                    <a:pt x="0" y="1607820"/>
                  </a:cubicBezTo>
                  <a:cubicBezTo>
                    <a:pt x="156210" y="1722120"/>
                    <a:pt x="348615" y="1790700"/>
                    <a:pt x="557213" y="1790700"/>
                  </a:cubicBezTo>
                  <a:cubicBezTo>
                    <a:pt x="1075373" y="1790700"/>
                    <a:pt x="1495425" y="1372553"/>
                    <a:pt x="1495425" y="857250"/>
                  </a:cubicBezTo>
                  <a:cubicBezTo>
                    <a:pt x="1495425" y="473392"/>
                    <a:pt x="1262063" y="143827"/>
                    <a:pt x="929640" y="0"/>
                  </a:cubicBezTo>
                  <a:close/>
                </a:path>
              </a:pathLst>
            </a:custGeom>
            <a:solidFill>
              <a:schemeClr val="accent4">
                <a:alpha val="40000"/>
              </a:schemeClr>
            </a:solidFill>
            <a:ln w="9525"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810943BA-6105-3F4B-AE05-B4789EF53F32}"/>
                </a:ext>
              </a:extLst>
            </p:cNvPr>
            <p:cNvGrpSpPr/>
            <p:nvPr/>
          </p:nvGrpSpPr>
          <p:grpSpPr>
            <a:xfrm>
              <a:off x="5088823" y="3500521"/>
              <a:ext cx="2007138" cy="1820545"/>
              <a:chOff x="5088823" y="3500521"/>
              <a:chExt cx="2007138" cy="1820545"/>
            </a:xfrm>
          </p:grpSpPr>
          <p:sp>
            <p:nvSpPr>
              <p:cNvPr id="55" name="Freeform: Shape 124">
                <a:extLst>
                  <a:ext uri="{FF2B5EF4-FFF2-40B4-BE49-F238E27FC236}">
                    <a16:creationId xmlns:a16="http://schemas.microsoft.com/office/drawing/2014/main" id="{85E5A63B-DACA-444B-9C38-C93790452BA2}"/>
                  </a:ext>
                </a:extLst>
              </p:cNvPr>
              <p:cNvSpPr/>
              <p:nvPr/>
            </p:nvSpPr>
            <p:spPr>
              <a:xfrm>
                <a:off x="5088823" y="3500521"/>
                <a:ext cx="999960" cy="917489"/>
              </a:xfrm>
              <a:custGeom>
                <a:avLst/>
                <a:gdLst>
                  <a:gd name="connsiteX0" fmla="*/ 552450 w 923925"/>
                  <a:gd name="connsiteY0" fmla="*/ 853440 h 847725"/>
                  <a:gd name="connsiteX1" fmla="*/ 929640 w 923925"/>
                  <a:gd name="connsiteY1" fmla="*/ 182880 h 847725"/>
                  <a:gd name="connsiteX2" fmla="*/ 372428 w 923925"/>
                  <a:gd name="connsiteY2" fmla="*/ 0 h 847725"/>
                  <a:gd name="connsiteX3" fmla="*/ 0 w 923925"/>
                  <a:gd name="connsiteY3" fmla="*/ 76200 h 847725"/>
                  <a:gd name="connsiteX4" fmla="*/ 552450 w 923925"/>
                  <a:gd name="connsiteY4" fmla="*/ 853440 h 847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847725">
                    <a:moveTo>
                      <a:pt x="552450" y="853440"/>
                    </a:moveTo>
                    <a:cubicBezTo>
                      <a:pt x="576263" y="578168"/>
                      <a:pt x="719138" y="337185"/>
                      <a:pt x="929640" y="182880"/>
                    </a:cubicBezTo>
                    <a:cubicBezTo>
                      <a:pt x="773430" y="68580"/>
                      <a:pt x="581025" y="0"/>
                      <a:pt x="372428" y="0"/>
                    </a:cubicBezTo>
                    <a:cubicBezTo>
                      <a:pt x="240030" y="0"/>
                      <a:pt x="114300" y="27623"/>
                      <a:pt x="0" y="76200"/>
                    </a:cubicBezTo>
                    <a:cubicBezTo>
                      <a:pt x="30480" y="424815"/>
                      <a:pt x="248603" y="718185"/>
                      <a:pt x="552450" y="853440"/>
                    </a:cubicBezTo>
                    <a:close/>
                  </a:path>
                </a:pathLst>
              </a:custGeom>
              <a:solidFill>
                <a:schemeClr val="accent4"/>
              </a:solidFill>
              <a:ln w="9525" cap="flat">
                <a:noFill/>
                <a:prstDash val="solid"/>
                <a:miter/>
              </a:ln>
            </p:spPr>
            <p:txBody>
              <a:bodyPr rtlCol="0" anchor="ctr"/>
              <a:lstStyle/>
              <a:p>
                <a:endParaRPr lang="en-US"/>
              </a:p>
            </p:txBody>
          </p:sp>
          <p:sp>
            <p:nvSpPr>
              <p:cNvPr id="57" name="Freeform: Shape 125">
                <a:extLst>
                  <a:ext uri="{FF2B5EF4-FFF2-40B4-BE49-F238E27FC236}">
                    <a16:creationId xmlns:a16="http://schemas.microsoft.com/office/drawing/2014/main" id="{10BECF8B-1EAC-6D47-9E92-6D6231D36AD3}"/>
                  </a:ext>
                </a:extLst>
              </p:cNvPr>
              <p:cNvSpPr/>
              <p:nvPr/>
            </p:nvSpPr>
            <p:spPr>
              <a:xfrm>
                <a:off x="6096001" y="3500521"/>
                <a:ext cx="999960" cy="917489"/>
              </a:xfrm>
              <a:custGeom>
                <a:avLst/>
                <a:gdLst>
                  <a:gd name="connsiteX0" fmla="*/ 0 w 923925"/>
                  <a:gd name="connsiteY0" fmla="*/ 182880 h 847725"/>
                  <a:gd name="connsiteX1" fmla="*/ 377190 w 923925"/>
                  <a:gd name="connsiteY1" fmla="*/ 853440 h 847725"/>
                  <a:gd name="connsiteX2" fmla="*/ 929640 w 923925"/>
                  <a:gd name="connsiteY2" fmla="*/ 76200 h 847725"/>
                  <a:gd name="connsiteX3" fmla="*/ 557213 w 923925"/>
                  <a:gd name="connsiteY3" fmla="*/ 0 h 847725"/>
                  <a:gd name="connsiteX4" fmla="*/ 0 w 923925"/>
                  <a:gd name="connsiteY4" fmla="*/ 182880 h 847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847725">
                    <a:moveTo>
                      <a:pt x="0" y="182880"/>
                    </a:moveTo>
                    <a:cubicBezTo>
                      <a:pt x="210503" y="338138"/>
                      <a:pt x="354330" y="579120"/>
                      <a:pt x="377190" y="853440"/>
                    </a:cubicBezTo>
                    <a:cubicBezTo>
                      <a:pt x="681038" y="718185"/>
                      <a:pt x="900113" y="424815"/>
                      <a:pt x="929640" y="76200"/>
                    </a:cubicBezTo>
                    <a:cubicBezTo>
                      <a:pt x="815340" y="26670"/>
                      <a:pt x="689610" y="0"/>
                      <a:pt x="557213" y="0"/>
                    </a:cubicBezTo>
                    <a:cubicBezTo>
                      <a:pt x="348615" y="0"/>
                      <a:pt x="155258" y="67627"/>
                      <a:pt x="0" y="182880"/>
                    </a:cubicBezTo>
                    <a:close/>
                  </a:path>
                </a:pathLst>
              </a:custGeom>
              <a:solidFill>
                <a:schemeClr val="accent2"/>
              </a:solidFill>
              <a:ln w="9525" cap="flat">
                <a:noFill/>
                <a:prstDash val="solid"/>
                <a:miter/>
              </a:ln>
            </p:spPr>
            <p:txBody>
              <a:bodyPr rtlCol="0" anchor="ctr"/>
              <a:lstStyle/>
              <a:p>
                <a:endParaRPr lang="en-US"/>
              </a:p>
            </p:txBody>
          </p:sp>
          <p:sp>
            <p:nvSpPr>
              <p:cNvPr id="58" name="Freeform: Shape 126">
                <a:extLst>
                  <a:ext uri="{FF2B5EF4-FFF2-40B4-BE49-F238E27FC236}">
                    <a16:creationId xmlns:a16="http://schemas.microsoft.com/office/drawing/2014/main" id="{54A05B6C-5E3F-484B-8CBB-96C6D648EBC0}"/>
                  </a:ext>
                </a:extLst>
              </p:cNvPr>
              <p:cNvSpPr/>
              <p:nvPr/>
            </p:nvSpPr>
            <p:spPr>
              <a:xfrm>
                <a:off x="5683646" y="4424195"/>
                <a:ext cx="824710" cy="896871"/>
              </a:xfrm>
              <a:custGeom>
                <a:avLst/>
                <a:gdLst>
                  <a:gd name="connsiteX0" fmla="*/ 762000 w 762000"/>
                  <a:gd name="connsiteY0" fmla="*/ 80010 h 828675"/>
                  <a:gd name="connsiteX1" fmla="*/ 758190 w 762000"/>
                  <a:gd name="connsiteY1" fmla="*/ 0 h 828675"/>
                  <a:gd name="connsiteX2" fmla="*/ 381000 w 762000"/>
                  <a:gd name="connsiteY2" fmla="*/ 80010 h 828675"/>
                  <a:gd name="connsiteX3" fmla="*/ 3810 w 762000"/>
                  <a:gd name="connsiteY3" fmla="*/ 0 h 828675"/>
                  <a:gd name="connsiteX4" fmla="*/ 0 w 762000"/>
                  <a:gd name="connsiteY4" fmla="*/ 80010 h 828675"/>
                  <a:gd name="connsiteX5" fmla="*/ 381000 w 762000"/>
                  <a:gd name="connsiteY5" fmla="*/ 830580 h 828675"/>
                  <a:gd name="connsiteX6" fmla="*/ 762000 w 762000"/>
                  <a:gd name="connsiteY6" fmla="*/ 8001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0" h="828675">
                    <a:moveTo>
                      <a:pt x="762000" y="80010"/>
                    </a:moveTo>
                    <a:cubicBezTo>
                      <a:pt x="762000" y="53340"/>
                      <a:pt x="761047" y="26670"/>
                      <a:pt x="758190" y="0"/>
                    </a:cubicBezTo>
                    <a:cubicBezTo>
                      <a:pt x="642938" y="51435"/>
                      <a:pt x="515303" y="80010"/>
                      <a:pt x="381000" y="80010"/>
                    </a:cubicBezTo>
                    <a:cubicBezTo>
                      <a:pt x="246697" y="80010"/>
                      <a:pt x="119063" y="51435"/>
                      <a:pt x="3810" y="0"/>
                    </a:cubicBezTo>
                    <a:cubicBezTo>
                      <a:pt x="1905" y="26670"/>
                      <a:pt x="0" y="53340"/>
                      <a:pt x="0" y="80010"/>
                    </a:cubicBezTo>
                    <a:cubicBezTo>
                      <a:pt x="0" y="387667"/>
                      <a:pt x="149542" y="661035"/>
                      <a:pt x="381000" y="830580"/>
                    </a:cubicBezTo>
                    <a:cubicBezTo>
                      <a:pt x="611505" y="661035"/>
                      <a:pt x="762000" y="387667"/>
                      <a:pt x="762000" y="80010"/>
                    </a:cubicBezTo>
                    <a:close/>
                  </a:path>
                </a:pathLst>
              </a:custGeom>
              <a:solidFill>
                <a:schemeClr val="accent3"/>
              </a:solidFill>
              <a:ln w="9525" cap="flat">
                <a:noFill/>
                <a:prstDash val="solid"/>
                <a:miter/>
              </a:ln>
            </p:spPr>
            <p:txBody>
              <a:bodyPr rtlCol="0" anchor="ctr"/>
              <a:lstStyle/>
              <a:p>
                <a:endParaRPr lang="en-US"/>
              </a:p>
            </p:txBody>
          </p:sp>
        </p:grpSp>
      </p:grpSp>
      <p:sp>
        <p:nvSpPr>
          <p:cNvPr id="61" name="Right Arrow 60">
            <a:extLst>
              <a:ext uri="{FF2B5EF4-FFF2-40B4-BE49-F238E27FC236}">
                <a16:creationId xmlns:a16="http://schemas.microsoft.com/office/drawing/2014/main" id="{06D9DA49-CB95-2440-9840-A360EEF0CDB2}"/>
              </a:ext>
            </a:extLst>
          </p:cNvPr>
          <p:cNvSpPr/>
          <p:nvPr/>
        </p:nvSpPr>
        <p:spPr>
          <a:xfrm>
            <a:off x="15920120" y="4879474"/>
            <a:ext cx="1402947" cy="1536122"/>
          </a:xfrm>
          <a:prstGeom prst="rightArrow">
            <a:avLst>
              <a:gd name="adj1" fmla="val 76691"/>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32C3E224-A5F7-1941-8313-8A799A1AC737}"/>
              </a:ext>
            </a:extLst>
          </p:cNvPr>
          <p:cNvSpPr txBox="1"/>
          <p:nvPr/>
        </p:nvSpPr>
        <p:spPr>
          <a:xfrm>
            <a:off x="16043872" y="5239968"/>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nvGrpSpPr>
          <p:cNvPr id="66" name="Group 65">
            <a:extLst>
              <a:ext uri="{FF2B5EF4-FFF2-40B4-BE49-F238E27FC236}">
                <a16:creationId xmlns:a16="http://schemas.microsoft.com/office/drawing/2014/main" id="{96E6ADE4-AE88-AA4B-BA6E-40831F6869C3}"/>
              </a:ext>
            </a:extLst>
          </p:cNvPr>
          <p:cNvGrpSpPr/>
          <p:nvPr/>
        </p:nvGrpSpPr>
        <p:grpSpPr>
          <a:xfrm>
            <a:off x="17782699" y="4724489"/>
            <a:ext cx="4633226" cy="1801143"/>
            <a:chOff x="14216303" y="4650250"/>
            <a:chExt cx="4633226" cy="1801143"/>
          </a:xfrm>
        </p:grpSpPr>
        <p:sp>
          <p:nvSpPr>
            <p:cNvPr id="67" name="TextBox 66">
              <a:extLst>
                <a:ext uri="{FF2B5EF4-FFF2-40B4-BE49-F238E27FC236}">
                  <a16:creationId xmlns:a16="http://schemas.microsoft.com/office/drawing/2014/main" id="{81574D67-B38D-7849-92C6-955D5DA9C27C}"/>
                </a:ext>
              </a:extLst>
            </p:cNvPr>
            <p:cNvSpPr txBox="1"/>
            <p:nvPr/>
          </p:nvSpPr>
          <p:spPr>
            <a:xfrm>
              <a:off x="14216303" y="5362505"/>
              <a:ext cx="4633226"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sp>
          <p:nvSpPr>
            <p:cNvPr id="68" name="Rectangle 67">
              <a:extLst>
                <a:ext uri="{FF2B5EF4-FFF2-40B4-BE49-F238E27FC236}">
                  <a16:creationId xmlns:a16="http://schemas.microsoft.com/office/drawing/2014/main" id="{9B43D841-04C7-C84E-83F3-3C21B0CFA322}"/>
                </a:ext>
              </a:extLst>
            </p:cNvPr>
            <p:cNvSpPr/>
            <p:nvPr/>
          </p:nvSpPr>
          <p:spPr>
            <a:xfrm>
              <a:off x="142163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60" name="Right Arrow 59">
            <a:extLst>
              <a:ext uri="{FF2B5EF4-FFF2-40B4-BE49-F238E27FC236}">
                <a16:creationId xmlns:a16="http://schemas.microsoft.com/office/drawing/2014/main" id="{C86BEA6C-11F0-D44D-A285-8FAAAFCA571C}"/>
              </a:ext>
            </a:extLst>
          </p:cNvPr>
          <p:cNvSpPr/>
          <p:nvPr/>
        </p:nvSpPr>
        <p:spPr>
          <a:xfrm>
            <a:off x="16797018" y="7214748"/>
            <a:ext cx="1402947" cy="1536122"/>
          </a:xfrm>
          <a:prstGeom prst="rightArrow">
            <a:avLst>
              <a:gd name="adj1" fmla="val 76691"/>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C700CC3-279D-E747-9BB2-AE8D6D5D9A94}"/>
              </a:ext>
            </a:extLst>
          </p:cNvPr>
          <p:cNvSpPr txBox="1"/>
          <p:nvPr/>
        </p:nvSpPr>
        <p:spPr>
          <a:xfrm>
            <a:off x="16920770" y="7578584"/>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nvGrpSpPr>
          <p:cNvPr id="69" name="Group 68">
            <a:extLst>
              <a:ext uri="{FF2B5EF4-FFF2-40B4-BE49-F238E27FC236}">
                <a16:creationId xmlns:a16="http://schemas.microsoft.com/office/drawing/2014/main" id="{83624408-106B-764A-B727-EC3E8D26EF72}"/>
              </a:ext>
            </a:extLst>
          </p:cNvPr>
          <p:cNvGrpSpPr/>
          <p:nvPr/>
        </p:nvGrpSpPr>
        <p:grpSpPr>
          <a:xfrm>
            <a:off x="18659597" y="7019630"/>
            <a:ext cx="4633226" cy="1801143"/>
            <a:chOff x="14216303" y="4650250"/>
            <a:chExt cx="4633226" cy="1801143"/>
          </a:xfrm>
        </p:grpSpPr>
        <p:sp>
          <p:nvSpPr>
            <p:cNvPr id="70" name="TextBox 69">
              <a:extLst>
                <a:ext uri="{FF2B5EF4-FFF2-40B4-BE49-F238E27FC236}">
                  <a16:creationId xmlns:a16="http://schemas.microsoft.com/office/drawing/2014/main" id="{B4C05D15-80A3-7B4F-B0E0-B410CFC08177}"/>
                </a:ext>
              </a:extLst>
            </p:cNvPr>
            <p:cNvSpPr txBox="1"/>
            <p:nvPr/>
          </p:nvSpPr>
          <p:spPr>
            <a:xfrm>
              <a:off x="14216303" y="5362505"/>
              <a:ext cx="4633226"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sp>
          <p:nvSpPr>
            <p:cNvPr id="71" name="Rectangle 70">
              <a:extLst>
                <a:ext uri="{FF2B5EF4-FFF2-40B4-BE49-F238E27FC236}">
                  <a16:creationId xmlns:a16="http://schemas.microsoft.com/office/drawing/2014/main" id="{507D5779-CF57-234C-9AD7-7F2ED360A0B3}"/>
                </a:ext>
              </a:extLst>
            </p:cNvPr>
            <p:cNvSpPr/>
            <p:nvPr/>
          </p:nvSpPr>
          <p:spPr>
            <a:xfrm>
              <a:off x="142163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9" name="Right Arrow 58">
            <a:extLst>
              <a:ext uri="{FF2B5EF4-FFF2-40B4-BE49-F238E27FC236}">
                <a16:creationId xmlns:a16="http://schemas.microsoft.com/office/drawing/2014/main" id="{706527A1-EFD3-E64C-962E-7C1B8CB5A25F}"/>
              </a:ext>
            </a:extLst>
          </p:cNvPr>
          <p:cNvSpPr/>
          <p:nvPr/>
        </p:nvSpPr>
        <p:spPr>
          <a:xfrm>
            <a:off x="15920120" y="9648968"/>
            <a:ext cx="1402947" cy="1536122"/>
          </a:xfrm>
          <a:prstGeom prst="rightArrow">
            <a:avLst>
              <a:gd name="adj1" fmla="val 76691"/>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15C19FD-0D0D-BD4A-B057-7A9350D28C35}"/>
              </a:ext>
            </a:extLst>
          </p:cNvPr>
          <p:cNvSpPr txBox="1"/>
          <p:nvPr/>
        </p:nvSpPr>
        <p:spPr>
          <a:xfrm>
            <a:off x="16043872" y="10016146"/>
            <a:ext cx="816065"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72" name="Group 71">
            <a:extLst>
              <a:ext uri="{FF2B5EF4-FFF2-40B4-BE49-F238E27FC236}">
                <a16:creationId xmlns:a16="http://schemas.microsoft.com/office/drawing/2014/main" id="{DBE952E7-7DA8-AC4A-83D8-B16182487264}"/>
              </a:ext>
            </a:extLst>
          </p:cNvPr>
          <p:cNvGrpSpPr/>
          <p:nvPr/>
        </p:nvGrpSpPr>
        <p:grpSpPr>
          <a:xfrm>
            <a:off x="17782699" y="9508598"/>
            <a:ext cx="4633226" cy="1801143"/>
            <a:chOff x="14216303" y="4650250"/>
            <a:chExt cx="4633226" cy="1801143"/>
          </a:xfrm>
        </p:grpSpPr>
        <p:sp>
          <p:nvSpPr>
            <p:cNvPr id="76" name="TextBox 75">
              <a:extLst>
                <a:ext uri="{FF2B5EF4-FFF2-40B4-BE49-F238E27FC236}">
                  <a16:creationId xmlns:a16="http://schemas.microsoft.com/office/drawing/2014/main" id="{60EAAE68-D560-4F49-B252-01107EDD293F}"/>
                </a:ext>
              </a:extLst>
            </p:cNvPr>
            <p:cNvSpPr txBox="1"/>
            <p:nvPr/>
          </p:nvSpPr>
          <p:spPr>
            <a:xfrm>
              <a:off x="14216303" y="5362505"/>
              <a:ext cx="4633226"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sp>
          <p:nvSpPr>
            <p:cNvPr id="77" name="Rectangle 76">
              <a:extLst>
                <a:ext uri="{FF2B5EF4-FFF2-40B4-BE49-F238E27FC236}">
                  <a16:creationId xmlns:a16="http://schemas.microsoft.com/office/drawing/2014/main" id="{8D467BB6-3F67-224E-B3DC-8730E1D062C6}"/>
                </a:ext>
              </a:extLst>
            </p:cNvPr>
            <p:cNvSpPr/>
            <p:nvPr/>
          </p:nvSpPr>
          <p:spPr>
            <a:xfrm>
              <a:off x="14216304" y="4650250"/>
              <a:ext cx="40334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115" name="Right Arrow 114">
            <a:extLst>
              <a:ext uri="{FF2B5EF4-FFF2-40B4-BE49-F238E27FC236}">
                <a16:creationId xmlns:a16="http://schemas.microsoft.com/office/drawing/2014/main" id="{FBA4B132-148F-DF44-B95B-7F243AD88C7D}"/>
              </a:ext>
            </a:extLst>
          </p:cNvPr>
          <p:cNvSpPr/>
          <p:nvPr/>
        </p:nvSpPr>
        <p:spPr>
          <a:xfrm flipH="1">
            <a:off x="7007552" y="4879474"/>
            <a:ext cx="1454152" cy="1536122"/>
          </a:xfrm>
          <a:prstGeom prst="rightArrow">
            <a:avLst>
              <a:gd name="adj1" fmla="val 76691"/>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6" name="TextBox 115">
            <a:extLst>
              <a:ext uri="{FF2B5EF4-FFF2-40B4-BE49-F238E27FC236}">
                <a16:creationId xmlns:a16="http://schemas.microsoft.com/office/drawing/2014/main" id="{BA5083BC-63BD-D74A-AA6A-92D113CC6C0F}"/>
              </a:ext>
            </a:extLst>
          </p:cNvPr>
          <p:cNvSpPr txBox="1"/>
          <p:nvPr/>
        </p:nvSpPr>
        <p:spPr>
          <a:xfrm flipH="1">
            <a:off x="7521887" y="5239968"/>
            <a:ext cx="816065" cy="830997"/>
          </a:xfrm>
          <a:prstGeom prst="rect">
            <a:avLst/>
          </a:prstGeom>
          <a:noFill/>
          <a:ln>
            <a:noFill/>
          </a:ln>
        </p:spPr>
        <p:txBody>
          <a:bodyPr wrap="squar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nvGrpSpPr>
          <p:cNvPr id="117" name="Group 116">
            <a:extLst>
              <a:ext uri="{FF2B5EF4-FFF2-40B4-BE49-F238E27FC236}">
                <a16:creationId xmlns:a16="http://schemas.microsoft.com/office/drawing/2014/main" id="{D5A2EA1C-1184-0B43-9FF1-C97C526A86C2}"/>
              </a:ext>
            </a:extLst>
          </p:cNvPr>
          <p:cNvGrpSpPr/>
          <p:nvPr/>
        </p:nvGrpSpPr>
        <p:grpSpPr>
          <a:xfrm flipH="1">
            <a:off x="1965899" y="4724489"/>
            <a:ext cx="4633226" cy="1801143"/>
            <a:chOff x="14216303" y="4650250"/>
            <a:chExt cx="4633226" cy="1801143"/>
          </a:xfrm>
        </p:grpSpPr>
        <p:sp>
          <p:nvSpPr>
            <p:cNvPr id="118" name="TextBox 117">
              <a:extLst>
                <a:ext uri="{FF2B5EF4-FFF2-40B4-BE49-F238E27FC236}">
                  <a16:creationId xmlns:a16="http://schemas.microsoft.com/office/drawing/2014/main" id="{3BB198FC-F8AB-4E4E-9D6C-1AC8B30E3683}"/>
                </a:ext>
              </a:extLst>
            </p:cNvPr>
            <p:cNvSpPr txBox="1"/>
            <p:nvPr/>
          </p:nvSpPr>
          <p:spPr>
            <a:xfrm>
              <a:off x="14216303" y="5362505"/>
              <a:ext cx="4633226"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sp>
          <p:nvSpPr>
            <p:cNvPr id="119" name="Rectangle 118">
              <a:extLst>
                <a:ext uri="{FF2B5EF4-FFF2-40B4-BE49-F238E27FC236}">
                  <a16:creationId xmlns:a16="http://schemas.microsoft.com/office/drawing/2014/main" id="{C8F5115B-7ADC-D242-8B41-2568BB95A59F}"/>
                </a:ext>
              </a:extLst>
            </p:cNvPr>
            <p:cNvSpPr/>
            <p:nvPr/>
          </p:nvSpPr>
          <p:spPr>
            <a:xfrm>
              <a:off x="14216304" y="4650250"/>
              <a:ext cx="4033429"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102" name="Right Arrow 101">
            <a:extLst>
              <a:ext uri="{FF2B5EF4-FFF2-40B4-BE49-F238E27FC236}">
                <a16:creationId xmlns:a16="http://schemas.microsoft.com/office/drawing/2014/main" id="{456D2B9F-0200-124E-A784-5EC0942A58F8}"/>
              </a:ext>
            </a:extLst>
          </p:cNvPr>
          <p:cNvSpPr/>
          <p:nvPr/>
        </p:nvSpPr>
        <p:spPr>
          <a:xfrm flipH="1">
            <a:off x="6126480" y="7214748"/>
            <a:ext cx="1454152" cy="1536122"/>
          </a:xfrm>
          <a:prstGeom prst="rightArrow">
            <a:avLst>
              <a:gd name="adj1" fmla="val 76691"/>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7" name="TextBox 106">
            <a:extLst>
              <a:ext uri="{FF2B5EF4-FFF2-40B4-BE49-F238E27FC236}">
                <a16:creationId xmlns:a16="http://schemas.microsoft.com/office/drawing/2014/main" id="{0D034806-E515-4C49-904E-56CC8DE308AE}"/>
              </a:ext>
            </a:extLst>
          </p:cNvPr>
          <p:cNvSpPr txBox="1"/>
          <p:nvPr/>
        </p:nvSpPr>
        <p:spPr>
          <a:xfrm flipH="1">
            <a:off x="6640815" y="7578584"/>
            <a:ext cx="816065" cy="830997"/>
          </a:xfrm>
          <a:prstGeom prst="rect">
            <a:avLst/>
          </a:prstGeom>
          <a:noFill/>
          <a:ln>
            <a:noFill/>
          </a:ln>
        </p:spPr>
        <p:txBody>
          <a:bodyPr wrap="squar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nvGrpSpPr>
          <p:cNvPr id="108" name="Group 107">
            <a:extLst>
              <a:ext uri="{FF2B5EF4-FFF2-40B4-BE49-F238E27FC236}">
                <a16:creationId xmlns:a16="http://schemas.microsoft.com/office/drawing/2014/main" id="{19D814B7-90CD-8445-AE3E-5F6DA05176B2}"/>
              </a:ext>
            </a:extLst>
          </p:cNvPr>
          <p:cNvGrpSpPr/>
          <p:nvPr/>
        </p:nvGrpSpPr>
        <p:grpSpPr>
          <a:xfrm flipH="1">
            <a:off x="1084827" y="7019630"/>
            <a:ext cx="4633226" cy="1801143"/>
            <a:chOff x="14216303" y="4650250"/>
            <a:chExt cx="4633226" cy="1801143"/>
          </a:xfrm>
        </p:grpSpPr>
        <p:sp>
          <p:nvSpPr>
            <p:cNvPr id="113" name="TextBox 112">
              <a:extLst>
                <a:ext uri="{FF2B5EF4-FFF2-40B4-BE49-F238E27FC236}">
                  <a16:creationId xmlns:a16="http://schemas.microsoft.com/office/drawing/2014/main" id="{45C5D6F8-7103-5449-81E3-A2BE3938583D}"/>
                </a:ext>
              </a:extLst>
            </p:cNvPr>
            <p:cNvSpPr txBox="1"/>
            <p:nvPr/>
          </p:nvSpPr>
          <p:spPr>
            <a:xfrm>
              <a:off x="14216303" y="5362505"/>
              <a:ext cx="4633226"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sp>
          <p:nvSpPr>
            <p:cNvPr id="114" name="Rectangle 113">
              <a:extLst>
                <a:ext uri="{FF2B5EF4-FFF2-40B4-BE49-F238E27FC236}">
                  <a16:creationId xmlns:a16="http://schemas.microsoft.com/office/drawing/2014/main" id="{8C5B7390-76CD-D748-84B3-325538B25181}"/>
                </a:ext>
              </a:extLst>
            </p:cNvPr>
            <p:cNvSpPr/>
            <p:nvPr/>
          </p:nvSpPr>
          <p:spPr>
            <a:xfrm>
              <a:off x="14216304" y="4650250"/>
              <a:ext cx="4033429"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91" name="Right Arrow 90">
            <a:extLst>
              <a:ext uri="{FF2B5EF4-FFF2-40B4-BE49-F238E27FC236}">
                <a16:creationId xmlns:a16="http://schemas.microsoft.com/office/drawing/2014/main" id="{5688D138-FCD3-274E-AB80-D2073ADA9E20}"/>
              </a:ext>
            </a:extLst>
          </p:cNvPr>
          <p:cNvSpPr/>
          <p:nvPr/>
        </p:nvSpPr>
        <p:spPr>
          <a:xfrm flipH="1">
            <a:off x="7007552" y="9648968"/>
            <a:ext cx="1454152" cy="1536122"/>
          </a:xfrm>
          <a:prstGeom prst="rightArrow">
            <a:avLst>
              <a:gd name="adj1" fmla="val 76691"/>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2" name="TextBox 91">
            <a:extLst>
              <a:ext uri="{FF2B5EF4-FFF2-40B4-BE49-F238E27FC236}">
                <a16:creationId xmlns:a16="http://schemas.microsoft.com/office/drawing/2014/main" id="{26C3CB7A-9EDD-0A43-90A4-09C62840A308}"/>
              </a:ext>
            </a:extLst>
          </p:cNvPr>
          <p:cNvSpPr txBox="1"/>
          <p:nvPr/>
        </p:nvSpPr>
        <p:spPr>
          <a:xfrm flipH="1">
            <a:off x="7521887" y="10016146"/>
            <a:ext cx="816065" cy="830997"/>
          </a:xfrm>
          <a:prstGeom prst="rect">
            <a:avLst/>
          </a:prstGeom>
          <a:noFill/>
          <a:ln>
            <a:noFill/>
          </a:ln>
        </p:spPr>
        <p:txBody>
          <a:bodyPr wrap="squar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93" name="Group 92">
            <a:extLst>
              <a:ext uri="{FF2B5EF4-FFF2-40B4-BE49-F238E27FC236}">
                <a16:creationId xmlns:a16="http://schemas.microsoft.com/office/drawing/2014/main" id="{2CE39BC4-956F-654D-93A8-1AAD8E997F6C}"/>
              </a:ext>
            </a:extLst>
          </p:cNvPr>
          <p:cNvGrpSpPr/>
          <p:nvPr/>
        </p:nvGrpSpPr>
        <p:grpSpPr>
          <a:xfrm flipH="1">
            <a:off x="1965899" y="9508598"/>
            <a:ext cx="4633226" cy="1801143"/>
            <a:chOff x="14216303" y="4650250"/>
            <a:chExt cx="4633226" cy="1801143"/>
          </a:xfrm>
        </p:grpSpPr>
        <p:sp>
          <p:nvSpPr>
            <p:cNvPr id="100" name="TextBox 99">
              <a:extLst>
                <a:ext uri="{FF2B5EF4-FFF2-40B4-BE49-F238E27FC236}">
                  <a16:creationId xmlns:a16="http://schemas.microsoft.com/office/drawing/2014/main" id="{1DA7D972-363A-5540-904D-B8FC8EAACA38}"/>
                </a:ext>
              </a:extLst>
            </p:cNvPr>
            <p:cNvSpPr txBox="1"/>
            <p:nvPr/>
          </p:nvSpPr>
          <p:spPr>
            <a:xfrm>
              <a:off x="14216303" y="5362505"/>
              <a:ext cx="4633226"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a:t>
              </a:r>
            </a:p>
          </p:txBody>
        </p:sp>
        <p:sp>
          <p:nvSpPr>
            <p:cNvPr id="101" name="Rectangle 100">
              <a:extLst>
                <a:ext uri="{FF2B5EF4-FFF2-40B4-BE49-F238E27FC236}">
                  <a16:creationId xmlns:a16="http://schemas.microsoft.com/office/drawing/2014/main" id="{C7280D3A-3752-5C4D-BEEA-EA35AB0533B8}"/>
                </a:ext>
              </a:extLst>
            </p:cNvPr>
            <p:cNvSpPr/>
            <p:nvPr/>
          </p:nvSpPr>
          <p:spPr>
            <a:xfrm>
              <a:off x="14216304" y="4650250"/>
              <a:ext cx="4033429"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Write Your Title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20" name="Group 119">
            <a:extLst>
              <a:ext uri="{FF2B5EF4-FFF2-40B4-BE49-F238E27FC236}">
                <a16:creationId xmlns:a16="http://schemas.microsoft.com/office/drawing/2014/main" id="{465612F1-45C3-BF43-8BDD-E6C6D673BC5D}"/>
              </a:ext>
            </a:extLst>
          </p:cNvPr>
          <p:cNvGrpSpPr/>
          <p:nvPr/>
        </p:nvGrpSpPr>
        <p:grpSpPr>
          <a:xfrm>
            <a:off x="11750521" y="5724415"/>
            <a:ext cx="876604" cy="784366"/>
            <a:chOff x="14737336" y="800416"/>
            <a:chExt cx="407160" cy="364319"/>
          </a:xfrm>
          <a:solidFill>
            <a:schemeClr val="bg1"/>
          </a:solidFill>
        </p:grpSpPr>
        <p:sp>
          <p:nvSpPr>
            <p:cNvPr id="121" name="Freeform 120">
              <a:extLst>
                <a:ext uri="{FF2B5EF4-FFF2-40B4-BE49-F238E27FC236}">
                  <a16:creationId xmlns:a16="http://schemas.microsoft.com/office/drawing/2014/main" id="{F8D8053F-C621-CF41-A874-AE2E5DE6BFE4}"/>
                </a:ext>
              </a:extLst>
            </p:cNvPr>
            <p:cNvSpPr/>
            <p:nvPr/>
          </p:nvSpPr>
          <p:spPr>
            <a:xfrm>
              <a:off x="14760736" y="800416"/>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B9AFFF83-03F5-E641-BAFD-BC8B558812B1}"/>
                </a:ext>
              </a:extLst>
            </p:cNvPr>
            <p:cNvSpPr/>
            <p:nvPr/>
          </p:nvSpPr>
          <p:spPr>
            <a:xfrm>
              <a:off x="14737336" y="1008855"/>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grpSp>
        <p:nvGrpSpPr>
          <p:cNvPr id="123" name="Group 122">
            <a:extLst>
              <a:ext uri="{FF2B5EF4-FFF2-40B4-BE49-F238E27FC236}">
                <a16:creationId xmlns:a16="http://schemas.microsoft.com/office/drawing/2014/main" id="{5B2DE3F6-6070-EB4C-B4E1-37D818CA63B3}"/>
              </a:ext>
            </a:extLst>
          </p:cNvPr>
          <p:cNvGrpSpPr/>
          <p:nvPr/>
        </p:nvGrpSpPr>
        <p:grpSpPr>
          <a:xfrm>
            <a:off x="13625448" y="8993603"/>
            <a:ext cx="871948" cy="871948"/>
            <a:chOff x="14759296" y="-2028824"/>
            <a:chExt cx="404999" cy="404999"/>
          </a:xfrm>
          <a:solidFill>
            <a:schemeClr val="bg1"/>
          </a:solidFill>
        </p:grpSpPr>
        <p:sp>
          <p:nvSpPr>
            <p:cNvPr id="124" name="Freeform 123">
              <a:extLst>
                <a:ext uri="{FF2B5EF4-FFF2-40B4-BE49-F238E27FC236}">
                  <a16:creationId xmlns:a16="http://schemas.microsoft.com/office/drawing/2014/main" id="{889989DC-1A05-FB46-9F8F-E76E959B853C}"/>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131" name="Freeform 130">
              <a:extLst>
                <a:ext uri="{FF2B5EF4-FFF2-40B4-BE49-F238E27FC236}">
                  <a16:creationId xmlns:a16="http://schemas.microsoft.com/office/drawing/2014/main" id="{8BE20B1E-C685-964C-9DF2-A0B6879C93D8}"/>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grpSp>
        <p:nvGrpSpPr>
          <p:cNvPr id="132" name="Group 131">
            <a:extLst>
              <a:ext uri="{FF2B5EF4-FFF2-40B4-BE49-F238E27FC236}">
                <a16:creationId xmlns:a16="http://schemas.microsoft.com/office/drawing/2014/main" id="{3D6951B8-7B17-F348-A0AB-EFB6E0E23C9F}"/>
              </a:ext>
            </a:extLst>
          </p:cNvPr>
          <p:cNvGrpSpPr/>
          <p:nvPr/>
        </p:nvGrpSpPr>
        <p:grpSpPr>
          <a:xfrm>
            <a:off x="9691510" y="8940047"/>
            <a:ext cx="974262" cy="966512"/>
            <a:chOff x="18900376" y="-4123305"/>
            <a:chExt cx="452520" cy="448921"/>
          </a:xfrm>
          <a:solidFill>
            <a:schemeClr val="bg1"/>
          </a:solidFill>
        </p:grpSpPr>
        <p:sp>
          <p:nvSpPr>
            <p:cNvPr id="133" name="Freeform 132">
              <a:extLst>
                <a:ext uri="{FF2B5EF4-FFF2-40B4-BE49-F238E27FC236}">
                  <a16:creationId xmlns:a16="http://schemas.microsoft.com/office/drawing/2014/main" id="{E778BD1E-EC7F-F24A-8D5A-0ACE94E16733}"/>
                </a:ext>
              </a:extLst>
            </p:cNvPr>
            <p:cNvSpPr/>
            <p:nvPr/>
          </p:nvSpPr>
          <p:spPr>
            <a:xfrm>
              <a:off x="19155616" y="-3869864"/>
              <a:ext cx="197280" cy="195480"/>
            </a:xfrm>
            <a:custGeom>
              <a:avLst/>
              <a:gdLst/>
              <a:ahLst/>
              <a:cxnLst>
                <a:cxn ang="3cd4">
                  <a:pos x="hc" y="t"/>
                </a:cxn>
                <a:cxn ang="cd2">
                  <a:pos x="l" y="vc"/>
                </a:cxn>
                <a:cxn ang="cd4">
                  <a:pos x="hc" y="b"/>
                </a:cxn>
                <a:cxn ang="0">
                  <a:pos x="r" y="vc"/>
                </a:cxn>
              </a:cxnLst>
              <a:rect l="l" t="t" r="r" b="b"/>
              <a:pathLst>
                <a:path w="549" h="544">
                  <a:moveTo>
                    <a:pt x="132" y="86"/>
                  </a:moveTo>
                  <a:lnTo>
                    <a:pt x="131" y="86"/>
                  </a:lnTo>
                  <a:cubicBezTo>
                    <a:pt x="119" y="86"/>
                    <a:pt x="108" y="91"/>
                    <a:pt x="99" y="99"/>
                  </a:cubicBezTo>
                  <a:cubicBezTo>
                    <a:pt x="82" y="117"/>
                    <a:pt x="82" y="146"/>
                    <a:pt x="100" y="163"/>
                  </a:cubicBezTo>
                  <a:lnTo>
                    <a:pt x="381" y="441"/>
                  </a:lnTo>
                  <a:lnTo>
                    <a:pt x="445" y="381"/>
                  </a:lnTo>
                  <a:lnTo>
                    <a:pt x="164" y="99"/>
                  </a:lnTo>
                  <a:cubicBezTo>
                    <a:pt x="155" y="90"/>
                    <a:pt x="144" y="86"/>
                    <a:pt x="132" y="86"/>
                  </a:cubicBezTo>
                  <a:close/>
                  <a:moveTo>
                    <a:pt x="381" y="544"/>
                  </a:moveTo>
                  <a:cubicBezTo>
                    <a:pt x="370" y="544"/>
                    <a:pt x="359" y="540"/>
                    <a:pt x="350" y="532"/>
                  </a:cubicBezTo>
                  <a:lnTo>
                    <a:pt x="39" y="224"/>
                  </a:lnTo>
                  <a:cubicBezTo>
                    <a:pt x="-12" y="174"/>
                    <a:pt x="-13" y="91"/>
                    <a:pt x="38" y="39"/>
                  </a:cubicBezTo>
                  <a:cubicBezTo>
                    <a:pt x="63" y="14"/>
                    <a:pt x="96" y="0"/>
                    <a:pt x="131" y="0"/>
                  </a:cubicBezTo>
                  <a:cubicBezTo>
                    <a:pt x="166" y="0"/>
                    <a:pt x="200" y="13"/>
                    <a:pt x="225" y="38"/>
                  </a:cubicBezTo>
                  <a:lnTo>
                    <a:pt x="537" y="351"/>
                  </a:lnTo>
                  <a:cubicBezTo>
                    <a:pt x="545" y="359"/>
                    <a:pt x="549" y="371"/>
                    <a:pt x="549" y="382"/>
                  </a:cubicBezTo>
                  <a:cubicBezTo>
                    <a:pt x="549" y="394"/>
                    <a:pt x="544" y="405"/>
                    <a:pt x="536" y="413"/>
                  </a:cubicBezTo>
                  <a:lnTo>
                    <a:pt x="410" y="533"/>
                  </a:lnTo>
                  <a:cubicBezTo>
                    <a:pt x="402" y="540"/>
                    <a:pt x="391" y="544"/>
                    <a:pt x="381" y="5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134" name="Freeform 133">
              <a:extLst>
                <a:ext uri="{FF2B5EF4-FFF2-40B4-BE49-F238E27FC236}">
                  <a16:creationId xmlns:a16="http://schemas.microsoft.com/office/drawing/2014/main" id="{8532AA20-4C2F-1043-A253-CF5657EF1B66}"/>
                </a:ext>
              </a:extLst>
            </p:cNvPr>
            <p:cNvSpPr/>
            <p:nvPr/>
          </p:nvSpPr>
          <p:spPr>
            <a:xfrm>
              <a:off x="18900376" y="-4123305"/>
              <a:ext cx="302040" cy="302040"/>
            </a:xfrm>
            <a:custGeom>
              <a:avLst/>
              <a:gdLst/>
              <a:ahLst/>
              <a:cxnLst>
                <a:cxn ang="3cd4">
                  <a:pos x="hc" y="t"/>
                </a:cxn>
                <a:cxn ang="cd2">
                  <a:pos x="l" y="vc"/>
                </a:cxn>
                <a:cxn ang="cd4">
                  <a:pos x="hc" y="b"/>
                </a:cxn>
                <a:cxn ang="0">
                  <a:pos x="r" y="vc"/>
                </a:cxn>
              </a:cxnLst>
              <a:rect l="l" t="t" r="r" b="b"/>
              <a:pathLst>
                <a:path w="840" h="840">
                  <a:moveTo>
                    <a:pt x="420" y="86"/>
                  </a:moveTo>
                  <a:cubicBezTo>
                    <a:pt x="236" y="86"/>
                    <a:pt x="86" y="236"/>
                    <a:pt x="86" y="420"/>
                  </a:cubicBezTo>
                  <a:cubicBezTo>
                    <a:pt x="86" y="604"/>
                    <a:pt x="236" y="754"/>
                    <a:pt x="420" y="754"/>
                  </a:cubicBezTo>
                  <a:cubicBezTo>
                    <a:pt x="604" y="754"/>
                    <a:pt x="754" y="604"/>
                    <a:pt x="754" y="420"/>
                  </a:cubicBezTo>
                  <a:cubicBezTo>
                    <a:pt x="754" y="236"/>
                    <a:pt x="604" y="86"/>
                    <a:pt x="420" y="86"/>
                  </a:cubicBezTo>
                  <a:close/>
                  <a:moveTo>
                    <a:pt x="420" y="840"/>
                  </a:moveTo>
                  <a:cubicBezTo>
                    <a:pt x="188" y="840"/>
                    <a:pt x="0" y="651"/>
                    <a:pt x="0" y="420"/>
                  </a:cubicBezTo>
                  <a:cubicBezTo>
                    <a:pt x="0" y="188"/>
                    <a:pt x="188" y="0"/>
                    <a:pt x="420" y="0"/>
                  </a:cubicBezTo>
                  <a:cubicBezTo>
                    <a:pt x="651" y="0"/>
                    <a:pt x="840" y="188"/>
                    <a:pt x="840" y="420"/>
                  </a:cubicBezTo>
                  <a:cubicBezTo>
                    <a:pt x="840" y="651"/>
                    <a:pt x="651" y="840"/>
                    <a:pt x="420" y="8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sp>
        <p:nvSpPr>
          <p:cNvPr id="56" name="CuadroTexto 351">
            <a:extLst>
              <a:ext uri="{FF2B5EF4-FFF2-40B4-BE49-F238E27FC236}">
                <a16:creationId xmlns:a16="http://schemas.microsoft.com/office/drawing/2014/main" id="{F41BACDB-1B29-1044-8316-8C8D5492E545}"/>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63" name="Grupo 349">
            <a:extLst>
              <a:ext uri="{FF2B5EF4-FFF2-40B4-BE49-F238E27FC236}">
                <a16:creationId xmlns:a16="http://schemas.microsoft.com/office/drawing/2014/main" id="{CBA36750-AB66-EB48-A026-B1373E9840D4}"/>
              </a:ext>
            </a:extLst>
          </p:cNvPr>
          <p:cNvGrpSpPr/>
          <p:nvPr/>
        </p:nvGrpSpPr>
        <p:grpSpPr>
          <a:xfrm>
            <a:off x="2668308" y="1022190"/>
            <a:ext cx="19041035" cy="2561450"/>
            <a:chOff x="2668308" y="861425"/>
            <a:chExt cx="19041035" cy="2561450"/>
          </a:xfrm>
        </p:grpSpPr>
        <p:sp>
          <p:nvSpPr>
            <p:cNvPr id="73" name="CuadroTexto 350">
              <a:extLst>
                <a:ext uri="{FF2B5EF4-FFF2-40B4-BE49-F238E27FC236}">
                  <a16:creationId xmlns:a16="http://schemas.microsoft.com/office/drawing/2014/main" id="{372BA14C-9285-3B4C-B3B4-F2D1A061B547}"/>
                </a:ext>
              </a:extLst>
            </p:cNvPr>
            <p:cNvSpPr txBox="1"/>
            <p:nvPr/>
          </p:nvSpPr>
          <p:spPr>
            <a:xfrm>
              <a:off x="7624145" y="861425"/>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
          <p:nvSpPr>
            <p:cNvPr id="74" name="CuadroTexto 351">
              <a:extLst>
                <a:ext uri="{FF2B5EF4-FFF2-40B4-BE49-F238E27FC236}">
                  <a16:creationId xmlns:a16="http://schemas.microsoft.com/office/drawing/2014/main" id="{B751D5C0-2A9E-8343-BC38-A26F7D6004BB}"/>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91517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1">
            <a:extLst>
              <a:ext uri="{FF2B5EF4-FFF2-40B4-BE49-F238E27FC236}">
                <a16:creationId xmlns:a16="http://schemas.microsoft.com/office/drawing/2014/main" id="{F57DBB33-CDA5-914C-9851-D761A6488AD5}"/>
              </a:ext>
            </a:extLst>
          </p:cNvPr>
          <p:cNvSpPr>
            <a:spLocks noChangeArrowheads="1"/>
          </p:cNvSpPr>
          <p:nvPr/>
        </p:nvSpPr>
        <p:spPr bwMode="auto">
          <a:xfrm>
            <a:off x="7028604" y="9846275"/>
            <a:ext cx="1731725" cy="1772838"/>
          </a:xfrm>
          <a:custGeom>
            <a:avLst/>
            <a:gdLst>
              <a:gd name="T0" fmla="*/ 0 w 1485"/>
              <a:gd name="T1" fmla="*/ 0 h 1521"/>
              <a:gd name="T2" fmla="*/ 1007 w 1485"/>
              <a:gd name="T3" fmla="*/ 0 h 1521"/>
              <a:gd name="T4" fmla="*/ 1484 w 1485"/>
              <a:gd name="T5" fmla="*/ 1520 h 1521"/>
              <a:gd name="T6" fmla="*/ 477 w 1485"/>
              <a:gd name="T7" fmla="*/ 1520 h 1521"/>
              <a:gd name="T8" fmla="*/ 0 w 1485"/>
              <a:gd name="T9" fmla="*/ 0 h 1521"/>
            </a:gdLst>
            <a:ahLst/>
            <a:cxnLst>
              <a:cxn ang="0">
                <a:pos x="T0" y="T1"/>
              </a:cxn>
              <a:cxn ang="0">
                <a:pos x="T2" y="T3"/>
              </a:cxn>
              <a:cxn ang="0">
                <a:pos x="T4" y="T5"/>
              </a:cxn>
              <a:cxn ang="0">
                <a:pos x="T6" y="T7"/>
              </a:cxn>
              <a:cxn ang="0">
                <a:pos x="T8" y="T9"/>
              </a:cxn>
            </a:cxnLst>
            <a:rect l="0" t="0" r="r" b="b"/>
            <a:pathLst>
              <a:path w="1485" h="1521">
                <a:moveTo>
                  <a:pt x="0" y="0"/>
                </a:moveTo>
                <a:lnTo>
                  <a:pt x="1007" y="0"/>
                </a:lnTo>
                <a:lnTo>
                  <a:pt x="1484" y="1520"/>
                </a:lnTo>
                <a:lnTo>
                  <a:pt x="477" y="1520"/>
                </a:lnTo>
                <a:lnTo>
                  <a:pt x="0" y="0"/>
                </a:lnTo>
              </a:path>
            </a:pathLst>
          </a:custGeom>
          <a:solidFill>
            <a:schemeClr val="bg1">
              <a:lumMod val="50000"/>
              <a:alpha val="10000"/>
            </a:schemeClr>
          </a:solidFill>
          <a:ln>
            <a:noFill/>
          </a:ln>
          <a:effectLst/>
        </p:spPr>
        <p:txBody>
          <a:bodyPr wrap="none" anchor="ctr"/>
          <a:lstStyle/>
          <a:p>
            <a:endParaRPr lang="en-US"/>
          </a:p>
        </p:txBody>
      </p:sp>
      <p:sp>
        <p:nvSpPr>
          <p:cNvPr id="54" name="Freeform 2">
            <a:extLst>
              <a:ext uri="{FF2B5EF4-FFF2-40B4-BE49-F238E27FC236}">
                <a16:creationId xmlns:a16="http://schemas.microsoft.com/office/drawing/2014/main" id="{7F3F5834-2677-DC40-B2B0-3CE53A84C8B0}"/>
              </a:ext>
            </a:extLst>
          </p:cNvPr>
          <p:cNvSpPr>
            <a:spLocks noChangeArrowheads="1"/>
          </p:cNvSpPr>
          <p:nvPr/>
        </p:nvSpPr>
        <p:spPr bwMode="auto">
          <a:xfrm>
            <a:off x="2347287" y="9846275"/>
            <a:ext cx="1731729" cy="1772838"/>
          </a:xfrm>
          <a:custGeom>
            <a:avLst/>
            <a:gdLst>
              <a:gd name="T0" fmla="*/ 1484 w 1485"/>
              <a:gd name="T1" fmla="*/ 0 h 1521"/>
              <a:gd name="T2" fmla="*/ 477 w 1485"/>
              <a:gd name="T3" fmla="*/ 0 h 1521"/>
              <a:gd name="T4" fmla="*/ 0 w 1485"/>
              <a:gd name="T5" fmla="*/ 1520 h 1521"/>
              <a:gd name="T6" fmla="*/ 1008 w 1485"/>
              <a:gd name="T7" fmla="*/ 1520 h 1521"/>
              <a:gd name="T8" fmla="*/ 1484 w 1485"/>
              <a:gd name="T9" fmla="*/ 0 h 1521"/>
            </a:gdLst>
            <a:ahLst/>
            <a:cxnLst>
              <a:cxn ang="0">
                <a:pos x="T0" y="T1"/>
              </a:cxn>
              <a:cxn ang="0">
                <a:pos x="T2" y="T3"/>
              </a:cxn>
              <a:cxn ang="0">
                <a:pos x="T4" y="T5"/>
              </a:cxn>
              <a:cxn ang="0">
                <a:pos x="T6" y="T7"/>
              </a:cxn>
              <a:cxn ang="0">
                <a:pos x="T8" y="T9"/>
              </a:cxn>
            </a:cxnLst>
            <a:rect l="0" t="0" r="r" b="b"/>
            <a:pathLst>
              <a:path w="1485" h="1521">
                <a:moveTo>
                  <a:pt x="1484" y="0"/>
                </a:moveTo>
                <a:lnTo>
                  <a:pt x="477" y="0"/>
                </a:lnTo>
                <a:lnTo>
                  <a:pt x="0" y="1520"/>
                </a:lnTo>
                <a:lnTo>
                  <a:pt x="1008" y="1520"/>
                </a:lnTo>
                <a:lnTo>
                  <a:pt x="1484" y="0"/>
                </a:lnTo>
              </a:path>
            </a:pathLst>
          </a:custGeom>
          <a:solidFill>
            <a:schemeClr val="bg1">
              <a:lumMod val="50000"/>
              <a:alpha val="10000"/>
            </a:schemeClr>
          </a:solidFill>
          <a:ln>
            <a:noFill/>
          </a:ln>
          <a:effectLst/>
        </p:spPr>
        <p:txBody>
          <a:bodyPr wrap="none" anchor="ctr"/>
          <a:lstStyle/>
          <a:p>
            <a:endParaRPr lang="en-US"/>
          </a:p>
        </p:txBody>
      </p:sp>
      <p:sp>
        <p:nvSpPr>
          <p:cNvPr id="56" name="Freeform 349">
            <a:extLst>
              <a:ext uri="{FF2B5EF4-FFF2-40B4-BE49-F238E27FC236}">
                <a16:creationId xmlns:a16="http://schemas.microsoft.com/office/drawing/2014/main" id="{56E0FF0D-CA0B-1E4C-9F6E-491A31CA3566}"/>
              </a:ext>
            </a:extLst>
          </p:cNvPr>
          <p:cNvSpPr>
            <a:spLocks noChangeArrowheads="1"/>
          </p:cNvSpPr>
          <p:nvPr/>
        </p:nvSpPr>
        <p:spPr bwMode="auto">
          <a:xfrm>
            <a:off x="1925917" y="4286250"/>
            <a:ext cx="7338001" cy="7338000"/>
          </a:xfrm>
          <a:custGeom>
            <a:avLst/>
            <a:gdLst>
              <a:gd name="T0" fmla="*/ 6296 w 6297"/>
              <a:gd name="T1" fmla="*/ 3147 h 6296"/>
              <a:gd name="T2" fmla="*/ 6296 w 6297"/>
              <a:gd name="T3" fmla="*/ 3147 h 6296"/>
              <a:gd name="T4" fmla="*/ 3148 w 6297"/>
              <a:gd name="T5" fmla="*/ 6295 h 6296"/>
              <a:gd name="T6" fmla="*/ 0 w 6297"/>
              <a:gd name="T7" fmla="*/ 3147 h 6296"/>
              <a:gd name="T8" fmla="*/ 3148 w 6297"/>
              <a:gd name="T9" fmla="*/ 0 h 6296"/>
              <a:gd name="T10" fmla="*/ 6296 w 6297"/>
              <a:gd name="T11" fmla="*/ 3147 h 6296"/>
            </a:gdLst>
            <a:ahLst/>
            <a:cxnLst>
              <a:cxn ang="0">
                <a:pos x="T0" y="T1"/>
              </a:cxn>
              <a:cxn ang="0">
                <a:pos x="T2" y="T3"/>
              </a:cxn>
              <a:cxn ang="0">
                <a:pos x="T4" y="T5"/>
              </a:cxn>
              <a:cxn ang="0">
                <a:pos x="T6" y="T7"/>
              </a:cxn>
              <a:cxn ang="0">
                <a:pos x="T8" y="T9"/>
              </a:cxn>
              <a:cxn ang="0">
                <a:pos x="T10" y="T11"/>
              </a:cxn>
            </a:cxnLst>
            <a:rect l="0" t="0" r="r" b="b"/>
            <a:pathLst>
              <a:path w="6297" h="6296">
                <a:moveTo>
                  <a:pt x="6296" y="3147"/>
                </a:moveTo>
                <a:lnTo>
                  <a:pt x="6296" y="3147"/>
                </a:lnTo>
                <a:cubicBezTo>
                  <a:pt x="6296" y="4892"/>
                  <a:pt x="4893" y="6295"/>
                  <a:pt x="3148" y="6295"/>
                </a:cubicBezTo>
                <a:cubicBezTo>
                  <a:pt x="1412" y="6295"/>
                  <a:pt x="0" y="4892"/>
                  <a:pt x="0" y="3147"/>
                </a:cubicBezTo>
                <a:cubicBezTo>
                  <a:pt x="0" y="1412"/>
                  <a:pt x="1412" y="0"/>
                  <a:pt x="3148" y="0"/>
                </a:cubicBezTo>
                <a:cubicBezTo>
                  <a:pt x="4893" y="0"/>
                  <a:pt x="6296" y="1412"/>
                  <a:pt x="6296" y="3147"/>
                </a:cubicBez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63" name="Freeform 350">
            <a:extLst>
              <a:ext uri="{FF2B5EF4-FFF2-40B4-BE49-F238E27FC236}">
                <a16:creationId xmlns:a16="http://schemas.microsoft.com/office/drawing/2014/main" id="{88D770A0-681C-CB4A-9D62-6633338FA4BA}"/>
              </a:ext>
            </a:extLst>
          </p:cNvPr>
          <p:cNvSpPr>
            <a:spLocks noChangeArrowheads="1"/>
          </p:cNvSpPr>
          <p:nvPr/>
        </p:nvSpPr>
        <p:spPr bwMode="auto">
          <a:xfrm>
            <a:off x="2784074" y="5144407"/>
            <a:ext cx="5616549" cy="5616549"/>
          </a:xfrm>
          <a:custGeom>
            <a:avLst/>
            <a:gdLst>
              <a:gd name="T0" fmla="*/ 4821 w 4822"/>
              <a:gd name="T1" fmla="*/ 2410 h 4821"/>
              <a:gd name="T2" fmla="*/ 4821 w 4822"/>
              <a:gd name="T3" fmla="*/ 2410 h 4821"/>
              <a:gd name="T4" fmla="*/ 2411 w 4822"/>
              <a:gd name="T5" fmla="*/ 4820 h 4821"/>
              <a:gd name="T6" fmla="*/ 0 w 4822"/>
              <a:gd name="T7" fmla="*/ 2410 h 4821"/>
              <a:gd name="T8" fmla="*/ 2411 w 4822"/>
              <a:gd name="T9" fmla="*/ 0 h 4821"/>
              <a:gd name="T10" fmla="*/ 4821 w 4822"/>
              <a:gd name="T11" fmla="*/ 2410 h 4821"/>
            </a:gdLst>
            <a:ahLst/>
            <a:cxnLst>
              <a:cxn ang="0">
                <a:pos x="T0" y="T1"/>
              </a:cxn>
              <a:cxn ang="0">
                <a:pos x="T2" y="T3"/>
              </a:cxn>
              <a:cxn ang="0">
                <a:pos x="T4" y="T5"/>
              </a:cxn>
              <a:cxn ang="0">
                <a:pos x="T6" y="T7"/>
              </a:cxn>
              <a:cxn ang="0">
                <a:pos x="T8" y="T9"/>
              </a:cxn>
              <a:cxn ang="0">
                <a:pos x="T10" y="T11"/>
              </a:cxn>
            </a:cxnLst>
            <a:rect l="0" t="0" r="r" b="b"/>
            <a:pathLst>
              <a:path w="4822" h="4821">
                <a:moveTo>
                  <a:pt x="4821" y="2410"/>
                </a:moveTo>
                <a:lnTo>
                  <a:pt x="4821" y="2410"/>
                </a:lnTo>
                <a:cubicBezTo>
                  <a:pt x="4821" y="3741"/>
                  <a:pt x="3742" y="4820"/>
                  <a:pt x="2411" y="4820"/>
                </a:cubicBezTo>
                <a:cubicBezTo>
                  <a:pt x="1079" y="4820"/>
                  <a:pt x="0" y="3741"/>
                  <a:pt x="0" y="2410"/>
                </a:cubicBezTo>
                <a:cubicBezTo>
                  <a:pt x="0" y="1079"/>
                  <a:pt x="1079" y="0"/>
                  <a:pt x="2411" y="0"/>
                </a:cubicBezTo>
                <a:cubicBezTo>
                  <a:pt x="3742" y="0"/>
                  <a:pt x="4821" y="1079"/>
                  <a:pt x="4821" y="2410"/>
                </a:cubicBezTo>
              </a:path>
            </a:pathLst>
          </a:custGeom>
          <a:solidFill>
            <a:schemeClr val="accent2"/>
          </a:solidFill>
          <a:ln>
            <a:noFill/>
          </a:ln>
          <a:effectLst/>
        </p:spPr>
        <p:txBody>
          <a:bodyPr wrap="none" anchor="ctr"/>
          <a:lstStyle/>
          <a:p>
            <a:endParaRPr lang="en-US"/>
          </a:p>
        </p:txBody>
      </p:sp>
      <p:sp>
        <p:nvSpPr>
          <p:cNvPr id="73" name="Freeform 351">
            <a:extLst>
              <a:ext uri="{FF2B5EF4-FFF2-40B4-BE49-F238E27FC236}">
                <a16:creationId xmlns:a16="http://schemas.microsoft.com/office/drawing/2014/main" id="{92A6EDB8-E95F-9741-B635-C74E6315425F}"/>
              </a:ext>
            </a:extLst>
          </p:cNvPr>
          <p:cNvSpPr>
            <a:spLocks noChangeArrowheads="1"/>
          </p:cNvSpPr>
          <p:nvPr/>
        </p:nvSpPr>
        <p:spPr bwMode="auto">
          <a:xfrm>
            <a:off x="3709032" y="6064225"/>
            <a:ext cx="3782051" cy="3787191"/>
          </a:xfrm>
          <a:custGeom>
            <a:avLst/>
            <a:gdLst>
              <a:gd name="T0" fmla="*/ 3246 w 3247"/>
              <a:gd name="T1" fmla="*/ 1619 h 3248"/>
              <a:gd name="T2" fmla="*/ 3246 w 3247"/>
              <a:gd name="T3" fmla="*/ 1619 h 3248"/>
              <a:gd name="T4" fmla="*/ 1619 w 3247"/>
              <a:gd name="T5" fmla="*/ 3247 h 3248"/>
              <a:gd name="T6" fmla="*/ 0 w 3247"/>
              <a:gd name="T7" fmla="*/ 1619 h 3248"/>
              <a:gd name="T8" fmla="*/ 1619 w 3247"/>
              <a:gd name="T9" fmla="*/ 0 h 3248"/>
              <a:gd name="T10" fmla="*/ 3246 w 3247"/>
              <a:gd name="T11" fmla="*/ 1619 h 3248"/>
            </a:gdLst>
            <a:ahLst/>
            <a:cxnLst>
              <a:cxn ang="0">
                <a:pos x="T0" y="T1"/>
              </a:cxn>
              <a:cxn ang="0">
                <a:pos x="T2" y="T3"/>
              </a:cxn>
              <a:cxn ang="0">
                <a:pos x="T4" y="T5"/>
              </a:cxn>
              <a:cxn ang="0">
                <a:pos x="T6" y="T7"/>
              </a:cxn>
              <a:cxn ang="0">
                <a:pos x="T8" y="T9"/>
              </a:cxn>
              <a:cxn ang="0">
                <a:pos x="T10" y="T11"/>
              </a:cxn>
            </a:cxnLst>
            <a:rect l="0" t="0" r="r" b="b"/>
            <a:pathLst>
              <a:path w="3247" h="3248">
                <a:moveTo>
                  <a:pt x="3246" y="1619"/>
                </a:moveTo>
                <a:lnTo>
                  <a:pt x="3246" y="1619"/>
                </a:lnTo>
                <a:cubicBezTo>
                  <a:pt x="3246" y="2518"/>
                  <a:pt x="2518" y="3247"/>
                  <a:pt x="1619" y="3247"/>
                </a:cubicBezTo>
                <a:cubicBezTo>
                  <a:pt x="728" y="3247"/>
                  <a:pt x="0" y="2518"/>
                  <a:pt x="0" y="1619"/>
                </a:cubicBezTo>
                <a:cubicBezTo>
                  <a:pt x="0" y="728"/>
                  <a:pt x="728" y="0"/>
                  <a:pt x="1619" y="0"/>
                </a:cubicBezTo>
                <a:cubicBezTo>
                  <a:pt x="2518" y="0"/>
                  <a:pt x="3246" y="728"/>
                  <a:pt x="3246" y="1619"/>
                </a:cubicBezTo>
              </a:path>
            </a:pathLst>
          </a:custGeom>
          <a:solidFill>
            <a:schemeClr val="accent3"/>
          </a:solidFill>
          <a:ln>
            <a:noFill/>
          </a:ln>
          <a:effectLst/>
        </p:spPr>
        <p:txBody>
          <a:bodyPr wrap="none" anchor="ctr"/>
          <a:lstStyle/>
          <a:p>
            <a:endParaRPr lang="en-US"/>
          </a:p>
        </p:txBody>
      </p:sp>
      <p:sp>
        <p:nvSpPr>
          <p:cNvPr id="74" name="Freeform 352">
            <a:extLst>
              <a:ext uri="{FF2B5EF4-FFF2-40B4-BE49-F238E27FC236}">
                <a16:creationId xmlns:a16="http://schemas.microsoft.com/office/drawing/2014/main" id="{A0CCE82E-C54A-A047-B80C-349D1ABA0F2C}"/>
              </a:ext>
            </a:extLst>
          </p:cNvPr>
          <p:cNvSpPr>
            <a:spLocks noChangeArrowheads="1"/>
          </p:cNvSpPr>
          <p:nvPr/>
        </p:nvSpPr>
        <p:spPr bwMode="auto">
          <a:xfrm>
            <a:off x="4474690" y="6829886"/>
            <a:ext cx="2245594" cy="2245591"/>
          </a:xfrm>
          <a:custGeom>
            <a:avLst/>
            <a:gdLst>
              <a:gd name="T0" fmla="*/ 1925 w 1926"/>
              <a:gd name="T1" fmla="*/ 963 h 1926"/>
              <a:gd name="T2" fmla="*/ 1925 w 1926"/>
              <a:gd name="T3" fmla="*/ 963 h 1926"/>
              <a:gd name="T4" fmla="*/ 963 w 1926"/>
              <a:gd name="T5" fmla="*/ 1925 h 1926"/>
              <a:gd name="T6" fmla="*/ 0 w 1926"/>
              <a:gd name="T7" fmla="*/ 963 h 1926"/>
              <a:gd name="T8" fmla="*/ 963 w 1926"/>
              <a:gd name="T9" fmla="*/ 0 h 1926"/>
              <a:gd name="T10" fmla="*/ 1925 w 1926"/>
              <a:gd name="T11" fmla="*/ 963 h 1926"/>
            </a:gdLst>
            <a:ahLst/>
            <a:cxnLst>
              <a:cxn ang="0">
                <a:pos x="T0" y="T1"/>
              </a:cxn>
              <a:cxn ang="0">
                <a:pos x="T2" y="T3"/>
              </a:cxn>
              <a:cxn ang="0">
                <a:pos x="T4" y="T5"/>
              </a:cxn>
              <a:cxn ang="0">
                <a:pos x="T6" y="T7"/>
              </a:cxn>
              <a:cxn ang="0">
                <a:pos x="T8" y="T9"/>
              </a:cxn>
              <a:cxn ang="0">
                <a:pos x="T10" y="T11"/>
              </a:cxn>
            </a:cxnLst>
            <a:rect l="0" t="0" r="r" b="b"/>
            <a:pathLst>
              <a:path w="1926" h="1926">
                <a:moveTo>
                  <a:pt x="1925" y="963"/>
                </a:moveTo>
                <a:lnTo>
                  <a:pt x="1925" y="963"/>
                </a:lnTo>
                <a:cubicBezTo>
                  <a:pt x="1925" y="1494"/>
                  <a:pt x="1493" y="1925"/>
                  <a:pt x="963" y="1925"/>
                </a:cubicBezTo>
                <a:cubicBezTo>
                  <a:pt x="432" y="1925"/>
                  <a:pt x="0" y="1494"/>
                  <a:pt x="0" y="963"/>
                </a:cubicBezTo>
                <a:cubicBezTo>
                  <a:pt x="0" y="432"/>
                  <a:pt x="432" y="0"/>
                  <a:pt x="963" y="0"/>
                </a:cubicBezTo>
                <a:cubicBezTo>
                  <a:pt x="1493" y="0"/>
                  <a:pt x="1925" y="432"/>
                  <a:pt x="1925" y="963"/>
                </a:cubicBezTo>
              </a:path>
            </a:pathLst>
          </a:custGeom>
          <a:solidFill>
            <a:schemeClr val="tx2"/>
          </a:solidFill>
          <a:ln>
            <a:noFill/>
          </a:ln>
          <a:effectLst/>
        </p:spPr>
        <p:txBody>
          <a:bodyPr wrap="none" anchor="ctr"/>
          <a:lstStyle/>
          <a:p>
            <a:endParaRPr lang="en-US"/>
          </a:p>
        </p:txBody>
      </p:sp>
      <p:sp>
        <p:nvSpPr>
          <p:cNvPr id="75" name="Line 353">
            <a:extLst>
              <a:ext uri="{FF2B5EF4-FFF2-40B4-BE49-F238E27FC236}">
                <a16:creationId xmlns:a16="http://schemas.microsoft.com/office/drawing/2014/main" id="{37A96C6D-DE90-EB4C-AEF3-CBB158BEC802}"/>
              </a:ext>
            </a:extLst>
          </p:cNvPr>
          <p:cNvSpPr>
            <a:spLocks noChangeShapeType="1"/>
          </p:cNvSpPr>
          <p:nvPr/>
        </p:nvSpPr>
        <p:spPr bwMode="auto">
          <a:xfrm>
            <a:off x="6170447" y="7937050"/>
            <a:ext cx="9264998" cy="5137"/>
          </a:xfrm>
          <a:prstGeom prst="line">
            <a:avLst/>
          </a:prstGeom>
          <a:noFill/>
          <a:ln w="635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 name="Freeform 354">
            <a:extLst>
              <a:ext uri="{FF2B5EF4-FFF2-40B4-BE49-F238E27FC236}">
                <a16:creationId xmlns:a16="http://schemas.microsoft.com/office/drawing/2014/main" id="{165F1B63-C850-DA41-B715-B643BDA2E7A4}"/>
              </a:ext>
            </a:extLst>
          </p:cNvPr>
          <p:cNvSpPr>
            <a:spLocks noChangeArrowheads="1"/>
          </p:cNvSpPr>
          <p:nvPr/>
        </p:nvSpPr>
        <p:spPr bwMode="auto">
          <a:xfrm>
            <a:off x="5594917" y="7698317"/>
            <a:ext cx="847880" cy="513866"/>
          </a:xfrm>
          <a:custGeom>
            <a:avLst/>
            <a:gdLst>
              <a:gd name="T0" fmla="*/ 593 w 729"/>
              <a:gd name="T1" fmla="*/ 216 h 442"/>
              <a:gd name="T2" fmla="*/ 593 w 729"/>
              <a:gd name="T3" fmla="*/ 216 h 442"/>
              <a:gd name="T4" fmla="*/ 728 w 729"/>
              <a:gd name="T5" fmla="*/ 0 h 442"/>
              <a:gd name="T6" fmla="*/ 719 w 729"/>
              <a:gd name="T7" fmla="*/ 0 h 442"/>
              <a:gd name="T8" fmla="*/ 368 w 729"/>
              <a:gd name="T9" fmla="*/ 135 h 442"/>
              <a:gd name="T10" fmla="*/ 0 w 729"/>
              <a:gd name="T11" fmla="*/ 216 h 442"/>
              <a:gd name="T12" fmla="*/ 368 w 729"/>
              <a:gd name="T13" fmla="*/ 297 h 442"/>
              <a:gd name="T14" fmla="*/ 719 w 729"/>
              <a:gd name="T15" fmla="*/ 441 h 442"/>
              <a:gd name="T16" fmla="*/ 728 w 729"/>
              <a:gd name="T17" fmla="*/ 432 h 442"/>
              <a:gd name="T18" fmla="*/ 593 w 729"/>
              <a:gd name="T19" fmla="*/ 21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9" h="442">
                <a:moveTo>
                  <a:pt x="593" y="216"/>
                </a:moveTo>
                <a:lnTo>
                  <a:pt x="593" y="216"/>
                </a:lnTo>
                <a:cubicBezTo>
                  <a:pt x="728" y="0"/>
                  <a:pt x="728" y="0"/>
                  <a:pt x="728" y="0"/>
                </a:cubicBezTo>
                <a:cubicBezTo>
                  <a:pt x="719" y="0"/>
                  <a:pt x="719" y="0"/>
                  <a:pt x="719" y="0"/>
                </a:cubicBezTo>
                <a:cubicBezTo>
                  <a:pt x="368" y="135"/>
                  <a:pt x="368" y="135"/>
                  <a:pt x="368" y="135"/>
                </a:cubicBezTo>
                <a:cubicBezTo>
                  <a:pt x="242" y="162"/>
                  <a:pt x="126" y="189"/>
                  <a:pt x="0" y="216"/>
                </a:cubicBezTo>
                <a:cubicBezTo>
                  <a:pt x="126" y="243"/>
                  <a:pt x="242" y="270"/>
                  <a:pt x="368" y="297"/>
                </a:cubicBezTo>
                <a:cubicBezTo>
                  <a:pt x="719" y="441"/>
                  <a:pt x="719" y="441"/>
                  <a:pt x="719" y="441"/>
                </a:cubicBezTo>
                <a:cubicBezTo>
                  <a:pt x="728" y="432"/>
                  <a:pt x="728" y="432"/>
                  <a:pt x="728" y="432"/>
                </a:cubicBezTo>
                <a:lnTo>
                  <a:pt x="593" y="216"/>
                </a:lnTo>
              </a:path>
            </a:pathLst>
          </a:custGeom>
          <a:solidFill>
            <a:schemeClr val="bg1">
              <a:lumMod val="95000"/>
            </a:schemeClr>
          </a:solidFill>
          <a:ln>
            <a:noFill/>
          </a:ln>
          <a:effectLst/>
        </p:spPr>
        <p:txBody>
          <a:bodyPr wrap="none" anchor="ctr"/>
          <a:lstStyle/>
          <a:p>
            <a:endParaRPr lang="en-US"/>
          </a:p>
        </p:txBody>
      </p:sp>
      <p:sp>
        <p:nvSpPr>
          <p:cNvPr id="79" name="Freeform 355">
            <a:extLst>
              <a:ext uri="{FF2B5EF4-FFF2-40B4-BE49-F238E27FC236}">
                <a16:creationId xmlns:a16="http://schemas.microsoft.com/office/drawing/2014/main" id="{1E1A2EFF-1971-F54C-A85F-056958DF620A}"/>
              </a:ext>
            </a:extLst>
          </p:cNvPr>
          <p:cNvSpPr>
            <a:spLocks noChangeArrowheads="1"/>
          </p:cNvSpPr>
          <p:nvPr/>
        </p:nvSpPr>
        <p:spPr bwMode="auto">
          <a:xfrm>
            <a:off x="15404613" y="7626376"/>
            <a:ext cx="565252" cy="662888"/>
          </a:xfrm>
          <a:custGeom>
            <a:avLst/>
            <a:gdLst>
              <a:gd name="T0" fmla="*/ 0 w 487"/>
              <a:gd name="T1" fmla="*/ 252 h 568"/>
              <a:gd name="T2" fmla="*/ 153 w 487"/>
              <a:gd name="T3" fmla="*/ 0 h 568"/>
              <a:gd name="T4" fmla="*/ 216 w 487"/>
              <a:gd name="T5" fmla="*/ 0 h 568"/>
              <a:gd name="T6" fmla="*/ 72 w 487"/>
              <a:gd name="T7" fmla="*/ 252 h 568"/>
              <a:gd name="T8" fmla="*/ 144 w 487"/>
              <a:gd name="T9" fmla="*/ 252 h 568"/>
              <a:gd name="T10" fmla="*/ 288 w 487"/>
              <a:gd name="T11" fmla="*/ 0 h 568"/>
              <a:gd name="T12" fmla="*/ 351 w 487"/>
              <a:gd name="T13" fmla="*/ 0 h 568"/>
              <a:gd name="T14" fmla="*/ 207 w 487"/>
              <a:gd name="T15" fmla="*/ 252 h 568"/>
              <a:gd name="T16" fmla="*/ 279 w 487"/>
              <a:gd name="T17" fmla="*/ 252 h 568"/>
              <a:gd name="T18" fmla="*/ 423 w 487"/>
              <a:gd name="T19" fmla="*/ 0 h 568"/>
              <a:gd name="T20" fmla="*/ 486 w 487"/>
              <a:gd name="T21" fmla="*/ 0 h 568"/>
              <a:gd name="T22" fmla="*/ 342 w 487"/>
              <a:gd name="T23" fmla="*/ 252 h 568"/>
              <a:gd name="T24" fmla="*/ 414 w 487"/>
              <a:gd name="T25" fmla="*/ 252 h 568"/>
              <a:gd name="T26" fmla="*/ 414 w 487"/>
              <a:gd name="T27" fmla="*/ 315 h 568"/>
              <a:gd name="T28" fmla="*/ 342 w 487"/>
              <a:gd name="T29" fmla="*/ 315 h 568"/>
              <a:gd name="T30" fmla="*/ 486 w 487"/>
              <a:gd name="T31" fmla="*/ 567 h 568"/>
              <a:gd name="T32" fmla="*/ 423 w 487"/>
              <a:gd name="T33" fmla="*/ 567 h 568"/>
              <a:gd name="T34" fmla="*/ 279 w 487"/>
              <a:gd name="T35" fmla="*/ 315 h 568"/>
              <a:gd name="T36" fmla="*/ 207 w 487"/>
              <a:gd name="T37" fmla="*/ 315 h 568"/>
              <a:gd name="T38" fmla="*/ 351 w 487"/>
              <a:gd name="T39" fmla="*/ 567 h 568"/>
              <a:gd name="T40" fmla="*/ 288 w 487"/>
              <a:gd name="T41" fmla="*/ 567 h 568"/>
              <a:gd name="T42" fmla="*/ 144 w 487"/>
              <a:gd name="T43" fmla="*/ 315 h 568"/>
              <a:gd name="T44" fmla="*/ 72 w 487"/>
              <a:gd name="T45" fmla="*/ 315 h 568"/>
              <a:gd name="T46" fmla="*/ 216 w 487"/>
              <a:gd name="T47" fmla="*/ 567 h 568"/>
              <a:gd name="T48" fmla="*/ 153 w 487"/>
              <a:gd name="T49" fmla="*/ 567 h 568"/>
              <a:gd name="T50" fmla="*/ 0 w 487"/>
              <a:gd name="T51" fmla="*/ 315 h 568"/>
              <a:gd name="T52" fmla="*/ 0 w 487"/>
              <a:gd name="T53" fmla="*/ 25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568">
                <a:moveTo>
                  <a:pt x="0" y="252"/>
                </a:moveTo>
                <a:lnTo>
                  <a:pt x="153" y="0"/>
                </a:lnTo>
                <a:lnTo>
                  <a:pt x="216" y="0"/>
                </a:lnTo>
                <a:lnTo>
                  <a:pt x="72" y="252"/>
                </a:lnTo>
                <a:lnTo>
                  <a:pt x="144" y="252"/>
                </a:lnTo>
                <a:lnTo>
                  <a:pt x="288" y="0"/>
                </a:lnTo>
                <a:lnTo>
                  <a:pt x="351" y="0"/>
                </a:lnTo>
                <a:lnTo>
                  <a:pt x="207" y="252"/>
                </a:lnTo>
                <a:lnTo>
                  <a:pt x="279" y="252"/>
                </a:lnTo>
                <a:lnTo>
                  <a:pt x="423" y="0"/>
                </a:lnTo>
                <a:lnTo>
                  <a:pt x="486" y="0"/>
                </a:lnTo>
                <a:lnTo>
                  <a:pt x="342" y="252"/>
                </a:lnTo>
                <a:lnTo>
                  <a:pt x="414" y="252"/>
                </a:lnTo>
                <a:lnTo>
                  <a:pt x="414" y="315"/>
                </a:lnTo>
                <a:lnTo>
                  <a:pt x="342" y="315"/>
                </a:lnTo>
                <a:lnTo>
                  <a:pt x="486" y="567"/>
                </a:lnTo>
                <a:lnTo>
                  <a:pt x="423" y="567"/>
                </a:lnTo>
                <a:lnTo>
                  <a:pt x="279" y="315"/>
                </a:lnTo>
                <a:lnTo>
                  <a:pt x="207" y="315"/>
                </a:lnTo>
                <a:lnTo>
                  <a:pt x="351" y="567"/>
                </a:lnTo>
                <a:lnTo>
                  <a:pt x="288" y="567"/>
                </a:lnTo>
                <a:lnTo>
                  <a:pt x="144" y="315"/>
                </a:lnTo>
                <a:lnTo>
                  <a:pt x="72" y="315"/>
                </a:lnTo>
                <a:lnTo>
                  <a:pt x="216" y="567"/>
                </a:lnTo>
                <a:lnTo>
                  <a:pt x="153" y="567"/>
                </a:lnTo>
                <a:lnTo>
                  <a:pt x="0" y="315"/>
                </a:lnTo>
                <a:lnTo>
                  <a:pt x="0" y="252"/>
                </a:lnTo>
              </a:path>
            </a:pathLst>
          </a:custGeom>
          <a:solidFill>
            <a:schemeClr val="bg1">
              <a:lumMod val="95000"/>
            </a:schemeClr>
          </a:solidFill>
          <a:ln>
            <a:noFill/>
          </a:ln>
          <a:effectLst/>
        </p:spPr>
        <p:txBody>
          <a:bodyPr wrap="none" anchor="ctr"/>
          <a:lstStyle/>
          <a:p>
            <a:endParaRPr lang="en-US"/>
          </a:p>
        </p:txBody>
      </p:sp>
      <p:sp>
        <p:nvSpPr>
          <p:cNvPr id="80" name="Freeform 356">
            <a:extLst>
              <a:ext uri="{FF2B5EF4-FFF2-40B4-BE49-F238E27FC236}">
                <a16:creationId xmlns:a16="http://schemas.microsoft.com/office/drawing/2014/main" id="{2E25B568-EA41-F245-9404-D9D1845B691F}"/>
              </a:ext>
            </a:extLst>
          </p:cNvPr>
          <p:cNvSpPr>
            <a:spLocks noChangeArrowheads="1"/>
          </p:cNvSpPr>
          <p:nvPr/>
        </p:nvSpPr>
        <p:spPr bwMode="auto">
          <a:xfrm>
            <a:off x="7380610" y="7213600"/>
            <a:ext cx="1483302" cy="1483302"/>
          </a:xfrm>
          <a:custGeom>
            <a:avLst/>
            <a:gdLst>
              <a:gd name="T0" fmla="*/ 1735 w 1736"/>
              <a:gd name="T1" fmla="*/ 864 h 1737"/>
              <a:gd name="T2" fmla="*/ 1735 w 1736"/>
              <a:gd name="T3" fmla="*/ 864 h 1737"/>
              <a:gd name="T4" fmla="*/ 863 w 1736"/>
              <a:gd name="T5" fmla="*/ 1736 h 1737"/>
              <a:gd name="T6" fmla="*/ 0 w 1736"/>
              <a:gd name="T7" fmla="*/ 864 h 1737"/>
              <a:gd name="T8" fmla="*/ 863 w 1736"/>
              <a:gd name="T9" fmla="*/ 0 h 1737"/>
              <a:gd name="T10" fmla="*/ 1735 w 1736"/>
              <a:gd name="T11" fmla="*/ 864 h 1737"/>
            </a:gdLst>
            <a:ahLst/>
            <a:cxnLst>
              <a:cxn ang="0">
                <a:pos x="T0" y="T1"/>
              </a:cxn>
              <a:cxn ang="0">
                <a:pos x="T2" y="T3"/>
              </a:cxn>
              <a:cxn ang="0">
                <a:pos x="T4" y="T5"/>
              </a:cxn>
              <a:cxn ang="0">
                <a:pos x="T6" y="T7"/>
              </a:cxn>
              <a:cxn ang="0">
                <a:pos x="T8" y="T9"/>
              </a:cxn>
              <a:cxn ang="0">
                <a:pos x="T10" y="T11"/>
              </a:cxn>
            </a:cxnLst>
            <a:rect l="0" t="0" r="r" b="b"/>
            <a:pathLst>
              <a:path w="1736" h="1737">
                <a:moveTo>
                  <a:pt x="1735" y="864"/>
                </a:moveTo>
                <a:lnTo>
                  <a:pt x="1735" y="864"/>
                </a:lnTo>
                <a:cubicBezTo>
                  <a:pt x="1735" y="1350"/>
                  <a:pt x="1349" y="1736"/>
                  <a:pt x="863" y="1736"/>
                </a:cubicBezTo>
                <a:cubicBezTo>
                  <a:pt x="386" y="1736"/>
                  <a:pt x="0" y="1350"/>
                  <a:pt x="0" y="864"/>
                </a:cubicBezTo>
                <a:cubicBezTo>
                  <a:pt x="0" y="387"/>
                  <a:pt x="386" y="0"/>
                  <a:pt x="863" y="0"/>
                </a:cubicBezTo>
                <a:cubicBezTo>
                  <a:pt x="1349" y="0"/>
                  <a:pt x="1735" y="387"/>
                  <a:pt x="1735" y="864"/>
                </a:cubicBezTo>
              </a:path>
            </a:pathLst>
          </a:custGeom>
          <a:solidFill>
            <a:schemeClr val="accent1"/>
          </a:solidFill>
          <a:ln w="38100" cap="flat">
            <a:solidFill>
              <a:srgbClr val="FFFFFF"/>
            </a:solidFill>
            <a:bevel/>
            <a:headEnd/>
            <a:tailEnd/>
          </a:ln>
          <a:effectLst/>
        </p:spPr>
        <p:txBody>
          <a:bodyPr wrap="none" anchor="ctr"/>
          <a:lstStyle/>
          <a:p>
            <a:endParaRPr lang="en-US"/>
          </a:p>
        </p:txBody>
      </p:sp>
      <p:sp>
        <p:nvSpPr>
          <p:cNvPr id="81" name="Freeform 357">
            <a:extLst>
              <a:ext uri="{FF2B5EF4-FFF2-40B4-BE49-F238E27FC236}">
                <a16:creationId xmlns:a16="http://schemas.microsoft.com/office/drawing/2014/main" id="{4E0E8AB4-5C7B-0D4C-BE60-C0EA2DA0904C}"/>
              </a:ext>
            </a:extLst>
          </p:cNvPr>
          <p:cNvSpPr>
            <a:spLocks noChangeArrowheads="1"/>
          </p:cNvSpPr>
          <p:nvPr/>
        </p:nvSpPr>
        <p:spPr bwMode="auto">
          <a:xfrm>
            <a:off x="10165762" y="7213600"/>
            <a:ext cx="1483302" cy="1483302"/>
          </a:xfrm>
          <a:custGeom>
            <a:avLst/>
            <a:gdLst>
              <a:gd name="T0" fmla="*/ 1736 w 1737"/>
              <a:gd name="T1" fmla="*/ 864 h 1737"/>
              <a:gd name="T2" fmla="*/ 1736 w 1737"/>
              <a:gd name="T3" fmla="*/ 864 h 1737"/>
              <a:gd name="T4" fmla="*/ 873 w 1737"/>
              <a:gd name="T5" fmla="*/ 1736 h 1737"/>
              <a:gd name="T6" fmla="*/ 0 w 1737"/>
              <a:gd name="T7" fmla="*/ 864 h 1737"/>
              <a:gd name="T8" fmla="*/ 873 w 1737"/>
              <a:gd name="T9" fmla="*/ 0 h 1737"/>
              <a:gd name="T10" fmla="*/ 1736 w 1737"/>
              <a:gd name="T11" fmla="*/ 864 h 1737"/>
            </a:gdLst>
            <a:ahLst/>
            <a:cxnLst>
              <a:cxn ang="0">
                <a:pos x="T0" y="T1"/>
              </a:cxn>
              <a:cxn ang="0">
                <a:pos x="T2" y="T3"/>
              </a:cxn>
              <a:cxn ang="0">
                <a:pos x="T4" y="T5"/>
              </a:cxn>
              <a:cxn ang="0">
                <a:pos x="T6" y="T7"/>
              </a:cxn>
              <a:cxn ang="0">
                <a:pos x="T8" y="T9"/>
              </a:cxn>
              <a:cxn ang="0">
                <a:pos x="T10" y="T11"/>
              </a:cxn>
            </a:cxnLst>
            <a:rect l="0" t="0" r="r" b="b"/>
            <a:pathLst>
              <a:path w="1737" h="1737">
                <a:moveTo>
                  <a:pt x="1736" y="864"/>
                </a:moveTo>
                <a:lnTo>
                  <a:pt x="1736" y="864"/>
                </a:lnTo>
                <a:cubicBezTo>
                  <a:pt x="1736" y="1350"/>
                  <a:pt x="1349" y="1736"/>
                  <a:pt x="873" y="1736"/>
                </a:cubicBezTo>
                <a:cubicBezTo>
                  <a:pt x="387" y="1736"/>
                  <a:pt x="0" y="1350"/>
                  <a:pt x="0" y="864"/>
                </a:cubicBezTo>
                <a:cubicBezTo>
                  <a:pt x="0" y="387"/>
                  <a:pt x="387" y="0"/>
                  <a:pt x="873" y="0"/>
                </a:cubicBezTo>
                <a:cubicBezTo>
                  <a:pt x="1349" y="0"/>
                  <a:pt x="1736" y="387"/>
                  <a:pt x="1736" y="864"/>
                </a:cubicBezTo>
              </a:path>
            </a:pathLst>
          </a:custGeom>
          <a:solidFill>
            <a:schemeClr val="accent2"/>
          </a:solidFill>
          <a:ln w="38100" cap="flat">
            <a:solidFill>
              <a:srgbClr val="FFFFFF"/>
            </a:solidFill>
            <a:bevel/>
            <a:headEnd/>
            <a:tailEnd/>
          </a:ln>
          <a:effectLst/>
        </p:spPr>
        <p:txBody>
          <a:bodyPr wrap="none" anchor="ctr"/>
          <a:lstStyle/>
          <a:p>
            <a:endParaRPr lang="en-US"/>
          </a:p>
        </p:txBody>
      </p:sp>
      <p:sp>
        <p:nvSpPr>
          <p:cNvPr id="82" name="Freeform 358">
            <a:extLst>
              <a:ext uri="{FF2B5EF4-FFF2-40B4-BE49-F238E27FC236}">
                <a16:creationId xmlns:a16="http://schemas.microsoft.com/office/drawing/2014/main" id="{3FD98F37-05A3-4D43-8D00-51377486CE06}"/>
              </a:ext>
            </a:extLst>
          </p:cNvPr>
          <p:cNvSpPr>
            <a:spLocks noChangeArrowheads="1"/>
          </p:cNvSpPr>
          <p:nvPr/>
        </p:nvSpPr>
        <p:spPr bwMode="auto">
          <a:xfrm>
            <a:off x="12966327" y="7213600"/>
            <a:ext cx="1483302" cy="1483302"/>
          </a:xfrm>
          <a:custGeom>
            <a:avLst/>
            <a:gdLst>
              <a:gd name="T0" fmla="*/ 1736 w 1737"/>
              <a:gd name="T1" fmla="*/ 864 h 1737"/>
              <a:gd name="T2" fmla="*/ 1736 w 1737"/>
              <a:gd name="T3" fmla="*/ 864 h 1737"/>
              <a:gd name="T4" fmla="*/ 863 w 1737"/>
              <a:gd name="T5" fmla="*/ 1736 h 1737"/>
              <a:gd name="T6" fmla="*/ 0 w 1737"/>
              <a:gd name="T7" fmla="*/ 864 h 1737"/>
              <a:gd name="T8" fmla="*/ 863 w 1737"/>
              <a:gd name="T9" fmla="*/ 0 h 1737"/>
              <a:gd name="T10" fmla="*/ 1736 w 1737"/>
              <a:gd name="T11" fmla="*/ 864 h 1737"/>
            </a:gdLst>
            <a:ahLst/>
            <a:cxnLst>
              <a:cxn ang="0">
                <a:pos x="T0" y="T1"/>
              </a:cxn>
              <a:cxn ang="0">
                <a:pos x="T2" y="T3"/>
              </a:cxn>
              <a:cxn ang="0">
                <a:pos x="T4" y="T5"/>
              </a:cxn>
              <a:cxn ang="0">
                <a:pos x="T6" y="T7"/>
              </a:cxn>
              <a:cxn ang="0">
                <a:pos x="T8" y="T9"/>
              </a:cxn>
              <a:cxn ang="0">
                <a:pos x="T10" y="T11"/>
              </a:cxn>
            </a:cxnLst>
            <a:rect l="0" t="0" r="r" b="b"/>
            <a:pathLst>
              <a:path w="1737" h="1737">
                <a:moveTo>
                  <a:pt x="1736" y="864"/>
                </a:moveTo>
                <a:lnTo>
                  <a:pt x="1736" y="864"/>
                </a:lnTo>
                <a:cubicBezTo>
                  <a:pt x="1736" y="1350"/>
                  <a:pt x="1349" y="1736"/>
                  <a:pt x="863" y="1736"/>
                </a:cubicBezTo>
                <a:cubicBezTo>
                  <a:pt x="386" y="1736"/>
                  <a:pt x="0" y="1350"/>
                  <a:pt x="0" y="864"/>
                </a:cubicBezTo>
                <a:cubicBezTo>
                  <a:pt x="0" y="387"/>
                  <a:pt x="386" y="0"/>
                  <a:pt x="863" y="0"/>
                </a:cubicBezTo>
                <a:cubicBezTo>
                  <a:pt x="1349" y="0"/>
                  <a:pt x="1736" y="387"/>
                  <a:pt x="1736" y="864"/>
                </a:cubicBezTo>
              </a:path>
            </a:pathLst>
          </a:custGeom>
          <a:solidFill>
            <a:schemeClr val="accent3"/>
          </a:solidFill>
          <a:ln w="38100" cap="flat">
            <a:solidFill>
              <a:srgbClr val="FFFFFF"/>
            </a:solidFill>
            <a:bevel/>
            <a:headEnd/>
            <a:tailEnd/>
          </a:ln>
          <a:effectLst/>
        </p:spPr>
        <p:txBody>
          <a:bodyPr wrap="none" anchor="ctr"/>
          <a:lstStyle/>
          <a:p>
            <a:endParaRPr lang="en-US"/>
          </a:p>
        </p:txBody>
      </p:sp>
      <p:grpSp>
        <p:nvGrpSpPr>
          <p:cNvPr id="106" name="Group 105">
            <a:extLst>
              <a:ext uri="{FF2B5EF4-FFF2-40B4-BE49-F238E27FC236}">
                <a16:creationId xmlns:a16="http://schemas.microsoft.com/office/drawing/2014/main" id="{20949E3A-3B2F-6145-8C33-8EDD924573C2}"/>
              </a:ext>
            </a:extLst>
          </p:cNvPr>
          <p:cNvGrpSpPr/>
          <p:nvPr/>
        </p:nvGrpSpPr>
        <p:grpSpPr>
          <a:xfrm>
            <a:off x="17236155" y="4487506"/>
            <a:ext cx="5233233" cy="1682233"/>
            <a:chOff x="2197209" y="4655883"/>
            <a:chExt cx="5233233" cy="1682233"/>
          </a:xfrm>
        </p:grpSpPr>
        <p:sp>
          <p:nvSpPr>
            <p:cNvPr id="125" name="TextBox 124">
              <a:extLst>
                <a:ext uri="{FF2B5EF4-FFF2-40B4-BE49-F238E27FC236}">
                  <a16:creationId xmlns:a16="http://schemas.microsoft.com/office/drawing/2014/main" id="{B7FC0B9A-80B6-B745-AE24-B499F333AB87}"/>
                </a:ext>
              </a:extLst>
            </p:cNvPr>
            <p:cNvSpPr txBox="1"/>
            <p:nvPr/>
          </p:nvSpPr>
          <p:spPr>
            <a:xfrm>
              <a:off x="2197209" y="5249228"/>
              <a:ext cx="523323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With its focus on the customer, marketing is one of the primary.</a:t>
              </a:r>
            </a:p>
          </p:txBody>
        </p:sp>
        <p:sp>
          <p:nvSpPr>
            <p:cNvPr id="126" name="Rectangle 125">
              <a:extLst>
                <a:ext uri="{FF2B5EF4-FFF2-40B4-BE49-F238E27FC236}">
                  <a16:creationId xmlns:a16="http://schemas.microsoft.com/office/drawing/2014/main" id="{F2C89359-64CA-1F41-96B3-0C1E4F08EDF5}"/>
                </a:ext>
              </a:extLst>
            </p:cNvPr>
            <p:cNvSpPr/>
            <p:nvPr/>
          </p:nvSpPr>
          <p:spPr>
            <a:xfrm>
              <a:off x="2197210" y="4655883"/>
              <a:ext cx="5233232" cy="646331"/>
            </a:xfrm>
            <a:prstGeom prst="rect">
              <a:avLst/>
            </a:prstGeom>
          </p:spPr>
          <p:txBody>
            <a:bodyPr wrap="square">
              <a:spAutoFit/>
            </a:bodyPr>
            <a:lstStyle/>
            <a:p>
              <a:r>
                <a:rPr lang="en-US" dirty="0">
                  <a:solidFill>
                    <a:schemeClr val="accent1"/>
                  </a:solidFill>
                  <a:latin typeface="Roboto Medium" panose="02000000000000000000" pitchFamily="2" charset="0"/>
                  <a:ea typeface="Roboto Medium" panose="02000000000000000000" pitchFamily="2" charset="0"/>
                  <a:cs typeface="Montserrat" charset="0"/>
                </a:rPr>
                <a:t>Your Title A</a:t>
              </a:r>
              <a:endParaRPr lang="en-US" sz="5400" dirty="0">
                <a:solidFill>
                  <a:schemeClr val="accent1"/>
                </a:solidFill>
                <a:latin typeface="Roboto Medium" panose="02000000000000000000" pitchFamily="2" charset="0"/>
                <a:ea typeface="Roboto Medium" panose="02000000000000000000" pitchFamily="2" charset="0"/>
                <a:cs typeface="Montserrat" charset="0"/>
              </a:endParaRPr>
            </a:p>
          </p:txBody>
        </p:sp>
      </p:grpSp>
      <p:grpSp>
        <p:nvGrpSpPr>
          <p:cNvPr id="127" name="Group 126">
            <a:extLst>
              <a:ext uri="{FF2B5EF4-FFF2-40B4-BE49-F238E27FC236}">
                <a16:creationId xmlns:a16="http://schemas.microsoft.com/office/drawing/2014/main" id="{3023CAAC-6646-6D4B-8872-F14872324092}"/>
              </a:ext>
            </a:extLst>
          </p:cNvPr>
          <p:cNvGrpSpPr/>
          <p:nvPr/>
        </p:nvGrpSpPr>
        <p:grpSpPr>
          <a:xfrm>
            <a:off x="17236155" y="7158306"/>
            <a:ext cx="5233233" cy="1682233"/>
            <a:chOff x="2197209" y="7520229"/>
            <a:chExt cx="5233233" cy="1682233"/>
          </a:xfrm>
        </p:grpSpPr>
        <p:sp>
          <p:nvSpPr>
            <p:cNvPr id="128" name="TextBox 127">
              <a:extLst>
                <a:ext uri="{FF2B5EF4-FFF2-40B4-BE49-F238E27FC236}">
                  <a16:creationId xmlns:a16="http://schemas.microsoft.com/office/drawing/2014/main" id="{21902935-CAFA-494B-B813-6AF40E566E94}"/>
                </a:ext>
              </a:extLst>
            </p:cNvPr>
            <p:cNvSpPr txBox="1"/>
            <p:nvPr/>
          </p:nvSpPr>
          <p:spPr>
            <a:xfrm>
              <a:off x="2197209" y="8113574"/>
              <a:ext cx="523323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With its focus on the customer, marketing is one of the primary.</a:t>
              </a:r>
            </a:p>
          </p:txBody>
        </p:sp>
        <p:sp>
          <p:nvSpPr>
            <p:cNvPr id="129" name="Rectangle 128">
              <a:extLst>
                <a:ext uri="{FF2B5EF4-FFF2-40B4-BE49-F238E27FC236}">
                  <a16:creationId xmlns:a16="http://schemas.microsoft.com/office/drawing/2014/main" id="{58CF8992-7E84-F34A-9568-2CCA07E36A39}"/>
                </a:ext>
              </a:extLst>
            </p:cNvPr>
            <p:cNvSpPr/>
            <p:nvPr/>
          </p:nvSpPr>
          <p:spPr>
            <a:xfrm>
              <a:off x="2197210" y="7520229"/>
              <a:ext cx="5233232" cy="646331"/>
            </a:xfrm>
            <a:prstGeom prst="rect">
              <a:avLst/>
            </a:prstGeom>
          </p:spPr>
          <p:txBody>
            <a:bodyPr wrap="square">
              <a:spAutoFit/>
            </a:bodyPr>
            <a:lstStyle/>
            <a:p>
              <a:r>
                <a:rPr lang="en-US" dirty="0">
                  <a:solidFill>
                    <a:schemeClr val="accent2"/>
                  </a:solidFill>
                  <a:latin typeface="Roboto Medium" panose="02000000000000000000" pitchFamily="2" charset="0"/>
                  <a:ea typeface="Roboto Medium" panose="02000000000000000000" pitchFamily="2" charset="0"/>
                  <a:cs typeface="Montserrat" charset="0"/>
                </a:rPr>
                <a:t>Your Title B</a:t>
              </a:r>
              <a:endParaRPr lang="en-US" sz="5400" dirty="0">
                <a:solidFill>
                  <a:schemeClr val="accent2"/>
                </a:solidFill>
                <a:latin typeface="Roboto Medium" panose="02000000000000000000" pitchFamily="2" charset="0"/>
                <a:ea typeface="Roboto Medium" panose="02000000000000000000" pitchFamily="2" charset="0"/>
                <a:cs typeface="Montserrat" charset="0"/>
              </a:endParaRPr>
            </a:p>
          </p:txBody>
        </p:sp>
      </p:grpSp>
      <p:grpSp>
        <p:nvGrpSpPr>
          <p:cNvPr id="130" name="Group 129">
            <a:extLst>
              <a:ext uri="{FF2B5EF4-FFF2-40B4-BE49-F238E27FC236}">
                <a16:creationId xmlns:a16="http://schemas.microsoft.com/office/drawing/2014/main" id="{D4FBD1D7-7C1C-7648-8EB1-983AA2A8CFCB}"/>
              </a:ext>
            </a:extLst>
          </p:cNvPr>
          <p:cNvGrpSpPr/>
          <p:nvPr/>
        </p:nvGrpSpPr>
        <p:grpSpPr>
          <a:xfrm>
            <a:off x="17236155" y="9829106"/>
            <a:ext cx="5233233" cy="1682233"/>
            <a:chOff x="2197209" y="10295895"/>
            <a:chExt cx="5233233" cy="1682233"/>
          </a:xfrm>
        </p:grpSpPr>
        <p:sp>
          <p:nvSpPr>
            <p:cNvPr id="135" name="TextBox 134">
              <a:extLst>
                <a:ext uri="{FF2B5EF4-FFF2-40B4-BE49-F238E27FC236}">
                  <a16:creationId xmlns:a16="http://schemas.microsoft.com/office/drawing/2014/main" id="{65686103-99BD-D247-A84C-C78A2C55AF5D}"/>
                </a:ext>
              </a:extLst>
            </p:cNvPr>
            <p:cNvSpPr txBox="1"/>
            <p:nvPr/>
          </p:nvSpPr>
          <p:spPr>
            <a:xfrm>
              <a:off x="2197209" y="10889240"/>
              <a:ext cx="5233231"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With its focus on the customer, marketing is one of the primary.</a:t>
              </a:r>
            </a:p>
          </p:txBody>
        </p:sp>
        <p:sp>
          <p:nvSpPr>
            <p:cNvPr id="136" name="Rectangle 135">
              <a:extLst>
                <a:ext uri="{FF2B5EF4-FFF2-40B4-BE49-F238E27FC236}">
                  <a16:creationId xmlns:a16="http://schemas.microsoft.com/office/drawing/2014/main" id="{C642514C-B839-1D4A-88F4-31F06982C250}"/>
                </a:ext>
              </a:extLst>
            </p:cNvPr>
            <p:cNvSpPr/>
            <p:nvPr/>
          </p:nvSpPr>
          <p:spPr>
            <a:xfrm>
              <a:off x="2197210" y="10295895"/>
              <a:ext cx="5233232" cy="646331"/>
            </a:xfrm>
            <a:prstGeom prst="rect">
              <a:avLst/>
            </a:prstGeom>
          </p:spPr>
          <p:txBody>
            <a:bodyPr wrap="square">
              <a:spAutoFit/>
            </a:bodyPr>
            <a:lstStyle/>
            <a:p>
              <a:r>
                <a:rPr lang="en-US" dirty="0">
                  <a:solidFill>
                    <a:schemeClr val="accent3"/>
                  </a:solidFill>
                  <a:latin typeface="Roboto Medium" panose="02000000000000000000" pitchFamily="2" charset="0"/>
                  <a:ea typeface="Roboto Medium" panose="02000000000000000000" pitchFamily="2" charset="0"/>
                  <a:cs typeface="Montserrat" charset="0"/>
                </a:rPr>
                <a:t>Your Title C</a:t>
              </a:r>
              <a:endParaRPr lang="en-US" sz="5400" dirty="0">
                <a:solidFill>
                  <a:schemeClr val="accent3"/>
                </a:solidFill>
                <a:latin typeface="Roboto Medium" panose="02000000000000000000" pitchFamily="2" charset="0"/>
                <a:ea typeface="Roboto Medium" panose="02000000000000000000" pitchFamily="2" charset="0"/>
                <a:cs typeface="Montserrat" charset="0"/>
              </a:endParaRPr>
            </a:p>
          </p:txBody>
        </p:sp>
      </p:grpSp>
      <p:sp>
        <p:nvSpPr>
          <p:cNvPr id="137" name="TextBox 136">
            <a:extLst>
              <a:ext uri="{FF2B5EF4-FFF2-40B4-BE49-F238E27FC236}">
                <a16:creationId xmlns:a16="http://schemas.microsoft.com/office/drawing/2014/main" id="{EAF1B7A6-ECCC-744F-A8BD-B67C9C5EE0C3}"/>
              </a:ext>
            </a:extLst>
          </p:cNvPr>
          <p:cNvSpPr txBox="1"/>
          <p:nvPr/>
        </p:nvSpPr>
        <p:spPr>
          <a:xfrm>
            <a:off x="3774230" y="7675439"/>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10</a:t>
            </a:r>
          </a:p>
        </p:txBody>
      </p:sp>
      <p:sp>
        <p:nvSpPr>
          <p:cNvPr id="138" name="TextBox 137">
            <a:extLst>
              <a:ext uri="{FF2B5EF4-FFF2-40B4-BE49-F238E27FC236}">
                <a16:creationId xmlns:a16="http://schemas.microsoft.com/office/drawing/2014/main" id="{76DB955C-2CC1-8143-976B-A051F8F4E2DE}"/>
              </a:ext>
            </a:extLst>
          </p:cNvPr>
          <p:cNvSpPr txBox="1"/>
          <p:nvPr/>
        </p:nvSpPr>
        <p:spPr>
          <a:xfrm>
            <a:off x="2840374" y="7675439"/>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50</a:t>
            </a:r>
          </a:p>
        </p:txBody>
      </p:sp>
      <p:sp>
        <p:nvSpPr>
          <p:cNvPr id="139" name="TextBox 138">
            <a:extLst>
              <a:ext uri="{FF2B5EF4-FFF2-40B4-BE49-F238E27FC236}">
                <a16:creationId xmlns:a16="http://schemas.microsoft.com/office/drawing/2014/main" id="{5E8EA4B8-AF68-9C4E-805F-563831FB2833}"/>
              </a:ext>
            </a:extLst>
          </p:cNvPr>
          <p:cNvSpPr txBox="1"/>
          <p:nvPr/>
        </p:nvSpPr>
        <p:spPr>
          <a:xfrm>
            <a:off x="1984340" y="7675439"/>
            <a:ext cx="777263" cy="523220"/>
          </a:xfrm>
          <a:prstGeom prst="rect">
            <a:avLst/>
          </a:prstGeom>
          <a:noFill/>
        </p:spPr>
        <p:txBody>
          <a:bodyPr wrap="square" rtlCol="0">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90</a:t>
            </a:r>
          </a:p>
        </p:txBody>
      </p:sp>
      <p:grpSp>
        <p:nvGrpSpPr>
          <p:cNvPr id="140" name="Group 139">
            <a:extLst>
              <a:ext uri="{FF2B5EF4-FFF2-40B4-BE49-F238E27FC236}">
                <a16:creationId xmlns:a16="http://schemas.microsoft.com/office/drawing/2014/main" id="{CD9B3E52-B4CC-FC48-AF81-C0B17FC95111}"/>
              </a:ext>
            </a:extLst>
          </p:cNvPr>
          <p:cNvGrpSpPr/>
          <p:nvPr/>
        </p:nvGrpSpPr>
        <p:grpSpPr>
          <a:xfrm>
            <a:off x="10569291" y="7640623"/>
            <a:ext cx="679282" cy="607806"/>
            <a:chOff x="14737336" y="800416"/>
            <a:chExt cx="407160" cy="364319"/>
          </a:xfrm>
          <a:solidFill>
            <a:schemeClr val="bg1"/>
          </a:solidFill>
        </p:grpSpPr>
        <p:sp>
          <p:nvSpPr>
            <p:cNvPr id="141" name="Freeform 140">
              <a:extLst>
                <a:ext uri="{FF2B5EF4-FFF2-40B4-BE49-F238E27FC236}">
                  <a16:creationId xmlns:a16="http://schemas.microsoft.com/office/drawing/2014/main" id="{18BD5BC6-B4A8-F14C-9D4D-162CACF72E57}"/>
                </a:ext>
              </a:extLst>
            </p:cNvPr>
            <p:cNvSpPr/>
            <p:nvPr/>
          </p:nvSpPr>
          <p:spPr>
            <a:xfrm>
              <a:off x="14760736" y="800416"/>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142" name="Freeform 141">
              <a:extLst>
                <a:ext uri="{FF2B5EF4-FFF2-40B4-BE49-F238E27FC236}">
                  <a16:creationId xmlns:a16="http://schemas.microsoft.com/office/drawing/2014/main" id="{01B1F79C-B79E-404E-9262-3B1F5244EAF7}"/>
                </a:ext>
              </a:extLst>
            </p:cNvPr>
            <p:cNvSpPr/>
            <p:nvPr/>
          </p:nvSpPr>
          <p:spPr>
            <a:xfrm>
              <a:off x="14737336" y="1008855"/>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grpSp>
        <p:nvGrpSpPr>
          <p:cNvPr id="143" name="Group 142">
            <a:extLst>
              <a:ext uri="{FF2B5EF4-FFF2-40B4-BE49-F238E27FC236}">
                <a16:creationId xmlns:a16="http://schemas.microsoft.com/office/drawing/2014/main" id="{A2FAF379-E500-B84A-A7D4-BAB9EF13480B}"/>
              </a:ext>
            </a:extLst>
          </p:cNvPr>
          <p:cNvGrpSpPr/>
          <p:nvPr/>
        </p:nvGrpSpPr>
        <p:grpSpPr>
          <a:xfrm>
            <a:off x="7813572" y="7599212"/>
            <a:ext cx="675674" cy="675674"/>
            <a:chOff x="14759296" y="-2028824"/>
            <a:chExt cx="404999" cy="404999"/>
          </a:xfrm>
          <a:solidFill>
            <a:schemeClr val="bg1"/>
          </a:solidFill>
        </p:grpSpPr>
        <p:sp>
          <p:nvSpPr>
            <p:cNvPr id="144" name="Freeform 143">
              <a:extLst>
                <a:ext uri="{FF2B5EF4-FFF2-40B4-BE49-F238E27FC236}">
                  <a16:creationId xmlns:a16="http://schemas.microsoft.com/office/drawing/2014/main" id="{7D48C755-61B0-934E-8BEA-32732A1B9990}"/>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145" name="Freeform 144">
              <a:extLst>
                <a:ext uri="{FF2B5EF4-FFF2-40B4-BE49-F238E27FC236}">
                  <a16:creationId xmlns:a16="http://schemas.microsoft.com/office/drawing/2014/main" id="{4E3F002A-8892-F64F-BDFA-DD019ECDC61C}"/>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grpSp>
        <p:nvGrpSpPr>
          <p:cNvPr id="146" name="Group 145">
            <a:extLst>
              <a:ext uri="{FF2B5EF4-FFF2-40B4-BE49-F238E27FC236}">
                <a16:creationId xmlns:a16="http://schemas.microsoft.com/office/drawing/2014/main" id="{E015ABBC-B0AE-D449-9883-FD5EA92C9139}"/>
              </a:ext>
            </a:extLst>
          </p:cNvPr>
          <p:cNvGrpSpPr/>
          <p:nvPr/>
        </p:nvGrpSpPr>
        <p:grpSpPr>
          <a:xfrm>
            <a:off x="13347108" y="7613893"/>
            <a:ext cx="754958" cy="748952"/>
            <a:chOff x="18900376" y="-4123305"/>
            <a:chExt cx="452520" cy="448921"/>
          </a:xfrm>
          <a:solidFill>
            <a:schemeClr val="bg1"/>
          </a:solidFill>
        </p:grpSpPr>
        <p:sp>
          <p:nvSpPr>
            <p:cNvPr id="147" name="Freeform 146">
              <a:extLst>
                <a:ext uri="{FF2B5EF4-FFF2-40B4-BE49-F238E27FC236}">
                  <a16:creationId xmlns:a16="http://schemas.microsoft.com/office/drawing/2014/main" id="{805C2C2F-B0B2-444A-BE8E-212047B57D11}"/>
                </a:ext>
              </a:extLst>
            </p:cNvPr>
            <p:cNvSpPr/>
            <p:nvPr/>
          </p:nvSpPr>
          <p:spPr>
            <a:xfrm>
              <a:off x="19155616" y="-3869864"/>
              <a:ext cx="197280" cy="195480"/>
            </a:xfrm>
            <a:custGeom>
              <a:avLst/>
              <a:gdLst/>
              <a:ahLst/>
              <a:cxnLst>
                <a:cxn ang="3cd4">
                  <a:pos x="hc" y="t"/>
                </a:cxn>
                <a:cxn ang="cd2">
                  <a:pos x="l" y="vc"/>
                </a:cxn>
                <a:cxn ang="cd4">
                  <a:pos x="hc" y="b"/>
                </a:cxn>
                <a:cxn ang="0">
                  <a:pos x="r" y="vc"/>
                </a:cxn>
              </a:cxnLst>
              <a:rect l="l" t="t" r="r" b="b"/>
              <a:pathLst>
                <a:path w="549" h="544">
                  <a:moveTo>
                    <a:pt x="132" y="86"/>
                  </a:moveTo>
                  <a:lnTo>
                    <a:pt x="131" y="86"/>
                  </a:lnTo>
                  <a:cubicBezTo>
                    <a:pt x="119" y="86"/>
                    <a:pt x="108" y="91"/>
                    <a:pt x="99" y="99"/>
                  </a:cubicBezTo>
                  <a:cubicBezTo>
                    <a:pt x="82" y="117"/>
                    <a:pt x="82" y="146"/>
                    <a:pt x="100" y="163"/>
                  </a:cubicBezTo>
                  <a:lnTo>
                    <a:pt x="381" y="441"/>
                  </a:lnTo>
                  <a:lnTo>
                    <a:pt x="445" y="381"/>
                  </a:lnTo>
                  <a:lnTo>
                    <a:pt x="164" y="99"/>
                  </a:lnTo>
                  <a:cubicBezTo>
                    <a:pt x="155" y="90"/>
                    <a:pt x="144" y="86"/>
                    <a:pt x="132" y="86"/>
                  </a:cubicBezTo>
                  <a:close/>
                  <a:moveTo>
                    <a:pt x="381" y="544"/>
                  </a:moveTo>
                  <a:cubicBezTo>
                    <a:pt x="370" y="544"/>
                    <a:pt x="359" y="540"/>
                    <a:pt x="350" y="532"/>
                  </a:cubicBezTo>
                  <a:lnTo>
                    <a:pt x="39" y="224"/>
                  </a:lnTo>
                  <a:cubicBezTo>
                    <a:pt x="-12" y="174"/>
                    <a:pt x="-13" y="91"/>
                    <a:pt x="38" y="39"/>
                  </a:cubicBezTo>
                  <a:cubicBezTo>
                    <a:pt x="63" y="14"/>
                    <a:pt x="96" y="0"/>
                    <a:pt x="131" y="0"/>
                  </a:cubicBezTo>
                  <a:cubicBezTo>
                    <a:pt x="166" y="0"/>
                    <a:pt x="200" y="13"/>
                    <a:pt x="225" y="38"/>
                  </a:cubicBezTo>
                  <a:lnTo>
                    <a:pt x="537" y="351"/>
                  </a:lnTo>
                  <a:cubicBezTo>
                    <a:pt x="545" y="359"/>
                    <a:pt x="549" y="371"/>
                    <a:pt x="549" y="382"/>
                  </a:cubicBezTo>
                  <a:cubicBezTo>
                    <a:pt x="549" y="394"/>
                    <a:pt x="544" y="405"/>
                    <a:pt x="536" y="413"/>
                  </a:cubicBezTo>
                  <a:lnTo>
                    <a:pt x="410" y="533"/>
                  </a:lnTo>
                  <a:cubicBezTo>
                    <a:pt x="402" y="540"/>
                    <a:pt x="391" y="544"/>
                    <a:pt x="381" y="5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EF0EEAAB-1D5C-CD41-9487-0116727D1E69}"/>
                </a:ext>
              </a:extLst>
            </p:cNvPr>
            <p:cNvSpPr/>
            <p:nvPr/>
          </p:nvSpPr>
          <p:spPr>
            <a:xfrm>
              <a:off x="18900376" y="-4123305"/>
              <a:ext cx="302040" cy="302040"/>
            </a:xfrm>
            <a:custGeom>
              <a:avLst/>
              <a:gdLst/>
              <a:ahLst/>
              <a:cxnLst>
                <a:cxn ang="3cd4">
                  <a:pos x="hc" y="t"/>
                </a:cxn>
                <a:cxn ang="cd2">
                  <a:pos x="l" y="vc"/>
                </a:cxn>
                <a:cxn ang="cd4">
                  <a:pos x="hc" y="b"/>
                </a:cxn>
                <a:cxn ang="0">
                  <a:pos x="r" y="vc"/>
                </a:cxn>
              </a:cxnLst>
              <a:rect l="l" t="t" r="r" b="b"/>
              <a:pathLst>
                <a:path w="840" h="840">
                  <a:moveTo>
                    <a:pt x="420" y="86"/>
                  </a:moveTo>
                  <a:cubicBezTo>
                    <a:pt x="236" y="86"/>
                    <a:pt x="86" y="236"/>
                    <a:pt x="86" y="420"/>
                  </a:cubicBezTo>
                  <a:cubicBezTo>
                    <a:pt x="86" y="604"/>
                    <a:pt x="236" y="754"/>
                    <a:pt x="420" y="754"/>
                  </a:cubicBezTo>
                  <a:cubicBezTo>
                    <a:pt x="604" y="754"/>
                    <a:pt x="754" y="604"/>
                    <a:pt x="754" y="420"/>
                  </a:cubicBezTo>
                  <a:cubicBezTo>
                    <a:pt x="754" y="236"/>
                    <a:pt x="604" y="86"/>
                    <a:pt x="420" y="86"/>
                  </a:cubicBezTo>
                  <a:close/>
                  <a:moveTo>
                    <a:pt x="420" y="840"/>
                  </a:moveTo>
                  <a:cubicBezTo>
                    <a:pt x="188" y="840"/>
                    <a:pt x="0" y="651"/>
                    <a:pt x="0" y="420"/>
                  </a:cubicBezTo>
                  <a:cubicBezTo>
                    <a:pt x="0" y="188"/>
                    <a:pt x="188" y="0"/>
                    <a:pt x="420" y="0"/>
                  </a:cubicBezTo>
                  <a:cubicBezTo>
                    <a:pt x="651" y="0"/>
                    <a:pt x="840" y="188"/>
                    <a:pt x="840" y="420"/>
                  </a:cubicBezTo>
                  <a:cubicBezTo>
                    <a:pt x="840" y="651"/>
                    <a:pt x="651" y="840"/>
                    <a:pt x="420" y="8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1"/>
                </a:solidFill>
                <a:latin typeface="Arial" pitchFamily="18"/>
                <a:ea typeface="Arial Unicode MS" pitchFamily="2"/>
                <a:cs typeface="Arial Unicode MS" pitchFamily="2"/>
              </a:endParaRPr>
            </a:p>
          </p:txBody>
        </p:sp>
      </p:grpSp>
      <p:sp>
        <p:nvSpPr>
          <p:cNvPr id="2" name="Rectangle 1">
            <a:extLst>
              <a:ext uri="{FF2B5EF4-FFF2-40B4-BE49-F238E27FC236}">
                <a16:creationId xmlns:a16="http://schemas.microsoft.com/office/drawing/2014/main" id="{C187C668-F68B-D64F-A01C-15F238ACD6D4}"/>
              </a:ext>
            </a:extLst>
          </p:cNvPr>
          <p:cNvSpPr/>
          <p:nvPr/>
        </p:nvSpPr>
        <p:spPr>
          <a:xfrm>
            <a:off x="7690079" y="14368740"/>
            <a:ext cx="12188825" cy="1815882"/>
          </a:xfrm>
          <a:prstGeom prst="rect">
            <a:avLst/>
          </a:prstGeom>
        </p:spPr>
        <p:txBody>
          <a:bodyPr>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 With its focus on the customer, marketing is one of the primary components of business management.</a:t>
            </a:r>
          </a:p>
        </p:txBody>
      </p:sp>
      <p:sp>
        <p:nvSpPr>
          <p:cNvPr id="42" name="CuadroTexto 351">
            <a:extLst>
              <a:ext uri="{FF2B5EF4-FFF2-40B4-BE49-F238E27FC236}">
                <a16:creationId xmlns:a16="http://schemas.microsoft.com/office/drawing/2014/main" id="{3B4812EF-98F2-F34F-82F2-D82C230BD42D}"/>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43" name="Grupo 349">
            <a:extLst>
              <a:ext uri="{FF2B5EF4-FFF2-40B4-BE49-F238E27FC236}">
                <a16:creationId xmlns:a16="http://schemas.microsoft.com/office/drawing/2014/main" id="{FC49E431-E9A6-6E4B-8D05-40E203E47413}"/>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5D4F458E-976B-534E-B38C-1D57BFF2A499}"/>
                </a:ext>
              </a:extLst>
            </p:cNvPr>
            <p:cNvSpPr txBox="1"/>
            <p:nvPr/>
          </p:nvSpPr>
          <p:spPr>
            <a:xfrm>
              <a:off x="7624145" y="861425"/>
              <a:ext cx="9129422"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Bull’s Eye Diagrams</a:t>
              </a:r>
            </a:p>
          </p:txBody>
        </p:sp>
        <p:sp>
          <p:nvSpPr>
            <p:cNvPr id="45" name="CuadroTexto 351">
              <a:extLst>
                <a:ext uri="{FF2B5EF4-FFF2-40B4-BE49-F238E27FC236}">
                  <a16:creationId xmlns:a16="http://schemas.microsoft.com/office/drawing/2014/main" id="{DD9A3DFF-B5EC-CB4F-A054-5B9DEAEE6946}"/>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201398855"/>
      </p:ext>
    </p:extLst>
  </p:cSld>
  <p:clrMapOvr>
    <a:masterClrMapping/>
  </p:clrMapOvr>
</p:sld>
</file>

<file path=ppt/theme/theme1.xml><?xml version="1.0" encoding="utf-8"?>
<a:theme xmlns:a="http://schemas.openxmlformats.org/drawingml/2006/main" name="Office Theme">
  <a:themeElements>
    <a:clrScheme name="Custom 112">
      <a:dk1>
        <a:srgbClr val="999999"/>
      </a:dk1>
      <a:lt1>
        <a:srgbClr val="FFFFFF"/>
      </a:lt1>
      <a:dk2>
        <a:srgbClr val="364556"/>
      </a:dk2>
      <a:lt2>
        <a:srgbClr val="FFFFFF"/>
      </a:lt2>
      <a:accent1>
        <a:srgbClr val="00A19B"/>
      </a:accent1>
      <a:accent2>
        <a:srgbClr val="1891A8"/>
      </a:accent2>
      <a:accent3>
        <a:srgbClr val="4175AA"/>
      </a:accent3>
      <a:accent4>
        <a:srgbClr val="5166A3"/>
      </a:accent4>
      <a:accent5>
        <a:srgbClr val="5D5DA2"/>
      </a:accent5>
      <a:accent6>
        <a:srgbClr val="4A4B83"/>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96311</TotalTime>
  <Words>788</Words>
  <Application>Microsoft Macintosh PowerPoint</Application>
  <PresentationFormat>Custom</PresentationFormat>
  <Paragraphs>141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Lato Heavy</vt:lpstr>
      <vt:lpstr>Lato Light</vt:lpstr>
      <vt:lpstr>Montserrat Light</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Perez Adrian Fransisco</cp:lastModifiedBy>
  <cp:revision>17469</cp:revision>
  <dcterms:created xsi:type="dcterms:W3CDTF">2014-11-12T21:47:38Z</dcterms:created>
  <dcterms:modified xsi:type="dcterms:W3CDTF">2020-01-22T15:21:01Z</dcterms:modified>
  <cp:category/>
</cp:coreProperties>
</file>