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49" r:id="rId2"/>
    <p:sldId id="4350" r:id="rId3"/>
    <p:sldId id="4351" r:id="rId4"/>
    <p:sldId id="4352" r:id="rId5"/>
    <p:sldId id="4353" r:id="rId6"/>
    <p:sldId id="4354" r:id="rId7"/>
    <p:sldId id="4355" r:id="rId8"/>
    <p:sldId id="435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264" y="20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3669D2C9-37CB-0746-9965-7E918283C925}"/>
              </a:ext>
            </a:extLst>
          </p:cNvPr>
          <p:cNvSpPr/>
          <p:nvPr/>
        </p:nvSpPr>
        <p:spPr>
          <a:xfrm>
            <a:off x="5713500" y="5815584"/>
            <a:ext cx="4927928" cy="49279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8AD923-AE15-A440-8C66-EBDD06793BC4}"/>
              </a:ext>
            </a:extLst>
          </p:cNvPr>
          <p:cNvSpPr/>
          <p:nvPr/>
        </p:nvSpPr>
        <p:spPr>
          <a:xfrm>
            <a:off x="6245926" y="6348010"/>
            <a:ext cx="3863076" cy="386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35E50BD-AD66-0740-8F1F-9F9A3E2413A2}"/>
              </a:ext>
            </a:extLst>
          </p:cNvPr>
          <p:cNvSpPr/>
          <p:nvPr/>
        </p:nvSpPr>
        <p:spPr>
          <a:xfrm>
            <a:off x="6785043" y="6887129"/>
            <a:ext cx="2784842" cy="2784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6A0EC4-9B76-1242-BA9E-1DD2EDB10119}"/>
              </a:ext>
            </a:extLst>
          </p:cNvPr>
          <p:cNvSpPr/>
          <p:nvPr/>
        </p:nvSpPr>
        <p:spPr>
          <a:xfrm>
            <a:off x="7373486" y="7475571"/>
            <a:ext cx="1607954" cy="16079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6B33C4-DCBE-864E-8738-4AF039D6A854}"/>
              </a:ext>
            </a:extLst>
          </p:cNvPr>
          <p:cNvSpPr/>
          <p:nvPr/>
        </p:nvSpPr>
        <p:spPr>
          <a:xfrm>
            <a:off x="13736222" y="5815584"/>
            <a:ext cx="4927928" cy="49279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82E5C6-B019-9A48-B288-50E0A8460388}"/>
              </a:ext>
            </a:extLst>
          </p:cNvPr>
          <p:cNvSpPr/>
          <p:nvPr/>
        </p:nvSpPr>
        <p:spPr>
          <a:xfrm>
            <a:off x="14268648" y="6348010"/>
            <a:ext cx="3863076" cy="3863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BB9B46E-96C1-F145-A6C2-1C83C7F778FB}"/>
              </a:ext>
            </a:extLst>
          </p:cNvPr>
          <p:cNvSpPr/>
          <p:nvPr/>
        </p:nvSpPr>
        <p:spPr>
          <a:xfrm>
            <a:off x="14807765" y="6887129"/>
            <a:ext cx="2784842" cy="2784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E8452A3-DBB1-C34C-BD0D-B1C5FD260A9C}"/>
              </a:ext>
            </a:extLst>
          </p:cNvPr>
          <p:cNvSpPr/>
          <p:nvPr/>
        </p:nvSpPr>
        <p:spPr>
          <a:xfrm>
            <a:off x="15396208" y="7475571"/>
            <a:ext cx="1607954" cy="16079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EDDEB7C-617E-F24B-926F-976F6F7BD33A}"/>
              </a:ext>
            </a:extLst>
          </p:cNvPr>
          <p:cNvGrpSpPr/>
          <p:nvPr/>
        </p:nvGrpSpPr>
        <p:grpSpPr>
          <a:xfrm>
            <a:off x="11238418" y="7332441"/>
            <a:ext cx="1900814" cy="1894212"/>
            <a:chOff x="10618839" y="5057495"/>
            <a:chExt cx="2389238" cy="238094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A9AD7FAF-632D-5641-AA31-EB050CB52AD4}"/>
                </a:ext>
              </a:extLst>
            </p:cNvPr>
            <p:cNvSpPr/>
            <p:nvPr/>
          </p:nvSpPr>
          <p:spPr>
            <a:xfrm>
              <a:off x="10618839" y="5057495"/>
              <a:ext cx="2389238" cy="11608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A1DAC5DC-E1C4-C44F-ACE3-D1A2021493E0}"/>
                </a:ext>
              </a:extLst>
            </p:cNvPr>
            <p:cNvSpPr/>
            <p:nvPr/>
          </p:nvSpPr>
          <p:spPr>
            <a:xfrm rot="10800000">
              <a:off x="10618839" y="6277563"/>
              <a:ext cx="2389238" cy="11608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0F428A-AB1F-574C-9811-91888EE72860}"/>
              </a:ext>
            </a:extLst>
          </p:cNvPr>
          <p:cNvGrpSpPr/>
          <p:nvPr/>
        </p:nvGrpSpPr>
        <p:grpSpPr>
          <a:xfrm>
            <a:off x="18196138" y="5382957"/>
            <a:ext cx="1584706" cy="5852374"/>
            <a:chOff x="7506004" y="2334544"/>
            <a:chExt cx="959996" cy="3545298"/>
          </a:xfrm>
          <a:solidFill>
            <a:schemeClr val="accent3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40C7B1A-05AF-8C44-9EAB-329451ACCCDF}"/>
                </a:ext>
              </a:extLst>
            </p:cNvPr>
            <p:cNvSpPr/>
            <p:nvPr/>
          </p:nvSpPr>
          <p:spPr>
            <a:xfrm>
              <a:off x="7506004" y="2334544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FB1B537-EE8F-CE45-8CA3-9365ABEA50F0}"/>
                </a:ext>
              </a:extLst>
            </p:cNvPr>
            <p:cNvSpPr/>
            <p:nvPr/>
          </p:nvSpPr>
          <p:spPr>
            <a:xfrm>
              <a:off x="8177968" y="3910621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C6A8F63-E610-DE4A-B8B0-8A2A4356BBFF}"/>
                </a:ext>
              </a:extLst>
            </p:cNvPr>
            <p:cNvSpPr/>
            <p:nvPr/>
          </p:nvSpPr>
          <p:spPr>
            <a:xfrm>
              <a:off x="7506006" y="559181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58DDEBE-1A78-9848-B9B6-42705BA37AAB}"/>
              </a:ext>
            </a:extLst>
          </p:cNvPr>
          <p:cNvGrpSpPr/>
          <p:nvPr/>
        </p:nvGrpSpPr>
        <p:grpSpPr>
          <a:xfrm rot="10800000">
            <a:off x="4596501" y="5382957"/>
            <a:ext cx="1584706" cy="5852374"/>
            <a:chOff x="7506004" y="2334544"/>
            <a:chExt cx="959996" cy="3545298"/>
          </a:xfrm>
          <a:solidFill>
            <a:schemeClr val="accent1"/>
          </a:solidFill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7C281A-2108-A146-BA85-A999F9E6C00F}"/>
                </a:ext>
              </a:extLst>
            </p:cNvPr>
            <p:cNvSpPr/>
            <p:nvPr/>
          </p:nvSpPr>
          <p:spPr>
            <a:xfrm>
              <a:off x="7506004" y="2334544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1E57310-9A85-EB4A-944C-85FA00118EB7}"/>
                </a:ext>
              </a:extLst>
            </p:cNvPr>
            <p:cNvSpPr/>
            <p:nvPr/>
          </p:nvSpPr>
          <p:spPr>
            <a:xfrm>
              <a:off x="8177968" y="3910621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B3A6EA-6CFC-964A-9117-92F1DFCAF079}"/>
                </a:ext>
              </a:extLst>
            </p:cNvPr>
            <p:cNvSpPr/>
            <p:nvPr/>
          </p:nvSpPr>
          <p:spPr>
            <a:xfrm>
              <a:off x="7506006" y="559181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3F9B9C2-DD82-B047-B3DC-5D09C7F756FB}"/>
              </a:ext>
            </a:extLst>
          </p:cNvPr>
          <p:cNvSpPr txBox="1"/>
          <p:nvPr/>
        </p:nvSpPr>
        <p:spPr>
          <a:xfrm>
            <a:off x="19261140" y="4727255"/>
            <a:ext cx="3192921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DB1077-7F1C-474D-9DD4-C6D0EA5A668E}"/>
              </a:ext>
            </a:extLst>
          </p:cNvPr>
          <p:cNvSpPr txBox="1"/>
          <p:nvPr/>
        </p:nvSpPr>
        <p:spPr>
          <a:xfrm>
            <a:off x="19261140" y="10104162"/>
            <a:ext cx="3192921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D34A57-B9DD-0347-BAF1-897F9FEC1CC0}"/>
              </a:ext>
            </a:extLst>
          </p:cNvPr>
          <p:cNvSpPr txBox="1"/>
          <p:nvPr/>
        </p:nvSpPr>
        <p:spPr>
          <a:xfrm>
            <a:off x="20422071" y="7328952"/>
            <a:ext cx="3192921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BA8475-0482-E445-AC41-3E23BA9C0F9D}"/>
              </a:ext>
            </a:extLst>
          </p:cNvPr>
          <p:cNvGrpSpPr/>
          <p:nvPr/>
        </p:nvGrpSpPr>
        <p:grpSpPr>
          <a:xfrm flipH="1">
            <a:off x="748764" y="4727255"/>
            <a:ext cx="4353852" cy="7062177"/>
            <a:chOff x="-1541460" y="4727255"/>
            <a:chExt cx="4353852" cy="706217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6A08EC9-8D7F-354F-A5F3-3CD1BB261287}"/>
                </a:ext>
              </a:extLst>
            </p:cNvPr>
            <p:cNvSpPr txBox="1"/>
            <p:nvPr/>
          </p:nvSpPr>
          <p:spPr>
            <a:xfrm>
              <a:off x="-1541460" y="4727255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2C57911-FB73-5D41-A2D3-C43E5E424749}"/>
                </a:ext>
              </a:extLst>
            </p:cNvPr>
            <p:cNvSpPr txBox="1"/>
            <p:nvPr/>
          </p:nvSpPr>
          <p:spPr>
            <a:xfrm>
              <a:off x="-1541460" y="10104162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B722186-1AB3-4642-99F3-425967D7F4BA}"/>
                </a:ext>
              </a:extLst>
            </p:cNvPr>
            <p:cNvSpPr txBox="1"/>
            <p:nvPr/>
          </p:nvSpPr>
          <p:spPr>
            <a:xfrm>
              <a:off x="-380529" y="7328952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9FC066A-1949-FE48-A0C2-010CE8230FBE}"/>
              </a:ext>
            </a:extLst>
          </p:cNvPr>
          <p:cNvSpPr txBox="1"/>
          <p:nvPr/>
        </p:nvSpPr>
        <p:spPr>
          <a:xfrm>
            <a:off x="7769430" y="7784998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340D7EA-FD98-8842-856B-7CB646FB4C73}"/>
              </a:ext>
            </a:extLst>
          </p:cNvPr>
          <p:cNvSpPr txBox="1"/>
          <p:nvPr/>
        </p:nvSpPr>
        <p:spPr>
          <a:xfrm>
            <a:off x="15820126" y="7784998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964A920-93AD-1040-98A2-28292A7A49D0}"/>
              </a:ext>
            </a:extLst>
          </p:cNvPr>
          <p:cNvSpPr txBox="1"/>
          <p:nvPr/>
        </p:nvSpPr>
        <p:spPr>
          <a:xfrm>
            <a:off x="7788885" y="5887238"/>
            <a:ext cx="77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28DBFF9-2784-AC46-85FF-7D71C49B615E}"/>
              </a:ext>
            </a:extLst>
          </p:cNvPr>
          <p:cNvSpPr txBox="1"/>
          <p:nvPr/>
        </p:nvSpPr>
        <p:spPr>
          <a:xfrm>
            <a:off x="7788885" y="6976735"/>
            <a:ext cx="77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AD89100-BBF2-E746-8E4C-D7EA068D9928}"/>
              </a:ext>
            </a:extLst>
          </p:cNvPr>
          <p:cNvSpPr txBox="1"/>
          <p:nvPr/>
        </p:nvSpPr>
        <p:spPr>
          <a:xfrm>
            <a:off x="15823932" y="5887238"/>
            <a:ext cx="77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95%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64DCF7D-7759-D94A-ABCE-109DD052CB10}"/>
              </a:ext>
            </a:extLst>
          </p:cNvPr>
          <p:cNvSpPr txBox="1"/>
          <p:nvPr/>
        </p:nvSpPr>
        <p:spPr>
          <a:xfrm>
            <a:off x="15823932" y="6976735"/>
            <a:ext cx="77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27%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C93BF1-14B1-9F4F-88A8-5C7EEA2F4135}"/>
              </a:ext>
            </a:extLst>
          </p:cNvPr>
          <p:cNvCxnSpPr/>
          <p:nvPr/>
        </p:nvCxnSpPr>
        <p:spPr>
          <a:xfrm flipV="1">
            <a:off x="9462241" y="5382957"/>
            <a:ext cx="646761" cy="70433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2F33687-B497-5140-ADAE-70EA509008A2}"/>
              </a:ext>
            </a:extLst>
          </p:cNvPr>
          <p:cNvCxnSpPr/>
          <p:nvPr/>
        </p:nvCxnSpPr>
        <p:spPr>
          <a:xfrm flipV="1">
            <a:off x="13981143" y="10242461"/>
            <a:ext cx="646761" cy="70433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7594E3-AE85-2848-8745-140DC72BB0B5}"/>
              </a:ext>
            </a:extLst>
          </p:cNvPr>
          <p:cNvGrpSpPr/>
          <p:nvPr/>
        </p:nvGrpSpPr>
        <p:grpSpPr>
          <a:xfrm>
            <a:off x="10370764" y="4236227"/>
            <a:ext cx="5453167" cy="2208082"/>
            <a:chOff x="1898515" y="10360362"/>
            <a:chExt cx="5453167" cy="220808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A4BD6F5-2249-734C-BA0D-EA4BF44E5078}"/>
                </a:ext>
              </a:extLst>
            </p:cNvPr>
            <p:cNvSpPr txBox="1"/>
            <p:nvPr/>
          </p:nvSpPr>
          <p:spPr>
            <a:xfrm>
              <a:off x="1898515" y="10953707"/>
              <a:ext cx="419815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EFC341A-33F5-F145-9ED8-851403AF8E83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B520385-9BC6-7546-8FBC-5D7BE30128B5}"/>
              </a:ext>
            </a:extLst>
          </p:cNvPr>
          <p:cNvGrpSpPr/>
          <p:nvPr/>
        </p:nvGrpSpPr>
        <p:grpSpPr>
          <a:xfrm flipH="1">
            <a:off x="8255603" y="10021900"/>
            <a:ext cx="5432645" cy="2208082"/>
            <a:chOff x="1887506" y="10360362"/>
            <a:chExt cx="5432645" cy="2208082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99F7905-2E02-9A46-BEBD-F4B14D056990}"/>
                </a:ext>
              </a:extLst>
            </p:cNvPr>
            <p:cNvSpPr txBox="1"/>
            <p:nvPr/>
          </p:nvSpPr>
          <p:spPr>
            <a:xfrm>
              <a:off x="1898515" y="10953707"/>
              <a:ext cx="419815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CD5D44F-444F-AF4A-9F31-D9B7D43E0450}"/>
                </a:ext>
              </a:extLst>
            </p:cNvPr>
            <p:cNvSpPr/>
            <p:nvPr/>
          </p:nvSpPr>
          <p:spPr>
            <a:xfrm>
              <a:off x="1887506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EF894FC1-CB79-D64C-9CEF-971105C9EF7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634372D2-117E-BC43-A799-C41BECA60A5C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A0235E93-871C-EF4A-8023-2D99A71330E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3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61F91E5-17FE-1147-969A-5D8DD0E37617}"/>
              </a:ext>
            </a:extLst>
          </p:cNvPr>
          <p:cNvGrpSpPr/>
          <p:nvPr/>
        </p:nvGrpSpPr>
        <p:grpSpPr>
          <a:xfrm rot="7200000">
            <a:off x="10395506" y="4373810"/>
            <a:ext cx="3593948" cy="7856109"/>
            <a:chOff x="10106024" y="3667935"/>
            <a:chExt cx="4165600" cy="9105697"/>
          </a:xfrm>
          <a:solidFill>
            <a:schemeClr val="accent3"/>
          </a:solidFill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16EC5492-1DCA-D940-A647-C1580DBA7440}"/>
                </a:ext>
              </a:extLst>
            </p:cNvPr>
            <p:cNvSpPr/>
            <p:nvPr/>
          </p:nvSpPr>
          <p:spPr>
            <a:xfrm>
              <a:off x="10106024" y="10837333"/>
              <a:ext cx="4165600" cy="1936299"/>
            </a:xfrm>
            <a:prstGeom prst="trapezoid">
              <a:avLst>
                <a:gd name="adj" fmla="val 424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04664460-37DC-CD41-AA58-57C3138C0199}"/>
                </a:ext>
              </a:extLst>
            </p:cNvPr>
            <p:cNvSpPr/>
            <p:nvPr/>
          </p:nvSpPr>
          <p:spPr>
            <a:xfrm rot="10800000">
              <a:off x="10106024" y="3667935"/>
              <a:ext cx="4165600" cy="1936299"/>
            </a:xfrm>
            <a:prstGeom prst="trapezoid">
              <a:avLst>
                <a:gd name="adj" fmla="val 424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B03B11-C287-2F4F-8CBC-E3AF59750215}"/>
              </a:ext>
            </a:extLst>
          </p:cNvPr>
          <p:cNvGrpSpPr/>
          <p:nvPr/>
        </p:nvGrpSpPr>
        <p:grpSpPr>
          <a:xfrm rot="3600000">
            <a:off x="10392119" y="4381357"/>
            <a:ext cx="3593948" cy="7856109"/>
            <a:chOff x="10106024" y="3667935"/>
            <a:chExt cx="4165600" cy="9105697"/>
          </a:xfrm>
          <a:solidFill>
            <a:schemeClr val="accent2"/>
          </a:solidFill>
        </p:grpSpPr>
        <p:sp>
          <p:nvSpPr>
            <p:cNvPr id="59" name="Trapezoid 58">
              <a:extLst>
                <a:ext uri="{FF2B5EF4-FFF2-40B4-BE49-F238E27FC236}">
                  <a16:creationId xmlns:a16="http://schemas.microsoft.com/office/drawing/2014/main" id="{48F4D10B-5ACC-3546-98CC-A3870DEE721D}"/>
                </a:ext>
              </a:extLst>
            </p:cNvPr>
            <p:cNvSpPr/>
            <p:nvPr/>
          </p:nvSpPr>
          <p:spPr>
            <a:xfrm>
              <a:off x="10106024" y="10837333"/>
              <a:ext cx="4165600" cy="1936299"/>
            </a:xfrm>
            <a:prstGeom prst="trapezoid">
              <a:avLst>
                <a:gd name="adj" fmla="val 424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31D61F37-C0D6-B94A-8804-FFDD3D072160}"/>
                </a:ext>
              </a:extLst>
            </p:cNvPr>
            <p:cNvSpPr/>
            <p:nvPr/>
          </p:nvSpPr>
          <p:spPr>
            <a:xfrm rot="10800000">
              <a:off x="10106024" y="3667935"/>
              <a:ext cx="4165600" cy="1936299"/>
            </a:xfrm>
            <a:prstGeom prst="trapezoid">
              <a:avLst>
                <a:gd name="adj" fmla="val 424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28E0B5-6074-8943-8F98-27D8F3A52AF6}"/>
              </a:ext>
            </a:extLst>
          </p:cNvPr>
          <p:cNvGrpSpPr/>
          <p:nvPr/>
        </p:nvGrpSpPr>
        <p:grpSpPr>
          <a:xfrm>
            <a:off x="10392119" y="4381358"/>
            <a:ext cx="3593949" cy="7856108"/>
            <a:chOff x="10106024" y="3667935"/>
            <a:chExt cx="4165600" cy="9105697"/>
          </a:xfrm>
          <a:solidFill>
            <a:schemeClr val="accent1"/>
          </a:solidFill>
        </p:grpSpPr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46165F14-89D7-4049-A8F1-9B8D422A0305}"/>
                </a:ext>
              </a:extLst>
            </p:cNvPr>
            <p:cNvSpPr/>
            <p:nvPr/>
          </p:nvSpPr>
          <p:spPr>
            <a:xfrm>
              <a:off x="10106024" y="10837333"/>
              <a:ext cx="4165600" cy="1936299"/>
            </a:xfrm>
            <a:prstGeom prst="trapezoid">
              <a:avLst>
                <a:gd name="adj" fmla="val 424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59CA5AE4-6F47-384A-BA34-F211664EC71E}"/>
                </a:ext>
              </a:extLst>
            </p:cNvPr>
            <p:cNvSpPr/>
            <p:nvPr/>
          </p:nvSpPr>
          <p:spPr>
            <a:xfrm rot="10800000">
              <a:off x="10106024" y="3667935"/>
              <a:ext cx="4165600" cy="1936299"/>
            </a:xfrm>
            <a:prstGeom prst="trapezoid">
              <a:avLst>
                <a:gd name="adj" fmla="val 424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6C01A-A0D1-F244-8BC4-5E7FA06C9CBC}"/>
              </a:ext>
            </a:extLst>
          </p:cNvPr>
          <p:cNvGrpSpPr/>
          <p:nvPr/>
        </p:nvGrpSpPr>
        <p:grpSpPr>
          <a:xfrm>
            <a:off x="9462780" y="5583098"/>
            <a:ext cx="5452630" cy="5452628"/>
            <a:chOff x="9289671" y="5409991"/>
            <a:chExt cx="5798844" cy="579884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A7D94F-8598-0546-9DE8-819502D5C6D1}"/>
                </a:ext>
              </a:extLst>
            </p:cNvPr>
            <p:cNvSpPr/>
            <p:nvPr/>
          </p:nvSpPr>
          <p:spPr>
            <a:xfrm>
              <a:off x="9289671" y="5409991"/>
              <a:ext cx="5798844" cy="5798845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FA61864-3A21-974C-80BF-F4BC6E1737AE}"/>
                </a:ext>
              </a:extLst>
            </p:cNvPr>
            <p:cNvSpPr/>
            <p:nvPr/>
          </p:nvSpPr>
          <p:spPr>
            <a:xfrm>
              <a:off x="10094558" y="6214878"/>
              <a:ext cx="4189070" cy="4189070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59D882F-C500-FF4F-AB5B-521BDD76DB6C}"/>
                </a:ext>
              </a:extLst>
            </p:cNvPr>
            <p:cNvSpPr/>
            <p:nvPr/>
          </p:nvSpPr>
          <p:spPr>
            <a:xfrm>
              <a:off x="10841572" y="6961892"/>
              <a:ext cx="2695045" cy="2695044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7C3EB6C-807D-F74F-9AE1-A0207505E723}"/>
              </a:ext>
            </a:extLst>
          </p:cNvPr>
          <p:cNvSpPr txBox="1"/>
          <p:nvPr/>
        </p:nvSpPr>
        <p:spPr>
          <a:xfrm>
            <a:off x="8928403" y="6172969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B058C8-C8C1-BF4E-8013-82BA4BEE207E}"/>
              </a:ext>
            </a:extLst>
          </p:cNvPr>
          <p:cNvSpPr txBox="1"/>
          <p:nvPr/>
        </p:nvSpPr>
        <p:spPr>
          <a:xfrm>
            <a:off x="14613587" y="6172969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C17E56-4F5B-F246-B932-2A5D57FD582C}"/>
              </a:ext>
            </a:extLst>
          </p:cNvPr>
          <p:cNvSpPr txBox="1"/>
          <p:nvPr/>
        </p:nvSpPr>
        <p:spPr>
          <a:xfrm>
            <a:off x="11790873" y="4641808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BBE0A3-82FA-3441-ABBF-C9AB2DC4469F}"/>
              </a:ext>
            </a:extLst>
          </p:cNvPr>
          <p:cNvSpPr txBox="1"/>
          <p:nvPr/>
        </p:nvSpPr>
        <p:spPr>
          <a:xfrm>
            <a:off x="8928403" y="9631786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9519B7-CCDD-4C42-BBA1-4B0E9FC85B17}"/>
              </a:ext>
            </a:extLst>
          </p:cNvPr>
          <p:cNvSpPr txBox="1"/>
          <p:nvPr/>
        </p:nvSpPr>
        <p:spPr>
          <a:xfrm>
            <a:off x="14613587" y="9631786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42DA0A-7005-E944-B8D6-EAC8D9C705D3}"/>
              </a:ext>
            </a:extLst>
          </p:cNvPr>
          <p:cNvSpPr txBox="1"/>
          <p:nvPr/>
        </p:nvSpPr>
        <p:spPr>
          <a:xfrm>
            <a:off x="11790873" y="11281683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DA8D41-23FE-5549-831E-9113BE04C72E}"/>
              </a:ext>
            </a:extLst>
          </p:cNvPr>
          <p:cNvSpPr txBox="1"/>
          <p:nvPr/>
        </p:nvSpPr>
        <p:spPr>
          <a:xfrm>
            <a:off x="11812555" y="5772859"/>
            <a:ext cx="77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80%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F7650F-3825-B649-BE78-4156587DC97B}"/>
              </a:ext>
            </a:extLst>
          </p:cNvPr>
          <p:cNvSpPr txBox="1"/>
          <p:nvPr/>
        </p:nvSpPr>
        <p:spPr>
          <a:xfrm>
            <a:off x="11812555" y="6484059"/>
            <a:ext cx="77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455A92-A8C6-844F-8210-B771A64C15D9}"/>
              </a:ext>
            </a:extLst>
          </p:cNvPr>
          <p:cNvSpPr txBox="1"/>
          <p:nvPr/>
        </p:nvSpPr>
        <p:spPr>
          <a:xfrm>
            <a:off x="11812555" y="7209773"/>
            <a:ext cx="77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55%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33083F-6D72-FC45-9838-D2B0A17DBFFC}"/>
              </a:ext>
            </a:extLst>
          </p:cNvPr>
          <p:cNvGrpSpPr/>
          <p:nvPr/>
        </p:nvGrpSpPr>
        <p:grpSpPr>
          <a:xfrm>
            <a:off x="17415332" y="5404315"/>
            <a:ext cx="5809227" cy="5810194"/>
            <a:chOff x="1834173" y="4142552"/>
            <a:chExt cx="5809227" cy="5810194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EDC8D40-212C-6546-9C8D-FC9D8BF4436A}"/>
                </a:ext>
              </a:extLst>
            </p:cNvPr>
            <p:cNvGrpSpPr/>
            <p:nvPr/>
          </p:nvGrpSpPr>
          <p:grpSpPr>
            <a:xfrm>
              <a:off x="1834173" y="4142552"/>
              <a:ext cx="5809227" cy="1349578"/>
              <a:chOff x="1880097" y="4429213"/>
              <a:chExt cx="5809227" cy="1349578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C9B1254-E17F-FA43-8D29-09940127DA7E}"/>
                  </a:ext>
                </a:extLst>
              </p:cNvPr>
              <p:cNvGrpSpPr/>
              <p:nvPr/>
            </p:nvGrpSpPr>
            <p:grpSpPr>
              <a:xfrm>
                <a:off x="1880097" y="4429213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F7B869F-7178-4545-86DC-996D7FF2646D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D2463C32-9D92-854F-B173-C03262385F2D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D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F1FE6FF-59F8-854B-8E0D-500D15A22E21}"/>
                  </a:ext>
                </a:extLst>
              </p:cNvPr>
              <p:cNvSpPr txBox="1"/>
              <p:nvPr/>
            </p:nvSpPr>
            <p:spPr>
              <a:xfrm>
                <a:off x="3496433" y="4590740"/>
                <a:ext cx="4192891" cy="101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3033C5A-F750-0745-86D0-3E1621A5D09F}"/>
                </a:ext>
              </a:extLst>
            </p:cNvPr>
            <p:cNvGrpSpPr/>
            <p:nvPr/>
          </p:nvGrpSpPr>
          <p:grpSpPr>
            <a:xfrm>
              <a:off x="1834173" y="6372860"/>
              <a:ext cx="1349580" cy="1349578"/>
              <a:chOff x="14311688" y="4300325"/>
              <a:chExt cx="1500348" cy="1500346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ED4E649-7247-F54E-A7CC-8908C11DEBA2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2B04CAE-8969-5A43-8E26-3B549C288E5D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E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AE2B4E5-5146-7342-8D16-5EDE70B1AB59}"/>
                </a:ext>
              </a:extLst>
            </p:cNvPr>
            <p:cNvSpPr txBox="1"/>
            <p:nvPr/>
          </p:nvSpPr>
          <p:spPr>
            <a:xfrm>
              <a:off x="3450509" y="6534387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5AC3200-7287-A246-A6F4-A5AB3AE22375}"/>
                </a:ext>
              </a:extLst>
            </p:cNvPr>
            <p:cNvGrpSpPr/>
            <p:nvPr/>
          </p:nvGrpSpPr>
          <p:grpSpPr>
            <a:xfrm>
              <a:off x="1834173" y="8603168"/>
              <a:ext cx="1349580" cy="1349578"/>
              <a:chOff x="14311688" y="4300325"/>
              <a:chExt cx="1500348" cy="150034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63D67BB-BC5E-1E43-82D2-CF2A0257EAC4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8BA3D70-6111-894D-9782-668F5537ADAE}"/>
                  </a:ext>
                </a:extLst>
              </p:cNvPr>
              <p:cNvSpPr txBox="1"/>
              <p:nvPr/>
            </p:nvSpPr>
            <p:spPr>
              <a:xfrm>
                <a:off x="14642131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F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989C45-72B9-6746-AFB5-330D259F1ACC}"/>
                </a:ext>
              </a:extLst>
            </p:cNvPr>
            <p:cNvSpPr txBox="1"/>
            <p:nvPr/>
          </p:nvSpPr>
          <p:spPr>
            <a:xfrm>
              <a:off x="3450509" y="8764695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B0A238D-9F3C-BE4A-89DB-83EE0A5A9D60}"/>
              </a:ext>
            </a:extLst>
          </p:cNvPr>
          <p:cNvGrpSpPr/>
          <p:nvPr/>
        </p:nvGrpSpPr>
        <p:grpSpPr>
          <a:xfrm flipH="1">
            <a:off x="1184728" y="5404315"/>
            <a:ext cx="5809227" cy="5810194"/>
            <a:chOff x="1834173" y="4142552"/>
            <a:chExt cx="5809227" cy="581019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52FB224-2267-1E4B-9B39-1C51F75C3E2A}"/>
                </a:ext>
              </a:extLst>
            </p:cNvPr>
            <p:cNvGrpSpPr/>
            <p:nvPr/>
          </p:nvGrpSpPr>
          <p:grpSpPr>
            <a:xfrm>
              <a:off x="1834173" y="4142552"/>
              <a:ext cx="5809227" cy="1349578"/>
              <a:chOff x="1880097" y="4429213"/>
              <a:chExt cx="5809227" cy="1349578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2C04A4C-4087-EC4C-A37B-AA9F74E72CF8}"/>
                  </a:ext>
                </a:extLst>
              </p:cNvPr>
              <p:cNvGrpSpPr/>
              <p:nvPr/>
            </p:nvGrpSpPr>
            <p:grpSpPr>
              <a:xfrm>
                <a:off x="1880097" y="4429213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95DE8DF2-9737-3244-9DE0-45CB4A19C4FD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3C63948-1684-CC44-8164-7929E8839CBE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1DFE077-71EA-9F43-88CF-1080D75CFF80}"/>
                  </a:ext>
                </a:extLst>
              </p:cNvPr>
              <p:cNvSpPr txBox="1"/>
              <p:nvPr/>
            </p:nvSpPr>
            <p:spPr>
              <a:xfrm>
                <a:off x="3496433" y="4590740"/>
                <a:ext cx="4192891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5150419-D141-1947-BEAC-DF97082CD293}"/>
                </a:ext>
              </a:extLst>
            </p:cNvPr>
            <p:cNvGrpSpPr/>
            <p:nvPr/>
          </p:nvGrpSpPr>
          <p:grpSpPr>
            <a:xfrm>
              <a:off x="1834173" y="6372860"/>
              <a:ext cx="1349580" cy="1349578"/>
              <a:chOff x="14311688" y="4300325"/>
              <a:chExt cx="1500348" cy="1500346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717181F-1DA5-5D47-AC00-DCF6AFC87A93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55D55B9-E206-EC41-BC1B-6BB807A88887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7E8BC95-1B34-BB48-B6FD-91ED75A06FF7}"/>
                </a:ext>
              </a:extLst>
            </p:cNvPr>
            <p:cNvSpPr txBox="1"/>
            <p:nvPr/>
          </p:nvSpPr>
          <p:spPr>
            <a:xfrm>
              <a:off x="3450509" y="6534387"/>
              <a:ext cx="4192891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F271945-47FB-1846-8EC4-8D2D96734CEA}"/>
                </a:ext>
              </a:extLst>
            </p:cNvPr>
            <p:cNvGrpSpPr/>
            <p:nvPr/>
          </p:nvGrpSpPr>
          <p:grpSpPr>
            <a:xfrm>
              <a:off x="1834173" y="8603168"/>
              <a:ext cx="1349580" cy="1349578"/>
              <a:chOff x="14311688" y="4300325"/>
              <a:chExt cx="1500348" cy="1500346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C1B7D7C-0E07-C24E-A3FD-1685283EF87E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08E9776-BB0E-E540-802E-21491F44BFFC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34E943C-69F9-674B-8144-B7BCDC4876DC}"/>
                </a:ext>
              </a:extLst>
            </p:cNvPr>
            <p:cNvSpPr txBox="1"/>
            <p:nvPr/>
          </p:nvSpPr>
          <p:spPr>
            <a:xfrm>
              <a:off x="3450509" y="8764695"/>
              <a:ext cx="4192891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7" name="Grupo 349">
            <a:extLst>
              <a:ext uri="{FF2B5EF4-FFF2-40B4-BE49-F238E27FC236}">
                <a16:creationId xmlns:a16="http://schemas.microsoft.com/office/drawing/2014/main" id="{06FB35AD-6C3E-684B-A3E7-2A4D2037F1A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1FDB6C67-62D6-CC49-863D-9ECEACC3FF56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2971B0D3-0936-6740-B2A6-E04A350AFA5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20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E12B97CA-A917-6742-80FF-2549AFC5D5FF}"/>
              </a:ext>
            </a:extLst>
          </p:cNvPr>
          <p:cNvSpPr/>
          <p:nvPr/>
        </p:nvSpPr>
        <p:spPr>
          <a:xfrm>
            <a:off x="7685547" y="4439522"/>
            <a:ext cx="7702054" cy="77020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95F8FB-2AB0-1A4C-B5ED-21DE62BBD268}"/>
              </a:ext>
            </a:extLst>
          </p:cNvPr>
          <p:cNvSpPr/>
          <p:nvPr/>
        </p:nvSpPr>
        <p:spPr>
          <a:xfrm>
            <a:off x="8517697" y="6103822"/>
            <a:ext cx="6037754" cy="6037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169EE0-A1AA-BC4F-B62A-9D7E19A1634C}"/>
              </a:ext>
            </a:extLst>
          </p:cNvPr>
          <p:cNvSpPr/>
          <p:nvPr/>
        </p:nvSpPr>
        <p:spPr>
          <a:xfrm>
            <a:off x="9286809" y="7645267"/>
            <a:ext cx="4499529" cy="44995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25701BA-E782-664D-9AB9-8AB3427CDADE}"/>
              </a:ext>
            </a:extLst>
          </p:cNvPr>
          <p:cNvSpPr/>
          <p:nvPr/>
        </p:nvSpPr>
        <p:spPr>
          <a:xfrm>
            <a:off x="10023080" y="9122699"/>
            <a:ext cx="3026986" cy="30269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52238A-B523-3A4B-8236-83B2C0AAC1C1}"/>
              </a:ext>
            </a:extLst>
          </p:cNvPr>
          <p:cNvSpPr txBox="1"/>
          <p:nvPr/>
        </p:nvSpPr>
        <p:spPr>
          <a:xfrm>
            <a:off x="10882179" y="5023502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59775A-84AA-3E41-AF7D-EA4C94EC6338}"/>
              </a:ext>
            </a:extLst>
          </p:cNvPr>
          <p:cNvSpPr txBox="1"/>
          <p:nvPr/>
        </p:nvSpPr>
        <p:spPr>
          <a:xfrm>
            <a:off x="10882179" y="6644941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325DEA-8A20-EC4D-8C62-3D90AF7B6A8C}"/>
              </a:ext>
            </a:extLst>
          </p:cNvPr>
          <p:cNvSpPr txBox="1"/>
          <p:nvPr/>
        </p:nvSpPr>
        <p:spPr>
          <a:xfrm>
            <a:off x="10882179" y="8176561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02B468-FC21-5141-AD7A-CFAA5B550F93}"/>
              </a:ext>
            </a:extLst>
          </p:cNvPr>
          <p:cNvSpPr txBox="1"/>
          <p:nvPr/>
        </p:nvSpPr>
        <p:spPr>
          <a:xfrm>
            <a:off x="10882179" y="9456721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3A7DDEA-E6B2-E745-BBB5-FC75AB231013}"/>
              </a:ext>
            </a:extLst>
          </p:cNvPr>
          <p:cNvSpPr/>
          <p:nvPr/>
        </p:nvSpPr>
        <p:spPr>
          <a:xfrm>
            <a:off x="13343667" y="5826616"/>
            <a:ext cx="4619867" cy="1080320"/>
          </a:xfrm>
          <a:prstGeom prst="rightArrow">
            <a:avLst>
              <a:gd name="adj1" fmla="val 6727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38FF63D-2D1E-A74C-896F-D6C521763685}"/>
              </a:ext>
            </a:extLst>
          </p:cNvPr>
          <p:cNvSpPr/>
          <p:nvPr/>
        </p:nvSpPr>
        <p:spPr>
          <a:xfrm>
            <a:off x="13343667" y="7473349"/>
            <a:ext cx="4619867" cy="1080320"/>
          </a:xfrm>
          <a:prstGeom prst="rightArrow">
            <a:avLst>
              <a:gd name="adj1" fmla="val 67274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EECD38F4-F0C3-5249-A84A-D68C108EA121}"/>
              </a:ext>
            </a:extLst>
          </p:cNvPr>
          <p:cNvSpPr/>
          <p:nvPr/>
        </p:nvSpPr>
        <p:spPr>
          <a:xfrm>
            <a:off x="13343667" y="9122699"/>
            <a:ext cx="4619867" cy="1080320"/>
          </a:xfrm>
          <a:prstGeom prst="rightArrow">
            <a:avLst>
              <a:gd name="adj1" fmla="val 6727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F2C667D-DCD5-A140-A6AE-E1C11E3E859D}"/>
              </a:ext>
            </a:extLst>
          </p:cNvPr>
          <p:cNvSpPr/>
          <p:nvPr/>
        </p:nvSpPr>
        <p:spPr>
          <a:xfrm>
            <a:off x="11536573" y="10772049"/>
            <a:ext cx="6426961" cy="1080320"/>
          </a:xfrm>
          <a:prstGeom prst="rightArrow">
            <a:avLst>
              <a:gd name="adj1" fmla="val 6727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A00F0-0291-6245-8447-F11088780BE7}"/>
              </a:ext>
            </a:extLst>
          </p:cNvPr>
          <p:cNvSpPr txBox="1"/>
          <p:nvPr/>
        </p:nvSpPr>
        <p:spPr>
          <a:xfrm>
            <a:off x="18234793" y="5773099"/>
            <a:ext cx="461147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F9BC59-CA17-E94D-91E1-53EF4B1CF77F}"/>
              </a:ext>
            </a:extLst>
          </p:cNvPr>
          <p:cNvSpPr txBox="1"/>
          <p:nvPr/>
        </p:nvSpPr>
        <p:spPr>
          <a:xfrm>
            <a:off x="18234793" y="7386750"/>
            <a:ext cx="461147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47BBBC-D49E-6845-81A1-B114A2F477D6}"/>
              </a:ext>
            </a:extLst>
          </p:cNvPr>
          <p:cNvSpPr txBox="1"/>
          <p:nvPr/>
        </p:nvSpPr>
        <p:spPr>
          <a:xfrm>
            <a:off x="18234793" y="9023110"/>
            <a:ext cx="461147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A9C46A-77D5-A64F-8AE1-00CB9314EC12}"/>
              </a:ext>
            </a:extLst>
          </p:cNvPr>
          <p:cNvSpPr txBox="1"/>
          <p:nvPr/>
        </p:nvSpPr>
        <p:spPr>
          <a:xfrm>
            <a:off x="18234793" y="10659470"/>
            <a:ext cx="461147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217797-65AA-2346-AF85-F216CCAE8BF8}"/>
              </a:ext>
            </a:extLst>
          </p:cNvPr>
          <p:cNvGrpSpPr/>
          <p:nvPr/>
        </p:nvGrpSpPr>
        <p:grpSpPr>
          <a:xfrm>
            <a:off x="1545167" y="4946676"/>
            <a:ext cx="5433687" cy="6554604"/>
            <a:chOff x="1967887" y="4946676"/>
            <a:chExt cx="5433687" cy="655460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E4EF7E-BC8B-6E41-AC9A-20D5E24CFECB}"/>
                </a:ext>
              </a:extLst>
            </p:cNvPr>
            <p:cNvSpPr txBox="1"/>
            <p:nvPr/>
          </p:nvSpPr>
          <p:spPr>
            <a:xfrm>
              <a:off x="1995596" y="5052371"/>
              <a:ext cx="9536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32DD41-4E6A-9C4D-8321-97CEF56F4C90}"/>
                </a:ext>
              </a:extLst>
            </p:cNvPr>
            <p:cNvSpPr txBox="1"/>
            <p:nvPr/>
          </p:nvSpPr>
          <p:spPr>
            <a:xfrm>
              <a:off x="3208683" y="4946676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1B01AB3-000D-7B4E-AD2A-CD17DE0B78E5}"/>
                </a:ext>
              </a:extLst>
            </p:cNvPr>
            <p:cNvSpPr txBox="1"/>
            <p:nvPr/>
          </p:nvSpPr>
          <p:spPr>
            <a:xfrm>
              <a:off x="1995596" y="6863453"/>
              <a:ext cx="9536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8270C5-B648-D54B-80CD-1F90750CC740}"/>
                </a:ext>
              </a:extLst>
            </p:cNvPr>
            <p:cNvSpPr txBox="1"/>
            <p:nvPr/>
          </p:nvSpPr>
          <p:spPr>
            <a:xfrm>
              <a:off x="3208683" y="6757758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8B2CFFA-EA0E-2E42-AB1B-8C4404FC67F8}"/>
                </a:ext>
              </a:extLst>
            </p:cNvPr>
            <p:cNvSpPr txBox="1"/>
            <p:nvPr/>
          </p:nvSpPr>
          <p:spPr>
            <a:xfrm>
              <a:off x="1995596" y="8674535"/>
              <a:ext cx="9536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EBDA84-B0A8-0B40-B396-0670D41642EA}"/>
                </a:ext>
              </a:extLst>
            </p:cNvPr>
            <p:cNvSpPr txBox="1"/>
            <p:nvPr/>
          </p:nvSpPr>
          <p:spPr>
            <a:xfrm>
              <a:off x="3208683" y="8568840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056942-C465-AE44-8ECE-C867D20B35D6}"/>
                </a:ext>
              </a:extLst>
            </p:cNvPr>
            <p:cNvSpPr txBox="1"/>
            <p:nvPr/>
          </p:nvSpPr>
          <p:spPr>
            <a:xfrm>
              <a:off x="1967887" y="10485617"/>
              <a:ext cx="9536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215F0A-2DDB-5946-B653-76351CEC5653}"/>
                </a:ext>
              </a:extLst>
            </p:cNvPr>
            <p:cNvSpPr txBox="1"/>
            <p:nvPr/>
          </p:nvSpPr>
          <p:spPr>
            <a:xfrm>
              <a:off x="3208683" y="10379922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FF011BD9-9AAA-F141-8E48-BBFF9A24CA4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FC7A4E69-8EB5-1A41-8FD1-536A02182250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24908A05-E085-094F-A1ED-0D2E70AEEC0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33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DB869974-D2F2-6A47-95AE-7537C238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09" y="4418858"/>
            <a:ext cx="8089773" cy="8089772"/>
          </a:xfrm>
          <a:custGeom>
            <a:avLst/>
            <a:gdLst>
              <a:gd name="T0" fmla="*/ 7636 w 7637"/>
              <a:gd name="T1" fmla="*/ 3812 h 7636"/>
              <a:gd name="T2" fmla="*/ 7636 w 7637"/>
              <a:gd name="T3" fmla="*/ 3812 h 7636"/>
              <a:gd name="T4" fmla="*/ 3814 w 7637"/>
              <a:gd name="T5" fmla="*/ 7635 h 7636"/>
              <a:gd name="T6" fmla="*/ 0 w 7637"/>
              <a:gd name="T7" fmla="*/ 3812 h 7636"/>
              <a:gd name="T8" fmla="*/ 3814 w 7637"/>
              <a:gd name="T9" fmla="*/ 0 h 7636"/>
              <a:gd name="T10" fmla="*/ 7636 w 7637"/>
              <a:gd name="T11" fmla="*/ 3812 h 7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7" h="7636">
                <a:moveTo>
                  <a:pt x="7636" y="3812"/>
                </a:moveTo>
                <a:lnTo>
                  <a:pt x="7636" y="3812"/>
                </a:lnTo>
                <a:cubicBezTo>
                  <a:pt x="7636" y="5926"/>
                  <a:pt x="5927" y="7635"/>
                  <a:pt x="3814" y="7635"/>
                </a:cubicBezTo>
                <a:cubicBezTo>
                  <a:pt x="1709" y="7635"/>
                  <a:pt x="0" y="5926"/>
                  <a:pt x="0" y="3812"/>
                </a:cubicBezTo>
                <a:cubicBezTo>
                  <a:pt x="0" y="1709"/>
                  <a:pt x="1709" y="0"/>
                  <a:pt x="3814" y="0"/>
                </a:cubicBezTo>
                <a:cubicBezTo>
                  <a:pt x="5927" y="0"/>
                  <a:pt x="7636" y="1709"/>
                  <a:pt x="7636" y="381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407">
            <a:extLst>
              <a:ext uri="{FF2B5EF4-FFF2-40B4-BE49-F238E27FC236}">
                <a16:creationId xmlns:a16="http://schemas.microsoft.com/office/drawing/2014/main" id="{D530948B-7DED-B34C-BB5A-1DCB1C7E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5427" y="4400174"/>
            <a:ext cx="3362954" cy="3362954"/>
          </a:xfrm>
          <a:custGeom>
            <a:avLst/>
            <a:gdLst>
              <a:gd name="T0" fmla="*/ 1943 w 3177"/>
              <a:gd name="T1" fmla="*/ 3174 h 3175"/>
              <a:gd name="T2" fmla="*/ 1943 w 3177"/>
              <a:gd name="T3" fmla="*/ 3174 h 3175"/>
              <a:gd name="T4" fmla="*/ 2573 w 3177"/>
              <a:gd name="T5" fmla="*/ 2796 h 3175"/>
              <a:gd name="T6" fmla="*/ 2573 w 3177"/>
              <a:gd name="T7" fmla="*/ 602 h 3175"/>
              <a:gd name="T8" fmla="*/ 387 w 3177"/>
              <a:gd name="T9" fmla="*/ 602 h 3175"/>
              <a:gd name="T10" fmla="*/ 0 w 3177"/>
              <a:gd name="T11" fmla="*/ 1241 h 3175"/>
              <a:gd name="T12" fmla="*/ 1943 w 3177"/>
              <a:gd name="T13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7" h="3175">
                <a:moveTo>
                  <a:pt x="1943" y="3174"/>
                </a:moveTo>
                <a:lnTo>
                  <a:pt x="1943" y="3174"/>
                </a:lnTo>
                <a:cubicBezTo>
                  <a:pt x="2177" y="3102"/>
                  <a:pt x="2393" y="2976"/>
                  <a:pt x="2573" y="2796"/>
                </a:cubicBezTo>
                <a:cubicBezTo>
                  <a:pt x="3176" y="2185"/>
                  <a:pt x="3176" y="1205"/>
                  <a:pt x="2573" y="602"/>
                </a:cubicBezTo>
                <a:cubicBezTo>
                  <a:pt x="1970" y="0"/>
                  <a:pt x="990" y="0"/>
                  <a:pt x="387" y="602"/>
                </a:cubicBezTo>
                <a:cubicBezTo>
                  <a:pt x="198" y="791"/>
                  <a:pt x="72" y="1007"/>
                  <a:pt x="0" y="1241"/>
                </a:cubicBezTo>
                <a:cubicBezTo>
                  <a:pt x="954" y="1484"/>
                  <a:pt x="1701" y="2229"/>
                  <a:pt x="1943" y="3174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408">
            <a:extLst>
              <a:ext uri="{FF2B5EF4-FFF2-40B4-BE49-F238E27FC236}">
                <a16:creationId xmlns:a16="http://schemas.microsoft.com/office/drawing/2014/main" id="{C32A3D9B-E835-3D46-A771-C9F823CD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267" y="9136335"/>
            <a:ext cx="3353612" cy="3362954"/>
          </a:xfrm>
          <a:custGeom>
            <a:avLst/>
            <a:gdLst>
              <a:gd name="T0" fmla="*/ 1224 w 3167"/>
              <a:gd name="T1" fmla="*/ 0 h 3176"/>
              <a:gd name="T2" fmla="*/ 1224 w 3167"/>
              <a:gd name="T3" fmla="*/ 0 h 3176"/>
              <a:gd name="T4" fmla="*/ 603 w 3167"/>
              <a:gd name="T5" fmla="*/ 387 h 3176"/>
              <a:gd name="T6" fmla="*/ 603 w 3167"/>
              <a:gd name="T7" fmla="*/ 2572 h 3176"/>
              <a:gd name="T8" fmla="*/ 2798 w 3167"/>
              <a:gd name="T9" fmla="*/ 2572 h 3176"/>
              <a:gd name="T10" fmla="*/ 3166 w 3167"/>
              <a:gd name="T11" fmla="*/ 1960 h 3176"/>
              <a:gd name="T12" fmla="*/ 1224 w 3167"/>
              <a:gd name="T13" fmla="*/ 0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7" h="3176">
                <a:moveTo>
                  <a:pt x="1224" y="0"/>
                </a:moveTo>
                <a:lnTo>
                  <a:pt x="1224" y="0"/>
                </a:lnTo>
                <a:cubicBezTo>
                  <a:pt x="999" y="72"/>
                  <a:pt x="783" y="207"/>
                  <a:pt x="603" y="387"/>
                </a:cubicBezTo>
                <a:cubicBezTo>
                  <a:pt x="0" y="989"/>
                  <a:pt x="0" y="1970"/>
                  <a:pt x="603" y="2572"/>
                </a:cubicBezTo>
                <a:cubicBezTo>
                  <a:pt x="1215" y="3175"/>
                  <a:pt x="2195" y="3175"/>
                  <a:pt x="2798" y="2572"/>
                </a:cubicBezTo>
                <a:cubicBezTo>
                  <a:pt x="2969" y="2392"/>
                  <a:pt x="3094" y="2185"/>
                  <a:pt x="3166" y="1960"/>
                </a:cubicBezTo>
                <a:cubicBezTo>
                  <a:pt x="2213" y="1727"/>
                  <a:pt x="1458" y="962"/>
                  <a:pt x="1224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409">
            <a:extLst>
              <a:ext uri="{FF2B5EF4-FFF2-40B4-BE49-F238E27FC236}">
                <a16:creationId xmlns:a16="http://schemas.microsoft.com/office/drawing/2014/main" id="{00B5D713-969F-3543-A7FA-B47EFC96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267" y="4400174"/>
            <a:ext cx="3372296" cy="3362954"/>
          </a:xfrm>
          <a:custGeom>
            <a:avLst/>
            <a:gdLst>
              <a:gd name="T0" fmla="*/ 3184 w 3185"/>
              <a:gd name="T1" fmla="*/ 1241 h 3175"/>
              <a:gd name="T2" fmla="*/ 3184 w 3185"/>
              <a:gd name="T3" fmla="*/ 1241 h 3175"/>
              <a:gd name="T4" fmla="*/ 2798 w 3185"/>
              <a:gd name="T5" fmla="*/ 602 h 3175"/>
              <a:gd name="T6" fmla="*/ 603 w 3185"/>
              <a:gd name="T7" fmla="*/ 602 h 3175"/>
              <a:gd name="T8" fmla="*/ 603 w 3185"/>
              <a:gd name="T9" fmla="*/ 2796 h 3175"/>
              <a:gd name="T10" fmla="*/ 1232 w 3185"/>
              <a:gd name="T11" fmla="*/ 3174 h 3175"/>
              <a:gd name="T12" fmla="*/ 3184 w 3185"/>
              <a:gd name="T13" fmla="*/ 1241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85" h="3175">
                <a:moveTo>
                  <a:pt x="3184" y="1241"/>
                </a:moveTo>
                <a:lnTo>
                  <a:pt x="3184" y="1241"/>
                </a:lnTo>
                <a:cubicBezTo>
                  <a:pt x="3112" y="1007"/>
                  <a:pt x="2977" y="791"/>
                  <a:pt x="2798" y="602"/>
                </a:cubicBezTo>
                <a:cubicBezTo>
                  <a:pt x="2195" y="0"/>
                  <a:pt x="1215" y="0"/>
                  <a:pt x="603" y="602"/>
                </a:cubicBezTo>
                <a:cubicBezTo>
                  <a:pt x="0" y="1205"/>
                  <a:pt x="0" y="2185"/>
                  <a:pt x="603" y="2796"/>
                </a:cubicBezTo>
                <a:cubicBezTo>
                  <a:pt x="792" y="2976"/>
                  <a:pt x="1008" y="3102"/>
                  <a:pt x="1232" y="3174"/>
                </a:cubicBezTo>
                <a:cubicBezTo>
                  <a:pt x="1475" y="2229"/>
                  <a:pt x="2231" y="1484"/>
                  <a:pt x="3184" y="124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10">
            <a:extLst>
              <a:ext uri="{FF2B5EF4-FFF2-40B4-BE49-F238E27FC236}">
                <a16:creationId xmlns:a16="http://schemas.microsoft.com/office/drawing/2014/main" id="{D195B514-3B4F-A047-AE84-03764E6F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769" y="9136335"/>
            <a:ext cx="3353612" cy="3362954"/>
          </a:xfrm>
          <a:custGeom>
            <a:avLst/>
            <a:gdLst>
              <a:gd name="T0" fmla="*/ 1942 w 3167"/>
              <a:gd name="T1" fmla="*/ 0 h 3176"/>
              <a:gd name="T2" fmla="*/ 1942 w 3167"/>
              <a:gd name="T3" fmla="*/ 0 h 3176"/>
              <a:gd name="T4" fmla="*/ 0 w 3167"/>
              <a:gd name="T5" fmla="*/ 1960 h 3176"/>
              <a:gd name="T6" fmla="*/ 377 w 3167"/>
              <a:gd name="T7" fmla="*/ 2572 h 3176"/>
              <a:gd name="T8" fmla="*/ 2563 w 3167"/>
              <a:gd name="T9" fmla="*/ 2572 h 3176"/>
              <a:gd name="T10" fmla="*/ 2563 w 3167"/>
              <a:gd name="T11" fmla="*/ 387 h 3176"/>
              <a:gd name="T12" fmla="*/ 1942 w 3167"/>
              <a:gd name="T13" fmla="*/ 0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7" h="3176">
                <a:moveTo>
                  <a:pt x="1942" y="0"/>
                </a:moveTo>
                <a:lnTo>
                  <a:pt x="1942" y="0"/>
                </a:lnTo>
                <a:cubicBezTo>
                  <a:pt x="1708" y="962"/>
                  <a:pt x="962" y="1727"/>
                  <a:pt x="0" y="1960"/>
                </a:cubicBezTo>
                <a:cubicBezTo>
                  <a:pt x="72" y="2185"/>
                  <a:pt x="197" y="2392"/>
                  <a:pt x="377" y="2572"/>
                </a:cubicBezTo>
                <a:cubicBezTo>
                  <a:pt x="980" y="3175"/>
                  <a:pt x="1960" y="3175"/>
                  <a:pt x="2563" y="2572"/>
                </a:cubicBezTo>
                <a:cubicBezTo>
                  <a:pt x="3166" y="1970"/>
                  <a:pt x="3166" y="989"/>
                  <a:pt x="2563" y="387"/>
                </a:cubicBezTo>
                <a:cubicBezTo>
                  <a:pt x="2383" y="207"/>
                  <a:pt x="2167" y="72"/>
                  <a:pt x="1942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6" name="Freeform 411">
            <a:extLst>
              <a:ext uri="{FF2B5EF4-FFF2-40B4-BE49-F238E27FC236}">
                <a16:creationId xmlns:a16="http://schemas.microsoft.com/office/drawing/2014/main" id="{EE834080-A594-8B47-88C5-C600DCB52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2608" y="5717331"/>
            <a:ext cx="2227959" cy="2227955"/>
          </a:xfrm>
          <a:custGeom>
            <a:avLst/>
            <a:gdLst>
              <a:gd name="T0" fmla="*/ 548 w 2105"/>
              <a:gd name="T1" fmla="*/ 1555 h 2105"/>
              <a:gd name="T2" fmla="*/ 548 w 2105"/>
              <a:gd name="T3" fmla="*/ 1555 h 2105"/>
              <a:gd name="T4" fmla="*/ 2104 w 2105"/>
              <a:gd name="T5" fmla="*/ 1933 h 2105"/>
              <a:gd name="T6" fmla="*/ 161 w 2105"/>
              <a:gd name="T7" fmla="*/ 0 h 2105"/>
              <a:gd name="T8" fmla="*/ 548 w 2105"/>
              <a:gd name="T9" fmla="*/ 1555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5" h="2105">
                <a:moveTo>
                  <a:pt x="548" y="1555"/>
                </a:moveTo>
                <a:lnTo>
                  <a:pt x="548" y="1555"/>
                </a:lnTo>
                <a:cubicBezTo>
                  <a:pt x="971" y="1978"/>
                  <a:pt x="1574" y="2104"/>
                  <a:pt x="2104" y="1933"/>
                </a:cubicBezTo>
                <a:cubicBezTo>
                  <a:pt x="1862" y="988"/>
                  <a:pt x="1115" y="243"/>
                  <a:pt x="161" y="0"/>
                </a:cubicBezTo>
                <a:cubicBezTo>
                  <a:pt x="0" y="531"/>
                  <a:pt x="125" y="1132"/>
                  <a:pt x="548" y="155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412">
            <a:extLst>
              <a:ext uri="{FF2B5EF4-FFF2-40B4-BE49-F238E27FC236}">
                <a16:creationId xmlns:a16="http://schemas.microsoft.com/office/drawing/2014/main" id="{6412851C-431C-EB4F-BAD7-E74E1CEE0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741" y="8954173"/>
            <a:ext cx="2246639" cy="2255983"/>
          </a:xfrm>
          <a:custGeom>
            <a:avLst/>
            <a:gdLst>
              <a:gd name="T0" fmla="*/ 1574 w 2123"/>
              <a:gd name="T1" fmla="*/ 558 h 2132"/>
              <a:gd name="T2" fmla="*/ 1574 w 2123"/>
              <a:gd name="T3" fmla="*/ 558 h 2132"/>
              <a:gd name="T4" fmla="*/ 0 w 2123"/>
              <a:gd name="T5" fmla="*/ 171 h 2132"/>
              <a:gd name="T6" fmla="*/ 1942 w 2123"/>
              <a:gd name="T7" fmla="*/ 2131 h 2132"/>
              <a:gd name="T8" fmla="*/ 1574 w 2123"/>
              <a:gd name="T9" fmla="*/ 558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2132">
                <a:moveTo>
                  <a:pt x="1574" y="558"/>
                </a:moveTo>
                <a:lnTo>
                  <a:pt x="1574" y="558"/>
                </a:lnTo>
                <a:cubicBezTo>
                  <a:pt x="1151" y="126"/>
                  <a:pt x="539" y="0"/>
                  <a:pt x="0" y="171"/>
                </a:cubicBezTo>
                <a:cubicBezTo>
                  <a:pt x="234" y="1133"/>
                  <a:pt x="989" y="1898"/>
                  <a:pt x="1942" y="2131"/>
                </a:cubicBezTo>
                <a:cubicBezTo>
                  <a:pt x="2122" y="1601"/>
                  <a:pt x="1996" y="980"/>
                  <a:pt x="1574" y="55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13">
            <a:extLst>
              <a:ext uri="{FF2B5EF4-FFF2-40B4-BE49-F238E27FC236}">
                <a16:creationId xmlns:a16="http://schemas.microsoft.com/office/drawing/2014/main" id="{8326531B-E91E-6640-88AD-12A3E8A3B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083" y="5717331"/>
            <a:ext cx="2241969" cy="2227955"/>
          </a:xfrm>
          <a:custGeom>
            <a:avLst/>
            <a:gdLst>
              <a:gd name="T0" fmla="*/ 1566 w 2115"/>
              <a:gd name="T1" fmla="*/ 1555 h 2105"/>
              <a:gd name="T2" fmla="*/ 1566 w 2115"/>
              <a:gd name="T3" fmla="*/ 1555 h 2105"/>
              <a:gd name="T4" fmla="*/ 1952 w 2115"/>
              <a:gd name="T5" fmla="*/ 0 h 2105"/>
              <a:gd name="T6" fmla="*/ 0 w 2115"/>
              <a:gd name="T7" fmla="*/ 1933 h 2105"/>
              <a:gd name="T8" fmla="*/ 1566 w 2115"/>
              <a:gd name="T9" fmla="*/ 1555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5" h="2105">
                <a:moveTo>
                  <a:pt x="1566" y="1555"/>
                </a:moveTo>
                <a:lnTo>
                  <a:pt x="1566" y="1555"/>
                </a:lnTo>
                <a:cubicBezTo>
                  <a:pt x="1979" y="1132"/>
                  <a:pt x="2114" y="531"/>
                  <a:pt x="1952" y="0"/>
                </a:cubicBezTo>
                <a:cubicBezTo>
                  <a:pt x="999" y="243"/>
                  <a:pt x="243" y="988"/>
                  <a:pt x="0" y="1933"/>
                </a:cubicBezTo>
                <a:cubicBezTo>
                  <a:pt x="531" y="2104"/>
                  <a:pt x="1143" y="1978"/>
                  <a:pt x="1566" y="155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414">
            <a:extLst>
              <a:ext uri="{FF2B5EF4-FFF2-40B4-BE49-F238E27FC236}">
                <a16:creationId xmlns:a16="http://schemas.microsoft.com/office/drawing/2014/main" id="{2E9FCD85-ECB2-AB4B-B4D6-32FE4ECB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266" y="8954173"/>
            <a:ext cx="2246642" cy="2255983"/>
          </a:xfrm>
          <a:custGeom>
            <a:avLst/>
            <a:gdLst>
              <a:gd name="T0" fmla="*/ 2122 w 2123"/>
              <a:gd name="T1" fmla="*/ 171 h 2132"/>
              <a:gd name="T2" fmla="*/ 2122 w 2123"/>
              <a:gd name="T3" fmla="*/ 171 h 2132"/>
              <a:gd name="T4" fmla="*/ 557 w 2123"/>
              <a:gd name="T5" fmla="*/ 558 h 2132"/>
              <a:gd name="T6" fmla="*/ 180 w 2123"/>
              <a:gd name="T7" fmla="*/ 2131 h 2132"/>
              <a:gd name="T8" fmla="*/ 2122 w 2123"/>
              <a:gd name="T9" fmla="*/ 17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3" h="2132">
                <a:moveTo>
                  <a:pt x="2122" y="171"/>
                </a:moveTo>
                <a:lnTo>
                  <a:pt x="2122" y="171"/>
                </a:lnTo>
                <a:cubicBezTo>
                  <a:pt x="1592" y="0"/>
                  <a:pt x="980" y="126"/>
                  <a:pt x="557" y="558"/>
                </a:cubicBezTo>
                <a:cubicBezTo>
                  <a:pt x="125" y="980"/>
                  <a:pt x="0" y="1601"/>
                  <a:pt x="180" y="2131"/>
                </a:cubicBezTo>
                <a:cubicBezTo>
                  <a:pt x="1142" y="1898"/>
                  <a:pt x="1888" y="1133"/>
                  <a:pt x="2122" y="17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CuadroTexto 552">
            <a:extLst>
              <a:ext uri="{FF2B5EF4-FFF2-40B4-BE49-F238E27FC236}">
                <a16:creationId xmlns:a16="http://schemas.microsoft.com/office/drawing/2014/main" id="{FA6A465B-52B6-7C44-99E4-17DA27F02672}"/>
              </a:ext>
            </a:extLst>
          </p:cNvPr>
          <p:cNvSpPr txBox="1"/>
          <p:nvPr/>
        </p:nvSpPr>
        <p:spPr>
          <a:xfrm>
            <a:off x="10192349" y="6287532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A</a:t>
            </a:r>
          </a:p>
        </p:txBody>
      </p:sp>
      <p:sp>
        <p:nvSpPr>
          <p:cNvPr id="68" name="CuadroTexto 553">
            <a:extLst>
              <a:ext uri="{FF2B5EF4-FFF2-40B4-BE49-F238E27FC236}">
                <a16:creationId xmlns:a16="http://schemas.microsoft.com/office/drawing/2014/main" id="{BAB48666-D070-F743-9180-1CA886C13FBB}"/>
              </a:ext>
            </a:extLst>
          </p:cNvPr>
          <p:cNvSpPr txBox="1"/>
          <p:nvPr/>
        </p:nvSpPr>
        <p:spPr>
          <a:xfrm>
            <a:off x="13346367" y="6352923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B</a:t>
            </a:r>
          </a:p>
        </p:txBody>
      </p:sp>
      <p:sp>
        <p:nvSpPr>
          <p:cNvPr id="69" name="CuadroTexto 554">
            <a:extLst>
              <a:ext uri="{FF2B5EF4-FFF2-40B4-BE49-F238E27FC236}">
                <a16:creationId xmlns:a16="http://schemas.microsoft.com/office/drawing/2014/main" id="{591B24F5-406C-2249-BADE-6038DB73AFD4}"/>
              </a:ext>
            </a:extLst>
          </p:cNvPr>
          <p:cNvSpPr txBox="1"/>
          <p:nvPr/>
        </p:nvSpPr>
        <p:spPr>
          <a:xfrm>
            <a:off x="10218853" y="9446337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D</a:t>
            </a:r>
          </a:p>
        </p:txBody>
      </p:sp>
      <p:sp>
        <p:nvSpPr>
          <p:cNvPr id="70" name="CuadroTexto 555">
            <a:extLst>
              <a:ext uri="{FF2B5EF4-FFF2-40B4-BE49-F238E27FC236}">
                <a16:creationId xmlns:a16="http://schemas.microsoft.com/office/drawing/2014/main" id="{F4B36CF6-B060-294E-A2D7-371C3CE00442}"/>
              </a:ext>
            </a:extLst>
          </p:cNvPr>
          <p:cNvSpPr txBox="1"/>
          <p:nvPr/>
        </p:nvSpPr>
        <p:spPr>
          <a:xfrm>
            <a:off x="13313235" y="9428686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C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6942FA-8976-9141-98B7-2582A07C2632}"/>
              </a:ext>
            </a:extLst>
          </p:cNvPr>
          <p:cNvGrpSpPr/>
          <p:nvPr/>
        </p:nvGrpSpPr>
        <p:grpSpPr>
          <a:xfrm>
            <a:off x="16709320" y="5183491"/>
            <a:ext cx="5453168" cy="1682297"/>
            <a:chOff x="1898514" y="10360362"/>
            <a:chExt cx="5453168" cy="168229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0D27D3-D8FD-8348-9FD1-05D0521093D9}"/>
                </a:ext>
              </a:extLst>
            </p:cNvPr>
            <p:cNvSpPr txBox="1"/>
            <p:nvPr/>
          </p:nvSpPr>
          <p:spPr>
            <a:xfrm>
              <a:off x="1898514" y="10953707"/>
              <a:ext cx="54531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A825571-1F4C-834E-B9D8-26941F3DB80F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54EBDF-CFB8-BE45-BAC4-88A160A64D26}"/>
              </a:ext>
            </a:extLst>
          </p:cNvPr>
          <p:cNvGrpSpPr/>
          <p:nvPr/>
        </p:nvGrpSpPr>
        <p:grpSpPr>
          <a:xfrm>
            <a:off x="16709320" y="9976663"/>
            <a:ext cx="5453168" cy="1682297"/>
            <a:chOff x="1898514" y="10360362"/>
            <a:chExt cx="5453168" cy="168229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E6BFD3-533D-A042-99C0-7E6063BDEDEF}"/>
                </a:ext>
              </a:extLst>
            </p:cNvPr>
            <p:cNvSpPr txBox="1"/>
            <p:nvPr/>
          </p:nvSpPr>
          <p:spPr>
            <a:xfrm>
              <a:off x="1898514" y="10953707"/>
              <a:ext cx="54531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B1A48D-BBAC-7548-8159-BB664B46A048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B35A02-2D44-A84A-A789-77F082A11360}"/>
              </a:ext>
            </a:extLst>
          </p:cNvPr>
          <p:cNvGrpSpPr/>
          <p:nvPr/>
        </p:nvGrpSpPr>
        <p:grpSpPr>
          <a:xfrm flipH="1">
            <a:off x="2203980" y="5183491"/>
            <a:ext cx="5453168" cy="1682297"/>
            <a:chOff x="1898514" y="10360362"/>
            <a:chExt cx="5453168" cy="16822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6BDF77-1BB5-DE4E-9304-F8601BE0665D}"/>
                </a:ext>
              </a:extLst>
            </p:cNvPr>
            <p:cNvSpPr txBox="1"/>
            <p:nvPr/>
          </p:nvSpPr>
          <p:spPr>
            <a:xfrm>
              <a:off x="1898514" y="10953707"/>
              <a:ext cx="54531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1F64BD8-D65E-6944-AD20-59EEB11F7B36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8F8B064-454E-9042-BA9E-779108BE900D}"/>
              </a:ext>
            </a:extLst>
          </p:cNvPr>
          <p:cNvGrpSpPr/>
          <p:nvPr/>
        </p:nvGrpSpPr>
        <p:grpSpPr>
          <a:xfrm flipH="1">
            <a:off x="2203980" y="9976663"/>
            <a:ext cx="5453168" cy="1682297"/>
            <a:chOff x="1898514" y="10360362"/>
            <a:chExt cx="5453168" cy="16822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E31957-8C22-FC41-A910-28506BB9D929}"/>
                </a:ext>
              </a:extLst>
            </p:cNvPr>
            <p:cNvSpPr txBox="1"/>
            <p:nvPr/>
          </p:nvSpPr>
          <p:spPr>
            <a:xfrm>
              <a:off x="1898514" y="10953707"/>
              <a:ext cx="54531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93107B9-9088-574A-B381-C35D39CF5416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24AA9D6-06A4-D042-9503-2BF4FA863D23}"/>
              </a:ext>
            </a:extLst>
          </p:cNvPr>
          <p:cNvSpPr txBox="1"/>
          <p:nvPr/>
        </p:nvSpPr>
        <p:spPr>
          <a:xfrm>
            <a:off x="9021012" y="5587667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A4BC6F-D393-F845-95FD-BF7BDBEE3792}"/>
              </a:ext>
            </a:extLst>
          </p:cNvPr>
          <p:cNvSpPr txBox="1"/>
          <p:nvPr/>
        </p:nvSpPr>
        <p:spPr>
          <a:xfrm>
            <a:off x="14146290" y="5587667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5C75FE-F51E-694E-B183-FAFA12CF6DE7}"/>
              </a:ext>
            </a:extLst>
          </p:cNvPr>
          <p:cNvSpPr txBox="1"/>
          <p:nvPr/>
        </p:nvSpPr>
        <p:spPr>
          <a:xfrm>
            <a:off x="9021012" y="10762781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61EB90-F6D3-F147-A480-4B982E2D32A5}"/>
              </a:ext>
            </a:extLst>
          </p:cNvPr>
          <p:cNvSpPr txBox="1"/>
          <p:nvPr/>
        </p:nvSpPr>
        <p:spPr>
          <a:xfrm>
            <a:off x="14146290" y="10762781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88832367-03AE-FB4A-BACF-60043C13FA8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7F69A83A-0D91-594C-B8F2-EEEF12F0BA02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79082D2A-53CB-FC45-9BB5-1C60B7BCAE1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6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026C28-5EA4-2F47-9874-0E6F33C78BD9}"/>
              </a:ext>
            </a:extLst>
          </p:cNvPr>
          <p:cNvGrpSpPr/>
          <p:nvPr/>
        </p:nvGrpSpPr>
        <p:grpSpPr>
          <a:xfrm>
            <a:off x="7801798" y="4263582"/>
            <a:ext cx="8774054" cy="7864920"/>
            <a:chOff x="7792328" y="4381569"/>
            <a:chExt cx="8774054" cy="7864920"/>
          </a:xfrm>
        </p:grpSpPr>
        <p:sp>
          <p:nvSpPr>
            <p:cNvPr id="40" name="Freeform 530">
              <a:extLst>
                <a:ext uri="{FF2B5EF4-FFF2-40B4-BE49-F238E27FC236}">
                  <a16:creationId xmlns:a16="http://schemas.microsoft.com/office/drawing/2014/main" id="{AB357606-BA44-C242-9CE8-E01AD94E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5032" y="9519099"/>
              <a:ext cx="3177221" cy="2627955"/>
            </a:xfrm>
            <a:custGeom>
              <a:avLst/>
              <a:gdLst>
                <a:gd name="T0" fmla="*/ 917 w 2960"/>
                <a:gd name="T1" fmla="*/ 90 h 2447"/>
                <a:gd name="T2" fmla="*/ 917 w 2960"/>
                <a:gd name="T3" fmla="*/ 90 h 2447"/>
                <a:gd name="T4" fmla="*/ 252 w 2960"/>
                <a:gd name="T5" fmla="*/ 477 h 2447"/>
                <a:gd name="T6" fmla="*/ 135 w 2960"/>
                <a:gd name="T7" fmla="*/ 1034 h 2447"/>
                <a:gd name="T8" fmla="*/ 2536 w 2960"/>
                <a:gd name="T9" fmla="*/ 2419 h 2447"/>
                <a:gd name="T10" fmla="*/ 2959 w 2960"/>
                <a:gd name="T11" fmla="*/ 2041 h 2447"/>
                <a:gd name="T12" fmla="*/ 2959 w 2960"/>
                <a:gd name="T13" fmla="*/ 1268 h 2447"/>
                <a:gd name="T14" fmla="*/ 2644 w 2960"/>
                <a:gd name="T15" fmla="*/ 890 h 2447"/>
                <a:gd name="T16" fmla="*/ 1412 w 2960"/>
                <a:gd name="T17" fmla="*/ 180 h 2447"/>
                <a:gd name="T18" fmla="*/ 917 w 2960"/>
                <a:gd name="T19" fmla="*/ 90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0" h="2447">
                  <a:moveTo>
                    <a:pt x="917" y="90"/>
                  </a:moveTo>
                  <a:lnTo>
                    <a:pt x="917" y="90"/>
                  </a:lnTo>
                  <a:cubicBezTo>
                    <a:pt x="252" y="477"/>
                    <a:pt x="252" y="477"/>
                    <a:pt x="252" y="477"/>
                  </a:cubicBezTo>
                  <a:cubicBezTo>
                    <a:pt x="54" y="593"/>
                    <a:pt x="0" y="854"/>
                    <a:pt x="135" y="1034"/>
                  </a:cubicBezTo>
                  <a:cubicBezTo>
                    <a:pt x="701" y="1790"/>
                    <a:pt x="1556" y="2302"/>
                    <a:pt x="2536" y="2419"/>
                  </a:cubicBezTo>
                  <a:cubicBezTo>
                    <a:pt x="2761" y="2446"/>
                    <a:pt x="2959" y="2266"/>
                    <a:pt x="2959" y="2041"/>
                  </a:cubicBezTo>
                  <a:cubicBezTo>
                    <a:pt x="2959" y="1268"/>
                    <a:pt x="2959" y="1268"/>
                    <a:pt x="2959" y="1268"/>
                  </a:cubicBezTo>
                  <a:cubicBezTo>
                    <a:pt x="2959" y="1079"/>
                    <a:pt x="2824" y="926"/>
                    <a:pt x="2644" y="890"/>
                  </a:cubicBezTo>
                  <a:cubicBezTo>
                    <a:pt x="2149" y="809"/>
                    <a:pt x="1709" y="557"/>
                    <a:pt x="1412" y="180"/>
                  </a:cubicBezTo>
                  <a:cubicBezTo>
                    <a:pt x="1286" y="36"/>
                    <a:pt x="1088" y="0"/>
                    <a:pt x="917" y="90"/>
                  </a:cubicBez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531">
              <a:extLst>
                <a:ext uri="{FF2B5EF4-FFF2-40B4-BE49-F238E27FC236}">
                  <a16:creationId xmlns:a16="http://schemas.microsoft.com/office/drawing/2014/main" id="{C8E6AFA0-7D0B-9C46-80C6-03FA1719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2253" y="9519099"/>
              <a:ext cx="3177218" cy="2627955"/>
            </a:xfrm>
            <a:custGeom>
              <a:avLst/>
              <a:gdLst>
                <a:gd name="T0" fmla="*/ 0 w 2959"/>
                <a:gd name="T1" fmla="*/ 1268 h 2447"/>
                <a:gd name="T2" fmla="*/ 0 w 2959"/>
                <a:gd name="T3" fmla="*/ 1268 h 2447"/>
                <a:gd name="T4" fmla="*/ 0 w 2959"/>
                <a:gd name="T5" fmla="*/ 2041 h 2447"/>
                <a:gd name="T6" fmla="*/ 422 w 2959"/>
                <a:gd name="T7" fmla="*/ 2419 h 2447"/>
                <a:gd name="T8" fmla="*/ 2823 w 2959"/>
                <a:gd name="T9" fmla="*/ 1034 h 2447"/>
                <a:gd name="T10" fmla="*/ 2706 w 2959"/>
                <a:gd name="T11" fmla="*/ 477 h 2447"/>
                <a:gd name="T12" fmla="*/ 2041 w 2959"/>
                <a:gd name="T13" fmla="*/ 90 h 2447"/>
                <a:gd name="T14" fmla="*/ 1546 w 2959"/>
                <a:gd name="T15" fmla="*/ 180 h 2447"/>
                <a:gd name="T16" fmla="*/ 314 w 2959"/>
                <a:gd name="T17" fmla="*/ 890 h 2447"/>
                <a:gd name="T18" fmla="*/ 0 w 2959"/>
                <a:gd name="T19" fmla="*/ 1268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9" h="2447">
                  <a:moveTo>
                    <a:pt x="0" y="1268"/>
                  </a:moveTo>
                  <a:lnTo>
                    <a:pt x="0" y="1268"/>
                  </a:lnTo>
                  <a:cubicBezTo>
                    <a:pt x="0" y="2041"/>
                    <a:pt x="0" y="2041"/>
                    <a:pt x="0" y="2041"/>
                  </a:cubicBezTo>
                  <a:cubicBezTo>
                    <a:pt x="0" y="2266"/>
                    <a:pt x="197" y="2446"/>
                    <a:pt x="422" y="2419"/>
                  </a:cubicBezTo>
                  <a:cubicBezTo>
                    <a:pt x="1402" y="2302"/>
                    <a:pt x="2256" y="1790"/>
                    <a:pt x="2823" y="1034"/>
                  </a:cubicBezTo>
                  <a:cubicBezTo>
                    <a:pt x="2958" y="854"/>
                    <a:pt x="2904" y="593"/>
                    <a:pt x="2706" y="477"/>
                  </a:cubicBezTo>
                  <a:cubicBezTo>
                    <a:pt x="2041" y="90"/>
                    <a:pt x="2041" y="90"/>
                    <a:pt x="2041" y="90"/>
                  </a:cubicBezTo>
                  <a:cubicBezTo>
                    <a:pt x="1870" y="0"/>
                    <a:pt x="1672" y="36"/>
                    <a:pt x="1546" y="180"/>
                  </a:cubicBezTo>
                  <a:cubicBezTo>
                    <a:pt x="1249" y="557"/>
                    <a:pt x="808" y="809"/>
                    <a:pt x="314" y="890"/>
                  </a:cubicBezTo>
                  <a:cubicBezTo>
                    <a:pt x="134" y="926"/>
                    <a:pt x="0" y="1079"/>
                    <a:pt x="0" y="1268"/>
                  </a:cubicBez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532">
              <a:extLst>
                <a:ext uri="{FF2B5EF4-FFF2-40B4-BE49-F238E27FC236}">
                  <a16:creationId xmlns:a16="http://schemas.microsoft.com/office/drawing/2014/main" id="{E2D0DF5A-D538-EF4E-A873-6D81963A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4211" y="6554957"/>
              <a:ext cx="1846670" cy="3603376"/>
            </a:xfrm>
            <a:custGeom>
              <a:avLst/>
              <a:gdLst>
                <a:gd name="T0" fmla="*/ 1520 w 1719"/>
                <a:gd name="T1" fmla="*/ 1671 h 3354"/>
                <a:gd name="T2" fmla="*/ 1520 w 1719"/>
                <a:gd name="T3" fmla="*/ 1671 h 3354"/>
                <a:gd name="T4" fmla="*/ 1655 w 1719"/>
                <a:gd name="T5" fmla="*/ 970 h 3354"/>
                <a:gd name="T6" fmla="*/ 1484 w 1719"/>
                <a:gd name="T7" fmla="*/ 502 h 3354"/>
                <a:gd name="T8" fmla="*/ 819 w 1719"/>
                <a:gd name="T9" fmla="*/ 116 h 3354"/>
                <a:gd name="T10" fmla="*/ 279 w 1719"/>
                <a:gd name="T11" fmla="*/ 296 h 3354"/>
                <a:gd name="T12" fmla="*/ 0 w 1719"/>
                <a:gd name="T13" fmla="*/ 1671 h 3354"/>
                <a:gd name="T14" fmla="*/ 279 w 1719"/>
                <a:gd name="T15" fmla="*/ 3057 h 3354"/>
                <a:gd name="T16" fmla="*/ 819 w 1719"/>
                <a:gd name="T17" fmla="*/ 3237 h 3354"/>
                <a:gd name="T18" fmla="*/ 1484 w 1719"/>
                <a:gd name="T19" fmla="*/ 2850 h 3354"/>
                <a:gd name="T20" fmla="*/ 1655 w 1719"/>
                <a:gd name="T21" fmla="*/ 2382 h 3354"/>
                <a:gd name="T22" fmla="*/ 1520 w 1719"/>
                <a:gd name="T23" fmla="*/ 1671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9" h="3354">
                  <a:moveTo>
                    <a:pt x="1520" y="1671"/>
                  </a:moveTo>
                  <a:lnTo>
                    <a:pt x="1520" y="1671"/>
                  </a:lnTo>
                  <a:cubicBezTo>
                    <a:pt x="1520" y="1429"/>
                    <a:pt x="1565" y="1186"/>
                    <a:pt x="1655" y="970"/>
                  </a:cubicBezTo>
                  <a:cubicBezTo>
                    <a:pt x="1718" y="790"/>
                    <a:pt x="1646" y="592"/>
                    <a:pt x="1484" y="502"/>
                  </a:cubicBezTo>
                  <a:cubicBezTo>
                    <a:pt x="819" y="116"/>
                    <a:pt x="819" y="116"/>
                    <a:pt x="819" y="116"/>
                  </a:cubicBezTo>
                  <a:cubicBezTo>
                    <a:pt x="621" y="0"/>
                    <a:pt x="369" y="80"/>
                    <a:pt x="279" y="296"/>
                  </a:cubicBezTo>
                  <a:cubicBezTo>
                    <a:pt x="99" y="718"/>
                    <a:pt x="0" y="1186"/>
                    <a:pt x="0" y="1671"/>
                  </a:cubicBezTo>
                  <a:cubicBezTo>
                    <a:pt x="0" y="2166"/>
                    <a:pt x="99" y="2634"/>
                    <a:pt x="279" y="3057"/>
                  </a:cubicBezTo>
                  <a:cubicBezTo>
                    <a:pt x="369" y="3273"/>
                    <a:pt x="621" y="3353"/>
                    <a:pt x="819" y="3237"/>
                  </a:cubicBezTo>
                  <a:cubicBezTo>
                    <a:pt x="1484" y="2850"/>
                    <a:pt x="1484" y="2850"/>
                    <a:pt x="1484" y="2850"/>
                  </a:cubicBezTo>
                  <a:cubicBezTo>
                    <a:pt x="1646" y="2760"/>
                    <a:pt x="1718" y="2562"/>
                    <a:pt x="1655" y="2382"/>
                  </a:cubicBezTo>
                  <a:cubicBezTo>
                    <a:pt x="1565" y="2166"/>
                    <a:pt x="1520" y="1923"/>
                    <a:pt x="1520" y="1671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533">
              <a:extLst>
                <a:ext uri="{FF2B5EF4-FFF2-40B4-BE49-F238E27FC236}">
                  <a16:creationId xmlns:a16="http://schemas.microsoft.com/office/drawing/2014/main" id="{FCFF5853-E5DF-A244-805B-F4C0CE42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88" y="6554957"/>
              <a:ext cx="1846670" cy="3603376"/>
            </a:xfrm>
            <a:custGeom>
              <a:avLst/>
              <a:gdLst>
                <a:gd name="T0" fmla="*/ 198 w 1719"/>
                <a:gd name="T1" fmla="*/ 1671 h 3354"/>
                <a:gd name="T2" fmla="*/ 198 w 1719"/>
                <a:gd name="T3" fmla="*/ 1671 h 3354"/>
                <a:gd name="T4" fmla="*/ 63 w 1719"/>
                <a:gd name="T5" fmla="*/ 2382 h 3354"/>
                <a:gd name="T6" fmla="*/ 234 w 1719"/>
                <a:gd name="T7" fmla="*/ 2850 h 3354"/>
                <a:gd name="T8" fmla="*/ 899 w 1719"/>
                <a:gd name="T9" fmla="*/ 3237 h 3354"/>
                <a:gd name="T10" fmla="*/ 1439 w 1719"/>
                <a:gd name="T11" fmla="*/ 3057 h 3354"/>
                <a:gd name="T12" fmla="*/ 1718 w 1719"/>
                <a:gd name="T13" fmla="*/ 1671 h 3354"/>
                <a:gd name="T14" fmla="*/ 1439 w 1719"/>
                <a:gd name="T15" fmla="*/ 296 h 3354"/>
                <a:gd name="T16" fmla="*/ 899 w 1719"/>
                <a:gd name="T17" fmla="*/ 116 h 3354"/>
                <a:gd name="T18" fmla="*/ 234 w 1719"/>
                <a:gd name="T19" fmla="*/ 502 h 3354"/>
                <a:gd name="T20" fmla="*/ 63 w 1719"/>
                <a:gd name="T21" fmla="*/ 970 h 3354"/>
                <a:gd name="T22" fmla="*/ 198 w 1719"/>
                <a:gd name="T23" fmla="*/ 1671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9" h="3354">
                  <a:moveTo>
                    <a:pt x="198" y="1671"/>
                  </a:moveTo>
                  <a:lnTo>
                    <a:pt x="198" y="1671"/>
                  </a:lnTo>
                  <a:cubicBezTo>
                    <a:pt x="198" y="1923"/>
                    <a:pt x="153" y="2166"/>
                    <a:pt x="63" y="2382"/>
                  </a:cubicBezTo>
                  <a:cubicBezTo>
                    <a:pt x="0" y="2562"/>
                    <a:pt x="72" y="2760"/>
                    <a:pt x="234" y="2850"/>
                  </a:cubicBezTo>
                  <a:cubicBezTo>
                    <a:pt x="899" y="3237"/>
                    <a:pt x="899" y="3237"/>
                    <a:pt x="899" y="3237"/>
                  </a:cubicBezTo>
                  <a:cubicBezTo>
                    <a:pt x="1097" y="3353"/>
                    <a:pt x="1349" y="3273"/>
                    <a:pt x="1439" y="3057"/>
                  </a:cubicBezTo>
                  <a:cubicBezTo>
                    <a:pt x="1619" y="2634"/>
                    <a:pt x="1718" y="2166"/>
                    <a:pt x="1718" y="1671"/>
                  </a:cubicBezTo>
                  <a:cubicBezTo>
                    <a:pt x="1718" y="1186"/>
                    <a:pt x="1619" y="718"/>
                    <a:pt x="1439" y="296"/>
                  </a:cubicBezTo>
                  <a:cubicBezTo>
                    <a:pt x="1349" y="80"/>
                    <a:pt x="1097" y="0"/>
                    <a:pt x="899" y="116"/>
                  </a:cubicBezTo>
                  <a:cubicBezTo>
                    <a:pt x="234" y="502"/>
                    <a:pt x="234" y="502"/>
                    <a:pt x="234" y="502"/>
                  </a:cubicBezTo>
                  <a:cubicBezTo>
                    <a:pt x="72" y="592"/>
                    <a:pt x="0" y="790"/>
                    <a:pt x="63" y="970"/>
                  </a:cubicBezTo>
                  <a:cubicBezTo>
                    <a:pt x="153" y="1186"/>
                    <a:pt x="198" y="1429"/>
                    <a:pt x="198" y="1671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534">
              <a:extLst>
                <a:ext uri="{FF2B5EF4-FFF2-40B4-BE49-F238E27FC236}">
                  <a16:creationId xmlns:a16="http://schemas.microsoft.com/office/drawing/2014/main" id="{67073F10-C500-0841-A079-95BB43056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2253" y="4566235"/>
              <a:ext cx="3177218" cy="2627955"/>
            </a:xfrm>
            <a:custGeom>
              <a:avLst/>
              <a:gdLst>
                <a:gd name="T0" fmla="*/ 2041 w 2959"/>
                <a:gd name="T1" fmla="*/ 2355 h 2446"/>
                <a:gd name="T2" fmla="*/ 2041 w 2959"/>
                <a:gd name="T3" fmla="*/ 2355 h 2446"/>
                <a:gd name="T4" fmla="*/ 2706 w 2959"/>
                <a:gd name="T5" fmla="*/ 1969 h 2446"/>
                <a:gd name="T6" fmla="*/ 2823 w 2959"/>
                <a:gd name="T7" fmla="*/ 1412 h 2446"/>
                <a:gd name="T8" fmla="*/ 422 w 2959"/>
                <a:gd name="T9" fmla="*/ 27 h 2446"/>
                <a:gd name="T10" fmla="*/ 0 w 2959"/>
                <a:gd name="T11" fmla="*/ 405 h 2446"/>
                <a:gd name="T12" fmla="*/ 0 w 2959"/>
                <a:gd name="T13" fmla="*/ 1178 h 2446"/>
                <a:gd name="T14" fmla="*/ 314 w 2959"/>
                <a:gd name="T15" fmla="*/ 1556 h 2446"/>
                <a:gd name="T16" fmla="*/ 1546 w 2959"/>
                <a:gd name="T17" fmla="*/ 2265 h 2446"/>
                <a:gd name="T18" fmla="*/ 2041 w 2959"/>
                <a:gd name="T19" fmla="*/ 235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9" h="2446">
                  <a:moveTo>
                    <a:pt x="2041" y="2355"/>
                  </a:moveTo>
                  <a:lnTo>
                    <a:pt x="2041" y="2355"/>
                  </a:lnTo>
                  <a:cubicBezTo>
                    <a:pt x="2706" y="1969"/>
                    <a:pt x="2706" y="1969"/>
                    <a:pt x="2706" y="1969"/>
                  </a:cubicBezTo>
                  <a:cubicBezTo>
                    <a:pt x="2904" y="1853"/>
                    <a:pt x="2958" y="1592"/>
                    <a:pt x="2823" y="1412"/>
                  </a:cubicBezTo>
                  <a:cubicBezTo>
                    <a:pt x="2256" y="656"/>
                    <a:pt x="1402" y="144"/>
                    <a:pt x="422" y="27"/>
                  </a:cubicBezTo>
                  <a:cubicBezTo>
                    <a:pt x="197" y="0"/>
                    <a:pt x="0" y="180"/>
                    <a:pt x="0" y="405"/>
                  </a:cubicBezTo>
                  <a:cubicBezTo>
                    <a:pt x="0" y="1178"/>
                    <a:pt x="0" y="1178"/>
                    <a:pt x="0" y="1178"/>
                  </a:cubicBezTo>
                  <a:cubicBezTo>
                    <a:pt x="0" y="1367"/>
                    <a:pt x="134" y="1520"/>
                    <a:pt x="314" y="1556"/>
                  </a:cubicBezTo>
                  <a:cubicBezTo>
                    <a:pt x="808" y="1628"/>
                    <a:pt x="1249" y="1889"/>
                    <a:pt x="1546" y="2265"/>
                  </a:cubicBezTo>
                  <a:cubicBezTo>
                    <a:pt x="1672" y="2409"/>
                    <a:pt x="1870" y="2445"/>
                    <a:pt x="2041" y="2355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535">
              <a:extLst>
                <a:ext uri="{FF2B5EF4-FFF2-40B4-BE49-F238E27FC236}">
                  <a16:creationId xmlns:a16="http://schemas.microsoft.com/office/drawing/2014/main" id="{73266E89-6E7F-6547-B755-0275FA5E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5032" y="4566235"/>
              <a:ext cx="3177221" cy="2627955"/>
            </a:xfrm>
            <a:custGeom>
              <a:avLst/>
              <a:gdLst>
                <a:gd name="T0" fmla="*/ 252 w 2960"/>
                <a:gd name="T1" fmla="*/ 1969 h 2446"/>
                <a:gd name="T2" fmla="*/ 252 w 2960"/>
                <a:gd name="T3" fmla="*/ 1969 h 2446"/>
                <a:gd name="T4" fmla="*/ 917 w 2960"/>
                <a:gd name="T5" fmla="*/ 2355 h 2446"/>
                <a:gd name="T6" fmla="*/ 1412 w 2960"/>
                <a:gd name="T7" fmla="*/ 2265 h 2446"/>
                <a:gd name="T8" fmla="*/ 2644 w 2960"/>
                <a:gd name="T9" fmla="*/ 1556 h 2446"/>
                <a:gd name="T10" fmla="*/ 2959 w 2960"/>
                <a:gd name="T11" fmla="*/ 1178 h 2446"/>
                <a:gd name="T12" fmla="*/ 2959 w 2960"/>
                <a:gd name="T13" fmla="*/ 405 h 2446"/>
                <a:gd name="T14" fmla="*/ 2536 w 2960"/>
                <a:gd name="T15" fmla="*/ 27 h 2446"/>
                <a:gd name="T16" fmla="*/ 135 w 2960"/>
                <a:gd name="T17" fmla="*/ 1412 h 2446"/>
                <a:gd name="T18" fmla="*/ 252 w 2960"/>
                <a:gd name="T19" fmla="*/ 1969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0" h="2446">
                  <a:moveTo>
                    <a:pt x="252" y="1969"/>
                  </a:moveTo>
                  <a:lnTo>
                    <a:pt x="252" y="1969"/>
                  </a:lnTo>
                  <a:cubicBezTo>
                    <a:pt x="917" y="2355"/>
                    <a:pt x="917" y="2355"/>
                    <a:pt x="917" y="2355"/>
                  </a:cubicBezTo>
                  <a:cubicBezTo>
                    <a:pt x="1088" y="2445"/>
                    <a:pt x="1286" y="2409"/>
                    <a:pt x="1412" y="2265"/>
                  </a:cubicBezTo>
                  <a:cubicBezTo>
                    <a:pt x="1709" y="1889"/>
                    <a:pt x="2149" y="1628"/>
                    <a:pt x="2644" y="1556"/>
                  </a:cubicBezTo>
                  <a:cubicBezTo>
                    <a:pt x="2824" y="1520"/>
                    <a:pt x="2959" y="1367"/>
                    <a:pt x="2959" y="1178"/>
                  </a:cubicBezTo>
                  <a:cubicBezTo>
                    <a:pt x="2959" y="405"/>
                    <a:pt x="2959" y="405"/>
                    <a:pt x="2959" y="405"/>
                  </a:cubicBezTo>
                  <a:cubicBezTo>
                    <a:pt x="2959" y="180"/>
                    <a:pt x="2761" y="0"/>
                    <a:pt x="2536" y="27"/>
                  </a:cubicBezTo>
                  <a:cubicBezTo>
                    <a:pt x="1556" y="144"/>
                    <a:pt x="701" y="656"/>
                    <a:pt x="135" y="1412"/>
                  </a:cubicBezTo>
                  <a:cubicBezTo>
                    <a:pt x="0" y="1592"/>
                    <a:pt x="54" y="1853"/>
                    <a:pt x="252" y="1969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536">
              <a:extLst>
                <a:ext uri="{FF2B5EF4-FFF2-40B4-BE49-F238E27FC236}">
                  <a16:creationId xmlns:a16="http://schemas.microsoft.com/office/drawing/2014/main" id="{6A65F74F-17E6-C34A-8A7A-CC03D93FD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486" y="4381569"/>
              <a:ext cx="1335285" cy="1344755"/>
            </a:xfrm>
            <a:custGeom>
              <a:avLst/>
              <a:gdLst>
                <a:gd name="T0" fmla="*/ 1241 w 1242"/>
                <a:gd name="T1" fmla="*/ 629 h 1251"/>
                <a:gd name="T2" fmla="*/ 1241 w 1242"/>
                <a:gd name="T3" fmla="*/ 629 h 1251"/>
                <a:gd name="T4" fmla="*/ 621 w 1242"/>
                <a:gd name="T5" fmla="*/ 1250 h 1251"/>
                <a:gd name="T6" fmla="*/ 0 w 1242"/>
                <a:gd name="T7" fmla="*/ 629 h 1251"/>
                <a:gd name="T8" fmla="*/ 621 w 1242"/>
                <a:gd name="T9" fmla="*/ 0 h 1251"/>
                <a:gd name="T10" fmla="*/ 1241 w 1242"/>
                <a:gd name="T11" fmla="*/ 629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2" h="1251">
                  <a:moveTo>
                    <a:pt x="1241" y="629"/>
                  </a:moveTo>
                  <a:lnTo>
                    <a:pt x="1241" y="629"/>
                  </a:lnTo>
                  <a:cubicBezTo>
                    <a:pt x="1241" y="971"/>
                    <a:pt x="963" y="1250"/>
                    <a:pt x="621" y="1250"/>
                  </a:cubicBezTo>
                  <a:cubicBezTo>
                    <a:pt x="279" y="1250"/>
                    <a:pt x="0" y="971"/>
                    <a:pt x="0" y="629"/>
                  </a:cubicBezTo>
                  <a:cubicBezTo>
                    <a:pt x="0" y="279"/>
                    <a:pt x="279" y="0"/>
                    <a:pt x="621" y="0"/>
                  </a:cubicBezTo>
                  <a:cubicBezTo>
                    <a:pt x="963" y="0"/>
                    <a:pt x="1241" y="279"/>
                    <a:pt x="1241" y="629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537">
              <a:extLst>
                <a:ext uri="{FF2B5EF4-FFF2-40B4-BE49-F238E27FC236}">
                  <a16:creationId xmlns:a16="http://schemas.microsoft.com/office/drawing/2014/main" id="{AF2B25CF-C372-B64D-A452-7AAF77A5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486" y="10911204"/>
              <a:ext cx="1335285" cy="1335285"/>
            </a:xfrm>
            <a:custGeom>
              <a:avLst/>
              <a:gdLst>
                <a:gd name="T0" fmla="*/ 1241 w 1242"/>
                <a:gd name="T1" fmla="*/ 621 h 1242"/>
                <a:gd name="T2" fmla="*/ 1241 w 1242"/>
                <a:gd name="T3" fmla="*/ 621 h 1242"/>
                <a:gd name="T4" fmla="*/ 621 w 1242"/>
                <a:gd name="T5" fmla="*/ 1241 h 1242"/>
                <a:gd name="T6" fmla="*/ 0 w 1242"/>
                <a:gd name="T7" fmla="*/ 621 h 1242"/>
                <a:gd name="T8" fmla="*/ 621 w 1242"/>
                <a:gd name="T9" fmla="*/ 0 h 1242"/>
                <a:gd name="T10" fmla="*/ 1241 w 1242"/>
                <a:gd name="T11" fmla="*/ 621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2" h="1242">
                  <a:moveTo>
                    <a:pt x="1241" y="621"/>
                  </a:moveTo>
                  <a:lnTo>
                    <a:pt x="1241" y="621"/>
                  </a:lnTo>
                  <a:cubicBezTo>
                    <a:pt x="1241" y="962"/>
                    <a:pt x="963" y="1241"/>
                    <a:pt x="621" y="1241"/>
                  </a:cubicBezTo>
                  <a:cubicBezTo>
                    <a:pt x="279" y="1241"/>
                    <a:pt x="0" y="962"/>
                    <a:pt x="0" y="621"/>
                  </a:cubicBezTo>
                  <a:cubicBezTo>
                    <a:pt x="0" y="279"/>
                    <a:pt x="279" y="0"/>
                    <a:pt x="621" y="0"/>
                  </a:cubicBezTo>
                  <a:cubicBezTo>
                    <a:pt x="963" y="0"/>
                    <a:pt x="1241" y="279"/>
                    <a:pt x="1241" y="621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538">
              <a:extLst>
                <a:ext uri="{FF2B5EF4-FFF2-40B4-BE49-F238E27FC236}">
                  <a16:creationId xmlns:a16="http://schemas.microsoft.com/office/drawing/2014/main" id="{44C790D1-E1C0-FA45-8FD2-BD04C91A6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059" y="4381569"/>
              <a:ext cx="1344755" cy="1344755"/>
            </a:xfrm>
            <a:custGeom>
              <a:avLst/>
              <a:gdLst>
                <a:gd name="T0" fmla="*/ 1251 w 1252"/>
                <a:gd name="T1" fmla="*/ 629 h 1251"/>
                <a:gd name="T2" fmla="*/ 1251 w 1252"/>
                <a:gd name="T3" fmla="*/ 629 h 1251"/>
                <a:gd name="T4" fmla="*/ 621 w 1252"/>
                <a:gd name="T5" fmla="*/ 1250 h 1251"/>
                <a:gd name="T6" fmla="*/ 0 w 1252"/>
                <a:gd name="T7" fmla="*/ 629 h 1251"/>
                <a:gd name="T8" fmla="*/ 621 w 1252"/>
                <a:gd name="T9" fmla="*/ 0 h 1251"/>
                <a:gd name="T10" fmla="*/ 1251 w 1252"/>
                <a:gd name="T11" fmla="*/ 629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2" h="1251">
                  <a:moveTo>
                    <a:pt x="1251" y="629"/>
                  </a:moveTo>
                  <a:lnTo>
                    <a:pt x="1251" y="629"/>
                  </a:lnTo>
                  <a:cubicBezTo>
                    <a:pt x="1251" y="971"/>
                    <a:pt x="972" y="1250"/>
                    <a:pt x="621" y="1250"/>
                  </a:cubicBezTo>
                  <a:cubicBezTo>
                    <a:pt x="279" y="1250"/>
                    <a:pt x="0" y="971"/>
                    <a:pt x="0" y="629"/>
                  </a:cubicBezTo>
                  <a:cubicBezTo>
                    <a:pt x="0" y="279"/>
                    <a:pt x="279" y="0"/>
                    <a:pt x="621" y="0"/>
                  </a:cubicBezTo>
                  <a:cubicBezTo>
                    <a:pt x="972" y="0"/>
                    <a:pt x="1251" y="279"/>
                    <a:pt x="1251" y="629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539">
              <a:extLst>
                <a:ext uri="{FF2B5EF4-FFF2-40B4-BE49-F238E27FC236}">
                  <a16:creationId xmlns:a16="http://schemas.microsoft.com/office/drawing/2014/main" id="{8D862BED-733E-964D-8EAA-7D04358A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328" y="7681899"/>
              <a:ext cx="1335285" cy="1344755"/>
            </a:xfrm>
            <a:custGeom>
              <a:avLst/>
              <a:gdLst>
                <a:gd name="T0" fmla="*/ 1242 w 1243"/>
                <a:gd name="T1" fmla="*/ 620 h 1251"/>
                <a:gd name="T2" fmla="*/ 1242 w 1243"/>
                <a:gd name="T3" fmla="*/ 620 h 1251"/>
                <a:gd name="T4" fmla="*/ 621 w 1243"/>
                <a:gd name="T5" fmla="*/ 1250 h 1251"/>
                <a:gd name="T6" fmla="*/ 0 w 1243"/>
                <a:gd name="T7" fmla="*/ 620 h 1251"/>
                <a:gd name="T8" fmla="*/ 621 w 1243"/>
                <a:gd name="T9" fmla="*/ 0 h 1251"/>
                <a:gd name="T10" fmla="*/ 1242 w 1243"/>
                <a:gd name="T11" fmla="*/ 62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3" h="1251">
                  <a:moveTo>
                    <a:pt x="1242" y="620"/>
                  </a:moveTo>
                  <a:lnTo>
                    <a:pt x="1242" y="620"/>
                  </a:lnTo>
                  <a:cubicBezTo>
                    <a:pt x="1242" y="971"/>
                    <a:pt x="963" y="1250"/>
                    <a:pt x="621" y="1250"/>
                  </a:cubicBezTo>
                  <a:cubicBezTo>
                    <a:pt x="279" y="1250"/>
                    <a:pt x="0" y="971"/>
                    <a:pt x="0" y="620"/>
                  </a:cubicBezTo>
                  <a:cubicBezTo>
                    <a:pt x="0" y="279"/>
                    <a:pt x="279" y="0"/>
                    <a:pt x="621" y="0"/>
                  </a:cubicBezTo>
                  <a:cubicBezTo>
                    <a:pt x="963" y="0"/>
                    <a:pt x="1242" y="279"/>
                    <a:pt x="1242" y="620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540">
              <a:extLst>
                <a:ext uri="{FF2B5EF4-FFF2-40B4-BE49-F238E27FC236}">
                  <a16:creationId xmlns:a16="http://schemas.microsoft.com/office/drawing/2014/main" id="{4A4DCC9E-BCC8-3A40-9A50-451CBC40F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1627" y="7681899"/>
              <a:ext cx="1344755" cy="1344755"/>
            </a:xfrm>
            <a:custGeom>
              <a:avLst/>
              <a:gdLst>
                <a:gd name="T0" fmla="*/ 1250 w 1251"/>
                <a:gd name="T1" fmla="*/ 620 h 1251"/>
                <a:gd name="T2" fmla="*/ 1250 w 1251"/>
                <a:gd name="T3" fmla="*/ 620 h 1251"/>
                <a:gd name="T4" fmla="*/ 621 w 1251"/>
                <a:gd name="T5" fmla="*/ 1250 h 1251"/>
                <a:gd name="T6" fmla="*/ 0 w 1251"/>
                <a:gd name="T7" fmla="*/ 620 h 1251"/>
                <a:gd name="T8" fmla="*/ 621 w 1251"/>
                <a:gd name="T9" fmla="*/ 0 h 1251"/>
                <a:gd name="T10" fmla="*/ 1250 w 1251"/>
                <a:gd name="T11" fmla="*/ 62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1" h="1251">
                  <a:moveTo>
                    <a:pt x="1250" y="620"/>
                  </a:moveTo>
                  <a:lnTo>
                    <a:pt x="1250" y="620"/>
                  </a:lnTo>
                  <a:cubicBezTo>
                    <a:pt x="1250" y="971"/>
                    <a:pt x="971" y="1250"/>
                    <a:pt x="621" y="1250"/>
                  </a:cubicBezTo>
                  <a:cubicBezTo>
                    <a:pt x="279" y="1250"/>
                    <a:pt x="0" y="971"/>
                    <a:pt x="0" y="620"/>
                  </a:cubicBezTo>
                  <a:cubicBezTo>
                    <a:pt x="0" y="279"/>
                    <a:pt x="279" y="0"/>
                    <a:pt x="621" y="0"/>
                  </a:cubicBezTo>
                  <a:cubicBezTo>
                    <a:pt x="971" y="0"/>
                    <a:pt x="1250" y="279"/>
                    <a:pt x="1250" y="620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41">
              <a:extLst>
                <a:ext uri="{FF2B5EF4-FFF2-40B4-BE49-F238E27FC236}">
                  <a16:creationId xmlns:a16="http://schemas.microsoft.com/office/drawing/2014/main" id="{85DA49D9-90D8-D84A-B549-326420FC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059" y="10911204"/>
              <a:ext cx="1344755" cy="1335285"/>
            </a:xfrm>
            <a:custGeom>
              <a:avLst/>
              <a:gdLst>
                <a:gd name="T0" fmla="*/ 1251 w 1252"/>
                <a:gd name="T1" fmla="*/ 621 h 1242"/>
                <a:gd name="T2" fmla="*/ 1251 w 1252"/>
                <a:gd name="T3" fmla="*/ 621 h 1242"/>
                <a:gd name="T4" fmla="*/ 621 w 1252"/>
                <a:gd name="T5" fmla="*/ 1241 h 1242"/>
                <a:gd name="T6" fmla="*/ 0 w 1252"/>
                <a:gd name="T7" fmla="*/ 621 h 1242"/>
                <a:gd name="T8" fmla="*/ 621 w 1252"/>
                <a:gd name="T9" fmla="*/ 0 h 1242"/>
                <a:gd name="T10" fmla="*/ 1251 w 1252"/>
                <a:gd name="T11" fmla="*/ 621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2" h="1242">
                  <a:moveTo>
                    <a:pt x="1251" y="621"/>
                  </a:moveTo>
                  <a:lnTo>
                    <a:pt x="1251" y="621"/>
                  </a:lnTo>
                  <a:cubicBezTo>
                    <a:pt x="1251" y="962"/>
                    <a:pt x="972" y="1241"/>
                    <a:pt x="621" y="1241"/>
                  </a:cubicBezTo>
                  <a:cubicBezTo>
                    <a:pt x="279" y="1241"/>
                    <a:pt x="0" y="962"/>
                    <a:pt x="0" y="621"/>
                  </a:cubicBezTo>
                  <a:cubicBezTo>
                    <a:pt x="0" y="279"/>
                    <a:pt x="279" y="0"/>
                    <a:pt x="621" y="0"/>
                  </a:cubicBezTo>
                  <a:cubicBezTo>
                    <a:pt x="972" y="0"/>
                    <a:pt x="1251" y="279"/>
                    <a:pt x="1251" y="621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4" name="CuadroTexto 552">
            <a:extLst>
              <a:ext uri="{FF2B5EF4-FFF2-40B4-BE49-F238E27FC236}">
                <a16:creationId xmlns:a16="http://schemas.microsoft.com/office/drawing/2014/main" id="{6AB4E310-6160-1549-AA8E-C67EFB9286F5}"/>
              </a:ext>
            </a:extLst>
          </p:cNvPr>
          <p:cNvSpPr txBox="1"/>
          <p:nvPr/>
        </p:nvSpPr>
        <p:spPr>
          <a:xfrm>
            <a:off x="9898042" y="4547458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A</a:t>
            </a:r>
          </a:p>
        </p:txBody>
      </p:sp>
      <p:sp>
        <p:nvSpPr>
          <p:cNvPr id="115" name="CuadroTexto 552">
            <a:extLst>
              <a:ext uri="{FF2B5EF4-FFF2-40B4-BE49-F238E27FC236}">
                <a16:creationId xmlns:a16="http://schemas.microsoft.com/office/drawing/2014/main" id="{ECDABEAC-636E-9148-A610-E48F6A013CC6}"/>
              </a:ext>
            </a:extLst>
          </p:cNvPr>
          <p:cNvSpPr txBox="1"/>
          <p:nvPr/>
        </p:nvSpPr>
        <p:spPr>
          <a:xfrm>
            <a:off x="13526145" y="4547458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B</a:t>
            </a:r>
          </a:p>
        </p:txBody>
      </p:sp>
      <p:sp>
        <p:nvSpPr>
          <p:cNvPr id="116" name="CuadroTexto 552">
            <a:extLst>
              <a:ext uri="{FF2B5EF4-FFF2-40B4-BE49-F238E27FC236}">
                <a16:creationId xmlns:a16="http://schemas.microsoft.com/office/drawing/2014/main" id="{05BB8CA6-006B-B64B-9AD3-AEDE1FDDF1D8}"/>
              </a:ext>
            </a:extLst>
          </p:cNvPr>
          <p:cNvSpPr txBox="1"/>
          <p:nvPr/>
        </p:nvSpPr>
        <p:spPr>
          <a:xfrm>
            <a:off x="9898042" y="10977755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E</a:t>
            </a:r>
          </a:p>
        </p:txBody>
      </p:sp>
      <p:sp>
        <p:nvSpPr>
          <p:cNvPr id="117" name="CuadroTexto 552">
            <a:extLst>
              <a:ext uri="{FF2B5EF4-FFF2-40B4-BE49-F238E27FC236}">
                <a16:creationId xmlns:a16="http://schemas.microsoft.com/office/drawing/2014/main" id="{1C1BF7D5-2386-D846-B297-87B95E979B43}"/>
              </a:ext>
            </a:extLst>
          </p:cNvPr>
          <p:cNvSpPr txBox="1"/>
          <p:nvPr/>
        </p:nvSpPr>
        <p:spPr>
          <a:xfrm>
            <a:off x="13526145" y="10977755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D</a:t>
            </a:r>
          </a:p>
        </p:txBody>
      </p:sp>
      <p:sp>
        <p:nvSpPr>
          <p:cNvPr id="118" name="CuadroTexto 552">
            <a:extLst>
              <a:ext uri="{FF2B5EF4-FFF2-40B4-BE49-F238E27FC236}">
                <a16:creationId xmlns:a16="http://schemas.microsoft.com/office/drawing/2014/main" id="{42EF7610-88AE-244A-A62D-5F754C27C147}"/>
              </a:ext>
            </a:extLst>
          </p:cNvPr>
          <p:cNvSpPr txBox="1"/>
          <p:nvPr/>
        </p:nvSpPr>
        <p:spPr>
          <a:xfrm>
            <a:off x="15325448" y="7821600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C</a:t>
            </a:r>
          </a:p>
        </p:txBody>
      </p:sp>
      <p:sp>
        <p:nvSpPr>
          <p:cNvPr id="119" name="CuadroTexto 552">
            <a:extLst>
              <a:ext uri="{FF2B5EF4-FFF2-40B4-BE49-F238E27FC236}">
                <a16:creationId xmlns:a16="http://schemas.microsoft.com/office/drawing/2014/main" id="{110B73F6-AD61-1548-9EE5-F433BAC8C158}"/>
              </a:ext>
            </a:extLst>
          </p:cNvPr>
          <p:cNvSpPr txBox="1"/>
          <p:nvPr/>
        </p:nvSpPr>
        <p:spPr>
          <a:xfrm>
            <a:off x="8128235" y="7821600"/>
            <a:ext cx="94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Heavy" charset="0"/>
              </a:rPr>
              <a:t>F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4B5F011-961A-004C-96AE-88DCC796237F}"/>
              </a:ext>
            </a:extLst>
          </p:cNvPr>
          <p:cNvSpPr/>
          <p:nvPr/>
        </p:nvSpPr>
        <p:spPr>
          <a:xfrm>
            <a:off x="10565790" y="6686108"/>
            <a:ext cx="3246612" cy="3246610"/>
          </a:xfrm>
          <a:prstGeom prst="ellipse">
            <a:avLst/>
          </a:prstGeom>
          <a:solidFill>
            <a:schemeClr val="tx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727EE10-FFDB-E644-83BD-B4313CED4BCD}"/>
              </a:ext>
            </a:extLst>
          </p:cNvPr>
          <p:cNvSpPr txBox="1"/>
          <p:nvPr/>
        </p:nvSpPr>
        <p:spPr>
          <a:xfrm>
            <a:off x="15510130" y="4347734"/>
            <a:ext cx="461147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F2F70C-01B9-3D4E-A856-8C4D7454EED4}"/>
              </a:ext>
            </a:extLst>
          </p:cNvPr>
          <p:cNvSpPr txBox="1"/>
          <p:nvPr/>
        </p:nvSpPr>
        <p:spPr>
          <a:xfrm>
            <a:off x="16670203" y="7716346"/>
            <a:ext cx="461147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B7155CE-0424-454E-A6CB-9B661B08DA6C}"/>
              </a:ext>
            </a:extLst>
          </p:cNvPr>
          <p:cNvSpPr txBox="1"/>
          <p:nvPr/>
        </p:nvSpPr>
        <p:spPr>
          <a:xfrm>
            <a:off x="15510130" y="10872501"/>
            <a:ext cx="461147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3770F5-2EC7-904E-8393-C3B99D211137}"/>
              </a:ext>
            </a:extLst>
          </p:cNvPr>
          <p:cNvGrpSpPr/>
          <p:nvPr/>
        </p:nvGrpSpPr>
        <p:grpSpPr>
          <a:xfrm flipH="1">
            <a:off x="3146823" y="4347734"/>
            <a:ext cx="5771543" cy="7658604"/>
            <a:chOff x="3622930" y="4347734"/>
            <a:chExt cx="5771543" cy="765860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385A2E-33A5-DD48-9509-8748D8793409}"/>
                </a:ext>
              </a:extLst>
            </p:cNvPr>
            <p:cNvSpPr txBox="1"/>
            <p:nvPr/>
          </p:nvSpPr>
          <p:spPr>
            <a:xfrm>
              <a:off x="3622930" y="4347734"/>
              <a:ext cx="4611470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EF20D90-9064-E449-B40C-923FBC4F53B9}"/>
                </a:ext>
              </a:extLst>
            </p:cNvPr>
            <p:cNvSpPr txBox="1"/>
            <p:nvPr/>
          </p:nvSpPr>
          <p:spPr>
            <a:xfrm>
              <a:off x="4783003" y="7716346"/>
              <a:ext cx="4611470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DDDFB81-CF73-7649-ACFA-1FA5F64CC4D9}"/>
                </a:ext>
              </a:extLst>
            </p:cNvPr>
            <p:cNvSpPr txBox="1"/>
            <p:nvPr/>
          </p:nvSpPr>
          <p:spPr>
            <a:xfrm>
              <a:off x="3622930" y="10872501"/>
              <a:ext cx="4611470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B2C91481-714A-E949-9194-2C85F61FF85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8265DF9F-63EE-A544-83D3-2619A61C6F62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1A7F21C4-A573-E148-B6F0-FCB3E965160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7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64F0F41-5EA4-2848-898D-6AE553029E92}"/>
              </a:ext>
            </a:extLst>
          </p:cNvPr>
          <p:cNvGrpSpPr/>
          <p:nvPr/>
        </p:nvGrpSpPr>
        <p:grpSpPr>
          <a:xfrm>
            <a:off x="8337798" y="4111573"/>
            <a:ext cx="7702054" cy="7702054"/>
            <a:chOff x="8337798" y="4306391"/>
            <a:chExt cx="7702054" cy="770205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D8CA65-8394-284C-BF3B-75F05C9FB39B}"/>
                </a:ext>
              </a:extLst>
            </p:cNvPr>
            <p:cNvSpPr/>
            <p:nvPr/>
          </p:nvSpPr>
          <p:spPr>
            <a:xfrm>
              <a:off x="8337798" y="4306391"/>
              <a:ext cx="7702054" cy="770205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97BF88-ADF2-234C-B090-E17DC280ED95}"/>
                </a:ext>
              </a:extLst>
            </p:cNvPr>
            <p:cNvSpPr/>
            <p:nvPr/>
          </p:nvSpPr>
          <p:spPr>
            <a:xfrm>
              <a:off x="9600946" y="5569539"/>
              <a:ext cx="5175758" cy="5175758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2F0EF64-CE31-D442-927D-B61B8ED0F24F}"/>
                </a:ext>
              </a:extLst>
            </p:cNvPr>
            <p:cNvSpPr/>
            <p:nvPr/>
          </p:nvSpPr>
          <p:spPr>
            <a:xfrm>
              <a:off x="10756243" y="6724838"/>
              <a:ext cx="2865164" cy="2865162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E2FC32-F194-5743-950B-34846D173327}"/>
                </a:ext>
              </a:extLst>
            </p:cNvPr>
            <p:cNvSpPr/>
            <p:nvPr/>
          </p:nvSpPr>
          <p:spPr>
            <a:xfrm>
              <a:off x="10577242" y="4713694"/>
              <a:ext cx="3243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309EED3-CD26-014B-8C0E-1A8F9C99ACE9}"/>
                </a:ext>
              </a:extLst>
            </p:cNvPr>
            <p:cNvSpPr/>
            <p:nvPr/>
          </p:nvSpPr>
          <p:spPr>
            <a:xfrm>
              <a:off x="10577242" y="5946862"/>
              <a:ext cx="3243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E50F0C-EDBB-4D44-97E7-15452AFADE73}"/>
                </a:ext>
              </a:extLst>
            </p:cNvPr>
            <p:cNvSpPr/>
            <p:nvPr/>
          </p:nvSpPr>
          <p:spPr>
            <a:xfrm>
              <a:off x="10577242" y="7895808"/>
              <a:ext cx="3243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1D53E9-5FAA-FF42-9E80-24FE5EE4CED4}"/>
              </a:ext>
            </a:extLst>
          </p:cNvPr>
          <p:cNvGrpSpPr/>
          <p:nvPr/>
        </p:nvGrpSpPr>
        <p:grpSpPr>
          <a:xfrm>
            <a:off x="17303000" y="4526175"/>
            <a:ext cx="5453168" cy="1682297"/>
            <a:chOff x="1898514" y="10360362"/>
            <a:chExt cx="5453168" cy="168229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B4BA1AD-847E-504C-8945-C06F12C0CA55}"/>
                </a:ext>
              </a:extLst>
            </p:cNvPr>
            <p:cNvSpPr txBox="1"/>
            <p:nvPr/>
          </p:nvSpPr>
          <p:spPr>
            <a:xfrm>
              <a:off x="1898514" y="10953707"/>
              <a:ext cx="54531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E8B762-7175-CC49-9BA4-3D5B30108EB3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3C9581-AE49-C247-9ACC-C4759FFD12A1}"/>
              </a:ext>
            </a:extLst>
          </p:cNvPr>
          <p:cNvGrpSpPr/>
          <p:nvPr/>
        </p:nvGrpSpPr>
        <p:grpSpPr>
          <a:xfrm>
            <a:off x="17303000" y="7316269"/>
            <a:ext cx="5453168" cy="1682297"/>
            <a:chOff x="1898514" y="10360362"/>
            <a:chExt cx="5453168" cy="168229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63876F-6DDE-484B-81AD-11B9C1DA7B32}"/>
                </a:ext>
              </a:extLst>
            </p:cNvPr>
            <p:cNvSpPr txBox="1"/>
            <p:nvPr/>
          </p:nvSpPr>
          <p:spPr>
            <a:xfrm>
              <a:off x="1898514" y="10953707"/>
              <a:ext cx="54531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D2BBFD-E0DD-3642-A7C0-6502020677BE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10F118-4160-5447-8F84-875366BCD273}"/>
              </a:ext>
            </a:extLst>
          </p:cNvPr>
          <p:cNvGrpSpPr/>
          <p:nvPr/>
        </p:nvGrpSpPr>
        <p:grpSpPr>
          <a:xfrm>
            <a:off x="17303000" y="10106363"/>
            <a:ext cx="5453168" cy="1682297"/>
            <a:chOff x="1898514" y="10360362"/>
            <a:chExt cx="5453168" cy="168229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3DA620-2D89-4E41-9F13-B4A6F6D3FCE2}"/>
                </a:ext>
              </a:extLst>
            </p:cNvPr>
            <p:cNvSpPr txBox="1"/>
            <p:nvPr/>
          </p:nvSpPr>
          <p:spPr>
            <a:xfrm>
              <a:off x="1898514" y="10953707"/>
              <a:ext cx="54531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009AC-08B2-BF48-BC37-5D4DA5BAFD07}"/>
                </a:ext>
              </a:extLst>
            </p:cNvPr>
            <p:cNvSpPr/>
            <p:nvPr/>
          </p:nvSpPr>
          <p:spPr>
            <a:xfrm>
              <a:off x="1919037" y="10360362"/>
              <a:ext cx="54326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4A24BBD-9054-EA4C-9111-E3B63D1AD7A0}"/>
              </a:ext>
            </a:extLst>
          </p:cNvPr>
          <p:cNvSpPr/>
          <p:nvPr/>
        </p:nvSpPr>
        <p:spPr>
          <a:xfrm>
            <a:off x="8099563" y="7636809"/>
            <a:ext cx="545612" cy="545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608873-C9A1-FF46-B853-4AAB998ED2C6}"/>
              </a:ext>
            </a:extLst>
          </p:cNvPr>
          <p:cNvSpPr/>
          <p:nvPr/>
        </p:nvSpPr>
        <p:spPr>
          <a:xfrm>
            <a:off x="9352634" y="7636809"/>
            <a:ext cx="545612" cy="545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C84998A-1965-9847-86F2-027B12179C58}"/>
              </a:ext>
            </a:extLst>
          </p:cNvPr>
          <p:cNvSpPr/>
          <p:nvPr/>
        </p:nvSpPr>
        <p:spPr>
          <a:xfrm>
            <a:off x="10512716" y="7636809"/>
            <a:ext cx="545612" cy="545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372CD5-EA19-B241-9EE0-3D69F283247A}"/>
              </a:ext>
            </a:extLst>
          </p:cNvPr>
          <p:cNvGrpSpPr/>
          <p:nvPr/>
        </p:nvGrpSpPr>
        <p:grpSpPr>
          <a:xfrm>
            <a:off x="1782403" y="5783569"/>
            <a:ext cx="5084667" cy="4252090"/>
            <a:chOff x="1782403" y="5545066"/>
            <a:chExt cx="5084667" cy="425209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2554E2-22E5-774A-A7A4-2CCFE4795822}"/>
                </a:ext>
              </a:extLst>
            </p:cNvPr>
            <p:cNvSpPr txBox="1"/>
            <p:nvPr/>
          </p:nvSpPr>
          <p:spPr>
            <a:xfrm>
              <a:off x="1791925" y="5545066"/>
              <a:ext cx="50751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BFF309-5B68-0046-A6BE-B2F95077718D}"/>
                </a:ext>
              </a:extLst>
            </p:cNvPr>
            <p:cNvSpPr txBox="1"/>
            <p:nvPr/>
          </p:nvSpPr>
          <p:spPr>
            <a:xfrm>
              <a:off x="1782403" y="8182419"/>
              <a:ext cx="47213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28" name="Grupo 349">
            <a:extLst>
              <a:ext uri="{FF2B5EF4-FFF2-40B4-BE49-F238E27FC236}">
                <a16:creationId xmlns:a16="http://schemas.microsoft.com/office/drawing/2014/main" id="{1CE65063-C314-B541-8402-3937836863A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CABA9612-0303-C34C-A033-BC07A74A1A05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6A5A843E-31C6-2D41-A68B-376899F9074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87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57D8CA65-8394-284C-BF3B-75F05C9FB39B}"/>
              </a:ext>
            </a:extLst>
          </p:cNvPr>
          <p:cNvSpPr/>
          <p:nvPr/>
        </p:nvSpPr>
        <p:spPr>
          <a:xfrm>
            <a:off x="8337798" y="4111573"/>
            <a:ext cx="7702054" cy="770205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7BF88-ADF2-234C-B090-E17DC280ED95}"/>
              </a:ext>
            </a:extLst>
          </p:cNvPr>
          <p:cNvSpPr/>
          <p:nvPr/>
        </p:nvSpPr>
        <p:spPr>
          <a:xfrm>
            <a:off x="10864094" y="5374721"/>
            <a:ext cx="5175758" cy="5175758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F0EF64-CE31-D442-927D-B61B8ED0F24F}"/>
              </a:ext>
            </a:extLst>
          </p:cNvPr>
          <p:cNvSpPr/>
          <p:nvPr/>
        </p:nvSpPr>
        <p:spPr>
          <a:xfrm>
            <a:off x="13174688" y="6530020"/>
            <a:ext cx="2865164" cy="2865162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2740C8-191C-0A48-A404-AB1D53D649ED}"/>
              </a:ext>
            </a:extLst>
          </p:cNvPr>
          <p:cNvSpPr/>
          <p:nvPr/>
        </p:nvSpPr>
        <p:spPr>
          <a:xfrm>
            <a:off x="17241941" y="5374721"/>
            <a:ext cx="5175758" cy="51757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A24BBD-9054-EA4C-9111-E3B63D1AD7A0}"/>
              </a:ext>
            </a:extLst>
          </p:cNvPr>
          <p:cNvSpPr/>
          <p:nvPr/>
        </p:nvSpPr>
        <p:spPr>
          <a:xfrm>
            <a:off x="8099563" y="7636809"/>
            <a:ext cx="545612" cy="545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608873-C9A1-FF46-B853-4AAB998ED2C6}"/>
              </a:ext>
            </a:extLst>
          </p:cNvPr>
          <p:cNvSpPr/>
          <p:nvPr/>
        </p:nvSpPr>
        <p:spPr>
          <a:xfrm>
            <a:off x="10591288" y="7636809"/>
            <a:ext cx="545612" cy="545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C84998A-1965-9847-86F2-027B12179C58}"/>
              </a:ext>
            </a:extLst>
          </p:cNvPr>
          <p:cNvSpPr/>
          <p:nvPr/>
        </p:nvSpPr>
        <p:spPr>
          <a:xfrm>
            <a:off x="12953545" y="7636809"/>
            <a:ext cx="545612" cy="545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8DEF98-B767-D24E-B5D6-5D50462899CE}"/>
              </a:ext>
            </a:extLst>
          </p:cNvPr>
          <p:cNvSpPr txBox="1"/>
          <p:nvPr/>
        </p:nvSpPr>
        <p:spPr>
          <a:xfrm>
            <a:off x="8839795" y="7636809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450+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9DB08-8280-684C-B7CF-43A94F88F19F}"/>
              </a:ext>
            </a:extLst>
          </p:cNvPr>
          <p:cNvSpPr txBox="1"/>
          <p:nvPr/>
        </p:nvSpPr>
        <p:spPr>
          <a:xfrm>
            <a:off x="11375135" y="7636809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230+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E14D1E-24FA-D249-B47B-8A6B5259ABB4}"/>
              </a:ext>
            </a:extLst>
          </p:cNvPr>
          <p:cNvSpPr txBox="1"/>
          <p:nvPr/>
        </p:nvSpPr>
        <p:spPr>
          <a:xfrm>
            <a:off x="13738859" y="7636809"/>
            <a:ext cx="12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117+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781CD8-F164-2D4A-8C22-3F4C51FFA411}"/>
              </a:ext>
            </a:extLst>
          </p:cNvPr>
          <p:cNvGrpSpPr/>
          <p:nvPr/>
        </p:nvGrpSpPr>
        <p:grpSpPr>
          <a:xfrm>
            <a:off x="1959951" y="4924261"/>
            <a:ext cx="5809227" cy="6238205"/>
            <a:chOff x="1959951" y="4924261"/>
            <a:chExt cx="5809227" cy="623820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8273B8-70CF-3D46-B108-5C8B60F754D9}"/>
                </a:ext>
              </a:extLst>
            </p:cNvPr>
            <p:cNvGrpSpPr/>
            <p:nvPr/>
          </p:nvGrpSpPr>
          <p:grpSpPr>
            <a:xfrm>
              <a:off x="1959951" y="4924261"/>
              <a:ext cx="5809227" cy="1349578"/>
              <a:chOff x="1880097" y="4429213"/>
              <a:chExt cx="5809227" cy="134957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F70243C-E86A-7B4A-92CC-E2993DC3B1D7}"/>
                  </a:ext>
                </a:extLst>
              </p:cNvPr>
              <p:cNvGrpSpPr/>
              <p:nvPr/>
            </p:nvGrpSpPr>
            <p:grpSpPr>
              <a:xfrm>
                <a:off x="1880097" y="4429213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CD70593-06C1-254B-8136-303C5F835BAF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8A4CCDE-7ED3-2C40-A981-F64547A6EB4A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F43490-4EAB-DD41-8252-55D9D6C9484A}"/>
                  </a:ext>
                </a:extLst>
              </p:cNvPr>
              <p:cNvSpPr txBox="1"/>
              <p:nvPr/>
            </p:nvSpPr>
            <p:spPr>
              <a:xfrm>
                <a:off x="3496433" y="4590740"/>
                <a:ext cx="4192891" cy="101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C3C7478-0BA5-794C-836D-B8DBD5F1CEBC}"/>
                </a:ext>
              </a:extLst>
            </p:cNvPr>
            <p:cNvGrpSpPr/>
            <p:nvPr/>
          </p:nvGrpSpPr>
          <p:grpSpPr>
            <a:xfrm>
              <a:off x="1959951" y="7287811"/>
              <a:ext cx="5809227" cy="1349578"/>
              <a:chOff x="1880097" y="4429213"/>
              <a:chExt cx="5809227" cy="134957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5AB38D0-4708-294F-840E-74E41324A5E6}"/>
                  </a:ext>
                </a:extLst>
              </p:cNvPr>
              <p:cNvGrpSpPr/>
              <p:nvPr/>
            </p:nvGrpSpPr>
            <p:grpSpPr>
              <a:xfrm>
                <a:off x="1880097" y="4429213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AD15986-6C27-734A-B49B-61A5191FC722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02C1725-7148-784B-852F-13C64BBC065C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F79F97-BF42-2D47-BE4C-F7E7664FF0A2}"/>
                  </a:ext>
                </a:extLst>
              </p:cNvPr>
              <p:cNvSpPr txBox="1"/>
              <p:nvPr/>
            </p:nvSpPr>
            <p:spPr>
              <a:xfrm>
                <a:off x="3496433" y="4590740"/>
                <a:ext cx="4192891" cy="101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452137-2B9B-684D-93B1-48AFEAE8C9EF}"/>
                </a:ext>
              </a:extLst>
            </p:cNvPr>
            <p:cNvGrpSpPr/>
            <p:nvPr/>
          </p:nvGrpSpPr>
          <p:grpSpPr>
            <a:xfrm>
              <a:off x="1959951" y="9812888"/>
              <a:ext cx="5809227" cy="1349578"/>
              <a:chOff x="1880097" y="4429213"/>
              <a:chExt cx="5809227" cy="134957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A60B195-83C0-004B-87B1-CEC5BDA6381B}"/>
                  </a:ext>
                </a:extLst>
              </p:cNvPr>
              <p:cNvGrpSpPr/>
              <p:nvPr/>
            </p:nvGrpSpPr>
            <p:grpSpPr>
              <a:xfrm>
                <a:off x="1880097" y="4429213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52DEA0D-8004-7942-A4C9-2ECB7D4A5549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BC9969-7987-0145-8B66-4A844C809C65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C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5BEFF0-58E2-954C-AEB5-7006963A7ABE}"/>
                  </a:ext>
                </a:extLst>
              </p:cNvPr>
              <p:cNvSpPr txBox="1"/>
              <p:nvPr/>
            </p:nvSpPr>
            <p:spPr>
              <a:xfrm>
                <a:off x="3496433" y="4590740"/>
                <a:ext cx="4192891" cy="101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E9B14-4D85-2148-8625-8EBB52CDE8F6}"/>
              </a:ext>
            </a:extLst>
          </p:cNvPr>
          <p:cNvGrpSpPr/>
          <p:nvPr/>
        </p:nvGrpSpPr>
        <p:grpSpPr>
          <a:xfrm>
            <a:off x="17813112" y="6554804"/>
            <a:ext cx="4033416" cy="2709619"/>
            <a:chOff x="3180794" y="6771035"/>
            <a:chExt cx="4033429" cy="2709565"/>
          </a:xfrm>
        </p:grpSpPr>
        <p:sp>
          <p:nvSpPr>
            <p:cNvPr id="51" name="TextBox 61">
              <a:extLst>
                <a:ext uri="{FF2B5EF4-FFF2-40B4-BE49-F238E27FC236}">
                  <a16:creationId xmlns:a16="http://schemas.microsoft.com/office/drawing/2014/main" id="{02D84073-38A8-E34B-BFCD-C22B91FA9A15}"/>
                </a:ext>
              </a:extLst>
            </p:cNvPr>
            <p:cNvSpPr txBox="1"/>
            <p:nvPr/>
          </p:nvSpPr>
          <p:spPr>
            <a:xfrm>
              <a:off x="3656251" y="8333491"/>
              <a:ext cx="3082514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953A5F3-F41C-1440-95A5-CA74AEEE40A5}"/>
                </a:ext>
              </a:extLst>
            </p:cNvPr>
            <p:cNvSpPr/>
            <p:nvPr/>
          </p:nvSpPr>
          <p:spPr>
            <a:xfrm>
              <a:off x="3180794" y="7365875"/>
              <a:ext cx="4033429" cy="11079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1734</a:t>
              </a:r>
              <a:endPara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5" name="TextBox 63">
              <a:extLst>
                <a:ext uri="{FF2B5EF4-FFF2-40B4-BE49-F238E27FC236}">
                  <a16:creationId xmlns:a16="http://schemas.microsoft.com/office/drawing/2014/main" id="{07EEAB31-7EB1-F143-87F8-B9BBA40EA929}"/>
                </a:ext>
              </a:extLst>
            </p:cNvPr>
            <p:cNvSpPr txBox="1"/>
            <p:nvPr/>
          </p:nvSpPr>
          <p:spPr>
            <a:xfrm>
              <a:off x="3656251" y="6771035"/>
              <a:ext cx="308251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9E0710-6C89-FF4A-AF39-F4E673F6F028}"/>
              </a:ext>
            </a:extLst>
          </p:cNvPr>
          <p:cNvCxnSpPr/>
          <p:nvPr/>
        </p:nvCxnSpPr>
        <p:spPr>
          <a:xfrm>
            <a:off x="16039852" y="7958263"/>
            <a:ext cx="1263410" cy="0"/>
          </a:xfrm>
          <a:prstGeom prst="line">
            <a:avLst/>
          </a:prstGeom>
          <a:ln w="63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2CB1191F-8964-624D-BF1E-28A570B8387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754FB4EC-24B1-D14C-9E1C-9E9A9DB0644B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D9AC3726-1A50-CA40-A37B-5F5C696A416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4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773D0DC-1177-6143-B37C-A79B906CD948}"/>
              </a:ext>
            </a:extLst>
          </p:cNvPr>
          <p:cNvGrpSpPr/>
          <p:nvPr/>
        </p:nvGrpSpPr>
        <p:grpSpPr>
          <a:xfrm>
            <a:off x="8319092" y="4182872"/>
            <a:ext cx="8042574" cy="8044790"/>
            <a:chOff x="8181800" y="4045542"/>
            <a:chExt cx="8317158" cy="8319450"/>
          </a:xfrm>
        </p:grpSpPr>
        <p:sp>
          <p:nvSpPr>
            <p:cNvPr id="53" name="Freeform 1">
              <a:extLst>
                <a:ext uri="{FF2B5EF4-FFF2-40B4-BE49-F238E27FC236}">
                  <a16:creationId xmlns:a16="http://schemas.microsoft.com/office/drawing/2014/main" id="{D3AAD46A-6B11-794F-90BF-2D09C839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7131" y="5261232"/>
              <a:ext cx="3002527" cy="2938301"/>
            </a:xfrm>
            <a:custGeom>
              <a:avLst/>
              <a:gdLst>
                <a:gd name="T0" fmla="*/ 240 w 5771"/>
                <a:gd name="T1" fmla="*/ 5650 h 5651"/>
                <a:gd name="T2" fmla="*/ 240 w 5771"/>
                <a:gd name="T3" fmla="*/ 5650 h 5651"/>
                <a:gd name="T4" fmla="*/ 2077 w 5771"/>
                <a:gd name="T5" fmla="*/ 0 h 5651"/>
                <a:gd name="T6" fmla="*/ 5770 w 5771"/>
                <a:gd name="T7" fmla="*/ 3693 h 5651"/>
                <a:gd name="T8" fmla="*/ 4972 w 5771"/>
                <a:gd name="T9" fmla="*/ 5650 h 5651"/>
                <a:gd name="T10" fmla="*/ 240 w 5771"/>
                <a:gd name="T11" fmla="*/ 5650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1" h="5651">
                  <a:moveTo>
                    <a:pt x="240" y="5650"/>
                  </a:moveTo>
                  <a:lnTo>
                    <a:pt x="240" y="5650"/>
                  </a:lnTo>
                  <a:cubicBezTo>
                    <a:pt x="240" y="5650"/>
                    <a:pt x="0" y="2655"/>
                    <a:pt x="2077" y="0"/>
                  </a:cubicBezTo>
                  <a:cubicBezTo>
                    <a:pt x="5770" y="3693"/>
                    <a:pt x="5770" y="3693"/>
                    <a:pt x="5770" y="3693"/>
                  </a:cubicBezTo>
                  <a:cubicBezTo>
                    <a:pt x="5770" y="3693"/>
                    <a:pt x="4972" y="4532"/>
                    <a:pt x="4972" y="5650"/>
                  </a:cubicBezTo>
                  <a:lnTo>
                    <a:pt x="240" y="56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A1097B8C-30F4-4D4A-B957-FCD11D51A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800" y="8201826"/>
              <a:ext cx="3137858" cy="2763975"/>
            </a:xfrm>
            <a:custGeom>
              <a:avLst/>
              <a:gdLst>
                <a:gd name="T0" fmla="*/ 2696 w 6031"/>
                <a:gd name="T1" fmla="*/ 5311 h 5312"/>
                <a:gd name="T2" fmla="*/ 2696 w 6031"/>
                <a:gd name="T3" fmla="*/ 5311 h 5312"/>
                <a:gd name="T4" fmla="*/ 0 w 6031"/>
                <a:gd name="T5" fmla="*/ 0 h 5312"/>
                <a:gd name="T6" fmla="*/ 5232 w 6031"/>
                <a:gd name="T7" fmla="*/ 0 h 5312"/>
                <a:gd name="T8" fmla="*/ 6030 w 6031"/>
                <a:gd name="T9" fmla="*/ 1956 h 5312"/>
                <a:gd name="T10" fmla="*/ 2696 w 6031"/>
                <a:gd name="T11" fmla="*/ 5311 h 5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31" h="5312">
                  <a:moveTo>
                    <a:pt x="2696" y="5311"/>
                  </a:moveTo>
                  <a:lnTo>
                    <a:pt x="2696" y="5311"/>
                  </a:lnTo>
                  <a:cubicBezTo>
                    <a:pt x="2696" y="5311"/>
                    <a:pt x="399" y="3353"/>
                    <a:pt x="0" y="0"/>
                  </a:cubicBezTo>
                  <a:cubicBezTo>
                    <a:pt x="5232" y="0"/>
                    <a:pt x="5232" y="0"/>
                    <a:pt x="5232" y="0"/>
                  </a:cubicBezTo>
                  <a:cubicBezTo>
                    <a:pt x="5232" y="0"/>
                    <a:pt x="5252" y="1177"/>
                    <a:pt x="6030" y="1956"/>
                  </a:cubicBezTo>
                  <a:lnTo>
                    <a:pt x="2696" y="531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3">
              <a:extLst>
                <a:ext uri="{FF2B5EF4-FFF2-40B4-BE49-F238E27FC236}">
                  <a16:creationId xmlns:a16="http://schemas.microsoft.com/office/drawing/2014/main" id="{C736B6C4-596B-334B-811B-D335F553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490" y="9217960"/>
              <a:ext cx="2938300" cy="3011700"/>
            </a:xfrm>
            <a:custGeom>
              <a:avLst/>
              <a:gdLst>
                <a:gd name="T0" fmla="*/ 5650 w 5651"/>
                <a:gd name="T1" fmla="*/ 5551 h 5791"/>
                <a:gd name="T2" fmla="*/ 5650 w 5651"/>
                <a:gd name="T3" fmla="*/ 5551 h 5791"/>
                <a:gd name="T4" fmla="*/ 0 w 5651"/>
                <a:gd name="T5" fmla="*/ 3714 h 5791"/>
                <a:gd name="T6" fmla="*/ 3693 w 5651"/>
                <a:gd name="T7" fmla="*/ 0 h 5791"/>
                <a:gd name="T8" fmla="*/ 5650 w 5651"/>
                <a:gd name="T9" fmla="*/ 819 h 5791"/>
                <a:gd name="T10" fmla="*/ 5650 w 5651"/>
                <a:gd name="T11" fmla="*/ 5551 h 5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51" h="5791">
                  <a:moveTo>
                    <a:pt x="5650" y="5551"/>
                  </a:moveTo>
                  <a:lnTo>
                    <a:pt x="5650" y="5551"/>
                  </a:lnTo>
                  <a:cubicBezTo>
                    <a:pt x="5650" y="5551"/>
                    <a:pt x="2655" y="5790"/>
                    <a:pt x="0" y="3714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693" y="0"/>
                    <a:pt x="4532" y="819"/>
                    <a:pt x="5650" y="819"/>
                  </a:cubicBezTo>
                  <a:lnTo>
                    <a:pt x="5650" y="555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4">
              <a:extLst>
                <a:ext uri="{FF2B5EF4-FFF2-40B4-BE49-F238E27FC236}">
                  <a16:creationId xmlns:a16="http://schemas.microsoft.com/office/drawing/2014/main" id="{2D4B7E05-5349-F840-B8F5-92BE54A12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5791" y="9217960"/>
              <a:ext cx="2763976" cy="3147032"/>
            </a:xfrm>
            <a:custGeom>
              <a:avLst/>
              <a:gdLst>
                <a:gd name="T0" fmla="*/ 5311 w 5312"/>
                <a:gd name="T1" fmla="*/ 3355 h 6051"/>
                <a:gd name="T2" fmla="*/ 5311 w 5312"/>
                <a:gd name="T3" fmla="*/ 3355 h 6051"/>
                <a:gd name="T4" fmla="*/ 0 w 5312"/>
                <a:gd name="T5" fmla="*/ 6050 h 6051"/>
                <a:gd name="T6" fmla="*/ 0 w 5312"/>
                <a:gd name="T7" fmla="*/ 819 h 6051"/>
                <a:gd name="T8" fmla="*/ 1956 w 5312"/>
                <a:gd name="T9" fmla="*/ 0 h 6051"/>
                <a:gd name="T10" fmla="*/ 5311 w 5312"/>
                <a:gd name="T11" fmla="*/ 3355 h 6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12" h="6051">
                  <a:moveTo>
                    <a:pt x="5311" y="3355"/>
                  </a:moveTo>
                  <a:lnTo>
                    <a:pt x="5311" y="3355"/>
                  </a:lnTo>
                  <a:cubicBezTo>
                    <a:pt x="5311" y="3355"/>
                    <a:pt x="3353" y="5651"/>
                    <a:pt x="0" y="6050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819"/>
                    <a:pt x="1177" y="799"/>
                    <a:pt x="1956" y="0"/>
                  </a:cubicBezTo>
                  <a:lnTo>
                    <a:pt x="5311" y="33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E986912-FE97-0A48-949A-D8A65679C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1925" y="8201826"/>
              <a:ext cx="3011700" cy="2949769"/>
            </a:xfrm>
            <a:custGeom>
              <a:avLst/>
              <a:gdLst>
                <a:gd name="T0" fmla="*/ 5551 w 5791"/>
                <a:gd name="T1" fmla="*/ 0 h 5671"/>
                <a:gd name="T2" fmla="*/ 5551 w 5791"/>
                <a:gd name="T3" fmla="*/ 0 h 5671"/>
                <a:gd name="T4" fmla="*/ 3714 w 5791"/>
                <a:gd name="T5" fmla="*/ 5670 h 5671"/>
                <a:gd name="T6" fmla="*/ 0 w 5791"/>
                <a:gd name="T7" fmla="*/ 1956 h 5671"/>
                <a:gd name="T8" fmla="*/ 819 w 5791"/>
                <a:gd name="T9" fmla="*/ 0 h 5671"/>
                <a:gd name="T10" fmla="*/ 5551 w 5791"/>
                <a:gd name="T11" fmla="*/ 0 h 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1" h="5671">
                  <a:moveTo>
                    <a:pt x="5551" y="0"/>
                  </a:moveTo>
                  <a:lnTo>
                    <a:pt x="5551" y="0"/>
                  </a:lnTo>
                  <a:cubicBezTo>
                    <a:pt x="5551" y="0"/>
                    <a:pt x="5790" y="3014"/>
                    <a:pt x="3714" y="5670"/>
                  </a:cubicBezTo>
                  <a:cubicBezTo>
                    <a:pt x="0" y="1956"/>
                    <a:pt x="0" y="1956"/>
                    <a:pt x="0" y="1956"/>
                  </a:cubicBezTo>
                  <a:cubicBezTo>
                    <a:pt x="0" y="1956"/>
                    <a:pt x="819" y="1117"/>
                    <a:pt x="819" y="0"/>
                  </a:cubicBezTo>
                  <a:lnTo>
                    <a:pt x="555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8945D32-DAC1-294E-9243-D9110950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1925" y="5449320"/>
              <a:ext cx="3147033" cy="2752506"/>
            </a:xfrm>
            <a:custGeom>
              <a:avLst/>
              <a:gdLst>
                <a:gd name="T0" fmla="*/ 3355 w 6051"/>
                <a:gd name="T1" fmla="*/ 0 h 5292"/>
                <a:gd name="T2" fmla="*/ 3355 w 6051"/>
                <a:gd name="T3" fmla="*/ 0 h 5292"/>
                <a:gd name="T4" fmla="*/ 6050 w 6051"/>
                <a:gd name="T5" fmla="*/ 5291 h 5292"/>
                <a:gd name="T6" fmla="*/ 819 w 6051"/>
                <a:gd name="T7" fmla="*/ 5291 h 5292"/>
                <a:gd name="T8" fmla="*/ 0 w 6051"/>
                <a:gd name="T9" fmla="*/ 3334 h 5292"/>
                <a:gd name="T10" fmla="*/ 3355 w 6051"/>
                <a:gd name="T11" fmla="*/ 0 h 5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1" h="5292">
                  <a:moveTo>
                    <a:pt x="3355" y="0"/>
                  </a:moveTo>
                  <a:lnTo>
                    <a:pt x="3355" y="0"/>
                  </a:lnTo>
                  <a:cubicBezTo>
                    <a:pt x="3355" y="0"/>
                    <a:pt x="5650" y="1957"/>
                    <a:pt x="6050" y="5291"/>
                  </a:cubicBezTo>
                  <a:cubicBezTo>
                    <a:pt x="819" y="5291"/>
                    <a:pt x="819" y="5291"/>
                    <a:pt x="819" y="5291"/>
                  </a:cubicBezTo>
                  <a:cubicBezTo>
                    <a:pt x="819" y="5291"/>
                    <a:pt x="799" y="4133"/>
                    <a:pt x="0" y="3334"/>
                  </a:cubicBezTo>
                  <a:lnTo>
                    <a:pt x="335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964AB1E-BD9F-7443-8BE9-B806B7F8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5791" y="4180874"/>
              <a:ext cx="2949770" cy="3002525"/>
            </a:xfrm>
            <a:custGeom>
              <a:avLst/>
              <a:gdLst>
                <a:gd name="T0" fmla="*/ 0 w 5671"/>
                <a:gd name="T1" fmla="*/ 240 h 5771"/>
                <a:gd name="T2" fmla="*/ 0 w 5671"/>
                <a:gd name="T3" fmla="*/ 240 h 5771"/>
                <a:gd name="T4" fmla="*/ 5670 w 5671"/>
                <a:gd name="T5" fmla="*/ 2077 h 5771"/>
                <a:gd name="T6" fmla="*/ 1956 w 5671"/>
                <a:gd name="T7" fmla="*/ 5770 h 5771"/>
                <a:gd name="T8" fmla="*/ 0 w 5671"/>
                <a:gd name="T9" fmla="*/ 4972 h 5771"/>
                <a:gd name="T10" fmla="*/ 0 w 5671"/>
                <a:gd name="T11" fmla="*/ 240 h 5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1" h="5771">
                  <a:moveTo>
                    <a:pt x="0" y="240"/>
                  </a:moveTo>
                  <a:lnTo>
                    <a:pt x="0" y="240"/>
                  </a:lnTo>
                  <a:cubicBezTo>
                    <a:pt x="0" y="240"/>
                    <a:pt x="3014" y="0"/>
                    <a:pt x="5670" y="2077"/>
                  </a:cubicBezTo>
                  <a:cubicBezTo>
                    <a:pt x="1956" y="5770"/>
                    <a:pt x="1956" y="5770"/>
                    <a:pt x="1956" y="5770"/>
                  </a:cubicBezTo>
                  <a:cubicBezTo>
                    <a:pt x="1956" y="5770"/>
                    <a:pt x="1117" y="4972"/>
                    <a:pt x="0" y="4972"/>
                  </a:cubicBezTo>
                  <a:lnTo>
                    <a:pt x="0" y="24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2F2AF6A-6D16-8148-9499-628D97A30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3284" y="4045542"/>
              <a:ext cx="2752507" cy="3137857"/>
            </a:xfrm>
            <a:custGeom>
              <a:avLst/>
              <a:gdLst>
                <a:gd name="T0" fmla="*/ 0 w 5292"/>
                <a:gd name="T1" fmla="*/ 2696 h 6031"/>
                <a:gd name="T2" fmla="*/ 0 w 5292"/>
                <a:gd name="T3" fmla="*/ 2696 h 6031"/>
                <a:gd name="T4" fmla="*/ 5291 w 5292"/>
                <a:gd name="T5" fmla="*/ 0 h 6031"/>
                <a:gd name="T6" fmla="*/ 5291 w 5292"/>
                <a:gd name="T7" fmla="*/ 5232 h 6031"/>
                <a:gd name="T8" fmla="*/ 3334 w 5292"/>
                <a:gd name="T9" fmla="*/ 6030 h 6031"/>
                <a:gd name="T10" fmla="*/ 0 w 5292"/>
                <a:gd name="T11" fmla="*/ 2696 h 6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2" h="6031">
                  <a:moveTo>
                    <a:pt x="0" y="2696"/>
                  </a:moveTo>
                  <a:lnTo>
                    <a:pt x="0" y="2696"/>
                  </a:lnTo>
                  <a:cubicBezTo>
                    <a:pt x="0" y="2696"/>
                    <a:pt x="1957" y="399"/>
                    <a:pt x="5291" y="0"/>
                  </a:cubicBezTo>
                  <a:cubicBezTo>
                    <a:pt x="5291" y="5232"/>
                    <a:pt x="5291" y="5232"/>
                    <a:pt x="5291" y="5232"/>
                  </a:cubicBezTo>
                  <a:cubicBezTo>
                    <a:pt x="5291" y="5232"/>
                    <a:pt x="4133" y="5252"/>
                    <a:pt x="3334" y="6030"/>
                  </a:cubicBezTo>
                  <a:lnTo>
                    <a:pt x="0" y="269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B4AE91A-0AFC-D441-AE43-820F3CE47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4164" y="6974668"/>
              <a:ext cx="873922" cy="500039"/>
            </a:xfrm>
            <a:custGeom>
              <a:avLst/>
              <a:gdLst>
                <a:gd name="T0" fmla="*/ 0 w 1678"/>
                <a:gd name="T1" fmla="*/ 679 h 960"/>
                <a:gd name="T2" fmla="*/ 0 w 1678"/>
                <a:gd name="T3" fmla="*/ 679 h 960"/>
                <a:gd name="T4" fmla="*/ 1677 w 1678"/>
                <a:gd name="T5" fmla="*/ 0 h 960"/>
                <a:gd name="T6" fmla="*/ 1677 w 1678"/>
                <a:gd name="T7" fmla="*/ 359 h 960"/>
                <a:gd name="T8" fmla="*/ 280 w 1678"/>
                <a:gd name="T9" fmla="*/ 959 h 960"/>
                <a:gd name="T10" fmla="*/ 0 w 1678"/>
                <a:gd name="T11" fmla="*/ 67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960">
                  <a:moveTo>
                    <a:pt x="0" y="679"/>
                  </a:moveTo>
                  <a:lnTo>
                    <a:pt x="0" y="679"/>
                  </a:lnTo>
                  <a:cubicBezTo>
                    <a:pt x="439" y="260"/>
                    <a:pt x="1038" y="0"/>
                    <a:pt x="1677" y="0"/>
                  </a:cubicBezTo>
                  <a:cubicBezTo>
                    <a:pt x="1677" y="359"/>
                    <a:pt x="1677" y="359"/>
                    <a:pt x="1677" y="359"/>
                  </a:cubicBezTo>
                  <a:cubicBezTo>
                    <a:pt x="1138" y="359"/>
                    <a:pt x="639" y="599"/>
                    <a:pt x="280" y="959"/>
                  </a:cubicBezTo>
                  <a:lnTo>
                    <a:pt x="0" y="67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5B97473D-A9C6-E149-B9A8-2C21F6B04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925" y="7327906"/>
              <a:ext cx="500039" cy="873920"/>
            </a:xfrm>
            <a:custGeom>
              <a:avLst/>
              <a:gdLst>
                <a:gd name="T0" fmla="*/ 0 w 960"/>
                <a:gd name="T1" fmla="*/ 1677 h 1678"/>
                <a:gd name="T2" fmla="*/ 0 w 960"/>
                <a:gd name="T3" fmla="*/ 1677 h 1678"/>
                <a:gd name="T4" fmla="*/ 679 w 960"/>
                <a:gd name="T5" fmla="*/ 0 h 1678"/>
                <a:gd name="T6" fmla="*/ 959 w 960"/>
                <a:gd name="T7" fmla="*/ 280 h 1678"/>
                <a:gd name="T8" fmla="*/ 359 w 960"/>
                <a:gd name="T9" fmla="*/ 1677 h 1678"/>
                <a:gd name="T10" fmla="*/ 0 w 960"/>
                <a:gd name="T11" fmla="*/ 167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1678">
                  <a:moveTo>
                    <a:pt x="0" y="1677"/>
                  </a:moveTo>
                  <a:lnTo>
                    <a:pt x="0" y="1677"/>
                  </a:lnTo>
                  <a:cubicBezTo>
                    <a:pt x="0" y="1078"/>
                    <a:pt x="220" y="479"/>
                    <a:pt x="679" y="0"/>
                  </a:cubicBezTo>
                  <a:cubicBezTo>
                    <a:pt x="959" y="280"/>
                    <a:pt x="959" y="280"/>
                    <a:pt x="959" y="280"/>
                  </a:cubicBezTo>
                  <a:cubicBezTo>
                    <a:pt x="559" y="659"/>
                    <a:pt x="359" y="1178"/>
                    <a:pt x="359" y="1677"/>
                  </a:cubicBezTo>
                  <a:lnTo>
                    <a:pt x="0" y="167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90460F61-9752-C549-B7CA-AC7B6F99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925" y="8201826"/>
              <a:ext cx="500039" cy="871627"/>
            </a:xfrm>
            <a:custGeom>
              <a:avLst/>
              <a:gdLst>
                <a:gd name="T0" fmla="*/ 679 w 960"/>
                <a:gd name="T1" fmla="*/ 1676 h 1677"/>
                <a:gd name="T2" fmla="*/ 679 w 960"/>
                <a:gd name="T3" fmla="*/ 1676 h 1677"/>
                <a:gd name="T4" fmla="*/ 0 w 960"/>
                <a:gd name="T5" fmla="*/ 0 h 1677"/>
                <a:gd name="T6" fmla="*/ 359 w 960"/>
                <a:gd name="T7" fmla="*/ 0 h 1677"/>
                <a:gd name="T8" fmla="*/ 959 w 960"/>
                <a:gd name="T9" fmla="*/ 1417 h 1677"/>
                <a:gd name="T10" fmla="*/ 679 w 960"/>
                <a:gd name="T11" fmla="*/ 1676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1677">
                  <a:moveTo>
                    <a:pt x="679" y="1676"/>
                  </a:moveTo>
                  <a:lnTo>
                    <a:pt x="679" y="1676"/>
                  </a:lnTo>
                  <a:cubicBezTo>
                    <a:pt x="260" y="1257"/>
                    <a:pt x="0" y="658"/>
                    <a:pt x="0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558"/>
                    <a:pt x="599" y="1058"/>
                    <a:pt x="959" y="1417"/>
                  </a:cubicBezTo>
                  <a:lnTo>
                    <a:pt x="679" y="167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4D368BDD-40D8-D34C-B71A-11EA059A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4164" y="8938122"/>
              <a:ext cx="873922" cy="497744"/>
            </a:xfrm>
            <a:custGeom>
              <a:avLst/>
              <a:gdLst>
                <a:gd name="T0" fmla="*/ 1677 w 1678"/>
                <a:gd name="T1" fmla="*/ 958 h 959"/>
                <a:gd name="T2" fmla="*/ 1677 w 1678"/>
                <a:gd name="T3" fmla="*/ 958 h 959"/>
                <a:gd name="T4" fmla="*/ 0 w 1678"/>
                <a:gd name="T5" fmla="*/ 259 h 959"/>
                <a:gd name="T6" fmla="*/ 280 w 1678"/>
                <a:gd name="T7" fmla="*/ 0 h 959"/>
                <a:gd name="T8" fmla="*/ 1677 w 1678"/>
                <a:gd name="T9" fmla="*/ 579 h 959"/>
                <a:gd name="T10" fmla="*/ 1677 w 1678"/>
                <a:gd name="T11" fmla="*/ 95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959">
                  <a:moveTo>
                    <a:pt x="1677" y="958"/>
                  </a:moveTo>
                  <a:lnTo>
                    <a:pt x="1677" y="958"/>
                  </a:lnTo>
                  <a:cubicBezTo>
                    <a:pt x="1078" y="958"/>
                    <a:pt x="479" y="719"/>
                    <a:pt x="0" y="259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659" y="399"/>
                    <a:pt x="1178" y="579"/>
                    <a:pt x="1677" y="579"/>
                  </a:cubicBezTo>
                  <a:lnTo>
                    <a:pt x="1677" y="95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C165B07-CCDD-6C41-8A5A-D6B09CCC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5791" y="8938122"/>
              <a:ext cx="871627" cy="497744"/>
            </a:xfrm>
            <a:custGeom>
              <a:avLst/>
              <a:gdLst>
                <a:gd name="T0" fmla="*/ 1676 w 1677"/>
                <a:gd name="T1" fmla="*/ 259 h 959"/>
                <a:gd name="T2" fmla="*/ 1676 w 1677"/>
                <a:gd name="T3" fmla="*/ 259 h 959"/>
                <a:gd name="T4" fmla="*/ 0 w 1677"/>
                <a:gd name="T5" fmla="*/ 958 h 959"/>
                <a:gd name="T6" fmla="*/ 0 w 1677"/>
                <a:gd name="T7" fmla="*/ 579 h 959"/>
                <a:gd name="T8" fmla="*/ 1417 w 1677"/>
                <a:gd name="T9" fmla="*/ 0 h 959"/>
                <a:gd name="T10" fmla="*/ 1676 w 1677"/>
                <a:gd name="T11" fmla="*/ 2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7" h="959">
                  <a:moveTo>
                    <a:pt x="1676" y="259"/>
                  </a:moveTo>
                  <a:lnTo>
                    <a:pt x="1676" y="259"/>
                  </a:lnTo>
                  <a:cubicBezTo>
                    <a:pt x="1257" y="699"/>
                    <a:pt x="658" y="958"/>
                    <a:pt x="0" y="958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558" y="579"/>
                    <a:pt x="1058" y="360"/>
                    <a:pt x="1417" y="0"/>
                  </a:cubicBezTo>
                  <a:lnTo>
                    <a:pt x="1676" y="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C27774B-ACAD-5441-B201-069D511E4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2087" y="8201826"/>
              <a:ext cx="497744" cy="871627"/>
            </a:xfrm>
            <a:custGeom>
              <a:avLst/>
              <a:gdLst>
                <a:gd name="T0" fmla="*/ 958 w 959"/>
                <a:gd name="T1" fmla="*/ 0 h 1677"/>
                <a:gd name="T2" fmla="*/ 958 w 959"/>
                <a:gd name="T3" fmla="*/ 0 h 1677"/>
                <a:gd name="T4" fmla="*/ 259 w 959"/>
                <a:gd name="T5" fmla="*/ 1676 h 1677"/>
                <a:gd name="T6" fmla="*/ 0 w 959"/>
                <a:gd name="T7" fmla="*/ 1417 h 1677"/>
                <a:gd name="T8" fmla="*/ 579 w 959"/>
                <a:gd name="T9" fmla="*/ 0 h 1677"/>
                <a:gd name="T10" fmla="*/ 958 w 959"/>
                <a:gd name="T1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9" h="1677">
                  <a:moveTo>
                    <a:pt x="958" y="0"/>
                  </a:moveTo>
                  <a:lnTo>
                    <a:pt x="958" y="0"/>
                  </a:lnTo>
                  <a:cubicBezTo>
                    <a:pt x="958" y="618"/>
                    <a:pt x="719" y="1217"/>
                    <a:pt x="259" y="1676"/>
                  </a:cubicBezTo>
                  <a:cubicBezTo>
                    <a:pt x="0" y="1417"/>
                    <a:pt x="0" y="1417"/>
                    <a:pt x="0" y="1417"/>
                  </a:cubicBezTo>
                  <a:cubicBezTo>
                    <a:pt x="399" y="1037"/>
                    <a:pt x="579" y="518"/>
                    <a:pt x="579" y="0"/>
                  </a:cubicBezTo>
                  <a:lnTo>
                    <a:pt x="95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FEDD92F-C5D3-DA47-9F78-5F8CF6D88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2087" y="7327906"/>
              <a:ext cx="497744" cy="873920"/>
            </a:xfrm>
            <a:custGeom>
              <a:avLst/>
              <a:gdLst>
                <a:gd name="T0" fmla="*/ 259 w 959"/>
                <a:gd name="T1" fmla="*/ 0 h 1678"/>
                <a:gd name="T2" fmla="*/ 259 w 959"/>
                <a:gd name="T3" fmla="*/ 0 h 1678"/>
                <a:gd name="T4" fmla="*/ 958 w 959"/>
                <a:gd name="T5" fmla="*/ 1677 h 1678"/>
                <a:gd name="T6" fmla="*/ 579 w 959"/>
                <a:gd name="T7" fmla="*/ 1677 h 1678"/>
                <a:gd name="T8" fmla="*/ 0 w 959"/>
                <a:gd name="T9" fmla="*/ 280 h 1678"/>
                <a:gd name="T10" fmla="*/ 259 w 959"/>
                <a:gd name="T11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9" h="1678">
                  <a:moveTo>
                    <a:pt x="259" y="0"/>
                  </a:moveTo>
                  <a:lnTo>
                    <a:pt x="259" y="0"/>
                  </a:lnTo>
                  <a:cubicBezTo>
                    <a:pt x="699" y="439"/>
                    <a:pt x="958" y="1038"/>
                    <a:pt x="958" y="1677"/>
                  </a:cubicBezTo>
                  <a:cubicBezTo>
                    <a:pt x="579" y="1677"/>
                    <a:pt x="579" y="1677"/>
                    <a:pt x="579" y="1677"/>
                  </a:cubicBezTo>
                  <a:cubicBezTo>
                    <a:pt x="579" y="1138"/>
                    <a:pt x="360" y="639"/>
                    <a:pt x="0" y="280"/>
                  </a:cubicBezTo>
                  <a:lnTo>
                    <a:pt x="25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F6C242D9-A71C-AF42-98AC-4DB6B699D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5791" y="6974668"/>
              <a:ext cx="871627" cy="500039"/>
            </a:xfrm>
            <a:custGeom>
              <a:avLst/>
              <a:gdLst>
                <a:gd name="T0" fmla="*/ 0 w 1677"/>
                <a:gd name="T1" fmla="*/ 0 h 960"/>
                <a:gd name="T2" fmla="*/ 0 w 1677"/>
                <a:gd name="T3" fmla="*/ 0 h 960"/>
                <a:gd name="T4" fmla="*/ 1676 w 1677"/>
                <a:gd name="T5" fmla="*/ 679 h 960"/>
                <a:gd name="T6" fmla="*/ 1417 w 1677"/>
                <a:gd name="T7" fmla="*/ 959 h 960"/>
                <a:gd name="T8" fmla="*/ 0 w 1677"/>
                <a:gd name="T9" fmla="*/ 359 h 960"/>
                <a:gd name="T10" fmla="*/ 0 w 1677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7" h="960">
                  <a:moveTo>
                    <a:pt x="0" y="0"/>
                  </a:moveTo>
                  <a:lnTo>
                    <a:pt x="0" y="0"/>
                  </a:lnTo>
                  <a:cubicBezTo>
                    <a:pt x="618" y="0"/>
                    <a:pt x="1217" y="220"/>
                    <a:pt x="1676" y="679"/>
                  </a:cubicBezTo>
                  <a:cubicBezTo>
                    <a:pt x="1417" y="959"/>
                    <a:pt x="1417" y="959"/>
                    <a:pt x="1417" y="959"/>
                  </a:cubicBezTo>
                  <a:cubicBezTo>
                    <a:pt x="1037" y="559"/>
                    <a:pt x="518" y="359"/>
                    <a:pt x="0" y="359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CuadroTexto 552">
              <a:extLst>
                <a:ext uri="{FF2B5EF4-FFF2-40B4-BE49-F238E27FC236}">
                  <a16:creationId xmlns:a16="http://schemas.microsoft.com/office/drawing/2014/main" id="{1ED47C66-C8ED-8749-978C-DA808D9AE37E}"/>
                </a:ext>
              </a:extLst>
            </p:cNvPr>
            <p:cNvSpPr txBox="1"/>
            <p:nvPr/>
          </p:nvSpPr>
          <p:spPr>
            <a:xfrm>
              <a:off x="10742716" y="4824967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A</a:t>
              </a:r>
            </a:p>
          </p:txBody>
        </p:sp>
        <p:sp>
          <p:nvSpPr>
            <p:cNvPr id="71" name="CuadroTexto 552">
              <a:extLst>
                <a:ext uri="{FF2B5EF4-FFF2-40B4-BE49-F238E27FC236}">
                  <a16:creationId xmlns:a16="http://schemas.microsoft.com/office/drawing/2014/main" id="{C95AC80B-A7D1-E248-93E2-2B3D2E96205C}"/>
                </a:ext>
              </a:extLst>
            </p:cNvPr>
            <p:cNvSpPr txBox="1"/>
            <p:nvPr/>
          </p:nvSpPr>
          <p:spPr>
            <a:xfrm>
              <a:off x="13207418" y="4824967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B</a:t>
              </a:r>
            </a:p>
          </p:txBody>
        </p:sp>
        <p:sp>
          <p:nvSpPr>
            <p:cNvPr id="72" name="CuadroTexto 552">
              <a:extLst>
                <a:ext uri="{FF2B5EF4-FFF2-40B4-BE49-F238E27FC236}">
                  <a16:creationId xmlns:a16="http://schemas.microsoft.com/office/drawing/2014/main" id="{0CCA266D-6D7E-6246-BF14-254E53118CF0}"/>
                </a:ext>
              </a:extLst>
            </p:cNvPr>
            <p:cNvSpPr txBox="1"/>
            <p:nvPr/>
          </p:nvSpPr>
          <p:spPr>
            <a:xfrm>
              <a:off x="13046687" y="10592154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E</a:t>
              </a:r>
            </a:p>
          </p:txBody>
        </p:sp>
        <p:sp>
          <p:nvSpPr>
            <p:cNvPr id="73" name="CuadroTexto 552">
              <a:extLst>
                <a:ext uri="{FF2B5EF4-FFF2-40B4-BE49-F238E27FC236}">
                  <a16:creationId xmlns:a16="http://schemas.microsoft.com/office/drawing/2014/main" id="{88E34F78-04C8-E94B-8E61-168474DFDB36}"/>
                </a:ext>
              </a:extLst>
            </p:cNvPr>
            <p:cNvSpPr txBox="1"/>
            <p:nvPr/>
          </p:nvSpPr>
          <p:spPr>
            <a:xfrm>
              <a:off x="14772050" y="8839393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D</a:t>
              </a:r>
            </a:p>
          </p:txBody>
        </p:sp>
        <p:sp>
          <p:nvSpPr>
            <p:cNvPr id="74" name="CuadroTexto 552">
              <a:extLst>
                <a:ext uri="{FF2B5EF4-FFF2-40B4-BE49-F238E27FC236}">
                  <a16:creationId xmlns:a16="http://schemas.microsoft.com/office/drawing/2014/main" id="{D8A0AB30-8EE9-614C-8CF0-41B6D84B97F9}"/>
                </a:ext>
              </a:extLst>
            </p:cNvPr>
            <p:cNvSpPr txBox="1"/>
            <p:nvPr/>
          </p:nvSpPr>
          <p:spPr>
            <a:xfrm>
              <a:off x="14843043" y="6548552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C</a:t>
              </a:r>
            </a:p>
          </p:txBody>
        </p:sp>
        <p:sp>
          <p:nvSpPr>
            <p:cNvPr id="75" name="CuadroTexto 552">
              <a:extLst>
                <a:ext uri="{FF2B5EF4-FFF2-40B4-BE49-F238E27FC236}">
                  <a16:creationId xmlns:a16="http://schemas.microsoft.com/office/drawing/2014/main" id="{B0D09304-28EF-3D4C-A655-27B5CA668DD1}"/>
                </a:ext>
              </a:extLst>
            </p:cNvPr>
            <p:cNvSpPr txBox="1"/>
            <p:nvPr/>
          </p:nvSpPr>
          <p:spPr>
            <a:xfrm>
              <a:off x="10715118" y="10437616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F</a:t>
              </a:r>
            </a:p>
          </p:txBody>
        </p:sp>
        <p:sp>
          <p:nvSpPr>
            <p:cNvPr id="76" name="CuadroTexto 552">
              <a:extLst>
                <a:ext uri="{FF2B5EF4-FFF2-40B4-BE49-F238E27FC236}">
                  <a16:creationId xmlns:a16="http://schemas.microsoft.com/office/drawing/2014/main" id="{438508A2-33D2-6F4A-968A-C8D16E3FCABE}"/>
                </a:ext>
              </a:extLst>
            </p:cNvPr>
            <p:cNvSpPr txBox="1"/>
            <p:nvPr/>
          </p:nvSpPr>
          <p:spPr>
            <a:xfrm>
              <a:off x="9013318" y="8812016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G</a:t>
              </a:r>
            </a:p>
          </p:txBody>
        </p:sp>
        <p:sp>
          <p:nvSpPr>
            <p:cNvPr id="77" name="CuadroTexto 552">
              <a:extLst>
                <a:ext uri="{FF2B5EF4-FFF2-40B4-BE49-F238E27FC236}">
                  <a16:creationId xmlns:a16="http://schemas.microsoft.com/office/drawing/2014/main" id="{7700A974-5733-0B4D-B043-C8C8F7452D9B}"/>
                </a:ext>
              </a:extLst>
            </p:cNvPr>
            <p:cNvSpPr txBox="1"/>
            <p:nvPr/>
          </p:nvSpPr>
          <p:spPr>
            <a:xfrm>
              <a:off x="8911718" y="6551416"/>
              <a:ext cx="944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Heavy" charset="0"/>
                </a:rPr>
                <a:t>H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0F752FF-3BF0-CA48-9619-128680C5A76D}"/>
              </a:ext>
            </a:extLst>
          </p:cNvPr>
          <p:cNvSpPr txBox="1"/>
          <p:nvPr/>
        </p:nvSpPr>
        <p:spPr>
          <a:xfrm>
            <a:off x="14151866" y="3676158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610AE3-C2F0-3A45-B42C-E42BB13757F7}"/>
              </a:ext>
            </a:extLst>
          </p:cNvPr>
          <p:cNvSpPr txBox="1"/>
          <p:nvPr/>
        </p:nvSpPr>
        <p:spPr>
          <a:xfrm>
            <a:off x="16361666" y="5987243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D56ACF-936B-7E40-BFDE-D135A12214CB}"/>
              </a:ext>
            </a:extLst>
          </p:cNvPr>
          <p:cNvSpPr txBox="1"/>
          <p:nvPr/>
        </p:nvSpPr>
        <p:spPr>
          <a:xfrm>
            <a:off x="16361666" y="9254221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4FD829-08BC-4542-8755-0C7E927F544E}"/>
              </a:ext>
            </a:extLst>
          </p:cNvPr>
          <p:cNvSpPr txBox="1"/>
          <p:nvPr/>
        </p:nvSpPr>
        <p:spPr>
          <a:xfrm>
            <a:off x="14151866" y="11644370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36E1FE-81ED-864B-8EBD-5EE80F96F3BF}"/>
              </a:ext>
            </a:extLst>
          </p:cNvPr>
          <p:cNvSpPr txBox="1"/>
          <p:nvPr/>
        </p:nvSpPr>
        <p:spPr>
          <a:xfrm flipH="1">
            <a:off x="5083583" y="3676158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81A1CE-AC1A-4048-ADDF-540C0B4C6656}"/>
              </a:ext>
            </a:extLst>
          </p:cNvPr>
          <p:cNvSpPr txBox="1"/>
          <p:nvPr/>
        </p:nvSpPr>
        <p:spPr>
          <a:xfrm flipH="1">
            <a:off x="2873783" y="5987243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CB3E1B-3415-DA49-A4C5-805B60D608EB}"/>
              </a:ext>
            </a:extLst>
          </p:cNvPr>
          <p:cNvSpPr txBox="1"/>
          <p:nvPr/>
        </p:nvSpPr>
        <p:spPr>
          <a:xfrm flipH="1">
            <a:off x="2873783" y="9254221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05D271-6258-844F-B53B-844C91D4DEB2}"/>
              </a:ext>
            </a:extLst>
          </p:cNvPr>
          <p:cNvSpPr txBox="1"/>
          <p:nvPr/>
        </p:nvSpPr>
        <p:spPr>
          <a:xfrm flipH="1">
            <a:off x="5083583" y="11644370"/>
            <a:ext cx="5453167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8DE08517-A2F0-0149-89CB-6CA643CE0B53}"/>
              </a:ext>
            </a:extLst>
          </p:cNvPr>
          <p:cNvSpPr txBox="1"/>
          <p:nvPr/>
        </p:nvSpPr>
        <p:spPr>
          <a:xfrm>
            <a:off x="7624145" y="1022190"/>
            <a:ext cx="9129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Bull’s Eye Diagrams</a:t>
            </a:r>
          </a:p>
        </p:txBody>
      </p:sp>
    </p:spTree>
    <p:extLst>
      <p:ext uri="{BB962C8B-B14F-4D97-AF65-F5344CB8AC3E}">
        <p14:creationId xmlns:p14="http://schemas.microsoft.com/office/powerpoint/2010/main" val="241981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3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59BF92"/>
      </a:accent1>
      <a:accent2>
        <a:srgbClr val="9FCB3F"/>
      </a:accent2>
      <a:accent3>
        <a:srgbClr val="15B6E1"/>
      </a:accent3>
      <a:accent4>
        <a:srgbClr val="58C5D5"/>
      </a:accent4>
      <a:accent5>
        <a:srgbClr val="385D96"/>
      </a:accent5>
      <a:accent6>
        <a:srgbClr val="9FCB3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96434</TotalTime>
  <Words>824</Words>
  <Application>Microsoft Macintosh PowerPoint</Application>
  <PresentationFormat>Custom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17501</cp:revision>
  <dcterms:created xsi:type="dcterms:W3CDTF">2014-11-12T21:47:38Z</dcterms:created>
  <dcterms:modified xsi:type="dcterms:W3CDTF">2020-01-22T15:21:25Z</dcterms:modified>
  <cp:category/>
</cp:coreProperties>
</file>