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49" r:id="rId2"/>
    <p:sldId id="4350" r:id="rId3"/>
    <p:sldId id="4351" r:id="rId4"/>
    <p:sldId id="4352" r:id="rId5"/>
    <p:sldId id="4353" r:id="rId6"/>
    <p:sldId id="4354" r:id="rId7"/>
    <p:sldId id="4355" r:id="rId8"/>
    <p:sldId id="435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5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368" y="20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68ACC5-F970-4245-A8D2-095955495636}"/>
              </a:ext>
            </a:extLst>
          </p:cNvPr>
          <p:cNvGrpSpPr/>
          <p:nvPr/>
        </p:nvGrpSpPr>
        <p:grpSpPr>
          <a:xfrm>
            <a:off x="2177724" y="10916157"/>
            <a:ext cx="5233233" cy="1588750"/>
            <a:chOff x="2197209" y="4655883"/>
            <a:chExt cx="5233233" cy="158875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BF20AC4-9D28-7340-84DB-8178729F6576}"/>
                </a:ext>
              </a:extLst>
            </p:cNvPr>
            <p:cNvSpPr txBox="1"/>
            <p:nvPr/>
          </p:nvSpPr>
          <p:spPr>
            <a:xfrm>
              <a:off x="2197209" y="5249228"/>
              <a:ext cx="5233231" cy="9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A31D190-4908-014D-B637-F8DE4EE92BF2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2D36CE2-D043-1748-A652-D08F619218FF}"/>
              </a:ext>
            </a:extLst>
          </p:cNvPr>
          <p:cNvGrpSpPr/>
          <p:nvPr/>
        </p:nvGrpSpPr>
        <p:grpSpPr>
          <a:xfrm>
            <a:off x="9572207" y="10916157"/>
            <a:ext cx="5233233" cy="1588750"/>
            <a:chOff x="2197209" y="7520229"/>
            <a:chExt cx="5233233" cy="158875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7C90AC7-5805-0A4B-B51C-76F2420DAC35}"/>
                </a:ext>
              </a:extLst>
            </p:cNvPr>
            <p:cNvSpPr txBox="1"/>
            <p:nvPr/>
          </p:nvSpPr>
          <p:spPr>
            <a:xfrm>
              <a:off x="2197209" y="8113574"/>
              <a:ext cx="5233231" cy="9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8B4E98E-45C3-3644-9C74-C061D5DEF02B}"/>
                </a:ext>
              </a:extLst>
            </p:cNvPr>
            <p:cNvSpPr/>
            <p:nvPr/>
          </p:nvSpPr>
          <p:spPr>
            <a:xfrm>
              <a:off x="2197210" y="7520229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23E9918-2789-9E41-AEDE-2FC8FEEA51B4}"/>
              </a:ext>
            </a:extLst>
          </p:cNvPr>
          <p:cNvGrpSpPr/>
          <p:nvPr/>
        </p:nvGrpSpPr>
        <p:grpSpPr>
          <a:xfrm>
            <a:off x="16966688" y="10916157"/>
            <a:ext cx="5233233" cy="1588750"/>
            <a:chOff x="2197209" y="10295895"/>
            <a:chExt cx="5233233" cy="158875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A7C4791-CE94-5643-9268-5EA27F9286F8}"/>
                </a:ext>
              </a:extLst>
            </p:cNvPr>
            <p:cNvSpPr txBox="1"/>
            <p:nvPr/>
          </p:nvSpPr>
          <p:spPr>
            <a:xfrm>
              <a:off x="2197209" y="10889240"/>
              <a:ext cx="5233231" cy="9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AE34C59-5B59-A54A-9E42-E0B679DCE259}"/>
                </a:ext>
              </a:extLst>
            </p:cNvPr>
            <p:cNvSpPr/>
            <p:nvPr/>
          </p:nvSpPr>
          <p:spPr>
            <a:xfrm>
              <a:off x="2197210" y="1029589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C</a:t>
              </a:r>
              <a:endPara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3728D7-D193-9E40-A38F-4DD43C36317C}"/>
              </a:ext>
            </a:extLst>
          </p:cNvPr>
          <p:cNvGrpSpPr/>
          <p:nvPr/>
        </p:nvGrpSpPr>
        <p:grpSpPr>
          <a:xfrm>
            <a:off x="4091682" y="3922295"/>
            <a:ext cx="16194280" cy="6276950"/>
            <a:chOff x="4618259" y="3922295"/>
            <a:chExt cx="16194280" cy="62769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6BB471-167C-6642-AF24-BBB89F1996D0}"/>
                </a:ext>
              </a:extLst>
            </p:cNvPr>
            <p:cNvGrpSpPr/>
            <p:nvPr/>
          </p:nvGrpSpPr>
          <p:grpSpPr>
            <a:xfrm>
              <a:off x="4618259" y="3922295"/>
              <a:ext cx="16194280" cy="6276950"/>
              <a:chOff x="3495370" y="3922295"/>
              <a:chExt cx="16194280" cy="627695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467B293-E354-444B-B5EC-A67DA80A0822}"/>
                  </a:ext>
                </a:extLst>
              </p:cNvPr>
              <p:cNvGrpSpPr/>
              <p:nvPr/>
            </p:nvGrpSpPr>
            <p:grpSpPr>
              <a:xfrm>
                <a:off x="3495370" y="3922295"/>
                <a:ext cx="6276950" cy="6276950"/>
                <a:chOff x="8337798" y="4239545"/>
                <a:chExt cx="7702054" cy="7702054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1A9461C-9164-B94B-A076-12028361295C}"/>
                    </a:ext>
                  </a:extLst>
                </p:cNvPr>
                <p:cNvSpPr/>
                <p:nvPr/>
              </p:nvSpPr>
              <p:spPr>
                <a:xfrm>
                  <a:off x="8337798" y="4239545"/>
                  <a:ext cx="7702054" cy="7702054"/>
                </a:xfrm>
                <a:prstGeom prst="ellipse">
                  <a:avLst/>
                </a:prstGeom>
                <a:solidFill>
                  <a:schemeClr val="accent1"/>
                </a:solidFill>
                <a:ln w="127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4D4510A-7C6E-724F-B71B-57779D46F7C0}"/>
                    </a:ext>
                  </a:extLst>
                </p:cNvPr>
                <p:cNvSpPr/>
                <p:nvPr/>
              </p:nvSpPr>
              <p:spPr>
                <a:xfrm>
                  <a:off x="9406853" y="5308600"/>
                  <a:ext cx="5563944" cy="5563944"/>
                </a:xfrm>
                <a:prstGeom prst="ellipse">
                  <a:avLst/>
                </a:prstGeom>
                <a:solidFill>
                  <a:schemeClr val="accent2"/>
                </a:solidFill>
                <a:ln w="127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95417EC-4B7F-6E4A-9CDD-A9E2DA35D757}"/>
                    </a:ext>
                  </a:extLst>
                </p:cNvPr>
                <p:cNvSpPr/>
                <p:nvPr/>
              </p:nvSpPr>
              <p:spPr>
                <a:xfrm>
                  <a:off x="10399039" y="6300788"/>
                  <a:ext cx="3579572" cy="3579570"/>
                </a:xfrm>
                <a:prstGeom prst="ellipse">
                  <a:avLst/>
                </a:prstGeom>
                <a:solidFill>
                  <a:schemeClr val="accent3"/>
                </a:solidFill>
                <a:ln w="127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3979A3F-0297-2B4F-888E-101F08501C51}"/>
                    </a:ext>
                  </a:extLst>
                </p:cNvPr>
                <p:cNvSpPr/>
                <p:nvPr/>
              </p:nvSpPr>
              <p:spPr>
                <a:xfrm>
                  <a:off x="11413452" y="7315200"/>
                  <a:ext cx="1550744" cy="1550744"/>
                </a:xfrm>
                <a:prstGeom prst="ellipse">
                  <a:avLst/>
                </a:prstGeom>
                <a:solidFill>
                  <a:schemeClr val="tx2"/>
                </a:solidFill>
                <a:ln w="127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447897D-0A1B-E641-9336-F909CF13C513}"/>
                    </a:ext>
                  </a:extLst>
                </p:cNvPr>
                <p:cNvSpPr txBox="1"/>
                <p:nvPr/>
              </p:nvSpPr>
              <p:spPr>
                <a:xfrm>
                  <a:off x="13109039" y="7828961"/>
                  <a:ext cx="777263" cy="642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C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6C332CE-3B08-F949-81E1-2CE68861BF54}"/>
                    </a:ext>
                  </a:extLst>
                </p:cNvPr>
                <p:cNvSpPr txBox="1"/>
                <p:nvPr/>
              </p:nvSpPr>
              <p:spPr>
                <a:xfrm>
                  <a:off x="14131015" y="7828961"/>
                  <a:ext cx="777263" cy="642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B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EB39280-6562-0848-BA38-599CD82ACC5C}"/>
                    </a:ext>
                  </a:extLst>
                </p:cNvPr>
                <p:cNvSpPr txBox="1"/>
                <p:nvPr/>
              </p:nvSpPr>
              <p:spPr>
                <a:xfrm>
                  <a:off x="15115640" y="7828961"/>
                  <a:ext cx="777263" cy="642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EC16B3A-9414-754F-AD9E-9906359BC064}"/>
                  </a:ext>
                </a:extLst>
              </p:cNvPr>
              <p:cNvGrpSpPr/>
              <p:nvPr/>
            </p:nvGrpSpPr>
            <p:grpSpPr>
              <a:xfrm>
                <a:off x="10974380" y="4133272"/>
                <a:ext cx="8715270" cy="5854993"/>
                <a:chOff x="10375424" y="3582910"/>
                <a:chExt cx="8715270" cy="585499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7948B00-9FD4-FF44-8522-C5704ED3F70D}"/>
                    </a:ext>
                  </a:extLst>
                </p:cNvPr>
                <p:cNvGrpSpPr/>
                <p:nvPr/>
              </p:nvGrpSpPr>
              <p:grpSpPr>
                <a:xfrm>
                  <a:off x="10375424" y="3582910"/>
                  <a:ext cx="8715270" cy="2712680"/>
                  <a:chOff x="14022226" y="3784161"/>
                  <a:chExt cx="8715270" cy="2712680"/>
                </a:xfrm>
              </p:grpSpPr>
              <p:sp>
                <p:nvSpPr>
                  <p:cNvPr id="155" name="Right Arrow 154">
                    <a:extLst>
                      <a:ext uri="{FF2B5EF4-FFF2-40B4-BE49-F238E27FC236}">
                        <a16:creationId xmlns:a16="http://schemas.microsoft.com/office/drawing/2014/main" id="{4F038A96-9B9E-D142-AB4C-00B6B37D55D4}"/>
                      </a:ext>
                    </a:extLst>
                  </p:cNvPr>
                  <p:cNvSpPr/>
                  <p:nvPr/>
                </p:nvSpPr>
                <p:spPr>
                  <a:xfrm>
                    <a:off x="14772400" y="3784161"/>
                    <a:ext cx="7965096" cy="2712680"/>
                  </a:xfrm>
                  <a:prstGeom prst="rightArrow">
                    <a:avLst>
                      <a:gd name="adj1" fmla="val 69608"/>
                      <a:gd name="adj2" fmla="val 50000"/>
                    </a:avLst>
                  </a:prstGeom>
                  <a:solidFill>
                    <a:schemeClr val="bg1">
                      <a:lumMod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635EA1FA-73C8-5948-892E-355851133BC4}"/>
                      </a:ext>
                    </a:extLst>
                  </p:cNvPr>
                  <p:cNvSpPr/>
                  <p:nvPr/>
                </p:nvSpPr>
                <p:spPr>
                  <a:xfrm>
                    <a:off x="14022226" y="4390327"/>
                    <a:ext cx="1500348" cy="1500346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3B019B7F-F1CE-F945-A214-7126FAE542DA}"/>
                    </a:ext>
                  </a:extLst>
                </p:cNvPr>
                <p:cNvGrpSpPr/>
                <p:nvPr/>
              </p:nvGrpSpPr>
              <p:grpSpPr>
                <a:xfrm>
                  <a:off x="10375424" y="6725223"/>
                  <a:ext cx="8715270" cy="2712680"/>
                  <a:chOff x="14022226" y="3784161"/>
                  <a:chExt cx="8715270" cy="2712680"/>
                </a:xfrm>
              </p:grpSpPr>
              <p:sp>
                <p:nvSpPr>
                  <p:cNvPr id="161" name="Right Arrow 160">
                    <a:extLst>
                      <a:ext uri="{FF2B5EF4-FFF2-40B4-BE49-F238E27FC236}">
                        <a16:creationId xmlns:a16="http://schemas.microsoft.com/office/drawing/2014/main" id="{9765B959-EEEA-934A-ABB2-76B9EA4DEA83}"/>
                      </a:ext>
                    </a:extLst>
                  </p:cNvPr>
                  <p:cNvSpPr/>
                  <p:nvPr/>
                </p:nvSpPr>
                <p:spPr>
                  <a:xfrm>
                    <a:off x="14772400" y="3784161"/>
                    <a:ext cx="7965096" cy="2712680"/>
                  </a:xfrm>
                  <a:prstGeom prst="rightArrow">
                    <a:avLst>
                      <a:gd name="adj1" fmla="val 69608"/>
                      <a:gd name="adj2" fmla="val 50000"/>
                    </a:avLst>
                  </a:prstGeom>
                  <a:solidFill>
                    <a:schemeClr val="bg1">
                      <a:lumMod val="50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1A495F25-8C7B-CB48-8EA1-969D582CA571}"/>
                      </a:ext>
                    </a:extLst>
                  </p:cNvPr>
                  <p:cNvSpPr/>
                  <p:nvPr/>
                </p:nvSpPr>
                <p:spPr>
                  <a:xfrm>
                    <a:off x="14022226" y="4390327"/>
                    <a:ext cx="1500348" cy="150034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1D436BA-6B75-8C45-9031-652A8864444A}"/>
                </a:ext>
              </a:extLst>
            </p:cNvPr>
            <p:cNvSpPr txBox="1"/>
            <p:nvPr/>
          </p:nvSpPr>
          <p:spPr>
            <a:xfrm>
              <a:off x="14061885" y="4971206"/>
              <a:ext cx="5233231" cy="9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07A6086-F975-4944-8B35-FA49AAB1E316}"/>
                </a:ext>
              </a:extLst>
            </p:cNvPr>
            <p:cNvSpPr txBox="1"/>
            <p:nvPr/>
          </p:nvSpPr>
          <p:spPr>
            <a:xfrm>
              <a:off x="14061885" y="8111971"/>
              <a:ext cx="5233231" cy="9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416D001-BD86-AE46-B969-14733FBA52EC}"/>
              </a:ext>
            </a:extLst>
          </p:cNvPr>
          <p:cNvGrpSpPr/>
          <p:nvPr/>
        </p:nvGrpSpPr>
        <p:grpSpPr>
          <a:xfrm>
            <a:off x="11981225" y="5225513"/>
            <a:ext cx="679282" cy="607806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4544007C-EAD7-D14C-AE0D-34E6CCA424D7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37090B2C-CE74-1D47-98BF-F22678B184B1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E672EF4-27B9-274C-A32B-E86A2DD1263F}"/>
              </a:ext>
            </a:extLst>
          </p:cNvPr>
          <p:cNvGrpSpPr/>
          <p:nvPr/>
        </p:nvGrpSpPr>
        <p:grpSpPr>
          <a:xfrm>
            <a:off x="11943387" y="8257448"/>
            <a:ext cx="754958" cy="748952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144C86B-46AA-A845-A11C-3FAB44E0F8C1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012E5E-AD99-7C4B-BFB8-0DEFAF2728F3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8B1637F9-CDA5-EC46-B013-B85E2D79F69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00B908D2-52B6-4C4D-9326-FFA8B6129E10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64175434-7613-DD42-946E-4B25E4FCB54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23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AC9875-4A23-234B-800D-FFAD90694F79}"/>
              </a:ext>
            </a:extLst>
          </p:cNvPr>
          <p:cNvGrpSpPr/>
          <p:nvPr/>
        </p:nvGrpSpPr>
        <p:grpSpPr>
          <a:xfrm>
            <a:off x="13238692" y="3716507"/>
            <a:ext cx="8728322" cy="8401674"/>
            <a:chOff x="7824664" y="3927522"/>
            <a:chExt cx="8728322" cy="8401674"/>
          </a:xfrm>
        </p:grpSpPr>
        <p:sp>
          <p:nvSpPr>
            <p:cNvPr id="40" name="Freeform 160">
              <a:extLst>
                <a:ext uri="{FF2B5EF4-FFF2-40B4-BE49-F238E27FC236}">
                  <a16:creationId xmlns:a16="http://schemas.microsoft.com/office/drawing/2014/main" id="{54FC73AE-23EF-8840-B00F-EF8D5F855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5869" y="4624783"/>
              <a:ext cx="4529053" cy="3247601"/>
            </a:xfrm>
            <a:custGeom>
              <a:avLst/>
              <a:gdLst>
                <a:gd name="T0" fmla="*/ 3176 w 6361"/>
                <a:gd name="T1" fmla="*/ 4355 h 4558"/>
                <a:gd name="T2" fmla="*/ 3176 w 6361"/>
                <a:gd name="T3" fmla="*/ 4355 h 4558"/>
                <a:gd name="T4" fmla="*/ 2560 w 6361"/>
                <a:gd name="T5" fmla="*/ 4557 h 4558"/>
                <a:gd name="T6" fmla="*/ 0 w 6361"/>
                <a:gd name="T7" fmla="*/ 1039 h 4558"/>
                <a:gd name="T8" fmla="*/ 3176 w 6361"/>
                <a:gd name="T9" fmla="*/ 0 h 4558"/>
                <a:gd name="T10" fmla="*/ 6360 w 6361"/>
                <a:gd name="T11" fmla="*/ 1039 h 4558"/>
                <a:gd name="T12" fmla="*/ 3800 w 6361"/>
                <a:gd name="T13" fmla="*/ 4557 h 4558"/>
                <a:gd name="T14" fmla="*/ 3176 w 6361"/>
                <a:gd name="T15" fmla="*/ 4355 h 4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1" h="4558">
                  <a:moveTo>
                    <a:pt x="3176" y="4355"/>
                  </a:moveTo>
                  <a:lnTo>
                    <a:pt x="3176" y="4355"/>
                  </a:lnTo>
                  <a:cubicBezTo>
                    <a:pt x="2947" y="4355"/>
                    <a:pt x="2727" y="4425"/>
                    <a:pt x="2560" y="4557"/>
                  </a:cubicBezTo>
                  <a:cubicBezTo>
                    <a:pt x="0" y="1039"/>
                    <a:pt x="0" y="1039"/>
                    <a:pt x="0" y="1039"/>
                  </a:cubicBezTo>
                  <a:cubicBezTo>
                    <a:pt x="888" y="387"/>
                    <a:pt x="1988" y="0"/>
                    <a:pt x="3176" y="0"/>
                  </a:cubicBezTo>
                  <a:cubicBezTo>
                    <a:pt x="4363" y="0"/>
                    <a:pt x="5463" y="387"/>
                    <a:pt x="6360" y="1039"/>
                  </a:cubicBezTo>
                  <a:cubicBezTo>
                    <a:pt x="3800" y="4557"/>
                    <a:pt x="3800" y="4557"/>
                    <a:pt x="3800" y="4557"/>
                  </a:cubicBezTo>
                  <a:cubicBezTo>
                    <a:pt x="3624" y="4425"/>
                    <a:pt x="3413" y="4355"/>
                    <a:pt x="3176" y="4355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" name="Freeform 161">
              <a:extLst>
                <a:ext uri="{FF2B5EF4-FFF2-40B4-BE49-F238E27FC236}">
                  <a16:creationId xmlns:a16="http://schemas.microsoft.com/office/drawing/2014/main" id="{1EA34130-A729-B941-ABFD-3F21211F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3476" y="5362872"/>
              <a:ext cx="3414065" cy="4302913"/>
            </a:xfrm>
            <a:custGeom>
              <a:avLst/>
              <a:gdLst>
                <a:gd name="T0" fmla="*/ 4354 w 4795"/>
                <a:gd name="T1" fmla="*/ 4370 h 6043"/>
                <a:gd name="T2" fmla="*/ 4354 w 4795"/>
                <a:gd name="T3" fmla="*/ 4370 h 6043"/>
                <a:gd name="T4" fmla="*/ 4407 w 4795"/>
                <a:gd name="T5" fmla="*/ 4696 h 6043"/>
                <a:gd name="T6" fmla="*/ 264 w 4795"/>
                <a:gd name="T7" fmla="*/ 6042 h 6043"/>
                <a:gd name="T8" fmla="*/ 0 w 4795"/>
                <a:gd name="T9" fmla="*/ 4370 h 6043"/>
                <a:gd name="T10" fmla="*/ 2234 w 4795"/>
                <a:gd name="T11" fmla="*/ 0 h 6043"/>
                <a:gd name="T12" fmla="*/ 4794 w 4795"/>
                <a:gd name="T13" fmla="*/ 3518 h 6043"/>
                <a:gd name="T14" fmla="*/ 4354 w 4795"/>
                <a:gd name="T15" fmla="*/ 4370 h 6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95" h="6043">
                  <a:moveTo>
                    <a:pt x="4354" y="4370"/>
                  </a:moveTo>
                  <a:lnTo>
                    <a:pt x="4354" y="4370"/>
                  </a:lnTo>
                  <a:cubicBezTo>
                    <a:pt x="4354" y="4485"/>
                    <a:pt x="4372" y="4599"/>
                    <a:pt x="4407" y="4696"/>
                  </a:cubicBezTo>
                  <a:cubicBezTo>
                    <a:pt x="264" y="6042"/>
                    <a:pt x="264" y="6042"/>
                    <a:pt x="264" y="6042"/>
                  </a:cubicBezTo>
                  <a:cubicBezTo>
                    <a:pt x="96" y="5514"/>
                    <a:pt x="0" y="4951"/>
                    <a:pt x="0" y="4370"/>
                  </a:cubicBezTo>
                  <a:cubicBezTo>
                    <a:pt x="0" y="2577"/>
                    <a:pt x="880" y="976"/>
                    <a:pt x="2234" y="0"/>
                  </a:cubicBezTo>
                  <a:cubicBezTo>
                    <a:pt x="4794" y="3518"/>
                    <a:pt x="4794" y="3518"/>
                    <a:pt x="4794" y="3518"/>
                  </a:cubicBezTo>
                  <a:cubicBezTo>
                    <a:pt x="4530" y="3712"/>
                    <a:pt x="4354" y="4018"/>
                    <a:pt x="4354" y="4370"/>
                  </a:cubicBez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162">
              <a:extLst>
                <a:ext uri="{FF2B5EF4-FFF2-40B4-BE49-F238E27FC236}">
                  <a16:creationId xmlns:a16="http://schemas.microsoft.com/office/drawing/2014/main" id="{0244E102-C19C-6343-B6BF-5B431B749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0109" y="5362872"/>
              <a:ext cx="3407784" cy="4302913"/>
            </a:xfrm>
            <a:custGeom>
              <a:avLst/>
              <a:gdLst>
                <a:gd name="T0" fmla="*/ 440 w 4786"/>
                <a:gd name="T1" fmla="*/ 4370 h 6043"/>
                <a:gd name="T2" fmla="*/ 440 w 4786"/>
                <a:gd name="T3" fmla="*/ 4370 h 6043"/>
                <a:gd name="T4" fmla="*/ 0 w 4786"/>
                <a:gd name="T5" fmla="*/ 3518 h 6043"/>
                <a:gd name="T6" fmla="*/ 2560 w 4786"/>
                <a:gd name="T7" fmla="*/ 0 h 6043"/>
                <a:gd name="T8" fmla="*/ 4785 w 4786"/>
                <a:gd name="T9" fmla="*/ 4370 h 6043"/>
                <a:gd name="T10" fmla="*/ 4521 w 4786"/>
                <a:gd name="T11" fmla="*/ 6042 h 6043"/>
                <a:gd name="T12" fmla="*/ 387 w 4786"/>
                <a:gd name="T13" fmla="*/ 4696 h 6043"/>
                <a:gd name="T14" fmla="*/ 440 w 4786"/>
                <a:gd name="T15" fmla="*/ 4370 h 6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6" h="6043">
                  <a:moveTo>
                    <a:pt x="440" y="4370"/>
                  </a:moveTo>
                  <a:lnTo>
                    <a:pt x="440" y="4370"/>
                  </a:lnTo>
                  <a:cubicBezTo>
                    <a:pt x="440" y="4018"/>
                    <a:pt x="264" y="3712"/>
                    <a:pt x="0" y="3518"/>
                  </a:cubicBezTo>
                  <a:cubicBezTo>
                    <a:pt x="2560" y="0"/>
                    <a:pt x="2560" y="0"/>
                    <a:pt x="2560" y="0"/>
                  </a:cubicBezTo>
                  <a:cubicBezTo>
                    <a:pt x="3905" y="976"/>
                    <a:pt x="4785" y="2577"/>
                    <a:pt x="4785" y="4370"/>
                  </a:cubicBezTo>
                  <a:cubicBezTo>
                    <a:pt x="4785" y="4951"/>
                    <a:pt x="4697" y="5514"/>
                    <a:pt x="4521" y="6042"/>
                  </a:cubicBezTo>
                  <a:cubicBezTo>
                    <a:pt x="387" y="4696"/>
                    <a:pt x="387" y="4696"/>
                    <a:pt x="387" y="4696"/>
                  </a:cubicBezTo>
                  <a:cubicBezTo>
                    <a:pt x="422" y="4599"/>
                    <a:pt x="440" y="4485"/>
                    <a:pt x="440" y="4370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3" name="Freeform 163">
              <a:extLst>
                <a:ext uri="{FF2B5EF4-FFF2-40B4-BE49-F238E27FC236}">
                  <a16:creationId xmlns:a16="http://schemas.microsoft.com/office/drawing/2014/main" id="{484E3215-4C23-F945-B5D5-EAA143202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925" y="8707840"/>
              <a:ext cx="3665331" cy="3621356"/>
            </a:xfrm>
            <a:custGeom>
              <a:avLst/>
              <a:gdLst>
                <a:gd name="T0" fmla="*/ 0 w 5147"/>
                <a:gd name="T1" fmla="*/ 1346 h 5085"/>
                <a:gd name="T2" fmla="*/ 0 w 5147"/>
                <a:gd name="T3" fmla="*/ 1346 h 5085"/>
                <a:gd name="T4" fmla="*/ 4143 w 5147"/>
                <a:gd name="T5" fmla="*/ 0 h 5085"/>
                <a:gd name="T6" fmla="*/ 5146 w 5147"/>
                <a:gd name="T7" fmla="*/ 730 h 5085"/>
                <a:gd name="T8" fmla="*/ 5146 w 5147"/>
                <a:gd name="T9" fmla="*/ 5084 h 5085"/>
                <a:gd name="T10" fmla="*/ 0 w 5147"/>
                <a:gd name="T11" fmla="*/ 1346 h 5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47" h="5085">
                  <a:moveTo>
                    <a:pt x="0" y="1346"/>
                  </a:moveTo>
                  <a:lnTo>
                    <a:pt x="0" y="1346"/>
                  </a:lnTo>
                  <a:cubicBezTo>
                    <a:pt x="4143" y="0"/>
                    <a:pt x="4143" y="0"/>
                    <a:pt x="4143" y="0"/>
                  </a:cubicBezTo>
                  <a:cubicBezTo>
                    <a:pt x="4284" y="431"/>
                    <a:pt x="4679" y="730"/>
                    <a:pt x="5146" y="730"/>
                  </a:cubicBezTo>
                  <a:cubicBezTo>
                    <a:pt x="5146" y="5084"/>
                    <a:pt x="5146" y="5084"/>
                    <a:pt x="5146" y="5084"/>
                  </a:cubicBezTo>
                  <a:cubicBezTo>
                    <a:pt x="2744" y="5084"/>
                    <a:pt x="703" y="3518"/>
                    <a:pt x="0" y="1346"/>
                  </a:cubicBez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Freeform 164">
              <a:extLst>
                <a:ext uri="{FF2B5EF4-FFF2-40B4-BE49-F238E27FC236}">
                  <a16:creationId xmlns:a16="http://schemas.microsoft.com/office/drawing/2014/main" id="{44B212F7-40BA-5C43-80A7-00F18301D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255" y="8707840"/>
              <a:ext cx="3665328" cy="3621356"/>
            </a:xfrm>
            <a:custGeom>
              <a:avLst/>
              <a:gdLst>
                <a:gd name="T0" fmla="*/ 1011 w 5146"/>
                <a:gd name="T1" fmla="*/ 0 h 5085"/>
                <a:gd name="T2" fmla="*/ 1011 w 5146"/>
                <a:gd name="T3" fmla="*/ 0 h 5085"/>
                <a:gd name="T4" fmla="*/ 5145 w 5146"/>
                <a:gd name="T5" fmla="*/ 1346 h 5085"/>
                <a:gd name="T6" fmla="*/ 0 w 5146"/>
                <a:gd name="T7" fmla="*/ 5084 h 5085"/>
                <a:gd name="T8" fmla="*/ 0 w 5146"/>
                <a:gd name="T9" fmla="*/ 730 h 5085"/>
                <a:gd name="T10" fmla="*/ 1011 w 5146"/>
                <a:gd name="T11" fmla="*/ 0 h 5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46" h="5085">
                  <a:moveTo>
                    <a:pt x="1011" y="0"/>
                  </a:moveTo>
                  <a:lnTo>
                    <a:pt x="1011" y="0"/>
                  </a:lnTo>
                  <a:cubicBezTo>
                    <a:pt x="5145" y="1346"/>
                    <a:pt x="5145" y="1346"/>
                    <a:pt x="5145" y="1346"/>
                  </a:cubicBezTo>
                  <a:cubicBezTo>
                    <a:pt x="4441" y="3518"/>
                    <a:pt x="2410" y="5084"/>
                    <a:pt x="0" y="5084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475" y="730"/>
                    <a:pt x="871" y="431"/>
                    <a:pt x="1011" y="0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" name="Freeform 165">
              <a:extLst>
                <a:ext uri="{FF2B5EF4-FFF2-40B4-BE49-F238E27FC236}">
                  <a16:creationId xmlns:a16="http://schemas.microsoft.com/office/drawing/2014/main" id="{11BCDF2F-D7F5-E34E-B158-372D60CB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1380" y="10931535"/>
              <a:ext cx="1397661" cy="1397661"/>
            </a:xfrm>
            <a:custGeom>
              <a:avLst/>
              <a:gdLst>
                <a:gd name="T0" fmla="*/ 1961 w 1962"/>
                <a:gd name="T1" fmla="*/ 985 h 1962"/>
                <a:gd name="T2" fmla="*/ 1961 w 1962"/>
                <a:gd name="T3" fmla="*/ 985 h 1962"/>
                <a:gd name="T4" fmla="*/ 985 w 1962"/>
                <a:gd name="T5" fmla="*/ 0 h 1962"/>
                <a:gd name="T6" fmla="*/ 0 w 1962"/>
                <a:gd name="T7" fmla="*/ 985 h 1962"/>
                <a:gd name="T8" fmla="*/ 985 w 1962"/>
                <a:gd name="T9" fmla="*/ 1961 h 1962"/>
                <a:gd name="T10" fmla="*/ 1961 w 1962"/>
                <a:gd name="T11" fmla="*/ 985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2" h="1962">
                  <a:moveTo>
                    <a:pt x="1961" y="985"/>
                  </a:moveTo>
                  <a:lnTo>
                    <a:pt x="1961" y="985"/>
                  </a:lnTo>
                  <a:cubicBezTo>
                    <a:pt x="1961" y="440"/>
                    <a:pt x="1521" y="0"/>
                    <a:pt x="985" y="0"/>
                  </a:cubicBezTo>
                  <a:cubicBezTo>
                    <a:pt x="440" y="0"/>
                    <a:pt x="0" y="440"/>
                    <a:pt x="0" y="985"/>
                  </a:cubicBezTo>
                  <a:cubicBezTo>
                    <a:pt x="0" y="1521"/>
                    <a:pt x="440" y="1961"/>
                    <a:pt x="985" y="1961"/>
                  </a:cubicBezTo>
                  <a:cubicBezTo>
                    <a:pt x="1521" y="1961"/>
                    <a:pt x="1961" y="1521"/>
                    <a:pt x="1961" y="985"/>
                  </a:cubicBezTo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166">
              <a:extLst>
                <a:ext uri="{FF2B5EF4-FFF2-40B4-BE49-F238E27FC236}">
                  <a16:creationId xmlns:a16="http://schemas.microsoft.com/office/drawing/2014/main" id="{7508D7EA-76E5-034B-8765-834BACE00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2327" y="10931535"/>
              <a:ext cx="1397661" cy="1397661"/>
            </a:xfrm>
            <a:custGeom>
              <a:avLst/>
              <a:gdLst>
                <a:gd name="T0" fmla="*/ 1962 w 1963"/>
                <a:gd name="T1" fmla="*/ 985 h 1962"/>
                <a:gd name="T2" fmla="*/ 1962 w 1963"/>
                <a:gd name="T3" fmla="*/ 985 h 1962"/>
                <a:gd name="T4" fmla="*/ 985 w 1963"/>
                <a:gd name="T5" fmla="*/ 0 h 1962"/>
                <a:gd name="T6" fmla="*/ 0 w 1963"/>
                <a:gd name="T7" fmla="*/ 985 h 1962"/>
                <a:gd name="T8" fmla="*/ 985 w 1963"/>
                <a:gd name="T9" fmla="*/ 1961 h 1962"/>
                <a:gd name="T10" fmla="*/ 1962 w 1963"/>
                <a:gd name="T11" fmla="*/ 985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3" h="1962">
                  <a:moveTo>
                    <a:pt x="1962" y="985"/>
                  </a:moveTo>
                  <a:lnTo>
                    <a:pt x="1962" y="985"/>
                  </a:lnTo>
                  <a:cubicBezTo>
                    <a:pt x="1962" y="440"/>
                    <a:pt x="1522" y="0"/>
                    <a:pt x="985" y="0"/>
                  </a:cubicBezTo>
                  <a:cubicBezTo>
                    <a:pt x="440" y="0"/>
                    <a:pt x="0" y="440"/>
                    <a:pt x="0" y="985"/>
                  </a:cubicBezTo>
                  <a:cubicBezTo>
                    <a:pt x="0" y="1521"/>
                    <a:pt x="440" y="1961"/>
                    <a:pt x="985" y="1961"/>
                  </a:cubicBezTo>
                  <a:cubicBezTo>
                    <a:pt x="1522" y="1961"/>
                    <a:pt x="1962" y="1521"/>
                    <a:pt x="1962" y="985"/>
                  </a:cubicBezTo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" name="Freeform 167">
              <a:extLst>
                <a:ext uri="{FF2B5EF4-FFF2-40B4-BE49-F238E27FC236}">
                  <a16:creationId xmlns:a16="http://schemas.microsoft.com/office/drawing/2014/main" id="{FA66BEA2-D2CD-EB46-9ED0-23F735AF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9995" y="3927522"/>
              <a:ext cx="1397661" cy="1397661"/>
            </a:xfrm>
            <a:custGeom>
              <a:avLst/>
              <a:gdLst>
                <a:gd name="T0" fmla="*/ 1962 w 1963"/>
                <a:gd name="T1" fmla="*/ 976 h 1963"/>
                <a:gd name="T2" fmla="*/ 1962 w 1963"/>
                <a:gd name="T3" fmla="*/ 976 h 1963"/>
                <a:gd name="T4" fmla="*/ 977 w 1963"/>
                <a:gd name="T5" fmla="*/ 0 h 1963"/>
                <a:gd name="T6" fmla="*/ 0 w 1963"/>
                <a:gd name="T7" fmla="*/ 976 h 1963"/>
                <a:gd name="T8" fmla="*/ 977 w 1963"/>
                <a:gd name="T9" fmla="*/ 1962 h 1963"/>
                <a:gd name="T10" fmla="*/ 1962 w 1963"/>
                <a:gd name="T11" fmla="*/ 976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3" h="1963">
                  <a:moveTo>
                    <a:pt x="1962" y="976"/>
                  </a:moveTo>
                  <a:lnTo>
                    <a:pt x="1962" y="976"/>
                  </a:lnTo>
                  <a:cubicBezTo>
                    <a:pt x="1962" y="440"/>
                    <a:pt x="1522" y="0"/>
                    <a:pt x="977" y="0"/>
                  </a:cubicBezTo>
                  <a:cubicBezTo>
                    <a:pt x="440" y="0"/>
                    <a:pt x="0" y="440"/>
                    <a:pt x="0" y="976"/>
                  </a:cubicBezTo>
                  <a:cubicBezTo>
                    <a:pt x="0" y="1522"/>
                    <a:pt x="440" y="1962"/>
                    <a:pt x="977" y="1962"/>
                  </a:cubicBezTo>
                  <a:cubicBezTo>
                    <a:pt x="1522" y="1962"/>
                    <a:pt x="1962" y="1522"/>
                    <a:pt x="1962" y="976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" name="Freeform 168">
              <a:extLst>
                <a:ext uri="{FF2B5EF4-FFF2-40B4-BE49-F238E27FC236}">
                  <a16:creationId xmlns:a16="http://schemas.microsoft.com/office/drawing/2014/main" id="{6E466F53-0FD6-C84A-85B7-38C9DA527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5323" y="6553242"/>
              <a:ext cx="1397663" cy="1397661"/>
            </a:xfrm>
            <a:custGeom>
              <a:avLst/>
              <a:gdLst>
                <a:gd name="T0" fmla="*/ 1962 w 1963"/>
                <a:gd name="T1" fmla="*/ 976 h 1962"/>
                <a:gd name="T2" fmla="*/ 1962 w 1963"/>
                <a:gd name="T3" fmla="*/ 976 h 1962"/>
                <a:gd name="T4" fmla="*/ 977 w 1963"/>
                <a:gd name="T5" fmla="*/ 0 h 1962"/>
                <a:gd name="T6" fmla="*/ 0 w 1963"/>
                <a:gd name="T7" fmla="*/ 976 h 1962"/>
                <a:gd name="T8" fmla="*/ 977 w 1963"/>
                <a:gd name="T9" fmla="*/ 1961 h 1962"/>
                <a:gd name="T10" fmla="*/ 1962 w 1963"/>
                <a:gd name="T11" fmla="*/ 976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3" h="1962">
                  <a:moveTo>
                    <a:pt x="1962" y="976"/>
                  </a:moveTo>
                  <a:lnTo>
                    <a:pt x="1962" y="976"/>
                  </a:lnTo>
                  <a:cubicBezTo>
                    <a:pt x="1962" y="440"/>
                    <a:pt x="1522" y="0"/>
                    <a:pt x="977" y="0"/>
                  </a:cubicBezTo>
                  <a:cubicBezTo>
                    <a:pt x="440" y="0"/>
                    <a:pt x="0" y="440"/>
                    <a:pt x="0" y="976"/>
                  </a:cubicBezTo>
                  <a:cubicBezTo>
                    <a:pt x="0" y="1522"/>
                    <a:pt x="440" y="1961"/>
                    <a:pt x="977" y="1961"/>
                  </a:cubicBezTo>
                  <a:cubicBezTo>
                    <a:pt x="1522" y="1961"/>
                    <a:pt x="1962" y="1522"/>
                    <a:pt x="1962" y="976"/>
                  </a:cubicBezTo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" name="Freeform 169">
              <a:extLst>
                <a:ext uri="{FF2B5EF4-FFF2-40B4-BE49-F238E27FC236}">
                  <a16:creationId xmlns:a16="http://schemas.microsoft.com/office/drawing/2014/main" id="{28F287CE-BD30-7D45-97CB-0A579308A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64" y="6553242"/>
              <a:ext cx="1397663" cy="1397661"/>
            </a:xfrm>
            <a:custGeom>
              <a:avLst/>
              <a:gdLst>
                <a:gd name="T0" fmla="*/ 1962 w 1963"/>
                <a:gd name="T1" fmla="*/ 976 h 1962"/>
                <a:gd name="T2" fmla="*/ 1962 w 1963"/>
                <a:gd name="T3" fmla="*/ 976 h 1962"/>
                <a:gd name="T4" fmla="*/ 977 w 1963"/>
                <a:gd name="T5" fmla="*/ 0 h 1962"/>
                <a:gd name="T6" fmla="*/ 0 w 1963"/>
                <a:gd name="T7" fmla="*/ 976 h 1962"/>
                <a:gd name="T8" fmla="*/ 977 w 1963"/>
                <a:gd name="T9" fmla="*/ 1961 h 1962"/>
                <a:gd name="T10" fmla="*/ 1962 w 1963"/>
                <a:gd name="T11" fmla="*/ 976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3" h="1962">
                  <a:moveTo>
                    <a:pt x="1962" y="976"/>
                  </a:moveTo>
                  <a:lnTo>
                    <a:pt x="1962" y="976"/>
                  </a:lnTo>
                  <a:cubicBezTo>
                    <a:pt x="1962" y="440"/>
                    <a:pt x="1522" y="0"/>
                    <a:pt x="977" y="0"/>
                  </a:cubicBezTo>
                  <a:cubicBezTo>
                    <a:pt x="440" y="0"/>
                    <a:pt x="0" y="440"/>
                    <a:pt x="0" y="976"/>
                  </a:cubicBezTo>
                  <a:cubicBezTo>
                    <a:pt x="0" y="1522"/>
                    <a:pt x="440" y="1961"/>
                    <a:pt x="977" y="1961"/>
                  </a:cubicBezTo>
                  <a:cubicBezTo>
                    <a:pt x="1522" y="1961"/>
                    <a:pt x="1962" y="1522"/>
                    <a:pt x="1962" y="976"/>
                  </a:cubicBezTo>
                </a:path>
              </a:pathLst>
            </a:custGeom>
            <a:solidFill>
              <a:schemeClr val="accent5"/>
            </a:solidFill>
            <a:ln w="9525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50F5A1-2881-CA44-840C-D3F6B366E8A2}"/>
                </a:ext>
              </a:extLst>
            </p:cNvPr>
            <p:cNvSpPr txBox="1"/>
            <p:nvPr/>
          </p:nvSpPr>
          <p:spPr>
            <a:xfrm>
              <a:off x="11814044" y="4209284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FD2E907-6EAA-804A-96D3-E94F942664E6}"/>
                </a:ext>
              </a:extLst>
            </p:cNvPr>
            <p:cNvSpPr txBox="1"/>
            <p:nvPr/>
          </p:nvSpPr>
          <p:spPr>
            <a:xfrm>
              <a:off x="15495090" y="6835253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E8F66F-A133-E54E-A23D-A22F2E8EB76F}"/>
                </a:ext>
              </a:extLst>
            </p:cNvPr>
            <p:cNvSpPr txBox="1"/>
            <p:nvPr/>
          </p:nvSpPr>
          <p:spPr>
            <a:xfrm>
              <a:off x="14064875" y="11243130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6752540-17BB-A64B-BC88-FD31B3D00A42}"/>
                </a:ext>
              </a:extLst>
            </p:cNvPr>
            <p:cNvSpPr txBox="1"/>
            <p:nvPr/>
          </p:nvSpPr>
          <p:spPr>
            <a:xfrm>
              <a:off x="9492875" y="11243130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EC178A6-462B-5B45-9072-EAD3F0A41E38}"/>
                </a:ext>
              </a:extLst>
            </p:cNvPr>
            <p:cNvSpPr txBox="1"/>
            <p:nvPr/>
          </p:nvSpPr>
          <p:spPr>
            <a:xfrm>
              <a:off x="8132998" y="6858700"/>
              <a:ext cx="8160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E</a:t>
              </a:r>
            </a:p>
          </p:txBody>
        </p:sp>
      </p:grpSp>
      <p:sp>
        <p:nvSpPr>
          <p:cNvPr id="153" name="Oval 152">
            <a:extLst>
              <a:ext uri="{FF2B5EF4-FFF2-40B4-BE49-F238E27FC236}">
                <a16:creationId xmlns:a16="http://schemas.microsoft.com/office/drawing/2014/main" id="{ADB0B6DD-8F6E-E54E-B863-3129CA277D90}"/>
              </a:ext>
            </a:extLst>
          </p:cNvPr>
          <p:cNvSpPr/>
          <p:nvPr/>
        </p:nvSpPr>
        <p:spPr>
          <a:xfrm>
            <a:off x="2410636" y="4354284"/>
            <a:ext cx="483133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6F19D92-9321-3144-B5B2-5D3BE8E11239}"/>
              </a:ext>
            </a:extLst>
          </p:cNvPr>
          <p:cNvSpPr txBox="1"/>
          <p:nvPr/>
        </p:nvSpPr>
        <p:spPr>
          <a:xfrm>
            <a:off x="3204817" y="4014558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87D14B8-4091-F942-9747-5AB671DAB177}"/>
              </a:ext>
            </a:extLst>
          </p:cNvPr>
          <p:cNvSpPr/>
          <p:nvPr/>
        </p:nvSpPr>
        <p:spPr>
          <a:xfrm>
            <a:off x="2410636" y="6097709"/>
            <a:ext cx="483133" cy="4831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910AC6-654F-5741-96D0-E9A89E786C2F}"/>
              </a:ext>
            </a:extLst>
          </p:cNvPr>
          <p:cNvSpPr txBox="1"/>
          <p:nvPr/>
        </p:nvSpPr>
        <p:spPr>
          <a:xfrm>
            <a:off x="3204817" y="5757983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D69ACD7-B475-B141-ACBE-9E6806DB196F}"/>
              </a:ext>
            </a:extLst>
          </p:cNvPr>
          <p:cNvSpPr/>
          <p:nvPr/>
        </p:nvSpPr>
        <p:spPr>
          <a:xfrm>
            <a:off x="2410636" y="7839190"/>
            <a:ext cx="483133" cy="4831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102734-3422-3645-9C03-DE56AA1CC592}"/>
              </a:ext>
            </a:extLst>
          </p:cNvPr>
          <p:cNvSpPr txBox="1"/>
          <p:nvPr/>
        </p:nvSpPr>
        <p:spPr>
          <a:xfrm>
            <a:off x="3204817" y="7499464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7E4DC4C-1989-D64B-A888-84BC28F8E794}"/>
              </a:ext>
            </a:extLst>
          </p:cNvPr>
          <p:cNvSpPr/>
          <p:nvPr/>
        </p:nvSpPr>
        <p:spPr>
          <a:xfrm>
            <a:off x="2410636" y="9579591"/>
            <a:ext cx="483133" cy="4831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E51A25-F0E5-F441-A035-DFB88228F484}"/>
              </a:ext>
            </a:extLst>
          </p:cNvPr>
          <p:cNvSpPr txBox="1"/>
          <p:nvPr/>
        </p:nvSpPr>
        <p:spPr>
          <a:xfrm>
            <a:off x="3204817" y="9239865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AEC3D58-A4B3-7144-8418-03DC62DD4BF2}"/>
              </a:ext>
            </a:extLst>
          </p:cNvPr>
          <p:cNvSpPr/>
          <p:nvPr/>
        </p:nvSpPr>
        <p:spPr>
          <a:xfrm>
            <a:off x="2410636" y="11319992"/>
            <a:ext cx="483133" cy="48313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756D260-F079-1045-B57C-355DA482CDC0}"/>
              </a:ext>
            </a:extLst>
          </p:cNvPr>
          <p:cNvSpPr txBox="1"/>
          <p:nvPr/>
        </p:nvSpPr>
        <p:spPr>
          <a:xfrm>
            <a:off x="3204817" y="10980266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B3E2DD8-F113-B94F-BA6E-D5AD63A51D8D}"/>
              </a:ext>
            </a:extLst>
          </p:cNvPr>
          <p:cNvGrpSpPr/>
          <p:nvPr/>
        </p:nvGrpSpPr>
        <p:grpSpPr>
          <a:xfrm>
            <a:off x="17065406" y="5650365"/>
            <a:ext cx="1141396" cy="1132316"/>
            <a:chOff x="12883739" y="13220080"/>
            <a:chExt cx="827877" cy="821293"/>
          </a:xfrm>
          <a:solidFill>
            <a:schemeClr val="bg1"/>
          </a:solidFill>
        </p:grpSpPr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11DEB46A-A71E-BD47-81F6-0622FB168C35}"/>
                </a:ext>
              </a:extLst>
            </p:cNvPr>
            <p:cNvSpPr/>
            <p:nvPr/>
          </p:nvSpPr>
          <p:spPr>
            <a:xfrm>
              <a:off x="13350696" y="13683746"/>
              <a:ext cx="360920" cy="3576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ED67276-95EE-B447-833F-7E55F1361D87}"/>
                </a:ext>
              </a:extLst>
            </p:cNvPr>
            <p:cNvSpPr/>
            <p:nvPr/>
          </p:nvSpPr>
          <p:spPr>
            <a:xfrm>
              <a:off x="12883739" y="13220080"/>
              <a:ext cx="552577" cy="552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16D42FC-1867-DD49-9AE7-2C8F49094E03}"/>
              </a:ext>
            </a:extLst>
          </p:cNvPr>
          <p:cNvGrpSpPr/>
          <p:nvPr/>
        </p:nvGrpSpPr>
        <p:grpSpPr>
          <a:xfrm>
            <a:off x="19289400" y="7189998"/>
            <a:ext cx="740045" cy="878063"/>
            <a:chOff x="5372908" y="19677789"/>
            <a:chExt cx="536770" cy="636879"/>
          </a:xfrm>
          <a:solidFill>
            <a:schemeClr val="bg1"/>
          </a:solidFill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18FB875-9CC1-9C48-80AD-BDD89BF6BEB6}"/>
                </a:ext>
              </a:extLst>
            </p:cNvPr>
            <p:cNvSpPr/>
            <p:nvPr/>
          </p:nvSpPr>
          <p:spPr>
            <a:xfrm>
              <a:off x="5478945" y="19677789"/>
              <a:ext cx="324038" cy="4880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2">
                  <a:moveTo>
                    <a:pt x="216" y="729"/>
                  </a:moveTo>
                  <a:cubicBezTo>
                    <a:pt x="217" y="730"/>
                    <a:pt x="218" y="730"/>
                    <a:pt x="218" y="731"/>
                  </a:cubicBezTo>
                  <a:cubicBezTo>
                    <a:pt x="219" y="731"/>
                    <a:pt x="219" y="732"/>
                    <a:pt x="219" y="732"/>
                  </a:cubicBezTo>
                  <a:cubicBezTo>
                    <a:pt x="220" y="733"/>
                    <a:pt x="221" y="733"/>
                    <a:pt x="222" y="734"/>
                  </a:cubicBezTo>
                  <a:lnTo>
                    <a:pt x="223" y="734"/>
                  </a:lnTo>
                  <a:cubicBezTo>
                    <a:pt x="224" y="735"/>
                    <a:pt x="225" y="736"/>
                    <a:pt x="226" y="736"/>
                  </a:cubicBezTo>
                  <a:lnTo>
                    <a:pt x="226" y="737"/>
                  </a:lnTo>
                  <a:cubicBezTo>
                    <a:pt x="227" y="737"/>
                    <a:pt x="228" y="738"/>
                    <a:pt x="230" y="738"/>
                  </a:cubicBezTo>
                  <a:cubicBezTo>
                    <a:pt x="231" y="739"/>
                    <a:pt x="232" y="739"/>
                    <a:pt x="234" y="740"/>
                  </a:cubicBezTo>
                  <a:cubicBezTo>
                    <a:pt x="235" y="740"/>
                    <a:pt x="237" y="741"/>
                    <a:pt x="238" y="741"/>
                  </a:cubicBezTo>
                  <a:cubicBezTo>
                    <a:pt x="241" y="741"/>
                    <a:pt x="244" y="742"/>
                    <a:pt x="247" y="742"/>
                  </a:cubicBezTo>
                  <a:cubicBezTo>
                    <a:pt x="258" y="742"/>
                    <a:pt x="269" y="738"/>
                    <a:pt x="277" y="729"/>
                  </a:cubicBezTo>
                  <a:lnTo>
                    <a:pt x="481" y="526"/>
                  </a:lnTo>
                  <a:cubicBezTo>
                    <a:pt x="498" y="509"/>
                    <a:pt x="498" y="481"/>
                    <a:pt x="481" y="465"/>
                  </a:cubicBezTo>
                  <a:cubicBezTo>
                    <a:pt x="464" y="448"/>
                    <a:pt x="437" y="448"/>
                    <a:pt x="420" y="465"/>
                  </a:cubicBezTo>
                  <a:lnTo>
                    <a:pt x="290" y="595"/>
                  </a:lnTo>
                  <a:lnTo>
                    <a:pt x="291" y="44"/>
                  </a:lnTo>
                  <a:cubicBezTo>
                    <a:pt x="291" y="20"/>
                    <a:pt x="271" y="0"/>
                    <a:pt x="248" y="0"/>
                  </a:cubicBezTo>
                  <a:cubicBezTo>
                    <a:pt x="224" y="0"/>
                    <a:pt x="205" y="20"/>
                    <a:pt x="205" y="43"/>
                  </a:cubicBezTo>
                  <a:lnTo>
                    <a:pt x="204" y="595"/>
                  </a:lnTo>
                  <a:lnTo>
                    <a:pt x="74" y="465"/>
                  </a:lnTo>
                  <a:cubicBezTo>
                    <a:pt x="57" y="448"/>
                    <a:pt x="30" y="448"/>
                    <a:pt x="13" y="465"/>
                  </a:cubicBezTo>
                  <a:cubicBezTo>
                    <a:pt x="-4" y="482"/>
                    <a:pt x="-4" y="509"/>
                    <a:pt x="13" y="5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03017D7-EE26-FB49-B06F-6B365A0BDEAB}"/>
                </a:ext>
              </a:extLst>
            </p:cNvPr>
            <p:cNvSpPr/>
            <p:nvPr/>
          </p:nvSpPr>
          <p:spPr>
            <a:xfrm>
              <a:off x="5372908" y="20258686"/>
              <a:ext cx="536770" cy="559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6" h="86">
                  <a:moveTo>
                    <a:pt x="773" y="0"/>
                  </a:move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lnTo>
                    <a:pt x="773" y="86"/>
                  </a:lnTo>
                  <a:cubicBezTo>
                    <a:pt x="796" y="86"/>
                    <a:pt x="816" y="67"/>
                    <a:pt x="816" y="43"/>
                  </a:cubicBezTo>
                  <a:cubicBezTo>
                    <a:pt x="816" y="19"/>
                    <a:pt x="796" y="0"/>
                    <a:pt x="77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719D9C2-F77E-4548-8586-C60B13BF173B}"/>
              </a:ext>
            </a:extLst>
          </p:cNvPr>
          <p:cNvGrpSpPr/>
          <p:nvPr/>
        </p:nvGrpSpPr>
        <p:grpSpPr>
          <a:xfrm>
            <a:off x="18292748" y="9455773"/>
            <a:ext cx="1026983" cy="918926"/>
            <a:chOff x="5267530" y="22227941"/>
            <a:chExt cx="744892" cy="666516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3D354CA-DF75-014D-AEAC-CE3D827E329C}"/>
                </a:ext>
              </a:extLst>
            </p:cNvPr>
            <p:cNvSpPr/>
            <p:nvPr/>
          </p:nvSpPr>
          <p:spPr>
            <a:xfrm>
              <a:off x="5310340" y="22227941"/>
              <a:ext cx="702082" cy="28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54A87FF3-E0B4-9C40-A98E-365F79A9AD1E}"/>
                </a:ext>
              </a:extLst>
            </p:cNvPr>
            <p:cNvSpPr/>
            <p:nvPr/>
          </p:nvSpPr>
          <p:spPr>
            <a:xfrm>
              <a:off x="5267530" y="22609277"/>
              <a:ext cx="690227" cy="2851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8" name="Freeform 167">
            <a:extLst>
              <a:ext uri="{FF2B5EF4-FFF2-40B4-BE49-F238E27FC236}">
                <a16:creationId xmlns:a16="http://schemas.microsoft.com/office/drawing/2014/main" id="{394523F6-DBBA-4049-8C5A-3BDFF837C2EE}"/>
              </a:ext>
            </a:extLst>
          </p:cNvPr>
          <p:cNvSpPr/>
          <p:nvPr/>
        </p:nvSpPr>
        <p:spPr>
          <a:xfrm>
            <a:off x="15047369" y="7121380"/>
            <a:ext cx="1122568" cy="1122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38" h="1338">
                <a:moveTo>
                  <a:pt x="462" y="515"/>
                </a:moveTo>
                <a:close/>
                <a:moveTo>
                  <a:pt x="1020" y="889"/>
                </a:moveTo>
                <a:close/>
                <a:moveTo>
                  <a:pt x="287" y="86"/>
                </a:moveTo>
                <a:cubicBezTo>
                  <a:pt x="271" y="86"/>
                  <a:pt x="250" y="88"/>
                  <a:pt x="228" y="94"/>
                </a:cubicBezTo>
                <a:cubicBezTo>
                  <a:pt x="178" y="110"/>
                  <a:pt x="137" y="144"/>
                  <a:pt x="107" y="198"/>
                </a:cubicBezTo>
                <a:cubicBezTo>
                  <a:pt x="65" y="271"/>
                  <a:pt x="87" y="383"/>
                  <a:pt x="162" y="485"/>
                </a:cubicBezTo>
                <a:lnTo>
                  <a:pt x="172" y="499"/>
                </a:lnTo>
                <a:cubicBezTo>
                  <a:pt x="195" y="529"/>
                  <a:pt x="218" y="561"/>
                  <a:pt x="240" y="593"/>
                </a:cubicBezTo>
                <a:cubicBezTo>
                  <a:pt x="291" y="666"/>
                  <a:pt x="348" y="736"/>
                  <a:pt x="408" y="802"/>
                </a:cubicBezTo>
                <a:cubicBezTo>
                  <a:pt x="486" y="888"/>
                  <a:pt x="573" y="969"/>
                  <a:pt x="664" y="1041"/>
                </a:cubicBezTo>
                <a:cubicBezTo>
                  <a:pt x="699" y="1069"/>
                  <a:pt x="727" y="1092"/>
                  <a:pt x="752" y="1113"/>
                </a:cubicBezTo>
                <a:cubicBezTo>
                  <a:pt x="807" y="1158"/>
                  <a:pt x="947" y="1261"/>
                  <a:pt x="1071" y="1251"/>
                </a:cubicBezTo>
                <a:cubicBezTo>
                  <a:pt x="1129" y="1246"/>
                  <a:pt x="1183" y="1219"/>
                  <a:pt x="1215" y="1178"/>
                </a:cubicBezTo>
                <a:cubicBezTo>
                  <a:pt x="1244" y="1142"/>
                  <a:pt x="1256" y="1095"/>
                  <a:pt x="1250" y="1040"/>
                </a:cubicBezTo>
                <a:cubicBezTo>
                  <a:pt x="1231" y="1024"/>
                  <a:pt x="1190" y="989"/>
                  <a:pt x="1145" y="957"/>
                </a:cubicBezTo>
                <a:cubicBezTo>
                  <a:pt x="1061" y="896"/>
                  <a:pt x="1028" y="889"/>
                  <a:pt x="1020" y="889"/>
                </a:cubicBezTo>
                <a:cubicBezTo>
                  <a:pt x="1008" y="889"/>
                  <a:pt x="973" y="908"/>
                  <a:pt x="952" y="919"/>
                </a:cubicBezTo>
                <a:cubicBezTo>
                  <a:pt x="905" y="944"/>
                  <a:pt x="856" y="970"/>
                  <a:pt x="813" y="966"/>
                </a:cubicBezTo>
                <a:cubicBezTo>
                  <a:pt x="800" y="965"/>
                  <a:pt x="763" y="962"/>
                  <a:pt x="642" y="856"/>
                </a:cubicBezTo>
                <a:cubicBezTo>
                  <a:pt x="571" y="794"/>
                  <a:pt x="500" y="721"/>
                  <a:pt x="451" y="660"/>
                </a:cubicBezTo>
                <a:cubicBezTo>
                  <a:pt x="413" y="612"/>
                  <a:pt x="370" y="551"/>
                  <a:pt x="377" y="503"/>
                </a:cubicBezTo>
                <a:cubicBezTo>
                  <a:pt x="381" y="469"/>
                  <a:pt x="401" y="435"/>
                  <a:pt x="421" y="402"/>
                </a:cubicBezTo>
                <a:cubicBezTo>
                  <a:pt x="434" y="380"/>
                  <a:pt x="454" y="347"/>
                  <a:pt x="453" y="334"/>
                </a:cubicBezTo>
                <a:cubicBezTo>
                  <a:pt x="450" y="297"/>
                  <a:pt x="389" y="194"/>
                  <a:pt x="306" y="87"/>
                </a:cubicBezTo>
                <a:cubicBezTo>
                  <a:pt x="301" y="86"/>
                  <a:pt x="294" y="86"/>
                  <a:pt x="287" y="86"/>
                </a:cubicBezTo>
                <a:close/>
                <a:moveTo>
                  <a:pt x="1053" y="1338"/>
                </a:moveTo>
                <a:cubicBezTo>
                  <a:pt x="991" y="1338"/>
                  <a:pt x="924" y="1319"/>
                  <a:pt x="852" y="1282"/>
                </a:cubicBezTo>
                <a:cubicBezTo>
                  <a:pt x="787" y="1249"/>
                  <a:pt x="732" y="1208"/>
                  <a:pt x="698" y="1179"/>
                </a:cubicBezTo>
                <a:cubicBezTo>
                  <a:pt x="672" y="1158"/>
                  <a:pt x="645" y="1136"/>
                  <a:pt x="611" y="1109"/>
                </a:cubicBezTo>
                <a:cubicBezTo>
                  <a:pt x="515" y="1034"/>
                  <a:pt x="426" y="950"/>
                  <a:pt x="344" y="860"/>
                </a:cubicBezTo>
                <a:cubicBezTo>
                  <a:pt x="282" y="791"/>
                  <a:pt x="223" y="718"/>
                  <a:pt x="170" y="642"/>
                </a:cubicBezTo>
                <a:cubicBezTo>
                  <a:pt x="148" y="611"/>
                  <a:pt x="125" y="580"/>
                  <a:pt x="103" y="550"/>
                </a:cubicBezTo>
                <a:lnTo>
                  <a:pt x="93" y="536"/>
                </a:lnTo>
                <a:cubicBezTo>
                  <a:pt x="47" y="475"/>
                  <a:pt x="17" y="408"/>
                  <a:pt x="5" y="342"/>
                </a:cubicBezTo>
                <a:cubicBezTo>
                  <a:pt x="-7" y="272"/>
                  <a:pt x="2" y="208"/>
                  <a:pt x="32" y="155"/>
                </a:cubicBezTo>
                <a:cubicBezTo>
                  <a:pt x="73" y="83"/>
                  <a:pt x="132" y="33"/>
                  <a:pt x="203" y="12"/>
                </a:cubicBezTo>
                <a:cubicBezTo>
                  <a:pt x="261" y="-5"/>
                  <a:pt x="311" y="0"/>
                  <a:pt x="330" y="3"/>
                </a:cubicBezTo>
                <a:cubicBezTo>
                  <a:pt x="345" y="6"/>
                  <a:pt x="358" y="14"/>
                  <a:pt x="367" y="26"/>
                </a:cubicBezTo>
                <a:cubicBezTo>
                  <a:pt x="379" y="40"/>
                  <a:pt x="420" y="94"/>
                  <a:pt x="458" y="152"/>
                </a:cubicBezTo>
                <a:cubicBezTo>
                  <a:pt x="527" y="257"/>
                  <a:pt x="537" y="303"/>
                  <a:pt x="539" y="328"/>
                </a:cubicBezTo>
                <a:cubicBezTo>
                  <a:pt x="541" y="368"/>
                  <a:pt x="518" y="408"/>
                  <a:pt x="495" y="446"/>
                </a:cubicBezTo>
                <a:cubicBezTo>
                  <a:pt x="481" y="470"/>
                  <a:pt x="465" y="497"/>
                  <a:pt x="462" y="514"/>
                </a:cubicBezTo>
                <a:cubicBezTo>
                  <a:pt x="462" y="517"/>
                  <a:pt x="466" y="537"/>
                  <a:pt x="506" y="589"/>
                </a:cubicBezTo>
                <a:cubicBezTo>
                  <a:pt x="534" y="627"/>
                  <a:pt x="573" y="671"/>
                  <a:pt x="619" y="716"/>
                </a:cubicBezTo>
                <a:cubicBezTo>
                  <a:pt x="716" y="813"/>
                  <a:pt x="799" y="875"/>
                  <a:pt x="821" y="881"/>
                </a:cubicBezTo>
                <a:cubicBezTo>
                  <a:pt x="840" y="882"/>
                  <a:pt x="883" y="859"/>
                  <a:pt x="911" y="843"/>
                </a:cubicBezTo>
                <a:cubicBezTo>
                  <a:pt x="954" y="820"/>
                  <a:pt x="991" y="800"/>
                  <a:pt x="1025" y="803"/>
                </a:cubicBezTo>
                <a:cubicBezTo>
                  <a:pt x="1077" y="806"/>
                  <a:pt x="1147" y="852"/>
                  <a:pt x="1195" y="887"/>
                </a:cubicBezTo>
                <a:cubicBezTo>
                  <a:pt x="1249" y="925"/>
                  <a:pt x="1296" y="966"/>
                  <a:pt x="1314" y="981"/>
                </a:cubicBezTo>
                <a:cubicBezTo>
                  <a:pt x="1325" y="991"/>
                  <a:pt x="1332" y="1004"/>
                  <a:pt x="1334" y="1018"/>
                </a:cubicBezTo>
                <a:cubicBezTo>
                  <a:pt x="1346" y="1101"/>
                  <a:pt x="1328" y="1175"/>
                  <a:pt x="1283" y="1232"/>
                </a:cubicBezTo>
                <a:cubicBezTo>
                  <a:pt x="1235" y="1291"/>
                  <a:pt x="1161" y="1329"/>
                  <a:pt x="1078" y="1336"/>
                </a:cubicBezTo>
                <a:cubicBezTo>
                  <a:pt x="1070" y="1337"/>
                  <a:pt x="1061" y="1338"/>
                  <a:pt x="1053" y="1338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7D9A7AD-F5C2-7E43-98F5-4C7B0F1505CC}"/>
              </a:ext>
            </a:extLst>
          </p:cNvPr>
          <p:cNvGrpSpPr/>
          <p:nvPr/>
        </p:nvGrpSpPr>
        <p:grpSpPr>
          <a:xfrm>
            <a:off x="15768618" y="9454770"/>
            <a:ext cx="1204957" cy="987938"/>
            <a:chOff x="10311194" y="22208841"/>
            <a:chExt cx="873980" cy="716572"/>
          </a:xfrm>
          <a:solidFill>
            <a:schemeClr val="bg1"/>
          </a:solidFill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D3CD9EFF-544B-3340-8571-7377CB82582F}"/>
                </a:ext>
              </a:extLst>
            </p:cNvPr>
            <p:cNvSpPr/>
            <p:nvPr/>
          </p:nvSpPr>
          <p:spPr>
            <a:xfrm>
              <a:off x="10311194" y="22208841"/>
              <a:ext cx="873980" cy="716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8" h="1089">
                  <a:moveTo>
                    <a:pt x="1143" y="661"/>
                  </a:moveTo>
                  <a:cubicBezTo>
                    <a:pt x="1079" y="725"/>
                    <a:pt x="994" y="761"/>
                    <a:pt x="904" y="761"/>
                  </a:cubicBezTo>
                  <a:cubicBezTo>
                    <a:pt x="796" y="761"/>
                    <a:pt x="686" y="785"/>
                    <a:pt x="587" y="831"/>
                  </a:cubicBezTo>
                  <a:cubicBezTo>
                    <a:pt x="450" y="896"/>
                    <a:pt x="311" y="950"/>
                    <a:pt x="231" y="980"/>
                  </a:cubicBezTo>
                  <a:cubicBezTo>
                    <a:pt x="240" y="927"/>
                    <a:pt x="253" y="848"/>
                    <a:pt x="271" y="759"/>
                  </a:cubicBezTo>
                  <a:cubicBezTo>
                    <a:pt x="275" y="741"/>
                    <a:pt x="267" y="723"/>
                    <a:pt x="252" y="713"/>
                  </a:cubicBezTo>
                  <a:lnTo>
                    <a:pt x="251" y="713"/>
                  </a:lnTo>
                  <a:cubicBezTo>
                    <a:pt x="202" y="684"/>
                    <a:pt x="160" y="642"/>
                    <a:pt x="132" y="592"/>
                  </a:cubicBezTo>
                  <a:cubicBezTo>
                    <a:pt x="102" y="541"/>
                    <a:pt x="86" y="483"/>
                    <a:pt x="86" y="423"/>
                  </a:cubicBezTo>
                  <a:cubicBezTo>
                    <a:pt x="86" y="334"/>
                    <a:pt x="121" y="249"/>
                    <a:pt x="185" y="185"/>
                  </a:cubicBezTo>
                  <a:cubicBezTo>
                    <a:pt x="249" y="121"/>
                    <a:pt x="334" y="86"/>
                    <a:pt x="423" y="86"/>
                  </a:cubicBezTo>
                  <a:lnTo>
                    <a:pt x="901" y="86"/>
                  </a:lnTo>
                  <a:cubicBezTo>
                    <a:pt x="992" y="86"/>
                    <a:pt x="1078" y="122"/>
                    <a:pt x="1143" y="187"/>
                  </a:cubicBezTo>
                  <a:cubicBezTo>
                    <a:pt x="1207" y="251"/>
                    <a:pt x="1242" y="335"/>
                    <a:pt x="1242" y="423"/>
                  </a:cubicBezTo>
                  <a:lnTo>
                    <a:pt x="1242" y="424"/>
                  </a:lnTo>
                  <a:cubicBezTo>
                    <a:pt x="1241" y="514"/>
                    <a:pt x="1206" y="598"/>
                    <a:pt x="1143" y="661"/>
                  </a:cubicBezTo>
                  <a:close/>
                  <a:moveTo>
                    <a:pt x="1204" y="127"/>
                  </a:moveTo>
                  <a:cubicBezTo>
                    <a:pt x="1123" y="45"/>
                    <a:pt x="1015" y="0"/>
                    <a:pt x="901" y="0"/>
                  </a:cubicBezTo>
                  <a:lnTo>
                    <a:pt x="423" y="0"/>
                  </a:lnTo>
                  <a:cubicBezTo>
                    <a:pt x="311" y="0"/>
                    <a:pt x="204" y="44"/>
                    <a:pt x="124" y="124"/>
                  </a:cubicBezTo>
                  <a:cubicBezTo>
                    <a:pt x="44" y="204"/>
                    <a:pt x="0" y="311"/>
                    <a:pt x="0" y="423"/>
                  </a:cubicBezTo>
                  <a:cubicBezTo>
                    <a:pt x="0" y="498"/>
                    <a:pt x="20" y="571"/>
                    <a:pt x="57" y="635"/>
                  </a:cubicBezTo>
                  <a:cubicBezTo>
                    <a:pt x="88" y="689"/>
                    <a:pt x="131" y="735"/>
                    <a:pt x="181" y="770"/>
                  </a:cubicBezTo>
                  <a:cubicBezTo>
                    <a:pt x="152" y="919"/>
                    <a:pt x="136" y="1035"/>
                    <a:pt x="135" y="1040"/>
                  </a:cubicBezTo>
                  <a:cubicBezTo>
                    <a:pt x="133" y="1055"/>
                    <a:pt x="139" y="1070"/>
                    <a:pt x="151" y="1080"/>
                  </a:cubicBezTo>
                  <a:cubicBezTo>
                    <a:pt x="159" y="1086"/>
                    <a:pt x="168" y="1089"/>
                    <a:pt x="178" y="1089"/>
                  </a:cubicBezTo>
                  <a:cubicBezTo>
                    <a:pt x="183" y="1089"/>
                    <a:pt x="187" y="1088"/>
                    <a:pt x="192" y="1086"/>
                  </a:cubicBezTo>
                  <a:cubicBezTo>
                    <a:pt x="201" y="1083"/>
                    <a:pt x="414" y="1007"/>
                    <a:pt x="624" y="909"/>
                  </a:cubicBezTo>
                  <a:cubicBezTo>
                    <a:pt x="711" y="868"/>
                    <a:pt x="808" y="847"/>
                    <a:pt x="904" y="847"/>
                  </a:cubicBezTo>
                  <a:cubicBezTo>
                    <a:pt x="1017" y="847"/>
                    <a:pt x="1123" y="803"/>
                    <a:pt x="1203" y="722"/>
                  </a:cubicBezTo>
                  <a:cubicBezTo>
                    <a:pt x="1283" y="643"/>
                    <a:pt x="1327" y="537"/>
                    <a:pt x="1328" y="425"/>
                  </a:cubicBezTo>
                  <a:cubicBezTo>
                    <a:pt x="1328" y="313"/>
                    <a:pt x="1284" y="207"/>
                    <a:pt x="1204" y="1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6EEB114-42E1-0A43-AF2B-B9DB46C77824}"/>
                </a:ext>
              </a:extLst>
            </p:cNvPr>
            <p:cNvSpPr/>
            <p:nvPr/>
          </p:nvSpPr>
          <p:spPr>
            <a:xfrm>
              <a:off x="10928973" y="22421572"/>
              <a:ext cx="114599" cy="114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175">
                  <a:moveTo>
                    <a:pt x="87" y="0"/>
                  </a:moveTo>
                  <a:cubicBezTo>
                    <a:pt x="39" y="0"/>
                    <a:pt x="0" y="39"/>
                    <a:pt x="0" y="87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6" y="175"/>
                    <a:pt x="175" y="136"/>
                    <a:pt x="175" y="87"/>
                  </a:cubicBezTo>
                  <a:cubicBezTo>
                    <a:pt x="175" y="39"/>
                    <a:pt x="136" y="0"/>
                    <a:pt x="8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46909087-E205-084F-AF1E-56F21BCE511F}"/>
                </a:ext>
              </a:extLst>
            </p:cNvPr>
            <p:cNvSpPr/>
            <p:nvPr/>
          </p:nvSpPr>
          <p:spPr>
            <a:xfrm>
              <a:off x="10695824" y="22423548"/>
              <a:ext cx="114599" cy="114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175">
                  <a:moveTo>
                    <a:pt x="88" y="0"/>
                  </a:moveTo>
                  <a:cubicBezTo>
                    <a:pt x="39" y="0"/>
                    <a:pt x="0" y="39"/>
                    <a:pt x="0" y="87"/>
                  </a:cubicBezTo>
                  <a:cubicBezTo>
                    <a:pt x="0" y="136"/>
                    <a:pt x="39" y="175"/>
                    <a:pt x="88" y="175"/>
                  </a:cubicBezTo>
                  <a:cubicBezTo>
                    <a:pt x="136" y="175"/>
                    <a:pt x="175" y="136"/>
                    <a:pt x="175" y="87"/>
                  </a:cubicBezTo>
                  <a:cubicBezTo>
                    <a:pt x="175" y="39"/>
                    <a:pt x="136" y="0"/>
                    <a:pt x="8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062E5A9B-77CB-EB4E-926F-383E574D5946}"/>
                </a:ext>
              </a:extLst>
            </p:cNvPr>
            <p:cNvSpPr/>
            <p:nvPr/>
          </p:nvSpPr>
          <p:spPr>
            <a:xfrm>
              <a:off x="10463992" y="22421572"/>
              <a:ext cx="114599" cy="114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175">
                  <a:moveTo>
                    <a:pt x="88" y="0"/>
                  </a:moveTo>
                  <a:cubicBezTo>
                    <a:pt x="40" y="0"/>
                    <a:pt x="0" y="39"/>
                    <a:pt x="0" y="87"/>
                  </a:cubicBezTo>
                  <a:cubicBezTo>
                    <a:pt x="0" y="136"/>
                    <a:pt x="40" y="175"/>
                    <a:pt x="88" y="175"/>
                  </a:cubicBezTo>
                  <a:cubicBezTo>
                    <a:pt x="136" y="175"/>
                    <a:pt x="175" y="136"/>
                    <a:pt x="175" y="87"/>
                  </a:cubicBezTo>
                  <a:cubicBezTo>
                    <a:pt x="175" y="39"/>
                    <a:pt x="136" y="0"/>
                    <a:pt x="88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C096EC1B-EDF6-5743-ADF3-0D18252312F8}"/>
              </a:ext>
            </a:extLst>
          </p:cNvPr>
          <p:cNvSpPr txBox="1"/>
          <p:nvPr/>
        </p:nvSpPr>
        <p:spPr>
          <a:xfrm>
            <a:off x="7624145" y="1022190"/>
            <a:ext cx="9129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Bull’s Eye Diagrams</a:t>
            </a:r>
          </a:p>
        </p:txBody>
      </p:sp>
    </p:spTree>
    <p:extLst>
      <p:ext uri="{BB962C8B-B14F-4D97-AF65-F5344CB8AC3E}">
        <p14:creationId xmlns:p14="http://schemas.microsoft.com/office/powerpoint/2010/main" val="41307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60">
            <a:extLst>
              <a:ext uri="{FF2B5EF4-FFF2-40B4-BE49-F238E27FC236}">
                <a16:creationId xmlns:a16="http://schemas.microsoft.com/office/drawing/2014/main" id="{55A3D1C0-50FA-CB41-B9FB-5F2393035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470" y="8087542"/>
            <a:ext cx="3744356" cy="3744355"/>
          </a:xfrm>
          <a:custGeom>
            <a:avLst/>
            <a:gdLst>
              <a:gd name="T0" fmla="*/ 0 w 5456"/>
              <a:gd name="T1" fmla="*/ 0 h 5455"/>
              <a:gd name="T2" fmla="*/ 0 w 5456"/>
              <a:gd name="T3" fmla="*/ 0 h 5455"/>
              <a:gd name="T4" fmla="*/ 5455 w 5456"/>
              <a:gd name="T5" fmla="*/ 5454 h 5455"/>
              <a:gd name="T6" fmla="*/ 5338 w 5456"/>
              <a:gd name="T7" fmla="*/ 920 h 5455"/>
              <a:gd name="T8" fmla="*/ 4543 w 5456"/>
              <a:gd name="T9" fmla="*/ 116 h 5455"/>
              <a:gd name="T10" fmla="*/ 0 w 5456"/>
              <a:gd name="T11" fmla="*/ 0 h 5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6" h="5455">
                <a:moveTo>
                  <a:pt x="0" y="0"/>
                </a:moveTo>
                <a:lnTo>
                  <a:pt x="0" y="0"/>
                </a:lnTo>
                <a:cubicBezTo>
                  <a:pt x="0" y="3015"/>
                  <a:pt x="2448" y="5454"/>
                  <a:pt x="5455" y="5454"/>
                </a:cubicBezTo>
                <a:cubicBezTo>
                  <a:pt x="5338" y="920"/>
                  <a:pt x="5338" y="920"/>
                  <a:pt x="5338" y="920"/>
                </a:cubicBezTo>
                <a:cubicBezTo>
                  <a:pt x="5338" y="414"/>
                  <a:pt x="5049" y="116"/>
                  <a:pt x="4543" y="116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61">
            <a:extLst>
              <a:ext uri="{FF2B5EF4-FFF2-40B4-BE49-F238E27FC236}">
                <a16:creationId xmlns:a16="http://schemas.microsoft.com/office/drawing/2014/main" id="{AA2FBD74-5A95-CE45-8152-7EB9694CD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470" y="4343188"/>
            <a:ext cx="3744356" cy="3744354"/>
          </a:xfrm>
          <a:custGeom>
            <a:avLst/>
            <a:gdLst>
              <a:gd name="T0" fmla="*/ 5455 w 5456"/>
              <a:gd name="T1" fmla="*/ 0 h 5456"/>
              <a:gd name="T2" fmla="*/ 5455 w 5456"/>
              <a:gd name="T3" fmla="*/ 0 h 5456"/>
              <a:gd name="T4" fmla="*/ 0 w 5456"/>
              <a:gd name="T5" fmla="*/ 5455 h 5456"/>
              <a:gd name="T6" fmla="*/ 4543 w 5456"/>
              <a:gd name="T7" fmla="*/ 5338 h 5456"/>
              <a:gd name="T8" fmla="*/ 5338 w 5456"/>
              <a:gd name="T9" fmla="*/ 4543 h 5456"/>
              <a:gd name="T10" fmla="*/ 5455 w 5456"/>
              <a:gd name="T11" fmla="*/ 0 h 5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6" h="5456">
                <a:moveTo>
                  <a:pt x="5455" y="0"/>
                </a:moveTo>
                <a:lnTo>
                  <a:pt x="5455" y="0"/>
                </a:lnTo>
                <a:cubicBezTo>
                  <a:pt x="2448" y="0"/>
                  <a:pt x="0" y="2448"/>
                  <a:pt x="0" y="5455"/>
                </a:cubicBezTo>
                <a:cubicBezTo>
                  <a:pt x="4543" y="5338"/>
                  <a:pt x="4543" y="5338"/>
                  <a:pt x="4543" y="5338"/>
                </a:cubicBezTo>
                <a:cubicBezTo>
                  <a:pt x="5049" y="5338"/>
                  <a:pt x="5338" y="5049"/>
                  <a:pt x="5338" y="4543"/>
                </a:cubicBezTo>
                <a:lnTo>
                  <a:pt x="545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62">
            <a:extLst>
              <a:ext uri="{FF2B5EF4-FFF2-40B4-BE49-F238E27FC236}">
                <a16:creationId xmlns:a16="http://schemas.microsoft.com/office/drawing/2014/main" id="{B018B744-D08F-9942-ABF8-9319E5A8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8087542"/>
            <a:ext cx="3744354" cy="3744355"/>
          </a:xfrm>
          <a:custGeom>
            <a:avLst/>
            <a:gdLst>
              <a:gd name="T0" fmla="*/ 0 w 5455"/>
              <a:gd name="T1" fmla="*/ 5454 h 5455"/>
              <a:gd name="T2" fmla="*/ 0 w 5455"/>
              <a:gd name="T3" fmla="*/ 5454 h 5455"/>
              <a:gd name="T4" fmla="*/ 5454 w 5455"/>
              <a:gd name="T5" fmla="*/ 0 h 5455"/>
              <a:gd name="T6" fmla="*/ 922 w 5455"/>
              <a:gd name="T7" fmla="*/ 116 h 5455"/>
              <a:gd name="T8" fmla="*/ 127 w 5455"/>
              <a:gd name="T9" fmla="*/ 920 h 5455"/>
              <a:gd name="T10" fmla="*/ 0 w 5455"/>
              <a:gd name="T11" fmla="*/ 5454 h 5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5" h="5455">
                <a:moveTo>
                  <a:pt x="0" y="5454"/>
                </a:moveTo>
                <a:lnTo>
                  <a:pt x="0" y="5454"/>
                </a:lnTo>
                <a:cubicBezTo>
                  <a:pt x="3017" y="5454"/>
                  <a:pt x="5454" y="3015"/>
                  <a:pt x="5454" y="0"/>
                </a:cubicBezTo>
                <a:cubicBezTo>
                  <a:pt x="922" y="116"/>
                  <a:pt x="922" y="116"/>
                  <a:pt x="922" y="116"/>
                </a:cubicBezTo>
                <a:cubicBezTo>
                  <a:pt x="416" y="116"/>
                  <a:pt x="127" y="414"/>
                  <a:pt x="127" y="920"/>
                </a:cubicBezTo>
                <a:lnTo>
                  <a:pt x="0" y="54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63">
            <a:extLst>
              <a:ext uri="{FF2B5EF4-FFF2-40B4-BE49-F238E27FC236}">
                <a16:creationId xmlns:a16="http://schemas.microsoft.com/office/drawing/2014/main" id="{620A9DC2-6B2C-9543-83A5-E450DCC1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6" y="4343188"/>
            <a:ext cx="3744354" cy="3744354"/>
          </a:xfrm>
          <a:custGeom>
            <a:avLst/>
            <a:gdLst>
              <a:gd name="T0" fmla="*/ 0 w 5455"/>
              <a:gd name="T1" fmla="*/ 0 h 5456"/>
              <a:gd name="T2" fmla="*/ 0 w 5455"/>
              <a:gd name="T3" fmla="*/ 0 h 5456"/>
              <a:gd name="T4" fmla="*/ 127 w 5455"/>
              <a:gd name="T5" fmla="*/ 4543 h 5456"/>
              <a:gd name="T6" fmla="*/ 922 w 5455"/>
              <a:gd name="T7" fmla="*/ 5338 h 5456"/>
              <a:gd name="T8" fmla="*/ 5454 w 5455"/>
              <a:gd name="T9" fmla="*/ 5455 h 5456"/>
              <a:gd name="T10" fmla="*/ 0 w 5455"/>
              <a:gd name="T11" fmla="*/ 0 h 5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55" h="5456">
                <a:moveTo>
                  <a:pt x="0" y="0"/>
                </a:moveTo>
                <a:lnTo>
                  <a:pt x="0" y="0"/>
                </a:lnTo>
                <a:cubicBezTo>
                  <a:pt x="127" y="4543"/>
                  <a:pt x="127" y="4543"/>
                  <a:pt x="127" y="4543"/>
                </a:cubicBezTo>
                <a:cubicBezTo>
                  <a:pt x="127" y="5049"/>
                  <a:pt x="416" y="5338"/>
                  <a:pt x="922" y="5338"/>
                </a:cubicBezTo>
                <a:cubicBezTo>
                  <a:pt x="5454" y="5454"/>
                  <a:pt x="5454" y="5455"/>
                  <a:pt x="5454" y="5455"/>
                </a:cubicBezTo>
                <a:cubicBezTo>
                  <a:pt x="5454" y="2448"/>
                  <a:pt x="3017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D84126F-4BA5-A74B-B886-CE7C4212570A}"/>
              </a:ext>
            </a:extLst>
          </p:cNvPr>
          <p:cNvGrpSpPr/>
          <p:nvPr/>
        </p:nvGrpSpPr>
        <p:grpSpPr>
          <a:xfrm>
            <a:off x="9413148" y="5684680"/>
            <a:ext cx="2406956" cy="1723549"/>
            <a:chOff x="3610347" y="4726008"/>
            <a:chExt cx="2406956" cy="172354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F87C719-11B5-094F-AF28-80E0539A0AAB}"/>
                </a:ext>
              </a:extLst>
            </p:cNvPr>
            <p:cNvSpPr txBox="1"/>
            <p:nvPr/>
          </p:nvSpPr>
          <p:spPr>
            <a:xfrm>
              <a:off x="3610347" y="5249228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253857-A0E4-5F44-B5A9-390471926FC1}"/>
                </a:ext>
              </a:extLst>
            </p:cNvPr>
            <p:cNvSpPr/>
            <p:nvPr/>
          </p:nvSpPr>
          <p:spPr>
            <a:xfrm>
              <a:off x="3610349" y="4726008"/>
              <a:ext cx="24069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93AC828-661A-1B4D-9935-92736A37D6C9}"/>
              </a:ext>
            </a:extLst>
          </p:cNvPr>
          <p:cNvGrpSpPr/>
          <p:nvPr/>
        </p:nvGrpSpPr>
        <p:grpSpPr>
          <a:xfrm>
            <a:off x="12515018" y="5684680"/>
            <a:ext cx="2406956" cy="1723549"/>
            <a:chOff x="3610347" y="4726008"/>
            <a:chExt cx="2406956" cy="1723549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777A1A-ABCB-6149-8143-28BBB3921D48}"/>
                </a:ext>
              </a:extLst>
            </p:cNvPr>
            <p:cNvSpPr txBox="1"/>
            <p:nvPr/>
          </p:nvSpPr>
          <p:spPr>
            <a:xfrm>
              <a:off x="3610347" y="5249228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8F252F2-A927-6E49-A670-B90C619B9618}"/>
                </a:ext>
              </a:extLst>
            </p:cNvPr>
            <p:cNvSpPr/>
            <p:nvPr/>
          </p:nvSpPr>
          <p:spPr>
            <a:xfrm>
              <a:off x="3610349" y="4726008"/>
              <a:ext cx="24069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1859DC8-9572-E842-98F3-640F724025EB}"/>
              </a:ext>
            </a:extLst>
          </p:cNvPr>
          <p:cNvGrpSpPr/>
          <p:nvPr/>
        </p:nvGrpSpPr>
        <p:grpSpPr>
          <a:xfrm>
            <a:off x="9413148" y="8766854"/>
            <a:ext cx="2406956" cy="1723549"/>
            <a:chOff x="3610347" y="4726008"/>
            <a:chExt cx="2406956" cy="1723549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6ABA8F6-2228-9A43-BE13-F201F09849C5}"/>
                </a:ext>
              </a:extLst>
            </p:cNvPr>
            <p:cNvSpPr txBox="1"/>
            <p:nvPr/>
          </p:nvSpPr>
          <p:spPr>
            <a:xfrm>
              <a:off x="3610347" y="5249228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21A669-1D1F-5C4D-819B-964C1559C489}"/>
                </a:ext>
              </a:extLst>
            </p:cNvPr>
            <p:cNvSpPr/>
            <p:nvPr/>
          </p:nvSpPr>
          <p:spPr>
            <a:xfrm>
              <a:off x="3610349" y="4726008"/>
              <a:ext cx="24069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B2C4105-C4DA-694C-BE76-49134AE357D8}"/>
              </a:ext>
            </a:extLst>
          </p:cNvPr>
          <p:cNvGrpSpPr/>
          <p:nvPr/>
        </p:nvGrpSpPr>
        <p:grpSpPr>
          <a:xfrm>
            <a:off x="12515018" y="8766854"/>
            <a:ext cx="2406956" cy="1723549"/>
            <a:chOff x="3610347" y="4726008"/>
            <a:chExt cx="2406956" cy="172354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AB9F9B-1F7E-3D40-97EA-D3F8F52D721B}"/>
                </a:ext>
              </a:extLst>
            </p:cNvPr>
            <p:cNvSpPr txBox="1"/>
            <p:nvPr/>
          </p:nvSpPr>
          <p:spPr>
            <a:xfrm>
              <a:off x="3610347" y="5249228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14E0E7B-0D40-EC48-A5AC-04C05CECA3AB}"/>
                </a:ext>
              </a:extLst>
            </p:cNvPr>
            <p:cNvSpPr/>
            <p:nvPr/>
          </p:nvSpPr>
          <p:spPr>
            <a:xfrm>
              <a:off x="3610349" y="4726008"/>
              <a:ext cx="24069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54E624E-1DFF-A249-B05F-316513000744}"/>
              </a:ext>
            </a:extLst>
          </p:cNvPr>
          <p:cNvGrpSpPr/>
          <p:nvPr/>
        </p:nvGrpSpPr>
        <p:grpSpPr>
          <a:xfrm>
            <a:off x="15070829" y="5185752"/>
            <a:ext cx="6704650" cy="1685205"/>
            <a:chOff x="2410636" y="3753247"/>
            <a:chExt cx="6704650" cy="168520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6471970-7F63-4745-B345-1615557406FE}"/>
                </a:ext>
              </a:extLst>
            </p:cNvPr>
            <p:cNvSpPr/>
            <p:nvPr/>
          </p:nvSpPr>
          <p:spPr>
            <a:xfrm>
              <a:off x="2410636" y="4354284"/>
              <a:ext cx="483133" cy="483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6F767C1-B6CB-104B-BA13-2AF213DF0E1F}"/>
                </a:ext>
              </a:extLst>
            </p:cNvPr>
            <p:cNvSpPr txBox="1"/>
            <p:nvPr/>
          </p:nvSpPr>
          <p:spPr>
            <a:xfrm>
              <a:off x="3204817" y="3753247"/>
              <a:ext cx="591046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 to get your company’s name out there.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9B94124-295B-A449-8ED3-4948E0CA0D31}"/>
              </a:ext>
            </a:extLst>
          </p:cNvPr>
          <p:cNvGrpSpPr/>
          <p:nvPr/>
        </p:nvGrpSpPr>
        <p:grpSpPr>
          <a:xfrm>
            <a:off x="15070829" y="9268654"/>
            <a:ext cx="6704650" cy="1685205"/>
            <a:chOff x="2410636" y="3753247"/>
            <a:chExt cx="6704650" cy="1685205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D0A548B-2091-9D45-BD85-9943B9167BCA}"/>
                </a:ext>
              </a:extLst>
            </p:cNvPr>
            <p:cNvSpPr/>
            <p:nvPr/>
          </p:nvSpPr>
          <p:spPr>
            <a:xfrm>
              <a:off x="2410636" y="4354284"/>
              <a:ext cx="483133" cy="4831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A17D763-8B7F-974D-BEDA-84693989A32E}"/>
                </a:ext>
              </a:extLst>
            </p:cNvPr>
            <p:cNvSpPr txBox="1"/>
            <p:nvPr/>
          </p:nvSpPr>
          <p:spPr>
            <a:xfrm>
              <a:off x="3204817" y="3753247"/>
              <a:ext cx="591046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 to get your company’s name out there.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5AFFC99-3AF2-6445-8E20-65B5D13C3BE4}"/>
              </a:ext>
            </a:extLst>
          </p:cNvPr>
          <p:cNvGrpSpPr/>
          <p:nvPr/>
        </p:nvGrpSpPr>
        <p:grpSpPr>
          <a:xfrm flipH="1">
            <a:off x="2639675" y="5185752"/>
            <a:ext cx="6704650" cy="1685205"/>
            <a:chOff x="2410636" y="3753247"/>
            <a:chExt cx="6704650" cy="1685205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61C8F99-9325-AB4F-83FA-D1BEB5E83440}"/>
                </a:ext>
              </a:extLst>
            </p:cNvPr>
            <p:cNvSpPr/>
            <p:nvPr/>
          </p:nvSpPr>
          <p:spPr>
            <a:xfrm>
              <a:off x="2410636" y="4354284"/>
              <a:ext cx="483133" cy="4831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5AB699A-B2C2-B145-9F7C-EC013A2BAB6C}"/>
                </a:ext>
              </a:extLst>
            </p:cNvPr>
            <p:cNvSpPr txBox="1"/>
            <p:nvPr/>
          </p:nvSpPr>
          <p:spPr>
            <a:xfrm>
              <a:off x="3204817" y="3753247"/>
              <a:ext cx="591046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 to get your company’s name out there.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FC87C1C-65F0-964F-8D72-710DCE5E757C}"/>
              </a:ext>
            </a:extLst>
          </p:cNvPr>
          <p:cNvGrpSpPr/>
          <p:nvPr/>
        </p:nvGrpSpPr>
        <p:grpSpPr>
          <a:xfrm flipH="1">
            <a:off x="2639675" y="9268654"/>
            <a:ext cx="6704650" cy="1685205"/>
            <a:chOff x="2410636" y="3753247"/>
            <a:chExt cx="6704650" cy="1685205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D046F1E-6177-9E45-AE95-39471A9CDAED}"/>
                </a:ext>
              </a:extLst>
            </p:cNvPr>
            <p:cNvSpPr/>
            <p:nvPr/>
          </p:nvSpPr>
          <p:spPr>
            <a:xfrm>
              <a:off x="2410636" y="4354284"/>
              <a:ext cx="483133" cy="48313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4ADD076-2899-7548-9711-5B9B1CDE2DDD}"/>
                </a:ext>
              </a:extLst>
            </p:cNvPr>
            <p:cNvSpPr txBox="1"/>
            <p:nvPr/>
          </p:nvSpPr>
          <p:spPr>
            <a:xfrm>
              <a:off x="3204817" y="3753247"/>
              <a:ext cx="5910469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 to get your company’s name out there.</a:t>
              </a:r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9BD0C95F-0561-3744-B6A1-6F79610228C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1E234B6F-0D3D-CA45-B0E6-04A35DA66DF4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E8543704-7249-7348-A4B2-9E22D76BB61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06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8C61858-9F23-6346-A8EB-7134CF223136}"/>
              </a:ext>
            </a:extLst>
          </p:cNvPr>
          <p:cNvGrpSpPr/>
          <p:nvPr/>
        </p:nvGrpSpPr>
        <p:grpSpPr>
          <a:xfrm>
            <a:off x="15948211" y="4236585"/>
            <a:ext cx="7737699" cy="7862497"/>
            <a:chOff x="15948211" y="4236585"/>
            <a:chExt cx="7737699" cy="7862497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3E47351A-CBD0-0B43-9448-970924713D7B}"/>
                </a:ext>
              </a:extLst>
            </p:cNvPr>
            <p:cNvSpPr/>
            <p:nvPr/>
          </p:nvSpPr>
          <p:spPr>
            <a:xfrm>
              <a:off x="15948211" y="4236585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00513AA-CE22-F746-9C34-D4A2DCCDE4E6}"/>
                </a:ext>
              </a:extLst>
            </p:cNvPr>
            <p:cNvSpPr/>
            <p:nvPr/>
          </p:nvSpPr>
          <p:spPr>
            <a:xfrm>
              <a:off x="20736615" y="4492845"/>
              <a:ext cx="1245858" cy="12458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A552DE-54DF-B54A-8414-AAA790B296EF}"/>
                </a:ext>
              </a:extLst>
            </p:cNvPr>
            <p:cNvSpPr txBox="1"/>
            <p:nvPr/>
          </p:nvSpPr>
          <p:spPr>
            <a:xfrm>
              <a:off x="21016735" y="4683003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1AAAD1C-2ABC-AE47-89E8-BE071FC8A699}"/>
                </a:ext>
              </a:extLst>
            </p:cNvPr>
            <p:cNvSpPr txBox="1"/>
            <p:nvPr/>
          </p:nvSpPr>
          <p:spPr>
            <a:xfrm>
              <a:off x="16364039" y="4533227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7CAAA03F-37CC-474D-981F-6732C48E8C57}"/>
                </a:ext>
              </a:extLst>
            </p:cNvPr>
            <p:cNvSpPr/>
            <p:nvPr/>
          </p:nvSpPr>
          <p:spPr>
            <a:xfrm>
              <a:off x="15948211" y="10340706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D18468-7477-124B-97B8-EA25F4B3E2F4}"/>
                </a:ext>
              </a:extLst>
            </p:cNvPr>
            <p:cNvSpPr/>
            <p:nvPr/>
          </p:nvSpPr>
          <p:spPr>
            <a:xfrm>
              <a:off x="20736615" y="10596966"/>
              <a:ext cx="1245858" cy="12458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742E8AB-61C9-614D-AB2B-BAD5506F9C3C}"/>
                </a:ext>
              </a:extLst>
            </p:cNvPr>
            <p:cNvSpPr txBox="1"/>
            <p:nvPr/>
          </p:nvSpPr>
          <p:spPr>
            <a:xfrm>
              <a:off x="21016735" y="10787124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954ACE6-DB3A-0845-BB54-A802DD047551}"/>
                </a:ext>
              </a:extLst>
            </p:cNvPr>
            <p:cNvSpPr txBox="1"/>
            <p:nvPr/>
          </p:nvSpPr>
          <p:spPr>
            <a:xfrm>
              <a:off x="16364039" y="10637348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F6F87150-435F-D241-9826-13895B3956CF}"/>
                </a:ext>
              </a:extLst>
            </p:cNvPr>
            <p:cNvSpPr/>
            <p:nvPr/>
          </p:nvSpPr>
          <p:spPr>
            <a:xfrm>
              <a:off x="17303262" y="7286018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B2C7D2D-A538-1C47-9E8C-11FB2451D183}"/>
                </a:ext>
              </a:extLst>
            </p:cNvPr>
            <p:cNvSpPr/>
            <p:nvPr/>
          </p:nvSpPr>
          <p:spPr>
            <a:xfrm>
              <a:off x="22091666" y="7542278"/>
              <a:ext cx="1245858" cy="12458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CADAC19-F886-2B4A-A2FA-F80B23F4DC0A}"/>
                </a:ext>
              </a:extLst>
            </p:cNvPr>
            <p:cNvSpPr txBox="1"/>
            <p:nvPr/>
          </p:nvSpPr>
          <p:spPr>
            <a:xfrm>
              <a:off x="22371786" y="7732436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58B26E3-C05F-414D-91DF-40897D3D6313}"/>
                </a:ext>
              </a:extLst>
            </p:cNvPr>
            <p:cNvSpPr txBox="1"/>
            <p:nvPr/>
          </p:nvSpPr>
          <p:spPr>
            <a:xfrm>
              <a:off x="17719090" y="7582660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57C7EB2-532F-6A45-B13E-D770A539AE57}"/>
              </a:ext>
            </a:extLst>
          </p:cNvPr>
          <p:cNvGrpSpPr/>
          <p:nvPr/>
        </p:nvGrpSpPr>
        <p:grpSpPr>
          <a:xfrm flipH="1">
            <a:off x="677287" y="4236585"/>
            <a:ext cx="7737699" cy="7862497"/>
            <a:chOff x="15948211" y="4236585"/>
            <a:chExt cx="7737699" cy="7862497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C9A4CD9D-C319-3D4E-AB36-F38864EFFA3E}"/>
                </a:ext>
              </a:extLst>
            </p:cNvPr>
            <p:cNvSpPr/>
            <p:nvPr/>
          </p:nvSpPr>
          <p:spPr>
            <a:xfrm>
              <a:off x="15948211" y="4236585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8792629-F80E-1E42-A89B-BA20685F17F7}"/>
                </a:ext>
              </a:extLst>
            </p:cNvPr>
            <p:cNvSpPr/>
            <p:nvPr/>
          </p:nvSpPr>
          <p:spPr>
            <a:xfrm>
              <a:off x="20736615" y="4492845"/>
              <a:ext cx="1245858" cy="12458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0F1EB6-FB31-B54D-A849-CDF632B69D0B}"/>
                </a:ext>
              </a:extLst>
            </p:cNvPr>
            <p:cNvSpPr txBox="1"/>
            <p:nvPr/>
          </p:nvSpPr>
          <p:spPr>
            <a:xfrm>
              <a:off x="21016735" y="4683003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F722F4E-99CF-A248-9477-615706A99ABB}"/>
                </a:ext>
              </a:extLst>
            </p:cNvPr>
            <p:cNvSpPr txBox="1"/>
            <p:nvPr/>
          </p:nvSpPr>
          <p:spPr>
            <a:xfrm>
              <a:off x="16364039" y="4533227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1C23EC7D-0725-714D-92A5-3A0B07C56826}"/>
                </a:ext>
              </a:extLst>
            </p:cNvPr>
            <p:cNvSpPr/>
            <p:nvPr/>
          </p:nvSpPr>
          <p:spPr>
            <a:xfrm>
              <a:off x="15948211" y="10340706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6C8B5BA-B077-414C-8AEC-0430398C2E59}"/>
                </a:ext>
              </a:extLst>
            </p:cNvPr>
            <p:cNvSpPr/>
            <p:nvPr/>
          </p:nvSpPr>
          <p:spPr>
            <a:xfrm>
              <a:off x="20736615" y="10596966"/>
              <a:ext cx="1245858" cy="1245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5CFCC0A-3C37-304C-A9B1-B5E354618A96}"/>
                </a:ext>
              </a:extLst>
            </p:cNvPr>
            <p:cNvSpPr txBox="1"/>
            <p:nvPr/>
          </p:nvSpPr>
          <p:spPr>
            <a:xfrm>
              <a:off x="21016735" y="10787124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989F5A3-4A01-2A48-8598-6268ABB76C56}"/>
                </a:ext>
              </a:extLst>
            </p:cNvPr>
            <p:cNvSpPr txBox="1"/>
            <p:nvPr/>
          </p:nvSpPr>
          <p:spPr>
            <a:xfrm>
              <a:off x="16364039" y="10637348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E89D452B-7B68-9147-B6A6-A41675E07C6A}"/>
                </a:ext>
              </a:extLst>
            </p:cNvPr>
            <p:cNvSpPr/>
            <p:nvPr/>
          </p:nvSpPr>
          <p:spPr>
            <a:xfrm>
              <a:off x="17303262" y="7286018"/>
              <a:ext cx="6382648" cy="17583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4FBFF60-83DC-864E-B112-85B9B0973DEA}"/>
                </a:ext>
              </a:extLst>
            </p:cNvPr>
            <p:cNvSpPr/>
            <p:nvPr/>
          </p:nvSpPr>
          <p:spPr>
            <a:xfrm>
              <a:off x="22091666" y="7542278"/>
              <a:ext cx="1245858" cy="12458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FB12E51-3A02-B34C-8E91-E024C725C57A}"/>
                </a:ext>
              </a:extLst>
            </p:cNvPr>
            <p:cNvSpPr txBox="1"/>
            <p:nvPr/>
          </p:nvSpPr>
          <p:spPr>
            <a:xfrm>
              <a:off x="22371786" y="7732436"/>
              <a:ext cx="75334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F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5A2401-294A-8240-A62F-270A7984AB0C}"/>
                </a:ext>
              </a:extLst>
            </p:cNvPr>
            <p:cNvSpPr txBox="1"/>
            <p:nvPr/>
          </p:nvSpPr>
          <p:spPr>
            <a:xfrm>
              <a:off x="17719090" y="7582660"/>
              <a:ext cx="4190869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80223-03E5-5F4E-89DA-DD5750C1DF1E}"/>
              </a:ext>
            </a:extLst>
          </p:cNvPr>
          <p:cNvGrpSpPr/>
          <p:nvPr/>
        </p:nvGrpSpPr>
        <p:grpSpPr>
          <a:xfrm>
            <a:off x="7341907" y="3815601"/>
            <a:ext cx="9693835" cy="8653272"/>
            <a:chOff x="7341907" y="3815601"/>
            <a:chExt cx="9693835" cy="8653272"/>
          </a:xfrm>
        </p:grpSpPr>
        <p:sp>
          <p:nvSpPr>
            <p:cNvPr id="34" name="Freeform 160">
              <a:extLst>
                <a:ext uri="{FF2B5EF4-FFF2-40B4-BE49-F238E27FC236}">
                  <a16:creationId xmlns:a16="http://schemas.microsoft.com/office/drawing/2014/main" id="{D942F16B-0D94-B04D-960C-9CDF11B52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907" y="3815601"/>
              <a:ext cx="9693835" cy="8649660"/>
            </a:xfrm>
            <a:custGeom>
              <a:avLst/>
              <a:gdLst>
                <a:gd name="T0" fmla="*/ 8019 w 11830"/>
                <a:gd name="T1" fmla="*/ 0 h 10559"/>
                <a:gd name="T2" fmla="*/ 8019 w 11830"/>
                <a:gd name="T3" fmla="*/ 0 h 10559"/>
                <a:gd name="T4" fmla="*/ 3811 w 11830"/>
                <a:gd name="T5" fmla="*/ 0 h 10559"/>
                <a:gd name="T6" fmla="*/ 2402 w 11830"/>
                <a:gd name="T7" fmla="*/ 812 h 10559"/>
                <a:gd name="T8" fmla="*/ 294 w 11830"/>
                <a:gd name="T9" fmla="*/ 4459 h 10559"/>
                <a:gd name="T10" fmla="*/ 294 w 11830"/>
                <a:gd name="T11" fmla="*/ 6091 h 10559"/>
                <a:gd name="T12" fmla="*/ 2402 w 11830"/>
                <a:gd name="T13" fmla="*/ 9737 h 10559"/>
                <a:gd name="T14" fmla="*/ 3811 w 11830"/>
                <a:gd name="T15" fmla="*/ 10558 h 10559"/>
                <a:gd name="T16" fmla="*/ 8019 w 11830"/>
                <a:gd name="T17" fmla="*/ 10558 h 10559"/>
                <a:gd name="T18" fmla="*/ 9436 w 11830"/>
                <a:gd name="T19" fmla="*/ 9737 h 10559"/>
                <a:gd name="T20" fmla="*/ 11544 w 11830"/>
                <a:gd name="T21" fmla="*/ 6091 h 10559"/>
                <a:gd name="T22" fmla="*/ 11544 w 11830"/>
                <a:gd name="T23" fmla="*/ 4459 h 10559"/>
                <a:gd name="T24" fmla="*/ 9436 w 11830"/>
                <a:gd name="T25" fmla="*/ 812 h 10559"/>
                <a:gd name="T26" fmla="*/ 8019 w 11830"/>
                <a:gd name="T27" fmla="*/ 0 h 10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30" h="10559">
                  <a:moveTo>
                    <a:pt x="8019" y="0"/>
                  </a:moveTo>
                  <a:lnTo>
                    <a:pt x="8019" y="0"/>
                  </a:lnTo>
                  <a:cubicBezTo>
                    <a:pt x="3811" y="0"/>
                    <a:pt x="3811" y="0"/>
                    <a:pt x="3811" y="0"/>
                  </a:cubicBezTo>
                  <a:cubicBezTo>
                    <a:pt x="3223" y="0"/>
                    <a:pt x="2687" y="311"/>
                    <a:pt x="2402" y="812"/>
                  </a:cubicBezTo>
                  <a:cubicBezTo>
                    <a:pt x="294" y="4459"/>
                    <a:pt x="294" y="4459"/>
                    <a:pt x="294" y="4459"/>
                  </a:cubicBezTo>
                  <a:cubicBezTo>
                    <a:pt x="0" y="4968"/>
                    <a:pt x="0" y="5590"/>
                    <a:pt x="294" y="6091"/>
                  </a:cubicBezTo>
                  <a:cubicBezTo>
                    <a:pt x="2402" y="9737"/>
                    <a:pt x="2402" y="9737"/>
                    <a:pt x="2402" y="9737"/>
                  </a:cubicBezTo>
                  <a:cubicBezTo>
                    <a:pt x="2687" y="10247"/>
                    <a:pt x="3223" y="10558"/>
                    <a:pt x="3811" y="10558"/>
                  </a:cubicBezTo>
                  <a:cubicBezTo>
                    <a:pt x="8019" y="10558"/>
                    <a:pt x="8019" y="10558"/>
                    <a:pt x="8019" y="10558"/>
                  </a:cubicBezTo>
                  <a:cubicBezTo>
                    <a:pt x="8607" y="10558"/>
                    <a:pt x="9143" y="10247"/>
                    <a:pt x="9436" y="9737"/>
                  </a:cubicBezTo>
                  <a:cubicBezTo>
                    <a:pt x="11544" y="6091"/>
                    <a:pt x="11544" y="6091"/>
                    <a:pt x="11544" y="6091"/>
                  </a:cubicBezTo>
                  <a:cubicBezTo>
                    <a:pt x="11829" y="5590"/>
                    <a:pt x="11829" y="4968"/>
                    <a:pt x="11544" y="4459"/>
                  </a:cubicBezTo>
                  <a:cubicBezTo>
                    <a:pt x="9436" y="812"/>
                    <a:pt x="9436" y="812"/>
                    <a:pt x="9436" y="812"/>
                  </a:cubicBezTo>
                  <a:cubicBezTo>
                    <a:pt x="9143" y="311"/>
                    <a:pt x="8607" y="0"/>
                    <a:pt x="8019" y="0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61">
              <a:extLst>
                <a:ext uri="{FF2B5EF4-FFF2-40B4-BE49-F238E27FC236}">
                  <a16:creationId xmlns:a16="http://schemas.microsoft.com/office/drawing/2014/main" id="{328DD4B1-EB55-0A49-A88A-D1F09D48F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8436" y="3830053"/>
              <a:ext cx="2543593" cy="2536366"/>
            </a:xfrm>
            <a:custGeom>
              <a:avLst/>
              <a:gdLst>
                <a:gd name="T0" fmla="*/ 3102 w 3103"/>
                <a:gd name="T1" fmla="*/ 1547 h 3095"/>
                <a:gd name="T2" fmla="*/ 3102 w 3103"/>
                <a:gd name="T3" fmla="*/ 1547 h 3095"/>
                <a:gd name="T4" fmla="*/ 1555 w 3103"/>
                <a:gd name="T5" fmla="*/ 3094 h 3095"/>
                <a:gd name="T6" fmla="*/ 0 w 3103"/>
                <a:gd name="T7" fmla="*/ 1547 h 3095"/>
                <a:gd name="T8" fmla="*/ 1555 w 3103"/>
                <a:gd name="T9" fmla="*/ 0 h 3095"/>
                <a:gd name="T10" fmla="*/ 3102 w 3103"/>
                <a:gd name="T11" fmla="*/ 1547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3" h="3095">
                  <a:moveTo>
                    <a:pt x="3102" y="1547"/>
                  </a:moveTo>
                  <a:lnTo>
                    <a:pt x="3102" y="1547"/>
                  </a:lnTo>
                  <a:cubicBezTo>
                    <a:pt x="3102" y="2402"/>
                    <a:pt x="2411" y="3094"/>
                    <a:pt x="1555" y="3094"/>
                  </a:cubicBezTo>
                  <a:cubicBezTo>
                    <a:pt x="699" y="3094"/>
                    <a:pt x="0" y="2402"/>
                    <a:pt x="0" y="1547"/>
                  </a:cubicBezTo>
                  <a:cubicBezTo>
                    <a:pt x="0" y="692"/>
                    <a:pt x="699" y="0"/>
                    <a:pt x="1555" y="0"/>
                  </a:cubicBezTo>
                  <a:cubicBezTo>
                    <a:pt x="2411" y="0"/>
                    <a:pt x="3102" y="692"/>
                    <a:pt x="3102" y="1547"/>
                  </a:cubicBezTo>
                </a:path>
              </a:pathLst>
            </a:custGeom>
            <a:solidFill>
              <a:schemeClr val="accent1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62">
              <a:extLst>
                <a:ext uri="{FF2B5EF4-FFF2-40B4-BE49-F238E27FC236}">
                  <a16:creationId xmlns:a16="http://schemas.microsoft.com/office/drawing/2014/main" id="{97820BA5-1921-1C42-9CA5-716A8C3FA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8395" y="3830053"/>
              <a:ext cx="2536366" cy="2536366"/>
            </a:xfrm>
            <a:custGeom>
              <a:avLst/>
              <a:gdLst>
                <a:gd name="T0" fmla="*/ 3093 w 3094"/>
                <a:gd name="T1" fmla="*/ 1547 h 3095"/>
                <a:gd name="T2" fmla="*/ 3093 w 3094"/>
                <a:gd name="T3" fmla="*/ 1547 h 3095"/>
                <a:gd name="T4" fmla="*/ 1546 w 3094"/>
                <a:gd name="T5" fmla="*/ 3094 h 3095"/>
                <a:gd name="T6" fmla="*/ 0 w 3094"/>
                <a:gd name="T7" fmla="*/ 1547 h 3095"/>
                <a:gd name="T8" fmla="*/ 1546 w 3094"/>
                <a:gd name="T9" fmla="*/ 0 h 3095"/>
                <a:gd name="T10" fmla="*/ 3093 w 3094"/>
                <a:gd name="T11" fmla="*/ 1547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095">
                  <a:moveTo>
                    <a:pt x="3093" y="1547"/>
                  </a:moveTo>
                  <a:lnTo>
                    <a:pt x="3093" y="1547"/>
                  </a:lnTo>
                  <a:cubicBezTo>
                    <a:pt x="3093" y="2402"/>
                    <a:pt x="2402" y="3094"/>
                    <a:pt x="1546" y="3094"/>
                  </a:cubicBezTo>
                  <a:cubicBezTo>
                    <a:pt x="691" y="3094"/>
                    <a:pt x="0" y="2402"/>
                    <a:pt x="0" y="1547"/>
                  </a:cubicBezTo>
                  <a:cubicBezTo>
                    <a:pt x="0" y="692"/>
                    <a:pt x="691" y="0"/>
                    <a:pt x="1546" y="0"/>
                  </a:cubicBezTo>
                  <a:cubicBezTo>
                    <a:pt x="2402" y="0"/>
                    <a:pt x="3093" y="692"/>
                    <a:pt x="3093" y="1547"/>
                  </a:cubicBezTo>
                </a:path>
              </a:pathLst>
            </a:custGeom>
            <a:solidFill>
              <a:schemeClr val="accent2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163">
              <a:extLst>
                <a:ext uri="{FF2B5EF4-FFF2-40B4-BE49-F238E27FC236}">
                  <a16:creationId xmlns:a16="http://schemas.microsoft.com/office/drawing/2014/main" id="{30CE3161-2431-874F-A84F-751F13E4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8436" y="9925280"/>
              <a:ext cx="2543593" cy="2543593"/>
            </a:xfrm>
            <a:custGeom>
              <a:avLst/>
              <a:gdLst>
                <a:gd name="T0" fmla="*/ 3102 w 3103"/>
                <a:gd name="T1" fmla="*/ 1547 h 3103"/>
                <a:gd name="T2" fmla="*/ 3102 w 3103"/>
                <a:gd name="T3" fmla="*/ 1547 h 3103"/>
                <a:gd name="T4" fmla="*/ 1555 w 3103"/>
                <a:gd name="T5" fmla="*/ 3102 h 3103"/>
                <a:gd name="T6" fmla="*/ 0 w 3103"/>
                <a:gd name="T7" fmla="*/ 1547 h 3103"/>
                <a:gd name="T8" fmla="*/ 1555 w 3103"/>
                <a:gd name="T9" fmla="*/ 0 h 3103"/>
                <a:gd name="T10" fmla="*/ 3102 w 3103"/>
                <a:gd name="T11" fmla="*/ 154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03" h="3103">
                  <a:moveTo>
                    <a:pt x="3102" y="1547"/>
                  </a:moveTo>
                  <a:lnTo>
                    <a:pt x="3102" y="1547"/>
                  </a:lnTo>
                  <a:cubicBezTo>
                    <a:pt x="3102" y="2402"/>
                    <a:pt x="2411" y="3102"/>
                    <a:pt x="1555" y="3102"/>
                  </a:cubicBezTo>
                  <a:cubicBezTo>
                    <a:pt x="699" y="3102"/>
                    <a:pt x="0" y="2402"/>
                    <a:pt x="0" y="1547"/>
                  </a:cubicBezTo>
                  <a:cubicBezTo>
                    <a:pt x="0" y="691"/>
                    <a:pt x="699" y="0"/>
                    <a:pt x="1555" y="0"/>
                  </a:cubicBezTo>
                  <a:cubicBezTo>
                    <a:pt x="2411" y="0"/>
                    <a:pt x="3102" y="691"/>
                    <a:pt x="3102" y="1547"/>
                  </a:cubicBezTo>
                </a:path>
              </a:pathLst>
            </a:custGeom>
            <a:solidFill>
              <a:schemeClr val="accent5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164">
              <a:extLst>
                <a:ext uri="{FF2B5EF4-FFF2-40B4-BE49-F238E27FC236}">
                  <a16:creationId xmlns:a16="http://schemas.microsoft.com/office/drawing/2014/main" id="{F1FF8610-778B-654C-985F-D4F22336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8395" y="9925280"/>
              <a:ext cx="2536366" cy="2543593"/>
            </a:xfrm>
            <a:custGeom>
              <a:avLst/>
              <a:gdLst>
                <a:gd name="T0" fmla="*/ 3093 w 3094"/>
                <a:gd name="T1" fmla="*/ 1547 h 3103"/>
                <a:gd name="T2" fmla="*/ 3093 w 3094"/>
                <a:gd name="T3" fmla="*/ 1547 h 3103"/>
                <a:gd name="T4" fmla="*/ 1546 w 3094"/>
                <a:gd name="T5" fmla="*/ 3102 h 3103"/>
                <a:gd name="T6" fmla="*/ 0 w 3094"/>
                <a:gd name="T7" fmla="*/ 1547 h 3103"/>
                <a:gd name="T8" fmla="*/ 1546 w 3094"/>
                <a:gd name="T9" fmla="*/ 0 h 3103"/>
                <a:gd name="T10" fmla="*/ 3093 w 3094"/>
                <a:gd name="T11" fmla="*/ 1547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103">
                  <a:moveTo>
                    <a:pt x="3093" y="1547"/>
                  </a:moveTo>
                  <a:lnTo>
                    <a:pt x="3093" y="1547"/>
                  </a:lnTo>
                  <a:cubicBezTo>
                    <a:pt x="3093" y="2402"/>
                    <a:pt x="2402" y="3102"/>
                    <a:pt x="1546" y="3102"/>
                  </a:cubicBezTo>
                  <a:cubicBezTo>
                    <a:pt x="691" y="3102"/>
                    <a:pt x="0" y="2402"/>
                    <a:pt x="0" y="1547"/>
                  </a:cubicBezTo>
                  <a:cubicBezTo>
                    <a:pt x="0" y="691"/>
                    <a:pt x="691" y="0"/>
                    <a:pt x="1546" y="0"/>
                  </a:cubicBezTo>
                  <a:cubicBezTo>
                    <a:pt x="2402" y="0"/>
                    <a:pt x="3093" y="691"/>
                    <a:pt x="3093" y="1547"/>
                  </a:cubicBezTo>
                </a:path>
              </a:pathLst>
            </a:custGeom>
            <a:solidFill>
              <a:schemeClr val="accent4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165">
              <a:extLst>
                <a:ext uri="{FF2B5EF4-FFF2-40B4-BE49-F238E27FC236}">
                  <a16:creationId xmlns:a16="http://schemas.microsoft.com/office/drawing/2014/main" id="{904E7DA4-7CBA-4245-B088-1620B66B3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8793" y="6868634"/>
              <a:ext cx="2532752" cy="2539981"/>
            </a:xfrm>
            <a:custGeom>
              <a:avLst/>
              <a:gdLst>
                <a:gd name="T0" fmla="*/ 3092 w 3093"/>
                <a:gd name="T1" fmla="*/ 1555 h 3102"/>
                <a:gd name="T2" fmla="*/ 3092 w 3093"/>
                <a:gd name="T3" fmla="*/ 1555 h 3102"/>
                <a:gd name="T4" fmla="*/ 1546 w 3093"/>
                <a:gd name="T5" fmla="*/ 3101 h 3102"/>
                <a:gd name="T6" fmla="*/ 0 w 3093"/>
                <a:gd name="T7" fmla="*/ 1555 h 3102"/>
                <a:gd name="T8" fmla="*/ 1546 w 3093"/>
                <a:gd name="T9" fmla="*/ 0 h 3102"/>
                <a:gd name="T10" fmla="*/ 3092 w 3093"/>
                <a:gd name="T11" fmla="*/ 1555 h 3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3" h="3102">
                  <a:moveTo>
                    <a:pt x="3092" y="1555"/>
                  </a:moveTo>
                  <a:lnTo>
                    <a:pt x="3092" y="1555"/>
                  </a:lnTo>
                  <a:cubicBezTo>
                    <a:pt x="3092" y="2410"/>
                    <a:pt x="2401" y="3101"/>
                    <a:pt x="1546" y="3101"/>
                  </a:cubicBezTo>
                  <a:cubicBezTo>
                    <a:pt x="691" y="3101"/>
                    <a:pt x="0" y="2410"/>
                    <a:pt x="0" y="1555"/>
                  </a:cubicBezTo>
                  <a:cubicBezTo>
                    <a:pt x="0" y="700"/>
                    <a:pt x="691" y="0"/>
                    <a:pt x="1546" y="0"/>
                  </a:cubicBezTo>
                  <a:cubicBezTo>
                    <a:pt x="2401" y="0"/>
                    <a:pt x="3092" y="700"/>
                    <a:pt x="3092" y="1555"/>
                  </a:cubicBezTo>
                </a:path>
              </a:pathLst>
            </a:custGeom>
            <a:solidFill>
              <a:schemeClr val="accent3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0" name="Freeform 166">
              <a:extLst>
                <a:ext uri="{FF2B5EF4-FFF2-40B4-BE49-F238E27FC236}">
                  <a16:creationId xmlns:a16="http://schemas.microsoft.com/office/drawing/2014/main" id="{FF559136-603A-7745-B4FA-E1A420219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2490" y="6868634"/>
              <a:ext cx="2536366" cy="2539981"/>
            </a:xfrm>
            <a:custGeom>
              <a:avLst/>
              <a:gdLst>
                <a:gd name="T0" fmla="*/ 3093 w 3094"/>
                <a:gd name="T1" fmla="*/ 1555 h 3102"/>
                <a:gd name="T2" fmla="*/ 3093 w 3094"/>
                <a:gd name="T3" fmla="*/ 1555 h 3102"/>
                <a:gd name="T4" fmla="*/ 1546 w 3094"/>
                <a:gd name="T5" fmla="*/ 3101 h 3102"/>
                <a:gd name="T6" fmla="*/ 0 w 3094"/>
                <a:gd name="T7" fmla="*/ 1555 h 3102"/>
                <a:gd name="T8" fmla="*/ 1546 w 3094"/>
                <a:gd name="T9" fmla="*/ 0 h 3102"/>
                <a:gd name="T10" fmla="*/ 3093 w 3094"/>
                <a:gd name="T11" fmla="*/ 1555 h 3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4" h="3102">
                  <a:moveTo>
                    <a:pt x="3093" y="1555"/>
                  </a:moveTo>
                  <a:lnTo>
                    <a:pt x="3093" y="1555"/>
                  </a:lnTo>
                  <a:cubicBezTo>
                    <a:pt x="3093" y="2410"/>
                    <a:pt x="2402" y="3101"/>
                    <a:pt x="1546" y="3101"/>
                  </a:cubicBezTo>
                  <a:cubicBezTo>
                    <a:pt x="691" y="3101"/>
                    <a:pt x="0" y="2410"/>
                    <a:pt x="0" y="1555"/>
                  </a:cubicBezTo>
                  <a:cubicBezTo>
                    <a:pt x="0" y="700"/>
                    <a:pt x="691" y="0"/>
                    <a:pt x="1546" y="0"/>
                  </a:cubicBezTo>
                  <a:cubicBezTo>
                    <a:pt x="2402" y="0"/>
                    <a:pt x="3093" y="700"/>
                    <a:pt x="3093" y="1555"/>
                  </a:cubicBezTo>
                </a:path>
              </a:pathLst>
            </a:custGeom>
            <a:solidFill>
              <a:schemeClr val="accent6"/>
            </a:solidFill>
            <a:ln w="21960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3752E39-84E8-0140-B13C-0755B4D53A72}"/>
                </a:ext>
              </a:extLst>
            </p:cNvPr>
            <p:cNvSpPr txBox="1"/>
            <p:nvPr/>
          </p:nvSpPr>
          <p:spPr>
            <a:xfrm>
              <a:off x="9216754" y="451751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9B9C7A-1E8A-C545-819E-EFB067D4D3A2}"/>
                </a:ext>
              </a:extLst>
            </p:cNvPr>
            <p:cNvSpPr txBox="1"/>
            <p:nvPr/>
          </p:nvSpPr>
          <p:spPr>
            <a:xfrm>
              <a:off x="12743100" y="451751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55BC834-25FF-C147-903D-AF76020B5E41}"/>
                </a:ext>
              </a:extLst>
            </p:cNvPr>
            <p:cNvSpPr txBox="1"/>
            <p:nvPr/>
          </p:nvSpPr>
          <p:spPr>
            <a:xfrm>
              <a:off x="9216754" y="1061973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1E3E579-B41B-484C-88D1-EB38915A330C}"/>
                </a:ext>
              </a:extLst>
            </p:cNvPr>
            <p:cNvSpPr txBox="1"/>
            <p:nvPr/>
          </p:nvSpPr>
          <p:spPr>
            <a:xfrm>
              <a:off x="12743100" y="10619730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0A36FD6-A2C0-3145-95BB-87B0344A1119}"/>
                </a:ext>
              </a:extLst>
            </p:cNvPr>
            <p:cNvSpPr txBox="1"/>
            <p:nvPr/>
          </p:nvSpPr>
          <p:spPr>
            <a:xfrm>
              <a:off x="14511691" y="7565042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63F8A8E-F248-5945-9D79-ED88A7C5F849}"/>
                </a:ext>
              </a:extLst>
            </p:cNvPr>
            <p:cNvSpPr txBox="1"/>
            <p:nvPr/>
          </p:nvSpPr>
          <p:spPr>
            <a:xfrm>
              <a:off x="7457195" y="7565042"/>
              <a:ext cx="2406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3F39BFB-CC34-A647-9098-BE4984AE1FC4}"/>
                </a:ext>
              </a:extLst>
            </p:cNvPr>
            <p:cNvSpPr txBox="1"/>
            <p:nvPr/>
          </p:nvSpPr>
          <p:spPr>
            <a:xfrm>
              <a:off x="10358533" y="6887933"/>
              <a:ext cx="366058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58BF826A-FCBD-3747-9BA1-554ADC27431B}"/>
              </a:ext>
            </a:extLst>
          </p:cNvPr>
          <p:cNvSpPr txBox="1"/>
          <p:nvPr/>
        </p:nvSpPr>
        <p:spPr>
          <a:xfrm>
            <a:off x="7624145" y="1022190"/>
            <a:ext cx="9129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Bull’s Eye Diagrams</a:t>
            </a:r>
          </a:p>
        </p:txBody>
      </p:sp>
    </p:spTree>
    <p:extLst>
      <p:ext uri="{BB962C8B-B14F-4D97-AF65-F5344CB8AC3E}">
        <p14:creationId xmlns:p14="http://schemas.microsoft.com/office/powerpoint/2010/main" val="149933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89D72368-07F3-104A-9D5F-174EFD84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973" y="4106414"/>
            <a:ext cx="2941546" cy="2941546"/>
          </a:xfrm>
          <a:custGeom>
            <a:avLst/>
            <a:gdLst>
              <a:gd name="T0" fmla="*/ 0 w 3357"/>
              <a:gd name="T1" fmla="*/ 3355 h 3356"/>
              <a:gd name="T2" fmla="*/ 0 w 3357"/>
              <a:gd name="T3" fmla="*/ 3355 h 3356"/>
              <a:gd name="T4" fmla="*/ 3356 w 3357"/>
              <a:gd name="T5" fmla="*/ 0 h 3356"/>
              <a:gd name="T6" fmla="*/ 3356 w 3357"/>
              <a:gd name="T7" fmla="*/ 3355 h 3356"/>
              <a:gd name="T8" fmla="*/ 0 w 3357"/>
              <a:gd name="T9" fmla="*/ 3355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7" h="3356">
                <a:moveTo>
                  <a:pt x="0" y="3355"/>
                </a:moveTo>
                <a:lnTo>
                  <a:pt x="0" y="3355"/>
                </a:lnTo>
                <a:cubicBezTo>
                  <a:pt x="0" y="1506"/>
                  <a:pt x="1506" y="0"/>
                  <a:pt x="3356" y="0"/>
                </a:cubicBezTo>
                <a:cubicBezTo>
                  <a:pt x="3356" y="3355"/>
                  <a:pt x="3356" y="3355"/>
                  <a:pt x="3356" y="3355"/>
                </a:cubicBezTo>
                <a:lnTo>
                  <a:pt x="0" y="33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BBC73E07-0AD3-A545-9C04-ABFF41160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4448" y="9123662"/>
            <a:ext cx="2941544" cy="2941546"/>
          </a:xfrm>
          <a:custGeom>
            <a:avLst/>
            <a:gdLst>
              <a:gd name="T0" fmla="*/ 0 w 3356"/>
              <a:gd name="T1" fmla="*/ 3356 h 3357"/>
              <a:gd name="T2" fmla="*/ 0 w 3356"/>
              <a:gd name="T3" fmla="*/ 3356 h 3357"/>
              <a:gd name="T4" fmla="*/ 3355 w 3356"/>
              <a:gd name="T5" fmla="*/ 0 h 3357"/>
              <a:gd name="T6" fmla="*/ 0 w 3356"/>
              <a:gd name="T7" fmla="*/ 0 h 3357"/>
              <a:gd name="T8" fmla="*/ 0 w 3356"/>
              <a:gd name="T9" fmla="*/ 3356 h 3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6" h="3357">
                <a:moveTo>
                  <a:pt x="0" y="3356"/>
                </a:moveTo>
                <a:lnTo>
                  <a:pt x="0" y="3356"/>
                </a:lnTo>
                <a:cubicBezTo>
                  <a:pt x="1850" y="3356"/>
                  <a:pt x="3355" y="1850"/>
                  <a:pt x="3355" y="0"/>
                </a:cubicBezTo>
                <a:cubicBezTo>
                  <a:pt x="0" y="0"/>
                  <a:pt x="0" y="0"/>
                  <a:pt x="0" y="0"/>
                </a:cubicBezTo>
                <a:lnTo>
                  <a:pt x="0" y="33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E2348E33-729C-2049-9E25-4FA7E5D8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266" y="5826504"/>
            <a:ext cx="2949277" cy="2941544"/>
          </a:xfrm>
          <a:custGeom>
            <a:avLst/>
            <a:gdLst>
              <a:gd name="T0" fmla="*/ 0 w 3366"/>
              <a:gd name="T1" fmla="*/ 0 h 3355"/>
              <a:gd name="T2" fmla="*/ 0 w 3366"/>
              <a:gd name="T3" fmla="*/ 0 h 3355"/>
              <a:gd name="T4" fmla="*/ 3365 w 3366"/>
              <a:gd name="T5" fmla="*/ 3354 h 3355"/>
              <a:gd name="T6" fmla="*/ 0 w 3366"/>
              <a:gd name="T7" fmla="*/ 3354 h 3355"/>
              <a:gd name="T8" fmla="*/ 0 w 3366"/>
              <a:gd name="T9" fmla="*/ 0 h 3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6" h="3355">
                <a:moveTo>
                  <a:pt x="0" y="0"/>
                </a:moveTo>
                <a:lnTo>
                  <a:pt x="0" y="0"/>
                </a:lnTo>
                <a:cubicBezTo>
                  <a:pt x="1859" y="0"/>
                  <a:pt x="3365" y="1505"/>
                  <a:pt x="3365" y="3354"/>
                </a:cubicBezTo>
                <a:cubicBezTo>
                  <a:pt x="0" y="3354"/>
                  <a:pt x="0" y="3354"/>
                  <a:pt x="0" y="3354"/>
                </a:cubicBez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31087071-15EB-6A46-A233-AA737132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211" y="7391977"/>
            <a:ext cx="2941546" cy="2941546"/>
          </a:xfrm>
          <a:custGeom>
            <a:avLst/>
            <a:gdLst>
              <a:gd name="T0" fmla="*/ 0 w 3356"/>
              <a:gd name="T1" fmla="*/ 0 h 3356"/>
              <a:gd name="T2" fmla="*/ 0 w 3356"/>
              <a:gd name="T3" fmla="*/ 0 h 3356"/>
              <a:gd name="T4" fmla="*/ 3355 w 3356"/>
              <a:gd name="T5" fmla="*/ 3355 h 3356"/>
              <a:gd name="T6" fmla="*/ 3355 w 3356"/>
              <a:gd name="T7" fmla="*/ 0 h 3356"/>
              <a:gd name="T8" fmla="*/ 0 w 3356"/>
              <a:gd name="T9" fmla="*/ 0 h 3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6" h="3356">
                <a:moveTo>
                  <a:pt x="0" y="0"/>
                </a:moveTo>
                <a:lnTo>
                  <a:pt x="0" y="0"/>
                </a:lnTo>
                <a:cubicBezTo>
                  <a:pt x="0" y="1849"/>
                  <a:pt x="1496" y="3355"/>
                  <a:pt x="3355" y="3355"/>
                </a:cubicBezTo>
                <a:cubicBezTo>
                  <a:pt x="3355" y="0"/>
                  <a:pt x="3355" y="0"/>
                  <a:pt x="3355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08">
            <a:extLst>
              <a:ext uri="{FF2B5EF4-FFF2-40B4-BE49-F238E27FC236}">
                <a16:creationId xmlns:a16="http://schemas.microsoft.com/office/drawing/2014/main" id="{EEE75028-EDBF-424A-BBF3-B70469074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379" y="5617774"/>
            <a:ext cx="4943805" cy="4943804"/>
          </a:xfrm>
          <a:custGeom>
            <a:avLst/>
            <a:gdLst>
              <a:gd name="T0" fmla="*/ 5641 w 5642"/>
              <a:gd name="T1" fmla="*/ 2819 h 5641"/>
              <a:gd name="T2" fmla="*/ 5641 w 5642"/>
              <a:gd name="T3" fmla="*/ 2819 h 5641"/>
              <a:gd name="T4" fmla="*/ 2821 w 5642"/>
              <a:gd name="T5" fmla="*/ 5640 h 5641"/>
              <a:gd name="T6" fmla="*/ 0 w 5642"/>
              <a:gd name="T7" fmla="*/ 2819 h 5641"/>
              <a:gd name="T8" fmla="*/ 2821 w 5642"/>
              <a:gd name="T9" fmla="*/ 0 h 5641"/>
              <a:gd name="T10" fmla="*/ 5641 w 5642"/>
              <a:gd name="T11" fmla="*/ 2819 h 5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42" h="5641">
                <a:moveTo>
                  <a:pt x="5641" y="2819"/>
                </a:moveTo>
                <a:lnTo>
                  <a:pt x="5641" y="2819"/>
                </a:lnTo>
                <a:cubicBezTo>
                  <a:pt x="5641" y="4370"/>
                  <a:pt x="4380" y="5640"/>
                  <a:pt x="2821" y="5640"/>
                </a:cubicBezTo>
                <a:cubicBezTo>
                  <a:pt x="1261" y="5640"/>
                  <a:pt x="0" y="4370"/>
                  <a:pt x="0" y="2819"/>
                </a:cubicBezTo>
                <a:cubicBezTo>
                  <a:pt x="0" y="1261"/>
                  <a:pt x="1261" y="0"/>
                  <a:pt x="2821" y="0"/>
                </a:cubicBezTo>
                <a:cubicBezTo>
                  <a:pt x="4380" y="0"/>
                  <a:pt x="5641" y="1261"/>
                  <a:pt x="5641" y="281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F3DFA0-912F-A34D-8A4D-AD92357B93C8}"/>
              </a:ext>
            </a:extLst>
          </p:cNvPr>
          <p:cNvSpPr txBox="1"/>
          <p:nvPr/>
        </p:nvSpPr>
        <p:spPr>
          <a:xfrm flipH="1">
            <a:off x="11812151" y="4462304"/>
            <a:ext cx="7533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3DEE00-67E7-834B-B3AA-780AB1B5DDC5}"/>
              </a:ext>
            </a:extLst>
          </p:cNvPr>
          <p:cNvSpPr txBox="1"/>
          <p:nvPr/>
        </p:nvSpPr>
        <p:spPr>
          <a:xfrm flipH="1">
            <a:off x="11812151" y="10817384"/>
            <a:ext cx="7533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EF70D-5596-D643-A320-28ACA57A65E2}"/>
              </a:ext>
            </a:extLst>
          </p:cNvPr>
          <p:cNvSpPr txBox="1"/>
          <p:nvPr/>
        </p:nvSpPr>
        <p:spPr>
          <a:xfrm flipH="1">
            <a:off x="14921111" y="7708424"/>
            <a:ext cx="7533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67A551-C43C-654E-840D-D7EA06970574}"/>
              </a:ext>
            </a:extLst>
          </p:cNvPr>
          <p:cNvSpPr txBox="1"/>
          <p:nvPr/>
        </p:nvSpPr>
        <p:spPr>
          <a:xfrm flipH="1">
            <a:off x="8611751" y="7708424"/>
            <a:ext cx="75334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8F28F-0161-2A40-8AC4-405F312F1CB5}"/>
              </a:ext>
            </a:extLst>
          </p:cNvPr>
          <p:cNvSpPr txBox="1"/>
          <p:nvPr/>
        </p:nvSpPr>
        <p:spPr>
          <a:xfrm>
            <a:off x="13152266" y="4254822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8A5B20-45CE-B244-B050-2BDFBF0031FF}"/>
              </a:ext>
            </a:extLst>
          </p:cNvPr>
          <p:cNvSpPr txBox="1"/>
          <p:nvPr/>
        </p:nvSpPr>
        <p:spPr>
          <a:xfrm>
            <a:off x="3278955" y="10561578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FA7A72-ED76-AF40-91C5-3324E44B30F2}"/>
              </a:ext>
            </a:extLst>
          </p:cNvPr>
          <p:cNvSpPr txBox="1"/>
          <p:nvPr/>
        </p:nvSpPr>
        <p:spPr>
          <a:xfrm>
            <a:off x="1647864" y="5964865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0382BB-2873-E349-9A36-FC3B8CFA23A5}"/>
              </a:ext>
            </a:extLst>
          </p:cNvPr>
          <p:cNvSpPr txBox="1"/>
          <p:nvPr/>
        </p:nvSpPr>
        <p:spPr>
          <a:xfrm>
            <a:off x="14690683" y="8970512"/>
            <a:ext cx="7820802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solutions, to get your company’s name out there.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0EEDC0-63F2-724F-8B8C-E95D96A4DAC1}"/>
              </a:ext>
            </a:extLst>
          </p:cNvPr>
          <p:cNvSpPr txBox="1"/>
          <p:nvPr/>
        </p:nvSpPr>
        <p:spPr>
          <a:xfrm>
            <a:off x="10157921" y="7242776"/>
            <a:ext cx="392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20" name="Grupo 349">
            <a:extLst>
              <a:ext uri="{FF2B5EF4-FFF2-40B4-BE49-F238E27FC236}">
                <a16:creationId xmlns:a16="http://schemas.microsoft.com/office/drawing/2014/main" id="{27566278-E6E7-CA4A-B00D-D3CF94A46F7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1" name="CuadroTexto 350">
              <a:extLst>
                <a:ext uri="{FF2B5EF4-FFF2-40B4-BE49-F238E27FC236}">
                  <a16:creationId xmlns:a16="http://schemas.microsoft.com/office/drawing/2014/main" id="{4D0F6590-6128-8F4D-9E9D-393A7FF939C2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22" name="CuadroTexto 351">
              <a:extLst>
                <a:ext uri="{FF2B5EF4-FFF2-40B4-BE49-F238E27FC236}">
                  <a16:creationId xmlns:a16="http://schemas.microsoft.com/office/drawing/2014/main" id="{7991F861-E723-A346-85EE-246A2784E17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04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FAE9E9-E2C6-6F48-B458-1C43D54DF9E3}"/>
              </a:ext>
            </a:extLst>
          </p:cNvPr>
          <p:cNvGrpSpPr/>
          <p:nvPr/>
        </p:nvGrpSpPr>
        <p:grpSpPr>
          <a:xfrm>
            <a:off x="3210180" y="4172499"/>
            <a:ext cx="17957290" cy="8065494"/>
            <a:chOff x="3210180" y="4294419"/>
            <a:chExt cx="17957290" cy="80654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2FF031-2AD4-FB4A-81C3-79F1B7C55A18}"/>
                </a:ext>
              </a:extLst>
            </p:cNvPr>
            <p:cNvGrpSpPr/>
            <p:nvPr/>
          </p:nvGrpSpPr>
          <p:grpSpPr>
            <a:xfrm>
              <a:off x="4210174" y="4294419"/>
              <a:ext cx="5845600" cy="5845600"/>
              <a:chOff x="1935011" y="3996813"/>
              <a:chExt cx="7702054" cy="770205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543FC1-B950-4D41-8561-3A85E739F31D}"/>
                  </a:ext>
                </a:extLst>
              </p:cNvPr>
              <p:cNvSpPr/>
              <p:nvPr/>
            </p:nvSpPr>
            <p:spPr>
              <a:xfrm>
                <a:off x="1935011" y="3996813"/>
                <a:ext cx="7702054" cy="7702054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799ACFD-AB2D-744E-9C07-5A13C4B42909}"/>
                  </a:ext>
                </a:extLst>
              </p:cNvPr>
              <p:cNvSpPr/>
              <p:nvPr/>
            </p:nvSpPr>
            <p:spPr>
              <a:xfrm>
                <a:off x="2767161" y="4828963"/>
                <a:ext cx="6037754" cy="6037754"/>
              </a:xfrm>
              <a:prstGeom prst="ellipse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1B38181-459C-FA44-87D2-93972EE9782E}"/>
                  </a:ext>
                </a:extLst>
              </p:cNvPr>
              <p:cNvSpPr/>
              <p:nvPr/>
            </p:nvSpPr>
            <p:spPr>
              <a:xfrm>
                <a:off x="3536273" y="5598076"/>
                <a:ext cx="4499529" cy="4499529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A58F88-7877-4645-BFB2-D0FE25B86DEC}"/>
                </a:ext>
              </a:extLst>
            </p:cNvPr>
            <p:cNvGrpSpPr/>
            <p:nvPr/>
          </p:nvGrpSpPr>
          <p:grpSpPr>
            <a:xfrm>
              <a:off x="4187312" y="7018666"/>
              <a:ext cx="2023453" cy="461665"/>
              <a:chOff x="2778010" y="7615479"/>
              <a:chExt cx="2666065" cy="60828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CFD7A4-C3A4-3C42-AFF9-8945951C0570}"/>
                  </a:ext>
                </a:extLst>
              </p:cNvPr>
              <p:cNvSpPr txBox="1"/>
              <p:nvPr/>
            </p:nvSpPr>
            <p:spPr>
              <a:xfrm>
                <a:off x="4567899" y="7615479"/>
                <a:ext cx="876176" cy="60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3299EE-8B76-E641-B56E-055513EAAEA3}"/>
                  </a:ext>
                </a:extLst>
              </p:cNvPr>
              <p:cNvSpPr txBox="1"/>
              <p:nvPr/>
            </p:nvSpPr>
            <p:spPr>
              <a:xfrm>
                <a:off x="3634044" y="7615479"/>
                <a:ext cx="876176" cy="60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E2F107-9EC6-8E4B-BB12-0B9B97CA4696}"/>
                  </a:ext>
                </a:extLst>
              </p:cNvPr>
              <p:cNvSpPr txBox="1"/>
              <p:nvPr/>
            </p:nvSpPr>
            <p:spPr>
              <a:xfrm>
                <a:off x="2778010" y="7615479"/>
                <a:ext cx="876176" cy="60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90</a:t>
                </a: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4AEFCC-7CE4-2640-9316-A86BACBD47C1}"/>
                </a:ext>
              </a:extLst>
            </p:cNvPr>
            <p:cNvSpPr/>
            <p:nvPr/>
          </p:nvSpPr>
          <p:spPr>
            <a:xfrm>
              <a:off x="8672944" y="6465965"/>
              <a:ext cx="1502510" cy="1502509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15916C-5465-9443-AA33-0A553A241DF5}"/>
                </a:ext>
              </a:extLst>
            </p:cNvPr>
            <p:cNvSpPr txBox="1"/>
            <p:nvPr/>
          </p:nvSpPr>
          <p:spPr>
            <a:xfrm flipH="1">
              <a:off x="9082271" y="6733821"/>
              <a:ext cx="79082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23DA48-883B-0647-AE2B-75A6CFDFD2C5}"/>
                </a:ext>
              </a:extLst>
            </p:cNvPr>
            <p:cNvGrpSpPr/>
            <p:nvPr/>
          </p:nvGrpSpPr>
          <p:grpSpPr>
            <a:xfrm flipH="1">
              <a:off x="14252381" y="4294420"/>
              <a:ext cx="5981651" cy="5845598"/>
              <a:chOff x="14252381" y="4294420"/>
              <a:chExt cx="5981651" cy="584559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26019BC-7C48-1646-A2B6-EFCDD9C1C5E4}"/>
                  </a:ext>
                </a:extLst>
              </p:cNvPr>
              <p:cNvGrpSpPr/>
              <p:nvPr/>
            </p:nvGrpSpPr>
            <p:grpSpPr>
              <a:xfrm>
                <a:off x="14343821" y="4294420"/>
                <a:ext cx="5845599" cy="5845598"/>
                <a:chOff x="1935011" y="3996813"/>
                <a:chExt cx="7702054" cy="7702054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F2B473D-4420-3B45-BC95-3E3421EC139C}"/>
                    </a:ext>
                  </a:extLst>
                </p:cNvPr>
                <p:cNvSpPr/>
                <p:nvPr/>
              </p:nvSpPr>
              <p:spPr>
                <a:xfrm>
                  <a:off x="1935011" y="3996813"/>
                  <a:ext cx="7702054" cy="7702054"/>
                </a:xfrm>
                <a:prstGeom prst="ellipse">
                  <a:avLst/>
                </a:prstGeom>
                <a:solidFill>
                  <a:schemeClr val="accent2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90B467E-F96C-EB44-9136-0D3B25FF2992}"/>
                    </a:ext>
                  </a:extLst>
                </p:cNvPr>
                <p:cNvSpPr/>
                <p:nvPr/>
              </p:nvSpPr>
              <p:spPr>
                <a:xfrm>
                  <a:off x="2767161" y="4828963"/>
                  <a:ext cx="6037754" cy="6037754"/>
                </a:xfrm>
                <a:prstGeom prst="ellipse">
                  <a:avLst/>
                </a:prstGeom>
                <a:solidFill>
                  <a:schemeClr val="accent2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DD0D3FD-468C-A845-B27C-4121619B6891}"/>
                    </a:ext>
                  </a:extLst>
                </p:cNvPr>
                <p:cNvSpPr/>
                <p:nvPr/>
              </p:nvSpPr>
              <p:spPr>
                <a:xfrm>
                  <a:off x="3536273" y="5598076"/>
                  <a:ext cx="4499529" cy="4499529"/>
                </a:xfrm>
                <a:prstGeom prst="ellipse">
                  <a:avLst/>
                </a:pr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3B01D0F-0AF3-5443-823A-871DB496DFBB}"/>
                  </a:ext>
                </a:extLst>
              </p:cNvPr>
              <p:cNvGrpSpPr/>
              <p:nvPr/>
            </p:nvGrpSpPr>
            <p:grpSpPr>
              <a:xfrm>
                <a:off x="14252381" y="7018666"/>
                <a:ext cx="2149670" cy="461665"/>
                <a:chOff x="2687649" y="7615479"/>
                <a:chExt cx="2832366" cy="60828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105DAB8-2A40-A44B-BB10-1FE2DFAE2893}"/>
                    </a:ext>
                  </a:extLst>
                </p:cNvPr>
                <p:cNvSpPr txBox="1"/>
                <p:nvPr/>
              </p:nvSpPr>
              <p:spPr>
                <a:xfrm>
                  <a:off x="4477542" y="7615479"/>
                  <a:ext cx="1042473" cy="608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462B4AA-981F-1348-92BD-CB65C802D125}"/>
                    </a:ext>
                  </a:extLst>
                </p:cNvPr>
                <p:cNvSpPr txBox="1"/>
                <p:nvPr/>
              </p:nvSpPr>
              <p:spPr>
                <a:xfrm>
                  <a:off x="3543683" y="7615479"/>
                  <a:ext cx="1042473" cy="608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50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027FDFD-4DCB-8742-8F6A-28DB9E60EA2F}"/>
                    </a:ext>
                  </a:extLst>
                </p:cNvPr>
                <p:cNvSpPr txBox="1"/>
                <p:nvPr/>
              </p:nvSpPr>
              <p:spPr>
                <a:xfrm>
                  <a:off x="2687649" y="7615479"/>
                  <a:ext cx="1042473" cy="608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90</a:t>
                  </a:r>
                </a:p>
              </p:txBody>
            </p:sp>
          </p:grp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92E16DF-1544-F24B-9EF2-1FA686966934}"/>
                  </a:ext>
                </a:extLst>
              </p:cNvPr>
              <p:cNvSpPr/>
              <p:nvPr/>
            </p:nvSpPr>
            <p:spPr>
              <a:xfrm>
                <a:off x="18731522" y="6465965"/>
                <a:ext cx="1502510" cy="1502508"/>
              </a:xfrm>
              <a:prstGeom prst="ellipse">
                <a:avLst/>
              </a:prstGeom>
              <a:solidFill>
                <a:schemeClr val="accent2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00518F-A226-9C43-8007-A5B669E0D059}"/>
                  </a:ext>
                </a:extLst>
              </p:cNvPr>
              <p:cNvSpPr txBox="1"/>
              <p:nvPr/>
            </p:nvSpPr>
            <p:spPr>
              <a:xfrm flipH="1">
                <a:off x="19142372" y="6733821"/>
                <a:ext cx="79082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1471F7-9B66-F642-9C81-BABC1434349B}"/>
                </a:ext>
              </a:extLst>
            </p:cNvPr>
            <p:cNvGrpSpPr/>
            <p:nvPr/>
          </p:nvGrpSpPr>
          <p:grpSpPr>
            <a:xfrm>
              <a:off x="3210180" y="10579810"/>
              <a:ext cx="7820802" cy="1780103"/>
              <a:chOff x="3210180" y="10636900"/>
              <a:chExt cx="7820802" cy="17801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21B27B3-1591-8647-839E-33673AA64015}"/>
                  </a:ext>
                </a:extLst>
              </p:cNvPr>
              <p:cNvSpPr txBox="1"/>
              <p:nvPr/>
            </p:nvSpPr>
            <p:spPr>
              <a:xfrm>
                <a:off x="3210180" y="11283231"/>
                <a:ext cx="7820802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solutions, to get your company’s name out there.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A775BD5-EBBA-6041-A2B2-3B887852C557}"/>
                  </a:ext>
                </a:extLst>
              </p:cNvPr>
              <p:cNvSpPr/>
              <p:nvPr/>
            </p:nvSpPr>
            <p:spPr>
              <a:xfrm>
                <a:off x="4503965" y="10636900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7317749-136F-6442-9ED0-86A5B308CD6F}"/>
                </a:ext>
              </a:extLst>
            </p:cNvPr>
            <p:cNvGrpSpPr/>
            <p:nvPr/>
          </p:nvGrpSpPr>
          <p:grpSpPr>
            <a:xfrm>
              <a:off x="13346668" y="10579810"/>
              <a:ext cx="7820802" cy="1780103"/>
              <a:chOff x="3210180" y="10636900"/>
              <a:chExt cx="7820802" cy="178010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4780A4-DEBC-D741-8393-28F4263F62BA}"/>
                  </a:ext>
                </a:extLst>
              </p:cNvPr>
              <p:cNvSpPr txBox="1"/>
              <p:nvPr/>
            </p:nvSpPr>
            <p:spPr>
              <a:xfrm>
                <a:off x="3210180" y="11283231"/>
                <a:ext cx="7820802" cy="113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solutions, to get your company’s name out there.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76EBBE5-F45A-E04A-9C95-B82ED7E824A7}"/>
                  </a:ext>
                </a:extLst>
              </p:cNvPr>
              <p:cNvSpPr/>
              <p:nvPr/>
            </p:nvSpPr>
            <p:spPr>
              <a:xfrm>
                <a:off x="4503965" y="10636900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91C9E2-EE67-824D-888F-53B1F2E66422}"/>
                </a:ext>
              </a:extLst>
            </p:cNvPr>
            <p:cNvSpPr txBox="1"/>
            <p:nvPr/>
          </p:nvSpPr>
          <p:spPr>
            <a:xfrm>
              <a:off x="10175454" y="4794410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740C6C5-48A9-9E4F-B44F-26BE88362534}"/>
                </a:ext>
              </a:extLst>
            </p:cNvPr>
            <p:cNvSpPr txBox="1"/>
            <p:nvPr/>
          </p:nvSpPr>
          <p:spPr>
            <a:xfrm>
              <a:off x="10968346" y="8010275"/>
              <a:ext cx="3192921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268E2E76-87A3-AC45-A61D-4B0BCDBE0AE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C7A9A867-23E6-F04E-B3C2-F89A334AA8D2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7CD1E2E-4B00-F248-814D-910E956E39A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45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2C33B1-63C8-3C49-8ADE-16E92353E12D}"/>
              </a:ext>
            </a:extLst>
          </p:cNvPr>
          <p:cNvGrpSpPr/>
          <p:nvPr/>
        </p:nvGrpSpPr>
        <p:grpSpPr>
          <a:xfrm>
            <a:off x="8503625" y="4475082"/>
            <a:ext cx="7702054" cy="7710163"/>
            <a:chOff x="9256474" y="4337922"/>
            <a:chExt cx="7702054" cy="771016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5AD553-D8F4-044C-8F68-2E2CA0455896}"/>
                </a:ext>
              </a:extLst>
            </p:cNvPr>
            <p:cNvSpPr/>
            <p:nvPr/>
          </p:nvSpPr>
          <p:spPr>
            <a:xfrm>
              <a:off x="9256474" y="4337922"/>
              <a:ext cx="7702054" cy="77020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6080A34-5DB9-7D4C-B790-13EE18A19E82}"/>
                </a:ext>
              </a:extLst>
            </p:cNvPr>
            <p:cNvSpPr/>
            <p:nvPr/>
          </p:nvSpPr>
          <p:spPr>
            <a:xfrm>
              <a:off x="10088624" y="6002222"/>
              <a:ext cx="6037754" cy="60377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62C6D3-0058-A741-90F9-207288BCD4DA}"/>
                </a:ext>
              </a:extLst>
            </p:cNvPr>
            <p:cNvSpPr/>
            <p:nvPr/>
          </p:nvSpPr>
          <p:spPr>
            <a:xfrm>
              <a:off x="10857736" y="7543667"/>
              <a:ext cx="4499529" cy="449952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41C733B-0146-F143-8469-5501661768DC}"/>
                </a:ext>
              </a:extLst>
            </p:cNvPr>
            <p:cNvSpPr/>
            <p:nvPr/>
          </p:nvSpPr>
          <p:spPr>
            <a:xfrm>
              <a:off x="11594007" y="9021099"/>
              <a:ext cx="3026986" cy="3026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BE7DEE-BDDB-DF4D-A229-979C431D6E73}"/>
                </a:ext>
              </a:extLst>
            </p:cNvPr>
            <p:cNvSpPr txBox="1"/>
            <p:nvPr/>
          </p:nvSpPr>
          <p:spPr>
            <a:xfrm>
              <a:off x="12718868" y="9343908"/>
              <a:ext cx="777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B52782-26E9-E048-8918-B489BFA5A7BF}"/>
                </a:ext>
              </a:extLst>
            </p:cNvPr>
            <p:cNvSpPr txBox="1"/>
            <p:nvPr/>
          </p:nvSpPr>
          <p:spPr>
            <a:xfrm>
              <a:off x="12718868" y="7806938"/>
              <a:ext cx="777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30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B612531-5B4C-CB41-BACC-06659CE79295}"/>
                </a:ext>
              </a:extLst>
            </p:cNvPr>
            <p:cNvSpPr txBox="1"/>
            <p:nvPr/>
          </p:nvSpPr>
          <p:spPr>
            <a:xfrm>
              <a:off x="12718868" y="6244939"/>
              <a:ext cx="777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50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0E3E5C-7EF9-ED46-9F14-68EFD635A031}"/>
                </a:ext>
              </a:extLst>
            </p:cNvPr>
            <p:cNvSpPr txBox="1"/>
            <p:nvPr/>
          </p:nvSpPr>
          <p:spPr>
            <a:xfrm>
              <a:off x="12498999" y="4563047"/>
              <a:ext cx="121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100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898C1-5CF8-4345-B2F8-EFE4C153DA59}"/>
              </a:ext>
            </a:extLst>
          </p:cNvPr>
          <p:cNvGrpSpPr/>
          <p:nvPr/>
        </p:nvGrpSpPr>
        <p:grpSpPr>
          <a:xfrm>
            <a:off x="6786083" y="5006174"/>
            <a:ext cx="1335379" cy="4791456"/>
            <a:chOff x="6620256" y="4869014"/>
            <a:chExt cx="2110465" cy="479145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1694BA0-260B-3442-B5F9-19A4FA3406BA}"/>
                </a:ext>
              </a:extLst>
            </p:cNvPr>
            <p:cNvCxnSpPr>
              <a:cxnSpLocks/>
            </p:cNvCxnSpPr>
            <p:nvPr/>
          </p:nvCxnSpPr>
          <p:spPr>
            <a:xfrm>
              <a:off x="6620256" y="4869014"/>
              <a:ext cx="2110465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B7D7FCB-E817-1841-A19A-93E1AE091376}"/>
                </a:ext>
              </a:extLst>
            </p:cNvPr>
            <p:cNvCxnSpPr>
              <a:cxnSpLocks/>
            </p:cNvCxnSpPr>
            <p:nvPr/>
          </p:nvCxnSpPr>
          <p:spPr>
            <a:xfrm>
              <a:off x="6620256" y="6551510"/>
              <a:ext cx="2110465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C56D7C-688D-BA47-8B34-5D1ED855C998}"/>
                </a:ext>
              </a:extLst>
            </p:cNvPr>
            <p:cNvCxnSpPr>
              <a:cxnSpLocks/>
            </p:cNvCxnSpPr>
            <p:nvPr/>
          </p:nvCxnSpPr>
          <p:spPr>
            <a:xfrm>
              <a:off x="6620256" y="8087702"/>
              <a:ext cx="2110465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D0B70DA-E20D-704B-A82B-AF9132B8EFFE}"/>
                </a:ext>
              </a:extLst>
            </p:cNvPr>
            <p:cNvCxnSpPr>
              <a:cxnSpLocks/>
            </p:cNvCxnSpPr>
            <p:nvPr/>
          </p:nvCxnSpPr>
          <p:spPr>
            <a:xfrm>
              <a:off x="6620256" y="9660470"/>
              <a:ext cx="2110465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  <a:alpha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E96E4F0-24B6-9B4F-8FC0-51BF82C6E284}"/>
              </a:ext>
            </a:extLst>
          </p:cNvPr>
          <p:cNvSpPr txBox="1"/>
          <p:nvPr/>
        </p:nvSpPr>
        <p:spPr>
          <a:xfrm>
            <a:off x="1644431" y="4439288"/>
            <a:ext cx="4615899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37E1FB-886D-6D41-988A-884A86471C3D}"/>
              </a:ext>
            </a:extLst>
          </p:cNvPr>
          <p:cNvSpPr txBox="1"/>
          <p:nvPr/>
        </p:nvSpPr>
        <p:spPr>
          <a:xfrm>
            <a:off x="1644431" y="6139382"/>
            <a:ext cx="4615899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44DC3A-32F4-8044-8C92-5084FD802C0E}"/>
              </a:ext>
            </a:extLst>
          </p:cNvPr>
          <p:cNvSpPr txBox="1"/>
          <p:nvPr/>
        </p:nvSpPr>
        <p:spPr>
          <a:xfrm>
            <a:off x="1644431" y="7656897"/>
            <a:ext cx="4615899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D23795-60D5-9843-A579-647A91F161B3}"/>
              </a:ext>
            </a:extLst>
          </p:cNvPr>
          <p:cNvSpPr txBox="1"/>
          <p:nvPr/>
        </p:nvSpPr>
        <p:spPr>
          <a:xfrm>
            <a:off x="1644431" y="9213322"/>
            <a:ext cx="4615899" cy="1133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F783C-31D4-8242-923E-5D69E9599A25}"/>
              </a:ext>
            </a:extLst>
          </p:cNvPr>
          <p:cNvGrpSpPr/>
          <p:nvPr/>
        </p:nvGrpSpPr>
        <p:grpSpPr>
          <a:xfrm>
            <a:off x="16941949" y="4439288"/>
            <a:ext cx="5791270" cy="6359079"/>
            <a:chOff x="16944842" y="4519381"/>
            <a:chExt cx="5791270" cy="6359079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C2A6A71-ECE4-984E-892D-FD549838DF65}"/>
                </a:ext>
              </a:extLst>
            </p:cNvPr>
            <p:cNvSpPr/>
            <p:nvPr/>
          </p:nvSpPr>
          <p:spPr>
            <a:xfrm>
              <a:off x="16944842" y="4859107"/>
              <a:ext cx="483133" cy="4831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B4A683-B1E7-4E43-9F87-B027E8AE69BD}"/>
                </a:ext>
              </a:extLst>
            </p:cNvPr>
            <p:cNvSpPr txBox="1"/>
            <p:nvPr/>
          </p:nvSpPr>
          <p:spPr>
            <a:xfrm>
              <a:off x="17739023" y="4519381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44531CB-E763-224A-B047-D9D3762ECA95}"/>
                </a:ext>
              </a:extLst>
            </p:cNvPr>
            <p:cNvSpPr/>
            <p:nvPr/>
          </p:nvSpPr>
          <p:spPr>
            <a:xfrm>
              <a:off x="16944842" y="6602532"/>
              <a:ext cx="483133" cy="483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B667A9-BC65-2845-8B31-95BE51F5B274}"/>
                </a:ext>
              </a:extLst>
            </p:cNvPr>
            <p:cNvSpPr txBox="1"/>
            <p:nvPr/>
          </p:nvSpPr>
          <p:spPr>
            <a:xfrm>
              <a:off x="17739023" y="6262806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1ABFCE4-6583-E24F-A43B-AC27971ECC92}"/>
                </a:ext>
              </a:extLst>
            </p:cNvPr>
            <p:cNvSpPr/>
            <p:nvPr/>
          </p:nvSpPr>
          <p:spPr>
            <a:xfrm>
              <a:off x="16944842" y="8344013"/>
              <a:ext cx="483133" cy="4831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DCB2912-0E65-2942-89DF-DF4D11E62934}"/>
                </a:ext>
              </a:extLst>
            </p:cNvPr>
            <p:cNvSpPr txBox="1"/>
            <p:nvPr/>
          </p:nvSpPr>
          <p:spPr>
            <a:xfrm>
              <a:off x="17739023" y="8004287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674150B-2F6B-5047-9421-366182436CAF}"/>
                </a:ext>
              </a:extLst>
            </p:cNvPr>
            <p:cNvSpPr/>
            <p:nvPr/>
          </p:nvSpPr>
          <p:spPr>
            <a:xfrm>
              <a:off x="16944842" y="10084414"/>
              <a:ext cx="483133" cy="4831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BA63967-7902-444C-B91D-41B7C0E8759A}"/>
                </a:ext>
              </a:extLst>
            </p:cNvPr>
            <p:cNvSpPr txBox="1"/>
            <p:nvPr/>
          </p:nvSpPr>
          <p:spPr>
            <a:xfrm>
              <a:off x="17739023" y="9744688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</p:grp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C484341E-71D2-4045-A32E-23D82FCA257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30BBB757-4936-A44A-8C11-D275C1E7ABE4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0D511C56-76F9-5544-895D-6758CB13A15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3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37A4E4D-24F4-2D47-BA4C-66BE6F0BCA9C}"/>
              </a:ext>
            </a:extLst>
          </p:cNvPr>
          <p:cNvGrpSpPr/>
          <p:nvPr/>
        </p:nvGrpSpPr>
        <p:grpSpPr>
          <a:xfrm>
            <a:off x="1437662" y="4462272"/>
            <a:ext cx="7457142" cy="7457142"/>
            <a:chOff x="8337798" y="4239545"/>
            <a:chExt cx="7702054" cy="770205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4A93727-BAD1-C54A-BCE5-59FCFA084819}"/>
                </a:ext>
              </a:extLst>
            </p:cNvPr>
            <p:cNvSpPr/>
            <p:nvPr/>
          </p:nvSpPr>
          <p:spPr>
            <a:xfrm>
              <a:off x="8337798" y="4239545"/>
              <a:ext cx="7702054" cy="770205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3A44907-B33A-264C-A829-3BCAA3ACD73B}"/>
                </a:ext>
              </a:extLst>
            </p:cNvPr>
            <p:cNvSpPr/>
            <p:nvPr/>
          </p:nvSpPr>
          <p:spPr>
            <a:xfrm>
              <a:off x="9406853" y="5308600"/>
              <a:ext cx="5563944" cy="5563944"/>
            </a:xfrm>
            <a:prstGeom prst="ellipse">
              <a:avLst/>
            </a:prstGeom>
            <a:solidFill>
              <a:schemeClr val="accent2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AC57646-594F-C74E-A723-5615305E7165}"/>
                </a:ext>
              </a:extLst>
            </p:cNvPr>
            <p:cNvSpPr/>
            <p:nvPr/>
          </p:nvSpPr>
          <p:spPr>
            <a:xfrm>
              <a:off x="10399039" y="6300788"/>
              <a:ext cx="3579572" cy="3579570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BC93337-C1BA-1A45-8D13-8A2A20318BE9}"/>
                </a:ext>
              </a:extLst>
            </p:cNvPr>
            <p:cNvSpPr/>
            <p:nvPr/>
          </p:nvSpPr>
          <p:spPr>
            <a:xfrm>
              <a:off x="11413452" y="7315200"/>
              <a:ext cx="1550744" cy="1550744"/>
            </a:xfrm>
            <a:prstGeom prst="ellipse">
              <a:avLst/>
            </a:prstGeom>
            <a:solidFill>
              <a:schemeClr val="accent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4D2EA0-25EE-ED45-8B57-2722901DCDB8}"/>
                </a:ext>
              </a:extLst>
            </p:cNvPr>
            <p:cNvSpPr txBox="1"/>
            <p:nvPr/>
          </p:nvSpPr>
          <p:spPr>
            <a:xfrm>
              <a:off x="11800192" y="7828962"/>
              <a:ext cx="777263" cy="5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30C2F3D-4B17-3243-81CE-66A32E9FEEFB}"/>
                </a:ext>
              </a:extLst>
            </p:cNvPr>
            <p:cNvSpPr txBox="1"/>
            <p:nvPr/>
          </p:nvSpPr>
          <p:spPr>
            <a:xfrm>
              <a:off x="13109039" y="7828962"/>
              <a:ext cx="777263" cy="5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8E0324-3E6A-9C4C-8749-0A717413806C}"/>
                </a:ext>
              </a:extLst>
            </p:cNvPr>
            <p:cNvSpPr txBox="1"/>
            <p:nvPr/>
          </p:nvSpPr>
          <p:spPr>
            <a:xfrm>
              <a:off x="14131015" y="7828962"/>
              <a:ext cx="777263" cy="5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C7A81FC-D3F8-1143-8FE9-F220B223B940}"/>
                </a:ext>
              </a:extLst>
            </p:cNvPr>
            <p:cNvSpPr txBox="1"/>
            <p:nvPr/>
          </p:nvSpPr>
          <p:spPr>
            <a:xfrm>
              <a:off x="15115640" y="7828962"/>
              <a:ext cx="777263" cy="5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D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1D5E45A-4CCC-174D-886B-07DE8C32BCA7}"/>
              </a:ext>
            </a:extLst>
          </p:cNvPr>
          <p:cNvSpPr/>
          <p:nvPr/>
        </p:nvSpPr>
        <p:spPr>
          <a:xfrm>
            <a:off x="9929865" y="4339815"/>
            <a:ext cx="14447785" cy="770205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8812B04-1597-9540-A634-E8BA70BC1D57}"/>
              </a:ext>
            </a:extLst>
          </p:cNvPr>
          <p:cNvGrpSpPr/>
          <p:nvPr/>
        </p:nvGrpSpPr>
        <p:grpSpPr>
          <a:xfrm>
            <a:off x="10957085" y="5322623"/>
            <a:ext cx="5192833" cy="5736438"/>
            <a:chOff x="17243421" y="5413379"/>
            <a:chExt cx="5192833" cy="573643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5F37478-D378-9845-B23B-C516862AC945}"/>
                </a:ext>
              </a:extLst>
            </p:cNvPr>
            <p:cNvGrpSpPr/>
            <p:nvPr/>
          </p:nvGrpSpPr>
          <p:grpSpPr>
            <a:xfrm>
              <a:off x="17303261" y="8882338"/>
              <a:ext cx="4721389" cy="2267479"/>
              <a:chOff x="16135804" y="2329856"/>
              <a:chExt cx="4721389" cy="2267479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B53D50E-7F88-D847-BBE1-9EE4B8D301BA}"/>
                  </a:ext>
                </a:extLst>
              </p:cNvPr>
              <p:cNvSpPr txBox="1"/>
              <p:nvPr/>
            </p:nvSpPr>
            <p:spPr>
              <a:xfrm>
                <a:off x="16135804" y="2982598"/>
                <a:ext cx="4721389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F2A0F30-B125-D148-A7C6-E2394B04293E}"/>
                  </a:ext>
                </a:extLst>
              </p:cNvPr>
              <p:cNvSpPr/>
              <p:nvPr/>
            </p:nvSpPr>
            <p:spPr>
              <a:xfrm>
                <a:off x="16135805" y="2329856"/>
                <a:ext cx="42185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2550D26-8354-8C4C-9DFF-D912F4191F4F}"/>
                </a:ext>
              </a:extLst>
            </p:cNvPr>
            <p:cNvSpPr txBox="1"/>
            <p:nvPr/>
          </p:nvSpPr>
          <p:spPr>
            <a:xfrm>
              <a:off x="17243421" y="5413379"/>
              <a:ext cx="51928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8B4EF4A-BC2B-3C44-BD5C-90F465D60ED1}"/>
              </a:ext>
            </a:extLst>
          </p:cNvPr>
          <p:cNvGrpSpPr/>
          <p:nvPr/>
        </p:nvGrpSpPr>
        <p:grpSpPr>
          <a:xfrm>
            <a:off x="17462227" y="5011302"/>
            <a:ext cx="5791270" cy="6359079"/>
            <a:chOff x="16944842" y="4519381"/>
            <a:chExt cx="5791270" cy="6359079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8C71A01-9966-3E48-AF83-2C9E510D96EE}"/>
                </a:ext>
              </a:extLst>
            </p:cNvPr>
            <p:cNvSpPr/>
            <p:nvPr/>
          </p:nvSpPr>
          <p:spPr>
            <a:xfrm>
              <a:off x="16944842" y="4859107"/>
              <a:ext cx="483133" cy="4831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F60A7D9-D135-2840-9311-05CD70EE1F88}"/>
                </a:ext>
              </a:extLst>
            </p:cNvPr>
            <p:cNvSpPr txBox="1"/>
            <p:nvPr/>
          </p:nvSpPr>
          <p:spPr>
            <a:xfrm>
              <a:off x="17739023" y="4519381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61D1419-B8A7-2B45-AE22-CF226CFA3010}"/>
                </a:ext>
              </a:extLst>
            </p:cNvPr>
            <p:cNvSpPr/>
            <p:nvPr/>
          </p:nvSpPr>
          <p:spPr>
            <a:xfrm>
              <a:off x="16944842" y="6602532"/>
              <a:ext cx="483133" cy="483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EC7B57-43AA-6F42-B7EE-898963533A4D}"/>
                </a:ext>
              </a:extLst>
            </p:cNvPr>
            <p:cNvSpPr txBox="1"/>
            <p:nvPr/>
          </p:nvSpPr>
          <p:spPr>
            <a:xfrm>
              <a:off x="17739023" y="6262806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656E378-1094-1B49-9B57-C6B79E6D2DA8}"/>
                </a:ext>
              </a:extLst>
            </p:cNvPr>
            <p:cNvSpPr/>
            <p:nvPr/>
          </p:nvSpPr>
          <p:spPr>
            <a:xfrm>
              <a:off x="16944842" y="8344013"/>
              <a:ext cx="483133" cy="4831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E4D1067-20DE-D742-9600-93D3004C8663}"/>
                </a:ext>
              </a:extLst>
            </p:cNvPr>
            <p:cNvSpPr txBox="1"/>
            <p:nvPr/>
          </p:nvSpPr>
          <p:spPr>
            <a:xfrm>
              <a:off x="17739023" y="8004287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9ACE6DF-10C7-9642-8E71-1460AA5F24F9}"/>
                </a:ext>
              </a:extLst>
            </p:cNvPr>
            <p:cNvSpPr/>
            <p:nvPr/>
          </p:nvSpPr>
          <p:spPr>
            <a:xfrm>
              <a:off x="16944842" y="10084414"/>
              <a:ext cx="483133" cy="4831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27949A1-8066-7F4D-8DAD-E9C18FF64494}"/>
                </a:ext>
              </a:extLst>
            </p:cNvPr>
            <p:cNvSpPr txBox="1"/>
            <p:nvPr/>
          </p:nvSpPr>
          <p:spPr>
            <a:xfrm>
              <a:off x="17739023" y="9744688"/>
              <a:ext cx="4997089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solutions,.</a:t>
              </a:r>
            </a:p>
          </p:txBody>
        </p:sp>
      </p:grp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CC9C1FE7-C389-0742-8D1D-614B846A251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34B7BFDA-F9F8-D74C-9A2D-7FF989F58601}"/>
                </a:ext>
              </a:extLst>
            </p:cNvPr>
            <p:cNvSpPr txBox="1"/>
            <p:nvPr/>
          </p:nvSpPr>
          <p:spPr>
            <a:xfrm>
              <a:off x="7624145" y="861425"/>
              <a:ext cx="912942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Bull’s Eye Diagrams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37D41B03-C705-3241-B82A-A30AAD797D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401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0C2B5"/>
      </a:accent1>
      <a:accent2>
        <a:srgbClr val="F7CD7F"/>
      </a:accent2>
      <a:accent3>
        <a:srgbClr val="F6AB72"/>
      </a:accent3>
      <a:accent4>
        <a:srgbClr val="FF8467"/>
      </a:accent4>
      <a:accent5>
        <a:srgbClr val="32707D"/>
      </a:accent5>
      <a:accent6>
        <a:srgbClr val="00C2B5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97497</TotalTime>
  <Words>850</Words>
  <Application>Microsoft Macintosh PowerPoint</Application>
  <PresentationFormat>Custom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Lato Medium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17540</cp:revision>
  <dcterms:created xsi:type="dcterms:W3CDTF">2014-11-12T21:47:38Z</dcterms:created>
  <dcterms:modified xsi:type="dcterms:W3CDTF">2020-01-22T15:21:58Z</dcterms:modified>
  <cp:category/>
</cp:coreProperties>
</file>