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4" d="100"/>
          <a:sy n="34" d="100"/>
        </p:scale>
        <p:origin x="1000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1-E941-914D-9CEBF2503E11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E941-914D-9CEBF2503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6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1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5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0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7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14">
            <a:extLst>
              <a:ext uri="{FF2B5EF4-FFF2-40B4-BE49-F238E27FC236}">
                <a16:creationId xmlns:a16="http://schemas.microsoft.com/office/drawing/2014/main" id="{00F93BB8-E620-9748-8E58-94779790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8543" y="6730151"/>
            <a:ext cx="482568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115">
            <a:extLst>
              <a:ext uri="{FF2B5EF4-FFF2-40B4-BE49-F238E27FC236}">
                <a16:creationId xmlns:a16="http://schemas.microsoft.com/office/drawing/2014/main" id="{9B282419-263D-7B44-8936-A1915515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680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04B5D6B8-680E-F346-8907-C56D110F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8411" y="9130258"/>
            <a:ext cx="509581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C3ADF1AF-C59C-F94E-B8F1-03DE43CA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680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118">
            <a:extLst>
              <a:ext uri="{FF2B5EF4-FFF2-40B4-BE49-F238E27FC236}">
                <a16:creationId xmlns:a16="http://schemas.microsoft.com/office/drawing/2014/main" id="{09214731-7FF8-F846-BCA3-B3AFF377D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4404" y="11524554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119">
            <a:extLst>
              <a:ext uri="{FF2B5EF4-FFF2-40B4-BE49-F238E27FC236}">
                <a16:creationId xmlns:a16="http://schemas.microsoft.com/office/drawing/2014/main" id="{7A28FF1E-C0AA-164A-A5F8-64EFCC4F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680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Line 120">
            <a:extLst>
              <a:ext uri="{FF2B5EF4-FFF2-40B4-BE49-F238E27FC236}">
                <a16:creationId xmlns:a16="http://schemas.microsoft.com/office/drawing/2014/main" id="{4DB28067-AEFB-A94A-8C27-C00716BB9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6724338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121">
            <a:extLst>
              <a:ext uri="{FF2B5EF4-FFF2-40B4-BE49-F238E27FC236}">
                <a16:creationId xmlns:a16="http://schemas.microsoft.com/office/drawing/2014/main" id="{877BAD0A-010C-7A46-81FD-9B4335F9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A9A745ED-957E-8B4F-9239-770DD0DCE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9124448"/>
            <a:ext cx="3591445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123">
            <a:extLst>
              <a:ext uri="{FF2B5EF4-FFF2-40B4-BE49-F238E27FC236}">
                <a16:creationId xmlns:a16="http://schemas.microsoft.com/office/drawing/2014/main" id="{F731274F-42EB-444D-96F3-08CB5B41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Line 124">
            <a:extLst>
              <a:ext uri="{FF2B5EF4-FFF2-40B4-BE49-F238E27FC236}">
                <a16:creationId xmlns:a16="http://schemas.microsoft.com/office/drawing/2014/main" id="{41CD2C90-C5BB-AD40-A246-006B164F1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8" y="11530367"/>
            <a:ext cx="5697340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125">
            <a:extLst>
              <a:ext uri="{FF2B5EF4-FFF2-40B4-BE49-F238E27FC236}">
                <a16:creationId xmlns:a16="http://schemas.microsoft.com/office/drawing/2014/main" id="{A1974536-ECB5-E04E-AA7B-157A75DD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6">
            <a:extLst>
              <a:ext uri="{FF2B5EF4-FFF2-40B4-BE49-F238E27FC236}">
                <a16:creationId xmlns:a16="http://schemas.microsoft.com/office/drawing/2014/main" id="{32BE9D0E-1E7E-864B-AE0A-A00F495F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742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27">
            <a:extLst>
              <a:ext uri="{FF2B5EF4-FFF2-40B4-BE49-F238E27FC236}">
                <a16:creationId xmlns:a16="http://schemas.microsoft.com/office/drawing/2014/main" id="{DEB4407E-8620-9648-8AF5-8B81E694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742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28">
            <a:extLst>
              <a:ext uri="{FF2B5EF4-FFF2-40B4-BE49-F238E27FC236}">
                <a16:creationId xmlns:a16="http://schemas.microsoft.com/office/drawing/2014/main" id="{E8660358-169F-F840-8C4D-1AE8B7CC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742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86FAA7C2-95A5-D24E-9A72-6D9B0176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30">
            <a:extLst>
              <a:ext uri="{FF2B5EF4-FFF2-40B4-BE49-F238E27FC236}">
                <a16:creationId xmlns:a16="http://schemas.microsoft.com/office/drawing/2014/main" id="{E9DEB368-DD39-124D-ABBA-997F02A0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31">
            <a:extLst>
              <a:ext uri="{FF2B5EF4-FFF2-40B4-BE49-F238E27FC236}">
                <a16:creationId xmlns:a16="http://schemas.microsoft.com/office/drawing/2014/main" id="{3B30A25D-8668-B149-AC01-C3BD94EA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88">
            <a:extLst>
              <a:ext uri="{FF2B5EF4-FFF2-40B4-BE49-F238E27FC236}">
                <a16:creationId xmlns:a16="http://schemas.microsoft.com/office/drawing/2014/main" id="{8300006C-A08A-D840-B344-DCD6079E7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826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89">
            <a:extLst>
              <a:ext uri="{FF2B5EF4-FFF2-40B4-BE49-F238E27FC236}">
                <a16:creationId xmlns:a16="http://schemas.microsoft.com/office/drawing/2014/main" id="{37BE07F1-95DF-5D4D-8856-58EC9112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0">
            <a:extLst>
              <a:ext uri="{FF2B5EF4-FFF2-40B4-BE49-F238E27FC236}">
                <a16:creationId xmlns:a16="http://schemas.microsoft.com/office/drawing/2014/main" id="{3FB9B2B7-85B8-BE4B-9C47-060EF2B2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1">
            <a:extLst>
              <a:ext uri="{FF2B5EF4-FFF2-40B4-BE49-F238E27FC236}">
                <a16:creationId xmlns:a16="http://schemas.microsoft.com/office/drawing/2014/main" id="{EC164185-7628-C448-BF79-BC03113E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715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2">
            <a:extLst>
              <a:ext uri="{FF2B5EF4-FFF2-40B4-BE49-F238E27FC236}">
                <a16:creationId xmlns:a16="http://schemas.microsoft.com/office/drawing/2014/main" id="{C7F73AA8-F380-9843-BFA6-AE464CA1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51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3">
            <a:extLst>
              <a:ext uri="{FF2B5EF4-FFF2-40B4-BE49-F238E27FC236}">
                <a16:creationId xmlns:a16="http://schemas.microsoft.com/office/drawing/2014/main" id="{61BC351C-BBED-F34B-95CA-6636AC4B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36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4">
            <a:extLst>
              <a:ext uri="{FF2B5EF4-FFF2-40B4-BE49-F238E27FC236}">
                <a16:creationId xmlns:a16="http://schemas.microsoft.com/office/drawing/2014/main" id="{713DDBD0-4412-954A-9D20-A4BD1CE4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5">
            <a:extLst>
              <a:ext uri="{FF2B5EF4-FFF2-40B4-BE49-F238E27FC236}">
                <a16:creationId xmlns:a16="http://schemas.microsoft.com/office/drawing/2014/main" id="{CC5E36A1-B465-C847-904C-26A01277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84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6">
            <a:extLst>
              <a:ext uri="{FF2B5EF4-FFF2-40B4-BE49-F238E27FC236}">
                <a16:creationId xmlns:a16="http://schemas.microsoft.com/office/drawing/2014/main" id="{10D8BE67-3CC2-7747-85FA-5675993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78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7">
            <a:extLst>
              <a:ext uri="{FF2B5EF4-FFF2-40B4-BE49-F238E27FC236}">
                <a16:creationId xmlns:a16="http://schemas.microsoft.com/office/drawing/2014/main" id="{BA7C2528-1C85-004B-9375-F3F97B14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21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8">
            <a:extLst>
              <a:ext uri="{FF2B5EF4-FFF2-40B4-BE49-F238E27FC236}">
                <a16:creationId xmlns:a16="http://schemas.microsoft.com/office/drawing/2014/main" id="{9AFDB88F-A1FF-7640-8420-57C015E8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80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9">
            <a:extLst>
              <a:ext uri="{FF2B5EF4-FFF2-40B4-BE49-F238E27FC236}">
                <a16:creationId xmlns:a16="http://schemas.microsoft.com/office/drawing/2014/main" id="{916E7B60-7BD2-2A4F-9CA0-522F4B21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11">
            <a:extLst>
              <a:ext uri="{FF2B5EF4-FFF2-40B4-BE49-F238E27FC236}">
                <a16:creationId xmlns:a16="http://schemas.microsoft.com/office/drawing/2014/main" id="{84BA93B9-100C-C540-A196-09D9348E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277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12">
            <a:extLst>
              <a:ext uri="{FF2B5EF4-FFF2-40B4-BE49-F238E27FC236}">
                <a16:creationId xmlns:a16="http://schemas.microsoft.com/office/drawing/2014/main" id="{2CB452D5-F371-124C-A763-C530A0FE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996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13">
            <a:extLst>
              <a:ext uri="{FF2B5EF4-FFF2-40B4-BE49-F238E27FC236}">
                <a16:creationId xmlns:a16="http://schemas.microsoft.com/office/drawing/2014/main" id="{2EBF88CE-A60D-CA4D-95E4-1E26DEE6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128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14">
            <a:extLst>
              <a:ext uri="{FF2B5EF4-FFF2-40B4-BE49-F238E27FC236}">
                <a16:creationId xmlns:a16="http://schemas.microsoft.com/office/drawing/2014/main" id="{8F0FE1D3-1A89-544C-A859-50F0C23B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128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15">
            <a:extLst>
              <a:ext uri="{FF2B5EF4-FFF2-40B4-BE49-F238E27FC236}">
                <a16:creationId xmlns:a16="http://schemas.microsoft.com/office/drawing/2014/main" id="{7E60F962-0654-D34A-BC12-1F0B28B1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236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16">
            <a:extLst>
              <a:ext uri="{FF2B5EF4-FFF2-40B4-BE49-F238E27FC236}">
                <a16:creationId xmlns:a16="http://schemas.microsoft.com/office/drawing/2014/main" id="{7DB3EC7F-83D0-2E47-B5EA-A7830FC8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312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27062C53-F264-8342-9ACA-8B83DD41B531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283AD20-8595-6B47-97F0-BF9723ED316B}"/>
                </a:ext>
              </a:extLst>
            </p:cNvPr>
            <p:cNvSpPr txBox="1"/>
            <p:nvPr/>
          </p:nvSpPr>
          <p:spPr>
            <a:xfrm>
              <a:off x="10085533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2CADAEDA-A524-9044-BD09-9867332244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3091F11-26ED-0742-8E9B-413B86F10EB4}"/>
              </a:ext>
            </a:extLst>
          </p:cNvPr>
          <p:cNvGrpSpPr/>
          <p:nvPr/>
        </p:nvGrpSpPr>
        <p:grpSpPr>
          <a:xfrm>
            <a:off x="7879141" y="6373881"/>
            <a:ext cx="555521" cy="607929"/>
            <a:chOff x="8339481" y="4442004"/>
            <a:chExt cx="555521" cy="607929"/>
          </a:xfrm>
        </p:grpSpPr>
        <p:sp>
          <p:nvSpPr>
            <p:cNvPr id="109" name="Freeform 288">
              <a:extLst>
                <a:ext uri="{FF2B5EF4-FFF2-40B4-BE49-F238E27FC236}">
                  <a16:creationId xmlns:a16="http://schemas.microsoft.com/office/drawing/2014/main" id="{B8D43B43-BFB4-614F-8886-82F0129D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481" y="4520617"/>
              <a:ext cx="555521" cy="529316"/>
            </a:xfrm>
            <a:custGeom>
              <a:avLst/>
              <a:gdLst>
                <a:gd name="T0" fmla="*/ 397 w 467"/>
                <a:gd name="T1" fmla="*/ 443 h 444"/>
                <a:gd name="T2" fmla="*/ 397 w 467"/>
                <a:gd name="T3" fmla="*/ 443 h 444"/>
                <a:gd name="T4" fmla="*/ 69 w 467"/>
                <a:gd name="T5" fmla="*/ 443 h 444"/>
                <a:gd name="T6" fmla="*/ 0 w 467"/>
                <a:gd name="T7" fmla="*/ 375 h 444"/>
                <a:gd name="T8" fmla="*/ 0 w 467"/>
                <a:gd name="T9" fmla="*/ 61 h 444"/>
                <a:gd name="T10" fmla="*/ 69 w 467"/>
                <a:gd name="T11" fmla="*/ 0 h 444"/>
                <a:gd name="T12" fmla="*/ 99 w 467"/>
                <a:gd name="T13" fmla="*/ 0 h 444"/>
                <a:gd name="T14" fmla="*/ 99 w 467"/>
                <a:gd name="T15" fmla="*/ 38 h 444"/>
                <a:gd name="T16" fmla="*/ 69 w 467"/>
                <a:gd name="T17" fmla="*/ 38 h 444"/>
                <a:gd name="T18" fmla="*/ 38 w 467"/>
                <a:gd name="T19" fmla="*/ 61 h 444"/>
                <a:gd name="T20" fmla="*/ 38 w 467"/>
                <a:gd name="T21" fmla="*/ 375 h 444"/>
                <a:gd name="T22" fmla="*/ 69 w 467"/>
                <a:gd name="T23" fmla="*/ 405 h 444"/>
                <a:gd name="T24" fmla="*/ 397 w 467"/>
                <a:gd name="T25" fmla="*/ 405 h 444"/>
                <a:gd name="T26" fmla="*/ 428 w 467"/>
                <a:gd name="T27" fmla="*/ 375 h 444"/>
                <a:gd name="T28" fmla="*/ 428 w 467"/>
                <a:gd name="T29" fmla="*/ 61 h 444"/>
                <a:gd name="T30" fmla="*/ 397 w 467"/>
                <a:gd name="T31" fmla="*/ 38 h 444"/>
                <a:gd name="T32" fmla="*/ 367 w 467"/>
                <a:gd name="T33" fmla="*/ 38 h 444"/>
                <a:gd name="T34" fmla="*/ 367 w 467"/>
                <a:gd name="T35" fmla="*/ 0 h 444"/>
                <a:gd name="T36" fmla="*/ 397 w 467"/>
                <a:gd name="T37" fmla="*/ 0 h 444"/>
                <a:gd name="T38" fmla="*/ 466 w 467"/>
                <a:gd name="T39" fmla="*/ 61 h 444"/>
                <a:gd name="T40" fmla="*/ 466 w 467"/>
                <a:gd name="T41" fmla="*/ 375 h 444"/>
                <a:gd name="T42" fmla="*/ 397 w 467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444">
                  <a:moveTo>
                    <a:pt x="397" y="443"/>
                  </a:moveTo>
                  <a:lnTo>
                    <a:pt x="397" y="443"/>
                  </a:lnTo>
                  <a:cubicBezTo>
                    <a:pt x="69" y="443"/>
                    <a:pt x="69" y="443"/>
                    <a:pt x="69" y="443"/>
                  </a:cubicBezTo>
                  <a:cubicBezTo>
                    <a:pt x="30" y="443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0" y="0"/>
                    <a:pt x="6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53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3" y="405"/>
                    <a:pt x="69" y="405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413" y="405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7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36" y="0"/>
                    <a:pt x="466" y="23"/>
                    <a:pt x="466" y="61"/>
                  </a:cubicBezTo>
                  <a:cubicBezTo>
                    <a:pt x="466" y="375"/>
                    <a:pt x="466" y="375"/>
                    <a:pt x="466" y="375"/>
                  </a:cubicBezTo>
                  <a:cubicBezTo>
                    <a:pt x="466" y="413"/>
                    <a:pt x="436" y="443"/>
                    <a:pt x="397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89">
              <a:extLst>
                <a:ext uri="{FF2B5EF4-FFF2-40B4-BE49-F238E27FC236}">
                  <a16:creationId xmlns:a16="http://schemas.microsoft.com/office/drawing/2014/main" id="{604101E7-899E-9645-8D23-80541B33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462" y="4442004"/>
              <a:ext cx="246318" cy="57650"/>
            </a:xfrm>
            <a:custGeom>
              <a:avLst/>
              <a:gdLst>
                <a:gd name="T0" fmla="*/ 206 w 207"/>
                <a:gd name="T1" fmla="*/ 46 h 47"/>
                <a:gd name="T2" fmla="*/ 0 w 207"/>
                <a:gd name="T3" fmla="*/ 46 h 47"/>
                <a:gd name="T4" fmla="*/ 0 w 207"/>
                <a:gd name="T5" fmla="*/ 0 h 47"/>
                <a:gd name="T6" fmla="*/ 206 w 207"/>
                <a:gd name="T7" fmla="*/ 0 h 47"/>
                <a:gd name="T8" fmla="*/ 206 w 20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7">
                  <a:moveTo>
                    <a:pt x="20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93409707-CF11-CC4E-BAE2-585BF2679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685" y="4442004"/>
              <a:ext cx="157223" cy="125778"/>
            </a:xfrm>
            <a:custGeom>
              <a:avLst/>
              <a:gdLst>
                <a:gd name="T0" fmla="*/ 23 w 131"/>
                <a:gd name="T1" fmla="*/ 99 h 108"/>
                <a:gd name="T2" fmla="*/ 23 w 131"/>
                <a:gd name="T3" fmla="*/ 99 h 108"/>
                <a:gd name="T4" fmla="*/ 0 w 131"/>
                <a:gd name="T5" fmla="*/ 69 h 108"/>
                <a:gd name="T6" fmla="*/ 61 w 131"/>
                <a:gd name="T7" fmla="*/ 8 h 108"/>
                <a:gd name="T8" fmla="*/ 76 w 131"/>
                <a:gd name="T9" fmla="*/ 0 h 108"/>
                <a:gd name="T10" fmla="*/ 92 w 131"/>
                <a:gd name="T11" fmla="*/ 15 h 108"/>
                <a:gd name="T12" fmla="*/ 122 w 131"/>
                <a:gd name="T13" fmla="*/ 76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3 h 108"/>
                <a:gd name="T20" fmla="*/ 23 w 131"/>
                <a:gd name="T21" fmla="*/ 99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99"/>
                  </a:moveTo>
                  <a:lnTo>
                    <a:pt x="23" y="99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6" y="0"/>
                  </a:cubicBezTo>
                  <a:cubicBezTo>
                    <a:pt x="84" y="8"/>
                    <a:pt x="92" y="8"/>
                    <a:pt x="92" y="15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30" y="84"/>
                    <a:pt x="122" y="99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9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lnTo>
                    <a:pt x="9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724596A4-3970-3E41-A281-3FDE45C5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557" y="4515375"/>
              <a:ext cx="220112" cy="157223"/>
            </a:xfrm>
            <a:custGeom>
              <a:avLst/>
              <a:gdLst>
                <a:gd name="T0" fmla="*/ 77 w 185"/>
                <a:gd name="T1" fmla="*/ 130 h 131"/>
                <a:gd name="T2" fmla="*/ 77 w 185"/>
                <a:gd name="T3" fmla="*/ 130 h 131"/>
                <a:gd name="T4" fmla="*/ 77 w 185"/>
                <a:gd name="T5" fmla="*/ 130 h 131"/>
                <a:gd name="T6" fmla="*/ 46 w 185"/>
                <a:gd name="T7" fmla="*/ 123 h 131"/>
                <a:gd name="T8" fmla="*/ 0 w 185"/>
                <a:gd name="T9" fmla="*/ 61 h 131"/>
                <a:gd name="T10" fmla="*/ 54 w 185"/>
                <a:gd name="T11" fmla="*/ 8 h 131"/>
                <a:gd name="T12" fmla="*/ 77 w 185"/>
                <a:gd name="T13" fmla="*/ 38 h 131"/>
                <a:gd name="T14" fmla="*/ 54 w 185"/>
                <a:gd name="T15" fmla="*/ 61 h 131"/>
                <a:gd name="T16" fmla="*/ 77 w 185"/>
                <a:gd name="T17" fmla="*/ 84 h 131"/>
                <a:gd name="T18" fmla="*/ 146 w 185"/>
                <a:gd name="T19" fmla="*/ 8 h 131"/>
                <a:gd name="T20" fmla="*/ 176 w 185"/>
                <a:gd name="T21" fmla="*/ 8 h 131"/>
                <a:gd name="T22" fmla="*/ 176 w 185"/>
                <a:gd name="T23" fmla="*/ 38 h 131"/>
                <a:gd name="T24" fmla="*/ 100 w 185"/>
                <a:gd name="T25" fmla="*/ 123 h 131"/>
                <a:gd name="T26" fmla="*/ 7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77" y="130"/>
                  </a:moveTo>
                  <a:lnTo>
                    <a:pt x="77" y="130"/>
                  </a:lnTo>
                  <a:lnTo>
                    <a:pt x="77" y="130"/>
                  </a:lnTo>
                  <a:cubicBezTo>
                    <a:pt x="61" y="130"/>
                    <a:pt x="54" y="130"/>
                    <a:pt x="46" y="1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0"/>
                    <a:pt x="161" y="0"/>
                    <a:pt x="176" y="8"/>
                  </a:cubicBezTo>
                  <a:cubicBezTo>
                    <a:pt x="184" y="15"/>
                    <a:pt x="184" y="31"/>
                    <a:pt x="176" y="38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2" y="130"/>
                    <a:pt x="84" y="130"/>
                    <a:pt x="7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D3125AA9-4500-2744-BE10-13E533740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442004"/>
              <a:ext cx="157223" cy="125778"/>
            </a:xfrm>
            <a:custGeom>
              <a:avLst/>
              <a:gdLst>
                <a:gd name="T0" fmla="*/ 100 w 131"/>
                <a:gd name="T1" fmla="*/ 99 h 108"/>
                <a:gd name="T2" fmla="*/ 100 w 131"/>
                <a:gd name="T3" fmla="*/ 99 h 108"/>
                <a:gd name="T4" fmla="*/ 130 w 131"/>
                <a:gd name="T5" fmla="*/ 69 h 108"/>
                <a:gd name="T6" fmla="*/ 69 w 131"/>
                <a:gd name="T7" fmla="*/ 8 h 108"/>
                <a:gd name="T8" fmla="*/ 54 w 131"/>
                <a:gd name="T9" fmla="*/ 0 h 108"/>
                <a:gd name="T10" fmla="*/ 38 w 131"/>
                <a:gd name="T11" fmla="*/ 15 h 108"/>
                <a:gd name="T12" fmla="*/ 8 w 131"/>
                <a:gd name="T13" fmla="*/ 76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3 h 108"/>
                <a:gd name="T20" fmla="*/ 100 w 131"/>
                <a:gd name="T21" fmla="*/ 99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100" y="99"/>
                  </a:moveTo>
                  <a:lnTo>
                    <a:pt x="100" y="99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1" y="8"/>
                    <a:pt x="61" y="0"/>
                    <a:pt x="54" y="0"/>
                  </a:cubicBezTo>
                  <a:cubicBezTo>
                    <a:pt x="46" y="8"/>
                    <a:pt x="38" y="8"/>
                    <a:pt x="38" y="1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8" y="99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9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99EDA132-87FD-034E-AEC7-12781EEF6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515375"/>
              <a:ext cx="220112" cy="157223"/>
            </a:xfrm>
            <a:custGeom>
              <a:avLst/>
              <a:gdLst>
                <a:gd name="T0" fmla="*/ 107 w 185"/>
                <a:gd name="T1" fmla="*/ 130 h 131"/>
                <a:gd name="T2" fmla="*/ 107 w 185"/>
                <a:gd name="T3" fmla="*/ 130 h 131"/>
                <a:gd name="T4" fmla="*/ 107 w 185"/>
                <a:gd name="T5" fmla="*/ 130 h 131"/>
                <a:gd name="T6" fmla="*/ 138 w 185"/>
                <a:gd name="T7" fmla="*/ 123 h 131"/>
                <a:gd name="T8" fmla="*/ 184 w 185"/>
                <a:gd name="T9" fmla="*/ 61 h 131"/>
                <a:gd name="T10" fmla="*/ 130 w 185"/>
                <a:gd name="T11" fmla="*/ 8 h 131"/>
                <a:gd name="T12" fmla="*/ 100 w 185"/>
                <a:gd name="T13" fmla="*/ 38 h 131"/>
                <a:gd name="T14" fmla="*/ 130 w 185"/>
                <a:gd name="T15" fmla="*/ 61 h 131"/>
                <a:gd name="T16" fmla="*/ 107 w 185"/>
                <a:gd name="T17" fmla="*/ 84 h 131"/>
                <a:gd name="T18" fmla="*/ 38 w 185"/>
                <a:gd name="T19" fmla="*/ 8 h 131"/>
                <a:gd name="T20" fmla="*/ 8 w 185"/>
                <a:gd name="T21" fmla="*/ 8 h 131"/>
                <a:gd name="T22" fmla="*/ 8 w 185"/>
                <a:gd name="T23" fmla="*/ 38 h 131"/>
                <a:gd name="T24" fmla="*/ 84 w 185"/>
                <a:gd name="T25" fmla="*/ 123 h 131"/>
                <a:gd name="T26" fmla="*/ 10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107" y="130"/>
                  </a:moveTo>
                  <a:lnTo>
                    <a:pt x="107" y="130"/>
                  </a:lnTo>
                  <a:lnTo>
                    <a:pt x="107" y="130"/>
                  </a:lnTo>
                  <a:cubicBezTo>
                    <a:pt x="123" y="130"/>
                    <a:pt x="130" y="130"/>
                    <a:pt x="138" y="12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1" y="0"/>
                    <a:pt x="15" y="0"/>
                    <a:pt x="8" y="8"/>
                  </a:cubicBezTo>
                  <a:cubicBezTo>
                    <a:pt x="0" y="15"/>
                    <a:pt x="0" y="31"/>
                    <a:pt x="8" y="38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2" y="130"/>
                    <a:pt x="100" y="130"/>
                    <a:pt x="1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33FDCBD9-4916-9047-8C48-357C4F53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130" y="4740729"/>
              <a:ext cx="120539" cy="36684"/>
            </a:xfrm>
            <a:custGeom>
              <a:avLst/>
              <a:gdLst>
                <a:gd name="T0" fmla="*/ 0 w 101"/>
                <a:gd name="T1" fmla="*/ 16 h 32"/>
                <a:gd name="T2" fmla="*/ 0 w 101"/>
                <a:gd name="T3" fmla="*/ 16 h 32"/>
                <a:gd name="T4" fmla="*/ 0 w 101"/>
                <a:gd name="T5" fmla="*/ 16 h 32"/>
                <a:gd name="T6" fmla="*/ 16 w 101"/>
                <a:gd name="T7" fmla="*/ 0 h 32"/>
                <a:gd name="T8" fmla="*/ 85 w 101"/>
                <a:gd name="T9" fmla="*/ 0 h 32"/>
                <a:gd name="T10" fmla="*/ 100 w 101"/>
                <a:gd name="T11" fmla="*/ 16 h 32"/>
                <a:gd name="T12" fmla="*/ 85 w 101"/>
                <a:gd name="T13" fmla="*/ 31 h 32"/>
                <a:gd name="T14" fmla="*/ 16 w 101"/>
                <a:gd name="T15" fmla="*/ 31 h 32"/>
                <a:gd name="T16" fmla="*/ 0 w 101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2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2" y="0"/>
                    <a:pt x="100" y="8"/>
                    <a:pt x="100" y="16"/>
                  </a:cubicBezTo>
                  <a:cubicBezTo>
                    <a:pt x="100" y="23"/>
                    <a:pt x="92" y="31"/>
                    <a:pt x="8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6AC46749-C1AF-EA41-AA25-65BD884E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038" y="4751211"/>
              <a:ext cx="36684" cy="272520"/>
            </a:xfrm>
            <a:custGeom>
              <a:avLst/>
              <a:gdLst>
                <a:gd name="T0" fmla="*/ 30 w 31"/>
                <a:gd name="T1" fmla="*/ 230 h 231"/>
                <a:gd name="T2" fmla="*/ 30 w 31"/>
                <a:gd name="T3" fmla="*/ 230 h 231"/>
                <a:gd name="T4" fmla="*/ 0 w 31"/>
                <a:gd name="T5" fmla="*/ 230 h 231"/>
                <a:gd name="T6" fmla="*/ 0 w 31"/>
                <a:gd name="T7" fmla="*/ 15 h 231"/>
                <a:gd name="T8" fmla="*/ 15 w 31"/>
                <a:gd name="T9" fmla="*/ 0 h 231"/>
                <a:gd name="T10" fmla="*/ 30 w 31"/>
                <a:gd name="T11" fmla="*/ 15 h 231"/>
                <a:gd name="T12" fmla="*/ 30 w 31"/>
                <a:gd name="T13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1">
                  <a:moveTo>
                    <a:pt x="30" y="230"/>
                  </a:moveTo>
                  <a:lnTo>
                    <a:pt x="30" y="230"/>
                  </a:lnTo>
                  <a:cubicBezTo>
                    <a:pt x="0" y="230"/>
                    <a:pt x="0" y="230"/>
                    <a:pt x="0" y="2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lnTo>
                    <a:pt x="30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E52F4B8F-F5AE-DB4D-BAB2-B8550AC4909C}"/>
              </a:ext>
            </a:extLst>
          </p:cNvPr>
          <p:cNvGrpSpPr/>
          <p:nvPr/>
        </p:nvGrpSpPr>
        <p:grpSpPr>
          <a:xfrm>
            <a:off x="16362667" y="6484234"/>
            <a:ext cx="503114" cy="455945"/>
            <a:chOff x="15267777" y="4520617"/>
            <a:chExt cx="503114" cy="455945"/>
          </a:xfrm>
        </p:grpSpPr>
        <p:sp>
          <p:nvSpPr>
            <p:cNvPr id="118" name="Freeform 276">
              <a:extLst>
                <a:ext uri="{FF2B5EF4-FFF2-40B4-BE49-F238E27FC236}">
                  <a16:creationId xmlns:a16="http://schemas.microsoft.com/office/drawing/2014/main" id="{9E72CCC5-E350-0C4B-806E-CFF076D3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77">
              <a:extLst>
                <a:ext uri="{FF2B5EF4-FFF2-40B4-BE49-F238E27FC236}">
                  <a16:creationId xmlns:a16="http://schemas.microsoft.com/office/drawing/2014/main" id="{DFEFEB6D-F925-0344-B638-607676D3A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78">
              <a:extLst>
                <a:ext uri="{FF2B5EF4-FFF2-40B4-BE49-F238E27FC236}">
                  <a16:creationId xmlns:a16="http://schemas.microsoft.com/office/drawing/2014/main" id="{1833B2D4-7CC3-384D-ACA2-7E6197D1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76660C06-04AA-4A4F-B365-3058CD0ABBAD}"/>
              </a:ext>
            </a:extLst>
          </p:cNvPr>
          <p:cNvGrpSpPr/>
          <p:nvPr/>
        </p:nvGrpSpPr>
        <p:grpSpPr>
          <a:xfrm>
            <a:off x="16334426" y="8907954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2" name="Freeform 290">
              <a:extLst>
                <a:ext uri="{FF2B5EF4-FFF2-40B4-BE49-F238E27FC236}">
                  <a16:creationId xmlns:a16="http://schemas.microsoft.com/office/drawing/2014/main" id="{81FA183B-C18E-3749-8FC4-B99B020E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91">
              <a:extLst>
                <a:ext uri="{FF2B5EF4-FFF2-40B4-BE49-F238E27FC236}">
                  <a16:creationId xmlns:a16="http://schemas.microsoft.com/office/drawing/2014/main" id="{8E332F17-97FC-9E47-92A1-9A49A2A5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92">
              <a:extLst>
                <a:ext uri="{FF2B5EF4-FFF2-40B4-BE49-F238E27FC236}">
                  <a16:creationId xmlns:a16="http://schemas.microsoft.com/office/drawing/2014/main" id="{11A3652B-384C-154A-B26C-46767B525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3">
              <a:extLst>
                <a:ext uri="{FF2B5EF4-FFF2-40B4-BE49-F238E27FC236}">
                  <a16:creationId xmlns:a16="http://schemas.microsoft.com/office/drawing/2014/main" id="{F053E1E9-F4C2-0B46-A30F-82D9D218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4">
              <a:extLst>
                <a:ext uri="{FF2B5EF4-FFF2-40B4-BE49-F238E27FC236}">
                  <a16:creationId xmlns:a16="http://schemas.microsoft.com/office/drawing/2014/main" id="{F81AB816-A1B1-F04E-ABAB-64A07947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5">
              <a:extLst>
                <a:ext uri="{FF2B5EF4-FFF2-40B4-BE49-F238E27FC236}">
                  <a16:creationId xmlns:a16="http://schemas.microsoft.com/office/drawing/2014/main" id="{73952F21-8BB5-9A43-86B8-BECD4AE1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96B5E00C-17EC-3443-88AA-F5B089FEAB9D}"/>
              </a:ext>
            </a:extLst>
          </p:cNvPr>
          <p:cNvGrpSpPr/>
          <p:nvPr/>
        </p:nvGrpSpPr>
        <p:grpSpPr>
          <a:xfrm>
            <a:off x="18680594" y="5995471"/>
            <a:ext cx="4236804" cy="1514064"/>
            <a:chOff x="4247967" y="10620441"/>
            <a:chExt cx="4236804" cy="151406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09CBFE07-27EF-0D49-B86E-313B71065A8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20F98B65-83FC-574F-BF97-C09A240AAB5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2CAA163-05C0-0843-AAD6-06FE6D5FF02C}"/>
              </a:ext>
            </a:extLst>
          </p:cNvPr>
          <p:cNvGrpSpPr/>
          <p:nvPr/>
        </p:nvGrpSpPr>
        <p:grpSpPr>
          <a:xfrm>
            <a:off x="18680594" y="8420253"/>
            <a:ext cx="4236804" cy="1514064"/>
            <a:chOff x="4247967" y="10620441"/>
            <a:chExt cx="4236804" cy="151406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AC516731-7BBD-3A4E-A20F-16AA9E0D8E4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9CE04C5B-8268-7B48-B0D8-53A2926B5EB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5FF51BA-A8C3-F14A-A214-38E77EDC9B41}"/>
              </a:ext>
            </a:extLst>
          </p:cNvPr>
          <p:cNvGrpSpPr/>
          <p:nvPr/>
        </p:nvGrpSpPr>
        <p:grpSpPr>
          <a:xfrm>
            <a:off x="18680594" y="10800021"/>
            <a:ext cx="4236804" cy="1514064"/>
            <a:chOff x="4247967" y="10620441"/>
            <a:chExt cx="4236804" cy="151406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762F3E7E-06C5-3043-B737-0202970BAB1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7C3815A4-1EEC-A54A-A595-156098C0BD9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20783BA-D0E9-4D41-BA2C-9319C6E769DA}"/>
              </a:ext>
            </a:extLst>
          </p:cNvPr>
          <p:cNvGrpSpPr/>
          <p:nvPr/>
        </p:nvGrpSpPr>
        <p:grpSpPr>
          <a:xfrm>
            <a:off x="1669632" y="5943359"/>
            <a:ext cx="4289833" cy="1514064"/>
            <a:chOff x="4247967" y="10620441"/>
            <a:chExt cx="4289833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DAFCD3DF-1098-8243-9D24-4F029C6C803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444429CB-6C8A-FD4A-AB58-0A84E01501B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11A61E97-62C2-3442-8340-2481A8817C24}"/>
              </a:ext>
            </a:extLst>
          </p:cNvPr>
          <p:cNvGrpSpPr/>
          <p:nvPr/>
        </p:nvGrpSpPr>
        <p:grpSpPr>
          <a:xfrm>
            <a:off x="1699087" y="8375849"/>
            <a:ext cx="4273238" cy="1514064"/>
            <a:chOff x="4247967" y="10620441"/>
            <a:chExt cx="4273238" cy="151406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97CF8211-5AE2-E142-97C7-66F2B23E2CD5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726E47D0-16C1-E54B-8755-BFF06E87613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A6AA17F-B068-EC4C-8845-EFE0821138F0}"/>
              </a:ext>
            </a:extLst>
          </p:cNvPr>
          <p:cNvGrpSpPr/>
          <p:nvPr/>
        </p:nvGrpSpPr>
        <p:grpSpPr>
          <a:xfrm>
            <a:off x="1671917" y="10736095"/>
            <a:ext cx="4289833" cy="1514064"/>
            <a:chOff x="4247967" y="10620441"/>
            <a:chExt cx="4289833" cy="1514064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799E18A8-1CEC-8447-9FE8-2C501B0B09A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F620CE16-3148-F249-BDD1-F53BF27FDE6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6" name="Freeform 122">
            <a:extLst>
              <a:ext uri="{FF2B5EF4-FFF2-40B4-BE49-F238E27FC236}">
                <a16:creationId xmlns:a16="http://schemas.microsoft.com/office/drawing/2014/main" id="{76E7C30D-B85A-C348-973B-C6402777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417" y="5410730"/>
            <a:ext cx="4467484" cy="5677774"/>
          </a:xfrm>
          <a:custGeom>
            <a:avLst/>
            <a:gdLst>
              <a:gd name="T0" fmla="*/ 3532 w 3533"/>
              <a:gd name="T1" fmla="*/ 4490 h 4491"/>
              <a:gd name="T2" fmla="*/ 3532 w 3533"/>
              <a:gd name="T3" fmla="*/ 4490 h 4491"/>
              <a:gd name="T4" fmla="*/ 786 w 3533"/>
              <a:gd name="T5" fmla="*/ 4490 h 4491"/>
              <a:gd name="T6" fmla="*/ 0 w 3533"/>
              <a:gd name="T7" fmla="*/ 3713 h 4491"/>
              <a:gd name="T8" fmla="*/ 0 w 3533"/>
              <a:gd name="T9" fmla="*/ 1770 h 4491"/>
              <a:gd name="T10" fmla="*/ 1771 w 3533"/>
              <a:gd name="T11" fmla="*/ 0 h 4491"/>
              <a:gd name="T12" fmla="*/ 1771 w 3533"/>
              <a:gd name="T13" fmla="*/ 0 h 4491"/>
              <a:gd name="T14" fmla="*/ 3532 w 3533"/>
              <a:gd name="T15" fmla="*/ 1770 h 4491"/>
              <a:gd name="T16" fmla="*/ 3532 w 3533"/>
              <a:gd name="T17" fmla="*/ 4490 h 4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3" h="4491">
                <a:moveTo>
                  <a:pt x="3532" y="4490"/>
                </a:moveTo>
                <a:lnTo>
                  <a:pt x="3532" y="4490"/>
                </a:lnTo>
                <a:cubicBezTo>
                  <a:pt x="786" y="4490"/>
                  <a:pt x="786" y="4490"/>
                  <a:pt x="786" y="4490"/>
                </a:cubicBezTo>
                <a:cubicBezTo>
                  <a:pt x="353" y="4490"/>
                  <a:pt x="0" y="4138"/>
                  <a:pt x="0" y="3713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0" y="794"/>
                  <a:pt x="796" y="0"/>
                  <a:pt x="1771" y="0"/>
                </a:cubicBezTo>
                <a:lnTo>
                  <a:pt x="1771" y="0"/>
                </a:lnTo>
                <a:cubicBezTo>
                  <a:pt x="2746" y="0"/>
                  <a:pt x="3532" y="794"/>
                  <a:pt x="3532" y="1770"/>
                </a:cubicBezTo>
                <a:lnTo>
                  <a:pt x="3532" y="449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23">
            <a:extLst>
              <a:ext uri="{FF2B5EF4-FFF2-40B4-BE49-F238E27FC236}">
                <a16:creationId xmlns:a16="http://schemas.microsoft.com/office/drawing/2014/main" id="{88E3D2E7-6929-5C4E-9999-DD4FA0DD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524" y="11088504"/>
            <a:ext cx="2230952" cy="858917"/>
          </a:xfrm>
          <a:custGeom>
            <a:avLst/>
            <a:gdLst>
              <a:gd name="T0" fmla="*/ 0 w 1762"/>
              <a:gd name="T1" fmla="*/ 678 h 679"/>
              <a:gd name="T2" fmla="*/ 1761 w 1762"/>
              <a:gd name="T3" fmla="*/ 678 h 679"/>
              <a:gd name="T4" fmla="*/ 1761 w 1762"/>
              <a:gd name="T5" fmla="*/ 0 h 679"/>
              <a:gd name="T6" fmla="*/ 0 w 1762"/>
              <a:gd name="T7" fmla="*/ 0 h 679"/>
              <a:gd name="T8" fmla="*/ 0 w 1762"/>
              <a:gd name="T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679">
                <a:moveTo>
                  <a:pt x="0" y="678"/>
                </a:moveTo>
                <a:lnTo>
                  <a:pt x="1761" y="678"/>
                </a:lnTo>
                <a:lnTo>
                  <a:pt x="1761" y="0"/>
                </a:lnTo>
                <a:lnTo>
                  <a:pt x="0" y="0"/>
                </a:lnTo>
                <a:lnTo>
                  <a:pt x="0" y="678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24">
            <a:extLst>
              <a:ext uri="{FF2B5EF4-FFF2-40B4-BE49-F238E27FC236}">
                <a16:creationId xmlns:a16="http://schemas.microsoft.com/office/drawing/2014/main" id="{3391D7EF-6B52-3C4C-B456-6CC9C15A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762" y="8550794"/>
            <a:ext cx="529853" cy="1042972"/>
          </a:xfrm>
          <a:custGeom>
            <a:avLst/>
            <a:gdLst>
              <a:gd name="T0" fmla="*/ 416 w 417"/>
              <a:gd name="T1" fmla="*/ 0 h 823"/>
              <a:gd name="T2" fmla="*/ 416 w 417"/>
              <a:gd name="T3" fmla="*/ 0 h 823"/>
              <a:gd name="T4" fmla="*/ 45 w 417"/>
              <a:gd name="T5" fmla="*/ 651 h 823"/>
              <a:gd name="T6" fmla="*/ 144 w 417"/>
              <a:gd name="T7" fmla="*/ 822 h 823"/>
              <a:gd name="T8" fmla="*/ 416 w 417"/>
              <a:gd name="T9" fmla="*/ 822 h 823"/>
              <a:gd name="T10" fmla="*/ 416 w 417"/>
              <a:gd name="T11" fmla="*/ 0 h 823"/>
              <a:gd name="T12" fmla="*/ 45 w 417"/>
              <a:gd name="T13" fmla="*/ 651 h 823"/>
              <a:gd name="T14" fmla="*/ 144 w 417"/>
              <a:gd name="T15" fmla="*/ 822 h 823"/>
              <a:gd name="T16" fmla="*/ 416 w 417"/>
              <a:gd name="T17" fmla="*/ 822 h 823"/>
              <a:gd name="T18" fmla="*/ 416 w 417"/>
              <a:gd name="T1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823">
                <a:moveTo>
                  <a:pt x="416" y="0"/>
                </a:moveTo>
                <a:lnTo>
                  <a:pt x="416" y="0"/>
                </a:lnTo>
                <a:cubicBezTo>
                  <a:pt x="45" y="651"/>
                  <a:pt x="45" y="651"/>
                  <a:pt x="45" y="651"/>
                </a:cubicBezTo>
                <a:cubicBezTo>
                  <a:pt x="0" y="723"/>
                  <a:pt x="54" y="822"/>
                  <a:pt x="144" y="822"/>
                </a:cubicBezTo>
                <a:cubicBezTo>
                  <a:pt x="416" y="822"/>
                  <a:pt x="416" y="822"/>
                  <a:pt x="416" y="822"/>
                </a:cubicBezTo>
                <a:cubicBezTo>
                  <a:pt x="416" y="0"/>
                  <a:pt x="416" y="0"/>
                  <a:pt x="416" y="0"/>
                </a:cubicBezTo>
                <a:cubicBezTo>
                  <a:pt x="45" y="651"/>
                  <a:pt x="45" y="651"/>
                  <a:pt x="45" y="651"/>
                </a:cubicBezTo>
                <a:cubicBezTo>
                  <a:pt x="0" y="723"/>
                  <a:pt x="54" y="822"/>
                  <a:pt x="144" y="822"/>
                </a:cubicBezTo>
                <a:cubicBezTo>
                  <a:pt x="416" y="822"/>
                  <a:pt x="416" y="822"/>
                  <a:pt x="416" y="822"/>
                </a:cubicBezTo>
                <a:lnTo>
                  <a:pt x="416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25">
            <a:extLst>
              <a:ext uri="{FF2B5EF4-FFF2-40B4-BE49-F238E27FC236}">
                <a16:creationId xmlns:a16="http://schemas.microsoft.com/office/drawing/2014/main" id="{2D293566-BF57-F74A-B742-3B04A6DC6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6191" y="6197139"/>
            <a:ext cx="2481936" cy="2493091"/>
          </a:xfrm>
          <a:custGeom>
            <a:avLst/>
            <a:gdLst>
              <a:gd name="T0" fmla="*/ 1960 w 1961"/>
              <a:gd name="T1" fmla="*/ 985 h 1971"/>
              <a:gd name="T2" fmla="*/ 1960 w 1961"/>
              <a:gd name="T3" fmla="*/ 985 h 1971"/>
              <a:gd name="T4" fmla="*/ 985 w 1961"/>
              <a:gd name="T5" fmla="*/ 1970 h 1971"/>
              <a:gd name="T6" fmla="*/ 0 w 1961"/>
              <a:gd name="T7" fmla="*/ 985 h 1971"/>
              <a:gd name="T8" fmla="*/ 985 w 1961"/>
              <a:gd name="T9" fmla="*/ 0 h 1971"/>
              <a:gd name="T10" fmla="*/ 1960 w 1961"/>
              <a:gd name="T11" fmla="*/ 98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1" h="1971">
                <a:moveTo>
                  <a:pt x="1960" y="985"/>
                </a:moveTo>
                <a:lnTo>
                  <a:pt x="1960" y="985"/>
                </a:lnTo>
                <a:cubicBezTo>
                  <a:pt x="1960" y="1527"/>
                  <a:pt x="1527" y="1970"/>
                  <a:pt x="985" y="1970"/>
                </a:cubicBezTo>
                <a:cubicBezTo>
                  <a:pt x="443" y="1970"/>
                  <a:pt x="0" y="1527"/>
                  <a:pt x="0" y="985"/>
                </a:cubicBezTo>
                <a:cubicBezTo>
                  <a:pt x="0" y="443"/>
                  <a:pt x="443" y="0"/>
                  <a:pt x="985" y="0"/>
                </a:cubicBezTo>
                <a:cubicBezTo>
                  <a:pt x="1527" y="0"/>
                  <a:pt x="1960" y="443"/>
                  <a:pt x="1960" y="9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26">
            <a:extLst>
              <a:ext uri="{FF2B5EF4-FFF2-40B4-BE49-F238E27FC236}">
                <a16:creationId xmlns:a16="http://schemas.microsoft.com/office/drawing/2014/main" id="{C9930962-34BA-304E-AA2C-08980817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333" y="6676794"/>
            <a:ext cx="892381" cy="1533781"/>
          </a:xfrm>
          <a:custGeom>
            <a:avLst/>
            <a:gdLst>
              <a:gd name="T0" fmla="*/ 705 w 706"/>
              <a:gd name="T1" fmla="*/ 804 h 1212"/>
              <a:gd name="T2" fmla="*/ 705 w 706"/>
              <a:gd name="T3" fmla="*/ 804 h 1212"/>
              <a:gd name="T4" fmla="*/ 614 w 706"/>
              <a:gd name="T5" fmla="*/ 1003 h 1212"/>
              <a:gd name="T6" fmla="*/ 398 w 706"/>
              <a:gd name="T7" fmla="*/ 1094 h 1212"/>
              <a:gd name="T8" fmla="*/ 398 w 706"/>
              <a:gd name="T9" fmla="*/ 1211 h 1212"/>
              <a:gd name="T10" fmla="*/ 316 w 706"/>
              <a:gd name="T11" fmla="*/ 1211 h 1212"/>
              <a:gd name="T12" fmla="*/ 316 w 706"/>
              <a:gd name="T13" fmla="*/ 1094 h 1212"/>
              <a:gd name="T14" fmla="*/ 81 w 706"/>
              <a:gd name="T15" fmla="*/ 1012 h 1212"/>
              <a:gd name="T16" fmla="*/ 0 w 706"/>
              <a:gd name="T17" fmla="*/ 795 h 1212"/>
              <a:gd name="T18" fmla="*/ 244 w 706"/>
              <a:gd name="T19" fmla="*/ 795 h 1212"/>
              <a:gd name="T20" fmla="*/ 316 w 706"/>
              <a:gd name="T21" fmla="*/ 904 h 1212"/>
              <a:gd name="T22" fmla="*/ 316 w 706"/>
              <a:gd name="T23" fmla="*/ 696 h 1212"/>
              <a:gd name="T24" fmla="*/ 199 w 706"/>
              <a:gd name="T25" fmla="*/ 660 h 1212"/>
              <a:gd name="T26" fmla="*/ 126 w 706"/>
              <a:gd name="T27" fmla="*/ 624 h 1212"/>
              <a:gd name="T28" fmla="*/ 90 w 706"/>
              <a:gd name="T29" fmla="*/ 597 h 1212"/>
              <a:gd name="T30" fmla="*/ 54 w 706"/>
              <a:gd name="T31" fmla="*/ 570 h 1212"/>
              <a:gd name="T32" fmla="*/ 27 w 706"/>
              <a:gd name="T33" fmla="*/ 524 h 1212"/>
              <a:gd name="T34" fmla="*/ 0 w 706"/>
              <a:gd name="T35" fmla="*/ 407 h 1212"/>
              <a:gd name="T36" fmla="*/ 90 w 706"/>
              <a:gd name="T37" fmla="*/ 208 h 1212"/>
              <a:gd name="T38" fmla="*/ 316 w 706"/>
              <a:gd name="T39" fmla="*/ 118 h 1212"/>
              <a:gd name="T40" fmla="*/ 316 w 706"/>
              <a:gd name="T41" fmla="*/ 0 h 1212"/>
              <a:gd name="T42" fmla="*/ 398 w 706"/>
              <a:gd name="T43" fmla="*/ 0 h 1212"/>
              <a:gd name="T44" fmla="*/ 398 w 706"/>
              <a:gd name="T45" fmla="*/ 118 h 1212"/>
              <a:gd name="T46" fmla="*/ 614 w 706"/>
              <a:gd name="T47" fmla="*/ 190 h 1212"/>
              <a:gd name="T48" fmla="*/ 705 w 706"/>
              <a:gd name="T49" fmla="*/ 407 h 1212"/>
              <a:gd name="T50" fmla="*/ 470 w 706"/>
              <a:gd name="T51" fmla="*/ 407 h 1212"/>
              <a:gd name="T52" fmla="*/ 398 w 706"/>
              <a:gd name="T53" fmla="*/ 307 h 1212"/>
              <a:gd name="T54" fmla="*/ 398 w 706"/>
              <a:gd name="T55" fmla="*/ 524 h 1212"/>
              <a:gd name="T56" fmla="*/ 569 w 706"/>
              <a:gd name="T57" fmla="*/ 579 h 1212"/>
              <a:gd name="T58" fmla="*/ 705 w 706"/>
              <a:gd name="T59" fmla="*/ 804 h 1212"/>
              <a:gd name="T60" fmla="*/ 316 w 706"/>
              <a:gd name="T61" fmla="*/ 298 h 1212"/>
              <a:gd name="T62" fmla="*/ 316 w 706"/>
              <a:gd name="T63" fmla="*/ 298 h 1212"/>
              <a:gd name="T64" fmla="*/ 235 w 706"/>
              <a:gd name="T65" fmla="*/ 389 h 1212"/>
              <a:gd name="T66" fmla="*/ 316 w 706"/>
              <a:gd name="T67" fmla="*/ 497 h 1212"/>
              <a:gd name="T68" fmla="*/ 316 w 706"/>
              <a:gd name="T69" fmla="*/ 298 h 1212"/>
              <a:gd name="T70" fmla="*/ 398 w 706"/>
              <a:gd name="T71" fmla="*/ 904 h 1212"/>
              <a:gd name="T72" fmla="*/ 398 w 706"/>
              <a:gd name="T73" fmla="*/ 904 h 1212"/>
              <a:gd name="T74" fmla="*/ 461 w 706"/>
              <a:gd name="T75" fmla="*/ 823 h 1212"/>
              <a:gd name="T76" fmla="*/ 398 w 706"/>
              <a:gd name="T77" fmla="*/ 723 h 1212"/>
              <a:gd name="T78" fmla="*/ 398 w 706"/>
              <a:gd name="T79" fmla="*/ 90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6" h="1212">
                <a:moveTo>
                  <a:pt x="705" y="804"/>
                </a:moveTo>
                <a:lnTo>
                  <a:pt x="705" y="804"/>
                </a:lnTo>
                <a:cubicBezTo>
                  <a:pt x="705" y="877"/>
                  <a:pt x="678" y="949"/>
                  <a:pt x="614" y="1003"/>
                </a:cubicBezTo>
                <a:cubicBezTo>
                  <a:pt x="560" y="1057"/>
                  <a:pt x="488" y="1094"/>
                  <a:pt x="398" y="1094"/>
                </a:cubicBezTo>
                <a:cubicBezTo>
                  <a:pt x="398" y="1211"/>
                  <a:pt x="398" y="1211"/>
                  <a:pt x="398" y="1211"/>
                </a:cubicBezTo>
                <a:cubicBezTo>
                  <a:pt x="316" y="1211"/>
                  <a:pt x="316" y="1211"/>
                  <a:pt x="316" y="1211"/>
                </a:cubicBezTo>
                <a:cubicBezTo>
                  <a:pt x="316" y="1094"/>
                  <a:pt x="316" y="1094"/>
                  <a:pt x="316" y="1094"/>
                </a:cubicBezTo>
                <a:cubicBezTo>
                  <a:pt x="217" y="1094"/>
                  <a:pt x="145" y="1066"/>
                  <a:pt x="81" y="1012"/>
                </a:cubicBezTo>
                <a:cubicBezTo>
                  <a:pt x="27" y="958"/>
                  <a:pt x="0" y="886"/>
                  <a:pt x="0" y="795"/>
                </a:cubicBezTo>
                <a:cubicBezTo>
                  <a:pt x="244" y="795"/>
                  <a:pt x="244" y="795"/>
                  <a:pt x="244" y="795"/>
                </a:cubicBezTo>
                <a:cubicBezTo>
                  <a:pt x="244" y="859"/>
                  <a:pt x="271" y="895"/>
                  <a:pt x="316" y="904"/>
                </a:cubicBezTo>
                <a:cubicBezTo>
                  <a:pt x="316" y="696"/>
                  <a:pt x="316" y="696"/>
                  <a:pt x="316" y="696"/>
                </a:cubicBezTo>
                <a:cubicBezTo>
                  <a:pt x="280" y="687"/>
                  <a:pt x="235" y="669"/>
                  <a:pt x="199" y="660"/>
                </a:cubicBezTo>
                <a:cubicBezTo>
                  <a:pt x="163" y="642"/>
                  <a:pt x="136" y="633"/>
                  <a:pt x="126" y="624"/>
                </a:cubicBezTo>
                <a:cubicBezTo>
                  <a:pt x="117" y="624"/>
                  <a:pt x="108" y="615"/>
                  <a:pt x="90" y="597"/>
                </a:cubicBezTo>
                <a:cubicBezTo>
                  <a:pt x="72" y="588"/>
                  <a:pt x="54" y="579"/>
                  <a:pt x="54" y="570"/>
                </a:cubicBezTo>
                <a:cubicBezTo>
                  <a:pt x="45" y="551"/>
                  <a:pt x="36" y="542"/>
                  <a:pt x="27" y="524"/>
                </a:cubicBezTo>
                <a:cubicBezTo>
                  <a:pt x="9" y="497"/>
                  <a:pt x="0" y="461"/>
                  <a:pt x="0" y="407"/>
                </a:cubicBezTo>
                <a:cubicBezTo>
                  <a:pt x="0" y="326"/>
                  <a:pt x="27" y="253"/>
                  <a:pt x="90" y="208"/>
                </a:cubicBezTo>
                <a:cubicBezTo>
                  <a:pt x="154" y="154"/>
                  <a:pt x="226" y="118"/>
                  <a:pt x="316" y="118"/>
                </a:cubicBezTo>
                <a:cubicBezTo>
                  <a:pt x="316" y="0"/>
                  <a:pt x="316" y="0"/>
                  <a:pt x="316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398" y="118"/>
                  <a:pt x="398" y="118"/>
                  <a:pt x="398" y="118"/>
                </a:cubicBezTo>
                <a:cubicBezTo>
                  <a:pt x="488" y="118"/>
                  <a:pt x="560" y="145"/>
                  <a:pt x="614" y="190"/>
                </a:cubicBezTo>
                <a:cubicBezTo>
                  <a:pt x="669" y="235"/>
                  <a:pt x="696" y="307"/>
                  <a:pt x="705" y="407"/>
                </a:cubicBezTo>
                <a:cubicBezTo>
                  <a:pt x="470" y="407"/>
                  <a:pt x="470" y="407"/>
                  <a:pt x="470" y="407"/>
                </a:cubicBezTo>
                <a:cubicBezTo>
                  <a:pt x="461" y="353"/>
                  <a:pt x="434" y="326"/>
                  <a:pt x="398" y="307"/>
                </a:cubicBezTo>
                <a:cubicBezTo>
                  <a:pt x="398" y="524"/>
                  <a:pt x="398" y="524"/>
                  <a:pt x="398" y="524"/>
                </a:cubicBezTo>
                <a:cubicBezTo>
                  <a:pt x="488" y="542"/>
                  <a:pt x="542" y="570"/>
                  <a:pt x="569" y="579"/>
                </a:cubicBezTo>
                <a:cubicBezTo>
                  <a:pt x="660" y="624"/>
                  <a:pt x="705" y="696"/>
                  <a:pt x="705" y="804"/>
                </a:cubicBezTo>
                <a:close/>
                <a:moveTo>
                  <a:pt x="316" y="298"/>
                </a:moveTo>
                <a:lnTo>
                  <a:pt x="316" y="298"/>
                </a:lnTo>
                <a:cubicBezTo>
                  <a:pt x="262" y="307"/>
                  <a:pt x="235" y="344"/>
                  <a:pt x="235" y="389"/>
                </a:cubicBezTo>
                <a:cubicBezTo>
                  <a:pt x="235" y="434"/>
                  <a:pt x="262" y="470"/>
                  <a:pt x="316" y="497"/>
                </a:cubicBezTo>
                <a:lnTo>
                  <a:pt x="316" y="298"/>
                </a:lnTo>
                <a:close/>
                <a:moveTo>
                  <a:pt x="398" y="904"/>
                </a:moveTo>
                <a:lnTo>
                  <a:pt x="398" y="904"/>
                </a:lnTo>
                <a:cubicBezTo>
                  <a:pt x="443" y="895"/>
                  <a:pt x="461" y="868"/>
                  <a:pt x="461" y="823"/>
                </a:cubicBezTo>
                <a:cubicBezTo>
                  <a:pt x="461" y="777"/>
                  <a:pt x="443" y="750"/>
                  <a:pt x="398" y="723"/>
                </a:cubicBezTo>
                <a:lnTo>
                  <a:pt x="398" y="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27">
            <a:extLst>
              <a:ext uri="{FF2B5EF4-FFF2-40B4-BE49-F238E27FC236}">
                <a16:creationId xmlns:a16="http://schemas.microsoft.com/office/drawing/2014/main" id="{35343BAE-9F04-DE41-94B2-10C954F5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972" y="10006492"/>
            <a:ext cx="803143" cy="1946504"/>
          </a:xfrm>
          <a:custGeom>
            <a:avLst/>
            <a:gdLst>
              <a:gd name="T0" fmla="*/ 633 w 634"/>
              <a:gd name="T1" fmla="*/ 1536 h 1537"/>
              <a:gd name="T2" fmla="*/ 0 w 634"/>
              <a:gd name="T3" fmla="*/ 1536 h 1537"/>
              <a:gd name="T4" fmla="*/ 0 w 634"/>
              <a:gd name="T5" fmla="*/ 0 h 1537"/>
              <a:gd name="T6" fmla="*/ 633 w 634"/>
              <a:gd name="T7" fmla="*/ 0 h 1537"/>
              <a:gd name="T8" fmla="*/ 633 w 634"/>
              <a:gd name="T9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1537">
                <a:moveTo>
                  <a:pt x="633" y="1536"/>
                </a:moveTo>
                <a:lnTo>
                  <a:pt x="0" y="1536"/>
                </a:lnTo>
                <a:lnTo>
                  <a:pt x="0" y="0"/>
                </a:lnTo>
                <a:lnTo>
                  <a:pt x="633" y="0"/>
                </a:lnTo>
                <a:lnTo>
                  <a:pt x="633" y="1536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28">
            <a:extLst>
              <a:ext uri="{FF2B5EF4-FFF2-40B4-BE49-F238E27FC236}">
                <a16:creationId xmlns:a16="http://schemas.microsoft.com/office/drawing/2014/main" id="{649CC5EF-7289-8140-BE2F-E4B7CAEA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536" y="9649539"/>
            <a:ext cx="814298" cy="2297881"/>
          </a:xfrm>
          <a:custGeom>
            <a:avLst/>
            <a:gdLst>
              <a:gd name="T0" fmla="*/ 641 w 642"/>
              <a:gd name="T1" fmla="*/ 1816 h 1817"/>
              <a:gd name="T2" fmla="*/ 0 w 642"/>
              <a:gd name="T3" fmla="*/ 1816 h 1817"/>
              <a:gd name="T4" fmla="*/ 0 w 642"/>
              <a:gd name="T5" fmla="*/ 0 h 1817"/>
              <a:gd name="T6" fmla="*/ 641 w 642"/>
              <a:gd name="T7" fmla="*/ 0 h 1817"/>
              <a:gd name="T8" fmla="*/ 641 w 642"/>
              <a:gd name="T9" fmla="*/ 1816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1817">
                <a:moveTo>
                  <a:pt x="641" y="1816"/>
                </a:moveTo>
                <a:lnTo>
                  <a:pt x="0" y="1816"/>
                </a:lnTo>
                <a:lnTo>
                  <a:pt x="0" y="0"/>
                </a:lnTo>
                <a:lnTo>
                  <a:pt x="641" y="0"/>
                </a:lnTo>
                <a:lnTo>
                  <a:pt x="641" y="1816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29">
            <a:extLst>
              <a:ext uri="{FF2B5EF4-FFF2-40B4-BE49-F238E27FC236}">
                <a16:creationId xmlns:a16="http://schemas.microsoft.com/office/drawing/2014/main" id="{F5D4BD9E-7549-E84B-BE95-768ABC10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8833" y="9270278"/>
            <a:ext cx="814298" cy="2677143"/>
          </a:xfrm>
          <a:custGeom>
            <a:avLst/>
            <a:gdLst>
              <a:gd name="T0" fmla="*/ 642 w 643"/>
              <a:gd name="T1" fmla="*/ 2115 h 2116"/>
              <a:gd name="T2" fmla="*/ 0 w 643"/>
              <a:gd name="T3" fmla="*/ 2115 h 2116"/>
              <a:gd name="T4" fmla="*/ 0 w 643"/>
              <a:gd name="T5" fmla="*/ 0 h 2116"/>
              <a:gd name="T6" fmla="*/ 642 w 643"/>
              <a:gd name="T7" fmla="*/ 0 h 2116"/>
              <a:gd name="T8" fmla="*/ 642 w 643"/>
              <a:gd name="T9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2116">
                <a:moveTo>
                  <a:pt x="642" y="2115"/>
                </a:moveTo>
                <a:lnTo>
                  <a:pt x="0" y="2115"/>
                </a:lnTo>
                <a:lnTo>
                  <a:pt x="0" y="0"/>
                </a:lnTo>
                <a:lnTo>
                  <a:pt x="642" y="0"/>
                </a:lnTo>
                <a:lnTo>
                  <a:pt x="642" y="2115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1">
            <a:extLst>
              <a:ext uri="{FF2B5EF4-FFF2-40B4-BE49-F238E27FC236}">
                <a16:creationId xmlns:a16="http://schemas.microsoft.com/office/drawing/2014/main" id="{6262E790-8EBA-EF4C-93A6-098C2046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68">
            <a:extLst>
              <a:ext uri="{FF2B5EF4-FFF2-40B4-BE49-F238E27FC236}">
                <a16:creationId xmlns:a16="http://schemas.microsoft.com/office/drawing/2014/main" id="{D298578C-1887-CA42-AC70-E159C67C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69">
            <a:extLst>
              <a:ext uri="{FF2B5EF4-FFF2-40B4-BE49-F238E27FC236}">
                <a16:creationId xmlns:a16="http://schemas.microsoft.com/office/drawing/2014/main" id="{22E2B056-270C-8941-9E30-F5E87978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70">
            <a:extLst>
              <a:ext uri="{FF2B5EF4-FFF2-40B4-BE49-F238E27FC236}">
                <a16:creationId xmlns:a16="http://schemas.microsoft.com/office/drawing/2014/main" id="{6CB370A7-5A37-E345-A593-FE257939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71">
            <a:extLst>
              <a:ext uri="{FF2B5EF4-FFF2-40B4-BE49-F238E27FC236}">
                <a16:creationId xmlns:a16="http://schemas.microsoft.com/office/drawing/2014/main" id="{1C3ABBB7-4C43-EE4B-8BE3-49DC1FF4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98">
            <a:extLst>
              <a:ext uri="{FF2B5EF4-FFF2-40B4-BE49-F238E27FC236}">
                <a16:creationId xmlns:a16="http://schemas.microsoft.com/office/drawing/2014/main" id="{A5349F81-DDAB-0448-B692-C1FA660E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99">
            <a:extLst>
              <a:ext uri="{FF2B5EF4-FFF2-40B4-BE49-F238E27FC236}">
                <a16:creationId xmlns:a16="http://schemas.microsoft.com/office/drawing/2014/main" id="{0485E109-A77B-F542-AF0D-D1880E4E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00">
            <a:extLst>
              <a:ext uri="{FF2B5EF4-FFF2-40B4-BE49-F238E27FC236}">
                <a16:creationId xmlns:a16="http://schemas.microsoft.com/office/drawing/2014/main" id="{331FC384-DA12-FA48-B554-FB7CE563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01">
            <a:extLst>
              <a:ext uri="{FF2B5EF4-FFF2-40B4-BE49-F238E27FC236}">
                <a16:creationId xmlns:a16="http://schemas.microsoft.com/office/drawing/2014/main" id="{0FD53D10-FEA9-6345-801E-FC6A7354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02">
            <a:extLst>
              <a:ext uri="{FF2B5EF4-FFF2-40B4-BE49-F238E27FC236}">
                <a16:creationId xmlns:a16="http://schemas.microsoft.com/office/drawing/2014/main" id="{BB24C780-873D-5A43-A9CB-379D34B1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03">
            <a:extLst>
              <a:ext uri="{FF2B5EF4-FFF2-40B4-BE49-F238E27FC236}">
                <a16:creationId xmlns:a16="http://schemas.microsoft.com/office/drawing/2014/main" id="{BA516A79-E680-364C-9FE2-EE8EDB74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04">
            <a:extLst>
              <a:ext uri="{FF2B5EF4-FFF2-40B4-BE49-F238E27FC236}">
                <a16:creationId xmlns:a16="http://schemas.microsoft.com/office/drawing/2014/main" id="{F6BCEC9E-10F6-AE40-B337-5524C606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05">
            <a:extLst>
              <a:ext uri="{FF2B5EF4-FFF2-40B4-BE49-F238E27FC236}">
                <a16:creationId xmlns:a16="http://schemas.microsoft.com/office/drawing/2014/main" id="{23B9ECE2-B8EA-994A-9727-62323D75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06">
            <a:extLst>
              <a:ext uri="{FF2B5EF4-FFF2-40B4-BE49-F238E27FC236}">
                <a16:creationId xmlns:a16="http://schemas.microsoft.com/office/drawing/2014/main" id="{2556817B-D9C3-D943-9995-CD111601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07">
            <a:extLst>
              <a:ext uri="{FF2B5EF4-FFF2-40B4-BE49-F238E27FC236}">
                <a16:creationId xmlns:a16="http://schemas.microsoft.com/office/drawing/2014/main" id="{96378E21-B3AA-7D4C-B61F-05658652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08">
            <a:extLst>
              <a:ext uri="{FF2B5EF4-FFF2-40B4-BE49-F238E27FC236}">
                <a16:creationId xmlns:a16="http://schemas.microsoft.com/office/drawing/2014/main" id="{9D8602A5-8AD5-A144-8217-D1C1F21B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09">
            <a:extLst>
              <a:ext uri="{FF2B5EF4-FFF2-40B4-BE49-F238E27FC236}">
                <a16:creationId xmlns:a16="http://schemas.microsoft.com/office/drawing/2014/main" id="{A8007876-90FA-7940-A514-55E03A35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10">
            <a:extLst>
              <a:ext uri="{FF2B5EF4-FFF2-40B4-BE49-F238E27FC236}">
                <a16:creationId xmlns:a16="http://schemas.microsoft.com/office/drawing/2014/main" id="{9E2F38B4-CF98-3745-84DB-3884C7A8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11">
            <a:extLst>
              <a:ext uri="{FF2B5EF4-FFF2-40B4-BE49-F238E27FC236}">
                <a16:creationId xmlns:a16="http://schemas.microsoft.com/office/drawing/2014/main" id="{8E689255-31CB-5841-9741-271A7BB4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FA5530E5-A1D9-414B-808C-26B83549CF12}"/>
              </a:ext>
            </a:extLst>
          </p:cNvPr>
          <p:cNvGrpSpPr/>
          <p:nvPr/>
        </p:nvGrpSpPr>
        <p:grpSpPr>
          <a:xfrm>
            <a:off x="17029838" y="5567003"/>
            <a:ext cx="4692482" cy="1422624"/>
            <a:chOff x="4247967" y="10711881"/>
            <a:chExt cx="4236804" cy="1422624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446FC54B-6BE1-3943-9399-B87FA96A17E4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53D67FA5-6A6F-4F49-AFD3-FE8267CF079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4C2DBE64-ABFA-A546-BD7E-6A846EF638A0}"/>
              </a:ext>
            </a:extLst>
          </p:cNvPr>
          <p:cNvGrpSpPr/>
          <p:nvPr/>
        </p:nvGrpSpPr>
        <p:grpSpPr>
          <a:xfrm>
            <a:off x="2855537" y="5522517"/>
            <a:ext cx="4932787" cy="1397109"/>
            <a:chOff x="4263265" y="1952891"/>
            <a:chExt cx="4236804" cy="1397109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99669C36-1C58-F04D-A319-AEFF73FC003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8" name="Rectangle 40">
              <a:extLst>
                <a:ext uri="{FF2B5EF4-FFF2-40B4-BE49-F238E27FC236}">
                  <a16:creationId xmlns:a16="http://schemas.microsoft.com/office/drawing/2014/main" id="{999A27A3-0E3F-2943-B509-A3639B27F4F8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E47B8E35-46D1-224D-8746-0EEF51B19698}"/>
              </a:ext>
            </a:extLst>
          </p:cNvPr>
          <p:cNvGrpSpPr/>
          <p:nvPr/>
        </p:nvGrpSpPr>
        <p:grpSpPr>
          <a:xfrm>
            <a:off x="17016861" y="10408418"/>
            <a:ext cx="4692482" cy="1422624"/>
            <a:chOff x="4247967" y="10711881"/>
            <a:chExt cx="4236804" cy="1422624"/>
          </a:xfrm>
        </p:grpSpPr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B5B92E11-27DC-B14A-8393-75877CC9E21E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FEE555AE-5FB1-2740-B576-BFD449FD547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52FACF31-BFA0-F24F-A72B-E6DF6567727F}"/>
              </a:ext>
            </a:extLst>
          </p:cNvPr>
          <p:cNvGrpSpPr/>
          <p:nvPr/>
        </p:nvGrpSpPr>
        <p:grpSpPr>
          <a:xfrm>
            <a:off x="2867772" y="10326200"/>
            <a:ext cx="4932787" cy="1397109"/>
            <a:chOff x="4263265" y="1952891"/>
            <a:chExt cx="4236804" cy="1397109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E0A7278B-BCEF-F84A-AB7B-9F7ACB361B9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0C29DEA5-D315-E64B-97FB-E65D4DB66337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3311C20E-9A8C-3C4E-856F-2689DD207AFD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58412849-6DE8-D04F-8913-3772E5252467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F2305C83-0A25-394A-93CE-5BBA4AA83F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8" name="Freeform 213">
            <a:extLst>
              <a:ext uri="{FF2B5EF4-FFF2-40B4-BE49-F238E27FC236}">
                <a16:creationId xmlns:a16="http://schemas.microsoft.com/office/drawing/2014/main" id="{09F097CD-9177-5F45-9E23-2C0196CE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029" y="6151857"/>
            <a:ext cx="3586899" cy="4771649"/>
          </a:xfrm>
          <a:custGeom>
            <a:avLst/>
            <a:gdLst>
              <a:gd name="T0" fmla="*/ 2610 w 3389"/>
              <a:gd name="T1" fmla="*/ 4499 h 4509"/>
              <a:gd name="T2" fmla="*/ 2610 w 3389"/>
              <a:gd name="T3" fmla="*/ 4499 h 4509"/>
              <a:gd name="T4" fmla="*/ 117 w 3389"/>
              <a:gd name="T5" fmla="*/ 4083 h 4509"/>
              <a:gd name="T6" fmla="*/ 9 w 3389"/>
              <a:gd name="T7" fmla="*/ 3948 h 4509"/>
              <a:gd name="T8" fmla="*/ 642 w 3389"/>
              <a:gd name="T9" fmla="*/ 109 h 4509"/>
              <a:gd name="T10" fmla="*/ 776 w 3389"/>
              <a:gd name="T11" fmla="*/ 9 h 4509"/>
              <a:gd name="T12" fmla="*/ 3279 w 3389"/>
              <a:gd name="T13" fmla="*/ 416 h 4509"/>
              <a:gd name="T14" fmla="*/ 3378 w 3389"/>
              <a:gd name="T15" fmla="*/ 561 h 4509"/>
              <a:gd name="T16" fmla="*/ 2755 w 3389"/>
              <a:gd name="T17" fmla="*/ 4391 h 4509"/>
              <a:gd name="T18" fmla="*/ 2610 w 3389"/>
              <a:gd name="T19" fmla="*/ 4499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9" h="4509">
                <a:moveTo>
                  <a:pt x="2610" y="4499"/>
                </a:moveTo>
                <a:lnTo>
                  <a:pt x="2610" y="4499"/>
                </a:lnTo>
                <a:cubicBezTo>
                  <a:pt x="117" y="4083"/>
                  <a:pt x="117" y="4083"/>
                  <a:pt x="117" y="4083"/>
                </a:cubicBezTo>
                <a:cubicBezTo>
                  <a:pt x="45" y="4074"/>
                  <a:pt x="0" y="4011"/>
                  <a:pt x="9" y="3948"/>
                </a:cubicBezTo>
                <a:cubicBezTo>
                  <a:pt x="642" y="109"/>
                  <a:pt x="642" y="109"/>
                  <a:pt x="642" y="109"/>
                </a:cubicBezTo>
                <a:cubicBezTo>
                  <a:pt x="651" y="45"/>
                  <a:pt x="714" y="0"/>
                  <a:pt x="776" y="9"/>
                </a:cubicBezTo>
                <a:cubicBezTo>
                  <a:pt x="3279" y="416"/>
                  <a:pt x="3279" y="416"/>
                  <a:pt x="3279" y="416"/>
                </a:cubicBezTo>
                <a:cubicBezTo>
                  <a:pt x="3342" y="434"/>
                  <a:pt x="3388" y="497"/>
                  <a:pt x="3378" y="561"/>
                </a:cubicBezTo>
                <a:cubicBezTo>
                  <a:pt x="2755" y="4391"/>
                  <a:pt x="2755" y="4391"/>
                  <a:pt x="2755" y="4391"/>
                </a:cubicBezTo>
                <a:cubicBezTo>
                  <a:pt x="2746" y="4463"/>
                  <a:pt x="2683" y="4508"/>
                  <a:pt x="2610" y="4499"/>
                </a:cubicBezTo>
              </a:path>
            </a:pathLst>
          </a:custGeom>
          <a:solidFill>
            <a:srgbClr val="89C0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14">
            <a:extLst>
              <a:ext uri="{FF2B5EF4-FFF2-40B4-BE49-F238E27FC236}">
                <a16:creationId xmlns:a16="http://schemas.microsoft.com/office/drawing/2014/main" id="{53414941-0E59-4A48-8979-6AD8B9A9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958" y="7033421"/>
            <a:ext cx="956194" cy="228556"/>
          </a:xfrm>
          <a:custGeom>
            <a:avLst/>
            <a:gdLst>
              <a:gd name="T0" fmla="*/ 895 w 905"/>
              <a:gd name="T1" fmla="*/ 217 h 218"/>
              <a:gd name="T2" fmla="*/ 0 w 905"/>
              <a:gd name="T3" fmla="*/ 73 h 218"/>
              <a:gd name="T4" fmla="*/ 9 w 905"/>
              <a:gd name="T5" fmla="*/ 0 h 218"/>
              <a:gd name="T6" fmla="*/ 904 w 905"/>
              <a:gd name="T7" fmla="*/ 154 h 218"/>
              <a:gd name="T8" fmla="*/ 895 w 905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5" h="218">
                <a:moveTo>
                  <a:pt x="895" y="217"/>
                </a:moveTo>
                <a:lnTo>
                  <a:pt x="0" y="73"/>
                </a:lnTo>
                <a:lnTo>
                  <a:pt x="9" y="0"/>
                </a:lnTo>
                <a:lnTo>
                  <a:pt x="904" y="154"/>
                </a:lnTo>
                <a:lnTo>
                  <a:pt x="895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15">
            <a:extLst>
              <a:ext uri="{FF2B5EF4-FFF2-40B4-BE49-F238E27FC236}">
                <a16:creationId xmlns:a16="http://schemas.microsoft.com/office/drawing/2014/main" id="{A11CEC91-1D67-6E47-98E3-B9B2A8985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3306" y="7187347"/>
            <a:ext cx="956197" cy="228553"/>
          </a:xfrm>
          <a:custGeom>
            <a:avLst/>
            <a:gdLst>
              <a:gd name="T0" fmla="*/ 894 w 905"/>
              <a:gd name="T1" fmla="*/ 217 h 218"/>
              <a:gd name="T2" fmla="*/ 0 w 905"/>
              <a:gd name="T3" fmla="*/ 72 h 218"/>
              <a:gd name="T4" fmla="*/ 9 w 905"/>
              <a:gd name="T5" fmla="*/ 0 h 218"/>
              <a:gd name="T6" fmla="*/ 904 w 905"/>
              <a:gd name="T7" fmla="*/ 145 h 218"/>
              <a:gd name="T8" fmla="*/ 894 w 905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5" h="218">
                <a:moveTo>
                  <a:pt x="894" y="217"/>
                </a:moveTo>
                <a:lnTo>
                  <a:pt x="0" y="72"/>
                </a:lnTo>
                <a:lnTo>
                  <a:pt x="9" y="0"/>
                </a:lnTo>
                <a:lnTo>
                  <a:pt x="904" y="145"/>
                </a:lnTo>
                <a:lnTo>
                  <a:pt x="894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16">
            <a:extLst>
              <a:ext uri="{FF2B5EF4-FFF2-40B4-BE49-F238E27FC236}">
                <a16:creationId xmlns:a16="http://schemas.microsoft.com/office/drawing/2014/main" id="{3F090B1B-C645-4445-B9C8-84B6DEEC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9315" y="7327278"/>
            <a:ext cx="956194" cy="228553"/>
          </a:xfrm>
          <a:custGeom>
            <a:avLst/>
            <a:gdLst>
              <a:gd name="T0" fmla="*/ 893 w 903"/>
              <a:gd name="T1" fmla="*/ 217 h 218"/>
              <a:gd name="T2" fmla="*/ 0 w 903"/>
              <a:gd name="T3" fmla="*/ 72 h 218"/>
              <a:gd name="T4" fmla="*/ 8 w 903"/>
              <a:gd name="T5" fmla="*/ 0 h 218"/>
              <a:gd name="T6" fmla="*/ 902 w 903"/>
              <a:gd name="T7" fmla="*/ 144 h 218"/>
              <a:gd name="T8" fmla="*/ 893 w 903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3" h="218">
                <a:moveTo>
                  <a:pt x="893" y="217"/>
                </a:moveTo>
                <a:lnTo>
                  <a:pt x="0" y="72"/>
                </a:lnTo>
                <a:lnTo>
                  <a:pt x="8" y="0"/>
                </a:lnTo>
                <a:lnTo>
                  <a:pt x="902" y="144"/>
                </a:lnTo>
                <a:lnTo>
                  <a:pt x="893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17">
            <a:extLst>
              <a:ext uri="{FF2B5EF4-FFF2-40B4-BE49-F238E27FC236}">
                <a16:creationId xmlns:a16="http://schemas.microsoft.com/office/drawing/2014/main" id="{A87B451A-5FE7-FF42-A353-522C657C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63" y="7481201"/>
            <a:ext cx="956197" cy="228556"/>
          </a:xfrm>
          <a:custGeom>
            <a:avLst/>
            <a:gdLst>
              <a:gd name="T0" fmla="*/ 893 w 903"/>
              <a:gd name="T1" fmla="*/ 217 h 218"/>
              <a:gd name="T2" fmla="*/ 0 w 903"/>
              <a:gd name="T3" fmla="*/ 73 h 218"/>
              <a:gd name="T4" fmla="*/ 9 w 903"/>
              <a:gd name="T5" fmla="*/ 0 h 218"/>
              <a:gd name="T6" fmla="*/ 902 w 903"/>
              <a:gd name="T7" fmla="*/ 145 h 218"/>
              <a:gd name="T8" fmla="*/ 893 w 903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3" h="218">
                <a:moveTo>
                  <a:pt x="893" y="217"/>
                </a:moveTo>
                <a:lnTo>
                  <a:pt x="0" y="73"/>
                </a:lnTo>
                <a:lnTo>
                  <a:pt x="9" y="0"/>
                </a:lnTo>
                <a:lnTo>
                  <a:pt x="902" y="145"/>
                </a:lnTo>
                <a:lnTo>
                  <a:pt x="893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18">
            <a:extLst>
              <a:ext uri="{FF2B5EF4-FFF2-40B4-BE49-F238E27FC236}">
                <a16:creationId xmlns:a16="http://schemas.microsoft.com/office/drawing/2014/main" id="{35746A5B-2F79-224A-A6C7-2C23D838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547" y="10041941"/>
            <a:ext cx="1184750" cy="251876"/>
          </a:xfrm>
          <a:custGeom>
            <a:avLst/>
            <a:gdLst>
              <a:gd name="T0" fmla="*/ 1111 w 1121"/>
              <a:gd name="T1" fmla="*/ 235 h 236"/>
              <a:gd name="T2" fmla="*/ 0 w 1121"/>
              <a:gd name="T3" fmla="*/ 54 h 236"/>
              <a:gd name="T4" fmla="*/ 0 w 1121"/>
              <a:gd name="T5" fmla="*/ 0 h 236"/>
              <a:gd name="T6" fmla="*/ 1120 w 1121"/>
              <a:gd name="T7" fmla="*/ 189 h 236"/>
              <a:gd name="T8" fmla="*/ 1111 w 1121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236">
                <a:moveTo>
                  <a:pt x="1111" y="235"/>
                </a:moveTo>
                <a:lnTo>
                  <a:pt x="0" y="54"/>
                </a:lnTo>
                <a:lnTo>
                  <a:pt x="0" y="0"/>
                </a:lnTo>
                <a:lnTo>
                  <a:pt x="1120" y="189"/>
                </a:lnTo>
                <a:lnTo>
                  <a:pt x="1111" y="23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19">
            <a:extLst>
              <a:ext uri="{FF2B5EF4-FFF2-40B4-BE49-F238E27FC236}">
                <a16:creationId xmlns:a16="http://schemas.microsoft.com/office/drawing/2014/main" id="{BCA568E5-0977-7443-911F-37228DA5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348" y="10139892"/>
            <a:ext cx="1693168" cy="326506"/>
          </a:xfrm>
          <a:custGeom>
            <a:avLst/>
            <a:gdLst>
              <a:gd name="T0" fmla="*/ 1598 w 1599"/>
              <a:gd name="T1" fmla="*/ 307 h 308"/>
              <a:gd name="T2" fmla="*/ 0 w 1599"/>
              <a:gd name="T3" fmla="*/ 45 h 308"/>
              <a:gd name="T4" fmla="*/ 9 w 1599"/>
              <a:gd name="T5" fmla="*/ 0 h 308"/>
              <a:gd name="T6" fmla="*/ 1598 w 1599"/>
              <a:gd name="T7" fmla="*/ 262 h 308"/>
              <a:gd name="T8" fmla="*/ 1598 w 1599"/>
              <a:gd name="T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9" h="308">
                <a:moveTo>
                  <a:pt x="1598" y="307"/>
                </a:moveTo>
                <a:lnTo>
                  <a:pt x="0" y="45"/>
                </a:lnTo>
                <a:lnTo>
                  <a:pt x="9" y="0"/>
                </a:lnTo>
                <a:lnTo>
                  <a:pt x="1598" y="262"/>
                </a:lnTo>
                <a:lnTo>
                  <a:pt x="1598" y="3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0">
            <a:extLst>
              <a:ext uri="{FF2B5EF4-FFF2-40B4-BE49-F238E27FC236}">
                <a16:creationId xmlns:a16="http://schemas.microsoft.com/office/drawing/2014/main" id="{1F072A9E-EDA5-EE44-917C-46110C87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809" y="8721923"/>
            <a:ext cx="2476779" cy="956197"/>
          </a:xfrm>
          <a:custGeom>
            <a:avLst/>
            <a:gdLst>
              <a:gd name="T0" fmla="*/ 0 w 2340"/>
              <a:gd name="T1" fmla="*/ 903 h 904"/>
              <a:gd name="T2" fmla="*/ 315 w 2340"/>
              <a:gd name="T3" fmla="*/ 560 h 904"/>
              <a:gd name="T4" fmla="*/ 586 w 2340"/>
              <a:gd name="T5" fmla="*/ 804 h 904"/>
              <a:gd name="T6" fmla="*/ 1101 w 2340"/>
              <a:gd name="T7" fmla="*/ 244 h 904"/>
              <a:gd name="T8" fmla="*/ 1390 w 2340"/>
              <a:gd name="T9" fmla="*/ 587 h 904"/>
              <a:gd name="T10" fmla="*/ 1996 w 2340"/>
              <a:gd name="T11" fmla="*/ 54 h 904"/>
              <a:gd name="T12" fmla="*/ 2158 w 2340"/>
              <a:gd name="T13" fmla="*/ 208 h 904"/>
              <a:gd name="T14" fmla="*/ 2339 w 2340"/>
              <a:gd name="T15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0" h="904">
                <a:moveTo>
                  <a:pt x="0" y="903"/>
                </a:moveTo>
                <a:lnTo>
                  <a:pt x="315" y="560"/>
                </a:lnTo>
                <a:lnTo>
                  <a:pt x="586" y="804"/>
                </a:lnTo>
                <a:lnTo>
                  <a:pt x="1101" y="244"/>
                </a:lnTo>
                <a:lnTo>
                  <a:pt x="1390" y="587"/>
                </a:lnTo>
                <a:lnTo>
                  <a:pt x="1996" y="54"/>
                </a:lnTo>
                <a:lnTo>
                  <a:pt x="2158" y="208"/>
                </a:lnTo>
                <a:lnTo>
                  <a:pt x="2339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Freeform 221">
            <a:extLst>
              <a:ext uri="{FF2B5EF4-FFF2-40B4-BE49-F238E27FC236}">
                <a16:creationId xmlns:a16="http://schemas.microsoft.com/office/drawing/2014/main" id="{F1A7828B-177C-EB48-8D5D-C7A10596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385" y="6935471"/>
            <a:ext cx="382478" cy="209895"/>
          </a:xfrm>
          <a:custGeom>
            <a:avLst/>
            <a:gdLst>
              <a:gd name="T0" fmla="*/ 0 w 363"/>
              <a:gd name="T1" fmla="*/ 145 h 200"/>
              <a:gd name="T2" fmla="*/ 28 w 363"/>
              <a:gd name="T3" fmla="*/ 0 h 200"/>
              <a:gd name="T4" fmla="*/ 362 w 363"/>
              <a:gd name="T5" fmla="*/ 54 h 200"/>
              <a:gd name="T6" fmla="*/ 335 w 363"/>
              <a:gd name="T7" fmla="*/ 199 h 200"/>
              <a:gd name="T8" fmla="*/ 0 w 363"/>
              <a:gd name="T9" fmla="*/ 1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200">
                <a:moveTo>
                  <a:pt x="0" y="145"/>
                </a:moveTo>
                <a:lnTo>
                  <a:pt x="28" y="0"/>
                </a:lnTo>
                <a:lnTo>
                  <a:pt x="362" y="54"/>
                </a:lnTo>
                <a:lnTo>
                  <a:pt x="335" y="199"/>
                </a:lnTo>
                <a:lnTo>
                  <a:pt x="0" y="1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22">
            <a:extLst>
              <a:ext uri="{FF2B5EF4-FFF2-40B4-BE49-F238E27FC236}">
                <a16:creationId xmlns:a16="http://schemas.microsoft.com/office/drawing/2014/main" id="{96785C76-1E82-9F47-85D9-EFD767CF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070" y="7206005"/>
            <a:ext cx="993512" cy="307848"/>
          </a:xfrm>
          <a:custGeom>
            <a:avLst/>
            <a:gdLst>
              <a:gd name="T0" fmla="*/ 0 w 941"/>
              <a:gd name="T1" fmla="*/ 145 h 290"/>
              <a:gd name="T2" fmla="*/ 28 w 941"/>
              <a:gd name="T3" fmla="*/ 0 h 290"/>
              <a:gd name="T4" fmla="*/ 940 w 941"/>
              <a:gd name="T5" fmla="*/ 145 h 290"/>
              <a:gd name="T6" fmla="*/ 913 w 941"/>
              <a:gd name="T7" fmla="*/ 289 h 290"/>
              <a:gd name="T8" fmla="*/ 0 w 941"/>
              <a:gd name="T9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1" h="290">
                <a:moveTo>
                  <a:pt x="0" y="145"/>
                </a:moveTo>
                <a:lnTo>
                  <a:pt x="28" y="0"/>
                </a:lnTo>
                <a:lnTo>
                  <a:pt x="940" y="145"/>
                </a:lnTo>
                <a:lnTo>
                  <a:pt x="913" y="289"/>
                </a:lnTo>
                <a:lnTo>
                  <a:pt x="0" y="14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23">
            <a:extLst>
              <a:ext uri="{FF2B5EF4-FFF2-40B4-BE49-F238E27FC236}">
                <a16:creationId xmlns:a16="http://schemas.microsoft.com/office/drawing/2014/main" id="{797F732C-62D3-0646-9B95-2FCA589D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2755" y="7462543"/>
            <a:ext cx="1147435" cy="335835"/>
          </a:xfrm>
          <a:custGeom>
            <a:avLst/>
            <a:gdLst>
              <a:gd name="T0" fmla="*/ 0 w 1085"/>
              <a:gd name="T1" fmla="*/ 145 h 317"/>
              <a:gd name="T2" fmla="*/ 18 w 1085"/>
              <a:gd name="T3" fmla="*/ 0 h 317"/>
              <a:gd name="T4" fmla="*/ 1084 w 1085"/>
              <a:gd name="T5" fmla="*/ 172 h 317"/>
              <a:gd name="T6" fmla="*/ 1057 w 1085"/>
              <a:gd name="T7" fmla="*/ 316 h 317"/>
              <a:gd name="T8" fmla="*/ 0 w 1085"/>
              <a:gd name="T9" fmla="*/ 1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5" h="317">
                <a:moveTo>
                  <a:pt x="0" y="145"/>
                </a:moveTo>
                <a:lnTo>
                  <a:pt x="18" y="0"/>
                </a:lnTo>
                <a:lnTo>
                  <a:pt x="1084" y="172"/>
                </a:lnTo>
                <a:lnTo>
                  <a:pt x="1057" y="316"/>
                </a:lnTo>
                <a:lnTo>
                  <a:pt x="0" y="145"/>
                </a:lnTo>
              </a:path>
            </a:pathLst>
          </a:custGeom>
          <a:solidFill>
            <a:srgbClr val="53B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24">
            <a:extLst>
              <a:ext uri="{FF2B5EF4-FFF2-40B4-BE49-F238E27FC236}">
                <a16:creationId xmlns:a16="http://schemas.microsoft.com/office/drawing/2014/main" id="{EDC927EC-F2CA-C543-AB71-E87BE498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111" y="7719085"/>
            <a:ext cx="1320018" cy="363821"/>
          </a:xfrm>
          <a:custGeom>
            <a:avLst/>
            <a:gdLst>
              <a:gd name="T0" fmla="*/ 0 w 1248"/>
              <a:gd name="T1" fmla="*/ 145 h 345"/>
              <a:gd name="T2" fmla="*/ 27 w 1248"/>
              <a:gd name="T3" fmla="*/ 0 h 345"/>
              <a:gd name="T4" fmla="*/ 1247 w 1248"/>
              <a:gd name="T5" fmla="*/ 199 h 345"/>
              <a:gd name="T6" fmla="*/ 1229 w 1248"/>
              <a:gd name="T7" fmla="*/ 344 h 345"/>
              <a:gd name="T8" fmla="*/ 0 w 1248"/>
              <a:gd name="T9" fmla="*/ 1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345">
                <a:moveTo>
                  <a:pt x="0" y="145"/>
                </a:moveTo>
                <a:lnTo>
                  <a:pt x="27" y="0"/>
                </a:lnTo>
                <a:lnTo>
                  <a:pt x="1247" y="199"/>
                </a:lnTo>
                <a:lnTo>
                  <a:pt x="1229" y="344"/>
                </a:lnTo>
                <a:lnTo>
                  <a:pt x="0" y="145"/>
                </a:ln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25">
            <a:extLst>
              <a:ext uri="{FF2B5EF4-FFF2-40B4-BE49-F238E27FC236}">
                <a16:creationId xmlns:a16="http://schemas.microsoft.com/office/drawing/2014/main" id="{2D7A54D5-D723-C44F-B5BD-03B40DAE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027" y="6469034"/>
            <a:ext cx="3325697" cy="4617726"/>
          </a:xfrm>
          <a:custGeom>
            <a:avLst/>
            <a:gdLst>
              <a:gd name="T0" fmla="*/ 3027 w 3145"/>
              <a:gd name="T1" fmla="*/ 4120 h 4365"/>
              <a:gd name="T2" fmla="*/ 3027 w 3145"/>
              <a:gd name="T3" fmla="*/ 4120 h 4365"/>
              <a:gd name="T4" fmla="*/ 506 w 3145"/>
              <a:gd name="T5" fmla="*/ 4355 h 4365"/>
              <a:gd name="T6" fmla="*/ 371 w 3145"/>
              <a:gd name="T7" fmla="*/ 4246 h 4365"/>
              <a:gd name="T8" fmla="*/ 9 w 3145"/>
              <a:gd name="T9" fmla="*/ 370 h 4365"/>
              <a:gd name="T10" fmla="*/ 118 w 3145"/>
              <a:gd name="T11" fmla="*/ 244 h 4365"/>
              <a:gd name="T12" fmla="*/ 2648 w 3145"/>
              <a:gd name="T13" fmla="*/ 0 h 4365"/>
              <a:gd name="T14" fmla="*/ 2774 w 3145"/>
              <a:gd name="T15" fmla="*/ 118 h 4365"/>
              <a:gd name="T16" fmla="*/ 3144 w 3145"/>
              <a:gd name="T17" fmla="*/ 3984 h 4365"/>
              <a:gd name="T18" fmla="*/ 3027 w 3145"/>
              <a:gd name="T19" fmla="*/ 4120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5" h="4365">
                <a:moveTo>
                  <a:pt x="3027" y="4120"/>
                </a:moveTo>
                <a:lnTo>
                  <a:pt x="3027" y="4120"/>
                </a:lnTo>
                <a:cubicBezTo>
                  <a:pt x="506" y="4355"/>
                  <a:pt x="506" y="4355"/>
                  <a:pt x="506" y="4355"/>
                </a:cubicBezTo>
                <a:cubicBezTo>
                  <a:pt x="443" y="4364"/>
                  <a:pt x="380" y="4309"/>
                  <a:pt x="371" y="4246"/>
                </a:cubicBezTo>
                <a:cubicBezTo>
                  <a:pt x="9" y="370"/>
                  <a:pt x="9" y="370"/>
                  <a:pt x="9" y="370"/>
                </a:cubicBezTo>
                <a:cubicBezTo>
                  <a:pt x="0" y="308"/>
                  <a:pt x="54" y="244"/>
                  <a:pt x="118" y="244"/>
                </a:cubicBezTo>
                <a:cubicBezTo>
                  <a:pt x="2648" y="0"/>
                  <a:pt x="2648" y="0"/>
                  <a:pt x="2648" y="0"/>
                </a:cubicBezTo>
                <a:cubicBezTo>
                  <a:pt x="2710" y="0"/>
                  <a:pt x="2774" y="46"/>
                  <a:pt x="2774" y="118"/>
                </a:cubicBezTo>
                <a:cubicBezTo>
                  <a:pt x="3144" y="3984"/>
                  <a:pt x="3144" y="3984"/>
                  <a:pt x="3144" y="3984"/>
                </a:cubicBezTo>
                <a:cubicBezTo>
                  <a:pt x="3144" y="4047"/>
                  <a:pt x="3099" y="4111"/>
                  <a:pt x="3027" y="41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26">
            <a:extLst>
              <a:ext uri="{FF2B5EF4-FFF2-40B4-BE49-F238E27FC236}">
                <a16:creationId xmlns:a16="http://schemas.microsoft.com/office/drawing/2014/main" id="{2A88A423-4A7F-C240-8688-EC151A36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1553" y="7145366"/>
            <a:ext cx="690327" cy="671669"/>
          </a:xfrm>
          <a:custGeom>
            <a:avLst/>
            <a:gdLst>
              <a:gd name="T0" fmla="*/ 434 w 652"/>
              <a:gd name="T1" fmla="*/ 172 h 634"/>
              <a:gd name="T2" fmla="*/ 434 w 652"/>
              <a:gd name="T3" fmla="*/ 172 h 634"/>
              <a:gd name="T4" fmla="*/ 54 w 652"/>
              <a:gd name="T5" fmla="*/ 633 h 634"/>
              <a:gd name="T6" fmla="*/ 651 w 652"/>
              <a:gd name="T7" fmla="*/ 578 h 634"/>
              <a:gd name="T8" fmla="*/ 0 w 652"/>
              <a:gd name="T9" fmla="*/ 36 h 634"/>
              <a:gd name="T10" fmla="*/ 54 w 652"/>
              <a:gd name="T11" fmla="*/ 633 h 634"/>
              <a:gd name="T12" fmla="*/ 434 w 652"/>
              <a:gd name="T13" fmla="*/ 17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2" h="634">
                <a:moveTo>
                  <a:pt x="434" y="172"/>
                </a:moveTo>
                <a:lnTo>
                  <a:pt x="434" y="172"/>
                </a:lnTo>
                <a:cubicBezTo>
                  <a:pt x="54" y="633"/>
                  <a:pt x="54" y="633"/>
                  <a:pt x="54" y="633"/>
                </a:cubicBezTo>
                <a:cubicBezTo>
                  <a:pt x="651" y="578"/>
                  <a:pt x="651" y="578"/>
                  <a:pt x="651" y="578"/>
                </a:cubicBezTo>
                <a:cubicBezTo>
                  <a:pt x="623" y="244"/>
                  <a:pt x="325" y="0"/>
                  <a:pt x="0" y="36"/>
                </a:cubicBezTo>
                <a:cubicBezTo>
                  <a:pt x="54" y="633"/>
                  <a:pt x="54" y="633"/>
                  <a:pt x="54" y="633"/>
                </a:cubicBezTo>
                <a:lnTo>
                  <a:pt x="434" y="1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27">
            <a:extLst>
              <a:ext uri="{FF2B5EF4-FFF2-40B4-BE49-F238E27FC236}">
                <a16:creationId xmlns:a16="http://schemas.microsoft.com/office/drawing/2014/main" id="{0ADDE32B-DAA8-124C-A14F-9B1BB32A2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525" y="7756400"/>
            <a:ext cx="653012" cy="461771"/>
          </a:xfrm>
          <a:custGeom>
            <a:avLst/>
            <a:gdLst>
              <a:gd name="T0" fmla="*/ 461 w 616"/>
              <a:gd name="T1" fmla="*/ 434 h 435"/>
              <a:gd name="T2" fmla="*/ 461 w 616"/>
              <a:gd name="T3" fmla="*/ 434 h 435"/>
              <a:gd name="T4" fmla="*/ 597 w 616"/>
              <a:gd name="T5" fmla="*/ 0 h 435"/>
              <a:gd name="T6" fmla="*/ 0 w 616"/>
              <a:gd name="T7" fmla="*/ 55 h 435"/>
              <a:gd name="T8" fmla="*/ 461 w 616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435">
                <a:moveTo>
                  <a:pt x="461" y="434"/>
                </a:moveTo>
                <a:lnTo>
                  <a:pt x="461" y="434"/>
                </a:lnTo>
                <a:cubicBezTo>
                  <a:pt x="560" y="316"/>
                  <a:pt x="615" y="163"/>
                  <a:pt x="597" y="0"/>
                </a:cubicBezTo>
                <a:cubicBezTo>
                  <a:pt x="0" y="55"/>
                  <a:pt x="0" y="55"/>
                  <a:pt x="0" y="55"/>
                </a:cubicBezTo>
                <a:lnTo>
                  <a:pt x="461" y="4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28">
            <a:extLst>
              <a:ext uri="{FF2B5EF4-FFF2-40B4-BE49-F238E27FC236}">
                <a16:creationId xmlns:a16="http://schemas.microsoft.com/office/drawing/2014/main" id="{088E6D59-A729-0E40-9F29-F3E60F22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525" y="7817035"/>
            <a:ext cx="489757" cy="629691"/>
          </a:xfrm>
          <a:custGeom>
            <a:avLst/>
            <a:gdLst>
              <a:gd name="T0" fmla="*/ 0 w 462"/>
              <a:gd name="T1" fmla="*/ 0 h 597"/>
              <a:gd name="T2" fmla="*/ 0 w 462"/>
              <a:gd name="T3" fmla="*/ 0 h 597"/>
              <a:gd name="T4" fmla="*/ 54 w 462"/>
              <a:gd name="T5" fmla="*/ 596 h 597"/>
              <a:gd name="T6" fmla="*/ 461 w 462"/>
              <a:gd name="T7" fmla="*/ 379 h 597"/>
              <a:gd name="T8" fmla="*/ 0 w 462"/>
              <a:gd name="T9" fmla="*/ 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597">
                <a:moveTo>
                  <a:pt x="0" y="0"/>
                </a:moveTo>
                <a:lnTo>
                  <a:pt x="0" y="0"/>
                </a:lnTo>
                <a:cubicBezTo>
                  <a:pt x="54" y="596"/>
                  <a:pt x="54" y="596"/>
                  <a:pt x="54" y="596"/>
                </a:cubicBezTo>
                <a:cubicBezTo>
                  <a:pt x="217" y="578"/>
                  <a:pt x="362" y="496"/>
                  <a:pt x="461" y="379"/>
                </a:cubicBezTo>
                <a:lnTo>
                  <a:pt x="0" y="0"/>
                </a:ln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29">
            <a:extLst>
              <a:ext uri="{FF2B5EF4-FFF2-40B4-BE49-F238E27FC236}">
                <a16:creationId xmlns:a16="http://schemas.microsoft.com/office/drawing/2014/main" id="{692B0A7D-1701-EE4A-A065-BE7540AE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834" y="7817035"/>
            <a:ext cx="629691" cy="489760"/>
          </a:xfrm>
          <a:custGeom>
            <a:avLst/>
            <a:gdLst>
              <a:gd name="T0" fmla="*/ 596 w 597"/>
              <a:gd name="T1" fmla="*/ 0 h 461"/>
              <a:gd name="T2" fmla="*/ 596 w 597"/>
              <a:gd name="T3" fmla="*/ 0 h 461"/>
              <a:gd name="T4" fmla="*/ 0 w 597"/>
              <a:gd name="T5" fmla="*/ 54 h 461"/>
              <a:gd name="T6" fmla="*/ 208 w 597"/>
              <a:gd name="T7" fmla="*/ 460 h 461"/>
              <a:gd name="T8" fmla="*/ 596 w 597"/>
              <a:gd name="T9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" h="461">
                <a:moveTo>
                  <a:pt x="596" y="0"/>
                </a:moveTo>
                <a:lnTo>
                  <a:pt x="596" y="0"/>
                </a:lnTo>
                <a:cubicBezTo>
                  <a:pt x="0" y="54"/>
                  <a:pt x="0" y="54"/>
                  <a:pt x="0" y="54"/>
                </a:cubicBezTo>
                <a:cubicBezTo>
                  <a:pt x="9" y="216"/>
                  <a:pt x="90" y="361"/>
                  <a:pt x="208" y="460"/>
                </a:cubicBezTo>
                <a:lnTo>
                  <a:pt x="596" y="0"/>
                </a:ln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30">
            <a:extLst>
              <a:ext uri="{FF2B5EF4-FFF2-40B4-BE49-F238E27FC236}">
                <a16:creationId xmlns:a16="http://schemas.microsoft.com/office/drawing/2014/main" id="{05C78FE5-9D3F-934E-AAE9-4C3F6764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431" y="7187347"/>
            <a:ext cx="489757" cy="634354"/>
          </a:xfrm>
          <a:custGeom>
            <a:avLst/>
            <a:gdLst>
              <a:gd name="T0" fmla="*/ 461 w 462"/>
              <a:gd name="T1" fmla="*/ 597 h 598"/>
              <a:gd name="T2" fmla="*/ 461 w 462"/>
              <a:gd name="T3" fmla="*/ 597 h 598"/>
              <a:gd name="T4" fmla="*/ 407 w 462"/>
              <a:gd name="T5" fmla="*/ 0 h 598"/>
              <a:gd name="T6" fmla="*/ 0 w 462"/>
              <a:gd name="T7" fmla="*/ 208 h 598"/>
              <a:gd name="T8" fmla="*/ 461 w 462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598">
                <a:moveTo>
                  <a:pt x="461" y="597"/>
                </a:moveTo>
                <a:lnTo>
                  <a:pt x="461" y="597"/>
                </a:lnTo>
                <a:cubicBezTo>
                  <a:pt x="407" y="0"/>
                  <a:pt x="407" y="0"/>
                  <a:pt x="407" y="0"/>
                </a:cubicBezTo>
                <a:cubicBezTo>
                  <a:pt x="235" y="9"/>
                  <a:pt x="91" y="90"/>
                  <a:pt x="0" y="208"/>
                </a:cubicBezTo>
                <a:lnTo>
                  <a:pt x="461" y="5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31">
            <a:extLst>
              <a:ext uri="{FF2B5EF4-FFF2-40B4-BE49-F238E27FC236}">
                <a16:creationId xmlns:a16="http://schemas.microsoft.com/office/drawing/2014/main" id="{E02CBD71-1C2D-EE45-A5D0-26AE7C7E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177" y="7406571"/>
            <a:ext cx="648349" cy="471103"/>
          </a:xfrm>
          <a:custGeom>
            <a:avLst/>
            <a:gdLst>
              <a:gd name="T0" fmla="*/ 153 w 615"/>
              <a:gd name="T1" fmla="*/ 0 h 444"/>
              <a:gd name="T2" fmla="*/ 153 w 615"/>
              <a:gd name="T3" fmla="*/ 0 h 444"/>
              <a:gd name="T4" fmla="*/ 18 w 615"/>
              <a:gd name="T5" fmla="*/ 443 h 444"/>
              <a:gd name="T6" fmla="*/ 614 w 615"/>
              <a:gd name="T7" fmla="*/ 389 h 444"/>
              <a:gd name="T8" fmla="*/ 153 w 615"/>
              <a:gd name="T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" h="444">
                <a:moveTo>
                  <a:pt x="153" y="0"/>
                </a:moveTo>
                <a:lnTo>
                  <a:pt x="153" y="0"/>
                </a:lnTo>
                <a:cubicBezTo>
                  <a:pt x="54" y="126"/>
                  <a:pt x="0" y="280"/>
                  <a:pt x="18" y="443"/>
                </a:cubicBezTo>
                <a:cubicBezTo>
                  <a:pt x="614" y="389"/>
                  <a:pt x="614" y="389"/>
                  <a:pt x="614" y="389"/>
                </a:cubicBezTo>
                <a:lnTo>
                  <a:pt x="153" y="0"/>
                </a:ln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32">
            <a:extLst>
              <a:ext uri="{FF2B5EF4-FFF2-40B4-BE49-F238E27FC236}">
                <a16:creationId xmlns:a16="http://schemas.microsoft.com/office/drawing/2014/main" id="{946ECE5B-9468-B94B-850F-79ABD167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061" y="7817035"/>
            <a:ext cx="466437" cy="648349"/>
          </a:xfrm>
          <a:custGeom>
            <a:avLst/>
            <a:gdLst>
              <a:gd name="T0" fmla="*/ 0 w 443"/>
              <a:gd name="T1" fmla="*/ 460 h 615"/>
              <a:gd name="T2" fmla="*/ 0 w 443"/>
              <a:gd name="T3" fmla="*/ 460 h 615"/>
              <a:gd name="T4" fmla="*/ 442 w 443"/>
              <a:gd name="T5" fmla="*/ 596 h 615"/>
              <a:gd name="T6" fmla="*/ 388 w 443"/>
              <a:gd name="T7" fmla="*/ 0 h 615"/>
              <a:gd name="T8" fmla="*/ 0 w 443"/>
              <a:gd name="T9" fmla="*/ 46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615">
                <a:moveTo>
                  <a:pt x="0" y="460"/>
                </a:moveTo>
                <a:lnTo>
                  <a:pt x="0" y="460"/>
                </a:lnTo>
                <a:cubicBezTo>
                  <a:pt x="117" y="560"/>
                  <a:pt x="280" y="614"/>
                  <a:pt x="442" y="596"/>
                </a:cubicBezTo>
                <a:cubicBezTo>
                  <a:pt x="388" y="0"/>
                  <a:pt x="388" y="0"/>
                  <a:pt x="388" y="0"/>
                </a:cubicBezTo>
                <a:lnTo>
                  <a:pt x="0" y="460"/>
                </a:ln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827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33">
            <a:extLst>
              <a:ext uri="{FF2B5EF4-FFF2-40B4-BE49-F238E27FC236}">
                <a16:creationId xmlns:a16="http://schemas.microsoft.com/office/drawing/2014/main" id="{BB115EA6-DA06-E143-857B-8FA66D61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17" y="7196676"/>
            <a:ext cx="965526" cy="163251"/>
          </a:xfrm>
          <a:custGeom>
            <a:avLst/>
            <a:gdLst>
              <a:gd name="T0" fmla="*/ 912 w 913"/>
              <a:gd name="T1" fmla="*/ 72 h 155"/>
              <a:gd name="T2" fmla="*/ 9 w 913"/>
              <a:gd name="T3" fmla="*/ 154 h 155"/>
              <a:gd name="T4" fmla="*/ 0 w 913"/>
              <a:gd name="T5" fmla="*/ 81 h 155"/>
              <a:gd name="T6" fmla="*/ 904 w 913"/>
              <a:gd name="T7" fmla="*/ 0 h 155"/>
              <a:gd name="T8" fmla="*/ 912 w 913"/>
              <a:gd name="T9" fmla="*/ 7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155">
                <a:moveTo>
                  <a:pt x="912" y="72"/>
                </a:moveTo>
                <a:lnTo>
                  <a:pt x="9" y="154"/>
                </a:lnTo>
                <a:lnTo>
                  <a:pt x="0" y="81"/>
                </a:lnTo>
                <a:lnTo>
                  <a:pt x="904" y="0"/>
                </a:lnTo>
                <a:lnTo>
                  <a:pt x="912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34">
            <a:extLst>
              <a:ext uri="{FF2B5EF4-FFF2-40B4-BE49-F238E27FC236}">
                <a16:creationId xmlns:a16="http://schemas.microsoft.com/office/drawing/2014/main" id="{2D04D60D-985A-0E48-AEF4-7BF43140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75" y="7345936"/>
            <a:ext cx="956197" cy="163251"/>
          </a:xfrm>
          <a:custGeom>
            <a:avLst/>
            <a:gdLst>
              <a:gd name="T0" fmla="*/ 903 w 904"/>
              <a:gd name="T1" fmla="*/ 72 h 154"/>
              <a:gd name="T2" fmla="*/ 9 w 904"/>
              <a:gd name="T3" fmla="*/ 153 h 154"/>
              <a:gd name="T4" fmla="*/ 0 w 904"/>
              <a:gd name="T5" fmla="*/ 81 h 154"/>
              <a:gd name="T6" fmla="*/ 903 w 904"/>
              <a:gd name="T7" fmla="*/ 0 h 154"/>
              <a:gd name="T8" fmla="*/ 903 w 904"/>
              <a:gd name="T9" fmla="*/ 7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54">
                <a:moveTo>
                  <a:pt x="903" y="72"/>
                </a:moveTo>
                <a:lnTo>
                  <a:pt x="9" y="153"/>
                </a:lnTo>
                <a:lnTo>
                  <a:pt x="0" y="81"/>
                </a:lnTo>
                <a:lnTo>
                  <a:pt x="903" y="0"/>
                </a:lnTo>
                <a:lnTo>
                  <a:pt x="903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35">
            <a:extLst>
              <a:ext uri="{FF2B5EF4-FFF2-40B4-BE49-F238E27FC236}">
                <a16:creationId xmlns:a16="http://schemas.microsoft.com/office/drawing/2014/main" id="{8B3D6C17-CADE-154E-A9C9-608D96B9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104" y="7490530"/>
            <a:ext cx="965526" cy="172583"/>
          </a:xfrm>
          <a:custGeom>
            <a:avLst/>
            <a:gdLst>
              <a:gd name="T0" fmla="*/ 912 w 913"/>
              <a:gd name="T1" fmla="*/ 72 h 164"/>
              <a:gd name="T2" fmla="*/ 9 w 913"/>
              <a:gd name="T3" fmla="*/ 163 h 164"/>
              <a:gd name="T4" fmla="*/ 0 w 913"/>
              <a:gd name="T5" fmla="*/ 91 h 164"/>
              <a:gd name="T6" fmla="*/ 903 w 913"/>
              <a:gd name="T7" fmla="*/ 0 h 164"/>
              <a:gd name="T8" fmla="*/ 912 w 913"/>
              <a:gd name="T9" fmla="*/ 7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164">
                <a:moveTo>
                  <a:pt x="912" y="72"/>
                </a:moveTo>
                <a:lnTo>
                  <a:pt x="9" y="163"/>
                </a:lnTo>
                <a:lnTo>
                  <a:pt x="0" y="91"/>
                </a:lnTo>
                <a:lnTo>
                  <a:pt x="903" y="0"/>
                </a:lnTo>
                <a:lnTo>
                  <a:pt x="912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36">
            <a:extLst>
              <a:ext uri="{FF2B5EF4-FFF2-40B4-BE49-F238E27FC236}">
                <a16:creationId xmlns:a16="http://schemas.microsoft.com/office/drawing/2014/main" id="{D3CB40DC-5B06-AE49-B128-F8D86FA6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761" y="7644455"/>
            <a:ext cx="956197" cy="163251"/>
          </a:xfrm>
          <a:custGeom>
            <a:avLst/>
            <a:gdLst>
              <a:gd name="T0" fmla="*/ 903 w 904"/>
              <a:gd name="T1" fmla="*/ 72 h 154"/>
              <a:gd name="T2" fmla="*/ 10 w 904"/>
              <a:gd name="T3" fmla="*/ 153 h 154"/>
              <a:gd name="T4" fmla="*/ 0 w 904"/>
              <a:gd name="T5" fmla="*/ 81 h 154"/>
              <a:gd name="T6" fmla="*/ 903 w 904"/>
              <a:gd name="T7" fmla="*/ 0 h 154"/>
              <a:gd name="T8" fmla="*/ 903 w 904"/>
              <a:gd name="T9" fmla="*/ 7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54">
                <a:moveTo>
                  <a:pt x="903" y="72"/>
                </a:moveTo>
                <a:lnTo>
                  <a:pt x="10" y="153"/>
                </a:lnTo>
                <a:lnTo>
                  <a:pt x="0" y="81"/>
                </a:lnTo>
                <a:lnTo>
                  <a:pt x="903" y="0"/>
                </a:lnTo>
                <a:lnTo>
                  <a:pt x="903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37">
            <a:extLst>
              <a:ext uri="{FF2B5EF4-FFF2-40B4-BE49-F238E27FC236}">
                <a16:creationId xmlns:a16="http://schemas.microsoft.com/office/drawing/2014/main" id="{84CDF0CE-0DA1-424D-A823-06A6713D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984" y="9822714"/>
            <a:ext cx="354492" cy="382478"/>
          </a:xfrm>
          <a:custGeom>
            <a:avLst/>
            <a:gdLst>
              <a:gd name="T0" fmla="*/ 335 w 336"/>
              <a:gd name="T1" fmla="*/ 334 h 362"/>
              <a:gd name="T2" fmla="*/ 36 w 336"/>
              <a:gd name="T3" fmla="*/ 361 h 362"/>
              <a:gd name="T4" fmla="*/ 0 w 336"/>
              <a:gd name="T5" fmla="*/ 27 h 362"/>
              <a:gd name="T6" fmla="*/ 307 w 336"/>
              <a:gd name="T7" fmla="*/ 0 h 362"/>
              <a:gd name="T8" fmla="*/ 335 w 336"/>
              <a:gd name="T9" fmla="*/ 334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62">
                <a:moveTo>
                  <a:pt x="335" y="334"/>
                </a:moveTo>
                <a:lnTo>
                  <a:pt x="36" y="361"/>
                </a:lnTo>
                <a:lnTo>
                  <a:pt x="0" y="27"/>
                </a:lnTo>
                <a:lnTo>
                  <a:pt x="307" y="0"/>
                </a:lnTo>
                <a:lnTo>
                  <a:pt x="335" y="3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38">
            <a:extLst>
              <a:ext uri="{FF2B5EF4-FFF2-40B4-BE49-F238E27FC236}">
                <a16:creationId xmlns:a16="http://schemas.microsoft.com/office/drawing/2014/main" id="{6E506EAE-0B47-9A49-BF6B-0B10B343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744" y="9155711"/>
            <a:ext cx="410465" cy="1002838"/>
          </a:xfrm>
          <a:custGeom>
            <a:avLst/>
            <a:gdLst>
              <a:gd name="T0" fmla="*/ 389 w 390"/>
              <a:gd name="T1" fmla="*/ 921 h 949"/>
              <a:gd name="T2" fmla="*/ 90 w 390"/>
              <a:gd name="T3" fmla="*/ 948 h 949"/>
              <a:gd name="T4" fmla="*/ 0 w 390"/>
              <a:gd name="T5" fmla="*/ 26 h 949"/>
              <a:gd name="T6" fmla="*/ 307 w 390"/>
              <a:gd name="T7" fmla="*/ 0 h 949"/>
              <a:gd name="T8" fmla="*/ 389 w 390"/>
              <a:gd name="T9" fmla="*/ 921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949">
                <a:moveTo>
                  <a:pt x="389" y="921"/>
                </a:moveTo>
                <a:lnTo>
                  <a:pt x="90" y="948"/>
                </a:lnTo>
                <a:lnTo>
                  <a:pt x="0" y="26"/>
                </a:lnTo>
                <a:lnTo>
                  <a:pt x="307" y="0"/>
                </a:lnTo>
                <a:lnTo>
                  <a:pt x="389" y="9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39">
            <a:extLst>
              <a:ext uri="{FF2B5EF4-FFF2-40B4-BE49-F238E27FC236}">
                <a16:creationId xmlns:a16="http://schemas.microsoft.com/office/drawing/2014/main" id="{768221E5-4DC2-1F42-8DDB-1662433C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482" y="8936484"/>
            <a:ext cx="419793" cy="1166092"/>
          </a:xfrm>
          <a:custGeom>
            <a:avLst/>
            <a:gdLst>
              <a:gd name="T0" fmla="*/ 398 w 399"/>
              <a:gd name="T1" fmla="*/ 1075 h 1103"/>
              <a:gd name="T2" fmla="*/ 99 w 399"/>
              <a:gd name="T3" fmla="*/ 1102 h 1103"/>
              <a:gd name="T4" fmla="*/ 0 w 399"/>
              <a:gd name="T5" fmla="*/ 36 h 1103"/>
              <a:gd name="T6" fmla="*/ 298 w 399"/>
              <a:gd name="T7" fmla="*/ 0 h 1103"/>
              <a:gd name="T8" fmla="*/ 398 w 399"/>
              <a:gd name="T9" fmla="*/ 1075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1103">
                <a:moveTo>
                  <a:pt x="398" y="1075"/>
                </a:moveTo>
                <a:lnTo>
                  <a:pt x="99" y="1102"/>
                </a:lnTo>
                <a:lnTo>
                  <a:pt x="0" y="36"/>
                </a:lnTo>
                <a:lnTo>
                  <a:pt x="298" y="0"/>
                </a:lnTo>
                <a:lnTo>
                  <a:pt x="398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40">
            <a:extLst>
              <a:ext uri="{FF2B5EF4-FFF2-40B4-BE49-F238E27FC236}">
                <a16:creationId xmlns:a16="http://schemas.microsoft.com/office/drawing/2014/main" id="{2BDE053F-DBF8-4240-BC0C-D32E88B0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554" y="8712594"/>
            <a:ext cx="443117" cy="1338676"/>
          </a:xfrm>
          <a:custGeom>
            <a:avLst/>
            <a:gdLst>
              <a:gd name="T0" fmla="*/ 416 w 417"/>
              <a:gd name="T1" fmla="*/ 1238 h 1266"/>
              <a:gd name="T2" fmla="*/ 118 w 417"/>
              <a:gd name="T3" fmla="*/ 1265 h 1266"/>
              <a:gd name="T4" fmla="*/ 0 w 417"/>
              <a:gd name="T5" fmla="*/ 27 h 1266"/>
              <a:gd name="T6" fmla="*/ 298 w 417"/>
              <a:gd name="T7" fmla="*/ 0 h 1266"/>
              <a:gd name="T8" fmla="*/ 416 w 417"/>
              <a:gd name="T9" fmla="*/ 1238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" h="1266">
                <a:moveTo>
                  <a:pt x="416" y="1238"/>
                </a:moveTo>
                <a:lnTo>
                  <a:pt x="118" y="1265"/>
                </a:lnTo>
                <a:lnTo>
                  <a:pt x="0" y="27"/>
                </a:lnTo>
                <a:lnTo>
                  <a:pt x="298" y="0"/>
                </a:lnTo>
                <a:lnTo>
                  <a:pt x="416" y="12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41">
            <a:extLst>
              <a:ext uri="{FF2B5EF4-FFF2-40B4-BE49-F238E27FC236}">
                <a16:creationId xmlns:a16="http://schemas.microsoft.com/office/drawing/2014/main" id="{9FD1D4C0-BE86-604D-9D71-A74DE818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401" y="10331132"/>
            <a:ext cx="1194079" cy="163251"/>
          </a:xfrm>
          <a:custGeom>
            <a:avLst/>
            <a:gdLst>
              <a:gd name="T0" fmla="*/ 1130 w 1131"/>
              <a:gd name="T1" fmla="*/ 45 h 154"/>
              <a:gd name="T2" fmla="*/ 0 w 1131"/>
              <a:gd name="T3" fmla="*/ 153 h 154"/>
              <a:gd name="T4" fmla="*/ 0 w 1131"/>
              <a:gd name="T5" fmla="*/ 99 h 154"/>
              <a:gd name="T6" fmla="*/ 1121 w 1131"/>
              <a:gd name="T7" fmla="*/ 0 h 154"/>
              <a:gd name="T8" fmla="*/ 1130 w 1131"/>
              <a:gd name="T9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1" h="154">
                <a:moveTo>
                  <a:pt x="1130" y="45"/>
                </a:moveTo>
                <a:lnTo>
                  <a:pt x="0" y="153"/>
                </a:lnTo>
                <a:lnTo>
                  <a:pt x="0" y="99"/>
                </a:lnTo>
                <a:lnTo>
                  <a:pt x="1121" y="0"/>
                </a:lnTo>
                <a:lnTo>
                  <a:pt x="1130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42">
            <a:extLst>
              <a:ext uri="{FF2B5EF4-FFF2-40B4-BE49-F238E27FC236}">
                <a16:creationId xmlns:a16="http://schemas.microsoft.com/office/drawing/2014/main" id="{E25C9EC1-545F-6D45-8C60-68FA1D14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525" y="10433748"/>
            <a:ext cx="1711822" cy="209895"/>
          </a:xfrm>
          <a:custGeom>
            <a:avLst/>
            <a:gdLst>
              <a:gd name="T0" fmla="*/ 1618 w 1619"/>
              <a:gd name="T1" fmla="*/ 54 h 200"/>
              <a:gd name="T2" fmla="*/ 9 w 1619"/>
              <a:gd name="T3" fmla="*/ 199 h 200"/>
              <a:gd name="T4" fmla="*/ 0 w 1619"/>
              <a:gd name="T5" fmla="*/ 154 h 200"/>
              <a:gd name="T6" fmla="*/ 1609 w 1619"/>
              <a:gd name="T7" fmla="*/ 0 h 200"/>
              <a:gd name="T8" fmla="*/ 1618 w 1619"/>
              <a:gd name="T9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200">
                <a:moveTo>
                  <a:pt x="1618" y="54"/>
                </a:moveTo>
                <a:lnTo>
                  <a:pt x="9" y="199"/>
                </a:lnTo>
                <a:lnTo>
                  <a:pt x="0" y="154"/>
                </a:lnTo>
                <a:lnTo>
                  <a:pt x="1609" y="0"/>
                </a:lnTo>
                <a:lnTo>
                  <a:pt x="1618" y="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421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77">
            <a:extLst>
              <a:ext uri="{FF2B5EF4-FFF2-40B4-BE49-F238E27FC236}">
                <a16:creationId xmlns:a16="http://schemas.microsoft.com/office/drawing/2014/main" id="{5980EC5C-0CCC-4B44-A36A-44A78E5D0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497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81">
            <a:extLst>
              <a:ext uri="{FF2B5EF4-FFF2-40B4-BE49-F238E27FC236}">
                <a16:creationId xmlns:a16="http://schemas.microsoft.com/office/drawing/2014/main" id="{2B3B7D4D-2FBE-9548-A64E-A5CE9B52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497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85">
            <a:extLst>
              <a:ext uri="{FF2B5EF4-FFF2-40B4-BE49-F238E27FC236}">
                <a16:creationId xmlns:a16="http://schemas.microsoft.com/office/drawing/2014/main" id="{7C7C52BF-596C-C24C-83AC-E3F59CC5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4971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89">
            <a:extLst>
              <a:ext uri="{FF2B5EF4-FFF2-40B4-BE49-F238E27FC236}">
                <a16:creationId xmlns:a16="http://schemas.microsoft.com/office/drawing/2014/main" id="{9981686C-5A2F-7D40-9E0C-0D7214E9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4971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93">
            <a:extLst>
              <a:ext uri="{FF2B5EF4-FFF2-40B4-BE49-F238E27FC236}">
                <a16:creationId xmlns:a16="http://schemas.microsoft.com/office/drawing/2014/main" id="{D0472A1B-D49E-AF47-9176-648F51782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4971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234">
            <a:extLst>
              <a:ext uri="{FF2B5EF4-FFF2-40B4-BE49-F238E27FC236}">
                <a16:creationId xmlns:a16="http://schemas.microsoft.com/office/drawing/2014/main" id="{BAEFFE62-634B-004D-BA53-09600509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662" y="152848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4">
            <a:extLst>
              <a:ext uri="{FF2B5EF4-FFF2-40B4-BE49-F238E27FC236}">
                <a16:creationId xmlns:a16="http://schemas.microsoft.com/office/drawing/2014/main" id="{CF5A45FC-5CAF-0A44-AA97-392C1915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593" y="38710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4">
            <a:extLst>
              <a:ext uri="{FF2B5EF4-FFF2-40B4-BE49-F238E27FC236}">
                <a16:creationId xmlns:a16="http://schemas.microsoft.com/office/drawing/2014/main" id="{0C8B5538-AC4E-1245-BBF2-8AA59132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532" y="621305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4">
            <a:extLst>
              <a:ext uri="{FF2B5EF4-FFF2-40B4-BE49-F238E27FC236}">
                <a16:creationId xmlns:a16="http://schemas.microsoft.com/office/drawing/2014/main" id="{E8B3B45B-A51A-5044-A9B2-82919D99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789" y="857988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4">
            <a:extLst>
              <a:ext uri="{FF2B5EF4-FFF2-40B4-BE49-F238E27FC236}">
                <a16:creationId xmlns:a16="http://schemas.microsoft.com/office/drawing/2014/main" id="{CD437343-0179-074C-AD6E-2580910C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956" y="109439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8">
            <a:extLst>
              <a:ext uri="{FF2B5EF4-FFF2-40B4-BE49-F238E27FC236}">
                <a16:creationId xmlns:a16="http://schemas.microsoft.com/office/drawing/2014/main" id="{00509ECB-41FD-7846-9C49-6E506D49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32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79">
            <a:extLst>
              <a:ext uri="{FF2B5EF4-FFF2-40B4-BE49-F238E27FC236}">
                <a16:creationId xmlns:a16="http://schemas.microsoft.com/office/drawing/2014/main" id="{1EB58C0D-052F-2943-9A93-2BBA37AF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6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82">
            <a:extLst>
              <a:ext uri="{FF2B5EF4-FFF2-40B4-BE49-F238E27FC236}">
                <a16:creationId xmlns:a16="http://schemas.microsoft.com/office/drawing/2014/main" id="{B4584080-32EB-D34E-905F-421506B1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3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83">
            <a:extLst>
              <a:ext uri="{FF2B5EF4-FFF2-40B4-BE49-F238E27FC236}">
                <a16:creationId xmlns:a16="http://schemas.microsoft.com/office/drawing/2014/main" id="{6775B092-5501-2347-A4D1-7D60E115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6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86">
            <a:extLst>
              <a:ext uri="{FF2B5EF4-FFF2-40B4-BE49-F238E27FC236}">
                <a16:creationId xmlns:a16="http://schemas.microsoft.com/office/drawing/2014/main" id="{ED7B6ADD-14FE-F444-98B5-5DEFEA70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32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87">
            <a:extLst>
              <a:ext uri="{FF2B5EF4-FFF2-40B4-BE49-F238E27FC236}">
                <a16:creationId xmlns:a16="http://schemas.microsoft.com/office/drawing/2014/main" id="{F412C6E1-D05D-724A-8F63-3D9049E6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6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90">
            <a:extLst>
              <a:ext uri="{FF2B5EF4-FFF2-40B4-BE49-F238E27FC236}">
                <a16:creationId xmlns:a16="http://schemas.microsoft.com/office/drawing/2014/main" id="{5D0995CA-13D3-344F-9256-DD0BDE7E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32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91">
            <a:extLst>
              <a:ext uri="{FF2B5EF4-FFF2-40B4-BE49-F238E27FC236}">
                <a16:creationId xmlns:a16="http://schemas.microsoft.com/office/drawing/2014/main" id="{B30E9B9F-A372-3748-880E-CE9C0F9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6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94">
            <a:extLst>
              <a:ext uri="{FF2B5EF4-FFF2-40B4-BE49-F238E27FC236}">
                <a16:creationId xmlns:a16="http://schemas.microsoft.com/office/drawing/2014/main" id="{439E3299-1501-C744-AF6E-ED6B6CB8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32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95">
            <a:extLst>
              <a:ext uri="{FF2B5EF4-FFF2-40B4-BE49-F238E27FC236}">
                <a16:creationId xmlns:a16="http://schemas.microsoft.com/office/drawing/2014/main" id="{FEE7C041-7269-C948-B205-B5A8EA07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6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33483C7C-020A-CD4D-9BB6-80A049DC9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4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00">
            <a:extLst>
              <a:ext uri="{FF2B5EF4-FFF2-40B4-BE49-F238E27FC236}">
                <a16:creationId xmlns:a16="http://schemas.microsoft.com/office/drawing/2014/main" id="{CF8F8172-98D2-3D4E-8044-CDAD6E75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53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44F46892-C049-D24B-98F2-25A6F790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9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02">
            <a:extLst>
              <a:ext uri="{FF2B5EF4-FFF2-40B4-BE49-F238E27FC236}">
                <a16:creationId xmlns:a16="http://schemas.microsoft.com/office/drawing/2014/main" id="{1DC37DBB-0E12-EE40-BA14-200F3557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59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03">
            <a:extLst>
              <a:ext uri="{FF2B5EF4-FFF2-40B4-BE49-F238E27FC236}">
                <a16:creationId xmlns:a16="http://schemas.microsoft.com/office/drawing/2014/main" id="{60D6E47F-8252-EF49-8934-3EDEAD40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21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4">
            <a:extLst>
              <a:ext uri="{FF2B5EF4-FFF2-40B4-BE49-F238E27FC236}">
                <a16:creationId xmlns:a16="http://schemas.microsoft.com/office/drawing/2014/main" id="{70CE4830-D81B-224B-B722-30AE4945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6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05">
            <a:extLst>
              <a:ext uri="{FF2B5EF4-FFF2-40B4-BE49-F238E27FC236}">
                <a16:creationId xmlns:a16="http://schemas.microsoft.com/office/drawing/2014/main" id="{3BF48068-16CE-DD47-9FBB-8CBB2D37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6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06">
            <a:extLst>
              <a:ext uri="{FF2B5EF4-FFF2-40B4-BE49-F238E27FC236}">
                <a16:creationId xmlns:a16="http://schemas.microsoft.com/office/drawing/2014/main" id="{2355799D-E504-524F-8361-1A18620E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1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07">
            <a:extLst>
              <a:ext uri="{FF2B5EF4-FFF2-40B4-BE49-F238E27FC236}">
                <a16:creationId xmlns:a16="http://schemas.microsoft.com/office/drawing/2014/main" id="{B765E3F0-AD1E-2542-A47B-BDEA6C97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0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FCE574E0-D6AF-BC4E-B40D-DD3DDA18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1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09">
            <a:extLst>
              <a:ext uri="{FF2B5EF4-FFF2-40B4-BE49-F238E27FC236}">
                <a16:creationId xmlns:a16="http://schemas.microsoft.com/office/drawing/2014/main" id="{0E4958AD-C1DE-3C4F-A405-435609CD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1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10">
            <a:extLst>
              <a:ext uri="{FF2B5EF4-FFF2-40B4-BE49-F238E27FC236}">
                <a16:creationId xmlns:a16="http://schemas.microsoft.com/office/drawing/2014/main" id="{9E50E52E-EF6F-CA41-974C-34AC91C3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1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11">
            <a:extLst>
              <a:ext uri="{FF2B5EF4-FFF2-40B4-BE49-F238E27FC236}">
                <a16:creationId xmlns:a16="http://schemas.microsoft.com/office/drawing/2014/main" id="{732C72F5-2938-D94C-9B3D-4A042033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2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12">
            <a:extLst>
              <a:ext uri="{FF2B5EF4-FFF2-40B4-BE49-F238E27FC236}">
                <a16:creationId xmlns:a16="http://schemas.microsoft.com/office/drawing/2014/main" id="{F99EBB56-FF00-BE44-A919-5820A4CA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6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3">
            <a:extLst>
              <a:ext uri="{FF2B5EF4-FFF2-40B4-BE49-F238E27FC236}">
                <a16:creationId xmlns:a16="http://schemas.microsoft.com/office/drawing/2014/main" id="{D9382736-58AC-4B4F-A466-E01AE70C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27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EDA6BAB-6B47-6C43-B501-8A2EDFD9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85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15">
            <a:extLst>
              <a:ext uri="{FF2B5EF4-FFF2-40B4-BE49-F238E27FC236}">
                <a16:creationId xmlns:a16="http://schemas.microsoft.com/office/drawing/2014/main" id="{97A86661-98A2-684A-95D3-E014C914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3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16">
            <a:extLst>
              <a:ext uri="{FF2B5EF4-FFF2-40B4-BE49-F238E27FC236}">
                <a16:creationId xmlns:a16="http://schemas.microsoft.com/office/drawing/2014/main" id="{81427076-0936-FF42-A372-F5AC1A39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8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17">
            <a:extLst>
              <a:ext uri="{FF2B5EF4-FFF2-40B4-BE49-F238E27FC236}">
                <a16:creationId xmlns:a16="http://schemas.microsoft.com/office/drawing/2014/main" id="{FF88439B-755D-3F48-81C2-58E4BA69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8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18">
            <a:extLst>
              <a:ext uri="{FF2B5EF4-FFF2-40B4-BE49-F238E27FC236}">
                <a16:creationId xmlns:a16="http://schemas.microsoft.com/office/drawing/2014/main" id="{AFD034C0-BD7A-9946-9ECC-1F62778F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8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19">
            <a:extLst>
              <a:ext uri="{FF2B5EF4-FFF2-40B4-BE49-F238E27FC236}">
                <a16:creationId xmlns:a16="http://schemas.microsoft.com/office/drawing/2014/main" id="{F7C46603-0EB7-C548-BE14-877850FF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8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20">
            <a:extLst>
              <a:ext uri="{FF2B5EF4-FFF2-40B4-BE49-F238E27FC236}">
                <a16:creationId xmlns:a16="http://schemas.microsoft.com/office/drawing/2014/main" id="{D4FF1256-EE33-AF49-9924-D71FD1BB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2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" name="Group 71">
            <a:extLst>
              <a:ext uri="{FF2B5EF4-FFF2-40B4-BE49-F238E27FC236}">
                <a16:creationId xmlns:a16="http://schemas.microsoft.com/office/drawing/2014/main" id="{47462B9A-EDC3-0A43-BF9A-A3F86A8D953A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109" name="CuadroTexto 598">
              <a:extLst>
                <a:ext uri="{FF2B5EF4-FFF2-40B4-BE49-F238E27FC236}">
                  <a16:creationId xmlns:a16="http://schemas.microsoft.com/office/drawing/2014/main" id="{BCFD55A1-7779-0B41-AC14-6CD161F9046F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10" name="CuadroTexto 599">
              <a:extLst>
                <a:ext uri="{FF2B5EF4-FFF2-40B4-BE49-F238E27FC236}">
                  <a16:creationId xmlns:a16="http://schemas.microsoft.com/office/drawing/2014/main" id="{5EFB8560-291D-9540-8635-099F2A2A71C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B13E5489-5C43-A445-875C-60963F516860}"/>
              </a:ext>
            </a:extLst>
          </p:cNvPr>
          <p:cNvGrpSpPr/>
          <p:nvPr/>
        </p:nvGrpSpPr>
        <p:grpSpPr>
          <a:xfrm>
            <a:off x="16252111" y="4195727"/>
            <a:ext cx="643990" cy="634450"/>
            <a:chOff x="15523655" y="10717162"/>
            <a:chExt cx="643990" cy="634450"/>
          </a:xfrm>
        </p:grpSpPr>
        <p:sp>
          <p:nvSpPr>
            <p:cNvPr id="112" name="Freeform 198">
              <a:extLst>
                <a:ext uri="{FF2B5EF4-FFF2-40B4-BE49-F238E27FC236}">
                  <a16:creationId xmlns:a16="http://schemas.microsoft.com/office/drawing/2014/main" id="{D948EC93-DAD7-F649-913B-E745E8ABB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99">
              <a:extLst>
                <a:ext uri="{FF2B5EF4-FFF2-40B4-BE49-F238E27FC236}">
                  <a16:creationId xmlns:a16="http://schemas.microsoft.com/office/drawing/2014/main" id="{42701413-AAA0-6940-980C-F501A5A74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93A3706-D25A-3043-9C46-A29C2C773A08}"/>
              </a:ext>
            </a:extLst>
          </p:cNvPr>
          <p:cNvGrpSpPr/>
          <p:nvPr/>
        </p:nvGrpSpPr>
        <p:grpSpPr>
          <a:xfrm>
            <a:off x="19045647" y="1461041"/>
            <a:ext cx="4236804" cy="1514064"/>
            <a:chOff x="4247967" y="10620441"/>
            <a:chExt cx="4236804" cy="1514064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BCC3CCCA-E761-124C-84BA-E661BACB308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C5F2C2F0-E34D-2142-854D-4A1515FDDC0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24136139-1353-084B-971D-4E812A94DBA1}"/>
              </a:ext>
            </a:extLst>
          </p:cNvPr>
          <p:cNvGrpSpPr/>
          <p:nvPr/>
        </p:nvGrpSpPr>
        <p:grpSpPr>
          <a:xfrm>
            <a:off x="19030248" y="3734940"/>
            <a:ext cx="4236804" cy="1514064"/>
            <a:chOff x="4247967" y="10620441"/>
            <a:chExt cx="4236804" cy="151406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3F16082A-43BF-E245-B162-7CFD67A98F5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514D28B7-D6D8-FC4E-B604-419E864DA64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2950750-DFE6-E545-8E06-001389658B6C}"/>
              </a:ext>
            </a:extLst>
          </p:cNvPr>
          <p:cNvGrpSpPr/>
          <p:nvPr/>
        </p:nvGrpSpPr>
        <p:grpSpPr>
          <a:xfrm>
            <a:off x="19031448" y="6086195"/>
            <a:ext cx="4236804" cy="1514064"/>
            <a:chOff x="4247967" y="10620441"/>
            <a:chExt cx="4236804" cy="1514064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F4612408-1C9F-4E41-A6CF-AAB8C0E2AC9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80775FB4-FB54-EA4B-9965-DE3AE387184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3CC743B2-FB03-5142-BD5A-9EA1E96EEE6E}"/>
              </a:ext>
            </a:extLst>
          </p:cNvPr>
          <p:cNvGrpSpPr/>
          <p:nvPr/>
        </p:nvGrpSpPr>
        <p:grpSpPr>
          <a:xfrm>
            <a:off x="19031448" y="8481187"/>
            <a:ext cx="4236804" cy="1514064"/>
            <a:chOff x="4247967" y="10620441"/>
            <a:chExt cx="4236804" cy="1514064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8A88A75A-4C96-1248-84D2-AA06338B8AA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312DA11C-DDF6-3F42-B224-340CA245958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11E1193-4F05-3C4C-8626-999A5F9010B1}"/>
              </a:ext>
            </a:extLst>
          </p:cNvPr>
          <p:cNvGrpSpPr/>
          <p:nvPr/>
        </p:nvGrpSpPr>
        <p:grpSpPr>
          <a:xfrm>
            <a:off x="19031448" y="10789700"/>
            <a:ext cx="4236804" cy="1514064"/>
            <a:chOff x="4247967" y="10620441"/>
            <a:chExt cx="4236804" cy="1514064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9CEE35EB-5300-754E-A235-ED32C7EEB6F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417F3FC7-D244-B343-8271-E85CC47D4BC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9" name="Freeform 1">
            <a:extLst>
              <a:ext uri="{FF2B5EF4-FFF2-40B4-BE49-F238E27FC236}">
                <a16:creationId xmlns:a16="http://schemas.microsoft.com/office/drawing/2014/main" id="{317869BD-3134-EC47-9D1F-428A2A0A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04" y="1276054"/>
            <a:ext cx="3049867" cy="1565125"/>
          </a:xfrm>
          <a:custGeom>
            <a:avLst/>
            <a:gdLst>
              <a:gd name="T0" fmla="*/ 42 w 2846"/>
              <a:gd name="T1" fmla="*/ 161 h 1458"/>
              <a:gd name="T2" fmla="*/ 42 w 2846"/>
              <a:gd name="T3" fmla="*/ 161 h 1458"/>
              <a:gd name="T4" fmla="*/ 788 w 2846"/>
              <a:gd name="T5" fmla="*/ 1457 h 1458"/>
              <a:gd name="T6" fmla="*/ 2057 w 2846"/>
              <a:gd name="T7" fmla="*/ 1457 h 1458"/>
              <a:gd name="T8" fmla="*/ 2802 w 2846"/>
              <a:gd name="T9" fmla="*/ 161 h 1458"/>
              <a:gd name="T10" fmla="*/ 2709 w 2846"/>
              <a:gd name="T11" fmla="*/ 0 h 1458"/>
              <a:gd name="T12" fmla="*/ 135 w 2846"/>
              <a:gd name="T13" fmla="*/ 0 h 1458"/>
              <a:gd name="T14" fmla="*/ 42 w 2846"/>
              <a:gd name="T15" fmla="*/ 161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6" h="1458">
                <a:moveTo>
                  <a:pt x="42" y="161"/>
                </a:moveTo>
                <a:lnTo>
                  <a:pt x="42" y="161"/>
                </a:lnTo>
                <a:cubicBezTo>
                  <a:pt x="788" y="1457"/>
                  <a:pt x="788" y="1457"/>
                  <a:pt x="788" y="1457"/>
                </a:cubicBezTo>
                <a:cubicBezTo>
                  <a:pt x="2057" y="1457"/>
                  <a:pt x="2057" y="1457"/>
                  <a:pt x="2057" y="1457"/>
                </a:cubicBezTo>
                <a:cubicBezTo>
                  <a:pt x="2802" y="161"/>
                  <a:pt x="2802" y="161"/>
                  <a:pt x="2802" y="161"/>
                </a:cubicBezTo>
                <a:cubicBezTo>
                  <a:pt x="2845" y="93"/>
                  <a:pt x="2794" y="0"/>
                  <a:pt x="270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1" y="0"/>
                  <a:pt x="0" y="93"/>
                  <a:pt x="42" y="1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">
            <a:extLst>
              <a:ext uri="{FF2B5EF4-FFF2-40B4-BE49-F238E27FC236}">
                <a16:creationId xmlns:a16="http://schemas.microsoft.com/office/drawing/2014/main" id="{A8A6EDF9-AAEA-484C-8F20-C44B458FC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662" y="2836452"/>
            <a:ext cx="1872477" cy="2534464"/>
          </a:xfrm>
          <a:custGeom>
            <a:avLst/>
            <a:gdLst>
              <a:gd name="T0" fmla="*/ 255 w 1745"/>
              <a:gd name="T1" fmla="*/ 25 h 2364"/>
              <a:gd name="T2" fmla="*/ 0 w 1745"/>
              <a:gd name="T3" fmla="*/ 2363 h 2364"/>
              <a:gd name="T4" fmla="*/ 1744 w 1745"/>
              <a:gd name="T5" fmla="*/ 2363 h 2364"/>
              <a:gd name="T6" fmla="*/ 1490 w 1745"/>
              <a:gd name="T7" fmla="*/ 25 h 2364"/>
              <a:gd name="T8" fmla="*/ 1507 w 1745"/>
              <a:gd name="T9" fmla="*/ 0 h 2364"/>
              <a:gd name="T10" fmla="*/ 238 w 1745"/>
              <a:gd name="T11" fmla="*/ 0 h 2364"/>
              <a:gd name="T12" fmla="*/ 255 w 1745"/>
              <a:gd name="T13" fmla="*/ 2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2364">
                <a:moveTo>
                  <a:pt x="255" y="25"/>
                </a:moveTo>
                <a:lnTo>
                  <a:pt x="0" y="2363"/>
                </a:lnTo>
                <a:lnTo>
                  <a:pt x="1744" y="2363"/>
                </a:lnTo>
                <a:lnTo>
                  <a:pt x="1490" y="25"/>
                </a:lnTo>
                <a:lnTo>
                  <a:pt x="1507" y="0"/>
                </a:lnTo>
                <a:lnTo>
                  <a:pt x="238" y="0"/>
                </a:lnTo>
                <a:lnTo>
                  <a:pt x="255" y="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">
            <a:extLst>
              <a:ext uri="{FF2B5EF4-FFF2-40B4-BE49-F238E27FC236}">
                <a16:creationId xmlns:a16="http://schemas.microsoft.com/office/drawing/2014/main" id="{B5169C7E-4DDE-6844-8E50-B69673E7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410" y="5370916"/>
            <a:ext cx="2416254" cy="2543921"/>
          </a:xfrm>
          <a:custGeom>
            <a:avLst/>
            <a:gdLst>
              <a:gd name="T0" fmla="*/ 0 w 2253"/>
              <a:gd name="T1" fmla="*/ 2370 h 2371"/>
              <a:gd name="T2" fmla="*/ 2252 w 2253"/>
              <a:gd name="T3" fmla="*/ 2370 h 2371"/>
              <a:gd name="T4" fmla="*/ 1998 w 2253"/>
              <a:gd name="T5" fmla="*/ 0 h 2371"/>
              <a:gd name="T6" fmla="*/ 254 w 2253"/>
              <a:gd name="T7" fmla="*/ 0 h 2371"/>
              <a:gd name="T8" fmla="*/ 0 w 2253"/>
              <a:gd name="T9" fmla="*/ 2370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3" h="2371">
                <a:moveTo>
                  <a:pt x="0" y="2370"/>
                </a:moveTo>
                <a:lnTo>
                  <a:pt x="2252" y="2370"/>
                </a:lnTo>
                <a:lnTo>
                  <a:pt x="1998" y="0"/>
                </a:lnTo>
                <a:lnTo>
                  <a:pt x="254" y="0"/>
                </a:lnTo>
                <a:lnTo>
                  <a:pt x="0" y="23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4">
            <a:extLst>
              <a:ext uri="{FF2B5EF4-FFF2-40B4-BE49-F238E27FC236}">
                <a16:creationId xmlns:a16="http://schemas.microsoft.com/office/drawing/2014/main" id="{8F03C30B-303B-0748-B144-E25B8955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158" y="7914837"/>
            <a:ext cx="2960027" cy="2543921"/>
          </a:xfrm>
          <a:custGeom>
            <a:avLst/>
            <a:gdLst>
              <a:gd name="T0" fmla="*/ 0 w 2761"/>
              <a:gd name="T1" fmla="*/ 2371 h 2372"/>
              <a:gd name="T2" fmla="*/ 2760 w 2761"/>
              <a:gd name="T3" fmla="*/ 2371 h 2372"/>
              <a:gd name="T4" fmla="*/ 2506 w 2761"/>
              <a:gd name="T5" fmla="*/ 0 h 2372"/>
              <a:gd name="T6" fmla="*/ 254 w 2761"/>
              <a:gd name="T7" fmla="*/ 0 h 2372"/>
              <a:gd name="T8" fmla="*/ 0 w 2761"/>
              <a:gd name="T9" fmla="*/ 2371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1" h="2372">
                <a:moveTo>
                  <a:pt x="0" y="2371"/>
                </a:moveTo>
                <a:lnTo>
                  <a:pt x="2760" y="2371"/>
                </a:lnTo>
                <a:lnTo>
                  <a:pt x="2506" y="0"/>
                </a:lnTo>
                <a:lnTo>
                  <a:pt x="254" y="0"/>
                </a:lnTo>
                <a:lnTo>
                  <a:pt x="0" y="23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ADC5CD08-EFA1-974E-AB33-0E5374C8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761" y="10454029"/>
            <a:ext cx="3234279" cy="2543921"/>
          </a:xfrm>
          <a:custGeom>
            <a:avLst/>
            <a:gdLst>
              <a:gd name="T0" fmla="*/ 2955 w 3015"/>
              <a:gd name="T1" fmla="*/ 1220 h 2373"/>
              <a:gd name="T2" fmla="*/ 2955 w 3015"/>
              <a:gd name="T3" fmla="*/ 1220 h 2373"/>
              <a:gd name="T4" fmla="*/ 3006 w 3015"/>
              <a:gd name="T5" fmla="*/ 1093 h 2373"/>
              <a:gd name="T6" fmla="*/ 2887 w 3015"/>
              <a:gd name="T7" fmla="*/ 0 h 2373"/>
              <a:gd name="T8" fmla="*/ 127 w 3015"/>
              <a:gd name="T9" fmla="*/ 0 h 2373"/>
              <a:gd name="T10" fmla="*/ 9 w 3015"/>
              <a:gd name="T11" fmla="*/ 1093 h 2373"/>
              <a:gd name="T12" fmla="*/ 59 w 3015"/>
              <a:gd name="T13" fmla="*/ 1220 h 2373"/>
              <a:gd name="T14" fmla="*/ 1313 w 3015"/>
              <a:gd name="T15" fmla="*/ 2296 h 2373"/>
              <a:gd name="T16" fmla="*/ 1508 w 3015"/>
              <a:gd name="T17" fmla="*/ 2372 h 2373"/>
              <a:gd name="T18" fmla="*/ 1702 w 3015"/>
              <a:gd name="T19" fmla="*/ 2296 h 2373"/>
              <a:gd name="T20" fmla="*/ 2955 w 3015"/>
              <a:gd name="T21" fmla="*/ 1220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5" h="2373">
                <a:moveTo>
                  <a:pt x="2955" y="1220"/>
                </a:moveTo>
                <a:lnTo>
                  <a:pt x="2955" y="1220"/>
                </a:lnTo>
                <a:cubicBezTo>
                  <a:pt x="2989" y="1186"/>
                  <a:pt x="3014" y="1144"/>
                  <a:pt x="3006" y="1093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9" y="1093"/>
                  <a:pt x="9" y="1093"/>
                  <a:pt x="9" y="1093"/>
                </a:cubicBezTo>
                <a:cubicBezTo>
                  <a:pt x="0" y="1144"/>
                  <a:pt x="26" y="1186"/>
                  <a:pt x="59" y="1220"/>
                </a:cubicBezTo>
                <a:cubicBezTo>
                  <a:pt x="1313" y="2296"/>
                  <a:pt x="1313" y="2296"/>
                  <a:pt x="1313" y="2296"/>
                </a:cubicBezTo>
                <a:cubicBezTo>
                  <a:pt x="1372" y="2346"/>
                  <a:pt x="1440" y="2372"/>
                  <a:pt x="1508" y="2372"/>
                </a:cubicBezTo>
                <a:cubicBezTo>
                  <a:pt x="1575" y="2372"/>
                  <a:pt x="1642" y="2346"/>
                  <a:pt x="1702" y="2296"/>
                </a:cubicBezTo>
                <a:lnTo>
                  <a:pt x="2955" y="12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81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71">
            <a:extLst>
              <a:ext uri="{FF2B5EF4-FFF2-40B4-BE49-F238E27FC236}">
                <a16:creationId xmlns:a16="http://schemas.microsoft.com/office/drawing/2014/main" id="{2E038056-F443-FB48-BB05-8F93CFCE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72">
            <a:extLst>
              <a:ext uri="{FF2B5EF4-FFF2-40B4-BE49-F238E27FC236}">
                <a16:creationId xmlns:a16="http://schemas.microsoft.com/office/drawing/2014/main" id="{6A9BBEF9-57DA-4F48-AFC8-4723F45E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73">
            <a:extLst>
              <a:ext uri="{FF2B5EF4-FFF2-40B4-BE49-F238E27FC236}">
                <a16:creationId xmlns:a16="http://schemas.microsoft.com/office/drawing/2014/main" id="{142BAE2C-EBF1-E843-88B2-1384DAE3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Freeform 74">
            <a:extLst>
              <a:ext uri="{FF2B5EF4-FFF2-40B4-BE49-F238E27FC236}">
                <a16:creationId xmlns:a16="http://schemas.microsoft.com/office/drawing/2014/main" id="{0EAF3357-1B45-E142-8683-C9CCFC2A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231">
            <a:extLst>
              <a:ext uri="{FF2B5EF4-FFF2-40B4-BE49-F238E27FC236}">
                <a16:creationId xmlns:a16="http://schemas.microsoft.com/office/drawing/2014/main" id="{056B8B36-3FBB-2541-BFE4-892E1451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4642100"/>
            <a:ext cx="1423106" cy="1428711"/>
          </a:xfrm>
          <a:custGeom>
            <a:avLst/>
            <a:gdLst>
              <a:gd name="T0" fmla="*/ 1117 w 1118"/>
              <a:gd name="T1" fmla="*/ 558 h 1125"/>
              <a:gd name="T2" fmla="*/ 1117 w 1118"/>
              <a:gd name="T3" fmla="*/ 558 h 1125"/>
              <a:gd name="T4" fmla="*/ 559 w 1118"/>
              <a:gd name="T5" fmla="*/ 1124 h 1125"/>
              <a:gd name="T6" fmla="*/ 0 w 1118"/>
              <a:gd name="T7" fmla="*/ 558 h 1125"/>
              <a:gd name="T8" fmla="*/ 559 w 1118"/>
              <a:gd name="T9" fmla="*/ 0 h 1125"/>
              <a:gd name="T10" fmla="*/ 1117 w 1118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25">
                <a:moveTo>
                  <a:pt x="1117" y="558"/>
                </a:moveTo>
                <a:lnTo>
                  <a:pt x="1117" y="558"/>
                </a:lnTo>
                <a:cubicBezTo>
                  <a:pt x="1117" y="872"/>
                  <a:pt x="865" y="1124"/>
                  <a:pt x="559" y="1124"/>
                </a:cubicBezTo>
                <a:cubicBezTo>
                  <a:pt x="245" y="1124"/>
                  <a:pt x="0" y="872"/>
                  <a:pt x="0" y="558"/>
                </a:cubicBezTo>
                <a:cubicBezTo>
                  <a:pt x="0" y="252"/>
                  <a:pt x="245" y="0"/>
                  <a:pt x="559" y="0"/>
                </a:cubicBezTo>
                <a:cubicBezTo>
                  <a:pt x="865" y="0"/>
                  <a:pt x="1117" y="252"/>
                  <a:pt x="111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32">
            <a:extLst>
              <a:ext uri="{FF2B5EF4-FFF2-40B4-BE49-F238E27FC236}">
                <a16:creationId xmlns:a16="http://schemas.microsoft.com/office/drawing/2014/main" id="{E1BE0932-15BC-B445-9637-5FD7C679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10928419"/>
            <a:ext cx="1423106" cy="1423106"/>
          </a:xfrm>
          <a:custGeom>
            <a:avLst/>
            <a:gdLst>
              <a:gd name="T0" fmla="*/ 1117 w 1118"/>
              <a:gd name="T1" fmla="*/ 559 h 1118"/>
              <a:gd name="T2" fmla="*/ 1117 w 1118"/>
              <a:gd name="T3" fmla="*/ 559 h 1118"/>
              <a:gd name="T4" fmla="*/ 559 w 1118"/>
              <a:gd name="T5" fmla="*/ 1117 h 1118"/>
              <a:gd name="T6" fmla="*/ 0 w 1118"/>
              <a:gd name="T7" fmla="*/ 559 h 1118"/>
              <a:gd name="T8" fmla="*/ 559 w 1118"/>
              <a:gd name="T9" fmla="*/ 0 h 1118"/>
              <a:gd name="T10" fmla="*/ 1117 w 1118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18">
                <a:moveTo>
                  <a:pt x="1117" y="559"/>
                </a:moveTo>
                <a:lnTo>
                  <a:pt x="1117" y="559"/>
                </a:lnTo>
                <a:cubicBezTo>
                  <a:pt x="1117" y="865"/>
                  <a:pt x="865" y="1117"/>
                  <a:pt x="559" y="1117"/>
                </a:cubicBezTo>
                <a:cubicBezTo>
                  <a:pt x="245" y="1117"/>
                  <a:pt x="0" y="865"/>
                  <a:pt x="0" y="559"/>
                </a:cubicBezTo>
                <a:cubicBezTo>
                  <a:pt x="0" y="253"/>
                  <a:pt x="245" y="0"/>
                  <a:pt x="559" y="0"/>
                </a:cubicBezTo>
                <a:cubicBezTo>
                  <a:pt x="865" y="0"/>
                  <a:pt x="1117" y="253"/>
                  <a:pt x="1117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3">
            <a:extLst>
              <a:ext uri="{FF2B5EF4-FFF2-40B4-BE49-F238E27FC236}">
                <a16:creationId xmlns:a16="http://schemas.microsoft.com/office/drawing/2014/main" id="{A68FBA94-EDDF-AA4F-BD1E-7AC097A2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4642100"/>
            <a:ext cx="1423106" cy="1428711"/>
          </a:xfrm>
          <a:custGeom>
            <a:avLst/>
            <a:gdLst>
              <a:gd name="T0" fmla="*/ 1118 w 1119"/>
              <a:gd name="T1" fmla="*/ 558 h 1125"/>
              <a:gd name="T2" fmla="*/ 1118 w 1119"/>
              <a:gd name="T3" fmla="*/ 558 h 1125"/>
              <a:gd name="T4" fmla="*/ 559 w 1119"/>
              <a:gd name="T5" fmla="*/ 1124 h 1125"/>
              <a:gd name="T6" fmla="*/ 0 w 1119"/>
              <a:gd name="T7" fmla="*/ 558 h 1125"/>
              <a:gd name="T8" fmla="*/ 559 w 1119"/>
              <a:gd name="T9" fmla="*/ 0 h 1125"/>
              <a:gd name="T10" fmla="*/ 1118 w 1119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5">
                <a:moveTo>
                  <a:pt x="1118" y="558"/>
                </a:moveTo>
                <a:lnTo>
                  <a:pt x="1118" y="558"/>
                </a:lnTo>
                <a:cubicBezTo>
                  <a:pt x="1118" y="872"/>
                  <a:pt x="873" y="1124"/>
                  <a:pt x="559" y="1124"/>
                </a:cubicBezTo>
                <a:cubicBezTo>
                  <a:pt x="253" y="1124"/>
                  <a:pt x="0" y="872"/>
                  <a:pt x="0" y="558"/>
                </a:cubicBezTo>
                <a:cubicBezTo>
                  <a:pt x="0" y="252"/>
                  <a:pt x="253" y="0"/>
                  <a:pt x="559" y="0"/>
                </a:cubicBezTo>
                <a:cubicBezTo>
                  <a:pt x="873" y="0"/>
                  <a:pt x="1118" y="252"/>
                  <a:pt x="1118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34">
            <a:extLst>
              <a:ext uri="{FF2B5EF4-FFF2-40B4-BE49-F238E27FC236}">
                <a16:creationId xmlns:a16="http://schemas.microsoft.com/office/drawing/2014/main" id="{03052ED3-F571-3746-8411-398302A9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10928419"/>
            <a:ext cx="1423106" cy="1423106"/>
          </a:xfrm>
          <a:custGeom>
            <a:avLst/>
            <a:gdLst>
              <a:gd name="T0" fmla="*/ 1118 w 1119"/>
              <a:gd name="T1" fmla="*/ 559 h 1118"/>
              <a:gd name="T2" fmla="*/ 1118 w 1119"/>
              <a:gd name="T3" fmla="*/ 559 h 1118"/>
              <a:gd name="T4" fmla="*/ 559 w 1119"/>
              <a:gd name="T5" fmla="*/ 1117 h 1118"/>
              <a:gd name="T6" fmla="*/ 0 w 1119"/>
              <a:gd name="T7" fmla="*/ 559 h 1118"/>
              <a:gd name="T8" fmla="*/ 559 w 1119"/>
              <a:gd name="T9" fmla="*/ 0 h 1118"/>
              <a:gd name="T10" fmla="*/ 1118 w 1119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18">
                <a:moveTo>
                  <a:pt x="1118" y="559"/>
                </a:moveTo>
                <a:lnTo>
                  <a:pt x="1118" y="559"/>
                </a:lnTo>
                <a:cubicBezTo>
                  <a:pt x="1118" y="865"/>
                  <a:pt x="873" y="1117"/>
                  <a:pt x="559" y="1117"/>
                </a:cubicBezTo>
                <a:cubicBezTo>
                  <a:pt x="253" y="1117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73" y="0"/>
                  <a:pt x="1118" y="253"/>
                  <a:pt x="1118" y="5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6E76DFD-203B-754B-956A-3165327C3C4D}"/>
              </a:ext>
            </a:extLst>
          </p:cNvPr>
          <p:cNvGrpSpPr/>
          <p:nvPr/>
        </p:nvGrpSpPr>
        <p:grpSpPr>
          <a:xfrm>
            <a:off x="8503828" y="5016145"/>
            <a:ext cx="879636" cy="639055"/>
            <a:chOff x="8608650" y="5112733"/>
            <a:chExt cx="655524" cy="476238"/>
          </a:xfrm>
        </p:grpSpPr>
        <p:sp>
          <p:nvSpPr>
            <p:cNvPr id="143" name="Freeform 241">
              <a:extLst>
                <a:ext uri="{FF2B5EF4-FFF2-40B4-BE49-F238E27FC236}">
                  <a16:creationId xmlns:a16="http://schemas.microsoft.com/office/drawing/2014/main" id="{6F7535A9-CA46-B345-AD8F-F1CC8278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42">
              <a:extLst>
                <a:ext uri="{FF2B5EF4-FFF2-40B4-BE49-F238E27FC236}">
                  <a16:creationId xmlns:a16="http://schemas.microsoft.com/office/drawing/2014/main" id="{09E3D2A3-45DF-0944-B60C-9C0DA39F7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43">
              <a:extLst>
                <a:ext uri="{FF2B5EF4-FFF2-40B4-BE49-F238E27FC236}">
                  <a16:creationId xmlns:a16="http://schemas.microsoft.com/office/drawing/2014/main" id="{D1A767F2-DE3A-C043-9823-7065D8D0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44">
              <a:extLst>
                <a:ext uri="{FF2B5EF4-FFF2-40B4-BE49-F238E27FC236}">
                  <a16:creationId xmlns:a16="http://schemas.microsoft.com/office/drawing/2014/main" id="{1365767E-9879-3B43-8C33-0251CACEF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45">
              <a:extLst>
                <a:ext uri="{FF2B5EF4-FFF2-40B4-BE49-F238E27FC236}">
                  <a16:creationId xmlns:a16="http://schemas.microsoft.com/office/drawing/2014/main" id="{2CC3B13E-5E58-1545-A880-BA7A3EF6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46">
              <a:extLst>
                <a:ext uri="{FF2B5EF4-FFF2-40B4-BE49-F238E27FC236}">
                  <a16:creationId xmlns:a16="http://schemas.microsoft.com/office/drawing/2014/main" id="{18705215-479A-2D4C-AB69-BFC9C4C0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47">
              <a:extLst>
                <a:ext uri="{FF2B5EF4-FFF2-40B4-BE49-F238E27FC236}">
                  <a16:creationId xmlns:a16="http://schemas.microsoft.com/office/drawing/2014/main" id="{45219B33-F169-BB41-9BFE-7EC94AD6A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48">
              <a:extLst>
                <a:ext uri="{FF2B5EF4-FFF2-40B4-BE49-F238E27FC236}">
                  <a16:creationId xmlns:a16="http://schemas.microsoft.com/office/drawing/2014/main" id="{885308A3-3A50-B14A-8C3F-37598930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926EC765-2DBF-714A-99F3-1763F84E70E8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C80D8F76-89FB-BD47-A0F3-574F49697CAB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3D0AE5F8-C17A-D442-8CF1-45E0DDC650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9AECCE95-130A-1A48-9AC1-40A3A9A480D7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55" name="Freeform 290">
              <a:extLst>
                <a:ext uri="{FF2B5EF4-FFF2-40B4-BE49-F238E27FC236}">
                  <a16:creationId xmlns:a16="http://schemas.microsoft.com/office/drawing/2014/main" id="{BDFC4157-BB8C-404A-9217-461CA55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A965E53D-A0BB-A24B-8E94-D057EE9C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92">
              <a:extLst>
                <a:ext uri="{FF2B5EF4-FFF2-40B4-BE49-F238E27FC236}">
                  <a16:creationId xmlns:a16="http://schemas.microsoft.com/office/drawing/2014/main" id="{E6C18AF3-C9AA-0D48-B13D-C72A051A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93">
              <a:extLst>
                <a:ext uri="{FF2B5EF4-FFF2-40B4-BE49-F238E27FC236}">
                  <a16:creationId xmlns:a16="http://schemas.microsoft.com/office/drawing/2014/main" id="{00CC79A6-4C87-9347-9E05-49B912D3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94">
              <a:extLst>
                <a:ext uri="{FF2B5EF4-FFF2-40B4-BE49-F238E27FC236}">
                  <a16:creationId xmlns:a16="http://schemas.microsoft.com/office/drawing/2014/main" id="{1666723D-3BA3-A34C-BE63-52FB5FD5D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95">
              <a:extLst>
                <a:ext uri="{FF2B5EF4-FFF2-40B4-BE49-F238E27FC236}">
                  <a16:creationId xmlns:a16="http://schemas.microsoft.com/office/drawing/2014/main" id="{6BF79E12-CC7B-D745-9C9C-0CF74B5D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DDE921B6-D216-A845-AAB1-F2BD990C1CAC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62" name="Freeform 248">
              <a:extLst>
                <a:ext uri="{FF2B5EF4-FFF2-40B4-BE49-F238E27FC236}">
                  <a16:creationId xmlns:a16="http://schemas.microsoft.com/office/drawing/2014/main" id="{9207D37A-22ED-C54F-B858-3E5D2E4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249">
              <a:extLst>
                <a:ext uri="{FF2B5EF4-FFF2-40B4-BE49-F238E27FC236}">
                  <a16:creationId xmlns:a16="http://schemas.microsoft.com/office/drawing/2014/main" id="{005C7CB6-DF5C-274E-8958-4F493D30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250">
              <a:extLst>
                <a:ext uri="{FF2B5EF4-FFF2-40B4-BE49-F238E27FC236}">
                  <a16:creationId xmlns:a16="http://schemas.microsoft.com/office/drawing/2014/main" id="{E02509FA-13D6-B446-9307-EAC58AC8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8C65CF85-BDEF-154C-AF97-2EE7D494F96C}"/>
              </a:ext>
            </a:extLst>
          </p:cNvPr>
          <p:cNvGrpSpPr/>
          <p:nvPr/>
        </p:nvGrpSpPr>
        <p:grpSpPr>
          <a:xfrm>
            <a:off x="15016783" y="4918812"/>
            <a:ext cx="765221" cy="833412"/>
            <a:chOff x="10833756" y="5162085"/>
            <a:chExt cx="559761" cy="609643"/>
          </a:xfrm>
        </p:grpSpPr>
        <p:sp>
          <p:nvSpPr>
            <p:cNvPr id="166" name="Freeform 233">
              <a:extLst>
                <a:ext uri="{FF2B5EF4-FFF2-40B4-BE49-F238E27FC236}">
                  <a16:creationId xmlns:a16="http://schemas.microsoft.com/office/drawing/2014/main" id="{5412A1D3-3374-3B43-BF4E-44128262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234">
              <a:extLst>
                <a:ext uri="{FF2B5EF4-FFF2-40B4-BE49-F238E27FC236}">
                  <a16:creationId xmlns:a16="http://schemas.microsoft.com/office/drawing/2014/main" id="{E66C1A7B-DE38-EF43-8FE7-12B35AF2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235">
              <a:extLst>
                <a:ext uri="{FF2B5EF4-FFF2-40B4-BE49-F238E27FC236}">
                  <a16:creationId xmlns:a16="http://schemas.microsoft.com/office/drawing/2014/main" id="{2FB76235-16EF-814A-A158-318E5548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236">
              <a:extLst>
                <a:ext uri="{FF2B5EF4-FFF2-40B4-BE49-F238E27FC236}">
                  <a16:creationId xmlns:a16="http://schemas.microsoft.com/office/drawing/2014/main" id="{69ED668F-55FE-1E4D-8F18-958287E7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37">
              <a:extLst>
                <a:ext uri="{FF2B5EF4-FFF2-40B4-BE49-F238E27FC236}">
                  <a16:creationId xmlns:a16="http://schemas.microsoft.com/office/drawing/2014/main" id="{431874A5-6D80-114A-82DD-65516372D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38">
              <a:extLst>
                <a:ext uri="{FF2B5EF4-FFF2-40B4-BE49-F238E27FC236}">
                  <a16:creationId xmlns:a16="http://schemas.microsoft.com/office/drawing/2014/main" id="{758BC336-F12A-184B-AF26-713CF150C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39">
              <a:extLst>
                <a:ext uri="{FF2B5EF4-FFF2-40B4-BE49-F238E27FC236}">
                  <a16:creationId xmlns:a16="http://schemas.microsoft.com/office/drawing/2014/main" id="{12771342-337F-314B-9BB7-BB3CD5CA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40">
              <a:extLst>
                <a:ext uri="{FF2B5EF4-FFF2-40B4-BE49-F238E27FC236}">
                  <a16:creationId xmlns:a16="http://schemas.microsoft.com/office/drawing/2014/main" id="{8CA9724B-80AD-8D43-A4E0-09FA9EFEC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9650F5DB-0A03-914A-AE5D-E83AC1701648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40EA7A36-53FB-7448-8CFE-7E2B84FEBD6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56B8CA3E-1995-2844-88DF-5B355421E51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FF3B9EF2-BA25-5D4B-9F4C-62A1434CBE3D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D5A05F18-13F2-8A45-BE3A-A15072A9D24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9" name="Rectangle 40">
              <a:extLst>
                <a:ext uri="{FF2B5EF4-FFF2-40B4-BE49-F238E27FC236}">
                  <a16:creationId xmlns:a16="http://schemas.microsoft.com/office/drawing/2014/main" id="{FE2740A3-D3D1-F643-B07A-06D6F463271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A8F6237A-50C2-464B-AD17-0FF74D6CB815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ACD36A32-AA53-5242-963D-4268E80155A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DB253B4B-A71D-EB4A-BD59-B5C7A58B286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4F015DFE-2606-964B-A1CC-AFE44726A6A7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734068B0-BF48-5C4D-81BF-9E14530093F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3D17439A-236F-D745-91D9-01E0A0DFE7B0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6" name="Freeform 225">
            <a:extLst>
              <a:ext uri="{FF2B5EF4-FFF2-40B4-BE49-F238E27FC236}">
                <a16:creationId xmlns:a16="http://schemas.microsoft.com/office/drawing/2014/main" id="{09A87EF7-4E9B-0C4C-8199-1A643645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033" y="5683398"/>
            <a:ext cx="4378751" cy="4388228"/>
          </a:xfrm>
          <a:custGeom>
            <a:avLst/>
            <a:gdLst>
              <a:gd name="T0" fmla="*/ 4075 w 4076"/>
              <a:gd name="T1" fmla="*/ 2042 h 4084"/>
              <a:gd name="T2" fmla="*/ 4075 w 4076"/>
              <a:gd name="T3" fmla="*/ 2042 h 4084"/>
              <a:gd name="T4" fmla="*/ 2032 w 4076"/>
              <a:gd name="T5" fmla="*/ 4083 h 4084"/>
              <a:gd name="T6" fmla="*/ 0 w 4076"/>
              <a:gd name="T7" fmla="*/ 2042 h 4084"/>
              <a:gd name="T8" fmla="*/ 2032 w 4076"/>
              <a:gd name="T9" fmla="*/ 0 h 4084"/>
              <a:gd name="T10" fmla="*/ 4075 w 4076"/>
              <a:gd name="T11" fmla="*/ 2042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6" h="4084">
                <a:moveTo>
                  <a:pt x="4075" y="2042"/>
                </a:moveTo>
                <a:lnTo>
                  <a:pt x="4075" y="2042"/>
                </a:lnTo>
                <a:cubicBezTo>
                  <a:pt x="4075" y="3171"/>
                  <a:pt x="3162" y="4083"/>
                  <a:pt x="2032" y="4083"/>
                </a:cubicBezTo>
                <a:cubicBezTo>
                  <a:pt x="913" y="4083"/>
                  <a:pt x="0" y="3171"/>
                  <a:pt x="0" y="2042"/>
                </a:cubicBezTo>
                <a:cubicBezTo>
                  <a:pt x="0" y="913"/>
                  <a:pt x="913" y="0"/>
                  <a:pt x="2032" y="0"/>
                </a:cubicBezTo>
                <a:cubicBezTo>
                  <a:pt x="3162" y="0"/>
                  <a:pt x="4075" y="913"/>
                  <a:pt x="4075" y="20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26">
            <a:extLst>
              <a:ext uri="{FF2B5EF4-FFF2-40B4-BE49-F238E27FC236}">
                <a16:creationId xmlns:a16="http://schemas.microsoft.com/office/drawing/2014/main" id="{14E834B4-CD4B-EA45-841F-E148E7C1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190" y="6053033"/>
            <a:ext cx="3658437" cy="3648959"/>
          </a:xfrm>
          <a:custGeom>
            <a:avLst/>
            <a:gdLst>
              <a:gd name="T0" fmla="*/ 3405 w 3406"/>
              <a:gd name="T1" fmla="*/ 1698 h 3397"/>
              <a:gd name="T2" fmla="*/ 3405 w 3406"/>
              <a:gd name="T3" fmla="*/ 1698 h 3397"/>
              <a:gd name="T4" fmla="*/ 1697 w 3406"/>
              <a:gd name="T5" fmla="*/ 3396 h 3397"/>
              <a:gd name="T6" fmla="*/ 0 w 3406"/>
              <a:gd name="T7" fmla="*/ 1698 h 3397"/>
              <a:gd name="T8" fmla="*/ 1697 w 3406"/>
              <a:gd name="T9" fmla="*/ 0 h 3397"/>
              <a:gd name="T10" fmla="*/ 3405 w 3406"/>
              <a:gd name="T11" fmla="*/ 1698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6" h="3397">
                <a:moveTo>
                  <a:pt x="3405" y="1698"/>
                </a:moveTo>
                <a:lnTo>
                  <a:pt x="3405" y="1698"/>
                </a:lnTo>
                <a:cubicBezTo>
                  <a:pt x="3405" y="2637"/>
                  <a:pt x="2637" y="3396"/>
                  <a:pt x="1697" y="3396"/>
                </a:cubicBezTo>
                <a:cubicBezTo>
                  <a:pt x="768" y="3396"/>
                  <a:pt x="0" y="2637"/>
                  <a:pt x="0" y="1698"/>
                </a:cubicBezTo>
                <a:cubicBezTo>
                  <a:pt x="0" y="758"/>
                  <a:pt x="768" y="0"/>
                  <a:pt x="1697" y="0"/>
                </a:cubicBezTo>
                <a:cubicBezTo>
                  <a:pt x="2637" y="0"/>
                  <a:pt x="3405" y="758"/>
                  <a:pt x="3405" y="16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27">
            <a:extLst>
              <a:ext uri="{FF2B5EF4-FFF2-40B4-BE49-F238E27FC236}">
                <a16:creationId xmlns:a16="http://schemas.microsoft.com/office/drawing/2014/main" id="{5C989D97-9CD3-D04D-938A-7A5998CA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870" y="6403712"/>
            <a:ext cx="2952341" cy="2952341"/>
          </a:xfrm>
          <a:custGeom>
            <a:avLst/>
            <a:gdLst>
              <a:gd name="T0" fmla="*/ 2746 w 2747"/>
              <a:gd name="T1" fmla="*/ 1373 h 2747"/>
              <a:gd name="T2" fmla="*/ 2746 w 2747"/>
              <a:gd name="T3" fmla="*/ 1373 h 2747"/>
              <a:gd name="T4" fmla="*/ 1372 w 2747"/>
              <a:gd name="T5" fmla="*/ 2746 h 2747"/>
              <a:gd name="T6" fmla="*/ 0 w 2747"/>
              <a:gd name="T7" fmla="*/ 1373 h 2747"/>
              <a:gd name="T8" fmla="*/ 1372 w 2747"/>
              <a:gd name="T9" fmla="*/ 0 h 2747"/>
              <a:gd name="T10" fmla="*/ 2746 w 2747"/>
              <a:gd name="T11" fmla="*/ 1373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7" h="2747">
                <a:moveTo>
                  <a:pt x="2746" y="1373"/>
                </a:moveTo>
                <a:lnTo>
                  <a:pt x="2746" y="1373"/>
                </a:lnTo>
                <a:cubicBezTo>
                  <a:pt x="2746" y="2132"/>
                  <a:pt x="2131" y="2746"/>
                  <a:pt x="1372" y="2746"/>
                </a:cubicBezTo>
                <a:cubicBezTo>
                  <a:pt x="614" y="2746"/>
                  <a:pt x="0" y="2132"/>
                  <a:pt x="0" y="1373"/>
                </a:cubicBezTo>
                <a:cubicBezTo>
                  <a:pt x="0" y="614"/>
                  <a:pt x="614" y="0"/>
                  <a:pt x="1372" y="0"/>
                </a:cubicBezTo>
                <a:cubicBezTo>
                  <a:pt x="2131" y="0"/>
                  <a:pt x="2746" y="614"/>
                  <a:pt x="2746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28">
            <a:extLst>
              <a:ext uri="{FF2B5EF4-FFF2-40B4-BE49-F238E27FC236}">
                <a16:creationId xmlns:a16="http://schemas.microsoft.com/office/drawing/2014/main" id="{4FC17F57-9A51-3F47-86E0-77E70485C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371" y="6830214"/>
            <a:ext cx="2104075" cy="2099337"/>
          </a:xfrm>
          <a:custGeom>
            <a:avLst/>
            <a:gdLst>
              <a:gd name="T0" fmla="*/ 1959 w 1960"/>
              <a:gd name="T1" fmla="*/ 976 h 1952"/>
              <a:gd name="T2" fmla="*/ 1959 w 1960"/>
              <a:gd name="T3" fmla="*/ 976 h 1952"/>
              <a:gd name="T4" fmla="*/ 974 w 1960"/>
              <a:gd name="T5" fmla="*/ 1951 h 1952"/>
              <a:gd name="T6" fmla="*/ 0 w 1960"/>
              <a:gd name="T7" fmla="*/ 976 h 1952"/>
              <a:gd name="T8" fmla="*/ 974 w 1960"/>
              <a:gd name="T9" fmla="*/ 0 h 1952"/>
              <a:gd name="T10" fmla="*/ 1959 w 1960"/>
              <a:gd name="T11" fmla="*/ 976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0" h="1952">
                <a:moveTo>
                  <a:pt x="1959" y="976"/>
                </a:moveTo>
                <a:lnTo>
                  <a:pt x="1959" y="976"/>
                </a:lnTo>
                <a:cubicBezTo>
                  <a:pt x="1959" y="1518"/>
                  <a:pt x="1517" y="1951"/>
                  <a:pt x="974" y="1951"/>
                </a:cubicBezTo>
                <a:cubicBezTo>
                  <a:pt x="442" y="1951"/>
                  <a:pt x="0" y="1518"/>
                  <a:pt x="0" y="976"/>
                </a:cubicBezTo>
                <a:cubicBezTo>
                  <a:pt x="0" y="433"/>
                  <a:pt x="442" y="0"/>
                  <a:pt x="974" y="0"/>
                </a:cubicBezTo>
                <a:cubicBezTo>
                  <a:pt x="1517" y="0"/>
                  <a:pt x="1959" y="433"/>
                  <a:pt x="1959" y="9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29">
            <a:extLst>
              <a:ext uri="{FF2B5EF4-FFF2-40B4-BE49-F238E27FC236}">
                <a16:creationId xmlns:a16="http://schemas.microsoft.com/office/drawing/2014/main" id="{62BE35B5-B59E-AC4E-8C7D-616237C8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989" y="9701991"/>
            <a:ext cx="2416843" cy="729792"/>
          </a:xfrm>
          <a:custGeom>
            <a:avLst/>
            <a:gdLst>
              <a:gd name="T0" fmla="*/ 2249 w 2250"/>
              <a:gd name="T1" fmla="*/ 678 h 679"/>
              <a:gd name="T2" fmla="*/ 0 w 2250"/>
              <a:gd name="T3" fmla="*/ 678 h 679"/>
              <a:gd name="T4" fmla="*/ 0 w 2250"/>
              <a:gd name="T5" fmla="*/ 0 h 679"/>
              <a:gd name="T6" fmla="*/ 2249 w 2250"/>
              <a:gd name="T7" fmla="*/ 0 h 679"/>
              <a:gd name="T8" fmla="*/ 2249 w 2250"/>
              <a:gd name="T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0" h="679">
                <a:moveTo>
                  <a:pt x="2249" y="678"/>
                </a:moveTo>
                <a:lnTo>
                  <a:pt x="0" y="678"/>
                </a:lnTo>
                <a:lnTo>
                  <a:pt x="0" y="0"/>
                </a:lnTo>
                <a:lnTo>
                  <a:pt x="2249" y="0"/>
                </a:lnTo>
                <a:lnTo>
                  <a:pt x="2249" y="6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30">
            <a:extLst>
              <a:ext uri="{FF2B5EF4-FFF2-40B4-BE49-F238E27FC236}">
                <a16:creationId xmlns:a16="http://schemas.microsoft.com/office/drawing/2014/main" id="{6A56D26A-5BA5-3A48-8787-B9147BAE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989" y="10663991"/>
            <a:ext cx="2416843" cy="303290"/>
          </a:xfrm>
          <a:custGeom>
            <a:avLst/>
            <a:gdLst>
              <a:gd name="T0" fmla="*/ 2104 w 2250"/>
              <a:gd name="T1" fmla="*/ 280 h 281"/>
              <a:gd name="T2" fmla="*/ 2104 w 2250"/>
              <a:gd name="T3" fmla="*/ 280 h 281"/>
              <a:gd name="T4" fmla="*/ 145 w 2250"/>
              <a:gd name="T5" fmla="*/ 280 h 281"/>
              <a:gd name="T6" fmla="*/ 0 w 2250"/>
              <a:gd name="T7" fmla="*/ 144 h 281"/>
              <a:gd name="T8" fmla="*/ 0 w 2250"/>
              <a:gd name="T9" fmla="*/ 144 h 281"/>
              <a:gd name="T10" fmla="*/ 145 w 2250"/>
              <a:gd name="T11" fmla="*/ 0 h 281"/>
              <a:gd name="T12" fmla="*/ 2104 w 2250"/>
              <a:gd name="T13" fmla="*/ 0 h 281"/>
              <a:gd name="T14" fmla="*/ 2249 w 2250"/>
              <a:gd name="T15" fmla="*/ 144 h 281"/>
              <a:gd name="T16" fmla="*/ 2249 w 2250"/>
              <a:gd name="T17" fmla="*/ 144 h 281"/>
              <a:gd name="T18" fmla="*/ 2104 w 2250"/>
              <a:gd name="T1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0" h="281">
                <a:moveTo>
                  <a:pt x="2104" y="280"/>
                </a:moveTo>
                <a:lnTo>
                  <a:pt x="2104" y="280"/>
                </a:lnTo>
                <a:cubicBezTo>
                  <a:pt x="145" y="280"/>
                  <a:pt x="145" y="280"/>
                  <a:pt x="145" y="280"/>
                </a:cubicBezTo>
                <a:cubicBezTo>
                  <a:pt x="63" y="280"/>
                  <a:pt x="0" y="216"/>
                  <a:pt x="0" y="144"/>
                </a:cubicBezTo>
                <a:lnTo>
                  <a:pt x="0" y="144"/>
                </a:lnTo>
                <a:cubicBezTo>
                  <a:pt x="0" y="63"/>
                  <a:pt x="63" y="0"/>
                  <a:pt x="145" y="0"/>
                </a:cubicBezTo>
                <a:cubicBezTo>
                  <a:pt x="2104" y="0"/>
                  <a:pt x="2104" y="0"/>
                  <a:pt x="2104" y="0"/>
                </a:cubicBezTo>
                <a:cubicBezTo>
                  <a:pt x="2186" y="0"/>
                  <a:pt x="2249" y="63"/>
                  <a:pt x="2249" y="144"/>
                </a:cubicBezTo>
                <a:lnTo>
                  <a:pt x="2249" y="144"/>
                </a:lnTo>
                <a:cubicBezTo>
                  <a:pt x="2249" y="216"/>
                  <a:pt x="2186" y="280"/>
                  <a:pt x="2104" y="2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31">
            <a:extLst>
              <a:ext uri="{FF2B5EF4-FFF2-40B4-BE49-F238E27FC236}">
                <a16:creationId xmlns:a16="http://schemas.microsoft.com/office/drawing/2014/main" id="{38E4EA02-14AC-5341-B600-C1E74092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989" y="11071537"/>
            <a:ext cx="2416843" cy="312768"/>
          </a:xfrm>
          <a:custGeom>
            <a:avLst/>
            <a:gdLst>
              <a:gd name="T0" fmla="*/ 2104 w 2250"/>
              <a:gd name="T1" fmla="*/ 289 h 290"/>
              <a:gd name="T2" fmla="*/ 2104 w 2250"/>
              <a:gd name="T3" fmla="*/ 289 h 290"/>
              <a:gd name="T4" fmla="*/ 145 w 2250"/>
              <a:gd name="T5" fmla="*/ 289 h 290"/>
              <a:gd name="T6" fmla="*/ 0 w 2250"/>
              <a:gd name="T7" fmla="*/ 145 h 290"/>
              <a:gd name="T8" fmla="*/ 0 w 2250"/>
              <a:gd name="T9" fmla="*/ 145 h 290"/>
              <a:gd name="T10" fmla="*/ 145 w 2250"/>
              <a:gd name="T11" fmla="*/ 0 h 290"/>
              <a:gd name="T12" fmla="*/ 2104 w 2250"/>
              <a:gd name="T13" fmla="*/ 0 h 290"/>
              <a:gd name="T14" fmla="*/ 2249 w 2250"/>
              <a:gd name="T15" fmla="*/ 145 h 290"/>
              <a:gd name="T16" fmla="*/ 2249 w 2250"/>
              <a:gd name="T17" fmla="*/ 145 h 290"/>
              <a:gd name="T18" fmla="*/ 2104 w 2250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0" h="290">
                <a:moveTo>
                  <a:pt x="2104" y="289"/>
                </a:moveTo>
                <a:lnTo>
                  <a:pt x="2104" y="289"/>
                </a:lnTo>
                <a:cubicBezTo>
                  <a:pt x="145" y="289"/>
                  <a:pt x="145" y="289"/>
                  <a:pt x="145" y="289"/>
                </a:cubicBezTo>
                <a:cubicBezTo>
                  <a:pt x="63" y="289"/>
                  <a:pt x="0" y="226"/>
                  <a:pt x="0" y="145"/>
                </a:cubicBezTo>
                <a:lnTo>
                  <a:pt x="0" y="145"/>
                </a:lnTo>
                <a:cubicBezTo>
                  <a:pt x="0" y="64"/>
                  <a:pt x="63" y="0"/>
                  <a:pt x="145" y="0"/>
                </a:cubicBezTo>
                <a:cubicBezTo>
                  <a:pt x="2104" y="0"/>
                  <a:pt x="2104" y="0"/>
                  <a:pt x="2104" y="0"/>
                </a:cubicBezTo>
                <a:cubicBezTo>
                  <a:pt x="2186" y="0"/>
                  <a:pt x="2249" y="64"/>
                  <a:pt x="2249" y="145"/>
                </a:cubicBezTo>
                <a:lnTo>
                  <a:pt x="2249" y="145"/>
                </a:lnTo>
                <a:cubicBezTo>
                  <a:pt x="2249" y="226"/>
                  <a:pt x="2186" y="289"/>
                  <a:pt x="2104" y="2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32">
            <a:extLst>
              <a:ext uri="{FF2B5EF4-FFF2-40B4-BE49-F238E27FC236}">
                <a16:creationId xmlns:a16="http://schemas.microsoft.com/office/drawing/2014/main" id="{20EAC586-147C-1242-BBA0-2436F94F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989" y="11479083"/>
            <a:ext cx="2416843" cy="312768"/>
          </a:xfrm>
          <a:custGeom>
            <a:avLst/>
            <a:gdLst>
              <a:gd name="T0" fmla="*/ 2104 w 2250"/>
              <a:gd name="T1" fmla="*/ 289 h 290"/>
              <a:gd name="T2" fmla="*/ 2104 w 2250"/>
              <a:gd name="T3" fmla="*/ 289 h 290"/>
              <a:gd name="T4" fmla="*/ 145 w 2250"/>
              <a:gd name="T5" fmla="*/ 289 h 290"/>
              <a:gd name="T6" fmla="*/ 0 w 2250"/>
              <a:gd name="T7" fmla="*/ 144 h 290"/>
              <a:gd name="T8" fmla="*/ 0 w 2250"/>
              <a:gd name="T9" fmla="*/ 144 h 290"/>
              <a:gd name="T10" fmla="*/ 145 w 2250"/>
              <a:gd name="T11" fmla="*/ 0 h 290"/>
              <a:gd name="T12" fmla="*/ 2104 w 2250"/>
              <a:gd name="T13" fmla="*/ 0 h 290"/>
              <a:gd name="T14" fmla="*/ 2249 w 2250"/>
              <a:gd name="T15" fmla="*/ 144 h 290"/>
              <a:gd name="T16" fmla="*/ 2249 w 2250"/>
              <a:gd name="T17" fmla="*/ 144 h 290"/>
              <a:gd name="T18" fmla="*/ 2104 w 2250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0" h="290">
                <a:moveTo>
                  <a:pt x="2104" y="289"/>
                </a:moveTo>
                <a:lnTo>
                  <a:pt x="2104" y="289"/>
                </a:lnTo>
                <a:cubicBezTo>
                  <a:pt x="145" y="289"/>
                  <a:pt x="145" y="289"/>
                  <a:pt x="145" y="289"/>
                </a:cubicBezTo>
                <a:cubicBezTo>
                  <a:pt x="63" y="289"/>
                  <a:pt x="0" y="226"/>
                  <a:pt x="0" y="144"/>
                </a:cubicBezTo>
                <a:lnTo>
                  <a:pt x="0" y="144"/>
                </a:lnTo>
                <a:cubicBezTo>
                  <a:pt x="0" y="63"/>
                  <a:pt x="63" y="0"/>
                  <a:pt x="145" y="0"/>
                </a:cubicBezTo>
                <a:cubicBezTo>
                  <a:pt x="2104" y="0"/>
                  <a:pt x="2104" y="0"/>
                  <a:pt x="2104" y="0"/>
                </a:cubicBezTo>
                <a:cubicBezTo>
                  <a:pt x="2186" y="0"/>
                  <a:pt x="2249" y="63"/>
                  <a:pt x="2249" y="144"/>
                </a:cubicBezTo>
                <a:lnTo>
                  <a:pt x="2249" y="144"/>
                </a:lnTo>
                <a:cubicBezTo>
                  <a:pt x="2249" y="226"/>
                  <a:pt x="2186" y="289"/>
                  <a:pt x="2104" y="2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Line 233">
            <a:extLst>
              <a:ext uri="{FF2B5EF4-FFF2-40B4-BE49-F238E27FC236}">
                <a16:creationId xmlns:a16="http://schemas.microsoft.com/office/drawing/2014/main" id="{DEF6F2B1-5A7A-8443-A2A9-1EB587B0D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3306" y="7877514"/>
            <a:ext cx="3563659" cy="4737"/>
          </a:xfrm>
          <a:prstGeom prst="line">
            <a:avLst/>
          </a:pr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Freeform 234">
            <a:extLst>
              <a:ext uri="{FF2B5EF4-FFF2-40B4-BE49-F238E27FC236}">
                <a16:creationId xmlns:a16="http://schemas.microsoft.com/office/drawing/2014/main" id="{3ED2AA4B-152E-6749-8C3D-3A8EF055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671" y="7664261"/>
            <a:ext cx="516539" cy="426502"/>
          </a:xfrm>
          <a:custGeom>
            <a:avLst/>
            <a:gdLst>
              <a:gd name="T0" fmla="*/ 0 w 480"/>
              <a:gd name="T1" fmla="*/ 199 h 398"/>
              <a:gd name="T2" fmla="*/ 479 w 480"/>
              <a:gd name="T3" fmla="*/ 397 h 398"/>
              <a:gd name="T4" fmla="*/ 371 w 480"/>
              <a:gd name="T5" fmla="*/ 199 h 398"/>
              <a:gd name="T6" fmla="*/ 479 w 480"/>
              <a:gd name="T7" fmla="*/ 0 h 398"/>
              <a:gd name="T8" fmla="*/ 0 w 480"/>
              <a:gd name="T9" fmla="*/ 19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398">
                <a:moveTo>
                  <a:pt x="0" y="199"/>
                </a:moveTo>
                <a:lnTo>
                  <a:pt x="479" y="397"/>
                </a:lnTo>
                <a:lnTo>
                  <a:pt x="371" y="199"/>
                </a:lnTo>
                <a:lnTo>
                  <a:pt x="479" y="0"/>
                </a:lnTo>
                <a:lnTo>
                  <a:pt x="0" y="19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35">
            <a:extLst>
              <a:ext uri="{FF2B5EF4-FFF2-40B4-BE49-F238E27FC236}">
                <a16:creationId xmlns:a16="http://schemas.microsoft.com/office/drawing/2014/main" id="{F82D61CC-41B7-FC48-9C12-BD1A4370B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357" y="7654783"/>
            <a:ext cx="739270" cy="445457"/>
          </a:xfrm>
          <a:custGeom>
            <a:avLst/>
            <a:gdLst>
              <a:gd name="T0" fmla="*/ 0 w 688"/>
              <a:gd name="T1" fmla="*/ 189 h 416"/>
              <a:gd name="T2" fmla="*/ 307 w 688"/>
              <a:gd name="T3" fmla="*/ 0 h 416"/>
              <a:gd name="T4" fmla="*/ 687 w 688"/>
              <a:gd name="T5" fmla="*/ 0 h 416"/>
              <a:gd name="T6" fmla="*/ 479 w 688"/>
              <a:gd name="T7" fmla="*/ 208 h 416"/>
              <a:gd name="T8" fmla="*/ 687 w 688"/>
              <a:gd name="T9" fmla="*/ 415 h 416"/>
              <a:gd name="T10" fmla="*/ 307 w 688"/>
              <a:gd name="T11" fmla="*/ 415 h 416"/>
              <a:gd name="T12" fmla="*/ 0 w 688"/>
              <a:gd name="T13" fmla="*/ 226 h 416"/>
              <a:gd name="T14" fmla="*/ 0 w 688"/>
              <a:gd name="T15" fmla="*/ 18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8" h="416">
                <a:moveTo>
                  <a:pt x="0" y="189"/>
                </a:moveTo>
                <a:lnTo>
                  <a:pt x="307" y="0"/>
                </a:lnTo>
                <a:lnTo>
                  <a:pt x="687" y="0"/>
                </a:lnTo>
                <a:lnTo>
                  <a:pt x="479" y="208"/>
                </a:lnTo>
                <a:lnTo>
                  <a:pt x="687" y="415"/>
                </a:lnTo>
                <a:lnTo>
                  <a:pt x="307" y="415"/>
                </a:lnTo>
                <a:lnTo>
                  <a:pt x="0" y="226"/>
                </a:lnTo>
                <a:lnTo>
                  <a:pt x="0" y="18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36">
            <a:extLst>
              <a:ext uri="{FF2B5EF4-FFF2-40B4-BE49-F238E27FC236}">
                <a16:creationId xmlns:a16="http://schemas.microsoft.com/office/drawing/2014/main" id="{15515859-EC2D-1448-A23F-8A1DC2463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5760" y="4868306"/>
            <a:ext cx="90038" cy="672925"/>
          </a:xfrm>
          <a:custGeom>
            <a:avLst/>
            <a:gdLst>
              <a:gd name="T0" fmla="*/ 36 w 83"/>
              <a:gd name="T1" fmla="*/ 624 h 625"/>
              <a:gd name="T2" fmla="*/ 36 w 83"/>
              <a:gd name="T3" fmla="*/ 624 h 625"/>
              <a:gd name="T4" fmla="*/ 0 w 83"/>
              <a:gd name="T5" fmla="*/ 588 h 625"/>
              <a:gd name="T6" fmla="*/ 0 w 83"/>
              <a:gd name="T7" fmla="*/ 46 h 625"/>
              <a:gd name="T8" fmla="*/ 36 w 83"/>
              <a:gd name="T9" fmla="*/ 0 h 625"/>
              <a:gd name="T10" fmla="*/ 82 w 83"/>
              <a:gd name="T11" fmla="*/ 46 h 625"/>
              <a:gd name="T12" fmla="*/ 82 w 83"/>
              <a:gd name="T13" fmla="*/ 588 h 625"/>
              <a:gd name="T14" fmla="*/ 36 w 83"/>
              <a:gd name="T1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625">
                <a:moveTo>
                  <a:pt x="36" y="624"/>
                </a:moveTo>
                <a:lnTo>
                  <a:pt x="36" y="624"/>
                </a:lnTo>
                <a:cubicBezTo>
                  <a:pt x="19" y="624"/>
                  <a:pt x="0" y="606"/>
                  <a:pt x="0" y="58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9" y="0"/>
                  <a:pt x="36" y="0"/>
                </a:cubicBezTo>
                <a:cubicBezTo>
                  <a:pt x="64" y="0"/>
                  <a:pt x="82" y="19"/>
                  <a:pt x="82" y="46"/>
                </a:cubicBezTo>
                <a:cubicBezTo>
                  <a:pt x="82" y="588"/>
                  <a:pt x="82" y="588"/>
                  <a:pt x="82" y="588"/>
                </a:cubicBezTo>
                <a:cubicBezTo>
                  <a:pt x="82" y="606"/>
                  <a:pt x="64" y="624"/>
                  <a:pt x="36" y="624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37">
            <a:extLst>
              <a:ext uri="{FF2B5EF4-FFF2-40B4-BE49-F238E27FC236}">
                <a16:creationId xmlns:a16="http://schemas.microsoft.com/office/drawing/2014/main" id="{373B225B-83A9-A34A-A8CD-F08FF9D6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470" y="7924903"/>
            <a:ext cx="682403" cy="99516"/>
          </a:xfrm>
          <a:custGeom>
            <a:avLst/>
            <a:gdLst>
              <a:gd name="T0" fmla="*/ 588 w 634"/>
              <a:gd name="T1" fmla="*/ 90 h 91"/>
              <a:gd name="T2" fmla="*/ 588 w 634"/>
              <a:gd name="T3" fmla="*/ 90 h 91"/>
              <a:gd name="T4" fmla="*/ 46 w 634"/>
              <a:gd name="T5" fmla="*/ 90 h 91"/>
              <a:gd name="T6" fmla="*/ 0 w 634"/>
              <a:gd name="T7" fmla="*/ 45 h 91"/>
              <a:gd name="T8" fmla="*/ 46 w 634"/>
              <a:gd name="T9" fmla="*/ 0 h 91"/>
              <a:gd name="T10" fmla="*/ 588 w 634"/>
              <a:gd name="T11" fmla="*/ 0 h 91"/>
              <a:gd name="T12" fmla="*/ 633 w 634"/>
              <a:gd name="T13" fmla="*/ 45 h 91"/>
              <a:gd name="T14" fmla="*/ 588 w 63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" h="91">
                <a:moveTo>
                  <a:pt x="588" y="90"/>
                </a:moveTo>
                <a:lnTo>
                  <a:pt x="588" y="90"/>
                </a:lnTo>
                <a:cubicBezTo>
                  <a:pt x="46" y="90"/>
                  <a:pt x="46" y="90"/>
                  <a:pt x="46" y="90"/>
                </a:cubicBezTo>
                <a:cubicBezTo>
                  <a:pt x="28" y="90"/>
                  <a:pt x="0" y="72"/>
                  <a:pt x="0" y="45"/>
                </a:cubicBezTo>
                <a:cubicBezTo>
                  <a:pt x="0" y="27"/>
                  <a:pt x="28" y="0"/>
                  <a:pt x="46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15" y="0"/>
                  <a:pt x="633" y="27"/>
                  <a:pt x="633" y="45"/>
                </a:cubicBezTo>
                <a:cubicBezTo>
                  <a:pt x="633" y="72"/>
                  <a:pt x="615" y="90"/>
                  <a:pt x="588" y="9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38">
            <a:extLst>
              <a:ext uri="{FF2B5EF4-FFF2-40B4-BE49-F238E27FC236}">
                <a16:creationId xmlns:a16="http://schemas.microsoft.com/office/drawing/2014/main" id="{E816011C-F55F-AD4C-8E44-D98A1D74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948" y="7924903"/>
            <a:ext cx="672925" cy="99516"/>
          </a:xfrm>
          <a:custGeom>
            <a:avLst/>
            <a:gdLst>
              <a:gd name="T0" fmla="*/ 587 w 624"/>
              <a:gd name="T1" fmla="*/ 90 h 91"/>
              <a:gd name="T2" fmla="*/ 587 w 624"/>
              <a:gd name="T3" fmla="*/ 90 h 91"/>
              <a:gd name="T4" fmla="*/ 45 w 624"/>
              <a:gd name="T5" fmla="*/ 90 h 91"/>
              <a:gd name="T6" fmla="*/ 0 w 624"/>
              <a:gd name="T7" fmla="*/ 45 h 91"/>
              <a:gd name="T8" fmla="*/ 45 w 624"/>
              <a:gd name="T9" fmla="*/ 0 h 91"/>
              <a:gd name="T10" fmla="*/ 587 w 624"/>
              <a:gd name="T11" fmla="*/ 0 h 91"/>
              <a:gd name="T12" fmla="*/ 623 w 624"/>
              <a:gd name="T13" fmla="*/ 45 h 91"/>
              <a:gd name="T14" fmla="*/ 587 w 62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4" h="91">
                <a:moveTo>
                  <a:pt x="587" y="90"/>
                </a:moveTo>
                <a:lnTo>
                  <a:pt x="587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05" y="0"/>
                  <a:pt x="623" y="27"/>
                  <a:pt x="623" y="45"/>
                </a:cubicBezTo>
                <a:cubicBezTo>
                  <a:pt x="623" y="72"/>
                  <a:pt x="605" y="90"/>
                  <a:pt x="587" y="9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39">
            <a:extLst>
              <a:ext uri="{FF2B5EF4-FFF2-40B4-BE49-F238E27FC236}">
                <a16:creationId xmlns:a16="http://schemas.microsoft.com/office/drawing/2014/main" id="{F7267A8B-A3E7-4144-985C-7EFDD5749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416" y="5763961"/>
            <a:ext cx="516542" cy="507062"/>
          </a:xfrm>
          <a:custGeom>
            <a:avLst/>
            <a:gdLst>
              <a:gd name="T0" fmla="*/ 45 w 480"/>
              <a:gd name="T1" fmla="*/ 470 h 471"/>
              <a:gd name="T2" fmla="*/ 45 w 480"/>
              <a:gd name="T3" fmla="*/ 470 h 471"/>
              <a:gd name="T4" fmla="*/ 18 w 480"/>
              <a:gd name="T5" fmla="*/ 461 h 471"/>
              <a:gd name="T6" fmla="*/ 18 w 480"/>
              <a:gd name="T7" fmla="*/ 397 h 471"/>
              <a:gd name="T8" fmla="*/ 397 w 480"/>
              <a:gd name="T9" fmla="*/ 18 h 471"/>
              <a:gd name="T10" fmla="*/ 461 w 480"/>
              <a:gd name="T11" fmla="*/ 18 h 471"/>
              <a:gd name="T12" fmla="*/ 461 w 480"/>
              <a:gd name="T13" fmla="*/ 81 h 471"/>
              <a:gd name="T14" fmla="*/ 81 w 480"/>
              <a:gd name="T15" fmla="*/ 461 h 471"/>
              <a:gd name="T16" fmla="*/ 45 w 480"/>
              <a:gd name="T1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71">
                <a:moveTo>
                  <a:pt x="45" y="470"/>
                </a:moveTo>
                <a:lnTo>
                  <a:pt x="45" y="470"/>
                </a:lnTo>
                <a:cubicBezTo>
                  <a:pt x="36" y="470"/>
                  <a:pt x="27" y="470"/>
                  <a:pt x="18" y="461"/>
                </a:cubicBezTo>
                <a:cubicBezTo>
                  <a:pt x="0" y="442"/>
                  <a:pt x="0" y="415"/>
                  <a:pt x="18" y="397"/>
                </a:cubicBezTo>
                <a:cubicBezTo>
                  <a:pt x="397" y="18"/>
                  <a:pt x="397" y="18"/>
                  <a:pt x="397" y="18"/>
                </a:cubicBezTo>
                <a:cubicBezTo>
                  <a:pt x="416" y="0"/>
                  <a:pt x="442" y="0"/>
                  <a:pt x="461" y="18"/>
                </a:cubicBezTo>
                <a:cubicBezTo>
                  <a:pt x="479" y="36"/>
                  <a:pt x="479" y="63"/>
                  <a:pt x="461" y="81"/>
                </a:cubicBezTo>
                <a:cubicBezTo>
                  <a:pt x="81" y="461"/>
                  <a:pt x="81" y="461"/>
                  <a:pt x="81" y="461"/>
                </a:cubicBezTo>
                <a:cubicBezTo>
                  <a:pt x="72" y="470"/>
                  <a:pt x="63" y="470"/>
                  <a:pt x="45" y="47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40">
            <a:extLst>
              <a:ext uri="{FF2B5EF4-FFF2-40B4-BE49-F238E27FC236}">
                <a16:creationId xmlns:a16="http://schemas.microsoft.com/office/drawing/2014/main" id="{B750AB30-8AEE-4C48-A4C5-E801DA15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600" y="9683036"/>
            <a:ext cx="516542" cy="507065"/>
          </a:xfrm>
          <a:custGeom>
            <a:avLst/>
            <a:gdLst>
              <a:gd name="T0" fmla="*/ 45 w 480"/>
              <a:gd name="T1" fmla="*/ 470 h 471"/>
              <a:gd name="T2" fmla="*/ 45 w 480"/>
              <a:gd name="T3" fmla="*/ 470 h 471"/>
              <a:gd name="T4" fmla="*/ 18 w 480"/>
              <a:gd name="T5" fmla="*/ 461 h 471"/>
              <a:gd name="T6" fmla="*/ 18 w 480"/>
              <a:gd name="T7" fmla="*/ 398 h 471"/>
              <a:gd name="T8" fmla="*/ 398 w 480"/>
              <a:gd name="T9" fmla="*/ 18 h 471"/>
              <a:gd name="T10" fmla="*/ 461 w 480"/>
              <a:gd name="T11" fmla="*/ 18 h 471"/>
              <a:gd name="T12" fmla="*/ 461 w 480"/>
              <a:gd name="T13" fmla="*/ 81 h 471"/>
              <a:gd name="T14" fmla="*/ 82 w 480"/>
              <a:gd name="T15" fmla="*/ 461 h 471"/>
              <a:gd name="T16" fmla="*/ 45 w 480"/>
              <a:gd name="T1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71">
                <a:moveTo>
                  <a:pt x="45" y="470"/>
                </a:moveTo>
                <a:lnTo>
                  <a:pt x="45" y="470"/>
                </a:lnTo>
                <a:cubicBezTo>
                  <a:pt x="36" y="470"/>
                  <a:pt x="27" y="470"/>
                  <a:pt x="18" y="461"/>
                </a:cubicBezTo>
                <a:cubicBezTo>
                  <a:pt x="0" y="443"/>
                  <a:pt x="0" y="416"/>
                  <a:pt x="18" y="398"/>
                </a:cubicBezTo>
                <a:cubicBezTo>
                  <a:pt x="398" y="18"/>
                  <a:pt x="398" y="18"/>
                  <a:pt x="398" y="18"/>
                </a:cubicBezTo>
                <a:cubicBezTo>
                  <a:pt x="416" y="0"/>
                  <a:pt x="443" y="0"/>
                  <a:pt x="461" y="18"/>
                </a:cubicBezTo>
                <a:cubicBezTo>
                  <a:pt x="479" y="36"/>
                  <a:pt x="479" y="63"/>
                  <a:pt x="461" y="81"/>
                </a:cubicBezTo>
                <a:cubicBezTo>
                  <a:pt x="82" y="461"/>
                  <a:pt x="82" y="461"/>
                  <a:pt x="82" y="461"/>
                </a:cubicBezTo>
                <a:cubicBezTo>
                  <a:pt x="73" y="470"/>
                  <a:pt x="55" y="470"/>
                  <a:pt x="45" y="47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41">
            <a:extLst>
              <a:ext uri="{FF2B5EF4-FFF2-40B4-BE49-F238E27FC236}">
                <a16:creationId xmlns:a16="http://schemas.microsoft.com/office/drawing/2014/main" id="{C4EEC23C-AFF1-6A4F-B8AA-A8935B77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416" y="9683036"/>
            <a:ext cx="516542" cy="507065"/>
          </a:xfrm>
          <a:custGeom>
            <a:avLst/>
            <a:gdLst>
              <a:gd name="T0" fmla="*/ 433 w 480"/>
              <a:gd name="T1" fmla="*/ 470 h 471"/>
              <a:gd name="T2" fmla="*/ 433 w 480"/>
              <a:gd name="T3" fmla="*/ 470 h 471"/>
              <a:gd name="T4" fmla="*/ 397 w 480"/>
              <a:gd name="T5" fmla="*/ 461 h 471"/>
              <a:gd name="T6" fmla="*/ 18 w 480"/>
              <a:gd name="T7" fmla="*/ 81 h 471"/>
              <a:gd name="T8" fmla="*/ 18 w 480"/>
              <a:gd name="T9" fmla="*/ 18 h 471"/>
              <a:gd name="T10" fmla="*/ 81 w 480"/>
              <a:gd name="T11" fmla="*/ 18 h 471"/>
              <a:gd name="T12" fmla="*/ 461 w 480"/>
              <a:gd name="T13" fmla="*/ 398 h 471"/>
              <a:gd name="T14" fmla="*/ 461 w 480"/>
              <a:gd name="T15" fmla="*/ 461 h 471"/>
              <a:gd name="T16" fmla="*/ 433 w 480"/>
              <a:gd name="T1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71">
                <a:moveTo>
                  <a:pt x="433" y="470"/>
                </a:moveTo>
                <a:lnTo>
                  <a:pt x="433" y="470"/>
                </a:lnTo>
                <a:cubicBezTo>
                  <a:pt x="416" y="470"/>
                  <a:pt x="406" y="470"/>
                  <a:pt x="397" y="461"/>
                </a:cubicBezTo>
                <a:cubicBezTo>
                  <a:pt x="18" y="81"/>
                  <a:pt x="18" y="81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461" y="398"/>
                  <a:pt x="461" y="398"/>
                  <a:pt x="461" y="398"/>
                </a:cubicBezTo>
                <a:cubicBezTo>
                  <a:pt x="479" y="416"/>
                  <a:pt x="479" y="443"/>
                  <a:pt x="461" y="461"/>
                </a:cubicBezTo>
                <a:cubicBezTo>
                  <a:pt x="452" y="470"/>
                  <a:pt x="442" y="470"/>
                  <a:pt x="433" y="47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42">
            <a:extLst>
              <a:ext uri="{FF2B5EF4-FFF2-40B4-BE49-F238E27FC236}">
                <a16:creationId xmlns:a16="http://schemas.microsoft.com/office/drawing/2014/main" id="{A1F482C1-AEAE-7C4E-A199-22338D85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600" y="5763961"/>
            <a:ext cx="516542" cy="507062"/>
          </a:xfrm>
          <a:custGeom>
            <a:avLst/>
            <a:gdLst>
              <a:gd name="T0" fmla="*/ 434 w 480"/>
              <a:gd name="T1" fmla="*/ 470 h 471"/>
              <a:gd name="T2" fmla="*/ 434 w 480"/>
              <a:gd name="T3" fmla="*/ 470 h 471"/>
              <a:gd name="T4" fmla="*/ 398 w 480"/>
              <a:gd name="T5" fmla="*/ 461 h 471"/>
              <a:gd name="T6" fmla="*/ 18 w 480"/>
              <a:gd name="T7" fmla="*/ 81 h 471"/>
              <a:gd name="T8" fmla="*/ 18 w 480"/>
              <a:gd name="T9" fmla="*/ 18 h 471"/>
              <a:gd name="T10" fmla="*/ 82 w 480"/>
              <a:gd name="T11" fmla="*/ 18 h 471"/>
              <a:gd name="T12" fmla="*/ 461 w 480"/>
              <a:gd name="T13" fmla="*/ 397 h 471"/>
              <a:gd name="T14" fmla="*/ 461 w 480"/>
              <a:gd name="T15" fmla="*/ 461 h 471"/>
              <a:gd name="T16" fmla="*/ 434 w 480"/>
              <a:gd name="T1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71">
                <a:moveTo>
                  <a:pt x="434" y="470"/>
                </a:moveTo>
                <a:lnTo>
                  <a:pt x="434" y="470"/>
                </a:lnTo>
                <a:cubicBezTo>
                  <a:pt x="416" y="470"/>
                  <a:pt x="407" y="470"/>
                  <a:pt x="398" y="461"/>
                </a:cubicBezTo>
                <a:cubicBezTo>
                  <a:pt x="18" y="81"/>
                  <a:pt x="18" y="81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4" y="0"/>
                  <a:pt x="82" y="18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79" y="415"/>
                  <a:pt x="479" y="442"/>
                  <a:pt x="461" y="461"/>
                </a:cubicBezTo>
                <a:cubicBezTo>
                  <a:pt x="452" y="470"/>
                  <a:pt x="443" y="470"/>
                  <a:pt x="434" y="470"/>
                </a:cubicBezTo>
              </a:path>
            </a:pathLst>
          </a:custGeom>
          <a:solidFill>
            <a:srgbClr val="FCD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C7C7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262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165">
            <a:extLst>
              <a:ext uri="{FF2B5EF4-FFF2-40B4-BE49-F238E27FC236}">
                <a16:creationId xmlns:a16="http://schemas.microsoft.com/office/drawing/2014/main" id="{ED32633E-A84F-204F-AEFB-A49C57224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66">
            <a:extLst>
              <a:ext uri="{FF2B5EF4-FFF2-40B4-BE49-F238E27FC236}">
                <a16:creationId xmlns:a16="http://schemas.microsoft.com/office/drawing/2014/main" id="{8D5CE4C0-FE3A-9C4A-A8A3-303F74A1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67">
            <a:extLst>
              <a:ext uri="{FF2B5EF4-FFF2-40B4-BE49-F238E27FC236}">
                <a16:creationId xmlns:a16="http://schemas.microsoft.com/office/drawing/2014/main" id="{B30C9008-2582-1643-A68D-F7524767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68">
            <a:extLst>
              <a:ext uri="{FF2B5EF4-FFF2-40B4-BE49-F238E27FC236}">
                <a16:creationId xmlns:a16="http://schemas.microsoft.com/office/drawing/2014/main" id="{23841A66-A04C-944A-BE1A-4F684DA0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1">
            <a:extLst>
              <a:ext uri="{FF2B5EF4-FFF2-40B4-BE49-F238E27FC236}">
                <a16:creationId xmlns:a16="http://schemas.microsoft.com/office/drawing/2014/main" id="{A323DC7E-D4ED-F84D-BE5C-F420297B7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305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2">
            <a:extLst>
              <a:ext uri="{FF2B5EF4-FFF2-40B4-BE49-F238E27FC236}">
                <a16:creationId xmlns:a16="http://schemas.microsoft.com/office/drawing/2014/main" id="{81621F1B-11F6-BE4A-A5B4-0CA1E3E6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68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3">
            <a:extLst>
              <a:ext uri="{FF2B5EF4-FFF2-40B4-BE49-F238E27FC236}">
                <a16:creationId xmlns:a16="http://schemas.microsoft.com/office/drawing/2014/main" id="{0AF5BD60-B2E2-5C43-8CE8-42888DC2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74">
            <a:extLst>
              <a:ext uri="{FF2B5EF4-FFF2-40B4-BE49-F238E27FC236}">
                <a16:creationId xmlns:a16="http://schemas.microsoft.com/office/drawing/2014/main" id="{A0F6152D-9377-4F4F-BC6C-F049DDF7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75">
            <a:extLst>
              <a:ext uri="{FF2B5EF4-FFF2-40B4-BE49-F238E27FC236}">
                <a16:creationId xmlns:a16="http://schemas.microsoft.com/office/drawing/2014/main" id="{39801B47-D070-844B-87E3-455058D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402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76">
            <a:extLst>
              <a:ext uri="{FF2B5EF4-FFF2-40B4-BE49-F238E27FC236}">
                <a16:creationId xmlns:a16="http://schemas.microsoft.com/office/drawing/2014/main" id="{37E84F57-CD72-C94C-8C76-839974DC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77">
            <a:extLst>
              <a:ext uri="{FF2B5EF4-FFF2-40B4-BE49-F238E27FC236}">
                <a16:creationId xmlns:a16="http://schemas.microsoft.com/office/drawing/2014/main" id="{12E04213-8998-1F4B-9EF2-B27B9C30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78">
            <a:extLst>
              <a:ext uri="{FF2B5EF4-FFF2-40B4-BE49-F238E27FC236}">
                <a16:creationId xmlns:a16="http://schemas.microsoft.com/office/drawing/2014/main" id="{F91D7B98-B814-1E48-B410-15441355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98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79">
            <a:extLst>
              <a:ext uri="{FF2B5EF4-FFF2-40B4-BE49-F238E27FC236}">
                <a16:creationId xmlns:a16="http://schemas.microsoft.com/office/drawing/2014/main" id="{1CD47017-D2C4-3940-8B1D-79E39B0D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61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80">
            <a:extLst>
              <a:ext uri="{FF2B5EF4-FFF2-40B4-BE49-F238E27FC236}">
                <a16:creationId xmlns:a16="http://schemas.microsoft.com/office/drawing/2014/main" id="{F2B5D2FA-CD55-DA49-A797-1D9229DD9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74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81">
            <a:extLst>
              <a:ext uri="{FF2B5EF4-FFF2-40B4-BE49-F238E27FC236}">
                <a16:creationId xmlns:a16="http://schemas.microsoft.com/office/drawing/2014/main" id="{1A6E6175-251A-0A49-97EA-2AA24E73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82">
            <a:extLst>
              <a:ext uri="{FF2B5EF4-FFF2-40B4-BE49-F238E27FC236}">
                <a16:creationId xmlns:a16="http://schemas.microsoft.com/office/drawing/2014/main" id="{0646FBBA-C800-0544-82A8-922078A8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83">
            <a:extLst>
              <a:ext uri="{FF2B5EF4-FFF2-40B4-BE49-F238E27FC236}">
                <a16:creationId xmlns:a16="http://schemas.microsoft.com/office/drawing/2014/main" id="{4EE4B7BE-315D-1B48-91A4-F30E87F9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64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84">
            <a:extLst>
              <a:ext uri="{FF2B5EF4-FFF2-40B4-BE49-F238E27FC236}">
                <a16:creationId xmlns:a16="http://schemas.microsoft.com/office/drawing/2014/main" id="{730ADDD6-B2F5-7743-A87B-4203B770F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4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1AC0CFD4-64C8-0C4F-A2A7-C00E01D98F8F}"/>
              </a:ext>
            </a:extLst>
          </p:cNvPr>
          <p:cNvGrpSpPr/>
          <p:nvPr/>
        </p:nvGrpSpPr>
        <p:grpSpPr>
          <a:xfrm>
            <a:off x="6368542" y="8041100"/>
            <a:ext cx="1133691" cy="1027107"/>
            <a:chOff x="8385391" y="10144819"/>
            <a:chExt cx="653452" cy="592018"/>
          </a:xfrm>
        </p:grpSpPr>
        <p:sp>
          <p:nvSpPr>
            <p:cNvPr id="91" name="Freeform 281">
              <a:extLst>
                <a:ext uri="{FF2B5EF4-FFF2-40B4-BE49-F238E27FC236}">
                  <a16:creationId xmlns:a16="http://schemas.microsoft.com/office/drawing/2014/main" id="{6CE1FAA7-221E-144F-A2AA-545BE60E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82">
              <a:extLst>
                <a:ext uri="{FF2B5EF4-FFF2-40B4-BE49-F238E27FC236}">
                  <a16:creationId xmlns:a16="http://schemas.microsoft.com/office/drawing/2014/main" id="{795DCEED-096D-904D-8832-7E8B9B5F2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83">
              <a:extLst>
                <a:ext uri="{FF2B5EF4-FFF2-40B4-BE49-F238E27FC236}">
                  <a16:creationId xmlns:a16="http://schemas.microsoft.com/office/drawing/2014/main" id="{DD8CDC43-32A7-7142-A769-4B26A90F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4" name="Group 71">
            <a:extLst>
              <a:ext uri="{FF2B5EF4-FFF2-40B4-BE49-F238E27FC236}">
                <a16:creationId xmlns:a16="http://schemas.microsoft.com/office/drawing/2014/main" id="{9AE98866-7B32-BA4D-89D6-64775084051E}"/>
              </a:ext>
            </a:extLst>
          </p:cNvPr>
          <p:cNvGrpSpPr/>
          <p:nvPr/>
        </p:nvGrpSpPr>
        <p:grpSpPr>
          <a:xfrm>
            <a:off x="15038887" y="757301"/>
            <a:ext cx="8909115" cy="2500601"/>
            <a:chOff x="2232442" y="3643574"/>
            <a:chExt cx="8954788" cy="2500601"/>
          </a:xfrm>
        </p:grpSpPr>
        <p:sp>
          <p:nvSpPr>
            <p:cNvPr id="95" name="CuadroTexto 598">
              <a:extLst>
                <a:ext uri="{FF2B5EF4-FFF2-40B4-BE49-F238E27FC236}">
                  <a16:creationId xmlns:a16="http://schemas.microsoft.com/office/drawing/2014/main" id="{995FC776-EFB6-154D-92E5-F56F520234F6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96" name="CuadroTexto 599">
              <a:extLst>
                <a:ext uri="{FF2B5EF4-FFF2-40B4-BE49-F238E27FC236}">
                  <a16:creationId xmlns:a16="http://schemas.microsoft.com/office/drawing/2014/main" id="{C587CD01-9685-D044-BF8B-817C603646A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C843035-462E-8641-B3C4-A3C57477EA75}"/>
              </a:ext>
            </a:extLst>
          </p:cNvPr>
          <p:cNvGrpSpPr/>
          <p:nvPr/>
        </p:nvGrpSpPr>
        <p:grpSpPr>
          <a:xfrm>
            <a:off x="1330576" y="1866948"/>
            <a:ext cx="4289833" cy="1390954"/>
            <a:chOff x="4247967" y="10620441"/>
            <a:chExt cx="4289833" cy="1390954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903B723E-7942-7149-8ED7-8C9496B005A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CB43FC07-E9FE-924F-8AB1-DE8295857A4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12C21EBA-EA5D-C141-B65C-6D304BC5519A}"/>
              </a:ext>
            </a:extLst>
          </p:cNvPr>
          <p:cNvGrpSpPr/>
          <p:nvPr/>
        </p:nvGrpSpPr>
        <p:grpSpPr>
          <a:xfrm>
            <a:off x="1311899" y="4800369"/>
            <a:ext cx="4321364" cy="1390954"/>
            <a:chOff x="4247967" y="10620441"/>
            <a:chExt cx="4321364" cy="139095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20284B0-BCD4-0B43-B001-79877560B595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D49406CA-8621-3947-9AE4-B1EF5AABF14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A334BC58-F172-E247-9772-2A29BFE39481}"/>
              </a:ext>
            </a:extLst>
          </p:cNvPr>
          <p:cNvGrpSpPr/>
          <p:nvPr/>
        </p:nvGrpSpPr>
        <p:grpSpPr>
          <a:xfrm>
            <a:off x="1311791" y="7801036"/>
            <a:ext cx="4289833" cy="1390954"/>
            <a:chOff x="4247967" y="10620441"/>
            <a:chExt cx="4289833" cy="139095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3AA44B0F-6440-2F4F-8231-169FAFFB818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69C1121F-F92C-764A-9C84-820856F3EA3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38E07298-38C6-4640-A4BF-18992B658010}"/>
              </a:ext>
            </a:extLst>
          </p:cNvPr>
          <p:cNvGrpSpPr/>
          <p:nvPr/>
        </p:nvGrpSpPr>
        <p:grpSpPr>
          <a:xfrm>
            <a:off x="1330576" y="10794910"/>
            <a:ext cx="4289833" cy="1390954"/>
            <a:chOff x="4247967" y="10620441"/>
            <a:chExt cx="4289833" cy="1390954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AB0B38E5-2DF4-FA41-A153-E63CE34A925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816EE045-9F6B-AB42-BDA1-ADDA77453F7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9" name="Freeform 1">
            <a:extLst>
              <a:ext uri="{FF2B5EF4-FFF2-40B4-BE49-F238E27FC236}">
                <a16:creationId xmlns:a16="http://schemas.microsoft.com/office/drawing/2014/main" id="{B7228F41-FBC5-6847-9036-111E43AE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658" y="3427357"/>
            <a:ext cx="3772456" cy="3737756"/>
          </a:xfrm>
          <a:custGeom>
            <a:avLst/>
            <a:gdLst>
              <a:gd name="T0" fmla="*/ 0 w 3357"/>
              <a:gd name="T1" fmla="*/ 3323 h 3324"/>
              <a:gd name="T2" fmla="*/ 0 w 3357"/>
              <a:gd name="T3" fmla="*/ 0 h 3324"/>
              <a:gd name="T4" fmla="*/ 3356 w 3357"/>
              <a:gd name="T5" fmla="*/ 0 h 3324"/>
              <a:gd name="T6" fmla="*/ 3356 w 3357"/>
              <a:gd name="T7" fmla="*/ 421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7" h="3324">
                <a:moveTo>
                  <a:pt x="0" y="3323"/>
                </a:moveTo>
                <a:lnTo>
                  <a:pt x="0" y="0"/>
                </a:lnTo>
                <a:lnTo>
                  <a:pt x="3356" y="0"/>
                </a:lnTo>
                <a:lnTo>
                  <a:pt x="3356" y="42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Freeform 2">
            <a:extLst>
              <a:ext uri="{FF2B5EF4-FFF2-40B4-BE49-F238E27FC236}">
                <a16:creationId xmlns:a16="http://schemas.microsoft.com/office/drawing/2014/main" id="{E06DFACA-02FF-4A48-99C3-EF99F1B1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928" y="3828895"/>
            <a:ext cx="198289" cy="257776"/>
          </a:xfrm>
          <a:custGeom>
            <a:avLst/>
            <a:gdLst>
              <a:gd name="T0" fmla="*/ 84 w 178"/>
              <a:gd name="T1" fmla="*/ 227 h 228"/>
              <a:gd name="T2" fmla="*/ 0 w 178"/>
              <a:gd name="T3" fmla="*/ 0 h 228"/>
              <a:gd name="T4" fmla="*/ 84 w 178"/>
              <a:gd name="T5" fmla="*/ 51 h 228"/>
              <a:gd name="T6" fmla="*/ 177 w 178"/>
              <a:gd name="T7" fmla="*/ 0 h 228"/>
              <a:gd name="T8" fmla="*/ 84 w 178"/>
              <a:gd name="T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228">
                <a:moveTo>
                  <a:pt x="84" y="227"/>
                </a:moveTo>
                <a:lnTo>
                  <a:pt x="0" y="0"/>
                </a:lnTo>
                <a:lnTo>
                  <a:pt x="84" y="51"/>
                </a:lnTo>
                <a:lnTo>
                  <a:pt x="177" y="0"/>
                </a:lnTo>
                <a:lnTo>
                  <a:pt x="84" y="22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">
            <a:extLst>
              <a:ext uri="{FF2B5EF4-FFF2-40B4-BE49-F238E27FC236}">
                <a16:creationId xmlns:a16="http://schemas.microsoft.com/office/drawing/2014/main" id="{056CDE8E-322C-094C-88C7-B5075A32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658" y="7165113"/>
            <a:ext cx="3772456" cy="3737756"/>
          </a:xfrm>
          <a:custGeom>
            <a:avLst/>
            <a:gdLst>
              <a:gd name="T0" fmla="*/ 3356 w 3357"/>
              <a:gd name="T1" fmla="*/ 0 h 3324"/>
              <a:gd name="T2" fmla="*/ 3356 w 3357"/>
              <a:gd name="T3" fmla="*/ 3323 h 3324"/>
              <a:gd name="T4" fmla="*/ 0 w 3357"/>
              <a:gd name="T5" fmla="*/ 3323 h 3324"/>
              <a:gd name="T6" fmla="*/ 0 w 3357"/>
              <a:gd name="T7" fmla="*/ 2903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7" h="3324">
                <a:moveTo>
                  <a:pt x="3356" y="0"/>
                </a:moveTo>
                <a:lnTo>
                  <a:pt x="3356" y="3323"/>
                </a:lnTo>
                <a:lnTo>
                  <a:pt x="0" y="3323"/>
                </a:lnTo>
                <a:lnTo>
                  <a:pt x="0" y="290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Freeform 4">
            <a:extLst>
              <a:ext uri="{FF2B5EF4-FFF2-40B4-BE49-F238E27FC236}">
                <a16:creationId xmlns:a16="http://schemas.microsoft.com/office/drawing/2014/main" id="{ED754057-B1DB-C345-A2DE-DFC4A7F8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469" y="10248514"/>
            <a:ext cx="198289" cy="257776"/>
          </a:xfrm>
          <a:custGeom>
            <a:avLst/>
            <a:gdLst>
              <a:gd name="T0" fmla="*/ 84 w 177"/>
              <a:gd name="T1" fmla="*/ 0 h 228"/>
              <a:gd name="T2" fmla="*/ 176 w 177"/>
              <a:gd name="T3" fmla="*/ 227 h 228"/>
              <a:gd name="T4" fmla="*/ 84 w 177"/>
              <a:gd name="T5" fmla="*/ 168 h 228"/>
              <a:gd name="T6" fmla="*/ 0 w 177"/>
              <a:gd name="T7" fmla="*/ 227 h 228"/>
              <a:gd name="T8" fmla="*/ 84 w 177"/>
              <a:gd name="T9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228">
                <a:moveTo>
                  <a:pt x="84" y="0"/>
                </a:moveTo>
                <a:lnTo>
                  <a:pt x="176" y="227"/>
                </a:lnTo>
                <a:lnTo>
                  <a:pt x="84" y="168"/>
                </a:lnTo>
                <a:lnTo>
                  <a:pt x="0" y="227"/>
                </a:lnTo>
                <a:lnTo>
                  <a:pt x="84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id="{D6D7EED6-CDE5-B041-866D-2F5A774E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573" y="4488206"/>
            <a:ext cx="2999127" cy="5353816"/>
          </a:xfrm>
          <a:custGeom>
            <a:avLst/>
            <a:gdLst>
              <a:gd name="T0" fmla="*/ 2281 w 2669"/>
              <a:gd name="T1" fmla="*/ 4762 h 4763"/>
              <a:gd name="T2" fmla="*/ 2281 w 2669"/>
              <a:gd name="T3" fmla="*/ 4762 h 4763"/>
              <a:gd name="T4" fmla="*/ 387 w 2669"/>
              <a:gd name="T5" fmla="*/ 4762 h 4763"/>
              <a:gd name="T6" fmla="*/ 0 w 2669"/>
              <a:gd name="T7" fmla="*/ 4375 h 4763"/>
              <a:gd name="T8" fmla="*/ 0 w 2669"/>
              <a:gd name="T9" fmla="*/ 387 h 4763"/>
              <a:gd name="T10" fmla="*/ 387 w 2669"/>
              <a:gd name="T11" fmla="*/ 0 h 4763"/>
              <a:gd name="T12" fmla="*/ 2281 w 2669"/>
              <a:gd name="T13" fmla="*/ 0 h 4763"/>
              <a:gd name="T14" fmla="*/ 2668 w 2669"/>
              <a:gd name="T15" fmla="*/ 387 h 4763"/>
              <a:gd name="T16" fmla="*/ 2668 w 2669"/>
              <a:gd name="T17" fmla="*/ 4375 h 4763"/>
              <a:gd name="T18" fmla="*/ 2281 w 2669"/>
              <a:gd name="T19" fmla="*/ 4762 h 4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9" h="4763">
                <a:moveTo>
                  <a:pt x="2281" y="4762"/>
                </a:moveTo>
                <a:lnTo>
                  <a:pt x="2281" y="4762"/>
                </a:lnTo>
                <a:cubicBezTo>
                  <a:pt x="387" y="4762"/>
                  <a:pt x="387" y="4762"/>
                  <a:pt x="387" y="4762"/>
                </a:cubicBezTo>
                <a:cubicBezTo>
                  <a:pt x="177" y="4762"/>
                  <a:pt x="0" y="4585"/>
                  <a:pt x="0" y="4375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7"/>
                  <a:pt x="177" y="0"/>
                  <a:pt x="387" y="0"/>
                </a:cubicBezTo>
                <a:cubicBezTo>
                  <a:pt x="2281" y="0"/>
                  <a:pt x="2281" y="0"/>
                  <a:pt x="2281" y="0"/>
                </a:cubicBezTo>
                <a:cubicBezTo>
                  <a:pt x="2491" y="0"/>
                  <a:pt x="2668" y="177"/>
                  <a:pt x="2668" y="387"/>
                </a:cubicBezTo>
                <a:cubicBezTo>
                  <a:pt x="2668" y="4375"/>
                  <a:pt x="2668" y="4375"/>
                  <a:pt x="2668" y="4375"/>
                </a:cubicBezTo>
                <a:cubicBezTo>
                  <a:pt x="2668" y="4585"/>
                  <a:pt x="2491" y="4762"/>
                  <a:pt x="2281" y="4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6">
            <a:extLst>
              <a:ext uri="{FF2B5EF4-FFF2-40B4-BE49-F238E27FC236}">
                <a16:creationId xmlns:a16="http://schemas.microsoft.com/office/drawing/2014/main" id="{FF2CF953-BA9B-7D43-9B6D-6A5DA261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331" y="4631967"/>
            <a:ext cx="2716566" cy="5071251"/>
          </a:xfrm>
          <a:custGeom>
            <a:avLst/>
            <a:gdLst>
              <a:gd name="T0" fmla="*/ 2137 w 2416"/>
              <a:gd name="T1" fmla="*/ 4509 h 4510"/>
              <a:gd name="T2" fmla="*/ 2137 w 2416"/>
              <a:gd name="T3" fmla="*/ 4509 h 4510"/>
              <a:gd name="T4" fmla="*/ 277 w 2416"/>
              <a:gd name="T5" fmla="*/ 4509 h 4510"/>
              <a:gd name="T6" fmla="*/ 0 w 2416"/>
              <a:gd name="T7" fmla="*/ 4231 h 4510"/>
              <a:gd name="T8" fmla="*/ 0 w 2416"/>
              <a:gd name="T9" fmla="*/ 277 h 4510"/>
              <a:gd name="T10" fmla="*/ 277 w 2416"/>
              <a:gd name="T11" fmla="*/ 0 h 4510"/>
              <a:gd name="T12" fmla="*/ 2137 w 2416"/>
              <a:gd name="T13" fmla="*/ 0 h 4510"/>
              <a:gd name="T14" fmla="*/ 2415 w 2416"/>
              <a:gd name="T15" fmla="*/ 277 h 4510"/>
              <a:gd name="T16" fmla="*/ 2415 w 2416"/>
              <a:gd name="T17" fmla="*/ 4231 h 4510"/>
              <a:gd name="T18" fmla="*/ 2137 w 2416"/>
              <a:gd name="T19" fmla="*/ 4509 h 4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6" h="4510">
                <a:moveTo>
                  <a:pt x="2137" y="4509"/>
                </a:moveTo>
                <a:lnTo>
                  <a:pt x="2137" y="4509"/>
                </a:lnTo>
                <a:cubicBezTo>
                  <a:pt x="277" y="4509"/>
                  <a:pt x="277" y="4509"/>
                  <a:pt x="277" y="4509"/>
                </a:cubicBezTo>
                <a:cubicBezTo>
                  <a:pt x="126" y="4509"/>
                  <a:pt x="0" y="4383"/>
                  <a:pt x="0" y="423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117"/>
                  <a:pt x="126" y="0"/>
                  <a:pt x="277" y="0"/>
                </a:cubicBezTo>
                <a:cubicBezTo>
                  <a:pt x="2137" y="0"/>
                  <a:pt x="2137" y="0"/>
                  <a:pt x="2137" y="0"/>
                </a:cubicBezTo>
                <a:cubicBezTo>
                  <a:pt x="2289" y="0"/>
                  <a:pt x="2415" y="117"/>
                  <a:pt x="2415" y="277"/>
                </a:cubicBezTo>
                <a:cubicBezTo>
                  <a:pt x="2415" y="4231"/>
                  <a:pt x="2415" y="4231"/>
                  <a:pt x="2415" y="4231"/>
                </a:cubicBezTo>
                <a:cubicBezTo>
                  <a:pt x="2415" y="4383"/>
                  <a:pt x="2289" y="4509"/>
                  <a:pt x="2137" y="4509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7">
            <a:extLst>
              <a:ext uri="{FF2B5EF4-FFF2-40B4-BE49-F238E27FC236}">
                <a16:creationId xmlns:a16="http://schemas.microsoft.com/office/drawing/2014/main" id="{9F79C47B-9581-D242-86BF-717870EE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555" y="9266982"/>
            <a:ext cx="218118" cy="218118"/>
          </a:xfrm>
          <a:custGeom>
            <a:avLst/>
            <a:gdLst>
              <a:gd name="T0" fmla="*/ 194 w 195"/>
              <a:gd name="T1" fmla="*/ 92 h 194"/>
              <a:gd name="T2" fmla="*/ 194 w 195"/>
              <a:gd name="T3" fmla="*/ 92 h 194"/>
              <a:gd name="T4" fmla="*/ 93 w 195"/>
              <a:gd name="T5" fmla="*/ 193 h 194"/>
              <a:gd name="T6" fmla="*/ 0 w 195"/>
              <a:gd name="T7" fmla="*/ 92 h 194"/>
              <a:gd name="T8" fmla="*/ 93 w 195"/>
              <a:gd name="T9" fmla="*/ 0 h 194"/>
              <a:gd name="T10" fmla="*/ 194 w 195"/>
              <a:gd name="T11" fmla="*/ 9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94">
                <a:moveTo>
                  <a:pt x="194" y="92"/>
                </a:moveTo>
                <a:lnTo>
                  <a:pt x="194" y="92"/>
                </a:lnTo>
                <a:cubicBezTo>
                  <a:pt x="194" y="151"/>
                  <a:pt x="152" y="193"/>
                  <a:pt x="93" y="193"/>
                </a:cubicBezTo>
                <a:cubicBezTo>
                  <a:pt x="42" y="193"/>
                  <a:pt x="0" y="151"/>
                  <a:pt x="0" y="92"/>
                </a:cubicBezTo>
                <a:cubicBezTo>
                  <a:pt x="0" y="42"/>
                  <a:pt x="42" y="0"/>
                  <a:pt x="93" y="0"/>
                </a:cubicBezTo>
                <a:cubicBezTo>
                  <a:pt x="152" y="0"/>
                  <a:pt x="194" y="42"/>
                  <a:pt x="194" y="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8">
            <a:extLst>
              <a:ext uri="{FF2B5EF4-FFF2-40B4-BE49-F238E27FC236}">
                <a16:creationId xmlns:a16="http://schemas.microsoft.com/office/drawing/2014/main" id="{3AA9CFDE-B547-4A48-B593-4DD0BC10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404" y="4736067"/>
            <a:ext cx="1105465" cy="74360"/>
          </a:xfrm>
          <a:custGeom>
            <a:avLst/>
            <a:gdLst>
              <a:gd name="T0" fmla="*/ 951 w 985"/>
              <a:gd name="T1" fmla="*/ 67 h 68"/>
              <a:gd name="T2" fmla="*/ 951 w 985"/>
              <a:gd name="T3" fmla="*/ 67 h 68"/>
              <a:gd name="T4" fmla="*/ 25 w 985"/>
              <a:gd name="T5" fmla="*/ 67 h 68"/>
              <a:gd name="T6" fmla="*/ 0 w 985"/>
              <a:gd name="T7" fmla="*/ 34 h 68"/>
              <a:gd name="T8" fmla="*/ 0 w 985"/>
              <a:gd name="T9" fmla="*/ 34 h 68"/>
              <a:gd name="T10" fmla="*/ 25 w 985"/>
              <a:gd name="T11" fmla="*/ 0 h 68"/>
              <a:gd name="T12" fmla="*/ 951 w 985"/>
              <a:gd name="T13" fmla="*/ 0 h 68"/>
              <a:gd name="T14" fmla="*/ 984 w 985"/>
              <a:gd name="T15" fmla="*/ 34 h 68"/>
              <a:gd name="T16" fmla="*/ 984 w 985"/>
              <a:gd name="T17" fmla="*/ 34 h 68"/>
              <a:gd name="T18" fmla="*/ 951 w 985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5" h="68">
                <a:moveTo>
                  <a:pt x="951" y="67"/>
                </a:moveTo>
                <a:lnTo>
                  <a:pt x="951" y="67"/>
                </a:lnTo>
                <a:cubicBezTo>
                  <a:pt x="25" y="67"/>
                  <a:pt x="25" y="67"/>
                  <a:pt x="25" y="67"/>
                </a:cubicBezTo>
                <a:cubicBezTo>
                  <a:pt x="8" y="67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8" y="0"/>
                  <a:pt x="25" y="0"/>
                </a:cubicBezTo>
                <a:cubicBezTo>
                  <a:pt x="951" y="0"/>
                  <a:pt x="951" y="0"/>
                  <a:pt x="951" y="0"/>
                </a:cubicBezTo>
                <a:cubicBezTo>
                  <a:pt x="976" y="0"/>
                  <a:pt x="984" y="17"/>
                  <a:pt x="984" y="34"/>
                </a:cubicBezTo>
                <a:lnTo>
                  <a:pt x="984" y="34"/>
                </a:lnTo>
                <a:cubicBezTo>
                  <a:pt x="984" y="51"/>
                  <a:pt x="976" y="67"/>
                  <a:pt x="951" y="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9">
            <a:extLst>
              <a:ext uri="{FF2B5EF4-FFF2-40B4-BE49-F238E27FC236}">
                <a16:creationId xmlns:a16="http://schemas.microsoft.com/office/drawing/2014/main" id="{C44CA378-2955-C84D-A758-83CCC95A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987" y="4488206"/>
            <a:ext cx="2999127" cy="5353816"/>
          </a:xfrm>
          <a:custGeom>
            <a:avLst/>
            <a:gdLst>
              <a:gd name="T0" fmla="*/ 2271 w 2667"/>
              <a:gd name="T1" fmla="*/ 4762 h 4763"/>
              <a:gd name="T2" fmla="*/ 2271 w 2667"/>
              <a:gd name="T3" fmla="*/ 4762 h 4763"/>
              <a:gd name="T4" fmla="*/ 387 w 2667"/>
              <a:gd name="T5" fmla="*/ 4762 h 4763"/>
              <a:gd name="T6" fmla="*/ 0 w 2667"/>
              <a:gd name="T7" fmla="*/ 4375 h 4763"/>
              <a:gd name="T8" fmla="*/ 0 w 2667"/>
              <a:gd name="T9" fmla="*/ 387 h 4763"/>
              <a:gd name="T10" fmla="*/ 387 w 2667"/>
              <a:gd name="T11" fmla="*/ 0 h 4763"/>
              <a:gd name="T12" fmla="*/ 2271 w 2667"/>
              <a:gd name="T13" fmla="*/ 0 h 4763"/>
              <a:gd name="T14" fmla="*/ 2666 w 2667"/>
              <a:gd name="T15" fmla="*/ 387 h 4763"/>
              <a:gd name="T16" fmla="*/ 2666 w 2667"/>
              <a:gd name="T17" fmla="*/ 4375 h 4763"/>
              <a:gd name="T18" fmla="*/ 2271 w 2667"/>
              <a:gd name="T19" fmla="*/ 4762 h 4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7" h="4763">
                <a:moveTo>
                  <a:pt x="2271" y="4762"/>
                </a:moveTo>
                <a:lnTo>
                  <a:pt x="2271" y="4762"/>
                </a:lnTo>
                <a:cubicBezTo>
                  <a:pt x="387" y="4762"/>
                  <a:pt x="387" y="4762"/>
                  <a:pt x="387" y="4762"/>
                </a:cubicBezTo>
                <a:cubicBezTo>
                  <a:pt x="177" y="4762"/>
                  <a:pt x="0" y="4585"/>
                  <a:pt x="0" y="4375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7"/>
                  <a:pt x="177" y="0"/>
                  <a:pt x="387" y="0"/>
                </a:cubicBezTo>
                <a:cubicBezTo>
                  <a:pt x="2271" y="0"/>
                  <a:pt x="2271" y="0"/>
                  <a:pt x="2271" y="0"/>
                </a:cubicBezTo>
                <a:cubicBezTo>
                  <a:pt x="2490" y="0"/>
                  <a:pt x="2666" y="177"/>
                  <a:pt x="2666" y="387"/>
                </a:cubicBezTo>
                <a:cubicBezTo>
                  <a:pt x="2666" y="4375"/>
                  <a:pt x="2666" y="4375"/>
                  <a:pt x="2666" y="4375"/>
                </a:cubicBezTo>
                <a:cubicBezTo>
                  <a:pt x="2666" y="4585"/>
                  <a:pt x="2490" y="4762"/>
                  <a:pt x="2271" y="47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0">
            <a:extLst>
              <a:ext uri="{FF2B5EF4-FFF2-40B4-BE49-F238E27FC236}">
                <a16:creationId xmlns:a16="http://schemas.microsoft.com/office/drawing/2014/main" id="{139F93C7-D8FC-5342-AAEF-FDFCDD98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790" y="4631967"/>
            <a:ext cx="2716566" cy="5071251"/>
          </a:xfrm>
          <a:custGeom>
            <a:avLst/>
            <a:gdLst>
              <a:gd name="T0" fmla="*/ 2136 w 2415"/>
              <a:gd name="T1" fmla="*/ 4509 h 4510"/>
              <a:gd name="T2" fmla="*/ 2136 w 2415"/>
              <a:gd name="T3" fmla="*/ 4509 h 4510"/>
              <a:gd name="T4" fmla="*/ 278 w 2415"/>
              <a:gd name="T5" fmla="*/ 4509 h 4510"/>
              <a:gd name="T6" fmla="*/ 0 w 2415"/>
              <a:gd name="T7" fmla="*/ 4231 h 4510"/>
              <a:gd name="T8" fmla="*/ 0 w 2415"/>
              <a:gd name="T9" fmla="*/ 277 h 4510"/>
              <a:gd name="T10" fmla="*/ 278 w 2415"/>
              <a:gd name="T11" fmla="*/ 0 h 4510"/>
              <a:gd name="T12" fmla="*/ 2136 w 2415"/>
              <a:gd name="T13" fmla="*/ 0 h 4510"/>
              <a:gd name="T14" fmla="*/ 2414 w 2415"/>
              <a:gd name="T15" fmla="*/ 277 h 4510"/>
              <a:gd name="T16" fmla="*/ 2414 w 2415"/>
              <a:gd name="T17" fmla="*/ 4231 h 4510"/>
              <a:gd name="T18" fmla="*/ 2136 w 2415"/>
              <a:gd name="T19" fmla="*/ 4509 h 4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5" h="4510">
                <a:moveTo>
                  <a:pt x="2136" y="4509"/>
                </a:moveTo>
                <a:lnTo>
                  <a:pt x="2136" y="4509"/>
                </a:lnTo>
                <a:cubicBezTo>
                  <a:pt x="278" y="4509"/>
                  <a:pt x="278" y="4509"/>
                  <a:pt x="278" y="4509"/>
                </a:cubicBezTo>
                <a:cubicBezTo>
                  <a:pt x="118" y="4509"/>
                  <a:pt x="0" y="4383"/>
                  <a:pt x="0" y="423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117"/>
                  <a:pt x="118" y="0"/>
                  <a:pt x="278" y="0"/>
                </a:cubicBezTo>
                <a:cubicBezTo>
                  <a:pt x="2136" y="0"/>
                  <a:pt x="2136" y="0"/>
                  <a:pt x="2136" y="0"/>
                </a:cubicBezTo>
                <a:cubicBezTo>
                  <a:pt x="2288" y="0"/>
                  <a:pt x="2414" y="117"/>
                  <a:pt x="2414" y="277"/>
                </a:cubicBezTo>
                <a:cubicBezTo>
                  <a:pt x="2414" y="4231"/>
                  <a:pt x="2414" y="4231"/>
                  <a:pt x="2414" y="4231"/>
                </a:cubicBezTo>
                <a:cubicBezTo>
                  <a:pt x="2414" y="4383"/>
                  <a:pt x="2288" y="4509"/>
                  <a:pt x="2136" y="4509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1">
            <a:extLst>
              <a:ext uri="{FF2B5EF4-FFF2-40B4-BE49-F238E27FC236}">
                <a16:creationId xmlns:a16="http://schemas.microsoft.com/office/drawing/2014/main" id="{D1C0CBCA-E8F4-C243-8088-F6E2B95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5014" y="9266982"/>
            <a:ext cx="218118" cy="218118"/>
          </a:xfrm>
          <a:custGeom>
            <a:avLst/>
            <a:gdLst>
              <a:gd name="T0" fmla="*/ 193 w 194"/>
              <a:gd name="T1" fmla="*/ 92 h 194"/>
              <a:gd name="T2" fmla="*/ 193 w 194"/>
              <a:gd name="T3" fmla="*/ 92 h 194"/>
              <a:gd name="T4" fmla="*/ 92 w 194"/>
              <a:gd name="T5" fmla="*/ 193 h 194"/>
              <a:gd name="T6" fmla="*/ 0 w 194"/>
              <a:gd name="T7" fmla="*/ 92 h 194"/>
              <a:gd name="T8" fmla="*/ 92 w 194"/>
              <a:gd name="T9" fmla="*/ 0 h 194"/>
              <a:gd name="T10" fmla="*/ 193 w 194"/>
              <a:gd name="T11" fmla="*/ 9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194">
                <a:moveTo>
                  <a:pt x="193" y="92"/>
                </a:moveTo>
                <a:lnTo>
                  <a:pt x="193" y="92"/>
                </a:lnTo>
                <a:cubicBezTo>
                  <a:pt x="193" y="151"/>
                  <a:pt x="151" y="193"/>
                  <a:pt x="92" y="193"/>
                </a:cubicBezTo>
                <a:cubicBezTo>
                  <a:pt x="42" y="193"/>
                  <a:pt x="0" y="151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151" y="0"/>
                  <a:pt x="193" y="42"/>
                  <a:pt x="193" y="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2">
            <a:extLst>
              <a:ext uri="{FF2B5EF4-FFF2-40B4-BE49-F238E27FC236}">
                <a16:creationId xmlns:a16="http://schemas.microsoft.com/office/drawing/2014/main" id="{68355C5E-B2C7-C346-A57F-E55A4FA65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862" y="4736067"/>
            <a:ext cx="1110421" cy="74360"/>
          </a:xfrm>
          <a:custGeom>
            <a:avLst/>
            <a:gdLst>
              <a:gd name="T0" fmla="*/ 951 w 986"/>
              <a:gd name="T1" fmla="*/ 67 h 68"/>
              <a:gd name="T2" fmla="*/ 951 w 986"/>
              <a:gd name="T3" fmla="*/ 67 h 68"/>
              <a:gd name="T4" fmla="*/ 26 w 986"/>
              <a:gd name="T5" fmla="*/ 67 h 68"/>
              <a:gd name="T6" fmla="*/ 0 w 986"/>
              <a:gd name="T7" fmla="*/ 34 h 68"/>
              <a:gd name="T8" fmla="*/ 0 w 986"/>
              <a:gd name="T9" fmla="*/ 34 h 68"/>
              <a:gd name="T10" fmla="*/ 26 w 986"/>
              <a:gd name="T11" fmla="*/ 0 h 68"/>
              <a:gd name="T12" fmla="*/ 951 w 986"/>
              <a:gd name="T13" fmla="*/ 0 h 68"/>
              <a:gd name="T14" fmla="*/ 985 w 986"/>
              <a:gd name="T15" fmla="*/ 34 h 68"/>
              <a:gd name="T16" fmla="*/ 985 w 986"/>
              <a:gd name="T17" fmla="*/ 34 h 68"/>
              <a:gd name="T18" fmla="*/ 951 w 986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6" h="68">
                <a:moveTo>
                  <a:pt x="951" y="67"/>
                </a:moveTo>
                <a:lnTo>
                  <a:pt x="951" y="67"/>
                </a:lnTo>
                <a:cubicBezTo>
                  <a:pt x="26" y="67"/>
                  <a:pt x="26" y="67"/>
                  <a:pt x="26" y="67"/>
                </a:cubicBezTo>
                <a:cubicBezTo>
                  <a:pt x="9" y="67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9" y="0"/>
                  <a:pt x="26" y="0"/>
                </a:cubicBezTo>
                <a:cubicBezTo>
                  <a:pt x="951" y="0"/>
                  <a:pt x="951" y="0"/>
                  <a:pt x="951" y="0"/>
                </a:cubicBezTo>
                <a:cubicBezTo>
                  <a:pt x="968" y="0"/>
                  <a:pt x="985" y="17"/>
                  <a:pt x="985" y="34"/>
                </a:cubicBezTo>
                <a:lnTo>
                  <a:pt x="985" y="34"/>
                </a:lnTo>
                <a:cubicBezTo>
                  <a:pt x="985" y="51"/>
                  <a:pt x="968" y="67"/>
                  <a:pt x="951" y="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3">
            <a:extLst>
              <a:ext uri="{FF2B5EF4-FFF2-40B4-BE49-F238E27FC236}">
                <a16:creationId xmlns:a16="http://schemas.microsoft.com/office/drawing/2014/main" id="{341A273C-42FA-FE4A-B74F-EDB5C013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797" y="10466633"/>
            <a:ext cx="1477257" cy="1184781"/>
          </a:xfrm>
          <a:custGeom>
            <a:avLst/>
            <a:gdLst>
              <a:gd name="T0" fmla="*/ 1313 w 1314"/>
              <a:gd name="T1" fmla="*/ 758 h 1053"/>
              <a:gd name="T2" fmla="*/ 1313 w 1314"/>
              <a:gd name="T3" fmla="*/ 758 h 1053"/>
              <a:gd name="T4" fmla="*/ 1313 w 1314"/>
              <a:gd name="T5" fmla="*/ 160 h 1053"/>
              <a:gd name="T6" fmla="*/ 1161 w 1314"/>
              <a:gd name="T7" fmla="*/ 0 h 1053"/>
              <a:gd name="T8" fmla="*/ 152 w 1314"/>
              <a:gd name="T9" fmla="*/ 0 h 1053"/>
              <a:gd name="T10" fmla="*/ 0 w 1314"/>
              <a:gd name="T11" fmla="*/ 160 h 1053"/>
              <a:gd name="T12" fmla="*/ 0 w 1314"/>
              <a:gd name="T13" fmla="*/ 733 h 1053"/>
              <a:gd name="T14" fmla="*/ 152 w 1314"/>
              <a:gd name="T15" fmla="*/ 884 h 1053"/>
              <a:gd name="T16" fmla="*/ 1086 w 1314"/>
              <a:gd name="T17" fmla="*/ 884 h 1053"/>
              <a:gd name="T18" fmla="*/ 1128 w 1314"/>
              <a:gd name="T19" fmla="*/ 1027 h 1053"/>
              <a:gd name="T20" fmla="*/ 1170 w 1314"/>
              <a:gd name="T21" fmla="*/ 1027 h 1053"/>
              <a:gd name="T22" fmla="*/ 1279 w 1314"/>
              <a:gd name="T23" fmla="*/ 850 h 1053"/>
              <a:gd name="T24" fmla="*/ 1279 w 1314"/>
              <a:gd name="T25" fmla="*/ 850 h 1053"/>
              <a:gd name="T26" fmla="*/ 1313 w 1314"/>
              <a:gd name="T27" fmla="*/ 758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4" h="1053">
                <a:moveTo>
                  <a:pt x="1313" y="758"/>
                </a:moveTo>
                <a:lnTo>
                  <a:pt x="1313" y="758"/>
                </a:lnTo>
                <a:cubicBezTo>
                  <a:pt x="1313" y="160"/>
                  <a:pt x="1313" y="160"/>
                  <a:pt x="1313" y="160"/>
                </a:cubicBezTo>
                <a:cubicBezTo>
                  <a:pt x="1313" y="76"/>
                  <a:pt x="1246" y="0"/>
                  <a:pt x="1161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67" y="0"/>
                  <a:pt x="0" y="76"/>
                  <a:pt x="0" y="160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817"/>
                  <a:pt x="67" y="884"/>
                  <a:pt x="152" y="884"/>
                </a:cubicBezTo>
                <a:cubicBezTo>
                  <a:pt x="1086" y="884"/>
                  <a:pt x="1086" y="884"/>
                  <a:pt x="1086" y="884"/>
                </a:cubicBezTo>
                <a:cubicBezTo>
                  <a:pt x="1128" y="1027"/>
                  <a:pt x="1128" y="1027"/>
                  <a:pt x="1128" y="1027"/>
                </a:cubicBezTo>
                <a:cubicBezTo>
                  <a:pt x="1128" y="1044"/>
                  <a:pt x="1153" y="1052"/>
                  <a:pt x="1170" y="1027"/>
                </a:cubicBezTo>
                <a:cubicBezTo>
                  <a:pt x="1279" y="850"/>
                  <a:pt x="1279" y="850"/>
                  <a:pt x="1279" y="850"/>
                </a:cubicBezTo>
                <a:lnTo>
                  <a:pt x="1279" y="850"/>
                </a:lnTo>
                <a:cubicBezTo>
                  <a:pt x="1296" y="825"/>
                  <a:pt x="1313" y="791"/>
                  <a:pt x="1313" y="7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4">
            <a:extLst>
              <a:ext uri="{FF2B5EF4-FFF2-40B4-BE49-F238E27FC236}">
                <a16:creationId xmlns:a16="http://schemas.microsoft.com/office/drawing/2014/main" id="{26E8A297-1B49-EB40-A003-038A4A2F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989" y="10912784"/>
            <a:ext cx="163590" cy="163590"/>
          </a:xfrm>
          <a:custGeom>
            <a:avLst/>
            <a:gdLst>
              <a:gd name="T0" fmla="*/ 118 w 145"/>
              <a:gd name="T1" fmla="*/ 25 h 144"/>
              <a:gd name="T2" fmla="*/ 118 w 145"/>
              <a:gd name="T3" fmla="*/ 25 h 144"/>
              <a:gd name="T4" fmla="*/ 68 w 145"/>
              <a:gd name="T5" fmla="*/ 0 h 144"/>
              <a:gd name="T6" fmla="*/ 17 w 145"/>
              <a:gd name="T7" fmla="*/ 25 h 144"/>
              <a:gd name="T8" fmla="*/ 0 w 145"/>
              <a:gd name="T9" fmla="*/ 76 h 144"/>
              <a:gd name="T10" fmla="*/ 17 w 145"/>
              <a:gd name="T11" fmla="*/ 126 h 144"/>
              <a:gd name="T12" fmla="*/ 68 w 145"/>
              <a:gd name="T13" fmla="*/ 143 h 144"/>
              <a:gd name="T14" fmla="*/ 118 w 145"/>
              <a:gd name="T15" fmla="*/ 126 h 144"/>
              <a:gd name="T16" fmla="*/ 144 w 145"/>
              <a:gd name="T17" fmla="*/ 76 h 144"/>
              <a:gd name="T18" fmla="*/ 118 w 145"/>
              <a:gd name="T19" fmla="*/ 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4">
                <a:moveTo>
                  <a:pt x="118" y="25"/>
                </a:moveTo>
                <a:lnTo>
                  <a:pt x="118" y="25"/>
                </a:lnTo>
                <a:cubicBezTo>
                  <a:pt x="110" y="8"/>
                  <a:pt x="93" y="0"/>
                  <a:pt x="68" y="0"/>
                </a:cubicBezTo>
                <a:cubicBezTo>
                  <a:pt x="51" y="0"/>
                  <a:pt x="34" y="8"/>
                  <a:pt x="17" y="25"/>
                </a:cubicBezTo>
                <a:cubicBezTo>
                  <a:pt x="9" y="34"/>
                  <a:pt x="0" y="50"/>
                  <a:pt x="0" y="76"/>
                </a:cubicBezTo>
                <a:cubicBezTo>
                  <a:pt x="0" y="92"/>
                  <a:pt x="9" y="109"/>
                  <a:pt x="17" y="126"/>
                </a:cubicBezTo>
                <a:cubicBezTo>
                  <a:pt x="34" y="143"/>
                  <a:pt x="51" y="143"/>
                  <a:pt x="68" y="143"/>
                </a:cubicBezTo>
                <a:cubicBezTo>
                  <a:pt x="93" y="143"/>
                  <a:pt x="110" y="143"/>
                  <a:pt x="118" y="126"/>
                </a:cubicBezTo>
                <a:cubicBezTo>
                  <a:pt x="135" y="109"/>
                  <a:pt x="144" y="92"/>
                  <a:pt x="144" y="76"/>
                </a:cubicBezTo>
                <a:cubicBezTo>
                  <a:pt x="144" y="50"/>
                  <a:pt x="135" y="34"/>
                  <a:pt x="118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5">
            <a:extLst>
              <a:ext uri="{FF2B5EF4-FFF2-40B4-BE49-F238E27FC236}">
                <a16:creationId xmlns:a16="http://schemas.microsoft.com/office/drawing/2014/main" id="{7170B990-6BB6-3F41-8586-42DFD39E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08" y="10912784"/>
            <a:ext cx="163590" cy="163590"/>
          </a:xfrm>
          <a:custGeom>
            <a:avLst/>
            <a:gdLst>
              <a:gd name="T0" fmla="*/ 118 w 144"/>
              <a:gd name="T1" fmla="*/ 25 h 144"/>
              <a:gd name="T2" fmla="*/ 118 w 144"/>
              <a:gd name="T3" fmla="*/ 25 h 144"/>
              <a:gd name="T4" fmla="*/ 67 w 144"/>
              <a:gd name="T5" fmla="*/ 0 h 144"/>
              <a:gd name="T6" fmla="*/ 17 w 144"/>
              <a:gd name="T7" fmla="*/ 25 h 144"/>
              <a:gd name="T8" fmla="*/ 0 w 144"/>
              <a:gd name="T9" fmla="*/ 76 h 144"/>
              <a:gd name="T10" fmla="*/ 17 w 144"/>
              <a:gd name="T11" fmla="*/ 126 h 144"/>
              <a:gd name="T12" fmla="*/ 67 w 144"/>
              <a:gd name="T13" fmla="*/ 143 h 144"/>
              <a:gd name="T14" fmla="*/ 118 w 144"/>
              <a:gd name="T15" fmla="*/ 126 h 144"/>
              <a:gd name="T16" fmla="*/ 143 w 144"/>
              <a:gd name="T17" fmla="*/ 76 h 144"/>
              <a:gd name="T18" fmla="*/ 118 w 144"/>
              <a:gd name="T19" fmla="*/ 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144">
                <a:moveTo>
                  <a:pt x="118" y="25"/>
                </a:moveTo>
                <a:lnTo>
                  <a:pt x="118" y="25"/>
                </a:lnTo>
                <a:cubicBezTo>
                  <a:pt x="109" y="8"/>
                  <a:pt x="93" y="0"/>
                  <a:pt x="67" y="0"/>
                </a:cubicBezTo>
                <a:cubicBezTo>
                  <a:pt x="51" y="0"/>
                  <a:pt x="34" y="8"/>
                  <a:pt x="17" y="25"/>
                </a:cubicBezTo>
                <a:cubicBezTo>
                  <a:pt x="8" y="34"/>
                  <a:pt x="0" y="50"/>
                  <a:pt x="0" y="76"/>
                </a:cubicBezTo>
                <a:cubicBezTo>
                  <a:pt x="0" y="92"/>
                  <a:pt x="8" y="109"/>
                  <a:pt x="17" y="126"/>
                </a:cubicBezTo>
                <a:cubicBezTo>
                  <a:pt x="34" y="143"/>
                  <a:pt x="51" y="143"/>
                  <a:pt x="67" y="143"/>
                </a:cubicBezTo>
                <a:cubicBezTo>
                  <a:pt x="93" y="143"/>
                  <a:pt x="109" y="143"/>
                  <a:pt x="118" y="126"/>
                </a:cubicBezTo>
                <a:cubicBezTo>
                  <a:pt x="135" y="109"/>
                  <a:pt x="143" y="92"/>
                  <a:pt x="143" y="76"/>
                </a:cubicBezTo>
                <a:cubicBezTo>
                  <a:pt x="143" y="50"/>
                  <a:pt x="135" y="34"/>
                  <a:pt x="118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6">
            <a:extLst>
              <a:ext uri="{FF2B5EF4-FFF2-40B4-BE49-F238E27FC236}">
                <a16:creationId xmlns:a16="http://schemas.microsoft.com/office/drawing/2014/main" id="{6741C4DE-36FF-5D41-AABA-C4787A8B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226" y="10912784"/>
            <a:ext cx="163590" cy="163590"/>
          </a:xfrm>
          <a:custGeom>
            <a:avLst/>
            <a:gdLst>
              <a:gd name="T0" fmla="*/ 117 w 144"/>
              <a:gd name="T1" fmla="*/ 25 h 144"/>
              <a:gd name="T2" fmla="*/ 117 w 144"/>
              <a:gd name="T3" fmla="*/ 25 h 144"/>
              <a:gd name="T4" fmla="*/ 67 w 144"/>
              <a:gd name="T5" fmla="*/ 0 h 144"/>
              <a:gd name="T6" fmla="*/ 16 w 144"/>
              <a:gd name="T7" fmla="*/ 25 h 144"/>
              <a:gd name="T8" fmla="*/ 0 w 144"/>
              <a:gd name="T9" fmla="*/ 76 h 144"/>
              <a:gd name="T10" fmla="*/ 16 w 144"/>
              <a:gd name="T11" fmla="*/ 126 h 144"/>
              <a:gd name="T12" fmla="*/ 67 w 144"/>
              <a:gd name="T13" fmla="*/ 143 h 144"/>
              <a:gd name="T14" fmla="*/ 117 w 144"/>
              <a:gd name="T15" fmla="*/ 126 h 144"/>
              <a:gd name="T16" fmla="*/ 143 w 144"/>
              <a:gd name="T17" fmla="*/ 76 h 144"/>
              <a:gd name="T18" fmla="*/ 117 w 144"/>
              <a:gd name="T19" fmla="*/ 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144">
                <a:moveTo>
                  <a:pt x="117" y="25"/>
                </a:moveTo>
                <a:lnTo>
                  <a:pt x="117" y="25"/>
                </a:lnTo>
                <a:cubicBezTo>
                  <a:pt x="109" y="8"/>
                  <a:pt x="92" y="0"/>
                  <a:pt x="67" y="0"/>
                </a:cubicBezTo>
                <a:cubicBezTo>
                  <a:pt x="50" y="0"/>
                  <a:pt x="33" y="8"/>
                  <a:pt x="16" y="25"/>
                </a:cubicBezTo>
                <a:cubicBezTo>
                  <a:pt x="8" y="34"/>
                  <a:pt x="0" y="50"/>
                  <a:pt x="0" y="76"/>
                </a:cubicBezTo>
                <a:cubicBezTo>
                  <a:pt x="0" y="92"/>
                  <a:pt x="8" y="109"/>
                  <a:pt x="16" y="126"/>
                </a:cubicBezTo>
                <a:cubicBezTo>
                  <a:pt x="33" y="143"/>
                  <a:pt x="50" y="143"/>
                  <a:pt x="67" y="143"/>
                </a:cubicBezTo>
                <a:cubicBezTo>
                  <a:pt x="92" y="143"/>
                  <a:pt x="109" y="143"/>
                  <a:pt x="117" y="126"/>
                </a:cubicBezTo>
                <a:cubicBezTo>
                  <a:pt x="134" y="109"/>
                  <a:pt x="143" y="92"/>
                  <a:pt x="143" y="76"/>
                </a:cubicBezTo>
                <a:cubicBezTo>
                  <a:pt x="143" y="50"/>
                  <a:pt x="134" y="34"/>
                  <a:pt x="117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7">
            <a:extLst>
              <a:ext uri="{FF2B5EF4-FFF2-40B4-BE49-F238E27FC236}">
                <a16:creationId xmlns:a16="http://schemas.microsoft.com/office/drawing/2014/main" id="{83ADE5CA-173A-FD44-B25F-D7E412B5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797" y="2842403"/>
            <a:ext cx="1477257" cy="1174867"/>
          </a:xfrm>
          <a:custGeom>
            <a:avLst/>
            <a:gdLst>
              <a:gd name="T0" fmla="*/ 0 w 1314"/>
              <a:gd name="T1" fmla="*/ 758 h 1045"/>
              <a:gd name="T2" fmla="*/ 0 w 1314"/>
              <a:gd name="T3" fmla="*/ 758 h 1045"/>
              <a:gd name="T4" fmla="*/ 0 w 1314"/>
              <a:gd name="T5" fmla="*/ 160 h 1045"/>
              <a:gd name="T6" fmla="*/ 152 w 1314"/>
              <a:gd name="T7" fmla="*/ 0 h 1045"/>
              <a:gd name="T8" fmla="*/ 1161 w 1314"/>
              <a:gd name="T9" fmla="*/ 0 h 1045"/>
              <a:gd name="T10" fmla="*/ 1313 w 1314"/>
              <a:gd name="T11" fmla="*/ 160 h 1045"/>
              <a:gd name="T12" fmla="*/ 1313 w 1314"/>
              <a:gd name="T13" fmla="*/ 732 h 1045"/>
              <a:gd name="T14" fmla="*/ 1161 w 1314"/>
              <a:gd name="T15" fmla="*/ 884 h 1045"/>
              <a:gd name="T16" fmla="*/ 219 w 1314"/>
              <a:gd name="T17" fmla="*/ 884 h 1045"/>
              <a:gd name="T18" fmla="*/ 185 w 1314"/>
              <a:gd name="T19" fmla="*/ 1027 h 1045"/>
              <a:gd name="T20" fmla="*/ 143 w 1314"/>
              <a:gd name="T21" fmla="*/ 1027 h 1045"/>
              <a:gd name="T22" fmla="*/ 34 w 1314"/>
              <a:gd name="T23" fmla="*/ 850 h 1045"/>
              <a:gd name="T24" fmla="*/ 34 w 1314"/>
              <a:gd name="T25" fmla="*/ 850 h 1045"/>
              <a:gd name="T26" fmla="*/ 0 w 1314"/>
              <a:gd name="T27" fmla="*/ 758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4" h="1045">
                <a:moveTo>
                  <a:pt x="0" y="758"/>
                </a:moveTo>
                <a:lnTo>
                  <a:pt x="0" y="758"/>
                </a:lnTo>
                <a:cubicBezTo>
                  <a:pt x="0" y="160"/>
                  <a:pt x="0" y="160"/>
                  <a:pt x="0" y="160"/>
                </a:cubicBezTo>
                <a:cubicBezTo>
                  <a:pt x="0" y="76"/>
                  <a:pt x="67" y="0"/>
                  <a:pt x="152" y="0"/>
                </a:cubicBezTo>
                <a:cubicBezTo>
                  <a:pt x="1161" y="0"/>
                  <a:pt x="1161" y="0"/>
                  <a:pt x="1161" y="0"/>
                </a:cubicBezTo>
                <a:cubicBezTo>
                  <a:pt x="1246" y="0"/>
                  <a:pt x="1313" y="76"/>
                  <a:pt x="1313" y="160"/>
                </a:cubicBezTo>
                <a:cubicBezTo>
                  <a:pt x="1313" y="732"/>
                  <a:pt x="1313" y="732"/>
                  <a:pt x="1313" y="732"/>
                </a:cubicBezTo>
                <a:cubicBezTo>
                  <a:pt x="1313" y="817"/>
                  <a:pt x="1246" y="884"/>
                  <a:pt x="1161" y="884"/>
                </a:cubicBezTo>
                <a:cubicBezTo>
                  <a:pt x="219" y="884"/>
                  <a:pt x="219" y="884"/>
                  <a:pt x="219" y="884"/>
                </a:cubicBezTo>
                <a:cubicBezTo>
                  <a:pt x="185" y="1027"/>
                  <a:pt x="185" y="1027"/>
                  <a:pt x="185" y="1027"/>
                </a:cubicBezTo>
                <a:cubicBezTo>
                  <a:pt x="185" y="1044"/>
                  <a:pt x="152" y="1044"/>
                  <a:pt x="143" y="1027"/>
                </a:cubicBezTo>
                <a:cubicBezTo>
                  <a:pt x="34" y="850"/>
                  <a:pt x="34" y="850"/>
                  <a:pt x="34" y="850"/>
                </a:cubicBezTo>
                <a:lnTo>
                  <a:pt x="34" y="850"/>
                </a:lnTo>
                <a:cubicBezTo>
                  <a:pt x="9" y="825"/>
                  <a:pt x="0" y="791"/>
                  <a:pt x="0" y="7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8">
            <a:extLst>
              <a:ext uri="{FF2B5EF4-FFF2-40B4-BE49-F238E27FC236}">
                <a16:creationId xmlns:a16="http://schemas.microsoft.com/office/drawing/2014/main" id="{E0477D40-D361-AE47-A40E-01FAEA8A9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390" y="3005993"/>
            <a:ext cx="401538" cy="674184"/>
          </a:xfrm>
          <a:custGeom>
            <a:avLst/>
            <a:gdLst>
              <a:gd name="T0" fmla="*/ 287 w 355"/>
              <a:gd name="T1" fmla="*/ 286 h 599"/>
              <a:gd name="T2" fmla="*/ 287 w 355"/>
              <a:gd name="T3" fmla="*/ 286 h 599"/>
              <a:gd name="T4" fmla="*/ 202 w 355"/>
              <a:gd name="T5" fmla="*/ 261 h 599"/>
              <a:gd name="T6" fmla="*/ 202 w 355"/>
              <a:gd name="T7" fmla="*/ 152 h 599"/>
              <a:gd name="T8" fmla="*/ 236 w 355"/>
              <a:gd name="T9" fmla="*/ 202 h 599"/>
              <a:gd name="T10" fmla="*/ 354 w 355"/>
              <a:gd name="T11" fmla="*/ 202 h 599"/>
              <a:gd name="T12" fmla="*/ 312 w 355"/>
              <a:gd name="T13" fmla="*/ 93 h 599"/>
              <a:gd name="T14" fmla="*/ 202 w 355"/>
              <a:gd name="T15" fmla="*/ 59 h 599"/>
              <a:gd name="T16" fmla="*/ 202 w 355"/>
              <a:gd name="T17" fmla="*/ 0 h 599"/>
              <a:gd name="T18" fmla="*/ 160 w 355"/>
              <a:gd name="T19" fmla="*/ 0 h 599"/>
              <a:gd name="T20" fmla="*/ 160 w 355"/>
              <a:gd name="T21" fmla="*/ 59 h 599"/>
              <a:gd name="T22" fmla="*/ 42 w 355"/>
              <a:gd name="T23" fmla="*/ 101 h 599"/>
              <a:gd name="T24" fmla="*/ 0 w 355"/>
              <a:gd name="T25" fmla="*/ 202 h 599"/>
              <a:gd name="T26" fmla="*/ 17 w 355"/>
              <a:gd name="T27" fmla="*/ 261 h 599"/>
              <a:gd name="T28" fmla="*/ 26 w 355"/>
              <a:gd name="T29" fmla="*/ 278 h 599"/>
              <a:gd name="T30" fmla="*/ 42 w 355"/>
              <a:gd name="T31" fmla="*/ 295 h 599"/>
              <a:gd name="T32" fmla="*/ 68 w 355"/>
              <a:gd name="T33" fmla="*/ 312 h 599"/>
              <a:gd name="T34" fmla="*/ 101 w 355"/>
              <a:gd name="T35" fmla="*/ 328 h 599"/>
              <a:gd name="T36" fmla="*/ 160 w 355"/>
              <a:gd name="T37" fmla="*/ 345 h 599"/>
              <a:gd name="T38" fmla="*/ 160 w 355"/>
              <a:gd name="T39" fmla="*/ 455 h 599"/>
              <a:gd name="T40" fmla="*/ 118 w 355"/>
              <a:gd name="T41" fmla="*/ 396 h 599"/>
              <a:gd name="T42" fmla="*/ 0 w 355"/>
              <a:gd name="T43" fmla="*/ 396 h 599"/>
              <a:gd name="T44" fmla="*/ 42 w 355"/>
              <a:gd name="T45" fmla="*/ 505 h 599"/>
              <a:gd name="T46" fmla="*/ 160 w 355"/>
              <a:gd name="T47" fmla="*/ 547 h 599"/>
              <a:gd name="T48" fmla="*/ 160 w 355"/>
              <a:gd name="T49" fmla="*/ 598 h 599"/>
              <a:gd name="T50" fmla="*/ 202 w 355"/>
              <a:gd name="T51" fmla="*/ 598 h 599"/>
              <a:gd name="T52" fmla="*/ 202 w 355"/>
              <a:gd name="T53" fmla="*/ 547 h 599"/>
              <a:gd name="T54" fmla="*/ 312 w 355"/>
              <a:gd name="T55" fmla="*/ 497 h 599"/>
              <a:gd name="T56" fmla="*/ 354 w 355"/>
              <a:gd name="T57" fmla="*/ 396 h 599"/>
              <a:gd name="T58" fmla="*/ 287 w 355"/>
              <a:gd name="T59" fmla="*/ 286 h 599"/>
              <a:gd name="T60" fmla="*/ 160 w 355"/>
              <a:gd name="T61" fmla="*/ 244 h 599"/>
              <a:gd name="T62" fmla="*/ 160 w 355"/>
              <a:gd name="T63" fmla="*/ 244 h 599"/>
              <a:gd name="T64" fmla="*/ 118 w 355"/>
              <a:gd name="T65" fmla="*/ 194 h 599"/>
              <a:gd name="T66" fmla="*/ 160 w 355"/>
              <a:gd name="T67" fmla="*/ 152 h 599"/>
              <a:gd name="T68" fmla="*/ 160 w 355"/>
              <a:gd name="T69" fmla="*/ 244 h 599"/>
              <a:gd name="T70" fmla="*/ 202 w 355"/>
              <a:gd name="T71" fmla="*/ 362 h 599"/>
              <a:gd name="T72" fmla="*/ 202 w 355"/>
              <a:gd name="T73" fmla="*/ 362 h 599"/>
              <a:gd name="T74" fmla="*/ 236 w 355"/>
              <a:gd name="T75" fmla="*/ 413 h 599"/>
              <a:gd name="T76" fmla="*/ 202 w 355"/>
              <a:gd name="T77" fmla="*/ 455 h 599"/>
              <a:gd name="T78" fmla="*/ 202 w 355"/>
              <a:gd name="T79" fmla="*/ 36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5" h="599">
                <a:moveTo>
                  <a:pt x="287" y="286"/>
                </a:moveTo>
                <a:lnTo>
                  <a:pt x="287" y="286"/>
                </a:lnTo>
                <a:cubicBezTo>
                  <a:pt x="270" y="278"/>
                  <a:pt x="244" y="269"/>
                  <a:pt x="202" y="261"/>
                </a:cubicBezTo>
                <a:cubicBezTo>
                  <a:pt x="202" y="152"/>
                  <a:pt x="202" y="152"/>
                  <a:pt x="202" y="152"/>
                </a:cubicBezTo>
                <a:cubicBezTo>
                  <a:pt x="219" y="160"/>
                  <a:pt x="236" y="177"/>
                  <a:pt x="236" y="202"/>
                </a:cubicBezTo>
                <a:cubicBezTo>
                  <a:pt x="354" y="202"/>
                  <a:pt x="354" y="202"/>
                  <a:pt x="354" y="202"/>
                </a:cubicBezTo>
                <a:cubicBezTo>
                  <a:pt x="354" y="152"/>
                  <a:pt x="337" y="118"/>
                  <a:pt x="312" y="93"/>
                </a:cubicBezTo>
                <a:cubicBezTo>
                  <a:pt x="287" y="68"/>
                  <a:pt x="244" y="59"/>
                  <a:pt x="202" y="59"/>
                </a:cubicBezTo>
                <a:cubicBezTo>
                  <a:pt x="202" y="0"/>
                  <a:pt x="202" y="0"/>
                  <a:pt x="202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18" y="59"/>
                  <a:pt x="76" y="76"/>
                  <a:pt x="42" y="101"/>
                </a:cubicBezTo>
                <a:cubicBezTo>
                  <a:pt x="17" y="126"/>
                  <a:pt x="0" y="160"/>
                  <a:pt x="0" y="202"/>
                </a:cubicBezTo>
                <a:cubicBezTo>
                  <a:pt x="0" y="227"/>
                  <a:pt x="9" y="244"/>
                  <a:pt x="17" y="261"/>
                </a:cubicBezTo>
                <a:cubicBezTo>
                  <a:pt x="17" y="269"/>
                  <a:pt x="26" y="278"/>
                  <a:pt x="26" y="278"/>
                </a:cubicBezTo>
                <a:cubicBezTo>
                  <a:pt x="34" y="286"/>
                  <a:pt x="34" y="295"/>
                  <a:pt x="42" y="295"/>
                </a:cubicBezTo>
                <a:cubicBezTo>
                  <a:pt x="51" y="303"/>
                  <a:pt x="59" y="312"/>
                  <a:pt x="68" y="312"/>
                </a:cubicBezTo>
                <a:cubicBezTo>
                  <a:pt x="68" y="312"/>
                  <a:pt x="85" y="320"/>
                  <a:pt x="101" y="328"/>
                </a:cubicBezTo>
                <a:cubicBezTo>
                  <a:pt x="118" y="337"/>
                  <a:pt x="135" y="337"/>
                  <a:pt x="160" y="345"/>
                </a:cubicBezTo>
                <a:cubicBezTo>
                  <a:pt x="160" y="455"/>
                  <a:pt x="160" y="455"/>
                  <a:pt x="160" y="455"/>
                </a:cubicBezTo>
                <a:cubicBezTo>
                  <a:pt x="135" y="446"/>
                  <a:pt x="127" y="429"/>
                  <a:pt x="118" y="396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38"/>
                  <a:pt x="17" y="480"/>
                  <a:pt x="42" y="505"/>
                </a:cubicBezTo>
                <a:cubicBezTo>
                  <a:pt x="76" y="530"/>
                  <a:pt x="110" y="539"/>
                  <a:pt x="160" y="547"/>
                </a:cubicBezTo>
                <a:cubicBezTo>
                  <a:pt x="160" y="598"/>
                  <a:pt x="160" y="598"/>
                  <a:pt x="160" y="598"/>
                </a:cubicBezTo>
                <a:cubicBezTo>
                  <a:pt x="202" y="598"/>
                  <a:pt x="202" y="598"/>
                  <a:pt x="202" y="598"/>
                </a:cubicBezTo>
                <a:cubicBezTo>
                  <a:pt x="202" y="547"/>
                  <a:pt x="202" y="547"/>
                  <a:pt x="202" y="547"/>
                </a:cubicBezTo>
                <a:cubicBezTo>
                  <a:pt x="244" y="539"/>
                  <a:pt x="278" y="522"/>
                  <a:pt x="312" y="497"/>
                </a:cubicBezTo>
                <a:cubicBezTo>
                  <a:pt x="337" y="472"/>
                  <a:pt x="354" y="438"/>
                  <a:pt x="354" y="396"/>
                </a:cubicBezTo>
                <a:cubicBezTo>
                  <a:pt x="354" y="345"/>
                  <a:pt x="329" y="312"/>
                  <a:pt x="287" y="286"/>
                </a:cubicBezTo>
                <a:close/>
                <a:moveTo>
                  <a:pt x="160" y="244"/>
                </a:moveTo>
                <a:lnTo>
                  <a:pt x="160" y="244"/>
                </a:lnTo>
                <a:cubicBezTo>
                  <a:pt x="135" y="236"/>
                  <a:pt x="118" y="219"/>
                  <a:pt x="118" y="194"/>
                </a:cubicBezTo>
                <a:cubicBezTo>
                  <a:pt x="118" y="169"/>
                  <a:pt x="135" y="152"/>
                  <a:pt x="160" y="152"/>
                </a:cubicBezTo>
                <a:cubicBezTo>
                  <a:pt x="160" y="244"/>
                  <a:pt x="160" y="244"/>
                  <a:pt x="160" y="244"/>
                </a:cubicBezTo>
                <a:close/>
                <a:moveTo>
                  <a:pt x="202" y="362"/>
                </a:moveTo>
                <a:lnTo>
                  <a:pt x="202" y="362"/>
                </a:lnTo>
                <a:cubicBezTo>
                  <a:pt x="219" y="371"/>
                  <a:pt x="236" y="387"/>
                  <a:pt x="236" y="413"/>
                </a:cubicBezTo>
                <a:cubicBezTo>
                  <a:pt x="236" y="429"/>
                  <a:pt x="219" y="446"/>
                  <a:pt x="202" y="455"/>
                </a:cubicBezTo>
                <a:cubicBezTo>
                  <a:pt x="202" y="362"/>
                  <a:pt x="202" y="362"/>
                  <a:pt x="202" y="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776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3">
            <a:extLst>
              <a:ext uri="{FF2B5EF4-FFF2-40B4-BE49-F238E27FC236}">
                <a16:creationId xmlns:a16="http://schemas.microsoft.com/office/drawing/2014/main" id="{B7148AE6-085A-1E4E-AB81-B13497A1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2108AB02-570B-854B-A603-33656E7E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501" y="405690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66BBA6DA-CFB4-604B-A739-493C9983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63707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653A899C-804C-BD47-8DA7-89C48D48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917983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9FDDA08D-787E-3349-9BA2-3169BBAF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401" y="1115597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29">
            <a:extLst>
              <a:ext uri="{FF2B5EF4-FFF2-40B4-BE49-F238E27FC236}">
                <a16:creationId xmlns:a16="http://schemas.microsoft.com/office/drawing/2014/main" id="{0CBB8BE6-74BA-B249-B7F6-16A74F10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0">
            <a:extLst>
              <a:ext uri="{FF2B5EF4-FFF2-40B4-BE49-F238E27FC236}">
                <a16:creationId xmlns:a16="http://schemas.microsoft.com/office/drawing/2014/main" id="{D3B1EE19-3022-7C45-8F26-448C25AB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1">
            <a:extLst>
              <a:ext uri="{FF2B5EF4-FFF2-40B4-BE49-F238E27FC236}">
                <a16:creationId xmlns:a16="http://schemas.microsoft.com/office/drawing/2014/main" id="{99BE5D10-D3A7-1E48-991F-7330D938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8">
            <a:extLst>
              <a:ext uri="{FF2B5EF4-FFF2-40B4-BE49-F238E27FC236}">
                <a16:creationId xmlns:a16="http://schemas.microsoft.com/office/drawing/2014/main" id="{8116410F-4484-0143-8955-A73CDBE1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9">
            <a:extLst>
              <a:ext uri="{FF2B5EF4-FFF2-40B4-BE49-F238E27FC236}">
                <a16:creationId xmlns:a16="http://schemas.microsoft.com/office/drawing/2014/main" id="{47ECEA6C-6BE4-8244-8E9D-F81AD3A2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0">
            <a:extLst>
              <a:ext uri="{FF2B5EF4-FFF2-40B4-BE49-F238E27FC236}">
                <a16:creationId xmlns:a16="http://schemas.microsoft.com/office/drawing/2014/main" id="{9EF30CB4-366F-5045-B3A1-7660707B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2CAACFE-5941-7146-AB6A-B5CD35FD9CD3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27" name="Freeform 198">
              <a:extLst>
                <a:ext uri="{FF2B5EF4-FFF2-40B4-BE49-F238E27FC236}">
                  <a16:creationId xmlns:a16="http://schemas.microsoft.com/office/drawing/2014/main" id="{7C8372D8-AF34-F546-A8E6-1E058300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99">
              <a:extLst>
                <a:ext uri="{FF2B5EF4-FFF2-40B4-BE49-F238E27FC236}">
                  <a16:creationId xmlns:a16="http://schemas.microsoft.com/office/drawing/2014/main" id="{6C9B369C-CB50-9047-9475-488556E6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94CE0537-3033-BE4D-9FF7-63548AB029FA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30" name="Freeform 284">
              <a:extLst>
                <a:ext uri="{FF2B5EF4-FFF2-40B4-BE49-F238E27FC236}">
                  <a16:creationId xmlns:a16="http://schemas.microsoft.com/office/drawing/2014/main" id="{A9DB536C-BAAC-6F4B-AC16-DFBE43E8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85">
              <a:extLst>
                <a:ext uri="{FF2B5EF4-FFF2-40B4-BE49-F238E27FC236}">
                  <a16:creationId xmlns:a16="http://schemas.microsoft.com/office/drawing/2014/main" id="{456FA069-6FB8-A141-BE4C-744F0654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86">
              <a:extLst>
                <a:ext uri="{FF2B5EF4-FFF2-40B4-BE49-F238E27FC236}">
                  <a16:creationId xmlns:a16="http://schemas.microsoft.com/office/drawing/2014/main" id="{864613C3-ACD0-C244-BA23-5C92EB628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A14E3766-346C-FD47-864C-928360420577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928270AD-17CC-4447-A4D6-A4CB22D99AC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603DD7A2-A6FA-9A47-9392-CC504074139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7F2D6CD-404A-7F41-A83A-A63EBE7E197F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DDD7DFAF-68F5-0648-A834-3AAFD256879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9F175C93-E36A-D84D-A06A-71039D594CF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E2AADEFD-C87E-0446-BAFB-45E5C7617FD2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7E48D734-C9FB-0349-BD31-28274CDCC0E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C83D86D0-138F-AE4E-9222-7790F9717BC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EAE0D672-D6A2-4C47-9DA8-7F5A571C9650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786763D8-F638-CC4B-8CFE-58936ABF119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B6B5294F-3963-0E49-8088-92BBBF07A3C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D1997C8A-344B-5140-B7E4-612B6EF0A58B}"/>
              </a:ext>
            </a:extLst>
          </p:cNvPr>
          <p:cNvGrpSpPr/>
          <p:nvPr/>
        </p:nvGrpSpPr>
        <p:grpSpPr>
          <a:xfrm>
            <a:off x="2668308" y="650471"/>
            <a:ext cx="19041035" cy="2561450"/>
            <a:chOff x="2668308" y="861425"/>
            <a:chExt cx="19041035" cy="2561450"/>
          </a:xfrm>
        </p:grpSpPr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2E3ACE4C-24ED-E64F-B9D6-AC6807CD0B5E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B7CDAF78-04C3-D14C-9E5F-BD602EECC01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3" name="Freeform 52">
            <a:extLst>
              <a:ext uri="{FF2B5EF4-FFF2-40B4-BE49-F238E27FC236}">
                <a16:creationId xmlns:a16="http://schemas.microsoft.com/office/drawing/2014/main" id="{FD7A9074-178B-A44E-BC38-41A1D700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369" y="9345340"/>
            <a:ext cx="112320" cy="112323"/>
          </a:xfrm>
          <a:custGeom>
            <a:avLst/>
            <a:gdLst>
              <a:gd name="T0" fmla="*/ 136 w 137"/>
              <a:gd name="T1" fmla="*/ 135 h 136"/>
              <a:gd name="T2" fmla="*/ 0 w 137"/>
              <a:gd name="T3" fmla="*/ 135 h 136"/>
              <a:gd name="T4" fmla="*/ 0 w 137"/>
              <a:gd name="T5" fmla="*/ 0 h 136"/>
              <a:gd name="T6" fmla="*/ 136 w 137"/>
              <a:gd name="T7" fmla="*/ 0 h 136"/>
              <a:gd name="T8" fmla="*/ 136 w 137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6">
                <a:moveTo>
                  <a:pt x="136" y="135"/>
                </a:moveTo>
                <a:lnTo>
                  <a:pt x="0" y="135"/>
                </a:lnTo>
                <a:lnTo>
                  <a:pt x="0" y="0"/>
                </a:lnTo>
                <a:lnTo>
                  <a:pt x="136" y="0"/>
                </a:lnTo>
                <a:lnTo>
                  <a:pt x="136" y="1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3">
            <a:extLst>
              <a:ext uri="{FF2B5EF4-FFF2-40B4-BE49-F238E27FC236}">
                <a16:creationId xmlns:a16="http://schemas.microsoft.com/office/drawing/2014/main" id="{25A8928C-8A78-EF4C-9815-6DB5FAB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247" y="9345340"/>
            <a:ext cx="105073" cy="112323"/>
          </a:xfrm>
          <a:custGeom>
            <a:avLst/>
            <a:gdLst>
              <a:gd name="T0" fmla="*/ 125 w 126"/>
              <a:gd name="T1" fmla="*/ 63 h 136"/>
              <a:gd name="T2" fmla="*/ 125 w 126"/>
              <a:gd name="T3" fmla="*/ 63 h 136"/>
              <a:gd name="T4" fmla="*/ 62 w 126"/>
              <a:gd name="T5" fmla="*/ 135 h 136"/>
              <a:gd name="T6" fmla="*/ 0 w 126"/>
              <a:gd name="T7" fmla="*/ 63 h 136"/>
              <a:gd name="T8" fmla="*/ 62 w 126"/>
              <a:gd name="T9" fmla="*/ 0 h 136"/>
              <a:gd name="T10" fmla="*/ 125 w 12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36">
                <a:moveTo>
                  <a:pt x="125" y="63"/>
                </a:moveTo>
                <a:lnTo>
                  <a:pt x="125" y="63"/>
                </a:lnTo>
                <a:cubicBezTo>
                  <a:pt x="125" y="99"/>
                  <a:pt x="98" y="135"/>
                  <a:pt x="62" y="135"/>
                </a:cubicBez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54">
            <a:extLst>
              <a:ext uri="{FF2B5EF4-FFF2-40B4-BE49-F238E27FC236}">
                <a16:creationId xmlns:a16="http://schemas.microsoft.com/office/drawing/2014/main" id="{B3FBDC99-66A2-9D4B-BBD9-5551FF7E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878" y="9345340"/>
            <a:ext cx="105073" cy="112323"/>
          </a:xfrm>
          <a:custGeom>
            <a:avLst/>
            <a:gdLst>
              <a:gd name="T0" fmla="*/ 127 w 128"/>
              <a:gd name="T1" fmla="*/ 63 h 136"/>
              <a:gd name="T2" fmla="*/ 127 w 128"/>
              <a:gd name="T3" fmla="*/ 63 h 136"/>
              <a:gd name="T4" fmla="*/ 64 w 128"/>
              <a:gd name="T5" fmla="*/ 135 h 136"/>
              <a:gd name="T6" fmla="*/ 0 w 128"/>
              <a:gd name="T7" fmla="*/ 63 h 136"/>
              <a:gd name="T8" fmla="*/ 64 w 128"/>
              <a:gd name="T9" fmla="*/ 0 h 136"/>
              <a:gd name="T10" fmla="*/ 127 w 128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6">
                <a:moveTo>
                  <a:pt x="127" y="63"/>
                </a:moveTo>
                <a:lnTo>
                  <a:pt x="127" y="63"/>
                </a:lnTo>
                <a:cubicBezTo>
                  <a:pt x="127" y="99"/>
                  <a:pt x="100" y="135"/>
                  <a:pt x="64" y="135"/>
                </a:cubicBez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16">
            <a:extLst>
              <a:ext uri="{FF2B5EF4-FFF2-40B4-BE49-F238E27FC236}">
                <a16:creationId xmlns:a16="http://schemas.microsoft.com/office/drawing/2014/main" id="{41BC3E27-4FAC-694B-9F06-5E919802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648" y="4707556"/>
            <a:ext cx="6637829" cy="6637829"/>
          </a:xfrm>
          <a:custGeom>
            <a:avLst/>
            <a:gdLst>
              <a:gd name="T0" fmla="*/ 8077 w 8078"/>
              <a:gd name="T1" fmla="*/ 4038 h 8078"/>
              <a:gd name="T2" fmla="*/ 8077 w 8078"/>
              <a:gd name="T3" fmla="*/ 4038 h 8078"/>
              <a:gd name="T4" fmla="*/ 4039 w 8078"/>
              <a:gd name="T5" fmla="*/ 8077 h 8078"/>
              <a:gd name="T6" fmla="*/ 0 w 8078"/>
              <a:gd name="T7" fmla="*/ 4038 h 8078"/>
              <a:gd name="T8" fmla="*/ 4039 w 8078"/>
              <a:gd name="T9" fmla="*/ 0 h 8078"/>
              <a:gd name="T10" fmla="*/ 8077 w 8078"/>
              <a:gd name="T11" fmla="*/ 4038 h 8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78" h="8078">
                <a:moveTo>
                  <a:pt x="8077" y="4038"/>
                </a:moveTo>
                <a:lnTo>
                  <a:pt x="8077" y="4038"/>
                </a:lnTo>
                <a:cubicBezTo>
                  <a:pt x="8077" y="6270"/>
                  <a:pt x="6271" y="8077"/>
                  <a:pt x="4039" y="8077"/>
                </a:cubicBezTo>
                <a:cubicBezTo>
                  <a:pt x="1817" y="8077"/>
                  <a:pt x="0" y="6270"/>
                  <a:pt x="0" y="4038"/>
                </a:cubicBezTo>
                <a:cubicBezTo>
                  <a:pt x="0" y="1807"/>
                  <a:pt x="1817" y="0"/>
                  <a:pt x="4039" y="0"/>
                </a:cubicBezTo>
                <a:cubicBezTo>
                  <a:pt x="6271" y="0"/>
                  <a:pt x="8077" y="1807"/>
                  <a:pt x="8077" y="40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17">
            <a:extLst>
              <a:ext uri="{FF2B5EF4-FFF2-40B4-BE49-F238E27FC236}">
                <a16:creationId xmlns:a16="http://schemas.microsoft.com/office/drawing/2014/main" id="{AF5DB943-B3C5-B340-9967-23514B56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88" y="5040896"/>
            <a:ext cx="5978394" cy="5978394"/>
          </a:xfrm>
          <a:custGeom>
            <a:avLst/>
            <a:gdLst>
              <a:gd name="T0" fmla="*/ 3632 w 7274"/>
              <a:gd name="T1" fmla="*/ 0 h 7274"/>
              <a:gd name="T2" fmla="*/ 3632 w 7274"/>
              <a:gd name="T3" fmla="*/ 0 h 7274"/>
              <a:gd name="T4" fmla="*/ 0 w 7274"/>
              <a:gd name="T5" fmla="*/ 3632 h 7274"/>
              <a:gd name="T6" fmla="*/ 3632 w 7274"/>
              <a:gd name="T7" fmla="*/ 7273 h 7274"/>
              <a:gd name="T8" fmla="*/ 7273 w 7274"/>
              <a:gd name="T9" fmla="*/ 3632 h 7274"/>
              <a:gd name="T10" fmla="*/ 3632 w 7274"/>
              <a:gd name="T11" fmla="*/ 3632 h 7274"/>
              <a:gd name="T12" fmla="*/ 3632 w 7274"/>
              <a:gd name="T13" fmla="*/ 0 h 7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4" h="7274">
                <a:moveTo>
                  <a:pt x="3632" y="0"/>
                </a:moveTo>
                <a:lnTo>
                  <a:pt x="3632" y="0"/>
                </a:lnTo>
                <a:cubicBezTo>
                  <a:pt x="1627" y="0"/>
                  <a:pt x="0" y="1627"/>
                  <a:pt x="0" y="3632"/>
                </a:cubicBezTo>
                <a:cubicBezTo>
                  <a:pt x="0" y="5647"/>
                  <a:pt x="1627" y="7273"/>
                  <a:pt x="3632" y="7273"/>
                </a:cubicBezTo>
                <a:cubicBezTo>
                  <a:pt x="5647" y="7273"/>
                  <a:pt x="7273" y="5647"/>
                  <a:pt x="7273" y="3632"/>
                </a:cubicBezTo>
                <a:cubicBezTo>
                  <a:pt x="3632" y="3632"/>
                  <a:pt x="3632" y="3632"/>
                  <a:pt x="3632" y="3632"/>
                </a:cubicBezTo>
                <a:lnTo>
                  <a:pt x="36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18">
            <a:extLst>
              <a:ext uri="{FF2B5EF4-FFF2-40B4-BE49-F238E27FC236}">
                <a16:creationId xmlns:a16="http://schemas.microsoft.com/office/drawing/2014/main" id="{049F71DE-75B2-C848-8A03-764DADE0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63" y="5040896"/>
            <a:ext cx="2992820" cy="2985574"/>
          </a:xfrm>
          <a:custGeom>
            <a:avLst/>
            <a:gdLst>
              <a:gd name="T0" fmla="*/ 0 w 3642"/>
              <a:gd name="T1" fmla="*/ 0 h 3633"/>
              <a:gd name="T2" fmla="*/ 0 w 3642"/>
              <a:gd name="T3" fmla="*/ 0 h 3633"/>
              <a:gd name="T4" fmla="*/ 0 w 3642"/>
              <a:gd name="T5" fmla="*/ 3632 h 3633"/>
              <a:gd name="T6" fmla="*/ 3641 w 3642"/>
              <a:gd name="T7" fmla="*/ 3632 h 3633"/>
              <a:gd name="T8" fmla="*/ 0 w 3642"/>
              <a:gd name="T9" fmla="*/ 0 h 3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2" h="3633">
                <a:moveTo>
                  <a:pt x="0" y="0"/>
                </a:moveTo>
                <a:lnTo>
                  <a:pt x="0" y="0"/>
                </a:lnTo>
                <a:cubicBezTo>
                  <a:pt x="0" y="3632"/>
                  <a:pt x="0" y="3632"/>
                  <a:pt x="0" y="3632"/>
                </a:cubicBezTo>
                <a:cubicBezTo>
                  <a:pt x="3641" y="3632"/>
                  <a:pt x="3641" y="3632"/>
                  <a:pt x="3641" y="3632"/>
                </a:cubicBezTo>
                <a:cubicBezTo>
                  <a:pt x="3641" y="1627"/>
                  <a:pt x="2015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23">
            <a:extLst>
              <a:ext uri="{FF2B5EF4-FFF2-40B4-BE49-F238E27FC236}">
                <a16:creationId xmlns:a16="http://schemas.microsoft.com/office/drawing/2014/main" id="{CC9996D3-AA30-5940-BBB8-37035D86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63" y="8026471"/>
            <a:ext cx="3622" cy="36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24">
            <a:extLst>
              <a:ext uri="{FF2B5EF4-FFF2-40B4-BE49-F238E27FC236}">
                <a16:creationId xmlns:a16="http://schemas.microsoft.com/office/drawing/2014/main" id="{16A2E927-F0B6-CB48-87F5-FC6FCA52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63" y="8026471"/>
            <a:ext cx="3622" cy="36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25">
            <a:extLst>
              <a:ext uri="{FF2B5EF4-FFF2-40B4-BE49-F238E27FC236}">
                <a16:creationId xmlns:a16="http://schemas.microsoft.com/office/drawing/2014/main" id="{98D9E10D-8C6C-D448-90E7-4278F169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63" y="6294548"/>
            <a:ext cx="2496431" cy="1731923"/>
          </a:xfrm>
          <a:custGeom>
            <a:avLst/>
            <a:gdLst>
              <a:gd name="T0" fmla="*/ 0 w 3037"/>
              <a:gd name="T1" fmla="*/ 0 h 2106"/>
              <a:gd name="T2" fmla="*/ 0 w 3037"/>
              <a:gd name="T3" fmla="*/ 2105 h 2106"/>
              <a:gd name="T4" fmla="*/ 3036 w 3037"/>
              <a:gd name="T5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7" h="2106">
                <a:moveTo>
                  <a:pt x="0" y="0"/>
                </a:moveTo>
                <a:lnTo>
                  <a:pt x="0" y="2105"/>
                </a:lnTo>
                <a:lnTo>
                  <a:pt x="3036" y="2105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226">
            <a:extLst>
              <a:ext uri="{FF2B5EF4-FFF2-40B4-BE49-F238E27FC236}">
                <a16:creationId xmlns:a16="http://schemas.microsoft.com/office/drawing/2014/main" id="{F4742F44-2959-1D4A-9EED-7C33BB02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021" y="7845307"/>
            <a:ext cx="362327" cy="362327"/>
          </a:xfrm>
          <a:custGeom>
            <a:avLst/>
            <a:gdLst>
              <a:gd name="T0" fmla="*/ 442 w 443"/>
              <a:gd name="T1" fmla="*/ 217 h 443"/>
              <a:gd name="T2" fmla="*/ 442 w 443"/>
              <a:gd name="T3" fmla="*/ 217 h 443"/>
              <a:gd name="T4" fmla="*/ 216 w 443"/>
              <a:gd name="T5" fmla="*/ 442 h 443"/>
              <a:gd name="T6" fmla="*/ 0 w 443"/>
              <a:gd name="T7" fmla="*/ 217 h 443"/>
              <a:gd name="T8" fmla="*/ 216 w 443"/>
              <a:gd name="T9" fmla="*/ 0 h 443"/>
              <a:gd name="T10" fmla="*/ 442 w 443"/>
              <a:gd name="T11" fmla="*/ 21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3">
                <a:moveTo>
                  <a:pt x="442" y="217"/>
                </a:moveTo>
                <a:lnTo>
                  <a:pt x="442" y="217"/>
                </a:lnTo>
                <a:cubicBezTo>
                  <a:pt x="442" y="343"/>
                  <a:pt x="343" y="442"/>
                  <a:pt x="216" y="442"/>
                </a:cubicBezTo>
                <a:cubicBezTo>
                  <a:pt x="99" y="442"/>
                  <a:pt x="0" y="343"/>
                  <a:pt x="0" y="217"/>
                </a:cubicBezTo>
                <a:cubicBezTo>
                  <a:pt x="0" y="99"/>
                  <a:pt x="99" y="0"/>
                  <a:pt x="216" y="0"/>
                </a:cubicBezTo>
                <a:cubicBezTo>
                  <a:pt x="343" y="0"/>
                  <a:pt x="442" y="99"/>
                  <a:pt x="442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27">
            <a:extLst>
              <a:ext uri="{FF2B5EF4-FFF2-40B4-BE49-F238E27FC236}">
                <a16:creationId xmlns:a16="http://schemas.microsoft.com/office/drawing/2014/main" id="{6BF4BC16-23AD-5841-9313-F4F3423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119" y="6124255"/>
            <a:ext cx="786249" cy="1344232"/>
          </a:xfrm>
          <a:custGeom>
            <a:avLst/>
            <a:gdLst>
              <a:gd name="T0" fmla="*/ 958 w 959"/>
              <a:gd name="T1" fmla="*/ 1084 h 1636"/>
              <a:gd name="T2" fmla="*/ 958 w 959"/>
              <a:gd name="T3" fmla="*/ 1084 h 1636"/>
              <a:gd name="T4" fmla="*/ 840 w 959"/>
              <a:gd name="T5" fmla="*/ 1355 h 1636"/>
              <a:gd name="T6" fmla="*/ 533 w 959"/>
              <a:gd name="T7" fmla="*/ 1481 h 1636"/>
              <a:gd name="T8" fmla="*/ 533 w 959"/>
              <a:gd name="T9" fmla="*/ 1635 h 1636"/>
              <a:gd name="T10" fmla="*/ 434 w 959"/>
              <a:gd name="T11" fmla="*/ 1635 h 1636"/>
              <a:gd name="T12" fmla="*/ 434 w 959"/>
              <a:gd name="T13" fmla="*/ 1481 h 1636"/>
              <a:gd name="T14" fmla="*/ 117 w 959"/>
              <a:gd name="T15" fmla="*/ 1364 h 1636"/>
              <a:gd name="T16" fmla="*/ 0 w 959"/>
              <a:gd name="T17" fmla="*/ 1075 h 1636"/>
              <a:gd name="T18" fmla="*/ 325 w 959"/>
              <a:gd name="T19" fmla="*/ 1075 h 1636"/>
              <a:gd name="T20" fmla="*/ 434 w 959"/>
              <a:gd name="T21" fmla="*/ 1228 h 1636"/>
              <a:gd name="T22" fmla="*/ 434 w 959"/>
              <a:gd name="T23" fmla="*/ 930 h 1636"/>
              <a:gd name="T24" fmla="*/ 271 w 959"/>
              <a:gd name="T25" fmla="*/ 885 h 1636"/>
              <a:gd name="T26" fmla="*/ 172 w 959"/>
              <a:gd name="T27" fmla="*/ 849 h 1636"/>
              <a:gd name="T28" fmla="*/ 117 w 959"/>
              <a:gd name="T29" fmla="*/ 814 h 1636"/>
              <a:gd name="T30" fmla="*/ 72 w 959"/>
              <a:gd name="T31" fmla="*/ 759 h 1636"/>
              <a:gd name="T32" fmla="*/ 27 w 959"/>
              <a:gd name="T33" fmla="*/ 705 h 1636"/>
              <a:gd name="T34" fmla="*/ 0 w 959"/>
              <a:gd name="T35" fmla="*/ 552 h 1636"/>
              <a:gd name="T36" fmla="*/ 117 w 959"/>
              <a:gd name="T37" fmla="*/ 271 h 1636"/>
              <a:gd name="T38" fmla="*/ 434 w 959"/>
              <a:gd name="T39" fmla="*/ 145 h 1636"/>
              <a:gd name="T40" fmla="*/ 434 w 959"/>
              <a:gd name="T41" fmla="*/ 0 h 1636"/>
              <a:gd name="T42" fmla="*/ 533 w 959"/>
              <a:gd name="T43" fmla="*/ 0 h 1636"/>
              <a:gd name="T44" fmla="*/ 533 w 959"/>
              <a:gd name="T45" fmla="*/ 145 h 1636"/>
              <a:gd name="T46" fmla="*/ 840 w 959"/>
              <a:gd name="T47" fmla="*/ 253 h 1636"/>
              <a:gd name="T48" fmla="*/ 958 w 959"/>
              <a:gd name="T49" fmla="*/ 543 h 1636"/>
              <a:gd name="T50" fmla="*/ 632 w 959"/>
              <a:gd name="T51" fmla="*/ 543 h 1636"/>
              <a:gd name="T52" fmla="*/ 533 w 959"/>
              <a:gd name="T53" fmla="*/ 407 h 1636"/>
              <a:gd name="T54" fmla="*/ 533 w 959"/>
              <a:gd name="T55" fmla="*/ 705 h 1636"/>
              <a:gd name="T56" fmla="*/ 777 w 959"/>
              <a:gd name="T57" fmla="*/ 787 h 1636"/>
              <a:gd name="T58" fmla="*/ 958 w 959"/>
              <a:gd name="T59" fmla="*/ 1084 h 1636"/>
              <a:gd name="T60" fmla="*/ 434 w 959"/>
              <a:gd name="T61" fmla="*/ 407 h 1636"/>
              <a:gd name="T62" fmla="*/ 434 w 959"/>
              <a:gd name="T63" fmla="*/ 407 h 1636"/>
              <a:gd name="T64" fmla="*/ 325 w 959"/>
              <a:gd name="T65" fmla="*/ 524 h 1636"/>
              <a:gd name="T66" fmla="*/ 434 w 959"/>
              <a:gd name="T67" fmla="*/ 660 h 1636"/>
              <a:gd name="T68" fmla="*/ 434 w 959"/>
              <a:gd name="T69" fmla="*/ 407 h 1636"/>
              <a:gd name="T70" fmla="*/ 533 w 959"/>
              <a:gd name="T71" fmla="*/ 1228 h 1636"/>
              <a:gd name="T72" fmla="*/ 533 w 959"/>
              <a:gd name="T73" fmla="*/ 1228 h 1636"/>
              <a:gd name="T74" fmla="*/ 623 w 959"/>
              <a:gd name="T75" fmla="*/ 1111 h 1636"/>
              <a:gd name="T76" fmla="*/ 533 w 959"/>
              <a:gd name="T77" fmla="*/ 975 h 1636"/>
              <a:gd name="T78" fmla="*/ 533 w 959"/>
              <a:gd name="T79" fmla="*/ 122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9" h="1636">
                <a:moveTo>
                  <a:pt x="958" y="1084"/>
                </a:moveTo>
                <a:lnTo>
                  <a:pt x="958" y="1084"/>
                </a:lnTo>
                <a:cubicBezTo>
                  <a:pt x="958" y="1183"/>
                  <a:pt x="913" y="1273"/>
                  <a:pt x="840" y="1355"/>
                </a:cubicBezTo>
                <a:cubicBezTo>
                  <a:pt x="759" y="1427"/>
                  <a:pt x="660" y="1472"/>
                  <a:pt x="533" y="1481"/>
                </a:cubicBezTo>
                <a:cubicBezTo>
                  <a:pt x="533" y="1635"/>
                  <a:pt x="533" y="1635"/>
                  <a:pt x="533" y="1635"/>
                </a:cubicBezTo>
                <a:cubicBezTo>
                  <a:pt x="434" y="1635"/>
                  <a:pt x="434" y="1635"/>
                  <a:pt x="434" y="1635"/>
                </a:cubicBezTo>
                <a:cubicBezTo>
                  <a:pt x="434" y="1481"/>
                  <a:pt x="434" y="1481"/>
                  <a:pt x="434" y="1481"/>
                </a:cubicBezTo>
                <a:cubicBezTo>
                  <a:pt x="298" y="1472"/>
                  <a:pt x="190" y="1436"/>
                  <a:pt x="117" y="1364"/>
                </a:cubicBezTo>
                <a:cubicBezTo>
                  <a:pt x="36" y="1292"/>
                  <a:pt x="0" y="1201"/>
                  <a:pt x="0" y="1075"/>
                </a:cubicBezTo>
                <a:cubicBezTo>
                  <a:pt x="325" y="1075"/>
                  <a:pt x="325" y="1075"/>
                  <a:pt x="325" y="1075"/>
                </a:cubicBezTo>
                <a:cubicBezTo>
                  <a:pt x="334" y="1165"/>
                  <a:pt x="370" y="1210"/>
                  <a:pt x="434" y="1228"/>
                </a:cubicBezTo>
                <a:cubicBezTo>
                  <a:pt x="434" y="930"/>
                  <a:pt x="434" y="930"/>
                  <a:pt x="434" y="930"/>
                </a:cubicBezTo>
                <a:cubicBezTo>
                  <a:pt x="370" y="921"/>
                  <a:pt x="325" y="903"/>
                  <a:pt x="271" y="885"/>
                </a:cubicBezTo>
                <a:cubicBezTo>
                  <a:pt x="217" y="867"/>
                  <a:pt x="190" y="849"/>
                  <a:pt x="172" y="849"/>
                </a:cubicBezTo>
                <a:cubicBezTo>
                  <a:pt x="163" y="841"/>
                  <a:pt x="144" y="823"/>
                  <a:pt x="117" y="814"/>
                </a:cubicBezTo>
                <a:cubicBezTo>
                  <a:pt x="99" y="796"/>
                  <a:pt x="81" y="777"/>
                  <a:pt x="72" y="759"/>
                </a:cubicBezTo>
                <a:cubicBezTo>
                  <a:pt x="54" y="751"/>
                  <a:pt x="45" y="732"/>
                  <a:pt x="27" y="705"/>
                </a:cubicBezTo>
                <a:cubicBezTo>
                  <a:pt x="9" y="669"/>
                  <a:pt x="0" y="615"/>
                  <a:pt x="0" y="552"/>
                </a:cubicBezTo>
                <a:cubicBezTo>
                  <a:pt x="0" y="434"/>
                  <a:pt x="36" y="344"/>
                  <a:pt x="117" y="271"/>
                </a:cubicBezTo>
                <a:cubicBezTo>
                  <a:pt x="208" y="199"/>
                  <a:pt x="307" y="163"/>
                  <a:pt x="434" y="145"/>
                </a:cubicBezTo>
                <a:cubicBezTo>
                  <a:pt x="434" y="0"/>
                  <a:pt x="434" y="0"/>
                  <a:pt x="434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145"/>
                  <a:pt x="533" y="145"/>
                  <a:pt x="533" y="145"/>
                </a:cubicBezTo>
                <a:cubicBezTo>
                  <a:pt x="669" y="154"/>
                  <a:pt x="768" y="190"/>
                  <a:pt x="840" y="253"/>
                </a:cubicBezTo>
                <a:cubicBezTo>
                  <a:pt x="913" y="317"/>
                  <a:pt x="949" y="416"/>
                  <a:pt x="958" y="543"/>
                </a:cubicBezTo>
                <a:cubicBezTo>
                  <a:pt x="632" y="543"/>
                  <a:pt x="632" y="543"/>
                  <a:pt x="632" y="543"/>
                </a:cubicBezTo>
                <a:cubicBezTo>
                  <a:pt x="623" y="479"/>
                  <a:pt x="596" y="434"/>
                  <a:pt x="533" y="407"/>
                </a:cubicBezTo>
                <a:cubicBezTo>
                  <a:pt x="533" y="705"/>
                  <a:pt x="533" y="705"/>
                  <a:pt x="533" y="705"/>
                </a:cubicBezTo>
                <a:cubicBezTo>
                  <a:pt x="660" y="732"/>
                  <a:pt x="741" y="759"/>
                  <a:pt x="777" y="787"/>
                </a:cubicBezTo>
                <a:cubicBezTo>
                  <a:pt x="894" y="841"/>
                  <a:pt x="958" y="948"/>
                  <a:pt x="958" y="1084"/>
                </a:cubicBezTo>
                <a:close/>
                <a:moveTo>
                  <a:pt x="434" y="407"/>
                </a:moveTo>
                <a:lnTo>
                  <a:pt x="434" y="407"/>
                </a:lnTo>
                <a:cubicBezTo>
                  <a:pt x="361" y="416"/>
                  <a:pt x="325" y="452"/>
                  <a:pt x="325" y="524"/>
                </a:cubicBezTo>
                <a:cubicBezTo>
                  <a:pt x="325" y="588"/>
                  <a:pt x="361" y="633"/>
                  <a:pt x="434" y="660"/>
                </a:cubicBezTo>
                <a:lnTo>
                  <a:pt x="434" y="407"/>
                </a:lnTo>
                <a:close/>
                <a:moveTo>
                  <a:pt x="533" y="1228"/>
                </a:moveTo>
                <a:lnTo>
                  <a:pt x="533" y="1228"/>
                </a:lnTo>
                <a:cubicBezTo>
                  <a:pt x="596" y="1210"/>
                  <a:pt x="623" y="1174"/>
                  <a:pt x="623" y="1111"/>
                </a:cubicBezTo>
                <a:cubicBezTo>
                  <a:pt x="623" y="1048"/>
                  <a:pt x="596" y="1003"/>
                  <a:pt x="533" y="975"/>
                </a:cubicBezTo>
                <a:lnTo>
                  <a:pt x="533" y="1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Line 219">
            <a:extLst>
              <a:ext uri="{FF2B5EF4-FFF2-40B4-BE49-F238E27FC236}">
                <a16:creationId xmlns:a16="http://schemas.microsoft.com/office/drawing/2014/main" id="{75598312-DE0E-DC46-BCDF-CEE82BAD3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7563" y="5280033"/>
            <a:ext cx="3622" cy="586969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220">
            <a:extLst>
              <a:ext uri="{FF2B5EF4-FFF2-40B4-BE49-F238E27FC236}">
                <a16:creationId xmlns:a16="http://schemas.microsoft.com/office/drawing/2014/main" id="{358D8C2D-5503-0548-9B7A-ACD34C0E1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7563" y="10265651"/>
            <a:ext cx="3622" cy="586969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221">
            <a:extLst>
              <a:ext uri="{FF2B5EF4-FFF2-40B4-BE49-F238E27FC236}">
                <a16:creationId xmlns:a16="http://schemas.microsoft.com/office/drawing/2014/main" id="{B8E2FC78-72A9-B344-B5E1-E6E23E519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6886" y="8026471"/>
            <a:ext cx="594216" cy="3624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222">
            <a:extLst>
              <a:ext uri="{FF2B5EF4-FFF2-40B4-BE49-F238E27FC236}">
                <a16:creationId xmlns:a16="http://schemas.microsoft.com/office/drawing/2014/main" id="{D3F38ED1-C4D1-B943-8E43-50E202BC8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645" y="8026471"/>
            <a:ext cx="594216" cy="3624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283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3">
            <a:extLst>
              <a:ext uri="{FF2B5EF4-FFF2-40B4-BE49-F238E27FC236}">
                <a16:creationId xmlns:a16="http://schemas.microsoft.com/office/drawing/2014/main" id="{B7148AE6-085A-1E4E-AB81-B13497A1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2108AB02-570B-854B-A603-33656E7E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501" y="405690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66BBA6DA-CFB4-604B-A739-493C9983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63707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653A899C-804C-BD47-8DA7-89C48D48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917983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9FDDA08D-787E-3349-9BA2-3169BBAF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401" y="1115597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4">
            <a:extLst>
              <a:ext uri="{FF2B5EF4-FFF2-40B4-BE49-F238E27FC236}">
                <a16:creationId xmlns:a16="http://schemas.microsoft.com/office/drawing/2014/main" id="{9F113968-043B-684B-8FDB-9F6916A4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5">
            <a:extLst>
              <a:ext uri="{FF2B5EF4-FFF2-40B4-BE49-F238E27FC236}">
                <a16:creationId xmlns:a16="http://schemas.microsoft.com/office/drawing/2014/main" id="{D1678055-9EE3-A14E-A6BF-2829743F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66">
            <a:extLst>
              <a:ext uri="{FF2B5EF4-FFF2-40B4-BE49-F238E27FC236}">
                <a16:creationId xmlns:a16="http://schemas.microsoft.com/office/drawing/2014/main" id="{625356D2-031A-414A-BB04-71E6AF90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29">
            <a:extLst>
              <a:ext uri="{FF2B5EF4-FFF2-40B4-BE49-F238E27FC236}">
                <a16:creationId xmlns:a16="http://schemas.microsoft.com/office/drawing/2014/main" id="{0CBB8BE6-74BA-B249-B7F6-16A74F10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0">
            <a:extLst>
              <a:ext uri="{FF2B5EF4-FFF2-40B4-BE49-F238E27FC236}">
                <a16:creationId xmlns:a16="http://schemas.microsoft.com/office/drawing/2014/main" id="{D3B1EE19-3022-7C45-8F26-448C25AB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1">
            <a:extLst>
              <a:ext uri="{FF2B5EF4-FFF2-40B4-BE49-F238E27FC236}">
                <a16:creationId xmlns:a16="http://schemas.microsoft.com/office/drawing/2014/main" id="{99BE5D10-D3A7-1E48-991F-7330D938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38">
            <a:extLst>
              <a:ext uri="{FF2B5EF4-FFF2-40B4-BE49-F238E27FC236}">
                <a16:creationId xmlns:a16="http://schemas.microsoft.com/office/drawing/2014/main" id="{8116410F-4484-0143-8955-A73CDBE1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9">
            <a:extLst>
              <a:ext uri="{FF2B5EF4-FFF2-40B4-BE49-F238E27FC236}">
                <a16:creationId xmlns:a16="http://schemas.microsoft.com/office/drawing/2014/main" id="{47ECEA6C-6BE4-8244-8E9D-F81AD3A2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0">
            <a:extLst>
              <a:ext uri="{FF2B5EF4-FFF2-40B4-BE49-F238E27FC236}">
                <a16:creationId xmlns:a16="http://schemas.microsoft.com/office/drawing/2014/main" id="{9EF30CB4-366F-5045-B3A1-7660707B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2CAACFE-5941-7146-AB6A-B5CD35FD9CD3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27" name="Freeform 198">
              <a:extLst>
                <a:ext uri="{FF2B5EF4-FFF2-40B4-BE49-F238E27FC236}">
                  <a16:creationId xmlns:a16="http://schemas.microsoft.com/office/drawing/2014/main" id="{7C8372D8-AF34-F546-A8E6-1E058300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99">
              <a:extLst>
                <a:ext uri="{FF2B5EF4-FFF2-40B4-BE49-F238E27FC236}">
                  <a16:creationId xmlns:a16="http://schemas.microsoft.com/office/drawing/2014/main" id="{6C9B369C-CB50-9047-9475-488556E6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94CE0537-3033-BE4D-9FF7-63548AB029FA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30" name="Freeform 284">
              <a:extLst>
                <a:ext uri="{FF2B5EF4-FFF2-40B4-BE49-F238E27FC236}">
                  <a16:creationId xmlns:a16="http://schemas.microsoft.com/office/drawing/2014/main" id="{A9DB536C-BAAC-6F4B-AC16-DFBE43E8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85">
              <a:extLst>
                <a:ext uri="{FF2B5EF4-FFF2-40B4-BE49-F238E27FC236}">
                  <a16:creationId xmlns:a16="http://schemas.microsoft.com/office/drawing/2014/main" id="{456FA069-6FB8-A141-BE4C-744F0654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86">
              <a:extLst>
                <a:ext uri="{FF2B5EF4-FFF2-40B4-BE49-F238E27FC236}">
                  <a16:creationId xmlns:a16="http://schemas.microsoft.com/office/drawing/2014/main" id="{864613C3-ACD0-C244-BA23-5C92EB628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A14E3766-346C-FD47-864C-928360420577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928270AD-17CC-4447-A4D6-A4CB22D99AC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603DD7A2-A6FA-9A47-9392-CC504074139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7F2D6CD-404A-7F41-A83A-A63EBE7E197F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DDD7DFAF-68F5-0648-A834-3AAFD256879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9F175C93-E36A-D84D-A06A-71039D594CF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E2AADEFD-C87E-0446-BAFB-45E5C7617FD2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7E48D734-C9FB-0349-BD31-28274CDCC0E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C83D86D0-138F-AE4E-9222-7790F9717BC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EAE0D672-D6A2-4C47-9DA8-7F5A571C9650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786763D8-F638-CC4B-8CFE-58936ABF119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B6B5294F-3963-0E49-8088-92BBBF07A3C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D1997C8A-344B-5140-B7E4-612B6EF0A58B}"/>
              </a:ext>
            </a:extLst>
          </p:cNvPr>
          <p:cNvGrpSpPr/>
          <p:nvPr/>
        </p:nvGrpSpPr>
        <p:grpSpPr>
          <a:xfrm>
            <a:off x="2668308" y="650471"/>
            <a:ext cx="19041035" cy="2561450"/>
            <a:chOff x="2668308" y="861425"/>
            <a:chExt cx="19041035" cy="2561450"/>
          </a:xfrm>
        </p:grpSpPr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2E3ACE4C-24ED-E64F-B9D6-AC6807CD0B5E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B7CDAF78-04C3-D14C-9E5F-BD602EECC01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8" name="Freeform 52">
            <a:extLst>
              <a:ext uri="{FF2B5EF4-FFF2-40B4-BE49-F238E27FC236}">
                <a16:creationId xmlns:a16="http://schemas.microsoft.com/office/drawing/2014/main" id="{83666745-9FDA-4F45-8A1F-25B364A5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6431" y="9342153"/>
            <a:ext cx="108507" cy="108509"/>
          </a:xfrm>
          <a:custGeom>
            <a:avLst/>
            <a:gdLst>
              <a:gd name="T0" fmla="*/ 136 w 137"/>
              <a:gd name="T1" fmla="*/ 135 h 136"/>
              <a:gd name="T2" fmla="*/ 0 w 137"/>
              <a:gd name="T3" fmla="*/ 135 h 136"/>
              <a:gd name="T4" fmla="*/ 0 w 137"/>
              <a:gd name="T5" fmla="*/ 0 h 136"/>
              <a:gd name="T6" fmla="*/ 136 w 137"/>
              <a:gd name="T7" fmla="*/ 0 h 136"/>
              <a:gd name="T8" fmla="*/ 136 w 137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6">
                <a:moveTo>
                  <a:pt x="136" y="135"/>
                </a:moveTo>
                <a:lnTo>
                  <a:pt x="0" y="135"/>
                </a:lnTo>
                <a:lnTo>
                  <a:pt x="0" y="0"/>
                </a:lnTo>
                <a:lnTo>
                  <a:pt x="136" y="0"/>
                </a:lnTo>
                <a:lnTo>
                  <a:pt x="136" y="1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53">
            <a:extLst>
              <a:ext uri="{FF2B5EF4-FFF2-40B4-BE49-F238E27FC236}">
                <a16:creationId xmlns:a16="http://schemas.microsoft.com/office/drawing/2014/main" id="{F3AFEEA2-166C-5B47-BCBF-8566D238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412" y="9342153"/>
            <a:ext cx="101506" cy="108509"/>
          </a:xfrm>
          <a:custGeom>
            <a:avLst/>
            <a:gdLst>
              <a:gd name="T0" fmla="*/ 125 w 126"/>
              <a:gd name="T1" fmla="*/ 63 h 136"/>
              <a:gd name="T2" fmla="*/ 125 w 126"/>
              <a:gd name="T3" fmla="*/ 63 h 136"/>
              <a:gd name="T4" fmla="*/ 62 w 126"/>
              <a:gd name="T5" fmla="*/ 135 h 136"/>
              <a:gd name="T6" fmla="*/ 0 w 126"/>
              <a:gd name="T7" fmla="*/ 63 h 136"/>
              <a:gd name="T8" fmla="*/ 62 w 126"/>
              <a:gd name="T9" fmla="*/ 0 h 136"/>
              <a:gd name="T10" fmla="*/ 125 w 12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36">
                <a:moveTo>
                  <a:pt x="125" y="63"/>
                </a:moveTo>
                <a:lnTo>
                  <a:pt x="125" y="63"/>
                </a:lnTo>
                <a:cubicBezTo>
                  <a:pt x="125" y="99"/>
                  <a:pt x="98" y="135"/>
                  <a:pt x="62" y="135"/>
                </a:cubicBez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4">
            <a:extLst>
              <a:ext uri="{FF2B5EF4-FFF2-40B4-BE49-F238E27FC236}">
                <a16:creationId xmlns:a16="http://schemas.microsoft.com/office/drawing/2014/main" id="{28EC6743-8F0B-E149-AFBC-92ADC065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393" y="9342153"/>
            <a:ext cx="101506" cy="108509"/>
          </a:xfrm>
          <a:custGeom>
            <a:avLst/>
            <a:gdLst>
              <a:gd name="T0" fmla="*/ 127 w 128"/>
              <a:gd name="T1" fmla="*/ 63 h 136"/>
              <a:gd name="T2" fmla="*/ 127 w 128"/>
              <a:gd name="T3" fmla="*/ 63 h 136"/>
              <a:gd name="T4" fmla="*/ 64 w 128"/>
              <a:gd name="T5" fmla="*/ 135 h 136"/>
              <a:gd name="T6" fmla="*/ 0 w 128"/>
              <a:gd name="T7" fmla="*/ 63 h 136"/>
              <a:gd name="T8" fmla="*/ 64 w 128"/>
              <a:gd name="T9" fmla="*/ 0 h 136"/>
              <a:gd name="T10" fmla="*/ 127 w 128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6">
                <a:moveTo>
                  <a:pt x="127" y="63"/>
                </a:moveTo>
                <a:lnTo>
                  <a:pt x="127" y="63"/>
                </a:lnTo>
                <a:cubicBezTo>
                  <a:pt x="127" y="99"/>
                  <a:pt x="100" y="135"/>
                  <a:pt x="64" y="135"/>
                </a:cubicBez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16">
            <a:extLst>
              <a:ext uri="{FF2B5EF4-FFF2-40B4-BE49-F238E27FC236}">
                <a16:creationId xmlns:a16="http://schemas.microsoft.com/office/drawing/2014/main" id="{277E6911-ABFE-FC46-8BB2-66892879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96" y="4861835"/>
            <a:ext cx="6412455" cy="6412455"/>
          </a:xfrm>
          <a:custGeom>
            <a:avLst/>
            <a:gdLst>
              <a:gd name="T0" fmla="*/ 8077 w 8078"/>
              <a:gd name="T1" fmla="*/ 4038 h 8078"/>
              <a:gd name="T2" fmla="*/ 8077 w 8078"/>
              <a:gd name="T3" fmla="*/ 4038 h 8078"/>
              <a:gd name="T4" fmla="*/ 4039 w 8078"/>
              <a:gd name="T5" fmla="*/ 8077 h 8078"/>
              <a:gd name="T6" fmla="*/ 0 w 8078"/>
              <a:gd name="T7" fmla="*/ 4038 h 8078"/>
              <a:gd name="T8" fmla="*/ 4039 w 8078"/>
              <a:gd name="T9" fmla="*/ 0 h 8078"/>
              <a:gd name="T10" fmla="*/ 8077 w 8078"/>
              <a:gd name="T11" fmla="*/ 4038 h 8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78" h="8078">
                <a:moveTo>
                  <a:pt x="8077" y="4038"/>
                </a:moveTo>
                <a:lnTo>
                  <a:pt x="8077" y="4038"/>
                </a:lnTo>
                <a:cubicBezTo>
                  <a:pt x="8077" y="6270"/>
                  <a:pt x="6271" y="8077"/>
                  <a:pt x="4039" y="8077"/>
                </a:cubicBezTo>
                <a:cubicBezTo>
                  <a:pt x="1817" y="8077"/>
                  <a:pt x="0" y="6270"/>
                  <a:pt x="0" y="4038"/>
                </a:cubicBezTo>
                <a:cubicBezTo>
                  <a:pt x="0" y="1807"/>
                  <a:pt x="1817" y="0"/>
                  <a:pt x="4039" y="0"/>
                </a:cubicBezTo>
                <a:cubicBezTo>
                  <a:pt x="6271" y="0"/>
                  <a:pt x="8077" y="1807"/>
                  <a:pt x="8077" y="40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23">
            <a:extLst>
              <a:ext uri="{FF2B5EF4-FFF2-40B4-BE49-F238E27FC236}">
                <a16:creationId xmlns:a16="http://schemas.microsoft.com/office/drawing/2014/main" id="{E9CCD430-3566-6E46-9914-541944F1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24" y="8068062"/>
            <a:ext cx="3499" cy="35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24">
            <a:extLst>
              <a:ext uri="{FF2B5EF4-FFF2-40B4-BE49-F238E27FC236}">
                <a16:creationId xmlns:a16="http://schemas.microsoft.com/office/drawing/2014/main" id="{1E0A6EF9-A32B-BB43-983B-F8DD469D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24" y="8068062"/>
            <a:ext cx="3499" cy="35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8AD5F43B-8C93-1B42-A187-8A1648E4DDE1}"/>
              </a:ext>
            </a:extLst>
          </p:cNvPr>
          <p:cNvGraphicFramePr/>
          <p:nvPr/>
        </p:nvGraphicFramePr>
        <p:xfrm>
          <a:off x="5366428" y="4911528"/>
          <a:ext cx="9392477" cy="626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0" name="Freeform 225">
            <a:extLst>
              <a:ext uri="{FF2B5EF4-FFF2-40B4-BE49-F238E27FC236}">
                <a16:creationId xmlns:a16="http://schemas.microsoft.com/office/drawing/2014/main" id="{CFC10F2C-6917-0B41-BEEC-1AAB4448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24" y="6394944"/>
            <a:ext cx="2411670" cy="1673119"/>
          </a:xfrm>
          <a:custGeom>
            <a:avLst/>
            <a:gdLst>
              <a:gd name="T0" fmla="*/ 0 w 3037"/>
              <a:gd name="T1" fmla="*/ 0 h 2106"/>
              <a:gd name="T2" fmla="*/ 0 w 3037"/>
              <a:gd name="T3" fmla="*/ 2105 h 2106"/>
              <a:gd name="T4" fmla="*/ 3036 w 3037"/>
              <a:gd name="T5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7" h="2106">
                <a:moveTo>
                  <a:pt x="0" y="0"/>
                </a:moveTo>
                <a:lnTo>
                  <a:pt x="0" y="2105"/>
                </a:lnTo>
                <a:lnTo>
                  <a:pt x="3036" y="2105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Line 219">
            <a:extLst>
              <a:ext uri="{FF2B5EF4-FFF2-40B4-BE49-F238E27FC236}">
                <a16:creationId xmlns:a16="http://schemas.microsoft.com/office/drawing/2014/main" id="{03938685-F3CD-AC41-97A0-58D2D977F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24" y="5414874"/>
            <a:ext cx="3499" cy="56704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220">
            <a:extLst>
              <a:ext uri="{FF2B5EF4-FFF2-40B4-BE49-F238E27FC236}">
                <a16:creationId xmlns:a16="http://schemas.microsoft.com/office/drawing/2014/main" id="{4150C936-4761-FE4E-8F7B-2E2F9579A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7224" y="10231216"/>
            <a:ext cx="3499" cy="56704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221">
            <a:extLst>
              <a:ext uri="{FF2B5EF4-FFF2-40B4-BE49-F238E27FC236}">
                <a16:creationId xmlns:a16="http://schemas.microsoft.com/office/drawing/2014/main" id="{3DE7559B-1395-E846-8E1A-54E0E289E5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71873" y="8068062"/>
            <a:ext cx="574041" cy="3501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222">
            <a:extLst>
              <a:ext uri="{FF2B5EF4-FFF2-40B4-BE49-F238E27FC236}">
                <a16:creationId xmlns:a16="http://schemas.microsoft.com/office/drawing/2014/main" id="{BEEE44BB-E882-F84F-97F9-5CD46A28A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032" y="8068062"/>
            <a:ext cx="574041" cy="3501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Freeform 226">
            <a:extLst>
              <a:ext uri="{FF2B5EF4-FFF2-40B4-BE49-F238E27FC236}">
                <a16:creationId xmlns:a16="http://schemas.microsoft.com/office/drawing/2014/main" id="{460B6665-B193-5D4B-8EEE-63073EB9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710" y="7893050"/>
            <a:ext cx="350025" cy="350025"/>
          </a:xfrm>
          <a:custGeom>
            <a:avLst/>
            <a:gdLst>
              <a:gd name="T0" fmla="*/ 442 w 443"/>
              <a:gd name="T1" fmla="*/ 217 h 443"/>
              <a:gd name="T2" fmla="*/ 442 w 443"/>
              <a:gd name="T3" fmla="*/ 217 h 443"/>
              <a:gd name="T4" fmla="*/ 216 w 443"/>
              <a:gd name="T5" fmla="*/ 442 h 443"/>
              <a:gd name="T6" fmla="*/ 0 w 443"/>
              <a:gd name="T7" fmla="*/ 217 h 443"/>
              <a:gd name="T8" fmla="*/ 216 w 443"/>
              <a:gd name="T9" fmla="*/ 0 h 443"/>
              <a:gd name="T10" fmla="*/ 442 w 443"/>
              <a:gd name="T11" fmla="*/ 21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3">
                <a:moveTo>
                  <a:pt x="442" y="217"/>
                </a:moveTo>
                <a:lnTo>
                  <a:pt x="442" y="217"/>
                </a:lnTo>
                <a:cubicBezTo>
                  <a:pt x="442" y="343"/>
                  <a:pt x="343" y="442"/>
                  <a:pt x="216" y="442"/>
                </a:cubicBezTo>
                <a:cubicBezTo>
                  <a:pt x="99" y="442"/>
                  <a:pt x="0" y="343"/>
                  <a:pt x="0" y="217"/>
                </a:cubicBezTo>
                <a:cubicBezTo>
                  <a:pt x="0" y="99"/>
                  <a:pt x="99" y="0"/>
                  <a:pt x="216" y="0"/>
                </a:cubicBezTo>
                <a:cubicBezTo>
                  <a:pt x="343" y="0"/>
                  <a:pt x="442" y="99"/>
                  <a:pt x="442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7">
            <a:extLst>
              <a:ext uri="{FF2B5EF4-FFF2-40B4-BE49-F238E27FC236}">
                <a16:creationId xmlns:a16="http://schemas.microsoft.com/office/drawing/2014/main" id="{12BCABC5-82D7-1D4B-ABFF-D04E581F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287" y="6230433"/>
            <a:ext cx="759553" cy="1298591"/>
          </a:xfrm>
          <a:custGeom>
            <a:avLst/>
            <a:gdLst>
              <a:gd name="T0" fmla="*/ 958 w 959"/>
              <a:gd name="T1" fmla="*/ 1084 h 1636"/>
              <a:gd name="T2" fmla="*/ 958 w 959"/>
              <a:gd name="T3" fmla="*/ 1084 h 1636"/>
              <a:gd name="T4" fmla="*/ 840 w 959"/>
              <a:gd name="T5" fmla="*/ 1355 h 1636"/>
              <a:gd name="T6" fmla="*/ 533 w 959"/>
              <a:gd name="T7" fmla="*/ 1481 h 1636"/>
              <a:gd name="T8" fmla="*/ 533 w 959"/>
              <a:gd name="T9" fmla="*/ 1635 h 1636"/>
              <a:gd name="T10" fmla="*/ 434 w 959"/>
              <a:gd name="T11" fmla="*/ 1635 h 1636"/>
              <a:gd name="T12" fmla="*/ 434 w 959"/>
              <a:gd name="T13" fmla="*/ 1481 h 1636"/>
              <a:gd name="T14" fmla="*/ 117 w 959"/>
              <a:gd name="T15" fmla="*/ 1364 h 1636"/>
              <a:gd name="T16" fmla="*/ 0 w 959"/>
              <a:gd name="T17" fmla="*/ 1075 h 1636"/>
              <a:gd name="T18" fmla="*/ 325 w 959"/>
              <a:gd name="T19" fmla="*/ 1075 h 1636"/>
              <a:gd name="T20" fmla="*/ 434 w 959"/>
              <a:gd name="T21" fmla="*/ 1228 h 1636"/>
              <a:gd name="T22" fmla="*/ 434 w 959"/>
              <a:gd name="T23" fmla="*/ 930 h 1636"/>
              <a:gd name="T24" fmla="*/ 271 w 959"/>
              <a:gd name="T25" fmla="*/ 885 h 1636"/>
              <a:gd name="T26" fmla="*/ 172 w 959"/>
              <a:gd name="T27" fmla="*/ 849 h 1636"/>
              <a:gd name="T28" fmla="*/ 117 w 959"/>
              <a:gd name="T29" fmla="*/ 814 h 1636"/>
              <a:gd name="T30" fmla="*/ 72 w 959"/>
              <a:gd name="T31" fmla="*/ 759 h 1636"/>
              <a:gd name="T32" fmla="*/ 27 w 959"/>
              <a:gd name="T33" fmla="*/ 705 h 1636"/>
              <a:gd name="T34" fmla="*/ 0 w 959"/>
              <a:gd name="T35" fmla="*/ 552 h 1636"/>
              <a:gd name="T36" fmla="*/ 117 w 959"/>
              <a:gd name="T37" fmla="*/ 271 h 1636"/>
              <a:gd name="T38" fmla="*/ 434 w 959"/>
              <a:gd name="T39" fmla="*/ 145 h 1636"/>
              <a:gd name="T40" fmla="*/ 434 w 959"/>
              <a:gd name="T41" fmla="*/ 0 h 1636"/>
              <a:gd name="T42" fmla="*/ 533 w 959"/>
              <a:gd name="T43" fmla="*/ 0 h 1636"/>
              <a:gd name="T44" fmla="*/ 533 w 959"/>
              <a:gd name="T45" fmla="*/ 145 h 1636"/>
              <a:gd name="T46" fmla="*/ 840 w 959"/>
              <a:gd name="T47" fmla="*/ 253 h 1636"/>
              <a:gd name="T48" fmla="*/ 958 w 959"/>
              <a:gd name="T49" fmla="*/ 543 h 1636"/>
              <a:gd name="T50" fmla="*/ 632 w 959"/>
              <a:gd name="T51" fmla="*/ 543 h 1636"/>
              <a:gd name="T52" fmla="*/ 533 w 959"/>
              <a:gd name="T53" fmla="*/ 407 h 1636"/>
              <a:gd name="T54" fmla="*/ 533 w 959"/>
              <a:gd name="T55" fmla="*/ 705 h 1636"/>
              <a:gd name="T56" fmla="*/ 777 w 959"/>
              <a:gd name="T57" fmla="*/ 787 h 1636"/>
              <a:gd name="T58" fmla="*/ 958 w 959"/>
              <a:gd name="T59" fmla="*/ 1084 h 1636"/>
              <a:gd name="T60" fmla="*/ 434 w 959"/>
              <a:gd name="T61" fmla="*/ 407 h 1636"/>
              <a:gd name="T62" fmla="*/ 434 w 959"/>
              <a:gd name="T63" fmla="*/ 407 h 1636"/>
              <a:gd name="T64" fmla="*/ 325 w 959"/>
              <a:gd name="T65" fmla="*/ 524 h 1636"/>
              <a:gd name="T66" fmla="*/ 434 w 959"/>
              <a:gd name="T67" fmla="*/ 660 h 1636"/>
              <a:gd name="T68" fmla="*/ 434 w 959"/>
              <a:gd name="T69" fmla="*/ 407 h 1636"/>
              <a:gd name="T70" fmla="*/ 533 w 959"/>
              <a:gd name="T71" fmla="*/ 1228 h 1636"/>
              <a:gd name="T72" fmla="*/ 533 w 959"/>
              <a:gd name="T73" fmla="*/ 1228 h 1636"/>
              <a:gd name="T74" fmla="*/ 623 w 959"/>
              <a:gd name="T75" fmla="*/ 1111 h 1636"/>
              <a:gd name="T76" fmla="*/ 533 w 959"/>
              <a:gd name="T77" fmla="*/ 975 h 1636"/>
              <a:gd name="T78" fmla="*/ 533 w 959"/>
              <a:gd name="T79" fmla="*/ 122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9" h="1636">
                <a:moveTo>
                  <a:pt x="958" y="1084"/>
                </a:moveTo>
                <a:lnTo>
                  <a:pt x="958" y="1084"/>
                </a:lnTo>
                <a:cubicBezTo>
                  <a:pt x="958" y="1183"/>
                  <a:pt x="913" y="1273"/>
                  <a:pt x="840" y="1355"/>
                </a:cubicBezTo>
                <a:cubicBezTo>
                  <a:pt x="759" y="1427"/>
                  <a:pt x="660" y="1472"/>
                  <a:pt x="533" y="1481"/>
                </a:cubicBezTo>
                <a:cubicBezTo>
                  <a:pt x="533" y="1635"/>
                  <a:pt x="533" y="1635"/>
                  <a:pt x="533" y="1635"/>
                </a:cubicBezTo>
                <a:cubicBezTo>
                  <a:pt x="434" y="1635"/>
                  <a:pt x="434" y="1635"/>
                  <a:pt x="434" y="1635"/>
                </a:cubicBezTo>
                <a:cubicBezTo>
                  <a:pt x="434" y="1481"/>
                  <a:pt x="434" y="1481"/>
                  <a:pt x="434" y="1481"/>
                </a:cubicBezTo>
                <a:cubicBezTo>
                  <a:pt x="298" y="1472"/>
                  <a:pt x="190" y="1436"/>
                  <a:pt x="117" y="1364"/>
                </a:cubicBezTo>
                <a:cubicBezTo>
                  <a:pt x="36" y="1292"/>
                  <a:pt x="0" y="1201"/>
                  <a:pt x="0" y="1075"/>
                </a:cubicBezTo>
                <a:cubicBezTo>
                  <a:pt x="325" y="1075"/>
                  <a:pt x="325" y="1075"/>
                  <a:pt x="325" y="1075"/>
                </a:cubicBezTo>
                <a:cubicBezTo>
                  <a:pt x="334" y="1165"/>
                  <a:pt x="370" y="1210"/>
                  <a:pt x="434" y="1228"/>
                </a:cubicBezTo>
                <a:cubicBezTo>
                  <a:pt x="434" y="930"/>
                  <a:pt x="434" y="930"/>
                  <a:pt x="434" y="930"/>
                </a:cubicBezTo>
                <a:cubicBezTo>
                  <a:pt x="370" y="921"/>
                  <a:pt x="325" y="903"/>
                  <a:pt x="271" y="885"/>
                </a:cubicBezTo>
                <a:cubicBezTo>
                  <a:pt x="217" y="867"/>
                  <a:pt x="190" y="849"/>
                  <a:pt x="172" y="849"/>
                </a:cubicBezTo>
                <a:cubicBezTo>
                  <a:pt x="163" y="841"/>
                  <a:pt x="144" y="823"/>
                  <a:pt x="117" y="814"/>
                </a:cubicBezTo>
                <a:cubicBezTo>
                  <a:pt x="99" y="796"/>
                  <a:pt x="81" y="777"/>
                  <a:pt x="72" y="759"/>
                </a:cubicBezTo>
                <a:cubicBezTo>
                  <a:pt x="54" y="751"/>
                  <a:pt x="45" y="732"/>
                  <a:pt x="27" y="705"/>
                </a:cubicBezTo>
                <a:cubicBezTo>
                  <a:pt x="9" y="669"/>
                  <a:pt x="0" y="615"/>
                  <a:pt x="0" y="552"/>
                </a:cubicBezTo>
                <a:cubicBezTo>
                  <a:pt x="0" y="434"/>
                  <a:pt x="36" y="344"/>
                  <a:pt x="117" y="271"/>
                </a:cubicBezTo>
                <a:cubicBezTo>
                  <a:pt x="208" y="199"/>
                  <a:pt x="307" y="163"/>
                  <a:pt x="434" y="145"/>
                </a:cubicBezTo>
                <a:cubicBezTo>
                  <a:pt x="434" y="0"/>
                  <a:pt x="434" y="0"/>
                  <a:pt x="434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145"/>
                  <a:pt x="533" y="145"/>
                  <a:pt x="533" y="145"/>
                </a:cubicBezTo>
                <a:cubicBezTo>
                  <a:pt x="669" y="154"/>
                  <a:pt x="768" y="190"/>
                  <a:pt x="840" y="253"/>
                </a:cubicBezTo>
                <a:cubicBezTo>
                  <a:pt x="913" y="317"/>
                  <a:pt x="949" y="416"/>
                  <a:pt x="958" y="543"/>
                </a:cubicBezTo>
                <a:cubicBezTo>
                  <a:pt x="632" y="543"/>
                  <a:pt x="632" y="543"/>
                  <a:pt x="632" y="543"/>
                </a:cubicBezTo>
                <a:cubicBezTo>
                  <a:pt x="623" y="479"/>
                  <a:pt x="596" y="434"/>
                  <a:pt x="533" y="407"/>
                </a:cubicBezTo>
                <a:cubicBezTo>
                  <a:pt x="533" y="705"/>
                  <a:pt x="533" y="705"/>
                  <a:pt x="533" y="705"/>
                </a:cubicBezTo>
                <a:cubicBezTo>
                  <a:pt x="660" y="732"/>
                  <a:pt x="741" y="759"/>
                  <a:pt x="777" y="787"/>
                </a:cubicBezTo>
                <a:cubicBezTo>
                  <a:pt x="894" y="841"/>
                  <a:pt x="958" y="948"/>
                  <a:pt x="958" y="1084"/>
                </a:cubicBezTo>
                <a:close/>
                <a:moveTo>
                  <a:pt x="434" y="407"/>
                </a:moveTo>
                <a:lnTo>
                  <a:pt x="434" y="407"/>
                </a:lnTo>
                <a:cubicBezTo>
                  <a:pt x="361" y="416"/>
                  <a:pt x="325" y="452"/>
                  <a:pt x="325" y="524"/>
                </a:cubicBezTo>
                <a:cubicBezTo>
                  <a:pt x="325" y="588"/>
                  <a:pt x="361" y="633"/>
                  <a:pt x="434" y="660"/>
                </a:cubicBezTo>
                <a:lnTo>
                  <a:pt x="434" y="407"/>
                </a:lnTo>
                <a:close/>
                <a:moveTo>
                  <a:pt x="533" y="1228"/>
                </a:moveTo>
                <a:lnTo>
                  <a:pt x="533" y="1228"/>
                </a:lnTo>
                <a:cubicBezTo>
                  <a:pt x="596" y="1210"/>
                  <a:pt x="623" y="1174"/>
                  <a:pt x="623" y="1111"/>
                </a:cubicBezTo>
                <a:cubicBezTo>
                  <a:pt x="623" y="1048"/>
                  <a:pt x="596" y="1003"/>
                  <a:pt x="533" y="975"/>
                </a:cubicBezTo>
                <a:lnTo>
                  <a:pt x="533" y="1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598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13EBC6A9-2AA0-5842-B8C5-1D332D94A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68098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2">
            <a:extLst>
              <a:ext uri="{FF2B5EF4-FFF2-40B4-BE49-F238E27FC236}">
                <a16:creationId xmlns:a16="http://schemas.microsoft.com/office/drawing/2014/main" id="{95CE36E2-B948-6745-A96B-DF24F8E34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68098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3">
            <a:extLst>
              <a:ext uri="{FF2B5EF4-FFF2-40B4-BE49-F238E27FC236}">
                <a16:creationId xmlns:a16="http://schemas.microsoft.com/office/drawing/2014/main" id="{135AEEA4-689E-2D49-B20C-C294363E3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520889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D14AC361-E023-0B4D-954F-80F63C31D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520889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E6C65948-2586-3040-AE5B-1C4B3391B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68098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BAF382FD-764A-3F4A-8E98-389B0939C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68098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268">
            <a:extLst>
              <a:ext uri="{FF2B5EF4-FFF2-40B4-BE49-F238E27FC236}">
                <a16:creationId xmlns:a16="http://schemas.microsoft.com/office/drawing/2014/main" id="{F2318C7C-BA58-9F4A-AA52-AD8F0241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463548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69">
            <a:extLst>
              <a:ext uri="{FF2B5EF4-FFF2-40B4-BE49-F238E27FC236}">
                <a16:creationId xmlns:a16="http://schemas.microsoft.com/office/drawing/2014/main" id="{2B416769-1200-DC44-A336-88848F0D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44" y="8097042"/>
            <a:ext cx="1162623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70">
            <a:extLst>
              <a:ext uri="{FF2B5EF4-FFF2-40B4-BE49-F238E27FC236}">
                <a16:creationId xmlns:a16="http://schemas.microsoft.com/office/drawing/2014/main" id="{ECDADCD4-89BE-C843-98FC-1F883E3D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627" y="8097042"/>
            <a:ext cx="1157361" cy="1162620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71">
            <a:extLst>
              <a:ext uri="{FF2B5EF4-FFF2-40B4-BE49-F238E27FC236}">
                <a16:creationId xmlns:a16="http://schemas.microsoft.com/office/drawing/2014/main" id="{87355B49-ED0A-B440-BAA6-AB1A93E9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463548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72">
            <a:extLst>
              <a:ext uri="{FF2B5EF4-FFF2-40B4-BE49-F238E27FC236}">
                <a16:creationId xmlns:a16="http://schemas.microsoft.com/office/drawing/2014/main" id="{84553D7E-0A65-114F-A3CB-14DCBC45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1140078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80"/>
                  <a:pt x="857" y="9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73">
            <a:extLst>
              <a:ext uri="{FF2B5EF4-FFF2-40B4-BE49-F238E27FC236}">
                <a16:creationId xmlns:a16="http://schemas.microsoft.com/office/drawing/2014/main" id="{E6816DDC-3E51-CA4B-86FB-07302B1B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1140078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80"/>
                  <a:pt x="857" y="9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76">
            <a:extLst>
              <a:ext uri="{FF2B5EF4-FFF2-40B4-BE49-F238E27FC236}">
                <a16:creationId xmlns:a16="http://schemas.microsoft.com/office/drawing/2014/main" id="{6BF05510-025B-2843-8D91-8F733010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98268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7">
            <a:extLst>
              <a:ext uri="{FF2B5EF4-FFF2-40B4-BE49-F238E27FC236}">
                <a16:creationId xmlns:a16="http://schemas.microsoft.com/office/drawing/2014/main" id="{C7EEBF13-9336-BA4D-AEB0-720B43CD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535094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78">
            <a:extLst>
              <a:ext uri="{FF2B5EF4-FFF2-40B4-BE49-F238E27FC236}">
                <a16:creationId xmlns:a16="http://schemas.microsoft.com/office/drawing/2014/main" id="{FA0C5941-305D-9947-A0EE-58205D2B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535094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85">
            <a:extLst>
              <a:ext uri="{FF2B5EF4-FFF2-40B4-BE49-F238E27FC236}">
                <a16:creationId xmlns:a16="http://schemas.microsoft.com/office/drawing/2014/main" id="{EFE188FC-996A-0D41-B119-6E1CB2DB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521942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86">
            <a:extLst>
              <a:ext uri="{FF2B5EF4-FFF2-40B4-BE49-F238E27FC236}">
                <a16:creationId xmlns:a16="http://schemas.microsoft.com/office/drawing/2014/main" id="{507057F1-ADDF-434C-AFB9-A283FD525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505107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7">
            <a:extLst>
              <a:ext uri="{FF2B5EF4-FFF2-40B4-BE49-F238E27FC236}">
                <a16:creationId xmlns:a16="http://schemas.microsoft.com/office/drawing/2014/main" id="{BD9CCEB8-4B9C-C344-83A6-D4C40753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94586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91">
            <a:extLst>
              <a:ext uri="{FF2B5EF4-FFF2-40B4-BE49-F238E27FC236}">
                <a16:creationId xmlns:a16="http://schemas.microsoft.com/office/drawing/2014/main" id="{DB64B5C2-73F5-554F-B5FE-0FBD72F1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75851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92">
            <a:extLst>
              <a:ext uri="{FF2B5EF4-FFF2-40B4-BE49-F238E27FC236}">
                <a16:creationId xmlns:a16="http://schemas.microsoft.com/office/drawing/2014/main" id="{F6B6D3B9-5FAE-8942-842A-B9368298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68486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3">
            <a:extLst>
              <a:ext uri="{FF2B5EF4-FFF2-40B4-BE49-F238E27FC236}">
                <a16:creationId xmlns:a16="http://schemas.microsoft.com/office/drawing/2014/main" id="{201BBB22-296F-5943-ACDB-9FA6E16B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68486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4">
            <a:extLst>
              <a:ext uri="{FF2B5EF4-FFF2-40B4-BE49-F238E27FC236}">
                <a16:creationId xmlns:a16="http://schemas.microsoft.com/office/drawing/2014/main" id="{4500B9CF-3666-8E49-8875-E4B44BC5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75851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5">
            <a:extLst>
              <a:ext uri="{FF2B5EF4-FFF2-40B4-BE49-F238E27FC236}">
                <a16:creationId xmlns:a16="http://schemas.microsoft.com/office/drawing/2014/main" id="{D7329E78-9B65-C344-A9F4-AE3321C0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68486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6">
            <a:extLst>
              <a:ext uri="{FF2B5EF4-FFF2-40B4-BE49-F238E27FC236}">
                <a16:creationId xmlns:a16="http://schemas.microsoft.com/office/drawing/2014/main" id="{CABB2D86-DF37-DE48-8BE1-932886C2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75851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7">
            <a:extLst>
              <a:ext uri="{FF2B5EF4-FFF2-40B4-BE49-F238E27FC236}">
                <a16:creationId xmlns:a16="http://schemas.microsoft.com/office/drawing/2014/main" id="{34C8F41C-F28C-F04F-940D-6DC1A68C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97420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8">
            <a:extLst>
              <a:ext uri="{FF2B5EF4-FFF2-40B4-BE49-F238E27FC236}">
                <a16:creationId xmlns:a16="http://schemas.microsoft.com/office/drawing/2014/main" id="{11BD04C6-3907-EB49-B80B-43171490D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98472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E0F6AA02-9A09-9544-9FD2-C9CAD2D4B9DB}"/>
              </a:ext>
            </a:extLst>
          </p:cNvPr>
          <p:cNvGrpSpPr/>
          <p:nvPr/>
        </p:nvGrpSpPr>
        <p:grpSpPr>
          <a:xfrm>
            <a:off x="16406034" y="4495281"/>
            <a:ext cx="4236804" cy="1514064"/>
            <a:chOff x="4247967" y="10620441"/>
            <a:chExt cx="4236804" cy="1514064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B40E0A55-030C-B04F-9654-EF39FF1B8A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0D144DB2-14FF-E740-97B7-7D44751C42C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8DBD3C30-B5CF-BC45-B47C-DD77E43EC8B7}"/>
              </a:ext>
            </a:extLst>
          </p:cNvPr>
          <p:cNvGrpSpPr/>
          <p:nvPr/>
        </p:nvGrpSpPr>
        <p:grpSpPr>
          <a:xfrm>
            <a:off x="17902965" y="7925208"/>
            <a:ext cx="4236804" cy="1514064"/>
            <a:chOff x="4247967" y="10620441"/>
            <a:chExt cx="4236804" cy="151406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F3F600AB-8CF5-6C4F-87EC-585AD060A12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1DB12729-4F7F-574D-8C74-1565ECAF818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53C1ED1-119C-3B48-9E12-25C9665C47DB}"/>
              </a:ext>
            </a:extLst>
          </p:cNvPr>
          <p:cNvGrpSpPr/>
          <p:nvPr/>
        </p:nvGrpSpPr>
        <p:grpSpPr>
          <a:xfrm>
            <a:off x="16436514" y="11195272"/>
            <a:ext cx="4236804" cy="1514064"/>
            <a:chOff x="4247967" y="10620441"/>
            <a:chExt cx="4236804" cy="151406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2D13FF0A-1BB7-174E-8CB4-543F6E8C8C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C4433BE3-DFAA-5541-8FD6-4A6C429A00F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5A0E2C9-0068-504E-A983-00BF9FFD4546}"/>
              </a:ext>
            </a:extLst>
          </p:cNvPr>
          <p:cNvGrpSpPr/>
          <p:nvPr/>
        </p:nvGrpSpPr>
        <p:grpSpPr>
          <a:xfrm>
            <a:off x="3436795" y="4434321"/>
            <a:ext cx="4289833" cy="1514064"/>
            <a:chOff x="4247967" y="10620441"/>
            <a:chExt cx="4289833" cy="151406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DD14F5EB-0E50-374D-8F51-5A937F934A1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9DF6EA70-3D57-F14E-AA52-67A2E48C936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16B60126-3882-844C-A70E-F8C956C9E499}"/>
              </a:ext>
            </a:extLst>
          </p:cNvPr>
          <p:cNvGrpSpPr/>
          <p:nvPr/>
        </p:nvGrpSpPr>
        <p:grpSpPr>
          <a:xfrm>
            <a:off x="1959924" y="7928361"/>
            <a:ext cx="4321364" cy="1514064"/>
            <a:chOff x="4247967" y="10620441"/>
            <a:chExt cx="4321364" cy="1514064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38B1B1FD-7BD2-9F4A-8A61-E2CE6EF73B6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33A20524-6412-9540-A5EA-7D0C2FC8ABB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C82831E-F0E5-924A-BF31-846AAA11A579}"/>
              </a:ext>
            </a:extLst>
          </p:cNvPr>
          <p:cNvGrpSpPr/>
          <p:nvPr/>
        </p:nvGrpSpPr>
        <p:grpSpPr>
          <a:xfrm>
            <a:off x="3392733" y="11255814"/>
            <a:ext cx="4289833" cy="1514064"/>
            <a:chOff x="4247967" y="10620441"/>
            <a:chExt cx="4289833" cy="151406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C2226C0-CFF9-5148-9E0D-221B7AFD0A1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5CC236A6-090B-8040-9FDB-02BB6D763FC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26603108-2FA5-DE45-80E7-42196446CFA6}"/>
              </a:ext>
            </a:extLst>
          </p:cNvPr>
          <p:cNvGrpSpPr/>
          <p:nvPr/>
        </p:nvGrpSpPr>
        <p:grpSpPr>
          <a:xfrm>
            <a:off x="6848024" y="8395993"/>
            <a:ext cx="592047" cy="583277"/>
            <a:chOff x="15523655" y="10717162"/>
            <a:chExt cx="643990" cy="634450"/>
          </a:xfrm>
        </p:grpSpPr>
        <p:sp>
          <p:nvSpPr>
            <p:cNvPr id="112" name="Freeform 198">
              <a:extLst>
                <a:ext uri="{FF2B5EF4-FFF2-40B4-BE49-F238E27FC236}">
                  <a16:creationId xmlns:a16="http://schemas.microsoft.com/office/drawing/2014/main" id="{820DA54A-505F-3A48-B156-4BBF9B7E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99">
              <a:extLst>
                <a:ext uri="{FF2B5EF4-FFF2-40B4-BE49-F238E27FC236}">
                  <a16:creationId xmlns:a16="http://schemas.microsoft.com/office/drawing/2014/main" id="{6ACD8232-D010-3F4D-928B-080F33E76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1F6114EE-962E-8746-9060-41ADDA97B664}"/>
              </a:ext>
            </a:extLst>
          </p:cNvPr>
          <p:cNvGrpSpPr/>
          <p:nvPr/>
        </p:nvGrpSpPr>
        <p:grpSpPr>
          <a:xfrm>
            <a:off x="16577686" y="840789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5" name="Freeform 290">
              <a:extLst>
                <a:ext uri="{FF2B5EF4-FFF2-40B4-BE49-F238E27FC236}">
                  <a16:creationId xmlns:a16="http://schemas.microsoft.com/office/drawing/2014/main" id="{367AE651-22C4-B744-B2FD-72848CDE4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91">
              <a:extLst>
                <a:ext uri="{FF2B5EF4-FFF2-40B4-BE49-F238E27FC236}">
                  <a16:creationId xmlns:a16="http://schemas.microsoft.com/office/drawing/2014/main" id="{3FC7C0C3-5428-C94F-8854-5307B1222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92">
              <a:extLst>
                <a:ext uri="{FF2B5EF4-FFF2-40B4-BE49-F238E27FC236}">
                  <a16:creationId xmlns:a16="http://schemas.microsoft.com/office/drawing/2014/main" id="{74244E1D-13F9-3843-B5B4-66013453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93">
              <a:extLst>
                <a:ext uri="{FF2B5EF4-FFF2-40B4-BE49-F238E27FC236}">
                  <a16:creationId xmlns:a16="http://schemas.microsoft.com/office/drawing/2014/main" id="{F0D73777-2620-D240-9610-942AC88D1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94">
              <a:extLst>
                <a:ext uri="{FF2B5EF4-FFF2-40B4-BE49-F238E27FC236}">
                  <a16:creationId xmlns:a16="http://schemas.microsoft.com/office/drawing/2014/main" id="{CD765045-E82C-C542-8A1D-BCF8994A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5FB3B376-B1E1-0243-BAE6-6AF0F6EF1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3BE8B76-D007-0048-9A38-D429740DC87B}"/>
              </a:ext>
            </a:extLst>
          </p:cNvPr>
          <p:cNvGrpSpPr/>
          <p:nvPr/>
        </p:nvGrpSpPr>
        <p:grpSpPr>
          <a:xfrm>
            <a:off x="15187543" y="11681510"/>
            <a:ext cx="678431" cy="622206"/>
            <a:chOff x="17812915" y="2021065"/>
            <a:chExt cx="982589" cy="901157"/>
          </a:xfrm>
        </p:grpSpPr>
        <p:sp>
          <p:nvSpPr>
            <p:cNvPr id="122" name="Freeform 169">
              <a:extLst>
                <a:ext uri="{FF2B5EF4-FFF2-40B4-BE49-F238E27FC236}">
                  <a16:creationId xmlns:a16="http://schemas.microsoft.com/office/drawing/2014/main" id="{DD1E54D0-CCA0-C34C-A51F-2463C866E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70">
              <a:extLst>
                <a:ext uri="{FF2B5EF4-FFF2-40B4-BE49-F238E27FC236}">
                  <a16:creationId xmlns:a16="http://schemas.microsoft.com/office/drawing/2014/main" id="{0908701D-5146-EE45-AB3A-01C30CDF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71">
              <a:extLst>
                <a:ext uri="{FF2B5EF4-FFF2-40B4-BE49-F238E27FC236}">
                  <a16:creationId xmlns:a16="http://schemas.microsoft.com/office/drawing/2014/main" id="{DF1036F3-06A7-2048-B1BE-278992893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DD16CB5-DF65-EB49-BED2-BCBAA1707C1D}"/>
              </a:ext>
            </a:extLst>
          </p:cNvPr>
          <p:cNvGrpSpPr/>
          <p:nvPr/>
        </p:nvGrpSpPr>
        <p:grpSpPr>
          <a:xfrm>
            <a:off x="2668308" y="533243"/>
            <a:ext cx="19041035" cy="2561450"/>
            <a:chOff x="2668308" y="861425"/>
            <a:chExt cx="19041035" cy="2561450"/>
          </a:xfrm>
        </p:grpSpPr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35C1FEC4-C8BD-EB4E-A05B-6CEC50788692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D4916CF9-29D2-F642-9626-0659C348A92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3" name="Freeform 255">
            <a:extLst>
              <a:ext uri="{FF2B5EF4-FFF2-40B4-BE49-F238E27FC236}">
                <a16:creationId xmlns:a16="http://schemas.microsoft.com/office/drawing/2014/main" id="{9DA32369-0710-6F43-B877-1CF2888E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195" y="5683551"/>
            <a:ext cx="4630185" cy="6241595"/>
          </a:xfrm>
          <a:custGeom>
            <a:avLst/>
            <a:gdLst>
              <a:gd name="T0" fmla="*/ 2376 w 3904"/>
              <a:gd name="T1" fmla="*/ 3107 h 5259"/>
              <a:gd name="T2" fmla="*/ 2376 w 3904"/>
              <a:gd name="T3" fmla="*/ 3107 h 5259"/>
              <a:gd name="T4" fmla="*/ 2367 w 3904"/>
              <a:gd name="T5" fmla="*/ 3107 h 5259"/>
              <a:gd name="T6" fmla="*/ 2367 w 3904"/>
              <a:gd name="T7" fmla="*/ 2945 h 5259"/>
              <a:gd name="T8" fmla="*/ 3343 w 3904"/>
              <a:gd name="T9" fmla="*/ 1509 h 5259"/>
              <a:gd name="T10" fmla="*/ 1952 w 3904"/>
              <a:gd name="T11" fmla="*/ 0 h 5259"/>
              <a:gd name="T12" fmla="*/ 560 w 3904"/>
              <a:gd name="T13" fmla="*/ 1509 h 5259"/>
              <a:gd name="T14" fmla="*/ 1536 w 3904"/>
              <a:gd name="T15" fmla="*/ 2945 h 5259"/>
              <a:gd name="T16" fmla="*/ 1536 w 3904"/>
              <a:gd name="T17" fmla="*/ 3107 h 5259"/>
              <a:gd name="T18" fmla="*/ 1527 w 3904"/>
              <a:gd name="T19" fmla="*/ 3107 h 5259"/>
              <a:gd name="T20" fmla="*/ 0 w 3904"/>
              <a:gd name="T21" fmla="*/ 4634 h 5259"/>
              <a:gd name="T22" fmla="*/ 0 w 3904"/>
              <a:gd name="T23" fmla="*/ 5258 h 5259"/>
              <a:gd name="T24" fmla="*/ 3903 w 3904"/>
              <a:gd name="T25" fmla="*/ 5258 h 5259"/>
              <a:gd name="T26" fmla="*/ 3903 w 3904"/>
              <a:gd name="T27" fmla="*/ 4634 h 5259"/>
              <a:gd name="T28" fmla="*/ 2376 w 3904"/>
              <a:gd name="T29" fmla="*/ 3107 h 5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04" h="5259">
                <a:moveTo>
                  <a:pt x="2376" y="3107"/>
                </a:moveTo>
                <a:lnTo>
                  <a:pt x="2376" y="3107"/>
                </a:lnTo>
                <a:cubicBezTo>
                  <a:pt x="2367" y="3107"/>
                  <a:pt x="2367" y="3107"/>
                  <a:pt x="2367" y="3107"/>
                </a:cubicBezTo>
                <a:cubicBezTo>
                  <a:pt x="2367" y="2945"/>
                  <a:pt x="2367" y="2945"/>
                  <a:pt x="2367" y="2945"/>
                </a:cubicBezTo>
                <a:cubicBezTo>
                  <a:pt x="2936" y="2755"/>
                  <a:pt x="3343" y="2186"/>
                  <a:pt x="3343" y="1509"/>
                </a:cubicBezTo>
                <a:cubicBezTo>
                  <a:pt x="3343" y="669"/>
                  <a:pt x="2719" y="0"/>
                  <a:pt x="1952" y="0"/>
                </a:cubicBezTo>
                <a:cubicBezTo>
                  <a:pt x="1184" y="0"/>
                  <a:pt x="560" y="669"/>
                  <a:pt x="560" y="1509"/>
                </a:cubicBezTo>
                <a:cubicBezTo>
                  <a:pt x="560" y="2186"/>
                  <a:pt x="967" y="2755"/>
                  <a:pt x="1536" y="2945"/>
                </a:cubicBezTo>
                <a:cubicBezTo>
                  <a:pt x="1536" y="3107"/>
                  <a:pt x="1536" y="3107"/>
                  <a:pt x="1536" y="3107"/>
                </a:cubicBezTo>
                <a:cubicBezTo>
                  <a:pt x="1527" y="3107"/>
                  <a:pt x="1527" y="3107"/>
                  <a:pt x="1527" y="3107"/>
                </a:cubicBezTo>
                <a:cubicBezTo>
                  <a:pt x="687" y="3107"/>
                  <a:pt x="0" y="3794"/>
                  <a:pt x="0" y="4634"/>
                </a:cubicBezTo>
                <a:cubicBezTo>
                  <a:pt x="0" y="5258"/>
                  <a:pt x="0" y="5258"/>
                  <a:pt x="0" y="5258"/>
                </a:cubicBezTo>
                <a:cubicBezTo>
                  <a:pt x="3903" y="5258"/>
                  <a:pt x="3903" y="5258"/>
                  <a:pt x="3903" y="5258"/>
                </a:cubicBezTo>
                <a:cubicBezTo>
                  <a:pt x="3903" y="4634"/>
                  <a:pt x="3903" y="4634"/>
                  <a:pt x="3903" y="4634"/>
                </a:cubicBezTo>
                <a:cubicBezTo>
                  <a:pt x="3903" y="3794"/>
                  <a:pt x="3216" y="3107"/>
                  <a:pt x="2376" y="31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56">
            <a:extLst>
              <a:ext uri="{FF2B5EF4-FFF2-40B4-BE49-F238E27FC236}">
                <a16:creationId xmlns:a16="http://schemas.microsoft.com/office/drawing/2014/main" id="{002915E2-0612-684F-AC24-193DAD4A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474" y="4663339"/>
            <a:ext cx="5660861" cy="5650397"/>
          </a:xfrm>
          <a:custGeom>
            <a:avLst/>
            <a:gdLst>
              <a:gd name="T0" fmla="*/ 4770 w 4771"/>
              <a:gd name="T1" fmla="*/ 2385 h 4762"/>
              <a:gd name="T2" fmla="*/ 4770 w 4771"/>
              <a:gd name="T3" fmla="*/ 2385 h 4762"/>
              <a:gd name="T4" fmla="*/ 2386 w 4771"/>
              <a:gd name="T5" fmla="*/ 4761 h 4762"/>
              <a:gd name="T6" fmla="*/ 0 w 4771"/>
              <a:gd name="T7" fmla="*/ 2385 h 4762"/>
              <a:gd name="T8" fmla="*/ 2386 w 4771"/>
              <a:gd name="T9" fmla="*/ 0 h 4762"/>
              <a:gd name="T10" fmla="*/ 4770 w 4771"/>
              <a:gd name="T11" fmla="*/ 2385 h 4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71" h="4762">
                <a:moveTo>
                  <a:pt x="4770" y="2385"/>
                </a:moveTo>
                <a:lnTo>
                  <a:pt x="4770" y="2385"/>
                </a:lnTo>
                <a:cubicBezTo>
                  <a:pt x="4770" y="3694"/>
                  <a:pt x="3704" y="4761"/>
                  <a:pt x="2386" y="4761"/>
                </a:cubicBezTo>
                <a:cubicBezTo>
                  <a:pt x="1067" y="4761"/>
                  <a:pt x="0" y="3694"/>
                  <a:pt x="0" y="2385"/>
                </a:cubicBezTo>
                <a:cubicBezTo>
                  <a:pt x="0" y="1066"/>
                  <a:pt x="1067" y="0"/>
                  <a:pt x="2386" y="0"/>
                </a:cubicBezTo>
                <a:cubicBezTo>
                  <a:pt x="3704" y="0"/>
                  <a:pt x="4770" y="1066"/>
                  <a:pt x="4770" y="238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57">
            <a:extLst>
              <a:ext uri="{FF2B5EF4-FFF2-40B4-BE49-F238E27FC236}">
                <a16:creationId xmlns:a16="http://schemas.microsoft.com/office/drawing/2014/main" id="{0790BA61-6220-8144-BDD0-B13F4664D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355" y="9863797"/>
            <a:ext cx="837096" cy="716765"/>
          </a:xfrm>
          <a:custGeom>
            <a:avLst/>
            <a:gdLst>
              <a:gd name="T0" fmla="*/ 353 w 705"/>
              <a:gd name="T1" fmla="*/ 0 h 606"/>
              <a:gd name="T2" fmla="*/ 0 w 705"/>
              <a:gd name="T3" fmla="*/ 605 h 606"/>
              <a:gd name="T4" fmla="*/ 704 w 705"/>
              <a:gd name="T5" fmla="*/ 605 h 606"/>
              <a:gd name="T6" fmla="*/ 353 w 705"/>
              <a:gd name="T7" fmla="*/ 0 h 606"/>
              <a:gd name="T8" fmla="*/ 0 w 705"/>
              <a:gd name="T9" fmla="*/ 605 h 606"/>
              <a:gd name="T10" fmla="*/ 704 w 705"/>
              <a:gd name="T11" fmla="*/ 605 h 606"/>
              <a:gd name="T12" fmla="*/ 353 w 705"/>
              <a:gd name="T13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606">
                <a:moveTo>
                  <a:pt x="353" y="0"/>
                </a:moveTo>
                <a:lnTo>
                  <a:pt x="0" y="605"/>
                </a:lnTo>
                <a:lnTo>
                  <a:pt x="704" y="605"/>
                </a:lnTo>
                <a:lnTo>
                  <a:pt x="353" y="0"/>
                </a:lnTo>
                <a:lnTo>
                  <a:pt x="0" y="605"/>
                </a:lnTo>
                <a:lnTo>
                  <a:pt x="704" y="605"/>
                </a:lnTo>
                <a:lnTo>
                  <a:pt x="353" y="0"/>
                </a:lnTo>
              </a:path>
            </a:pathLst>
          </a:custGeom>
          <a:solidFill>
            <a:srgbClr val="482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58">
            <a:extLst>
              <a:ext uri="{FF2B5EF4-FFF2-40B4-BE49-F238E27FC236}">
                <a16:creationId xmlns:a16="http://schemas.microsoft.com/office/drawing/2014/main" id="{260798F0-C98F-2146-BF70-C2C1AD5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355" y="4302343"/>
            <a:ext cx="837096" cy="727225"/>
          </a:xfrm>
          <a:custGeom>
            <a:avLst/>
            <a:gdLst>
              <a:gd name="T0" fmla="*/ 353 w 705"/>
              <a:gd name="T1" fmla="*/ 614 h 615"/>
              <a:gd name="T2" fmla="*/ 0 w 705"/>
              <a:gd name="T3" fmla="*/ 0 h 615"/>
              <a:gd name="T4" fmla="*/ 704 w 705"/>
              <a:gd name="T5" fmla="*/ 0 h 615"/>
              <a:gd name="T6" fmla="*/ 353 w 705"/>
              <a:gd name="T7" fmla="*/ 614 h 615"/>
              <a:gd name="T8" fmla="*/ 0 w 705"/>
              <a:gd name="T9" fmla="*/ 0 h 615"/>
              <a:gd name="T10" fmla="*/ 704 w 705"/>
              <a:gd name="T11" fmla="*/ 0 h 615"/>
              <a:gd name="T12" fmla="*/ 353 w 705"/>
              <a:gd name="T13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" h="615">
                <a:moveTo>
                  <a:pt x="353" y="614"/>
                </a:moveTo>
                <a:lnTo>
                  <a:pt x="0" y="0"/>
                </a:lnTo>
                <a:lnTo>
                  <a:pt x="704" y="0"/>
                </a:lnTo>
                <a:lnTo>
                  <a:pt x="353" y="614"/>
                </a:lnTo>
                <a:lnTo>
                  <a:pt x="0" y="0"/>
                </a:lnTo>
                <a:lnTo>
                  <a:pt x="704" y="0"/>
                </a:lnTo>
                <a:lnTo>
                  <a:pt x="353" y="614"/>
                </a:lnTo>
              </a:path>
            </a:pathLst>
          </a:custGeom>
          <a:solidFill>
            <a:srgbClr val="482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59">
            <a:extLst>
              <a:ext uri="{FF2B5EF4-FFF2-40B4-BE49-F238E27FC236}">
                <a16:creationId xmlns:a16="http://schemas.microsoft.com/office/drawing/2014/main" id="{BCC03201-34AE-794C-8C10-F25055AD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563" y="7022905"/>
            <a:ext cx="732459" cy="837096"/>
          </a:xfrm>
          <a:custGeom>
            <a:avLst/>
            <a:gdLst>
              <a:gd name="T0" fmla="*/ 615 w 616"/>
              <a:gd name="T1" fmla="*/ 352 h 704"/>
              <a:gd name="T2" fmla="*/ 0 w 616"/>
              <a:gd name="T3" fmla="*/ 0 h 704"/>
              <a:gd name="T4" fmla="*/ 0 w 616"/>
              <a:gd name="T5" fmla="*/ 703 h 704"/>
              <a:gd name="T6" fmla="*/ 615 w 616"/>
              <a:gd name="T7" fmla="*/ 352 h 704"/>
              <a:gd name="T8" fmla="*/ 0 w 616"/>
              <a:gd name="T9" fmla="*/ 0 h 704"/>
              <a:gd name="T10" fmla="*/ 0 w 616"/>
              <a:gd name="T11" fmla="*/ 703 h 704"/>
              <a:gd name="T12" fmla="*/ 615 w 616"/>
              <a:gd name="T13" fmla="*/ 35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704">
                <a:moveTo>
                  <a:pt x="615" y="352"/>
                </a:moveTo>
                <a:lnTo>
                  <a:pt x="0" y="0"/>
                </a:lnTo>
                <a:lnTo>
                  <a:pt x="0" y="703"/>
                </a:lnTo>
                <a:lnTo>
                  <a:pt x="615" y="352"/>
                </a:lnTo>
                <a:lnTo>
                  <a:pt x="0" y="0"/>
                </a:lnTo>
                <a:lnTo>
                  <a:pt x="0" y="703"/>
                </a:lnTo>
                <a:lnTo>
                  <a:pt x="615" y="352"/>
                </a:lnTo>
              </a:path>
            </a:pathLst>
          </a:custGeom>
          <a:solidFill>
            <a:srgbClr val="482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0">
            <a:extLst>
              <a:ext uri="{FF2B5EF4-FFF2-40B4-BE49-F238E27FC236}">
                <a16:creationId xmlns:a16="http://schemas.microsoft.com/office/drawing/2014/main" id="{3A7C8E15-66A7-A64B-A362-B673D7C6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553" y="7022905"/>
            <a:ext cx="727229" cy="837096"/>
          </a:xfrm>
          <a:custGeom>
            <a:avLst/>
            <a:gdLst>
              <a:gd name="T0" fmla="*/ 0 w 615"/>
              <a:gd name="T1" fmla="*/ 352 h 704"/>
              <a:gd name="T2" fmla="*/ 614 w 615"/>
              <a:gd name="T3" fmla="*/ 0 h 704"/>
              <a:gd name="T4" fmla="*/ 614 w 615"/>
              <a:gd name="T5" fmla="*/ 703 h 704"/>
              <a:gd name="T6" fmla="*/ 0 w 615"/>
              <a:gd name="T7" fmla="*/ 352 h 704"/>
              <a:gd name="T8" fmla="*/ 614 w 615"/>
              <a:gd name="T9" fmla="*/ 0 h 704"/>
              <a:gd name="T10" fmla="*/ 614 w 615"/>
              <a:gd name="T11" fmla="*/ 703 h 704"/>
              <a:gd name="T12" fmla="*/ 0 w 615"/>
              <a:gd name="T13" fmla="*/ 35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704">
                <a:moveTo>
                  <a:pt x="0" y="352"/>
                </a:moveTo>
                <a:lnTo>
                  <a:pt x="614" y="0"/>
                </a:lnTo>
                <a:lnTo>
                  <a:pt x="614" y="703"/>
                </a:lnTo>
                <a:lnTo>
                  <a:pt x="0" y="352"/>
                </a:lnTo>
                <a:lnTo>
                  <a:pt x="614" y="0"/>
                </a:lnTo>
                <a:lnTo>
                  <a:pt x="614" y="703"/>
                </a:lnTo>
                <a:lnTo>
                  <a:pt x="0" y="352"/>
                </a:lnTo>
              </a:path>
            </a:pathLst>
          </a:custGeom>
          <a:solidFill>
            <a:srgbClr val="482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61">
            <a:extLst>
              <a:ext uri="{FF2B5EF4-FFF2-40B4-BE49-F238E27FC236}">
                <a16:creationId xmlns:a16="http://schemas.microsoft.com/office/drawing/2014/main" id="{5DF11B6A-E8F0-9548-B328-FAB2E24D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33" y="6463095"/>
            <a:ext cx="1135310" cy="1941018"/>
          </a:xfrm>
          <a:custGeom>
            <a:avLst/>
            <a:gdLst>
              <a:gd name="T0" fmla="*/ 957 w 958"/>
              <a:gd name="T1" fmla="*/ 1083 h 1635"/>
              <a:gd name="T2" fmla="*/ 957 w 958"/>
              <a:gd name="T3" fmla="*/ 1083 h 1635"/>
              <a:gd name="T4" fmla="*/ 839 w 958"/>
              <a:gd name="T5" fmla="*/ 1354 h 1635"/>
              <a:gd name="T6" fmla="*/ 541 w 958"/>
              <a:gd name="T7" fmla="*/ 1490 h 1635"/>
              <a:gd name="T8" fmla="*/ 541 w 958"/>
              <a:gd name="T9" fmla="*/ 1634 h 1635"/>
              <a:gd name="T10" fmla="*/ 434 w 958"/>
              <a:gd name="T11" fmla="*/ 1634 h 1635"/>
              <a:gd name="T12" fmla="*/ 434 w 958"/>
              <a:gd name="T13" fmla="*/ 1490 h 1635"/>
              <a:gd name="T14" fmla="*/ 117 w 958"/>
              <a:gd name="T15" fmla="*/ 1363 h 1635"/>
              <a:gd name="T16" fmla="*/ 0 w 958"/>
              <a:gd name="T17" fmla="*/ 1083 h 1635"/>
              <a:gd name="T18" fmla="*/ 334 w 958"/>
              <a:gd name="T19" fmla="*/ 1083 h 1635"/>
              <a:gd name="T20" fmla="*/ 434 w 958"/>
              <a:gd name="T21" fmla="*/ 1228 h 1635"/>
              <a:gd name="T22" fmla="*/ 434 w 958"/>
              <a:gd name="T23" fmla="*/ 939 h 1635"/>
              <a:gd name="T24" fmla="*/ 271 w 958"/>
              <a:gd name="T25" fmla="*/ 885 h 1635"/>
              <a:gd name="T26" fmla="*/ 172 w 958"/>
              <a:gd name="T27" fmla="*/ 849 h 1635"/>
              <a:gd name="T28" fmla="*/ 117 w 958"/>
              <a:gd name="T29" fmla="*/ 813 h 1635"/>
              <a:gd name="T30" fmla="*/ 72 w 958"/>
              <a:gd name="T31" fmla="*/ 768 h 1635"/>
              <a:gd name="T32" fmla="*/ 36 w 958"/>
              <a:gd name="T33" fmla="*/ 714 h 1635"/>
              <a:gd name="T34" fmla="*/ 0 w 958"/>
              <a:gd name="T35" fmla="*/ 551 h 1635"/>
              <a:gd name="T36" fmla="*/ 126 w 958"/>
              <a:gd name="T37" fmla="*/ 271 h 1635"/>
              <a:gd name="T38" fmla="*/ 434 w 958"/>
              <a:gd name="T39" fmla="*/ 153 h 1635"/>
              <a:gd name="T40" fmla="*/ 434 w 958"/>
              <a:gd name="T41" fmla="*/ 0 h 1635"/>
              <a:gd name="T42" fmla="*/ 541 w 958"/>
              <a:gd name="T43" fmla="*/ 0 h 1635"/>
              <a:gd name="T44" fmla="*/ 541 w 958"/>
              <a:gd name="T45" fmla="*/ 153 h 1635"/>
              <a:gd name="T46" fmla="*/ 839 w 958"/>
              <a:gd name="T47" fmla="*/ 253 h 1635"/>
              <a:gd name="T48" fmla="*/ 957 w 958"/>
              <a:gd name="T49" fmla="*/ 551 h 1635"/>
              <a:gd name="T50" fmla="*/ 641 w 958"/>
              <a:gd name="T51" fmla="*/ 551 h 1635"/>
              <a:gd name="T52" fmla="*/ 541 w 958"/>
              <a:gd name="T53" fmla="*/ 406 h 1635"/>
              <a:gd name="T54" fmla="*/ 541 w 958"/>
              <a:gd name="T55" fmla="*/ 704 h 1635"/>
              <a:gd name="T56" fmla="*/ 776 w 958"/>
              <a:gd name="T57" fmla="*/ 786 h 1635"/>
              <a:gd name="T58" fmla="*/ 957 w 958"/>
              <a:gd name="T59" fmla="*/ 1083 h 1635"/>
              <a:gd name="T60" fmla="*/ 434 w 958"/>
              <a:gd name="T61" fmla="*/ 406 h 1635"/>
              <a:gd name="T62" fmla="*/ 434 w 958"/>
              <a:gd name="T63" fmla="*/ 406 h 1635"/>
              <a:gd name="T64" fmla="*/ 325 w 958"/>
              <a:gd name="T65" fmla="*/ 524 h 1635"/>
              <a:gd name="T66" fmla="*/ 434 w 958"/>
              <a:gd name="T67" fmla="*/ 668 h 1635"/>
              <a:gd name="T68" fmla="*/ 434 w 958"/>
              <a:gd name="T69" fmla="*/ 406 h 1635"/>
              <a:gd name="T70" fmla="*/ 541 w 958"/>
              <a:gd name="T71" fmla="*/ 1228 h 1635"/>
              <a:gd name="T72" fmla="*/ 541 w 958"/>
              <a:gd name="T73" fmla="*/ 1228 h 1635"/>
              <a:gd name="T74" fmla="*/ 631 w 958"/>
              <a:gd name="T75" fmla="*/ 1110 h 1635"/>
              <a:gd name="T76" fmla="*/ 541 w 958"/>
              <a:gd name="T77" fmla="*/ 975 h 1635"/>
              <a:gd name="T78" fmla="*/ 541 w 958"/>
              <a:gd name="T79" fmla="*/ 1228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8" h="1635">
                <a:moveTo>
                  <a:pt x="957" y="1083"/>
                </a:moveTo>
                <a:lnTo>
                  <a:pt x="957" y="1083"/>
                </a:lnTo>
                <a:cubicBezTo>
                  <a:pt x="957" y="1192"/>
                  <a:pt x="921" y="1282"/>
                  <a:pt x="839" y="1354"/>
                </a:cubicBezTo>
                <a:cubicBezTo>
                  <a:pt x="758" y="1436"/>
                  <a:pt x="659" y="1472"/>
                  <a:pt x="541" y="1490"/>
                </a:cubicBezTo>
                <a:cubicBezTo>
                  <a:pt x="541" y="1634"/>
                  <a:pt x="541" y="1634"/>
                  <a:pt x="541" y="1634"/>
                </a:cubicBezTo>
                <a:cubicBezTo>
                  <a:pt x="434" y="1634"/>
                  <a:pt x="434" y="1634"/>
                  <a:pt x="434" y="1634"/>
                </a:cubicBezTo>
                <a:cubicBezTo>
                  <a:pt x="434" y="1490"/>
                  <a:pt x="434" y="1490"/>
                  <a:pt x="434" y="1490"/>
                </a:cubicBezTo>
                <a:cubicBezTo>
                  <a:pt x="298" y="1481"/>
                  <a:pt x="199" y="1436"/>
                  <a:pt x="117" y="1363"/>
                </a:cubicBezTo>
                <a:cubicBezTo>
                  <a:pt x="36" y="1300"/>
                  <a:pt x="0" y="1200"/>
                  <a:pt x="0" y="1083"/>
                </a:cubicBezTo>
                <a:cubicBezTo>
                  <a:pt x="334" y="1083"/>
                  <a:pt x="334" y="1083"/>
                  <a:pt x="334" y="1083"/>
                </a:cubicBezTo>
                <a:cubicBezTo>
                  <a:pt x="334" y="1164"/>
                  <a:pt x="370" y="1209"/>
                  <a:pt x="434" y="1228"/>
                </a:cubicBezTo>
                <a:cubicBezTo>
                  <a:pt x="434" y="939"/>
                  <a:pt x="434" y="939"/>
                  <a:pt x="434" y="939"/>
                </a:cubicBezTo>
                <a:cubicBezTo>
                  <a:pt x="379" y="920"/>
                  <a:pt x="325" y="903"/>
                  <a:pt x="271" y="885"/>
                </a:cubicBezTo>
                <a:cubicBezTo>
                  <a:pt x="217" y="867"/>
                  <a:pt x="190" y="858"/>
                  <a:pt x="172" y="849"/>
                </a:cubicBezTo>
                <a:cubicBezTo>
                  <a:pt x="163" y="840"/>
                  <a:pt x="145" y="831"/>
                  <a:pt x="117" y="813"/>
                </a:cubicBezTo>
                <a:cubicBezTo>
                  <a:pt x="99" y="795"/>
                  <a:pt x="81" y="777"/>
                  <a:pt x="72" y="768"/>
                </a:cubicBezTo>
                <a:cubicBezTo>
                  <a:pt x="63" y="750"/>
                  <a:pt x="45" y="732"/>
                  <a:pt x="36" y="714"/>
                </a:cubicBezTo>
                <a:cubicBezTo>
                  <a:pt x="9" y="668"/>
                  <a:pt x="0" y="623"/>
                  <a:pt x="0" y="551"/>
                </a:cubicBezTo>
                <a:cubicBezTo>
                  <a:pt x="0" y="434"/>
                  <a:pt x="45" y="343"/>
                  <a:pt x="126" y="271"/>
                </a:cubicBezTo>
                <a:cubicBezTo>
                  <a:pt x="208" y="198"/>
                  <a:pt x="307" y="162"/>
                  <a:pt x="434" y="153"/>
                </a:cubicBezTo>
                <a:cubicBezTo>
                  <a:pt x="434" y="0"/>
                  <a:pt x="434" y="0"/>
                  <a:pt x="434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1" y="153"/>
                  <a:pt x="541" y="153"/>
                  <a:pt x="541" y="153"/>
                </a:cubicBezTo>
                <a:cubicBezTo>
                  <a:pt x="668" y="153"/>
                  <a:pt x="767" y="190"/>
                  <a:pt x="839" y="253"/>
                </a:cubicBezTo>
                <a:cubicBezTo>
                  <a:pt x="912" y="325"/>
                  <a:pt x="957" y="415"/>
                  <a:pt x="957" y="551"/>
                </a:cubicBezTo>
                <a:cubicBezTo>
                  <a:pt x="641" y="551"/>
                  <a:pt x="641" y="551"/>
                  <a:pt x="641" y="551"/>
                </a:cubicBezTo>
                <a:cubicBezTo>
                  <a:pt x="631" y="479"/>
                  <a:pt x="595" y="434"/>
                  <a:pt x="541" y="406"/>
                </a:cubicBezTo>
                <a:cubicBezTo>
                  <a:pt x="541" y="704"/>
                  <a:pt x="541" y="704"/>
                  <a:pt x="541" y="704"/>
                </a:cubicBezTo>
                <a:cubicBezTo>
                  <a:pt x="659" y="741"/>
                  <a:pt x="740" y="768"/>
                  <a:pt x="776" y="786"/>
                </a:cubicBezTo>
                <a:cubicBezTo>
                  <a:pt x="894" y="849"/>
                  <a:pt x="957" y="947"/>
                  <a:pt x="957" y="1083"/>
                </a:cubicBezTo>
                <a:close/>
                <a:moveTo>
                  <a:pt x="434" y="406"/>
                </a:moveTo>
                <a:lnTo>
                  <a:pt x="434" y="406"/>
                </a:lnTo>
                <a:cubicBezTo>
                  <a:pt x="361" y="415"/>
                  <a:pt x="325" y="461"/>
                  <a:pt x="325" y="524"/>
                </a:cubicBezTo>
                <a:cubicBezTo>
                  <a:pt x="325" y="587"/>
                  <a:pt x="361" y="632"/>
                  <a:pt x="434" y="668"/>
                </a:cubicBezTo>
                <a:lnTo>
                  <a:pt x="434" y="406"/>
                </a:lnTo>
                <a:close/>
                <a:moveTo>
                  <a:pt x="541" y="1228"/>
                </a:moveTo>
                <a:lnTo>
                  <a:pt x="541" y="1228"/>
                </a:lnTo>
                <a:cubicBezTo>
                  <a:pt x="595" y="1209"/>
                  <a:pt x="631" y="1173"/>
                  <a:pt x="631" y="1110"/>
                </a:cubicBezTo>
                <a:cubicBezTo>
                  <a:pt x="631" y="1056"/>
                  <a:pt x="595" y="1011"/>
                  <a:pt x="541" y="975"/>
                </a:cubicBezTo>
                <a:lnTo>
                  <a:pt x="541" y="1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605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75">
            <a:extLst>
              <a:ext uri="{FF2B5EF4-FFF2-40B4-BE49-F238E27FC236}">
                <a16:creationId xmlns:a16="http://schemas.microsoft.com/office/drawing/2014/main" id="{D50BC052-1103-CD40-8300-1C65749B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76">
            <a:extLst>
              <a:ext uri="{FF2B5EF4-FFF2-40B4-BE49-F238E27FC236}">
                <a16:creationId xmlns:a16="http://schemas.microsoft.com/office/drawing/2014/main" id="{2BEBBB98-EC3F-9A4D-A277-55FC2EC8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77">
            <a:extLst>
              <a:ext uri="{FF2B5EF4-FFF2-40B4-BE49-F238E27FC236}">
                <a16:creationId xmlns:a16="http://schemas.microsoft.com/office/drawing/2014/main" id="{F91B70B5-62EB-9643-847B-60E195F9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78">
            <a:extLst>
              <a:ext uri="{FF2B5EF4-FFF2-40B4-BE49-F238E27FC236}">
                <a16:creationId xmlns:a16="http://schemas.microsoft.com/office/drawing/2014/main" id="{96E99B44-4EB3-2046-A791-0B72A542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268">
            <a:extLst>
              <a:ext uri="{FF2B5EF4-FFF2-40B4-BE49-F238E27FC236}">
                <a16:creationId xmlns:a16="http://schemas.microsoft.com/office/drawing/2014/main" id="{5F705ECA-0F1C-F943-81C1-D875C6C8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69">
            <a:extLst>
              <a:ext uri="{FF2B5EF4-FFF2-40B4-BE49-F238E27FC236}">
                <a16:creationId xmlns:a16="http://schemas.microsoft.com/office/drawing/2014/main" id="{4B2E6C56-4773-6849-8AD9-0817548F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70">
            <a:extLst>
              <a:ext uri="{FF2B5EF4-FFF2-40B4-BE49-F238E27FC236}">
                <a16:creationId xmlns:a16="http://schemas.microsoft.com/office/drawing/2014/main" id="{8DB222C1-F3C1-0C48-8566-59FCE66C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71">
            <a:extLst>
              <a:ext uri="{FF2B5EF4-FFF2-40B4-BE49-F238E27FC236}">
                <a16:creationId xmlns:a16="http://schemas.microsoft.com/office/drawing/2014/main" id="{71A34D7B-3C78-2148-B947-86BC1C6E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39">
            <a:extLst>
              <a:ext uri="{FF2B5EF4-FFF2-40B4-BE49-F238E27FC236}">
                <a16:creationId xmlns:a16="http://schemas.microsoft.com/office/drawing/2014/main" id="{E403A4E4-3694-634E-8124-F65EF261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40">
            <a:extLst>
              <a:ext uri="{FF2B5EF4-FFF2-40B4-BE49-F238E27FC236}">
                <a16:creationId xmlns:a16="http://schemas.microsoft.com/office/drawing/2014/main" id="{25B74AFE-B49E-4346-9FF1-BD1C7845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41">
            <a:extLst>
              <a:ext uri="{FF2B5EF4-FFF2-40B4-BE49-F238E27FC236}">
                <a16:creationId xmlns:a16="http://schemas.microsoft.com/office/drawing/2014/main" id="{E5F64C93-61F9-EF4E-86D7-ED8CC9F5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42">
            <a:extLst>
              <a:ext uri="{FF2B5EF4-FFF2-40B4-BE49-F238E27FC236}">
                <a16:creationId xmlns:a16="http://schemas.microsoft.com/office/drawing/2014/main" id="{19F974EA-15E1-C949-8E96-D25EC333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43">
            <a:extLst>
              <a:ext uri="{FF2B5EF4-FFF2-40B4-BE49-F238E27FC236}">
                <a16:creationId xmlns:a16="http://schemas.microsoft.com/office/drawing/2014/main" id="{7E059E27-7F15-2548-9019-D0A6081B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44">
            <a:extLst>
              <a:ext uri="{FF2B5EF4-FFF2-40B4-BE49-F238E27FC236}">
                <a16:creationId xmlns:a16="http://schemas.microsoft.com/office/drawing/2014/main" id="{2CC2CC6E-7B74-9248-BEFF-C676A584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45">
            <a:extLst>
              <a:ext uri="{FF2B5EF4-FFF2-40B4-BE49-F238E27FC236}">
                <a16:creationId xmlns:a16="http://schemas.microsoft.com/office/drawing/2014/main" id="{D57C07ED-6893-E644-ADCF-F338FD8F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46">
            <a:extLst>
              <a:ext uri="{FF2B5EF4-FFF2-40B4-BE49-F238E27FC236}">
                <a16:creationId xmlns:a16="http://schemas.microsoft.com/office/drawing/2014/main" id="{E7BC0C42-5894-F54B-85C5-6C77DBA7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47">
            <a:extLst>
              <a:ext uri="{FF2B5EF4-FFF2-40B4-BE49-F238E27FC236}">
                <a16:creationId xmlns:a16="http://schemas.microsoft.com/office/drawing/2014/main" id="{95EF7F03-96C8-B04A-9139-27352039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48">
            <a:extLst>
              <a:ext uri="{FF2B5EF4-FFF2-40B4-BE49-F238E27FC236}">
                <a16:creationId xmlns:a16="http://schemas.microsoft.com/office/drawing/2014/main" id="{F14E1F12-5890-F54D-82CF-70FDAF55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49">
            <a:extLst>
              <a:ext uri="{FF2B5EF4-FFF2-40B4-BE49-F238E27FC236}">
                <a16:creationId xmlns:a16="http://schemas.microsoft.com/office/drawing/2014/main" id="{C66E376A-9743-3B4D-A949-645D7222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50">
            <a:extLst>
              <a:ext uri="{FF2B5EF4-FFF2-40B4-BE49-F238E27FC236}">
                <a16:creationId xmlns:a16="http://schemas.microsoft.com/office/drawing/2014/main" id="{A5202664-53DC-8240-A02D-019F3AA7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51">
            <a:extLst>
              <a:ext uri="{FF2B5EF4-FFF2-40B4-BE49-F238E27FC236}">
                <a16:creationId xmlns:a16="http://schemas.microsoft.com/office/drawing/2014/main" id="{D4692144-4A60-A341-ADAC-9D004AE9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52">
            <a:extLst>
              <a:ext uri="{FF2B5EF4-FFF2-40B4-BE49-F238E27FC236}">
                <a16:creationId xmlns:a16="http://schemas.microsoft.com/office/drawing/2014/main" id="{CF4488CB-DF01-2449-866D-2E07C8DE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53">
            <a:extLst>
              <a:ext uri="{FF2B5EF4-FFF2-40B4-BE49-F238E27FC236}">
                <a16:creationId xmlns:a16="http://schemas.microsoft.com/office/drawing/2014/main" id="{EA56F01E-F21F-A040-8836-C116D2C1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54">
            <a:extLst>
              <a:ext uri="{FF2B5EF4-FFF2-40B4-BE49-F238E27FC236}">
                <a16:creationId xmlns:a16="http://schemas.microsoft.com/office/drawing/2014/main" id="{0B7F50F6-7847-D44B-90F9-6FE9DA77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8A397C6-9229-8948-B0D0-18E741ABDEFE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698234BD-9730-E240-93EE-A0C4084687DB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3729D497-78A6-DA41-BC7C-EE605E30A3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9CBBADB1-F629-604D-8236-2552654A596C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55" name="Freeform 198">
              <a:extLst>
                <a:ext uri="{FF2B5EF4-FFF2-40B4-BE49-F238E27FC236}">
                  <a16:creationId xmlns:a16="http://schemas.microsoft.com/office/drawing/2014/main" id="{DE86BED4-114E-F64F-9F1E-D3F3BBC41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99">
              <a:extLst>
                <a:ext uri="{FF2B5EF4-FFF2-40B4-BE49-F238E27FC236}">
                  <a16:creationId xmlns:a16="http://schemas.microsoft.com/office/drawing/2014/main" id="{6FAAAA5E-2854-574C-8085-2E64E50A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029D5D26-6D59-CE49-A9E4-FE9C7231CF03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58" name="Freeform 209">
              <a:extLst>
                <a:ext uri="{FF2B5EF4-FFF2-40B4-BE49-F238E27FC236}">
                  <a16:creationId xmlns:a16="http://schemas.microsoft.com/office/drawing/2014/main" id="{CFE0DDAB-B5DA-6548-985A-8ACAC07E0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10">
              <a:extLst>
                <a:ext uri="{FF2B5EF4-FFF2-40B4-BE49-F238E27FC236}">
                  <a16:creationId xmlns:a16="http://schemas.microsoft.com/office/drawing/2014/main" id="{EEBBEFDB-706A-7047-96EF-682FB94A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11">
              <a:extLst>
                <a:ext uri="{FF2B5EF4-FFF2-40B4-BE49-F238E27FC236}">
                  <a16:creationId xmlns:a16="http://schemas.microsoft.com/office/drawing/2014/main" id="{7B153832-39FB-2545-8748-FD985402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9A1BBD12-15FE-0643-AD2B-AB55231D6A77}"/>
              </a:ext>
            </a:extLst>
          </p:cNvPr>
          <p:cNvGrpSpPr/>
          <p:nvPr/>
        </p:nvGrpSpPr>
        <p:grpSpPr>
          <a:xfrm>
            <a:off x="18507228" y="4362336"/>
            <a:ext cx="5064298" cy="2284399"/>
            <a:chOff x="4247967" y="10711881"/>
            <a:chExt cx="4236804" cy="2284399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BA40433E-BFCB-7A41-BFF1-E60806E93E7B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FB261847-BC03-FA49-B027-731238AC6131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1DB69224-74EB-CF42-9EEE-3439BC7DA707}"/>
              </a:ext>
            </a:extLst>
          </p:cNvPr>
          <p:cNvGrpSpPr/>
          <p:nvPr/>
        </p:nvGrpSpPr>
        <p:grpSpPr>
          <a:xfrm>
            <a:off x="1362349" y="4432768"/>
            <a:ext cx="5322774" cy="1827997"/>
            <a:chOff x="4263265" y="1952891"/>
            <a:chExt cx="4236804" cy="1827997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BC003FFC-69B1-5A4A-8C4C-8764370712E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2" name="Rectangle 40">
              <a:extLst>
                <a:ext uri="{FF2B5EF4-FFF2-40B4-BE49-F238E27FC236}">
                  <a16:creationId xmlns:a16="http://schemas.microsoft.com/office/drawing/2014/main" id="{E51F6008-4BD4-B447-ABC5-606802E6339F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BDDA9010-F9CC-4F4F-ADD1-5E9D5C6CD749}"/>
              </a:ext>
            </a:extLst>
          </p:cNvPr>
          <p:cNvGrpSpPr/>
          <p:nvPr/>
        </p:nvGrpSpPr>
        <p:grpSpPr>
          <a:xfrm>
            <a:off x="18519602" y="6624911"/>
            <a:ext cx="5064298" cy="2284399"/>
            <a:chOff x="4247967" y="10711881"/>
            <a:chExt cx="4236804" cy="2284399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D474076D-EA41-B04A-B0E2-7EA4E7D19585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9A188DAB-BE11-F04B-AF8D-F6EAFC665D65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EAE3F516-E53C-594A-95EB-DD988ED4D18E}"/>
              </a:ext>
            </a:extLst>
          </p:cNvPr>
          <p:cNvGrpSpPr/>
          <p:nvPr/>
        </p:nvGrpSpPr>
        <p:grpSpPr>
          <a:xfrm>
            <a:off x="1371601" y="6597436"/>
            <a:ext cx="5322774" cy="1827997"/>
            <a:chOff x="4263265" y="1952891"/>
            <a:chExt cx="4236804" cy="1827997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C7D0ADB9-3A84-1748-A30D-5F4CEAF7740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8" name="Rectangle 40">
              <a:extLst>
                <a:ext uri="{FF2B5EF4-FFF2-40B4-BE49-F238E27FC236}">
                  <a16:creationId xmlns:a16="http://schemas.microsoft.com/office/drawing/2014/main" id="{C8DE688D-3EAA-A640-BE4B-97FFDF5CF1E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9" name="Freeform 218">
            <a:extLst>
              <a:ext uri="{FF2B5EF4-FFF2-40B4-BE49-F238E27FC236}">
                <a16:creationId xmlns:a16="http://schemas.microsoft.com/office/drawing/2014/main" id="{D311DAAC-4875-734B-BB2A-DF970C60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44" y="7122559"/>
            <a:ext cx="2259099" cy="1315424"/>
          </a:xfrm>
          <a:custGeom>
            <a:avLst/>
            <a:gdLst>
              <a:gd name="T0" fmla="*/ 2322 w 2440"/>
              <a:gd name="T1" fmla="*/ 1419 h 1420"/>
              <a:gd name="T2" fmla="*/ 2322 w 2440"/>
              <a:gd name="T3" fmla="*/ 1419 h 1420"/>
              <a:gd name="T4" fmla="*/ 118 w 2440"/>
              <a:gd name="T5" fmla="*/ 1419 h 1420"/>
              <a:gd name="T6" fmla="*/ 0 w 2440"/>
              <a:gd name="T7" fmla="*/ 1301 h 1420"/>
              <a:gd name="T8" fmla="*/ 0 w 2440"/>
              <a:gd name="T9" fmla="*/ 118 h 1420"/>
              <a:gd name="T10" fmla="*/ 118 w 2440"/>
              <a:gd name="T11" fmla="*/ 0 h 1420"/>
              <a:gd name="T12" fmla="*/ 2322 w 2440"/>
              <a:gd name="T13" fmla="*/ 0 h 1420"/>
              <a:gd name="T14" fmla="*/ 2439 w 2440"/>
              <a:gd name="T15" fmla="*/ 118 h 1420"/>
              <a:gd name="T16" fmla="*/ 2439 w 2440"/>
              <a:gd name="T17" fmla="*/ 1301 h 1420"/>
              <a:gd name="T18" fmla="*/ 2322 w 2440"/>
              <a:gd name="T19" fmla="*/ 1419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0" h="1420">
                <a:moveTo>
                  <a:pt x="2322" y="1419"/>
                </a:moveTo>
                <a:lnTo>
                  <a:pt x="2322" y="1419"/>
                </a:lnTo>
                <a:cubicBezTo>
                  <a:pt x="118" y="1419"/>
                  <a:pt x="118" y="1419"/>
                  <a:pt x="118" y="1419"/>
                </a:cubicBezTo>
                <a:cubicBezTo>
                  <a:pt x="55" y="1419"/>
                  <a:pt x="0" y="1364"/>
                  <a:pt x="0" y="1301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5" y="0"/>
                  <a:pt x="118" y="0"/>
                </a:cubicBezTo>
                <a:cubicBezTo>
                  <a:pt x="2322" y="0"/>
                  <a:pt x="2322" y="0"/>
                  <a:pt x="2322" y="0"/>
                </a:cubicBezTo>
                <a:cubicBezTo>
                  <a:pt x="2385" y="0"/>
                  <a:pt x="2439" y="54"/>
                  <a:pt x="2439" y="118"/>
                </a:cubicBezTo>
                <a:cubicBezTo>
                  <a:pt x="2439" y="1301"/>
                  <a:pt x="2439" y="1301"/>
                  <a:pt x="2439" y="1301"/>
                </a:cubicBezTo>
                <a:cubicBezTo>
                  <a:pt x="2439" y="1364"/>
                  <a:pt x="2385" y="1419"/>
                  <a:pt x="2322" y="1419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19">
            <a:extLst>
              <a:ext uri="{FF2B5EF4-FFF2-40B4-BE49-F238E27FC236}">
                <a16:creationId xmlns:a16="http://schemas.microsoft.com/office/drawing/2014/main" id="{2DDCCE46-C8AA-894D-BD28-1214E9EF0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702" y="7608695"/>
            <a:ext cx="4603983" cy="3112898"/>
          </a:xfrm>
          <a:custGeom>
            <a:avLst/>
            <a:gdLst>
              <a:gd name="T0" fmla="*/ 4906 w 4970"/>
              <a:gd name="T1" fmla="*/ 3361 h 3362"/>
              <a:gd name="T2" fmla="*/ 4906 w 4970"/>
              <a:gd name="T3" fmla="*/ 3361 h 3362"/>
              <a:gd name="T4" fmla="*/ 64 w 4970"/>
              <a:gd name="T5" fmla="*/ 3361 h 3362"/>
              <a:gd name="T6" fmla="*/ 0 w 4970"/>
              <a:gd name="T7" fmla="*/ 3298 h 3362"/>
              <a:gd name="T8" fmla="*/ 0 w 4970"/>
              <a:gd name="T9" fmla="*/ 72 h 3362"/>
              <a:gd name="T10" fmla="*/ 64 w 4970"/>
              <a:gd name="T11" fmla="*/ 0 h 3362"/>
              <a:gd name="T12" fmla="*/ 4906 w 4970"/>
              <a:gd name="T13" fmla="*/ 0 h 3362"/>
              <a:gd name="T14" fmla="*/ 4969 w 4970"/>
              <a:gd name="T15" fmla="*/ 72 h 3362"/>
              <a:gd name="T16" fmla="*/ 4969 w 4970"/>
              <a:gd name="T17" fmla="*/ 3298 h 3362"/>
              <a:gd name="T18" fmla="*/ 4906 w 4970"/>
              <a:gd name="T19" fmla="*/ 3361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0" h="3362">
                <a:moveTo>
                  <a:pt x="4906" y="3361"/>
                </a:moveTo>
                <a:lnTo>
                  <a:pt x="4906" y="3361"/>
                </a:lnTo>
                <a:cubicBezTo>
                  <a:pt x="64" y="3361"/>
                  <a:pt x="64" y="3361"/>
                  <a:pt x="64" y="3361"/>
                </a:cubicBezTo>
                <a:cubicBezTo>
                  <a:pt x="28" y="3361"/>
                  <a:pt x="0" y="3334"/>
                  <a:pt x="0" y="32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4906" y="0"/>
                  <a:pt x="4906" y="0"/>
                  <a:pt x="4906" y="0"/>
                </a:cubicBezTo>
                <a:cubicBezTo>
                  <a:pt x="4942" y="0"/>
                  <a:pt x="4969" y="36"/>
                  <a:pt x="4969" y="72"/>
                </a:cubicBezTo>
                <a:cubicBezTo>
                  <a:pt x="4969" y="3298"/>
                  <a:pt x="4969" y="3298"/>
                  <a:pt x="4969" y="3298"/>
                </a:cubicBezTo>
                <a:cubicBezTo>
                  <a:pt x="4969" y="3334"/>
                  <a:pt x="4942" y="3361"/>
                  <a:pt x="4906" y="33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20">
            <a:extLst>
              <a:ext uri="{FF2B5EF4-FFF2-40B4-BE49-F238E27FC236}">
                <a16:creationId xmlns:a16="http://schemas.microsoft.com/office/drawing/2014/main" id="{22FAE97F-2F09-004C-A0EB-8DE44D37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658" y="7608695"/>
            <a:ext cx="4812327" cy="1642237"/>
          </a:xfrm>
          <a:custGeom>
            <a:avLst/>
            <a:gdLst>
              <a:gd name="T0" fmla="*/ 5122 w 5196"/>
              <a:gd name="T1" fmla="*/ 1771 h 1772"/>
              <a:gd name="T2" fmla="*/ 5122 w 5196"/>
              <a:gd name="T3" fmla="*/ 1771 h 1772"/>
              <a:gd name="T4" fmla="*/ 63 w 5196"/>
              <a:gd name="T5" fmla="*/ 1771 h 1772"/>
              <a:gd name="T6" fmla="*/ 0 w 5196"/>
              <a:gd name="T7" fmla="*/ 1708 h 1772"/>
              <a:gd name="T8" fmla="*/ 0 w 5196"/>
              <a:gd name="T9" fmla="*/ 72 h 1772"/>
              <a:gd name="T10" fmla="*/ 63 w 5196"/>
              <a:gd name="T11" fmla="*/ 0 h 1772"/>
              <a:gd name="T12" fmla="*/ 5122 w 5196"/>
              <a:gd name="T13" fmla="*/ 0 h 1772"/>
              <a:gd name="T14" fmla="*/ 5195 w 5196"/>
              <a:gd name="T15" fmla="*/ 72 h 1772"/>
              <a:gd name="T16" fmla="*/ 5195 w 5196"/>
              <a:gd name="T17" fmla="*/ 1708 h 1772"/>
              <a:gd name="T18" fmla="*/ 5122 w 5196"/>
              <a:gd name="T19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96" h="1772">
                <a:moveTo>
                  <a:pt x="5122" y="1771"/>
                </a:moveTo>
                <a:lnTo>
                  <a:pt x="5122" y="1771"/>
                </a:lnTo>
                <a:cubicBezTo>
                  <a:pt x="63" y="1771"/>
                  <a:pt x="63" y="1771"/>
                  <a:pt x="63" y="1771"/>
                </a:cubicBezTo>
                <a:cubicBezTo>
                  <a:pt x="27" y="1771"/>
                  <a:pt x="0" y="1744"/>
                  <a:pt x="0" y="17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5122" y="0"/>
                  <a:pt x="5122" y="0"/>
                  <a:pt x="5122" y="0"/>
                </a:cubicBezTo>
                <a:cubicBezTo>
                  <a:pt x="5158" y="0"/>
                  <a:pt x="5195" y="36"/>
                  <a:pt x="5195" y="72"/>
                </a:cubicBezTo>
                <a:cubicBezTo>
                  <a:pt x="5195" y="1708"/>
                  <a:pt x="5195" y="1708"/>
                  <a:pt x="5195" y="1708"/>
                </a:cubicBezTo>
                <a:cubicBezTo>
                  <a:pt x="5195" y="1744"/>
                  <a:pt x="5158" y="1771"/>
                  <a:pt x="5122" y="17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21">
            <a:extLst>
              <a:ext uri="{FF2B5EF4-FFF2-40B4-BE49-F238E27FC236}">
                <a16:creationId xmlns:a16="http://schemas.microsoft.com/office/drawing/2014/main" id="{E241244D-4E0F-A842-9218-08F21CCD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463" y="8891438"/>
            <a:ext cx="310473" cy="678138"/>
          </a:xfrm>
          <a:custGeom>
            <a:avLst/>
            <a:gdLst>
              <a:gd name="T0" fmla="*/ 262 w 336"/>
              <a:gd name="T1" fmla="*/ 732 h 733"/>
              <a:gd name="T2" fmla="*/ 262 w 336"/>
              <a:gd name="T3" fmla="*/ 732 h 733"/>
              <a:gd name="T4" fmla="*/ 64 w 336"/>
              <a:gd name="T5" fmla="*/ 732 h 733"/>
              <a:gd name="T6" fmla="*/ 0 w 336"/>
              <a:gd name="T7" fmla="*/ 660 h 733"/>
              <a:gd name="T8" fmla="*/ 0 w 336"/>
              <a:gd name="T9" fmla="*/ 73 h 733"/>
              <a:gd name="T10" fmla="*/ 64 w 336"/>
              <a:gd name="T11" fmla="*/ 0 h 733"/>
              <a:gd name="T12" fmla="*/ 262 w 336"/>
              <a:gd name="T13" fmla="*/ 0 h 733"/>
              <a:gd name="T14" fmla="*/ 335 w 336"/>
              <a:gd name="T15" fmla="*/ 73 h 733"/>
              <a:gd name="T16" fmla="*/ 335 w 336"/>
              <a:gd name="T17" fmla="*/ 660 h 733"/>
              <a:gd name="T18" fmla="*/ 262 w 336"/>
              <a:gd name="T1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733">
                <a:moveTo>
                  <a:pt x="262" y="732"/>
                </a:moveTo>
                <a:lnTo>
                  <a:pt x="262" y="732"/>
                </a:lnTo>
                <a:cubicBezTo>
                  <a:pt x="64" y="732"/>
                  <a:pt x="64" y="732"/>
                  <a:pt x="64" y="732"/>
                </a:cubicBezTo>
                <a:cubicBezTo>
                  <a:pt x="27" y="732"/>
                  <a:pt x="0" y="705"/>
                  <a:pt x="0" y="66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99" y="0"/>
                  <a:pt x="335" y="37"/>
                  <a:pt x="335" y="73"/>
                </a:cubicBezTo>
                <a:cubicBezTo>
                  <a:pt x="335" y="660"/>
                  <a:pt x="335" y="660"/>
                  <a:pt x="335" y="660"/>
                </a:cubicBezTo>
                <a:cubicBezTo>
                  <a:pt x="335" y="705"/>
                  <a:pt x="299" y="732"/>
                  <a:pt x="262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22">
            <a:extLst>
              <a:ext uri="{FF2B5EF4-FFF2-40B4-BE49-F238E27FC236}">
                <a16:creationId xmlns:a16="http://schemas.microsoft.com/office/drawing/2014/main" id="{12DBE158-2284-3245-8FF8-99FB25E5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706" y="8891438"/>
            <a:ext cx="310473" cy="678138"/>
          </a:xfrm>
          <a:custGeom>
            <a:avLst/>
            <a:gdLst>
              <a:gd name="T0" fmla="*/ 262 w 335"/>
              <a:gd name="T1" fmla="*/ 732 h 733"/>
              <a:gd name="T2" fmla="*/ 262 w 335"/>
              <a:gd name="T3" fmla="*/ 732 h 733"/>
              <a:gd name="T4" fmla="*/ 63 w 335"/>
              <a:gd name="T5" fmla="*/ 732 h 733"/>
              <a:gd name="T6" fmla="*/ 0 w 335"/>
              <a:gd name="T7" fmla="*/ 660 h 733"/>
              <a:gd name="T8" fmla="*/ 0 w 335"/>
              <a:gd name="T9" fmla="*/ 73 h 733"/>
              <a:gd name="T10" fmla="*/ 63 w 335"/>
              <a:gd name="T11" fmla="*/ 0 h 733"/>
              <a:gd name="T12" fmla="*/ 262 w 335"/>
              <a:gd name="T13" fmla="*/ 0 h 733"/>
              <a:gd name="T14" fmla="*/ 334 w 335"/>
              <a:gd name="T15" fmla="*/ 73 h 733"/>
              <a:gd name="T16" fmla="*/ 334 w 335"/>
              <a:gd name="T17" fmla="*/ 660 h 733"/>
              <a:gd name="T18" fmla="*/ 262 w 335"/>
              <a:gd name="T1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" h="733">
                <a:moveTo>
                  <a:pt x="262" y="732"/>
                </a:moveTo>
                <a:lnTo>
                  <a:pt x="262" y="732"/>
                </a:lnTo>
                <a:cubicBezTo>
                  <a:pt x="63" y="732"/>
                  <a:pt x="63" y="732"/>
                  <a:pt x="63" y="732"/>
                </a:cubicBezTo>
                <a:cubicBezTo>
                  <a:pt x="27" y="732"/>
                  <a:pt x="0" y="705"/>
                  <a:pt x="0" y="66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98" y="0"/>
                  <a:pt x="334" y="37"/>
                  <a:pt x="334" y="73"/>
                </a:cubicBezTo>
                <a:cubicBezTo>
                  <a:pt x="334" y="660"/>
                  <a:pt x="334" y="660"/>
                  <a:pt x="334" y="660"/>
                </a:cubicBezTo>
                <a:cubicBezTo>
                  <a:pt x="334" y="705"/>
                  <a:pt x="298" y="732"/>
                  <a:pt x="262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23">
            <a:extLst>
              <a:ext uri="{FF2B5EF4-FFF2-40B4-BE49-F238E27FC236}">
                <a16:creationId xmlns:a16="http://schemas.microsoft.com/office/drawing/2014/main" id="{1C8E33A4-C459-7046-AC68-2FEFD1E3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735" y="7988615"/>
            <a:ext cx="1131590" cy="1131593"/>
          </a:xfrm>
          <a:custGeom>
            <a:avLst/>
            <a:gdLst>
              <a:gd name="T0" fmla="*/ 1220 w 1221"/>
              <a:gd name="T1" fmla="*/ 614 h 1220"/>
              <a:gd name="T2" fmla="*/ 1220 w 1221"/>
              <a:gd name="T3" fmla="*/ 614 h 1220"/>
              <a:gd name="T4" fmla="*/ 615 w 1221"/>
              <a:gd name="T5" fmla="*/ 1219 h 1220"/>
              <a:gd name="T6" fmla="*/ 0 w 1221"/>
              <a:gd name="T7" fmla="*/ 614 h 1220"/>
              <a:gd name="T8" fmla="*/ 615 w 1221"/>
              <a:gd name="T9" fmla="*/ 0 h 1220"/>
              <a:gd name="T10" fmla="*/ 1220 w 1221"/>
              <a:gd name="T11" fmla="*/ 614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1" h="1220">
                <a:moveTo>
                  <a:pt x="1220" y="614"/>
                </a:moveTo>
                <a:lnTo>
                  <a:pt x="1220" y="614"/>
                </a:lnTo>
                <a:cubicBezTo>
                  <a:pt x="1220" y="948"/>
                  <a:pt x="949" y="1219"/>
                  <a:pt x="615" y="1219"/>
                </a:cubicBezTo>
                <a:cubicBezTo>
                  <a:pt x="272" y="1219"/>
                  <a:pt x="0" y="948"/>
                  <a:pt x="0" y="614"/>
                </a:cubicBezTo>
                <a:cubicBezTo>
                  <a:pt x="0" y="280"/>
                  <a:pt x="272" y="0"/>
                  <a:pt x="615" y="0"/>
                </a:cubicBezTo>
                <a:cubicBezTo>
                  <a:pt x="949" y="0"/>
                  <a:pt x="1220" y="280"/>
                  <a:pt x="1220" y="614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24">
            <a:extLst>
              <a:ext uri="{FF2B5EF4-FFF2-40B4-BE49-F238E27FC236}">
                <a16:creationId xmlns:a16="http://schemas.microsoft.com/office/drawing/2014/main" id="{18CFAB7E-567B-3748-9877-22E1BB759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484" y="8213300"/>
            <a:ext cx="396263" cy="678138"/>
          </a:xfrm>
          <a:custGeom>
            <a:avLst/>
            <a:gdLst>
              <a:gd name="T0" fmla="*/ 425 w 426"/>
              <a:gd name="T1" fmla="*/ 487 h 732"/>
              <a:gd name="T2" fmla="*/ 425 w 426"/>
              <a:gd name="T3" fmla="*/ 487 h 732"/>
              <a:gd name="T4" fmla="*/ 380 w 426"/>
              <a:gd name="T5" fmla="*/ 605 h 732"/>
              <a:gd name="T6" fmla="*/ 235 w 426"/>
              <a:gd name="T7" fmla="*/ 668 h 732"/>
              <a:gd name="T8" fmla="*/ 235 w 426"/>
              <a:gd name="T9" fmla="*/ 731 h 732"/>
              <a:gd name="T10" fmla="*/ 190 w 426"/>
              <a:gd name="T11" fmla="*/ 731 h 732"/>
              <a:gd name="T12" fmla="*/ 190 w 426"/>
              <a:gd name="T13" fmla="*/ 668 h 732"/>
              <a:gd name="T14" fmla="*/ 54 w 426"/>
              <a:gd name="T15" fmla="*/ 614 h 732"/>
              <a:gd name="T16" fmla="*/ 0 w 426"/>
              <a:gd name="T17" fmla="*/ 497 h 732"/>
              <a:gd name="T18" fmla="*/ 127 w 426"/>
              <a:gd name="T19" fmla="*/ 497 h 732"/>
              <a:gd name="T20" fmla="*/ 190 w 426"/>
              <a:gd name="T21" fmla="*/ 569 h 732"/>
              <a:gd name="T22" fmla="*/ 190 w 426"/>
              <a:gd name="T23" fmla="*/ 415 h 732"/>
              <a:gd name="T24" fmla="*/ 72 w 426"/>
              <a:gd name="T25" fmla="*/ 370 h 732"/>
              <a:gd name="T26" fmla="*/ 0 w 426"/>
              <a:gd name="T27" fmla="*/ 244 h 732"/>
              <a:gd name="T28" fmla="*/ 54 w 426"/>
              <a:gd name="T29" fmla="*/ 126 h 732"/>
              <a:gd name="T30" fmla="*/ 190 w 426"/>
              <a:gd name="T31" fmla="*/ 72 h 732"/>
              <a:gd name="T32" fmla="*/ 190 w 426"/>
              <a:gd name="T33" fmla="*/ 0 h 732"/>
              <a:gd name="T34" fmla="*/ 235 w 426"/>
              <a:gd name="T35" fmla="*/ 0 h 732"/>
              <a:gd name="T36" fmla="*/ 235 w 426"/>
              <a:gd name="T37" fmla="*/ 72 h 732"/>
              <a:gd name="T38" fmla="*/ 371 w 426"/>
              <a:gd name="T39" fmla="*/ 117 h 732"/>
              <a:gd name="T40" fmla="*/ 425 w 426"/>
              <a:gd name="T41" fmla="*/ 234 h 732"/>
              <a:gd name="T42" fmla="*/ 298 w 426"/>
              <a:gd name="T43" fmla="*/ 234 h 732"/>
              <a:gd name="T44" fmla="*/ 280 w 426"/>
              <a:gd name="T45" fmla="*/ 189 h 732"/>
              <a:gd name="T46" fmla="*/ 235 w 426"/>
              <a:gd name="T47" fmla="*/ 171 h 732"/>
              <a:gd name="T48" fmla="*/ 235 w 426"/>
              <a:gd name="T49" fmla="*/ 325 h 732"/>
              <a:gd name="T50" fmla="*/ 362 w 426"/>
              <a:gd name="T51" fmla="*/ 370 h 732"/>
              <a:gd name="T52" fmla="*/ 425 w 426"/>
              <a:gd name="T53" fmla="*/ 487 h 732"/>
              <a:gd name="T54" fmla="*/ 127 w 426"/>
              <a:gd name="T55" fmla="*/ 234 h 732"/>
              <a:gd name="T56" fmla="*/ 127 w 426"/>
              <a:gd name="T57" fmla="*/ 234 h 732"/>
              <a:gd name="T58" fmla="*/ 190 w 426"/>
              <a:gd name="T59" fmla="*/ 316 h 732"/>
              <a:gd name="T60" fmla="*/ 190 w 426"/>
              <a:gd name="T61" fmla="*/ 162 h 732"/>
              <a:gd name="T62" fmla="*/ 127 w 426"/>
              <a:gd name="T63" fmla="*/ 234 h 732"/>
              <a:gd name="T64" fmla="*/ 307 w 426"/>
              <a:gd name="T65" fmla="*/ 497 h 732"/>
              <a:gd name="T66" fmla="*/ 307 w 426"/>
              <a:gd name="T67" fmla="*/ 497 h 732"/>
              <a:gd name="T68" fmla="*/ 235 w 426"/>
              <a:gd name="T69" fmla="*/ 424 h 732"/>
              <a:gd name="T70" fmla="*/ 235 w 426"/>
              <a:gd name="T71" fmla="*/ 569 h 732"/>
              <a:gd name="T72" fmla="*/ 289 w 426"/>
              <a:gd name="T73" fmla="*/ 542 h 732"/>
              <a:gd name="T74" fmla="*/ 307 w 426"/>
              <a:gd name="T75" fmla="*/ 497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6" h="732">
                <a:moveTo>
                  <a:pt x="425" y="487"/>
                </a:moveTo>
                <a:lnTo>
                  <a:pt x="425" y="487"/>
                </a:lnTo>
                <a:cubicBezTo>
                  <a:pt x="425" y="533"/>
                  <a:pt x="407" y="578"/>
                  <a:pt x="380" y="605"/>
                </a:cubicBezTo>
                <a:cubicBezTo>
                  <a:pt x="344" y="641"/>
                  <a:pt x="298" y="659"/>
                  <a:pt x="235" y="668"/>
                </a:cubicBezTo>
                <a:cubicBezTo>
                  <a:pt x="235" y="731"/>
                  <a:pt x="235" y="731"/>
                  <a:pt x="235" y="731"/>
                </a:cubicBezTo>
                <a:cubicBezTo>
                  <a:pt x="190" y="731"/>
                  <a:pt x="190" y="731"/>
                  <a:pt x="190" y="731"/>
                </a:cubicBezTo>
                <a:cubicBezTo>
                  <a:pt x="190" y="668"/>
                  <a:pt x="190" y="668"/>
                  <a:pt x="190" y="668"/>
                </a:cubicBezTo>
                <a:cubicBezTo>
                  <a:pt x="136" y="659"/>
                  <a:pt x="82" y="650"/>
                  <a:pt x="54" y="614"/>
                </a:cubicBezTo>
                <a:cubicBezTo>
                  <a:pt x="18" y="587"/>
                  <a:pt x="0" y="551"/>
                  <a:pt x="0" y="497"/>
                </a:cubicBezTo>
                <a:cubicBezTo>
                  <a:pt x="127" y="497"/>
                  <a:pt x="127" y="497"/>
                  <a:pt x="127" y="497"/>
                </a:cubicBezTo>
                <a:cubicBezTo>
                  <a:pt x="127" y="542"/>
                  <a:pt x="154" y="560"/>
                  <a:pt x="190" y="569"/>
                </a:cubicBezTo>
                <a:cubicBezTo>
                  <a:pt x="190" y="415"/>
                  <a:pt x="190" y="415"/>
                  <a:pt x="190" y="415"/>
                </a:cubicBezTo>
                <a:cubicBezTo>
                  <a:pt x="136" y="397"/>
                  <a:pt x="91" y="379"/>
                  <a:pt x="72" y="370"/>
                </a:cubicBezTo>
                <a:cubicBezTo>
                  <a:pt x="27" y="343"/>
                  <a:pt x="0" y="307"/>
                  <a:pt x="0" y="244"/>
                </a:cubicBezTo>
                <a:cubicBezTo>
                  <a:pt x="0" y="198"/>
                  <a:pt x="18" y="153"/>
                  <a:pt x="54" y="126"/>
                </a:cubicBezTo>
                <a:cubicBezTo>
                  <a:pt x="91" y="90"/>
                  <a:pt x="136" y="72"/>
                  <a:pt x="190" y="72"/>
                </a:cubicBezTo>
                <a:cubicBezTo>
                  <a:pt x="190" y="0"/>
                  <a:pt x="190" y="0"/>
                  <a:pt x="190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98" y="72"/>
                  <a:pt x="335" y="90"/>
                  <a:pt x="371" y="117"/>
                </a:cubicBezTo>
                <a:cubicBezTo>
                  <a:pt x="407" y="144"/>
                  <a:pt x="425" y="180"/>
                  <a:pt x="425" y="234"/>
                </a:cubicBezTo>
                <a:cubicBezTo>
                  <a:pt x="298" y="234"/>
                  <a:pt x="298" y="234"/>
                  <a:pt x="298" y="234"/>
                </a:cubicBezTo>
                <a:cubicBezTo>
                  <a:pt x="298" y="216"/>
                  <a:pt x="289" y="208"/>
                  <a:pt x="280" y="189"/>
                </a:cubicBezTo>
                <a:cubicBezTo>
                  <a:pt x="271" y="180"/>
                  <a:pt x="253" y="171"/>
                  <a:pt x="235" y="171"/>
                </a:cubicBezTo>
                <a:cubicBezTo>
                  <a:pt x="235" y="325"/>
                  <a:pt x="235" y="325"/>
                  <a:pt x="235" y="325"/>
                </a:cubicBezTo>
                <a:cubicBezTo>
                  <a:pt x="298" y="343"/>
                  <a:pt x="335" y="352"/>
                  <a:pt x="362" y="370"/>
                </a:cubicBezTo>
                <a:cubicBezTo>
                  <a:pt x="407" y="388"/>
                  <a:pt x="425" y="433"/>
                  <a:pt x="425" y="487"/>
                </a:cubicBezTo>
                <a:close/>
                <a:moveTo>
                  <a:pt x="127" y="234"/>
                </a:moveTo>
                <a:lnTo>
                  <a:pt x="127" y="234"/>
                </a:lnTo>
                <a:cubicBezTo>
                  <a:pt x="127" y="271"/>
                  <a:pt x="145" y="298"/>
                  <a:pt x="190" y="316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45" y="171"/>
                  <a:pt x="127" y="198"/>
                  <a:pt x="127" y="234"/>
                </a:cubicBezTo>
                <a:close/>
                <a:moveTo>
                  <a:pt x="307" y="497"/>
                </a:moveTo>
                <a:lnTo>
                  <a:pt x="307" y="497"/>
                </a:lnTo>
                <a:cubicBezTo>
                  <a:pt x="307" y="469"/>
                  <a:pt x="280" y="442"/>
                  <a:pt x="235" y="424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62" y="569"/>
                  <a:pt x="271" y="560"/>
                  <a:pt x="289" y="542"/>
                </a:cubicBezTo>
                <a:cubicBezTo>
                  <a:pt x="298" y="533"/>
                  <a:pt x="307" y="515"/>
                  <a:pt x="307" y="497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25">
            <a:extLst>
              <a:ext uri="{FF2B5EF4-FFF2-40B4-BE49-F238E27FC236}">
                <a16:creationId xmlns:a16="http://schemas.microsoft.com/office/drawing/2014/main" id="{90566835-802C-AD44-94A4-9D0678D1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09" y="9769748"/>
            <a:ext cx="5968429" cy="2655359"/>
          </a:xfrm>
          <a:custGeom>
            <a:avLst/>
            <a:gdLst>
              <a:gd name="T0" fmla="*/ 0 w 6443"/>
              <a:gd name="T1" fmla="*/ 1735 h 2866"/>
              <a:gd name="T2" fmla="*/ 0 w 6443"/>
              <a:gd name="T3" fmla="*/ 1735 h 2866"/>
              <a:gd name="T4" fmla="*/ 1111 w 6443"/>
              <a:gd name="T5" fmla="*/ 804 h 2866"/>
              <a:gd name="T6" fmla="*/ 1401 w 6443"/>
              <a:gd name="T7" fmla="*/ 705 h 2866"/>
              <a:gd name="T8" fmla="*/ 1428 w 6443"/>
              <a:gd name="T9" fmla="*/ 705 h 2866"/>
              <a:gd name="T10" fmla="*/ 3821 w 6443"/>
              <a:gd name="T11" fmla="*/ 850 h 2866"/>
              <a:gd name="T12" fmla="*/ 4219 w 6443"/>
              <a:gd name="T13" fmla="*/ 1274 h 2866"/>
              <a:gd name="T14" fmla="*/ 4219 w 6443"/>
              <a:gd name="T15" fmla="*/ 1274 h 2866"/>
              <a:gd name="T16" fmla="*/ 4219 w 6443"/>
              <a:gd name="T17" fmla="*/ 1274 h 2866"/>
              <a:gd name="T18" fmla="*/ 4002 w 6443"/>
              <a:gd name="T19" fmla="*/ 1600 h 2866"/>
              <a:gd name="T20" fmla="*/ 3993 w 6443"/>
              <a:gd name="T21" fmla="*/ 1600 h 2866"/>
              <a:gd name="T22" fmla="*/ 2322 w 6443"/>
              <a:gd name="T23" fmla="*/ 1600 h 2866"/>
              <a:gd name="T24" fmla="*/ 2277 w 6443"/>
              <a:gd name="T25" fmla="*/ 1626 h 2866"/>
              <a:gd name="T26" fmla="*/ 2268 w 6443"/>
              <a:gd name="T27" fmla="*/ 1672 h 2866"/>
              <a:gd name="T28" fmla="*/ 2331 w 6443"/>
              <a:gd name="T29" fmla="*/ 1726 h 2866"/>
              <a:gd name="T30" fmla="*/ 4155 w 6443"/>
              <a:gd name="T31" fmla="*/ 1726 h 2866"/>
              <a:gd name="T32" fmla="*/ 4155 w 6443"/>
              <a:gd name="T33" fmla="*/ 1726 h 2866"/>
              <a:gd name="T34" fmla="*/ 4155 w 6443"/>
              <a:gd name="T35" fmla="*/ 1726 h 2866"/>
              <a:gd name="T36" fmla="*/ 4165 w 6443"/>
              <a:gd name="T37" fmla="*/ 1726 h 2866"/>
              <a:gd name="T38" fmla="*/ 4174 w 6443"/>
              <a:gd name="T39" fmla="*/ 1726 h 2866"/>
              <a:gd name="T40" fmla="*/ 4174 w 6443"/>
              <a:gd name="T41" fmla="*/ 1717 h 2866"/>
              <a:gd name="T42" fmla="*/ 4174 w 6443"/>
              <a:gd name="T43" fmla="*/ 1717 h 2866"/>
              <a:gd name="T44" fmla="*/ 4183 w 6443"/>
              <a:gd name="T45" fmla="*/ 1717 h 2866"/>
              <a:gd name="T46" fmla="*/ 4183 w 6443"/>
              <a:gd name="T47" fmla="*/ 1717 h 2866"/>
              <a:gd name="T48" fmla="*/ 4183 w 6443"/>
              <a:gd name="T49" fmla="*/ 1717 h 2866"/>
              <a:gd name="T50" fmla="*/ 4192 w 6443"/>
              <a:gd name="T51" fmla="*/ 1708 h 2866"/>
              <a:gd name="T52" fmla="*/ 5782 w 6443"/>
              <a:gd name="T53" fmla="*/ 109 h 2866"/>
              <a:gd name="T54" fmla="*/ 6053 w 6443"/>
              <a:gd name="T55" fmla="*/ 0 h 2866"/>
              <a:gd name="T56" fmla="*/ 6351 w 6443"/>
              <a:gd name="T57" fmla="*/ 145 h 2866"/>
              <a:gd name="T58" fmla="*/ 6423 w 6443"/>
              <a:gd name="T59" fmla="*/ 307 h 2866"/>
              <a:gd name="T60" fmla="*/ 6315 w 6443"/>
              <a:gd name="T61" fmla="*/ 642 h 2866"/>
              <a:gd name="T62" fmla="*/ 4526 w 6443"/>
              <a:gd name="T63" fmla="*/ 2467 h 2866"/>
              <a:gd name="T64" fmla="*/ 4201 w 6443"/>
              <a:gd name="T65" fmla="*/ 2593 h 2866"/>
              <a:gd name="T66" fmla="*/ 4183 w 6443"/>
              <a:gd name="T67" fmla="*/ 2593 h 2866"/>
              <a:gd name="T68" fmla="*/ 2331 w 6443"/>
              <a:gd name="T69" fmla="*/ 2494 h 2866"/>
              <a:gd name="T70" fmla="*/ 2322 w 6443"/>
              <a:gd name="T71" fmla="*/ 2494 h 2866"/>
              <a:gd name="T72" fmla="*/ 1663 w 6443"/>
              <a:gd name="T73" fmla="*/ 2494 h 2866"/>
              <a:gd name="T74" fmla="*/ 1175 w 6443"/>
              <a:gd name="T75" fmla="*/ 1898 h 2866"/>
              <a:gd name="T76" fmla="*/ 1120 w 6443"/>
              <a:gd name="T77" fmla="*/ 1871 h 2866"/>
              <a:gd name="T78" fmla="*/ 1084 w 6443"/>
              <a:gd name="T79" fmla="*/ 1889 h 2866"/>
              <a:gd name="T80" fmla="*/ 1075 w 6443"/>
              <a:gd name="T81" fmla="*/ 1970 h 2866"/>
              <a:gd name="T82" fmla="*/ 1545 w 6443"/>
              <a:gd name="T83" fmla="*/ 2548 h 2866"/>
              <a:gd name="T84" fmla="*/ 1157 w 6443"/>
              <a:gd name="T85" fmla="*/ 2865 h 2866"/>
              <a:gd name="T86" fmla="*/ 0 w 6443"/>
              <a:gd name="T87" fmla="*/ 1735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43" h="2866">
                <a:moveTo>
                  <a:pt x="0" y="1735"/>
                </a:moveTo>
                <a:lnTo>
                  <a:pt x="0" y="1735"/>
                </a:lnTo>
                <a:cubicBezTo>
                  <a:pt x="1111" y="804"/>
                  <a:pt x="1111" y="804"/>
                  <a:pt x="1111" y="804"/>
                </a:cubicBezTo>
                <a:cubicBezTo>
                  <a:pt x="1193" y="741"/>
                  <a:pt x="1301" y="705"/>
                  <a:pt x="1401" y="705"/>
                </a:cubicBezTo>
                <a:cubicBezTo>
                  <a:pt x="1410" y="705"/>
                  <a:pt x="1419" y="705"/>
                  <a:pt x="1428" y="705"/>
                </a:cubicBezTo>
                <a:cubicBezTo>
                  <a:pt x="3821" y="850"/>
                  <a:pt x="3821" y="850"/>
                  <a:pt x="3821" y="850"/>
                </a:cubicBezTo>
                <a:cubicBezTo>
                  <a:pt x="4047" y="868"/>
                  <a:pt x="4219" y="1057"/>
                  <a:pt x="4219" y="1274"/>
                </a:cubicBezTo>
                <a:lnTo>
                  <a:pt x="4219" y="1274"/>
                </a:lnTo>
                <a:lnTo>
                  <a:pt x="4219" y="1274"/>
                </a:lnTo>
                <a:cubicBezTo>
                  <a:pt x="4210" y="1419"/>
                  <a:pt x="4129" y="1536"/>
                  <a:pt x="4002" y="1600"/>
                </a:cubicBezTo>
                <a:cubicBezTo>
                  <a:pt x="3993" y="1600"/>
                  <a:pt x="3993" y="1600"/>
                  <a:pt x="3993" y="1600"/>
                </a:cubicBezTo>
                <a:cubicBezTo>
                  <a:pt x="2322" y="1600"/>
                  <a:pt x="2322" y="1600"/>
                  <a:pt x="2322" y="1600"/>
                </a:cubicBezTo>
                <a:cubicBezTo>
                  <a:pt x="2304" y="1600"/>
                  <a:pt x="2295" y="1609"/>
                  <a:pt x="2277" y="1626"/>
                </a:cubicBezTo>
                <a:cubicBezTo>
                  <a:pt x="2268" y="1636"/>
                  <a:pt x="2259" y="1654"/>
                  <a:pt x="2268" y="1672"/>
                </a:cubicBezTo>
                <a:cubicBezTo>
                  <a:pt x="2268" y="1699"/>
                  <a:pt x="2295" y="1726"/>
                  <a:pt x="2331" y="1726"/>
                </a:cubicBezTo>
                <a:cubicBezTo>
                  <a:pt x="4155" y="1726"/>
                  <a:pt x="4155" y="1726"/>
                  <a:pt x="4155" y="1726"/>
                </a:cubicBezTo>
                <a:lnTo>
                  <a:pt x="4155" y="1726"/>
                </a:lnTo>
                <a:lnTo>
                  <a:pt x="4155" y="1726"/>
                </a:lnTo>
                <a:lnTo>
                  <a:pt x="4165" y="1726"/>
                </a:lnTo>
                <a:cubicBezTo>
                  <a:pt x="4165" y="1726"/>
                  <a:pt x="4165" y="1726"/>
                  <a:pt x="4174" y="1726"/>
                </a:cubicBezTo>
                <a:cubicBezTo>
                  <a:pt x="4174" y="1717"/>
                  <a:pt x="4174" y="1717"/>
                  <a:pt x="4174" y="1717"/>
                </a:cubicBezTo>
                <a:lnTo>
                  <a:pt x="4174" y="1717"/>
                </a:lnTo>
                <a:cubicBezTo>
                  <a:pt x="4183" y="1717"/>
                  <a:pt x="4183" y="1717"/>
                  <a:pt x="4183" y="1717"/>
                </a:cubicBezTo>
                <a:lnTo>
                  <a:pt x="4183" y="1717"/>
                </a:lnTo>
                <a:lnTo>
                  <a:pt x="4183" y="1717"/>
                </a:lnTo>
                <a:cubicBezTo>
                  <a:pt x="4192" y="1717"/>
                  <a:pt x="4192" y="1708"/>
                  <a:pt x="4192" y="1708"/>
                </a:cubicBezTo>
                <a:cubicBezTo>
                  <a:pt x="5782" y="109"/>
                  <a:pt x="5782" y="109"/>
                  <a:pt x="5782" y="109"/>
                </a:cubicBezTo>
                <a:cubicBezTo>
                  <a:pt x="5854" y="36"/>
                  <a:pt x="5954" y="0"/>
                  <a:pt x="6053" y="0"/>
                </a:cubicBezTo>
                <a:cubicBezTo>
                  <a:pt x="6170" y="0"/>
                  <a:pt x="6279" y="54"/>
                  <a:pt x="6351" y="145"/>
                </a:cubicBezTo>
                <a:cubicBezTo>
                  <a:pt x="6387" y="190"/>
                  <a:pt x="6415" y="253"/>
                  <a:pt x="6423" y="307"/>
                </a:cubicBezTo>
                <a:cubicBezTo>
                  <a:pt x="6442" y="434"/>
                  <a:pt x="6406" y="551"/>
                  <a:pt x="6315" y="642"/>
                </a:cubicBezTo>
                <a:cubicBezTo>
                  <a:pt x="4526" y="2467"/>
                  <a:pt x="4526" y="2467"/>
                  <a:pt x="4526" y="2467"/>
                </a:cubicBezTo>
                <a:cubicBezTo>
                  <a:pt x="4436" y="2548"/>
                  <a:pt x="4327" y="2593"/>
                  <a:pt x="4201" y="2593"/>
                </a:cubicBezTo>
                <a:cubicBezTo>
                  <a:pt x="4201" y="2593"/>
                  <a:pt x="4192" y="2593"/>
                  <a:pt x="4183" y="2593"/>
                </a:cubicBezTo>
                <a:cubicBezTo>
                  <a:pt x="2331" y="2494"/>
                  <a:pt x="2331" y="2494"/>
                  <a:pt x="2331" y="2494"/>
                </a:cubicBezTo>
                <a:cubicBezTo>
                  <a:pt x="2322" y="2494"/>
                  <a:pt x="2322" y="2494"/>
                  <a:pt x="2322" y="2494"/>
                </a:cubicBezTo>
                <a:cubicBezTo>
                  <a:pt x="1663" y="2494"/>
                  <a:pt x="1663" y="2494"/>
                  <a:pt x="1663" y="2494"/>
                </a:cubicBezTo>
                <a:cubicBezTo>
                  <a:pt x="1175" y="1898"/>
                  <a:pt x="1175" y="1898"/>
                  <a:pt x="1175" y="1898"/>
                </a:cubicBezTo>
                <a:cubicBezTo>
                  <a:pt x="1157" y="1879"/>
                  <a:pt x="1139" y="1871"/>
                  <a:pt x="1120" y="1871"/>
                </a:cubicBezTo>
                <a:cubicBezTo>
                  <a:pt x="1111" y="1871"/>
                  <a:pt x="1093" y="1879"/>
                  <a:pt x="1084" y="1889"/>
                </a:cubicBezTo>
                <a:cubicBezTo>
                  <a:pt x="1057" y="1907"/>
                  <a:pt x="1057" y="1952"/>
                  <a:pt x="1075" y="1970"/>
                </a:cubicBezTo>
                <a:cubicBezTo>
                  <a:pt x="1545" y="2548"/>
                  <a:pt x="1545" y="2548"/>
                  <a:pt x="1545" y="2548"/>
                </a:cubicBezTo>
                <a:cubicBezTo>
                  <a:pt x="1157" y="2865"/>
                  <a:pt x="1157" y="2865"/>
                  <a:pt x="1157" y="2865"/>
                </a:cubicBezTo>
                <a:lnTo>
                  <a:pt x="0" y="1735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26">
            <a:extLst>
              <a:ext uri="{FF2B5EF4-FFF2-40B4-BE49-F238E27FC236}">
                <a16:creationId xmlns:a16="http://schemas.microsoft.com/office/drawing/2014/main" id="{0987B549-ED46-3A4D-8272-F9AD9A8B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328" y="9745237"/>
            <a:ext cx="6025621" cy="2712551"/>
          </a:xfrm>
          <a:custGeom>
            <a:avLst/>
            <a:gdLst>
              <a:gd name="T0" fmla="*/ 6089 w 6506"/>
              <a:gd name="T1" fmla="*/ 45 h 2929"/>
              <a:gd name="T2" fmla="*/ 6432 w 6506"/>
              <a:gd name="T3" fmla="*/ 343 h 2929"/>
              <a:gd name="T4" fmla="*/ 4544 w 6506"/>
              <a:gd name="T5" fmla="*/ 2476 h 2929"/>
              <a:gd name="T6" fmla="*/ 4219 w 6506"/>
              <a:gd name="T7" fmla="*/ 2602 h 2929"/>
              <a:gd name="T8" fmla="*/ 2358 w 6506"/>
              <a:gd name="T9" fmla="*/ 2494 h 2929"/>
              <a:gd name="T10" fmla="*/ 1229 w 6506"/>
              <a:gd name="T11" fmla="*/ 1906 h 2929"/>
              <a:gd name="T12" fmla="*/ 1102 w 6506"/>
              <a:gd name="T13" fmla="*/ 1898 h 2929"/>
              <a:gd name="T14" fmla="*/ 1545 w 6506"/>
              <a:gd name="T15" fmla="*/ 2566 h 2929"/>
              <a:gd name="T16" fmla="*/ 72 w 6506"/>
              <a:gd name="T17" fmla="*/ 1771 h 2929"/>
              <a:gd name="T18" fmla="*/ 1437 w 6506"/>
              <a:gd name="T19" fmla="*/ 750 h 2929"/>
              <a:gd name="T20" fmla="*/ 3857 w 6506"/>
              <a:gd name="T21" fmla="*/ 904 h 2929"/>
              <a:gd name="T22" fmla="*/ 4029 w 6506"/>
              <a:gd name="T23" fmla="*/ 1608 h 2929"/>
              <a:gd name="T24" fmla="*/ 2277 w 6506"/>
              <a:gd name="T25" fmla="*/ 1699 h 2929"/>
              <a:gd name="T26" fmla="*/ 4191 w 6506"/>
              <a:gd name="T27" fmla="*/ 1780 h 2929"/>
              <a:gd name="T28" fmla="*/ 4201 w 6506"/>
              <a:gd name="T29" fmla="*/ 1771 h 2929"/>
              <a:gd name="T30" fmla="*/ 4219 w 6506"/>
              <a:gd name="T31" fmla="*/ 1771 h 2929"/>
              <a:gd name="T32" fmla="*/ 4237 w 6506"/>
              <a:gd name="T33" fmla="*/ 1762 h 2929"/>
              <a:gd name="T34" fmla="*/ 4246 w 6506"/>
              <a:gd name="T35" fmla="*/ 1753 h 2929"/>
              <a:gd name="T36" fmla="*/ 6089 w 6506"/>
              <a:gd name="T37" fmla="*/ 45 h 2929"/>
              <a:gd name="T38" fmla="*/ 6089 w 6506"/>
              <a:gd name="T39" fmla="*/ 0 h 2929"/>
              <a:gd name="T40" fmla="*/ 4219 w 6506"/>
              <a:gd name="T41" fmla="*/ 1717 h 2929"/>
              <a:gd name="T42" fmla="*/ 4210 w 6506"/>
              <a:gd name="T43" fmla="*/ 1717 h 2929"/>
              <a:gd name="T44" fmla="*/ 4210 w 6506"/>
              <a:gd name="T45" fmla="*/ 1726 h 2929"/>
              <a:gd name="T46" fmla="*/ 4201 w 6506"/>
              <a:gd name="T47" fmla="*/ 1726 h 2929"/>
              <a:gd name="T48" fmla="*/ 4191 w 6506"/>
              <a:gd name="T49" fmla="*/ 1726 h 2929"/>
              <a:gd name="T50" fmla="*/ 4182 w 6506"/>
              <a:gd name="T51" fmla="*/ 1726 h 2929"/>
              <a:gd name="T52" fmla="*/ 2322 w 6506"/>
              <a:gd name="T53" fmla="*/ 1699 h 2929"/>
              <a:gd name="T54" fmla="*/ 2358 w 6506"/>
              <a:gd name="T55" fmla="*/ 1653 h 2929"/>
              <a:gd name="T56" fmla="*/ 4038 w 6506"/>
              <a:gd name="T57" fmla="*/ 1653 h 2929"/>
              <a:gd name="T58" fmla="*/ 4282 w 6506"/>
              <a:gd name="T59" fmla="*/ 1301 h 2929"/>
              <a:gd name="T60" fmla="*/ 4282 w 6506"/>
              <a:gd name="T61" fmla="*/ 1301 h 2929"/>
              <a:gd name="T62" fmla="*/ 1464 w 6506"/>
              <a:gd name="T63" fmla="*/ 705 h 2929"/>
              <a:gd name="T64" fmla="*/ 1138 w 6506"/>
              <a:gd name="T65" fmla="*/ 813 h 2929"/>
              <a:gd name="T66" fmla="*/ 0 w 6506"/>
              <a:gd name="T67" fmla="*/ 1762 h 2929"/>
              <a:gd name="T68" fmla="*/ 1166 w 6506"/>
              <a:gd name="T69" fmla="*/ 2892 h 2929"/>
              <a:gd name="T70" fmla="*/ 1229 w 6506"/>
              <a:gd name="T71" fmla="*/ 2901 h 2929"/>
              <a:gd name="T72" fmla="*/ 1617 w 6506"/>
              <a:gd name="T73" fmla="*/ 2575 h 2929"/>
              <a:gd name="T74" fmla="*/ 1129 w 6506"/>
              <a:gd name="T75" fmla="*/ 1988 h 2929"/>
              <a:gd name="T76" fmla="*/ 1156 w 6506"/>
              <a:gd name="T77" fmla="*/ 1925 h 2929"/>
              <a:gd name="T78" fmla="*/ 1672 w 6506"/>
              <a:gd name="T79" fmla="*/ 2530 h 2929"/>
              <a:gd name="T80" fmla="*/ 1708 w 6506"/>
              <a:gd name="T81" fmla="*/ 2548 h 2929"/>
              <a:gd name="T82" fmla="*/ 2367 w 6506"/>
              <a:gd name="T83" fmla="*/ 2548 h 2929"/>
              <a:gd name="T84" fmla="*/ 4219 w 6506"/>
              <a:gd name="T85" fmla="*/ 2648 h 2929"/>
              <a:gd name="T86" fmla="*/ 4580 w 6506"/>
              <a:gd name="T87" fmla="*/ 2503 h 2929"/>
              <a:gd name="T88" fmla="*/ 6478 w 6506"/>
              <a:gd name="T89" fmla="*/ 334 h 2929"/>
              <a:gd name="T90" fmla="*/ 6089 w 6506"/>
              <a:gd name="T91" fmla="*/ 0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06" h="2929">
                <a:moveTo>
                  <a:pt x="6089" y="45"/>
                </a:moveTo>
                <a:lnTo>
                  <a:pt x="6089" y="45"/>
                </a:lnTo>
                <a:cubicBezTo>
                  <a:pt x="6189" y="45"/>
                  <a:pt x="6297" y="90"/>
                  <a:pt x="6369" y="181"/>
                </a:cubicBezTo>
                <a:cubicBezTo>
                  <a:pt x="6405" y="226"/>
                  <a:pt x="6423" y="280"/>
                  <a:pt x="6432" y="343"/>
                </a:cubicBezTo>
                <a:cubicBezTo>
                  <a:pt x="6451" y="452"/>
                  <a:pt x="6414" y="569"/>
                  <a:pt x="6342" y="651"/>
                </a:cubicBezTo>
                <a:cubicBezTo>
                  <a:pt x="4544" y="2476"/>
                  <a:pt x="4544" y="2476"/>
                  <a:pt x="4544" y="2476"/>
                </a:cubicBezTo>
                <a:cubicBezTo>
                  <a:pt x="4463" y="2557"/>
                  <a:pt x="4354" y="2602"/>
                  <a:pt x="4237" y="2602"/>
                </a:cubicBezTo>
                <a:cubicBezTo>
                  <a:pt x="4237" y="2602"/>
                  <a:pt x="4228" y="2602"/>
                  <a:pt x="4219" y="2602"/>
                </a:cubicBezTo>
                <a:cubicBezTo>
                  <a:pt x="2367" y="2494"/>
                  <a:pt x="2367" y="2494"/>
                  <a:pt x="2367" y="2494"/>
                </a:cubicBezTo>
                <a:cubicBezTo>
                  <a:pt x="2367" y="2494"/>
                  <a:pt x="2367" y="2494"/>
                  <a:pt x="2358" y="2494"/>
                </a:cubicBezTo>
                <a:cubicBezTo>
                  <a:pt x="1708" y="2494"/>
                  <a:pt x="1708" y="2494"/>
                  <a:pt x="1708" y="2494"/>
                </a:cubicBezTo>
                <a:cubicBezTo>
                  <a:pt x="1229" y="1906"/>
                  <a:pt x="1229" y="1906"/>
                  <a:pt x="1229" y="1906"/>
                </a:cubicBezTo>
                <a:cubicBezTo>
                  <a:pt x="1211" y="1889"/>
                  <a:pt x="1184" y="1880"/>
                  <a:pt x="1156" y="1880"/>
                </a:cubicBezTo>
                <a:cubicBezTo>
                  <a:pt x="1138" y="1880"/>
                  <a:pt x="1120" y="1880"/>
                  <a:pt x="1102" y="1898"/>
                </a:cubicBezTo>
                <a:cubicBezTo>
                  <a:pt x="1066" y="1925"/>
                  <a:pt x="1066" y="1979"/>
                  <a:pt x="1093" y="2015"/>
                </a:cubicBezTo>
                <a:cubicBezTo>
                  <a:pt x="1545" y="2566"/>
                  <a:pt x="1545" y="2566"/>
                  <a:pt x="1545" y="2566"/>
                </a:cubicBezTo>
                <a:cubicBezTo>
                  <a:pt x="1193" y="2864"/>
                  <a:pt x="1193" y="2864"/>
                  <a:pt x="1193" y="2864"/>
                </a:cubicBezTo>
                <a:cubicBezTo>
                  <a:pt x="72" y="1771"/>
                  <a:pt x="72" y="1771"/>
                  <a:pt x="72" y="1771"/>
                </a:cubicBezTo>
                <a:cubicBezTo>
                  <a:pt x="1166" y="849"/>
                  <a:pt x="1166" y="849"/>
                  <a:pt x="1166" y="849"/>
                </a:cubicBezTo>
                <a:cubicBezTo>
                  <a:pt x="1247" y="786"/>
                  <a:pt x="1337" y="750"/>
                  <a:pt x="1437" y="750"/>
                </a:cubicBezTo>
                <a:cubicBezTo>
                  <a:pt x="1446" y="750"/>
                  <a:pt x="1455" y="750"/>
                  <a:pt x="1464" y="750"/>
                </a:cubicBezTo>
                <a:cubicBezTo>
                  <a:pt x="3857" y="904"/>
                  <a:pt x="3857" y="904"/>
                  <a:pt x="3857" y="904"/>
                </a:cubicBezTo>
                <a:cubicBezTo>
                  <a:pt x="4065" y="913"/>
                  <a:pt x="4237" y="1093"/>
                  <a:pt x="4237" y="1301"/>
                </a:cubicBezTo>
                <a:cubicBezTo>
                  <a:pt x="4228" y="1428"/>
                  <a:pt x="4146" y="1545"/>
                  <a:pt x="4029" y="1608"/>
                </a:cubicBezTo>
                <a:cubicBezTo>
                  <a:pt x="2358" y="1608"/>
                  <a:pt x="2358" y="1608"/>
                  <a:pt x="2358" y="1608"/>
                </a:cubicBezTo>
                <a:cubicBezTo>
                  <a:pt x="2313" y="1608"/>
                  <a:pt x="2268" y="1653"/>
                  <a:pt x="2277" y="1699"/>
                </a:cubicBezTo>
                <a:cubicBezTo>
                  <a:pt x="2277" y="1744"/>
                  <a:pt x="2322" y="1780"/>
                  <a:pt x="2367" y="1780"/>
                </a:cubicBezTo>
                <a:cubicBezTo>
                  <a:pt x="4191" y="1780"/>
                  <a:pt x="4191" y="1780"/>
                  <a:pt x="4191" y="1780"/>
                </a:cubicBezTo>
                <a:cubicBezTo>
                  <a:pt x="4191" y="1780"/>
                  <a:pt x="4191" y="1780"/>
                  <a:pt x="4201" y="1780"/>
                </a:cubicBezTo>
                <a:cubicBezTo>
                  <a:pt x="4201" y="1780"/>
                  <a:pt x="4201" y="1780"/>
                  <a:pt x="4201" y="1771"/>
                </a:cubicBezTo>
                <a:cubicBezTo>
                  <a:pt x="4210" y="1771"/>
                  <a:pt x="4210" y="1771"/>
                  <a:pt x="4219" y="1771"/>
                </a:cubicBezTo>
                <a:lnTo>
                  <a:pt x="4219" y="1771"/>
                </a:lnTo>
                <a:cubicBezTo>
                  <a:pt x="4228" y="1771"/>
                  <a:pt x="4228" y="1762"/>
                  <a:pt x="4237" y="1762"/>
                </a:cubicBezTo>
                <a:lnTo>
                  <a:pt x="4237" y="1762"/>
                </a:lnTo>
                <a:lnTo>
                  <a:pt x="4246" y="1753"/>
                </a:lnTo>
                <a:lnTo>
                  <a:pt x="4246" y="1753"/>
                </a:lnTo>
                <a:cubicBezTo>
                  <a:pt x="5836" y="154"/>
                  <a:pt x="5836" y="154"/>
                  <a:pt x="5836" y="154"/>
                </a:cubicBezTo>
                <a:cubicBezTo>
                  <a:pt x="5908" y="81"/>
                  <a:pt x="5999" y="45"/>
                  <a:pt x="6089" y="45"/>
                </a:cubicBezTo>
                <a:lnTo>
                  <a:pt x="6089" y="0"/>
                </a:lnTo>
                <a:lnTo>
                  <a:pt x="6089" y="0"/>
                </a:lnTo>
                <a:cubicBezTo>
                  <a:pt x="5981" y="0"/>
                  <a:pt x="5881" y="45"/>
                  <a:pt x="5800" y="118"/>
                </a:cubicBezTo>
                <a:cubicBezTo>
                  <a:pt x="4219" y="1717"/>
                  <a:pt x="4219" y="1717"/>
                  <a:pt x="4219" y="1717"/>
                </a:cubicBezTo>
                <a:lnTo>
                  <a:pt x="4219" y="1717"/>
                </a:lnTo>
                <a:cubicBezTo>
                  <a:pt x="4210" y="1717"/>
                  <a:pt x="4210" y="1717"/>
                  <a:pt x="4210" y="1717"/>
                </a:cubicBezTo>
                <a:cubicBezTo>
                  <a:pt x="4210" y="1717"/>
                  <a:pt x="4210" y="1717"/>
                  <a:pt x="4210" y="1726"/>
                </a:cubicBezTo>
                <a:lnTo>
                  <a:pt x="4210" y="1726"/>
                </a:lnTo>
                <a:lnTo>
                  <a:pt x="4201" y="1726"/>
                </a:lnTo>
                <a:lnTo>
                  <a:pt x="4201" y="1726"/>
                </a:lnTo>
                <a:cubicBezTo>
                  <a:pt x="4201" y="1726"/>
                  <a:pt x="4201" y="1726"/>
                  <a:pt x="4191" y="1726"/>
                </a:cubicBezTo>
                <a:lnTo>
                  <a:pt x="4191" y="1726"/>
                </a:lnTo>
                <a:lnTo>
                  <a:pt x="4191" y="1726"/>
                </a:lnTo>
                <a:cubicBezTo>
                  <a:pt x="4182" y="1726"/>
                  <a:pt x="4182" y="1726"/>
                  <a:pt x="4182" y="1726"/>
                </a:cubicBezTo>
                <a:cubicBezTo>
                  <a:pt x="2367" y="1726"/>
                  <a:pt x="2367" y="1726"/>
                  <a:pt x="2367" y="1726"/>
                </a:cubicBezTo>
                <a:cubicBezTo>
                  <a:pt x="2349" y="1726"/>
                  <a:pt x="2331" y="1717"/>
                  <a:pt x="2322" y="1699"/>
                </a:cubicBezTo>
                <a:cubicBezTo>
                  <a:pt x="2322" y="1681"/>
                  <a:pt x="2331" y="1672"/>
                  <a:pt x="2331" y="1663"/>
                </a:cubicBezTo>
                <a:cubicBezTo>
                  <a:pt x="2340" y="1663"/>
                  <a:pt x="2349" y="1653"/>
                  <a:pt x="2358" y="1653"/>
                </a:cubicBezTo>
                <a:cubicBezTo>
                  <a:pt x="4029" y="1653"/>
                  <a:pt x="4029" y="1653"/>
                  <a:pt x="4029" y="1653"/>
                </a:cubicBezTo>
                <a:cubicBezTo>
                  <a:pt x="4038" y="1653"/>
                  <a:pt x="4038" y="1653"/>
                  <a:pt x="4038" y="1653"/>
                </a:cubicBezTo>
                <a:cubicBezTo>
                  <a:pt x="4047" y="1653"/>
                  <a:pt x="4047" y="1653"/>
                  <a:pt x="4047" y="1653"/>
                </a:cubicBezTo>
                <a:cubicBezTo>
                  <a:pt x="4182" y="1581"/>
                  <a:pt x="4273" y="1455"/>
                  <a:pt x="4282" y="1301"/>
                </a:cubicBezTo>
                <a:lnTo>
                  <a:pt x="4282" y="1301"/>
                </a:lnTo>
                <a:lnTo>
                  <a:pt x="4282" y="1301"/>
                </a:lnTo>
                <a:cubicBezTo>
                  <a:pt x="4282" y="1066"/>
                  <a:pt x="4092" y="868"/>
                  <a:pt x="3866" y="849"/>
                </a:cubicBezTo>
                <a:cubicBezTo>
                  <a:pt x="1464" y="705"/>
                  <a:pt x="1464" y="705"/>
                  <a:pt x="1464" y="705"/>
                </a:cubicBezTo>
                <a:cubicBezTo>
                  <a:pt x="1455" y="705"/>
                  <a:pt x="1446" y="705"/>
                  <a:pt x="1437" y="705"/>
                </a:cubicBezTo>
                <a:cubicBezTo>
                  <a:pt x="1328" y="705"/>
                  <a:pt x="1220" y="741"/>
                  <a:pt x="1138" y="813"/>
                </a:cubicBezTo>
                <a:cubicBezTo>
                  <a:pt x="36" y="1735"/>
                  <a:pt x="36" y="1735"/>
                  <a:pt x="36" y="1735"/>
                </a:cubicBezTo>
                <a:cubicBezTo>
                  <a:pt x="0" y="1762"/>
                  <a:pt x="0" y="1762"/>
                  <a:pt x="0" y="1762"/>
                </a:cubicBezTo>
                <a:cubicBezTo>
                  <a:pt x="36" y="1798"/>
                  <a:pt x="36" y="1798"/>
                  <a:pt x="36" y="1798"/>
                </a:cubicBezTo>
                <a:cubicBezTo>
                  <a:pt x="1166" y="2892"/>
                  <a:pt x="1166" y="2892"/>
                  <a:pt x="1166" y="2892"/>
                </a:cubicBezTo>
                <a:cubicBezTo>
                  <a:pt x="1193" y="2928"/>
                  <a:pt x="1193" y="2928"/>
                  <a:pt x="1193" y="2928"/>
                </a:cubicBezTo>
                <a:cubicBezTo>
                  <a:pt x="1229" y="2901"/>
                  <a:pt x="1229" y="2901"/>
                  <a:pt x="1229" y="2901"/>
                </a:cubicBezTo>
                <a:cubicBezTo>
                  <a:pt x="1581" y="2611"/>
                  <a:pt x="1581" y="2611"/>
                  <a:pt x="1581" y="2611"/>
                </a:cubicBezTo>
                <a:cubicBezTo>
                  <a:pt x="1617" y="2575"/>
                  <a:pt x="1617" y="2575"/>
                  <a:pt x="1617" y="2575"/>
                </a:cubicBezTo>
                <a:cubicBezTo>
                  <a:pt x="1590" y="2539"/>
                  <a:pt x="1590" y="2539"/>
                  <a:pt x="1590" y="2539"/>
                </a:cubicBezTo>
                <a:cubicBezTo>
                  <a:pt x="1129" y="1988"/>
                  <a:pt x="1129" y="1988"/>
                  <a:pt x="1129" y="1988"/>
                </a:cubicBezTo>
                <a:cubicBezTo>
                  <a:pt x="1120" y="1970"/>
                  <a:pt x="1120" y="1943"/>
                  <a:pt x="1138" y="1934"/>
                </a:cubicBezTo>
                <a:cubicBezTo>
                  <a:pt x="1147" y="1925"/>
                  <a:pt x="1156" y="1925"/>
                  <a:pt x="1156" y="1925"/>
                </a:cubicBezTo>
                <a:cubicBezTo>
                  <a:pt x="1175" y="1925"/>
                  <a:pt x="1184" y="1934"/>
                  <a:pt x="1193" y="1943"/>
                </a:cubicBezTo>
                <a:cubicBezTo>
                  <a:pt x="1672" y="2530"/>
                  <a:pt x="1672" y="2530"/>
                  <a:pt x="1672" y="2530"/>
                </a:cubicBezTo>
                <a:cubicBezTo>
                  <a:pt x="1690" y="2548"/>
                  <a:pt x="1690" y="2548"/>
                  <a:pt x="1690" y="2548"/>
                </a:cubicBezTo>
                <a:cubicBezTo>
                  <a:pt x="1708" y="2548"/>
                  <a:pt x="1708" y="2548"/>
                  <a:pt x="1708" y="2548"/>
                </a:cubicBezTo>
                <a:cubicBezTo>
                  <a:pt x="2358" y="2548"/>
                  <a:pt x="2358" y="2548"/>
                  <a:pt x="2358" y="2548"/>
                </a:cubicBezTo>
                <a:cubicBezTo>
                  <a:pt x="2367" y="2548"/>
                  <a:pt x="2367" y="2548"/>
                  <a:pt x="2367" y="2548"/>
                </a:cubicBezTo>
                <a:lnTo>
                  <a:pt x="2367" y="2548"/>
                </a:lnTo>
                <a:cubicBezTo>
                  <a:pt x="4219" y="2648"/>
                  <a:pt x="4219" y="2648"/>
                  <a:pt x="4219" y="2648"/>
                </a:cubicBezTo>
                <a:cubicBezTo>
                  <a:pt x="4219" y="2648"/>
                  <a:pt x="4228" y="2648"/>
                  <a:pt x="4237" y="2648"/>
                </a:cubicBezTo>
                <a:cubicBezTo>
                  <a:pt x="4363" y="2648"/>
                  <a:pt x="4490" y="2593"/>
                  <a:pt x="4580" y="2503"/>
                </a:cubicBezTo>
                <a:cubicBezTo>
                  <a:pt x="6369" y="678"/>
                  <a:pt x="6369" y="678"/>
                  <a:pt x="6369" y="678"/>
                </a:cubicBezTo>
                <a:cubicBezTo>
                  <a:pt x="6459" y="587"/>
                  <a:pt x="6505" y="461"/>
                  <a:pt x="6478" y="334"/>
                </a:cubicBezTo>
                <a:cubicBezTo>
                  <a:pt x="6468" y="271"/>
                  <a:pt x="6442" y="208"/>
                  <a:pt x="6405" y="154"/>
                </a:cubicBezTo>
                <a:cubicBezTo>
                  <a:pt x="6324" y="54"/>
                  <a:pt x="6206" y="0"/>
                  <a:pt x="6089" y="0"/>
                </a:cubicBezTo>
                <a:lnTo>
                  <a:pt x="6089" y="45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130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8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827EF"/>
      </a:accent1>
      <a:accent2>
        <a:srgbClr val="88BFFD"/>
      </a:accent2>
      <a:accent3>
        <a:srgbClr val="415BEF"/>
      </a:accent3>
      <a:accent4>
        <a:srgbClr val="53AFF0"/>
      </a:accent4>
      <a:accent5>
        <a:srgbClr val="34E2FF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92086</TotalTime>
  <Words>607</Words>
  <Application>Microsoft Macintosh PowerPoint</Application>
  <PresentationFormat>Personalizado</PresentationFormat>
  <Paragraphs>152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16567</cp:revision>
  <dcterms:created xsi:type="dcterms:W3CDTF">2014-11-12T21:47:38Z</dcterms:created>
  <dcterms:modified xsi:type="dcterms:W3CDTF">2019-10-09T15:51:07Z</dcterms:modified>
  <cp:category/>
</cp:coreProperties>
</file>