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9" r:id="rId4"/>
    <p:sldId id="313" r:id="rId5"/>
    <p:sldId id="314" r:id="rId6"/>
    <p:sldId id="315" r:id="rId7"/>
    <p:sldId id="316" r:id="rId8"/>
    <p:sldId id="31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26" d="100"/>
          <a:sy n="26" d="100"/>
        </p:scale>
        <p:origin x="1640" y="1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64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2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1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59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97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779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8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 27">
            <a:extLst>
              <a:ext uri="{FF2B5EF4-FFF2-40B4-BE49-F238E27FC236}">
                <a16:creationId xmlns:a16="http://schemas.microsoft.com/office/drawing/2014/main" id="{16E6F381-02E8-E543-A973-E51FEB3EB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5" name="Line 28">
            <a:extLst>
              <a:ext uri="{FF2B5EF4-FFF2-40B4-BE49-F238E27FC236}">
                <a16:creationId xmlns:a16="http://schemas.microsoft.com/office/drawing/2014/main" id="{811EF255-9EC3-AC4E-98C4-81B6193A8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6" name="Line 29">
            <a:extLst>
              <a:ext uri="{FF2B5EF4-FFF2-40B4-BE49-F238E27FC236}">
                <a16:creationId xmlns:a16="http://schemas.microsoft.com/office/drawing/2014/main" id="{2D216C49-6344-8B45-AA09-79A3E3F2E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Line 30">
            <a:extLst>
              <a:ext uri="{FF2B5EF4-FFF2-40B4-BE49-F238E27FC236}">
                <a16:creationId xmlns:a16="http://schemas.microsoft.com/office/drawing/2014/main" id="{E83CF887-F1B0-EE42-AC00-58F69D22B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Freeform 31">
            <a:extLst>
              <a:ext uri="{FF2B5EF4-FFF2-40B4-BE49-F238E27FC236}">
                <a16:creationId xmlns:a16="http://schemas.microsoft.com/office/drawing/2014/main" id="{F790DB9A-F0C5-AB43-ACB9-E3C58C5EF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32">
            <a:extLst>
              <a:ext uri="{FF2B5EF4-FFF2-40B4-BE49-F238E27FC236}">
                <a16:creationId xmlns:a16="http://schemas.microsoft.com/office/drawing/2014/main" id="{355EC128-1194-9B42-8793-BFE88546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33">
            <a:extLst>
              <a:ext uri="{FF2B5EF4-FFF2-40B4-BE49-F238E27FC236}">
                <a16:creationId xmlns:a16="http://schemas.microsoft.com/office/drawing/2014/main" id="{3A0254AF-7399-3943-9EC7-58E6FBC05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34">
            <a:extLst>
              <a:ext uri="{FF2B5EF4-FFF2-40B4-BE49-F238E27FC236}">
                <a16:creationId xmlns:a16="http://schemas.microsoft.com/office/drawing/2014/main" id="{5D874FD9-D399-044E-96FC-FC119557A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37">
            <a:extLst>
              <a:ext uri="{FF2B5EF4-FFF2-40B4-BE49-F238E27FC236}">
                <a16:creationId xmlns:a16="http://schemas.microsoft.com/office/drawing/2014/main" id="{DF9B5638-8269-6840-9C61-BAC030410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38">
            <a:extLst>
              <a:ext uri="{FF2B5EF4-FFF2-40B4-BE49-F238E27FC236}">
                <a16:creationId xmlns:a16="http://schemas.microsoft.com/office/drawing/2014/main" id="{1E46EB3C-2445-E444-A307-62C4D4EF3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39">
            <a:extLst>
              <a:ext uri="{FF2B5EF4-FFF2-40B4-BE49-F238E27FC236}">
                <a16:creationId xmlns:a16="http://schemas.microsoft.com/office/drawing/2014/main" id="{F3057095-0780-2542-893E-0A4FA516F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40">
            <a:extLst>
              <a:ext uri="{FF2B5EF4-FFF2-40B4-BE49-F238E27FC236}">
                <a16:creationId xmlns:a16="http://schemas.microsoft.com/office/drawing/2014/main" id="{E65D326A-60EB-244D-96A7-D0F82DF9F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41">
            <a:extLst>
              <a:ext uri="{FF2B5EF4-FFF2-40B4-BE49-F238E27FC236}">
                <a16:creationId xmlns:a16="http://schemas.microsoft.com/office/drawing/2014/main" id="{84A2EB5F-9352-C043-8CE6-1FE4EBC7C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42">
            <a:extLst>
              <a:ext uri="{FF2B5EF4-FFF2-40B4-BE49-F238E27FC236}">
                <a16:creationId xmlns:a16="http://schemas.microsoft.com/office/drawing/2014/main" id="{9A32D0C7-EDB3-6149-9874-02A87AE56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43">
            <a:extLst>
              <a:ext uri="{FF2B5EF4-FFF2-40B4-BE49-F238E27FC236}">
                <a16:creationId xmlns:a16="http://schemas.microsoft.com/office/drawing/2014/main" id="{A0904934-523E-2543-B728-837D2303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44">
            <a:extLst>
              <a:ext uri="{FF2B5EF4-FFF2-40B4-BE49-F238E27FC236}">
                <a16:creationId xmlns:a16="http://schemas.microsoft.com/office/drawing/2014/main" id="{8D1FFDE7-B5C5-BE49-92F8-F9614F09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45">
            <a:extLst>
              <a:ext uri="{FF2B5EF4-FFF2-40B4-BE49-F238E27FC236}">
                <a16:creationId xmlns:a16="http://schemas.microsoft.com/office/drawing/2014/main" id="{1B329663-22FE-934A-9FAA-0FADA8D70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46">
            <a:extLst>
              <a:ext uri="{FF2B5EF4-FFF2-40B4-BE49-F238E27FC236}">
                <a16:creationId xmlns:a16="http://schemas.microsoft.com/office/drawing/2014/main" id="{5779B92D-A526-1B4C-9DD9-6BDFE2CB1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47">
            <a:extLst>
              <a:ext uri="{FF2B5EF4-FFF2-40B4-BE49-F238E27FC236}">
                <a16:creationId xmlns:a16="http://schemas.microsoft.com/office/drawing/2014/main" id="{BCA204A5-7109-294A-9A0C-A007229CF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48">
            <a:extLst>
              <a:ext uri="{FF2B5EF4-FFF2-40B4-BE49-F238E27FC236}">
                <a16:creationId xmlns:a16="http://schemas.microsoft.com/office/drawing/2014/main" id="{80BF5DE3-B9FC-8B4D-B890-DEEDFDA0E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49">
            <a:extLst>
              <a:ext uri="{FF2B5EF4-FFF2-40B4-BE49-F238E27FC236}">
                <a16:creationId xmlns:a16="http://schemas.microsoft.com/office/drawing/2014/main" id="{5397753B-F133-0A45-ADF1-8DF8DB3F1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50">
            <a:extLst>
              <a:ext uri="{FF2B5EF4-FFF2-40B4-BE49-F238E27FC236}">
                <a16:creationId xmlns:a16="http://schemas.microsoft.com/office/drawing/2014/main" id="{62504423-B144-114A-97E7-2C1BBF8F2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51">
            <a:extLst>
              <a:ext uri="{FF2B5EF4-FFF2-40B4-BE49-F238E27FC236}">
                <a16:creationId xmlns:a16="http://schemas.microsoft.com/office/drawing/2014/main" id="{D1083CA8-017B-BF48-97B4-96BB7663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52">
            <a:extLst>
              <a:ext uri="{FF2B5EF4-FFF2-40B4-BE49-F238E27FC236}">
                <a16:creationId xmlns:a16="http://schemas.microsoft.com/office/drawing/2014/main" id="{C267B1E6-0A54-4445-9604-4036310F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53">
            <a:extLst>
              <a:ext uri="{FF2B5EF4-FFF2-40B4-BE49-F238E27FC236}">
                <a16:creationId xmlns:a16="http://schemas.microsoft.com/office/drawing/2014/main" id="{4EA22A2B-7420-2D4D-9EB7-C9BEB1602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54">
            <a:extLst>
              <a:ext uri="{FF2B5EF4-FFF2-40B4-BE49-F238E27FC236}">
                <a16:creationId xmlns:a16="http://schemas.microsoft.com/office/drawing/2014/main" id="{65667E7A-51C8-7349-8B9C-EDD1D57D3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55">
            <a:extLst>
              <a:ext uri="{FF2B5EF4-FFF2-40B4-BE49-F238E27FC236}">
                <a16:creationId xmlns:a16="http://schemas.microsoft.com/office/drawing/2014/main" id="{F3B871CD-3809-6D42-88FC-92E497A8A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56">
            <a:extLst>
              <a:ext uri="{FF2B5EF4-FFF2-40B4-BE49-F238E27FC236}">
                <a16:creationId xmlns:a16="http://schemas.microsoft.com/office/drawing/2014/main" id="{0A713F2D-013F-5C49-BF58-A4EA3C1B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57">
            <a:extLst>
              <a:ext uri="{FF2B5EF4-FFF2-40B4-BE49-F238E27FC236}">
                <a16:creationId xmlns:a16="http://schemas.microsoft.com/office/drawing/2014/main" id="{6BC694E3-F3ED-094F-A006-3B973B967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58">
            <a:extLst>
              <a:ext uri="{FF2B5EF4-FFF2-40B4-BE49-F238E27FC236}">
                <a16:creationId xmlns:a16="http://schemas.microsoft.com/office/drawing/2014/main" id="{58F808A0-2B4D-344B-A8D5-4CB217890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E7612A7D-8B7B-9D46-B111-DBE26C60125F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185" name="CuadroTexto 395">
              <a:extLst>
                <a:ext uri="{FF2B5EF4-FFF2-40B4-BE49-F238E27FC236}">
                  <a16:creationId xmlns:a16="http://schemas.microsoft.com/office/drawing/2014/main" id="{C99C7937-FC50-4045-9FBB-1AC113D96C31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39EAD25A-1CE7-E544-BE37-3E544B8ABE56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7" name="Grupo 186">
            <a:extLst>
              <a:ext uri="{FF2B5EF4-FFF2-40B4-BE49-F238E27FC236}">
                <a16:creationId xmlns:a16="http://schemas.microsoft.com/office/drawing/2014/main" id="{EFA20C1A-1BAE-C447-9C27-34A425E3DF51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188" name="CuadroTexto 395">
              <a:extLst>
                <a:ext uri="{FF2B5EF4-FFF2-40B4-BE49-F238E27FC236}">
                  <a16:creationId xmlns:a16="http://schemas.microsoft.com/office/drawing/2014/main" id="{2EFC2C0F-D37E-CB49-943A-FC30FA088915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89" name="Rectangle 40">
              <a:extLst>
                <a:ext uri="{FF2B5EF4-FFF2-40B4-BE49-F238E27FC236}">
                  <a16:creationId xmlns:a16="http://schemas.microsoft.com/office/drawing/2014/main" id="{ED761A81-D35A-2941-AA6D-1A29A2E4EAB4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B11252EC-2F29-684F-9A68-B029FB560197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191" name="CuadroTexto 395">
              <a:extLst>
                <a:ext uri="{FF2B5EF4-FFF2-40B4-BE49-F238E27FC236}">
                  <a16:creationId xmlns:a16="http://schemas.microsoft.com/office/drawing/2014/main" id="{F110677C-2AED-4A46-8E26-AD7499A773D7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92" name="Rectangle 40">
              <a:extLst>
                <a:ext uri="{FF2B5EF4-FFF2-40B4-BE49-F238E27FC236}">
                  <a16:creationId xmlns:a16="http://schemas.microsoft.com/office/drawing/2014/main" id="{8EE9E5FF-0DF0-9E47-8E3D-E3F0FBEF93DE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3D905F75-5C94-CB44-B0E6-D35022110651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194" name="CuadroTexto 395">
              <a:extLst>
                <a:ext uri="{FF2B5EF4-FFF2-40B4-BE49-F238E27FC236}">
                  <a16:creationId xmlns:a16="http://schemas.microsoft.com/office/drawing/2014/main" id="{9A628F0D-54BD-6249-A2E6-8C0F4DC65CF5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82695199-19C0-6D46-B1A1-99839394C2C3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FB0BA082-B376-5F4A-A4F2-5A79D579CEB5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97" name="CuadroTexto 196">
              <a:extLst>
                <a:ext uri="{FF2B5EF4-FFF2-40B4-BE49-F238E27FC236}">
                  <a16:creationId xmlns:a16="http://schemas.microsoft.com/office/drawing/2014/main" id="{DC20AEC3-134F-D240-9E78-6C9034CC7F94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98" name="CuadroTexto 197">
              <a:extLst>
                <a:ext uri="{FF2B5EF4-FFF2-40B4-BE49-F238E27FC236}">
                  <a16:creationId xmlns:a16="http://schemas.microsoft.com/office/drawing/2014/main" id="{B95B0CD8-1D25-604A-9ABA-792F6C2A501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99" name="CuadroTexto 395">
            <a:extLst>
              <a:ext uri="{FF2B5EF4-FFF2-40B4-BE49-F238E27FC236}">
                <a16:creationId xmlns:a16="http://schemas.microsoft.com/office/drawing/2014/main" id="{C56ACBAA-F0DF-2441-88EB-B71AEB3E0B0D}"/>
              </a:ext>
            </a:extLst>
          </p:cNvPr>
          <p:cNvSpPr txBox="1"/>
          <p:nvPr/>
        </p:nvSpPr>
        <p:spPr>
          <a:xfrm flipH="1">
            <a:off x="206128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200" name="CuadroTexto 395">
            <a:extLst>
              <a:ext uri="{FF2B5EF4-FFF2-40B4-BE49-F238E27FC236}">
                <a16:creationId xmlns:a16="http://schemas.microsoft.com/office/drawing/2014/main" id="{E1956A14-1890-974C-9455-9637BDD408FE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201" name="CuadroTexto 395">
            <a:extLst>
              <a:ext uri="{FF2B5EF4-FFF2-40B4-BE49-F238E27FC236}">
                <a16:creationId xmlns:a16="http://schemas.microsoft.com/office/drawing/2014/main" id="{7B7837F0-E59D-7645-B1FC-652BA5EBC4BE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202" name="CuadroTexto 395">
            <a:extLst>
              <a:ext uri="{FF2B5EF4-FFF2-40B4-BE49-F238E27FC236}">
                <a16:creationId xmlns:a16="http://schemas.microsoft.com/office/drawing/2014/main" id="{B123E634-FDCA-BC4E-9A4E-3C36C5AC6063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203" name="Freeform 1">
            <a:extLst>
              <a:ext uri="{FF2B5EF4-FFF2-40B4-BE49-F238E27FC236}">
                <a16:creationId xmlns:a16="http://schemas.microsoft.com/office/drawing/2014/main" id="{B1DC4D39-A50D-C941-9958-308E3B8F2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6863" y="5136914"/>
            <a:ext cx="4712418" cy="6813337"/>
          </a:xfrm>
          <a:custGeom>
            <a:avLst/>
            <a:gdLst>
              <a:gd name="T0" fmla="*/ 4721 w 4964"/>
              <a:gd name="T1" fmla="*/ 7177 h 7178"/>
              <a:gd name="T2" fmla="*/ 4721 w 4964"/>
              <a:gd name="T3" fmla="*/ 7177 h 7178"/>
              <a:gd name="T4" fmla="*/ 233 w 4964"/>
              <a:gd name="T5" fmla="*/ 7177 h 7178"/>
              <a:gd name="T6" fmla="*/ 0 w 4964"/>
              <a:gd name="T7" fmla="*/ 6944 h 7178"/>
              <a:gd name="T8" fmla="*/ 0 w 4964"/>
              <a:gd name="T9" fmla="*/ 242 h 7178"/>
              <a:gd name="T10" fmla="*/ 233 w 4964"/>
              <a:gd name="T11" fmla="*/ 0 h 7178"/>
              <a:gd name="T12" fmla="*/ 4721 w 4964"/>
              <a:gd name="T13" fmla="*/ 0 h 7178"/>
              <a:gd name="T14" fmla="*/ 4963 w 4964"/>
              <a:gd name="T15" fmla="*/ 242 h 7178"/>
              <a:gd name="T16" fmla="*/ 4963 w 4964"/>
              <a:gd name="T17" fmla="*/ 6944 h 7178"/>
              <a:gd name="T18" fmla="*/ 4721 w 4964"/>
              <a:gd name="T19" fmla="*/ 7177 h 7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64" h="7178">
                <a:moveTo>
                  <a:pt x="4721" y="7177"/>
                </a:moveTo>
                <a:lnTo>
                  <a:pt x="4721" y="7177"/>
                </a:lnTo>
                <a:cubicBezTo>
                  <a:pt x="233" y="7177"/>
                  <a:pt x="233" y="7177"/>
                  <a:pt x="233" y="7177"/>
                </a:cubicBezTo>
                <a:cubicBezTo>
                  <a:pt x="107" y="7177"/>
                  <a:pt x="0" y="7078"/>
                  <a:pt x="0" y="6944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08"/>
                  <a:pt x="107" y="0"/>
                  <a:pt x="233" y="0"/>
                </a:cubicBezTo>
                <a:cubicBezTo>
                  <a:pt x="4721" y="0"/>
                  <a:pt x="4721" y="0"/>
                  <a:pt x="4721" y="0"/>
                </a:cubicBezTo>
                <a:cubicBezTo>
                  <a:pt x="4856" y="0"/>
                  <a:pt x="4963" y="108"/>
                  <a:pt x="4963" y="242"/>
                </a:cubicBezTo>
                <a:cubicBezTo>
                  <a:pt x="4963" y="6944"/>
                  <a:pt x="4963" y="6944"/>
                  <a:pt x="4963" y="6944"/>
                </a:cubicBezTo>
                <a:cubicBezTo>
                  <a:pt x="4963" y="7078"/>
                  <a:pt x="4856" y="7177"/>
                  <a:pt x="4721" y="71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">
            <a:extLst>
              <a:ext uri="{FF2B5EF4-FFF2-40B4-BE49-F238E27FC236}">
                <a16:creationId xmlns:a16="http://schemas.microsoft.com/office/drawing/2014/main" id="{F2E15D47-F0E7-5446-97F8-EF7543D46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655" y="6283630"/>
            <a:ext cx="2456650" cy="2456650"/>
          </a:xfrm>
          <a:custGeom>
            <a:avLst/>
            <a:gdLst>
              <a:gd name="T0" fmla="*/ 2589 w 2590"/>
              <a:gd name="T1" fmla="*/ 1298 h 2590"/>
              <a:gd name="T2" fmla="*/ 2589 w 2590"/>
              <a:gd name="T3" fmla="*/ 1298 h 2590"/>
              <a:gd name="T4" fmla="*/ 1298 w 2590"/>
              <a:gd name="T5" fmla="*/ 2589 h 2590"/>
              <a:gd name="T6" fmla="*/ 0 w 2590"/>
              <a:gd name="T7" fmla="*/ 1298 h 2590"/>
              <a:gd name="T8" fmla="*/ 1298 w 2590"/>
              <a:gd name="T9" fmla="*/ 0 h 2590"/>
              <a:gd name="T10" fmla="*/ 2589 w 2590"/>
              <a:gd name="T11" fmla="*/ 1298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0" h="2590">
                <a:moveTo>
                  <a:pt x="2589" y="1298"/>
                </a:moveTo>
                <a:lnTo>
                  <a:pt x="2589" y="1298"/>
                </a:lnTo>
                <a:cubicBezTo>
                  <a:pt x="2589" y="2006"/>
                  <a:pt x="2015" y="2589"/>
                  <a:pt x="1298" y="2589"/>
                </a:cubicBezTo>
                <a:cubicBezTo>
                  <a:pt x="582" y="2589"/>
                  <a:pt x="0" y="2006"/>
                  <a:pt x="0" y="1298"/>
                </a:cubicBezTo>
                <a:cubicBezTo>
                  <a:pt x="0" y="582"/>
                  <a:pt x="582" y="0"/>
                  <a:pt x="1298" y="0"/>
                </a:cubicBezTo>
                <a:cubicBezTo>
                  <a:pt x="2015" y="0"/>
                  <a:pt x="2589" y="582"/>
                  <a:pt x="2589" y="12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3">
            <a:extLst>
              <a:ext uri="{FF2B5EF4-FFF2-40B4-BE49-F238E27FC236}">
                <a16:creationId xmlns:a16="http://schemas.microsoft.com/office/drawing/2014/main" id="{1ED50358-762C-534E-850C-B1BBA2FE9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608" y="6530550"/>
            <a:ext cx="1640558" cy="2209731"/>
          </a:xfrm>
          <a:custGeom>
            <a:avLst/>
            <a:gdLst>
              <a:gd name="T0" fmla="*/ 1056 w 1729"/>
              <a:gd name="T1" fmla="*/ 1379 h 2330"/>
              <a:gd name="T2" fmla="*/ 1056 w 1729"/>
              <a:gd name="T3" fmla="*/ 1379 h 2330"/>
              <a:gd name="T4" fmla="*/ 1047 w 1729"/>
              <a:gd name="T5" fmla="*/ 1379 h 2330"/>
              <a:gd name="T6" fmla="*/ 1047 w 1729"/>
              <a:gd name="T7" fmla="*/ 1307 h 2330"/>
              <a:gd name="T8" fmla="*/ 1478 w 1729"/>
              <a:gd name="T9" fmla="*/ 671 h 2330"/>
              <a:gd name="T10" fmla="*/ 868 w 1729"/>
              <a:gd name="T11" fmla="*/ 0 h 2330"/>
              <a:gd name="T12" fmla="*/ 251 w 1729"/>
              <a:gd name="T13" fmla="*/ 671 h 2330"/>
              <a:gd name="T14" fmla="*/ 681 w 1729"/>
              <a:gd name="T15" fmla="*/ 1307 h 2330"/>
              <a:gd name="T16" fmla="*/ 681 w 1729"/>
              <a:gd name="T17" fmla="*/ 1379 h 2330"/>
              <a:gd name="T18" fmla="*/ 681 w 1729"/>
              <a:gd name="T19" fmla="*/ 1379 h 2330"/>
              <a:gd name="T20" fmla="*/ 0 w 1729"/>
              <a:gd name="T21" fmla="*/ 2060 h 2330"/>
              <a:gd name="T22" fmla="*/ 0 w 1729"/>
              <a:gd name="T23" fmla="*/ 2329 h 2330"/>
              <a:gd name="T24" fmla="*/ 1728 w 1729"/>
              <a:gd name="T25" fmla="*/ 2329 h 2330"/>
              <a:gd name="T26" fmla="*/ 1728 w 1729"/>
              <a:gd name="T27" fmla="*/ 2060 h 2330"/>
              <a:gd name="T28" fmla="*/ 1056 w 1729"/>
              <a:gd name="T29" fmla="*/ 1379 h 2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29" h="2330">
                <a:moveTo>
                  <a:pt x="1056" y="1379"/>
                </a:moveTo>
                <a:lnTo>
                  <a:pt x="1056" y="1379"/>
                </a:lnTo>
                <a:cubicBezTo>
                  <a:pt x="1047" y="1379"/>
                  <a:pt x="1047" y="1379"/>
                  <a:pt x="1047" y="1379"/>
                </a:cubicBezTo>
                <a:cubicBezTo>
                  <a:pt x="1047" y="1307"/>
                  <a:pt x="1047" y="1307"/>
                  <a:pt x="1047" y="1307"/>
                </a:cubicBezTo>
                <a:cubicBezTo>
                  <a:pt x="1298" y="1226"/>
                  <a:pt x="1478" y="967"/>
                  <a:pt x="1478" y="671"/>
                </a:cubicBezTo>
                <a:cubicBezTo>
                  <a:pt x="1478" y="304"/>
                  <a:pt x="1209" y="0"/>
                  <a:pt x="868" y="0"/>
                </a:cubicBezTo>
                <a:cubicBezTo>
                  <a:pt x="528" y="0"/>
                  <a:pt x="251" y="304"/>
                  <a:pt x="251" y="671"/>
                </a:cubicBezTo>
                <a:cubicBezTo>
                  <a:pt x="251" y="967"/>
                  <a:pt x="430" y="1226"/>
                  <a:pt x="681" y="1307"/>
                </a:cubicBezTo>
                <a:cubicBezTo>
                  <a:pt x="681" y="1379"/>
                  <a:pt x="681" y="1379"/>
                  <a:pt x="681" y="1379"/>
                </a:cubicBezTo>
                <a:lnTo>
                  <a:pt x="681" y="1379"/>
                </a:lnTo>
                <a:cubicBezTo>
                  <a:pt x="305" y="1379"/>
                  <a:pt x="0" y="1683"/>
                  <a:pt x="0" y="2060"/>
                </a:cubicBezTo>
                <a:cubicBezTo>
                  <a:pt x="0" y="2329"/>
                  <a:pt x="0" y="2329"/>
                  <a:pt x="0" y="2329"/>
                </a:cubicBezTo>
                <a:cubicBezTo>
                  <a:pt x="1728" y="2329"/>
                  <a:pt x="1728" y="2329"/>
                  <a:pt x="1728" y="2329"/>
                </a:cubicBezTo>
                <a:cubicBezTo>
                  <a:pt x="1728" y="2060"/>
                  <a:pt x="1728" y="2060"/>
                  <a:pt x="1728" y="2060"/>
                </a:cubicBezTo>
                <a:cubicBezTo>
                  <a:pt x="1728" y="1683"/>
                  <a:pt x="1424" y="1379"/>
                  <a:pt x="1056" y="13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4">
            <a:extLst>
              <a:ext uri="{FF2B5EF4-FFF2-40B4-BE49-F238E27FC236}">
                <a16:creationId xmlns:a16="http://schemas.microsoft.com/office/drawing/2014/main" id="{7E9B6C58-A614-234C-A801-7D33BD88D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0680" y="5501016"/>
            <a:ext cx="1456413" cy="280403"/>
          </a:xfrm>
          <a:custGeom>
            <a:avLst/>
            <a:gdLst>
              <a:gd name="T0" fmla="*/ 1380 w 1533"/>
              <a:gd name="T1" fmla="*/ 295 h 296"/>
              <a:gd name="T2" fmla="*/ 1380 w 1533"/>
              <a:gd name="T3" fmla="*/ 295 h 296"/>
              <a:gd name="T4" fmla="*/ 153 w 1533"/>
              <a:gd name="T5" fmla="*/ 295 h 296"/>
              <a:gd name="T6" fmla="*/ 0 w 1533"/>
              <a:gd name="T7" fmla="*/ 152 h 296"/>
              <a:gd name="T8" fmla="*/ 0 w 1533"/>
              <a:gd name="T9" fmla="*/ 152 h 296"/>
              <a:gd name="T10" fmla="*/ 153 w 1533"/>
              <a:gd name="T11" fmla="*/ 0 h 296"/>
              <a:gd name="T12" fmla="*/ 1380 w 1533"/>
              <a:gd name="T13" fmla="*/ 0 h 296"/>
              <a:gd name="T14" fmla="*/ 1532 w 1533"/>
              <a:gd name="T15" fmla="*/ 152 h 296"/>
              <a:gd name="T16" fmla="*/ 1532 w 1533"/>
              <a:gd name="T17" fmla="*/ 152 h 296"/>
              <a:gd name="T18" fmla="*/ 1380 w 1533"/>
              <a:gd name="T1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3" h="296">
                <a:moveTo>
                  <a:pt x="1380" y="295"/>
                </a:moveTo>
                <a:lnTo>
                  <a:pt x="1380" y="295"/>
                </a:lnTo>
                <a:cubicBezTo>
                  <a:pt x="153" y="295"/>
                  <a:pt x="153" y="295"/>
                  <a:pt x="153" y="295"/>
                </a:cubicBezTo>
                <a:cubicBezTo>
                  <a:pt x="72" y="295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3" y="0"/>
                </a:cubicBezTo>
                <a:cubicBezTo>
                  <a:pt x="1380" y="0"/>
                  <a:pt x="1380" y="0"/>
                  <a:pt x="1380" y="0"/>
                </a:cubicBezTo>
                <a:cubicBezTo>
                  <a:pt x="1460" y="0"/>
                  <a:pt x="1532" y="71"/>
                  <a:pt x="1532" y="152"/>
                </a:cubicBezTo>
                <a:lnTo>
                  <a:pt x="1532" y="152"/>
                </a:lnTo>
                <a:cubicBezTo>
                  <a:pt x="1532" y="233"/>
                  <a:pt x="1460" y="295"/>
                  <a:pt x="1380" y="2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5">
            <a:extLst>
              <a:ext uri="{FF2B5EF4-FFF2-40B4-BE49-F238E27FC236}">
                <a16:creationId xmlns:a16="http://schemas.microsoft.com/office/drawing/2014/main" id="{DFF4121A-82BF-3C4D-A26B-1D236DF1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9214" y="9414083"/>
            <a:ext cx="2883532" cy="313881"/>
          </a:xfrm>
          <a:custGeom>
            <a:avLst/>
            <a:gdLst>
              <a:gd name="T0" fmla="*/ 3037 w 3038"/>
              <a:gd name="T1" fmla="*/ 331 h 332"/>
              <a:gd name="T2" fmla="*/ 0 w 3038"/>
              <a:gd name="T3" fmla="*/ 331 h 332"/>
              <a:gd name="T4" fmla="*/ 0 w 3038"/>
              <a:gd name="T5" fmla="*/ 0 h 332"/>
              <a:gd name="T6" fmla="*/ 3037 w 3038"/>
              <a:gd name="T7" fmla="*/ 0 h 332"/>
              <a:gd name="T8" fmla="*/ 3037 w 3038"/>
              <a:gd name="T9" fmla="*/ 331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8" h="332">
                <a:moveTo>
                  <a:pt x="3037" y="331"/>
                </a:moveTo>
                <a:lnTo>
                  <a:pt x="0" y="331"/>
                </a:lnTo>
                <a:lnTo>
                  <a:pt x="0" y="0"/>
                </a:lnTo>
                <a:lnTo>
                  <a:pt x="3037" y="0"/>
                </a:lnTo>
                <a:lnTo>
                  <a:pt x="3037" y="3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6">
            <a:extLst>
              <a:ext uri="{FF2B5EF4-FFF2-40B4-BE49-F238E27FC236}">
                <a16:creationId xmlns:a16="http://schemas.microsoft.com/office/drawing/2014/main" id="{5541F5C8-5C2F-C840-87FA-39BC00E08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8166" y="9886997"/>
            <a:ext cx="1853999" cy="196701"/>
          </a:xfrm>
          <a:custGeom>
            <a:avLst/>
            <a:gdLst>
              <a:gd name="T0" fmla="*/ 1953 w 1954"/>
              <a:gd name="T1" fmla="*/ 206 h 207"/>
              <a:gd name="T2" fmla="*/ 0 w 1954"/>
              <a:gd name="T3" fmla="*/ 206 h 207"/>
              <a:gd name="T4" fmla="*/ 0 w 1954"/>
              <a:gd name="T5" fmla="*/ 0 h 207"/>
              <a:gd name="T6" fmla="*/ 1953 w 1954"/>
              <a:gd name="T7" fmla="*/ 0 h 207"/>
              <a:gd name="T8" fmla="*/ 1953 w 1954"/>
              <a:gd name="T9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4" h="207">
                <a:moveTo>
                  <a:pt x="1953" y="206"/>
                </a:moveTo>
                <a:lnTo>
                  <a:pt x="0" y="206"/>
                </a:lnTo>
                <a:lnTo>
                  <a:pt x="0" y="0"/>
                </a:lnTo>
                <a:lnTo>
                  <a:pt x="1953" y="0"/>
                </a:lnTo>
                <a:lnTo>
                  <a:pt x="1953" y="2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7">
            <a:extLst>
              <a:ext uri="{FF2B5EF4-FFF2-40B4-BE49-F238E27FC236}">
                <a16:creationId xmlns:a16="http://schemas.microsoft.com/office/drawing/2014/main" id="{D91CD788-C262-9543-8AE6-D94D393BA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0886" y="11506631"/>
            <a:ext cx="3385741" cy="100442"/>
          </a:xfrm>
          <a:custGeom>
            <a:avLst/>
            <a:gdLst>
              <a:gd name="T0" fmla="*/ 3565 w 3566"/>
              <a:gd name="T1" fmla="*/ 107 h 108"/>
              <a:gd name="T2" fmla="*/ 0 w 3566"/>
              <a:gd name="T3" fmla="*/ 107 h 108"/>
              <a:gd name="T4" fmla="*/ 0 w 3566"/>
              <a:gd name="T5" fmla="*/ 0 h 108"/>
              <a:gd name="T6" fmla="*/ 3565 w 3566"/>
              <a:gd name="T7" fmla="*/ 0 h 108"/>
              <a:gd name="T8" fmla="*/ 3565 w 356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66" h="108">
                <a:moveTo>
                  <a:pt x="3565" y="107"/>
                </a:moveTo>
                <a:lnTo>
                  <a:pt x="0" y="107"/>
                </a:lnTo>
                <a:lnTo>
                  <a:pt x="0" y="0"/>
                </a:lnTo>
                <a:lnTo>
                  <a:pt x="3565" y="0"/>
                </a:lnTo>
                <a:lnTo>
                  <a:pt x="3565" y="10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1">
            <a:extLst>
              <a:ext uri="{FF2B5EF4-FFF2-40B4-BE49-F238E27FC236}">
                <a16:creationId xmlns:a16="http://schemas.microsoft.com/office/drawing/2014/main" id="{2F02016E-D286-9743-BD7D-718D72461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6145" y="5144268"/>
            <a:ext cx="8904966" cy="43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Line 2">
            <a:extLst>
              <a:ext uri="{FF2B5EF4-FFF2-40B4-BE49-F238E27FC236}">
                <a16:creationId xmlns:a16="http://schemas.microsoft.com/office/drawing/2014/main" id="{072DCD1D-4BE9-AE4D-B607-7C51FDC6C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6145" y="8179077"/>
            <a:ext cx="8904966" cy="437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Line 3">
            <a:extLst>
              <a:ext uri="{FF2B5EF4-FFF2-40B4-BE49-F238E27FC236}">
                <a16:creationId xmlns:a16="http://schemas.microsoft.com/office/drawing/2014/main" id="{B6B55DF7-0DCB-BC4A-8640-054EB8655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6145" y="11240782"/>
            <a:ext cx="8904966" cy="43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Freeform 165">
            <a:extLst>
              <a:ext uri="{FF2B5EF4-FFF2-40B4-BE49-F238E27FC236}">
                <a16:creationId xmlns:a16="http://schemas.microsoft.com/office/drawing/2014/main" id="{561DAA96-F832-8240-B517-55ECCCA5A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28" y="4204211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66">
            <a:extLst>
              <a:ext uri="{FF2B5EF4-FFF2-40B4-BE49-F238E27FC236}">
                <a16:creationId xmlns:a16="http://schemas.microsoft.com/office/drawing/2014/main" id="{94DE01BF-1884-4849-BFDE-5DF2978D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28" y="7194052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67">
            <a:extLst>
              <a:ext uri="{FF2B5EF4-FFF2-40B4-BE49-F238E27FC236}">
                <a16:creationId xmlns:a16="http://schemas.microsoft.com/office/drawing/2014/main" id="{A7A7648E-241B-8A4E-9BCC-4B13F2C9F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28" y="10183893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71">
            <a:extLst>
              <a:ext uri="{FF2B5EF4-FFF2-40B4-BE49-F238E27FC236}">
                <a16:creationId xmlns:a16="http://schemas.microsoft.com/office/drawing/2014/main" id="{9E31E011-4DCC-BD4D-A5D4-5C456BF14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305" y="7810917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72">
            <a:extLst>
              <a:ext uri="{FF2B5EF4-FFF2-40B4-BE49-F238E27FC236}">
                <a16:creationId xmlns:a16="http://schemas.microsoft.com/office/drawing/2014/main" id="{8C31081A-1E8C-7247-BF1E-A9F86B78B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368" y="8411108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73">
            <a:extLst>
              <a:ext uri="{FF2B5EF4-FFF2-40B4-BE49-F238E27FC236}">
                <a16:creationId xmlns:a16="http://schemas.microsoft.com/office/drawing/2014/main" id="{6AD6FA8F-F7A9-2F40-8051-E22667BEF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840" y="8411108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77">
            <a:extLst>
              <a:ext uri="{FF2B5EF4-FFF2-40B4-BE49-F238E27FC236}">
                <a16:creationId xmlns:a16="http://schemas.microsoft.com/office/drawing/2014/main" id="{3D806260-2E54-F84F-81B2-8A24A70A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287" y="4826631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78">
            <a:extLst>
              <a:ext uri="{FF2B5EF4-FFF2-40B4-BE49-F238E27FC236}">
                <a16:creationId xmlns:a16="http://schemas.microsoft.com/office/drawing/2014/main" id="{7EAB4294-5AFA-F341-9602-51FCD0E65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598" y="4698815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79">
            <a:extLst>
              <a:ext uri="{FF2B5EF4-FFF2-40B4-BE49-F238E27FC236}">
                <a16:creationId xmlns:a16="http://schemas.microsoft.com/office/drawing/2014/main" id="{1DE60BB4-B2C5-8143-8A1D-0D4253DD9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561" y="4698815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80">
            <a:extLst>
              <a:ext uri="{FF2B5EF4-FFF2-40B4-BE49-F238E27FC236}">
                <a16:creationId xmlns:a16="http://schemas.microsoft.com/office/drawing/2014/main" id="{95E8AE1B-6079-E14F-A02F-ADEDA2508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974" y="4826631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81">
            <a:extLst>
              <a:ext uri="{FF2B5EF4-FFF2-40B4-BE49-F238E27FC236}">
                <a16:creationId xmlns:a16="http://schemas.microsoft.com/office/drawing/2014/main" id="{5EF80F88-0EE4-0646-A0CD-E1C3D2A58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892" y="4698815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82">
            <a:extLst>
              <a:ext uri="{FF2B5EF4-FFF2-40B4-BE49-F238E27FC236}">
                <a16:creationId xmlns:a16="http://schemas.microsoft.com/office/drawing/2014/main" id="{287AEF71-BAD1-E64F-8D20-291CD379B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892" y="4826631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83">
            <a:extLst>
              <a:ext uri="{FF2B5EF4-FFF2-40B4-BE49-F238E27FC236}">
                <a16:creationId xmlns:a16="http://schemas.microsoft.com/office/drawing/2014/main" id="{E6B8BE07-51B1-B34A-905E-FE4D166D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364" y="5193415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84">
            <a:extLst>
              <a:ext uri="{FF2B5EF4-FFF2-40B4-BE49-F238E27FC236}">
                <a16:creationId xmlns:a16="http://schemas.microsoft.com/office/drawing/2014/main" id="{03C661D5-7513-A849-8BFD-CE429A5C3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644" y="5210089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5A91CF95-D7E5-7447-97C5-4041CADEBB15}"/>
              </a:ext>
            </a:extLst>
          </p:cNvPr>
          <p:cNvGrpSpPr/>
          <p:nvPr/>
        </p:nvGrpSpPr>
        <p:grpSpPr>
          <a:xfrm>
            <a:off x="6368542" y="10617365"/>
            <a:ext cx="1133691" cy="1027107"/>
            <a:chOff x="8385391" y="10144819"/>
            <a:chExt cx="653452" cy="592018"/>
          </a:xfrm>
        </p:grpSpPr>
        <p:sp>
          <p:nvSpPr>
            <p:cNvPr id="73" name="Freeform 281">
              <a:extLst>
                <a:ext uri="{FF2B5EF4-FFF2-40B4-BE49-F238E27FC236}">
                  <a16:creationId xmlns:a16="http://schemas.microsoft.com/office/drawing/2014/main" id="{2EABD788-D787-0444-B3C4-32784E64B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82">
              <a:extLst>
                <a:ext uri="{FF2B5EF4-FFF2-40B4-BE49-F238E27FC236}">
                  <a16:creationId xmlns:a16="http://schemas.microsoft.com/office/drawing/2014/main" id="{4C4E8CEC-AB88-C448-A5CE-AEF3EF866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83">
              <a:extLst>
                <a:ext uri="{FF2B5EF4-FFF2-40B4-BE49-F238E27FC236}">
                  <a16:creationId xmlns:a16="http://schemas.microsoft.com/office/drawing/2014/main" id="{724BD876-236B-1347-8C7C-8863F1EC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65CA7CFE-E0AA-4941-9845-79CF4C6CB607}"/>
              </a:ext>
            </a:extLst>
          </p:cNvPr>
          <p:cNvGrpSpPr/>
          <p:nvPr/>
        </p:nvGrpSpPr>
        <p:grpSpPr>
          <a:xfrm>
            <a:off x="1330576" y="4443213"/>
            <a:ext cx="4289833" cy="1514064"/>
            <a:chOff x="4247967" y="10620441"/>
            <a:chExt cx="4289833" cy="1514064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510AFEC2-86D8-5845-AA12-081494E0AA8A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1" name="Rectangle 40">
              <a:extLst>
                <a:ext uri="{FF2B5EF4-FFF2-40B4-BE49-F238E27FC236}">
                  <a16:creationId xmlns:a16="http://schemas.microsoft.com/office/drawing/2014/main" id="{39B7984B-F069-0146-8EBC-8453EE75B12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DD42EAD4-967F-214B-9707-6FC384F09DAD}"/>
              </a:ext>
            </a:extLst>
          </p:cNvPr>
          <p:cNvGrpSpPr/>
          <p:nvPr/>
        </p:nvGrpSpPr>
        <p:grpSpPr>
          <a:xfrm>
            <a:off x="1365687" y="7376634"/>
            <a:ext cx="4267576" cy="1514064"/>
            <a:chOff x="4301755" y="10620441"/>
            <a:chExt cx="4267576" cy="1514064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5A37EF2D-A116-944C-B87B-2F5A7CACE4C6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03D76F18-AE99-484C-9A48-8A2AE4EA6218}"/>
                </a:ext>
              </a:extLst>
            </p:cNvPr>
            <p:cNvSpPr/>
            <p:nvPr/>
          </p:nvSpPr>
          <p:spPr>
            <a:xfrm>
              <a:off x="4301755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4D50007-8CD0-954F-A604-F8BBFE67363F}"/>
              </a:ext>
            </a:extLst>
          </p:cNvPr>
          <p:cNvGrpSpPr/>
          <p:nvPr/>
        </p:nvGrpSpPr>
        <p:grpSpPr>
          <a:xfrm>
            <a:off x="1311791" y="10377301"/>
            <a:ext cx="4289833" cy="1514064"/>
            <a:chOff x="4247967" y="10620441"/>
            <a:chExt cx="4289833" cy="1514064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EF862B37-BFDF-3142-A276-3DF985BDD46F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7" name="Rectangle 40">
              <a:extLst>
                <a:ext uri="{FF2B5EF4-FFF2-40B4-BE49-F238E27FC236}">
                  <a16:creationId xmlns:a16="http://schemas.microsoft.com/office/drawing/2014/main" id="{B42D9351-E996-0040-857C-985D476D5BA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C778BE35-CB8C-DD4C-8B1B-2D8E06456EFA}"/>
              </a:ext>
            </a:extLst>
          </p:cNvPr>
          <p:cNvGrpSpPr/>
          <p:nvPr/>
        </p:nvGrpSpPr>
        <p:grpSpPr>
          <a:xfrm>
            <a:off x="2668308" y="547328"/>
            <a:ext cx="19041035" cy="2561450"/>
            <a:chOff x="2668308" y="861425"/>
            <a:chExt cx="19041035" cy="2561450"/>
          </a:xfrm>
        </p:grpSpPr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427FAEAD-2E8E-F64E-9B28-28CE0235A591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541DB893-DA9C-4547-8CAD-D3AFBCBD081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4" name="Freeform 4">
            <a:extLst>
              <a:ext uri="{FF2B5EF4-FFF2-40B4-BE49-F238E27FC236}">
                <a16:creationId xmlns:a16="http://schemas.microsoft.com/office/drawing/2014/main" id="{7135CBBC-3431-D245-8829-88309C78A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4156" y="3848875"/>
            <a:ext cx="8267024" cy="8253915"/>
          </a:xfrm>
          <a:custGeom>
            <a:avLst/>
            <a:gdLst>
              <a:gd name="T0" fmla="*/ 8340 w 8341"/>
              <a:gd name="T1" fmla="*/ 4169 h 8331"/>
              <a:gd name="T2" fmla="*/ 8340 w 8341"/>
              <a:gd name="T3" fmla="*/ 4169 h 8331"/>
              <a:gd name="T4" fmla="*/ 4170 w 8341"/>
              <a:gd name="T5" fmla="*/ 8330 h 8331"/>
              <a:gd name="T6" fmla="*/ 0 w 8341"/>
              <a:gd name="T7" fmla="*/ 4169 h 8331"/>
              <a:gd name="T8" fmla="*/ 4170 w 8341"/>
              <a:gd name="T9" fmla="*/ 0 h 8331"/>
              <a:gd name="T10" fmla="*/ 8340 w 8341"/>
              <a:gd name="T11" fmla="*/ 4169 h 8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41" h="8331">
                <a:moveTo>
                  <a:pt x="8340" y="4169"/>
                </a:moveTo>
                <a:lnTo>
                  <a:pt x="8340" y="4169"/>
                </a:lnTo>
                <a:cubicBezTo>
                  <a:pt x="8340" y="6466"/>
                  <a:pt x="6475" y="8330"/>
                  <a:pt x="4170" y="8330"/>
                </a:cubicBezTo>
                <a:cubicBezTo>
                  <a:pt x="1864" y="8330"/>
                  <a:pt x="0" y="6466"/>
                  <a:pt x="0" y="4169"/>
                </a:cubicBezTo>
                <a:cubicBezTo>
                  <a:pt x="0" y="1864"/>
                  <a:pt x="1864" y="0"/>
                  <a:pt x="4170" y="0"/>
                </a:cubicBezTo>
                <a:cubicBezTo>
                  <a:pt x="6475" y="0"/>
                  <a:pt x="8340" y="1864"/>
                  <a:pt x="8340" y="41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5">
            <a:extLst>
              <a:ext uri="{FF2B5EF4-FFF2-40B4-BE49-F238E27FC236}">
                <a16:creationId xmlns:a16="http://schemas.microsoft.com/office/drawing/2014/main" id="{10D9BCAB-22A6-E945-B3A6-5E0C92DFD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3733" y="8406224"/>
            <a:ext cx="7174659" cy="2044909"/>
          </a:xfrm>
          <a:custGeom>
            <a:avLst/>
            <a:gdLst>
              <a:gd name="T0" fmla="*/ 594 w 7242"/>
              <a:gd name="T1" fmla="*/ 289 h 2064"/>
              <a:gd name="T2" fmla="*/ 594 w 7242"/>
              <a:gd name="T3" fmla="*/ 289 h 2064"/>
              <a:gd name="T4" fmla="*/ 216 w 7242"/>
              <a:gd name="T5" fmla="*/ 289 h 2064"/>
              <a:gd name="T6" fmla="*/ 0 w 7242"/>
              <a:gd name="T7" fmla="*/ 505 h 2064"/>
              <a:gd name="T8" fmla="*/ 0 w 7242"/>
              <a:gd name="T9" fmla="*/ 505 h 2064"/>
              <a:gd name="T10" fmla="*/ 216 w 7242"/>
              <a:gd name="T11" fmla="*/ 730 h 2064"/>
              <a:gd name="T12" fmla="*/ 0 w 7242"/>
              <a:gd name="T13" fmla="*/ 955 h 2064"/>
              <a:gd name="T14" fmla="*/ 216 w 7242"/>
              <a:gd name="T15" fmla="*/ 1171 h 2064"/>
              <a:gd name="T16" fmla="*/ 0 w 7242"/>
              <a:gd name="T17" fmla="*/ 1396 h 2064"/>
              <a:gd name="T18" fmla="*/ 216 w 7242"/>
              <a:gd name="T19" fmla="*/ 1622 h 2064"/>
              <a:gd name="T20" fmla="*/ 0 w 7242"/>
              <a:gd name="T21" fmla="*/ 1847 h 2064"/>
              <a:gd name="T22" fmla="*/ 216 w 7242"/>
              <a:gd name="T23" fmla="*/ 2063 h 2064"/>
              <a:gd name="T24" fmla="*/ 486 w 7242"/>
              <a:gd name="T25" fmla="*/ 2063 h 2064"/>
              <a:gd name="T26" fmla="*/ 981 w 7242"/>
              <a:gd name="T27" fmla="*/ 2063 h 2064"/>
              <a:gd name="T28" fmla="*/ 7241 w 7242"/>
              <a:gd name="T29" fmla="*/ 2063 h 2064"/>
              <a:gd name="T30" fmla="*/ 7241 w 7242"/>
              <a:gd name="T31" fmla="*/ 388 h 2064"/>
              <a:gd name="T32" fmla="*/ 2035 w 7242"/>
              <a:gd name="T33" fmla="*/ 388 h 2064"/>
              <a:gd name="T34" fmla="*/ 1684 w 7242"/>
              <a:gd name="T35" fmla="*/ 0 h 2064"/>
              <a:gd name="T36" fmla="*/ 828 w 7242"/>
              <a:gd name="T37" fmla="*/ 0 h 2064"/>
              <a:gd name="T38" fmla="*/ 594 w 7242"/>
              <a:gd name="T39" fmla="*/ 289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42" h="2064">
                <a:moveTo>
                  <a:pt x="594" y="289"/>
                </a:moveTo>
                <a:lnTo>
                  <a:pt x="594" y="289"/>
                </a:lnTo>
                <a:cubicBezTo>
                  <a:pt x="216" y="289"/>
                  <a:pt x="216" y="289"/>
                  <a:pt x="216" y="289"/>
                </a:cubicBezTo>
                <a:cubicBezTo>
                  <a:pt x="99" y="289"/>
                  <a:pt x="0" y="388"/>
                  <a:pt x="0" y="505"/>
                </a:cubicBezTo>
                <a:lnTo>
                  <a:pt x="0" y="505"/>
                </a:lnTo>
                <a:cubicBezTo>
                  <a:pt x="0" y="631"/>
                  <a:pt x="99" y="730"/>
                  <a:pt x="216" y="730"/>
                </a:cubicBezTo>
                <a:cubicBezTo>
                  <a:pt x="99" y="730"/>
                  <a:pt x="0" y="829"/>
                  <a:pt x="0" y="955"/>
                </a:cubicBezTo>
                <a:cubicBezTo>
                  <a:pt x="0" y="1072"/>
                  <a:pt x="99" y="1171"/>
                  <a:pt x="216" y="1171"/>
                </a:cubicBezTo>
                <a:cubicBezTo>
                  <a:pt x="99" y="1171"/>
                  <a:pt x="0" y="1270"/>
                  <a:pt x="0" y="1396"/>
                </a:cubicBezTo>
                <a:cubicBezTo>
                  <a:pt x="0" y="1523"/>
                  <a:pt x="99" y="1622"/>
                  <a:pt x="216" y="1622"/>
                </a:cubicBezTo>
                <a:cubicBezTo>
                  <a:pt x="99" y="1622"/>
                  <a:pt x="0" y="1721"/>
                  <a:pt x="0" y="1847"/>
                </a:cubicBezTo>
                <a:cubicBezTo>
                  <a:pt x="0" y="1964"/>
                  <a:pt x="99" y="2063"/>
                  <a:pt x="216" y="2063"/>
                </a:cubicBezTo>
                <a:cubicBezTo>
                  <a:pt x="486" y="2063"/>
                  <a:pt x="486" y="2063"/>
                  <a:pt x="486" y="2063"/>
                </a:cubicBezTo>
                <a:cubicBezTo>
                  <a:pt x="981" y="2063"/>
                  <a:pt x="981" y="2063"/>
                  <a:pt x="981" y="2063"/>
                </a:cubicBezTo>
                <a:cubicBezTo>
                  <a:pt x="7241" y="2063"/>
                  <a:pt x="7241" y="2063"/>
                  <a:pt x="7241" y="2063"/>
                </a:cubicBezTo>
                <a:cubicBezTo>
                  <a:pt x="7241" y="388"/>
                  <a:pt x="7241" y="388"/>
                  <a:pt x="7241" y="388"/>
                </a:cubicBezTo>
                <a:cubicBezTo>
                  <a:pt x="2035" y="388"/>
                  <a:pt x="2035" y="388"/>
                  <a:pt x="2035" y="388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828" y="0"/>
                  <a:pt x="828" y="0"/>
                  <a:pt x="828" y="0"/>
                </a:cubicBezTo>
                <a:lnTo>
                  <a:pt x="594" y="289"/>
                </a:lnTo>
              </a:path>
            </a:pathLst>
          </a:custGeom>
          <a:solidFill>
            <a:srgbClr val="E5AC77"/>
          </a:solidFill>
          <a:ln w="9525" cap="flat">
            <a:solidFill>
              <a:srgbClr val="E29B6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D3E12C9E-9E1B-B94A-A251-FBE16491E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7838" y="10014186"/>
            <a:ext cx="694743" cy="4371"/>
          </a:xfrm>
          <a:custGeom>
            <a:avLst/>
            <a:gdLst>
              <a:gd name="T0" fmla="*/ 0 w 703"/>
              <a:gd name="T1" fmla="*/ 0 h 1"/>
              <a:gd name="T2" fmla="*/ 702 w 703"/>
              <a:gd name="T3" fmla="*/ 0 h 1"/>
              <a:gd name="T4" fmla="*/ 0 w 7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3" h="1">
                <a:moveTo>
                  <a:pt x="0" y="0"/>
                </a:moveTo>
                <a:lnTo>
                  <a:pt x="702" y="0"/>
                </a:lnTo>
                <a:lnTo>
                  <a:pt x="0" y="0"/>
                </a:lnTo>
              </a:path>
            </a:pathLst>
          </a:custGeom>
          <a:solidFill>
            <a:srgbClr val="E5AC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9B6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Line 7">
            <a:extLst>
              <a:ext uri="{FF2B5EF4-FFF2-40B4-BE49-F238E27FC236}">
                <a16:creationId xmlns:a16="http://schemas.microsoft.com/office/drawing/2014/main" id="{EE4B7132-EA68-E342-8ABF-8FB1851EE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7838" y="10014186"/>
            <a:ext cx="694743" cy="4371"/>
          </a:xfrm>
          <a:prstGeom prst="line">
            <a:avLst/>
          </a:prstGeom>
          <a:noFill/>
          <a:ln w="22680" cap="flat">
            <a:solidFill>
              <a:srgbClr val="E29B6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Freeform 8">
            <a:extLst>
              <a:ext uri="{FF2B5EF4-FFF2-40B4-BE49-F238E27FC236}">
                <a16:creationId xmlns:a16="http://schemas.microsoft.com/office/drawing/2014/main" id="{E8C2E65D-12B2-DF40-AB77-E59CC123C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7838" y="9568501"/>
            <a:ext cx="694743" cy="4371"/>
          </a:xfrm>
          <a:custGeom>
            <a:avLst/>
            <a:gdLst>
              <a:gd name="T0" fmla="*/ 0 w 703"/>
              <a:gd name="T1" fmla="*/ 0 h 1"/>
              <a:gd name="T2" fmla="*/ 702 w 703"/>
              <a:gd name="T3" fmla="*/ 0 h 1"/>
              <a:gd name="T4" fmla="*/ 0 w 7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3" h="1">
                <a:moveTo>
                  <a:pt x="0" y="0"/>
                </a:moveTo>
                <a:lnTo>
                  <a:pt x="702" y="0"/>
                </a:lnTo>
                <a:lnTo>
                  <a:pt x="0" y="0"/>
                </a:lnTo>
              </a:path>
            </a:pathLst>
          </a:custGeom>
          <a:solidFill>
            <a:srgbClr val="E5AC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9B6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Line 9">
            <a:extLst>
              <a:ext uri="{FF2B5EF4-FFF2-40B4-BE49-F238E27FC236}">
                <a16:creationId xmlns:a16="http://schemas.microsoft.com/office/drawing/2014/main" id="{94B9CA87-5EF2-0047-B67E-56FF40B9E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7838" y="9568501"/>
            <a:ext cx="694743" cy="4371"/>
          </a:xfrm>
          <a:prstGeom prst="line">
            <a:avLst/>
          </a:prstGeom>
          <a:noFill/>
          <a:ln w="22680" cap="flat">
            <a:solidFill>
              <a:srgbClr val="E29B6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Freeform 10">
            <a:extLst>
              <a:ext uri="{FF2B5EF4-FFF2-40B4-BE49-F238E27FC236}">
                <a16:creationId xmlns:a16="http://schemas.microsoft.com/office/drawing/2014/main" id="{51D56F89-4FA8-3E44-9047-0FA6CBBB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7838" y="9131555"/>
            <a:ext cx="694743" cy="4371"/>
          </a:xfrm>
          <a:custGeom>
            <a:avLst/>
            <a:gdLst>
              <a:gd name="T0" fmla="*/ 0 w 703"/>
              <a:gd name="T1" fmla="*/ 0 h 1"/>
              <a:gd name="T2" fmla="*/ 702 w 703"/>
              <a:gd name="T3" fmla="*/ 0 h 1"/>
              <a:gd name="T4" fmla="*/ 0 w 7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3" h="1">
                <a:moveTo>
                  <a:pt x="0" y="0"/>
                </a:moveTo>
                <a:lnTo>
                  <a:pt x="702" y="0"/>
                </a:lnTo>
                <a:lnTo>
                  <a:pt x="0" y="0"/>
                </a:lnTo>
              </a:path>
            </a:pathLst>
          </a:custGeom>
          <a:solidFill>
            <a:srgbClr val="E5AC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9B6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Line 11">
            <a:extLst>
              <a:ext uri="{FF2B5EF4-FFF2-40B4-BE49-F238E27FC236}">
                <a16:creationId xmlns:a16="http://schemas.microsoft.com/office/drawing/2014/main" id="{5BBE35BF-E0F1-EC44-A184-DF088BD9C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7838" y="9131555"/>
            <a:ext cx="694743" cy="4371"/>
          </a:xfrm>
          <a:prstGeom prst="line">
            <a:avLst/>
          </a:prstGeom>
          <a:noFill/>
          <a:ln w="22680" cap="flat">
            <a:solidFill>
              <a:srgbClr val="E29B6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Freeform 12">
            <a:extLst>
              <a:ext uri="{FF2B5EF4-FFF2-40B4-BE49-F238E27FC236}">
                <a16:creationId xmlns:a16="http://schemas.microsoft.com/office/drawing/2014/main" id="{7214B3C8-EEAD-3142-85BB-D138A764D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7838" y="8694608"/>
            <a:ext cx="694743" cy="4371"/>
          </a:xfrm>
          <a:custGeom>
            <a:avLst/>
            <a:gdLst>
              <a:gd name="T0" fmla="*/ 0 w 703"/>
              <a:gd name="T1" fmla="*/ 0 h 1"/>
              <a:gd name="T2" fmla="*/ 702 w 703"/>
              <a:gd name="T3" fmla="*/ 0 h 1"/>
              <a:gd name="T4" fmla="*/ 0 w 70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3" h="1">
                <a:moveTo>
                  <a:pt x="0" y="0"/>
                </a:moveTo>
                <a:lnTo>
                  <a:pt x="702" y="0"/>
                </a:lnTo>
                <a:lnTo>
                  <a:pt x="0" y="0"/>
                </a:lnTo>
              </a:path>
            </a:pathLst>
          </a:custGeom>
          <a:solidFill>
            <a:srgbClr val="E5AC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9B6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Line 13">
            <a:extLst>
              <a:ext uri="{FF2B5EF4-FFF2-40B4-BE49-F238E27FC236}">
                <a16:creationId xmlns:a16="http://schemas.microsoft.com/office/drawing/2014/main" id="{BB39CD83-EE9B-7347-9ED7-1FE07D7CD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7838" y="8694608"/>
            <a:ext cx="694743" cy="4371"/>
          </a:xfrm>
          <a:prstGeom prst="line">
            <a:avLst/>
          </a:prstGeom>
          <a:noFill/>
          <a:ln w="22680" cap="flat">
            <a:solidFill>
              <a:srgbClr val="E29B6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Freeform 14">
            <a:extLst>
              <a:ext uri="{FF2B5EF4-FFF2-40B4-BE49-F238E27FC236}">
                <a16:creationId xmlns:a16="http://schemas.microsoft.com/office/drawing/2014/main" id="{09AE5743-9AB7-4E4A-BBA0-37782D140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0423" y="3617292"/>
            <a:ext cx="2044909" cy="7174659"/>
          </a:xfrm>
          <a:custGeom>
            <a:avLst/>
            <a:gdLst>
              <a:gd name="T0" fmla="*/ 279 w 2064"/>
              <a:gd name="T1" fmla="*/ 6646 h 7241"/>
              <a:gd name="T2" fmla="*/ 279 w 2064"/>
              <a:gd name="T3" fmla="*/ 6646 h 7241"/>
              <a:gd name="T4" fmla="*/ 279 w 2064"/>
              <a:gd name="T5" fmla="*/ 7015 h 7241"/>
              <a:gd name="T6" fmla="*/ 505 w 2064"/>
              <a:gd name="T7" fmla="*/ 7240 h 7241"/>
              <a:gd name="T8" fmla="*/ 505 w 2064"/>
              <a:gd name="T9" fmla="*/ 7240 h 7241"/>
              <a:gd name="T10" fmla="*/ 730 w 2064"/>
              <a:gd name="T11" fmla="*/ 7015 h 7241"/>
              <a:gd name="T12" fmla="*/ 946 w 2064"/>
              <a:gd name="T13" fmla="*/ 7240 h 7241"/>
              <a:gd name="T14" fmla="*/ 1171 w 2064"/>
              <a:gd name="T15" fmla="*/ 7015 h 7241"/>
              <a:gd name="T16" fmla="*/ 1396 w 2064"/>
              <a:gd name="T17" fmla="*/ 7240 h 7241"/>
              <a:gd name="T18" fmla="*/ 1612 w 2064"/>
              <a:gd name="T19" fmla="*/ 7015 h 7241"/>
              <a:gd name="T20" fmla="*/ 1838 w 2064"/>
              <a:gd name="T21" fmla="*/ 7240 h 7241"/>
              <a:gd name="T22" fmla="*/ 2063 w 2064"/>
              <a:gd name="T23" fmla="*/ 7015 h 7241"/>
              <a:gd name="T24" fmla="*/ 2063 w 2064"/>
              <a:gd name="T25" fmla="*/ 6745 h 7241"/>
              <a:gd name="T26" fmla="*/ 2063 w 2064"/>
              <a:gd name="T27" fmla="*/ 6259 h 7241"/>
              <a:gd name="T28" fmla="*/ 2063 w 2064"/>
              <a:gd name="T29" fmla="*/ 0 h 7241"/>
              <a:gd name="T30" fmla="*/ 378 w 2064"/>
              <a:gd name="T31" fmla="*/ 0 h 7241"/>
              <a:gd name="T32" fmla="*/ 378 w 2064"/>
              <a:gd name="T33" fmla="*/ 5196 h 7241"/>
              <a:gd name="T34" fmla="*/ 0 w 2064"/>
              <a:gd name="T35" fmla="*/ 5556 h 7241"/>
              <a:gd name="T36" fmla="*/ 0 w 2064"/>
              <a:gd name="T37" fmla="*/ 6412 h 7241"/>
              <a:gd name="T38" fmla="*/ 279 w 2064"/>
              <a:gd name="T39" fmla="*/ 6646 h 7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64" h="7241">
                <a:moveTo>
                  <a:pt x="279" y="6646"/>
                </a:moveTo>
                <a:lnTo>
                  <a:pt x="279" y="6646"/>
                </a:lnTo>
                <a:cubicBezTo>
                  <a:pt x="279" y="7015"/>
                  <a:pt x="279" y="7015"/>
                  <a:pt x="279" y="7015"/>
                </a:cubicBezTo>
                <a:cubicBezTo>
                  <a:pt x="279" y="7141"/>
                  <a:pt x="378" y="7240"/>
                  <a:pt x="505" y="7240"/>
                </a:cubicBezTo>
                <a:lnTo>
                  <a:pt x="505" y="7240"/>
                </a:lnTo>
                <a:cubicBezTo>
                  <a:pt x="630" y="7240"/>
                  <a:pt x="730" y="7141"/>
                  <a:pt x="730" y="7015"/>
                </a:cubicBezTo>
                <a:cubicBezTo>
                  <a:pt x="730" y="7141"/>
                  <a:pt x="829" y="7240"/>
                  <a:pt x="946" y="7240"/>
                </a:cubicBezTo>
                <a:cubicBezTo>
                  <a:pt x="1072" y="7240"/>
                  <a:pt x="1171" y="7141"/>
                  <a:pt x="1171" y="7015"/>
                </a:cubicBezTo>
                <a:cubicBezTo>
                  <a:pt x="1171" y="7141"/>
                  <a:pt x="1270" y="7240"/>
                  <a:pt x="1396" y="7240"/>
                </a:cubicBezTo>
                <a:cubicBezTo>
                  <a:pt x="1513" y="7240"/>
                  <a:pt x="1612" y="7141"/>
                  <a:pt x="1612" y="7015"/>
                </a:cubicBezTo>
                <a:cubicBezTo>
                  <a:pt x="1612" y="7141"/>
                  <a:pt x="1711" y="7240"/>
                  <a:pt x="1838" y="7240"/>
                </a:cubicBezTo>
                <a:cubicBezTo>
                  <a:pt x="1963" y="7240"/>
                  <a:pt x="2063" y="7141"/>
                  <a:pt x="2063" y="7015"/>
                </a:cubicBezTo>
                <a:cubicBezTo>
                  <a:pt x="2063" y="6745"/>
                  <a:pt x="2063" y="6745"/>
                  <a:pt x="2063" y="6745"/>
                </a:cubicBezTo>
                <a:cubicBezTo>
                  <a:pt x="2063" y="6259"/>
                  <a:pt x="2063" y="6259"/>
                  <a:pt x="2063" y="6259"/>
                </a:cubicBezTo>
                <a:cubicBezTo>
                  <a:pt x="2063" y="0"/>
                  <a:pt x="2063" y="0"/>
                  <a:pt x="2063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5196"/>
                  <a:pt x="378" y="5196"/>
                  <a:pt x="378" y="5196"/>
                </a:cubicBezTo>
                <a:cubicBezTo>
                  <a:pt x="0" y="5556"/>
                  <a:pt x="0" y="5556"/>
                  <a:pt x="0" y="5556"/>
                </a:cubicBezTo>
                <a:cubicBezTo>
                  <a:pt x="0" y="6412"/>
                  <a:pt x="0" y="6412"/>
                  <a:pt x="0" y="6412"/>
                </a:cubicBezTo>
                <a:lnTo>
                  <a:pt x="279" y="6646"/>
                </a:lnTo>
              </a:path>
            </a:pathLst>
          </a:custGeom>
          <a:solidFill>
            <a:srgbClr val="F7DAB7"/>
          </a:solidFill>
          <a:ln w="9525" cap="flat">
            <a:solidFill>
              <a:srgbClr val="FCCB9A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15">
            <a:extLst>
              <a:ext uri="{FF2B5EF4-FFF2-40B4-BE49-F238E27FC236}">
                <a16:creationId xmlns:a16="http://schemas.microsoft.com/office/drawing/2014/main" id="{80DBB5D5-8351-0542-8E88-F3BDC2701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276" y="9883102"/>
            <a:ext cx="4371" cy="686007"/>
          </a:xfrm>
          <a:custGeom>
            <a:avLst/>
            <a:gdLst>
              <a:gd name="T0" fmla="*/ 0 w 1"/>
              <a:gd name="T1" fmla="*/ 693 h 694"/>
              <a:gd name="T2" fmla="*/ 0 w 1"/>
              <a:gd name="T3" fmla="*/ 0 h 694"/>
              <a:gd name="T4" fmla="*/ 0 w 1"/>
              <a:gd name="T5" fmla="*/ 693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94">
                <a:moveTo>
                  <a:pt x="0" y="693"/>
                </a:moveTo>
                <a:lnTo>
                  <a:pt x="0" y="0"/>
                </a:lnTo>
                <a:lnTo>
                  <a:pt x="0" y="693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CB9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Line 16">
            <a:extLst>
              <a:ext uri="{FF2B5EF4-FFF2-40B4-BE49-F238E27FC236}">
                <a16:creationId xmlns:a16="http://schemas.microsoft.com/office/drawing/2014/main" id="{892FA609-6900-E94F-87E2-5593FBF85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05276" y="9878734"/>
            <a:ext cx="4371" cy="694743"/>
          </a:xfrm>
          <a:prstGeom prst="line">
            <a:avLst/>
          </a:prstGeom>
          <a:noFill/>
          <a:ln w="22680" cap="flat">
            <a:solidFill>
              <a:srgbClr val="FCCB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Freeform 17">
            <a:extLst>
              <a:ext uri="{FF2B5EF4-FFF2-40B4-BE49-F238E27FC236}">
                <a16:creationId xmlns:a16="http://schemas.microsoft.com/office/drawing/2014/main" id="{DD7349FC-9DB3-2A43-A59B-71FECBB88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8330" y="9883102"/>
            <a:ext cx="4371" cy="686007"/>
          </a:xfrm>
          <a:custGeom>
            <a:avLst/>
            <a:gdLst>
              <a:gd name="T0" fmla="*/ 0 w 1"/>
              <a:gd name="T1" fmla="*/ 693 h 694"/>
              <a:gd name="T2" fmla="*/ 0 w 1"/>
              <a:gd name="T3" fmla="*/ 0 h 694"/>
              <a:gd name="T4" fmla="*/ 0 w 1"/>
              <a:gd name="T5" fmla="*/ 693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94">
                <a:moveTo>
                  <a:pt x="0" y="693"/>
                </a:moveTo>
                <a:lnTo>
                  <a:pt x="0" y="0"/>
                </a:lnTo>
                <a:lnTo>
                  <a:pt x="0" y="693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CB9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Line 18">
            <a:extLst>
              <a:ext uri="{FF2B5EF4-FFF2-40B4-BE49-F238E27FC236}">
                <a16:creationId xmlns:a16="http://schemas.microsoft.com/office/drawing/2014/main" id="{C00FCD3A-1B19-AA43-9994-14F9935849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468330" y="9878734"/>
            <a:ext cx="4371" cy="694743"/>
          </a:xfrm>
          <a:prstGeom prst="line">
            <a:avLst/>
          </a:prstGeom>
          <a:noFill/>
          <a:ln w="22680" cap="flat">
            <a:solidFill>
              <a:srgbClr val="FCCB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Freeform 19">
            <a:extLst>
              <a:ext uri="{FF2B5EF4-FFF2-40B4-BE49-F238E27FC236}">
                <a16:creationId xmlns:a16="http://schemas.microsoft.com/office/drawing/2014/main" id="{2A860063-0400-7645-9866-BB23E7DD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1383" y="9883102"/>
            <a:ext cx="4371" cy="686007"/>
          </a:xfrm>
          <a:custGeom>
            <a:avLst/>
            <a:gdLst>
              <a:gd name="T0" fmla="*/ 0 w 1"/>
              <a:gd name="T1" fmla="*/ 693 h 694"/>
              <a:gd name="T2" fmla="*/ 0 w 1"/>
              <a:gd name="T3" fmla="*/ 0 h 694"/>
              <a:gd name="T4" fmla="*/ 0 w 1"/>
              <a:gd name="T5" fmla="*/ 693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94">
                <a:moveTo>
                  <a:pt x="0" y="693"/>
                </a:moveTo>
                <a:lnTo>
                  <a:pt x="0" y="0"/>
                </a:lnTo>
                <a:lnTo>
                  <a:pt x="0" y="693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CB9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Line 20">
            <a:extLst>
              <a:ext uri="{FF2B5EF4-FFF2-40B4-BE49-F238E27FC236}">
                <a16:creationId xmlns:a16="http://schemas.microsoft.com/office/drawing/2014/main" id="{9C173993-1465-D34D-AB15-C6470181F7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1383" y="9878734"/>
            <a:ext cx="4371" cy="694743"/>
          </a:xfrm>
          <a:prstGeom prst="line">
            <a:avLst/>
          </a:prstGeom>
          <a:noFill/>
          <a:ln w="22680" cap="flat">
            <a:solidFill>
              <a:srgbClr val="FCCB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Freeform 21">
            <a:extLst>
              <a:ext uri="{FF2B5EF4-FFF2-40B4-BE49-F238E27FC236}">
                <a16:creationId xmlns:a16="http://schemas.microsoft.com/office/drawing/2014/main" id="{DEC57E73-34A3-7E44-837C-C298C98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5698" y="9883102"/>
            <a:ext cx="4371" cy="686007"/>
          </a:xfrm>
          <a:custGeom>
            <a:avLst/>
            <a:gdLst>
              <a:gd name="T0" fmla="*/ 0 w 1"/>
              <a:gd name="T1" fmla="*/ 693 h 694"/>
              <a:gd name="T2" fmla="*/ 0 w 1"/>
              <a:gd name="T3" fmla="*/ 0 h 694"/>
              <a:gd name="T4" fmla="*/ 0 w 1"/>
              <a:gd name="T5" fmla="*/ 693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94">
                <a:moveTo>
                  <a:pt x="0" y="693"/>
                </a:moveTo>
                <a:lnTo>
                  <a:pt x="0" y="0"/>
                </a:lnTo>
                <a:lnTo>
                  <a:pt x="0" y="693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CB9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Line 22">
            <a:extLst>
              <a:ext uri="{FF2B5EF4-FFF2-40B4-BE49-F238E27FC236}">
                <a16:creationId xmlns:a16="http://schemas.microsoft.com/office/drawing/2014/main" id="{CF5B3692-B2DB-F444-9EB8-A755BB5939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85698" y="9878734"/>
            <a:ext cx="4371" cy="694743"/>
          </a:xfrm>
          <a:prstGeom prst="line">
            <a:avLst/>
          </a:prstGeom>
          <a:noFill/>
          <a:ln w="22680" cap="flat">
            <a:solidFill>
              <a:srgbClr val="FCCB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Freeform 23">
            <a:extLst>
              <a:ext uri="{FF2B5EF4-FFF2-40B4-BE49-F238E27FC236}">
                <a16:creationId xmlns:a16="http://schemas.microsoft.com/office/drawing/2014/main" id="{5E1320DF-E0DC-E945-A039-1B4FF1E38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75" y="5500532"/>
            <a:ext cx="7174659" cy="2044909"/>
          </a:xfrm>
          <a:custGeom>
            <a:avLst/>
            <a:gdLst>
              <a:gd name="T0" fmla="*/ 6647 w 7242"/>
              <a:gd name="T1" fmla="*/ 1783 h 2063"/>
              <a:gd name="T2" fmla="*/ 6647 w 7242"/>
              <a:gd name="T3" fmla="*/ 1783 h 2063"/>
              <a:gd name="T4" fmla="*/ 7025 w 7242"/>
              <a:gd name="T5" fmla="*/ 1783 h 2063"/>
              <a:gd name="T6" fmla="*/ 7241 w 7242"/>
              <a:gd name="T7" fmla="*/ 1557 h 2063"/>
              <a:gd name="T8" fmla="*/ 7241 w 7242"/>
              <a:gd name="T9" fmla="*/ 1557 h 2063"/>
              <a:gd name="T10" fmla="*/ 7025 w 7242"/>
              <a:gd name="T11" fmla="*/ 1332 h 2063"/>
              <a:gd name="T12" fmla="*/ 7241 w 7242"/>
              <a:gd name="T13" fmla="*/ 1117 h 2063"/>
              <a:gd name="T14" fmla="*/ 7025 w 7242"/>
              <a:gd name="T15" fmla="*/ 892 h 2063"/>
              <a:gd name="T16" fmla="*/ 7241 w 7242"/>
              <a:gd name="T17" fmla="*/ 667 h 2063"/>
              <a:gd name="T18" fmla="*/ 7025 w 7242"/>
              <a:gd name="T19" fmla="*/ 442 h 2063"/>
              <a:gd name="T20" fmla="*/ 7241 w 7242"/>
              <a:gd name="T21" fmla="*/ 225 h 2063"/>
              <a:gd name="T22" fmla="*/ 7025 w 7242"/>
              <a:gd name="T23" fmla="*/ 0 h 2063"/>
              <a:gd name="T24" fmla="*/ 6755 w 7242"/>
              <a:gd name="T25" fmla="*/ 0 h 2063"/>
              <a:gd name="T26" fmla="*/ 6259 w 7242"/>
              <a:gd name="T27" fmla="*/ 0 h 2063"/>
              <a:gd name="T28" fmla="*/ 0 w 7242"/>
              <a:gd name="T29" fmla="*/ 0 h 2063"/>
              <a:gd name="T30" fmla="*/ 0 w 7242"/>
              <a:gd name="T31" fmla="*/ 1674 h 2063"/>
              <a:gd name="T32" fmla="*/ 5206 w 7242"/>
              <a:gd name="T33" fmla="*/ 1674 h 2063"/>
              <a:gd name="T34" fmla="*/ 5566 w 7242"/>
              <a:gd name="T35" fmla="*/ 2062 h 2063"/>
              <a:gd name="T36" fmla="*/ 6412 w 7242"/>
              <a:gd name="T37" fmla="*/ 2062 h 2063"/>
              <a:gd name="T38" fmla="*/ 6647 w 7242"/>
              <a:gd name="T39" fmla="*/ 1783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42" h="2063">
                <a:moveTo>
                  <a:pt x="6647" y="1783"/>
                </a:moveTo>
                <a:lnTo>
                  <a:pt x="6647" y="1783"/>
                </a:lnTo>
                <a:cubicBezTo>
                  <a:pt x="7025" y="1783"/>
                  <a:pt x="7025" y="1783"/>
                  <a:pt x="7025" y="1783"/>
                </a:cubicBezTo>
                <a:cubicBezTo>
                  <a:pt x="7142" y="1783"/>
                  <a:pt x="7241" y="1684"/>
                  <a:pt x="7241" y="1557"/>
                </a:cubicBezTo>
                <a:lnTo>
                  <a:pt x="7241" y="1557"/>
                </a:lnTo>
                <a:cubicBezTo>
                  <a:pt x="7241" y="1431"/>
                  <a:pt x="7142" y="1332"/>
                  <a:pt x="7025" y="1332"/>
                </a:cubicBezTo>
                <a:cubicBezTo>
                  <a:pt x="7142" y="1332"/>
                  <a:pt x="7241" y="1234"/>
                  <a:pt x="7241" y="1117"/>
                </a:cubicBezTo>
                <a:cubicBezTo>
                  <a:pt x="7241" y="991"/>
                  <a:pt x="7142" y="892"/>
                  <a:pt x="7025" y="892"/>
                </a:cubicBezTo>
                <a:cubicBezTo>
                  <a:pt x="7142" y="892"/>
                  <a:pt x="7241" y="793"/>
                  <a:pt x="7241" y="667"/>
                </a:cubicBezTo>
                <a:cubicBezTo>
                  <a:pt x="7241" y="541"/>
                  <a:pt x="7142" y="442"/>
                  <a:pt x="7025" y="442"/>
                </a:cubicBezTo>
                <a:cubicBezTo>
                  <a:pt x="7142" y="442"/>
                  <a:pt x="7241" y="342"/>
                  <a:pt x="7241" y="225"/>
                </a:cubicBezTo>
                <a:cubicBezTo>
                  <a:pt x="7241" y="99"/>
                  <a:pt x="7142" y="0"/>
                  <a:pt x="7025" y="0"/>
                </a:cubicBezTo>
                <a:cubicBezTo>
                  <a:pt x="6755" y="0"/>
                  <a:pt x="6755" y="0"/>
                  <a:pt x="6755" y="0"/>
                </a:cubicBezTo>
                <a:cubicBezTo>
                  <a:pt x="6259" y="0"/>
                  <a:pt x="6259" y="0"/>
                  <a:pt x="62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74"/>
                  <a:pt x="0" y="1674"/>
                  <a:pt x="0" y="1674"/>
                </a:cubicBezTo>
                <a:cubicBezTo>
                  <a:pt x="5206" y="1674"/>
                  <a:pt x="5206" y="1674"/>
                  <a:pt x="5206" y="1674"/>
                </a:cubicBezTo>
                <a:cubicBezTo>
                  <a:pt x="5566" y="2062"/>
                  <a:pt x="5566" y="2062"/>
                  <a:pt x="5566" y="2062"/>
                </a:cubicBezTo>
                <a:cubicBezTo>
                  <a:pt x="6412" y="2062"/>
                  <a:pt x="6412" y="2062"/>
                  <a:pt x="6412" y="2062"/>
                </a:cubicBezTo>
                <a:lnTo>
                  <a:pt x="6647" y="1783"/>
                </a:lnTo>
              </a:path>
            </a:pathLst>
          </a:custGeom>
          <a:solidFill>
            <a:srgbClr val="F9CC9B"/>
          </a:solidFill>
          <a:ln w="9525" cap="flat">
            <a:solidFill>
              <a:srgbClr val="FCB37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4">
            <a:extLst>
              <a:ext uri="{FF2B5EF4-FFF2-40B4-BE49-F238E27FC236}">
                <a16:creationId xmlns:a16="http://schemas.microsoft.com/office/drawing/2014/main" id="{ED3B5009-4E46-0546-9B10-833D43D12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4015" y="5937478"/>
            <a:ext cx="699114" cy="4368"/>
          </a:xfrm>
          <a:custGeom>
            <a:avLst/>
            <a:gdLst>
              <a:gd name="T0" fmla="*/ 703 w 704"/>
              <a:gd name="T1" fmla="*/ 0 h 1"/>
              <a:gd name="T2" fmla="*/ 0 w 704"/>
              <a:gd name="T3" fmla="*/ 0 h 1"/>
              <a:gd name="T4" fmla="*/ 703 w 70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4" h="1">
                <a:moveTo>
                  <a:pt x="703" y="0"/>
                </a:moveTo>
                <a:lnTo>
                  <a:pt x="0" y="0"/>
                </a:lnTo>
                <a:lnTo>
                  <a:pt x="703" y="0"/>
                </a:lnTo>
              </a:path>
            </a:pathLst>
          </a:custGeom>
          <a:solidFill>
            <a:srgbClr val="F9CC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B37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Line 25">
            <a:extLst>
              <a:ext uri="{FF2B5EF4-FFF2-40B4-BE49-F238E27FC236}">
                <a16:creationId xmlns:a16="http://schemas.microsoft.com/office/drawing/2014/main" id="{047F1E38-F308-CC4B-B94F-FF1227B9E5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14015" y="5937478"/>
            <a:ext cx="703485" cy="4368"/>
          </a:xfrm>
          <a:prstGeom prst="line">
            <a:avLst/>
          </a:prstGeom>
          <a:noFill/>
          <a:ln w="22680" cap="flat">
            <a:solidFill>
              <a:srgbClr val="FCB37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Freeform 26">
            <a:extLst>
              <a:ext uri="{FF2B5EF4-FFF2-40B4-BE49-F238E27FC236}">
                <a16:creationId xmlns:a16="http://schemas.microsoft.com/office/drawing/2014/main" id="{D02428CD-F71F-924B-A0FF-1B2EB072A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4015" y="6383164"/>
            <a:ext cx="699114" cy="4368"/>
          </a:xfrm>
          <a:custGeom>
            <a:avLst/>
            <a:gdLst>
              <a:gd name="T0" fmla="*/ 703 w 704"/>
              <a:gd name="T1" fmla="*/ 0 h 1"/>
              <a:gd name="T2" fmla="*/ 0 w 704"/>
              <a:gd name="T3" fmla="*/ 0 h 1"/>
              <a:gd name="T4" fmla="*/ 703 w 70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4" h="1">
                <a:moveTo>
                  <a:pt x="703" y="0"/>
                </a:moveTo>
                <a:lnTo>
                  <a:pt x="0" y="0"/>
                </a:lnTo>
                <a:lnTo>
                  <a:pt x="703" y="0"/>
                </a:lnTo>
              </a:path>
            </a:pathLst>
          </a:custGeom>
          <a:solidFill>
            <a:srgbClr val="F9CC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B37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Line 27">
            <a:extLst>
              <a:ext uri="{FF2B5EF4-FFF2-40B4-BE49-F238E27FC236}">
                <a16:creationId xmlns:a16="http://schemas.microsoft.com/office/drawing/2014/main" id="{A7297F1B-50DF-7946-8719-E6ADDA5971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14015" y="6383164"/>
            <a:ext cx="703485" cy="4368"/>
          </a:xfrm>
          <a:prstGeom prst="line">
            <a:avLst/>
          </a:prstGeom>
          <a:noFill/>
          <a:ln w="22680" cap="flat">
            <a:solidFill>
              <a:srgbClr val="FCB37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Freeform 28">
            <a:extLst>
              <a:ext uri="{FF2B5EF4-FFF2-40B4-BE49-F238E27FC236}">
                <a16:creationId xmlns:a16="http://schemas.microsoft.com/office/drawing/2014/main" id="{0B23BF86-9605-5A4F-BBBA-DE6B10AB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4015" y="6820110"/>
            <a:ext cx="699114" cy="4368"/>
          </a:xfrm>
          <a:custGeom>
            <a:avLst/>
            <a:gdLst>
              <a:gd name="T0" fmla="*/ 703 w 704"/>
              <a:gd name="T1" fmla="*/ 0 h 1"/>
              <a:gd name="T2" fmla="*/ 0 w 704"/>
              <a:gd name="T3" fmla="*/ 0 h 1"/>
              <a:gd name="T4" fmla="*/ 703 w 70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4" h="1">
                <a:moveTo>
                  <a:pt x="703" y="0"/>
                </a:moveTo>
                <a:lnTo>
                  <a:pt x="0" y="0"/>
                </a:lnTo>
                <a:lnTo>
                  <a:pt x="703" y="0"/>
                </a:lnTo>
              </a:path>
            </a:pathLst>
          </a:custGeom>
          <a:solidFill>
            <a:srgbClr val="F9CC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B37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Line 29">
            <a:extLst>
              <a:ext uri="{FF2B5EF4-FFF2-40B4-BE49-F238E27FC236}">
                <a16:creationId xmlns:a16="http://schemas.microsoft.com/office/drawing/2014/main" id="{B4954792-D7DE-1E4D-AB1C-B23C7A280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14015" y="6820110"/>
            <a:ext cx="703485" cy="4368"/>
          </a:xfrm>
          <a:prstGeom prst="line">
            <a:avLst/>
          </a:prstGeom>
          <a:noFill/>
          <a:ln w="22680" cap="flat">
            <a:solidFill>
              <a:srgbClr val="FCB37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Freeform 30">
            <a:extLst>
              <a:ext uri="{FF2B5EF4-FFF2-40B4-BE49-F238E27FC236}">
                <a16:creationId xmlns:a16="http://schemas.microsoft.com/office/drawing/2014/main" id="{FECA74C1-FD1F-9043-ADFE-DB0F40FC2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4015" y="7265795"/>
            <a:ext cx="699114" cy="4368"/>
          </a:xfrm>
          <a:custGeom>
            <a:avLst/>
            <a:gdLst>
              <a:gd name="T0" fmla="*/ 703 w 704"/>
              <a:gd name="T1" fmla="*/ 0 h 1"/>
              <a:gd name="T2" fmla="*/ 0 w 704"/>
              <a:gd name="T3" fmla="*/ 0 h 1"/>
              <a:gd name="T4" fmla="*/ 703 w 70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4" h="1">
                <a:moveTo>
                  <a:pt x="703" y="0"/>
                </a:moveTo>
                <a:lnTo>
                  <a:pt x="0" y="0"/>
                </a:lnTo>
                <a:lnTo>
                  <a:pt x="703" y="0"/>
                </a:lnTo>
              </a:path>
            </a:pathLst>
          </a:custGeom>
          <a:solidFill>
            <a:srgbClr val="F9CC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B37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Line 31">
            <a:extLst>
              <a:ext uri="{FF2B5EF4-FFF2-40B4-BE49-F238E27FC236}">
                <a16:creationId xmlns:a16="http://schemas.microsoft.com/office/drawing/2014/main" id="{007C2CAF-7B78-CA44-A69A-3EE3912C95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14015" y="7265795"/>
            <a:ext cx="703485" cy="4368"/>
          </a:xfrm>
          <a:prstGeom prst="line">
            <a:avLst/>
          </a:prstGeom>
          <a:noFill/>
          <a:ln w="22680" cap="flat">
            <a:solidFill>
              <a:srgbClr val="FCB37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Freeform 32">
            <a:extLst>
              <a:ext uri="{FF2B5EF4-FFF2-40B4-BE49-F238E27FC236}">
                <a16:creationId xmlns:a16="http://schemas.microsoft.com/office/drawing/2014/main" id="{12B153DB-3B3F-F245-9EE4-224FC6504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5635" y="5159714"/>
            <a:ext cx="2044909" cy="3631023"/>
          </a:xfrm>
          <a:custGeom>
            <a:avLst/>
            <a:gdLst>
              <a:gd name="T0" fmla="*/ 1684 w 2064"/>
              <a:gd name="T1" fmla="*/ 2044 h 3666"/>
              <a:gd name="T2" fmla="*/ 1684 w 2064"/>
              <a:gd name="T3" fmla="*/ 2044 h 3666"/>
              <a:gd name="T4" fmla="*/ 2063 w 2064"/>
              <a:gd name="T5" fmla="*/ 1683 h 3666"/>
              <a:gd name="T6" fmla="*/ 2063 w 2064"/>
              <a:gd name="T7" fmla="*/ 829 h 3666"/>
              <a:gd name="T8" fmla="*/ 1783 w 2064"/>
              <a:gd name="T9" fmla="*/ 595 h 3666"/>
              <a:gd name="T10" fmla="*/ 1783 w 2064"/>
              <a:gd name="T11" fmla="*/ 225 h 3666"/>
              <a:gd name="T12" fmla="*/ 1558 w 2064"/>
              <a:gd name="T13" fmla="*/ 0 h 3666"/>
              <a:gd name="T14" fmla="*/ 1558 w 2064"/>
              <a:gd name="T15" fmla="*/ 0 h 3666"/>
              <a:gd name="T16" fmla="*/ 1333 w 2064"/>
              <a:gd name="T17" fmla="*/ 225 h 3666"/>
              <a:gd name="T18" fmla="*/ 1117 w 2064"/>
              <a:gd name="T19" fmla="*/ 0 h 3666"/>
              <a:gd name="T20" fmla="*/ 892 w 2064"/>
              <a:gd name="T21" fmla="*/ 225 h 3666"/>
              <a:gd name="T22" fmla="*/ 666 w 2064"/>
              <a:gd name="T23" fmla="*/ 0 h 3666"/>
              <a:gd name="T24" fmla="*/ 450 w 2064"/>
              <a:gd name="T25" fmla="*/ 225 h 3666"/>
              <a:gd name="T26" fmla="*/ 225 w 2064"/>
              <a:gd name="T27" fmla="*/ 0 h 3666"/>
              <a:gd name="T28" fmla="*/ 0 w 2064"/>
              <a:gd name="T29" fmla="*/ 225 h 3666"/>
              <a:gd name="T30" fmla="*/ 0 w 2064"/>
              <a:gd name="T31" fmla="*/ 495 h 3666"/>
              <a:gd name="T32" fmla="*/ 0 w 2064"/>
              <a:gd name="T33" fmla="*/ 982 h 3666"/>
              <a:gd name="T34" fmla="*/ 0 w 2064"/>
              <a:gd name="T35" fmla="*/ 3566 h 3666"/>
              <a:gd name="T36" fmla="*/ 117 w 2064"/>
              <a:gd name="T37" fmla="*/ 3566 h 3666"/>
              <a:gd name="T38" fmla="*/ 351 w 2064"/>
              <a:gd name="T39" fmla="*/ 3277 h 3666"/>
              <a:gd name="T40" fmla="*/ 1207 w 2064"/>
              <a:gd name="T41" fmla="*/ 3277 h 3666"/>
              <a:gd name="T42" fmla="*/ 1558 w 2064"/>
              <a:gd name="T43" fmla="*/ 3665 h 3666"/>
              <a:gd name="T44" fmla="*/ 1675 w 2064"/>
              <a:gd name="T45" fmla="*/ 3665 h 3666"/>
              <a:gd name="T46" fmla="*/ 1684 w 2064"/>
              <a:gd name="T47" fmla="*/ 2044 h 3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64" h="3666">
                <a:moveTo>
                  <a:pt x="1684" y="2044"/>
                </a:moveTo>
                <a:lnTo>
                  <a:pt x="1684" y="2044"/>
                </a:lnTo>
                <a:cubicBezTo>
                  <a:pt x="2063" y="1683"/>
                  <a:pt x="2063" y="1683"/>
                  <a:pt x="2063" y="1683"/>
                </a:cubicBezTo>
                <a:cubicBezTo>
                  <a:pt x="2063" y="829"/>
                  <a:pt x="2063" y="829"/>
                  <a:pt x="2063" y="829"/>
                </a:cubicBezTo>
                <a:cubicBezTo>
                  <a:pt x="1783" y="595"/>
                  <a:pt x="1783" y="595"/>
                  <a:pt x="1783" y="595"/>
                </a:cubicBezTo>
                <a:cubicBezTo>
                  <a:pt x="1783" y="225"/>
                  <a:pt x="1783" y="225"/>
                  <a:pt x="1783" y="225"/>
                </a:cubicBezTo>
                <a:cubicBezTo>
                  <a:pt x="1783" y="99"/>
                  <a:pt x="1684" y="0"/>
                  <a:pt x="1558" y="0"/>
                </a:cubicBezTo>
                <a:lnTo>
                  <a:pt x="1558" y="0"/>
                </a:lnTo>
                <a:cubicBezTo>
                  <a:pt x="1432" y="0"/>
                  <a:pt x="1333" y="99"/>
                  <a:pt x="1333" y="225"/>
                </a:cubicBezTo>
                <a:cubicBezTo>
                  <a:pt x="1333" y="99"/>
                  <a:pt x="1234" y="0"/>
                  <a:pt x="1117" y="0"/>
                </a:cubicBezTo>
                <a:cubicBezTo>
                  <a:pt x="991" y="0"/>
                  <a:pt x="892" y="99"/>
                  <a:pt x="892" y="225"/>
                </a:cubicBezTo>
                <a:cubicBezTo>
                  <a:pt x="892" y="99"/>
                  <a:pt x="793" y="0"/>
                  <a:pt x="666" y="0"/>
                </a:cubicBezTo>
                <a:cubicBezTo>
                  <a:pt x="549" y="0"/>
                  <a:pt x="450" y="99"/>
                  <a:pt x="450" y="225"/>
                </a:cubicBezTo>
                <a:cubicBezTo>
                  <a:pt x="450" y="99"/>
                  <a:pt x="351" y="0"/>
                  <a:pt x="225" y="0"/>
                </a:cubicBezTo>
                <a:cubicBezTo>
                  <a:pt x="99" y="0"/>
                  <a:pt x="0" y="99"/>
                  <a:pt x="0" y="225"/>
                </a:cubicBezTo>
                <a:cubicBezTo>
                  <a:pt x="0" y="495"/>
                  <a:pt x="0" y="495"/>
                  <a:pt x="0" y="495"/>
                </a:cubicBezTo>
                <a:cubicBezTo>
                  <a:pt x="0" y="982"/>
                  <a:pt x="0" y="982"/>
                  <a:pt x="0" y="982"/>
                </a:cubicBezTo>
                <a:cubicBezTo>
                  <a:pt x="0" y="3566"/>
                  <a:pt x="0" y="3566"/>
                  <a:pt x="0" y="3566"/>
                </a:cubicBezTo>
                <a:cubicBezTo>
                  <a:pt x="117" y="3566"/>
                  <a:pt x="117" y="3566"/>
                  <a:pt x="117" y="3566"/>
                </a:cubicBezTo>
                <a:cubicBezTo>
                  <a:pt x="351" y="3277"/>
                  <a:pt x="351" y="3277"/>
                  <a:pt x="351" y="3277"/>
                </a:cubicBezTo>
                <a:cubicBezTo>
                  <a:pt x="1207" y="3277"/>
                  <a:pt x="1207" y="3277"/>
                  <a:pt x="1207" y="3277"/>
                </a:cubicBezTo>
                <a:cubicBezTo>
                  <a:pt x="1558" y="3665"/>
                  <a:pt x="1558" y="3665"/>
                  <a:pt x="1558" y="3665"/>
                </a:cubicBezTo>
                <a:cubicBezTo>
                  <a:pt x="1675" y="3665"/>
                  <a:pt x="1675" y="3665"/>
                  <a:pt x="1675" y="3665"/>
                </a:cubicBezTo>
                <a:lnTo>
                  <a:pt x="1684" y="2044"/>
                </a:lnTo>
              </a:path>
            </a:pathLst>
          </a:custGeom>
          <a:solidFill>
            <a:srgbClr val="FCA95E"/>
          </a:solidFill>
          <a:ln w="9525" cap="flat">
            <a:solidFill>
              <a:srgbClr val="F98F38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33">
            <a:extLst>
              <a:ext uri="{FF2B5EF4-FFF2-40B4-BE49-F238E27FC236}">
                <a16:creationId xmlns:a16="http://schemas.microsoft.com/office/drawing/2014/main" id="{4D99F26F-FC52-FF40-AC5F-859D05603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1321" y="5382555"/>
            <a:ext cx="4371" cy="690375"/>
          </a:xfrm>
          <a:custGeom>
            <a:avLst/>
            <a:gdLst>
              <a:gd name="T0" fmla="*/ 0 w 1"/>
              <a:gd name="T1" fmla="*/ 0 h 695"/>
              <a:gd name="T2" fmla="*/ 0 w 1"/>
              <a:gd name="T3" fmla="*/ 694 h 695"/>
              <a:gd name="T4" fmla="*/ 0 w 1"/>
              <a:gd name="T5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95">
                <a:moveTo>
                  <a:pt x="0" y="0"/>
                </a:moveTo>
                <a:lnTo>
                  <a:pt x="0" y="694"/>
                </a:lnTo>
                <a:lnTo>
                  <a:pt x="0" y="0"/>
                </a:lnTo>
              </a:path>
            </a:pathLst>
          </a:custGeom>
          <a:solidFill>
            <a:srgbClr val="FCA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98F3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Line 34">
            <a:extLst>
              <a:ext uri="{FF2B5EF4-FFF2-40B4-BE49-F238E27FC236}">
                <a16:creationId xmlns:a16="http://schemas.microsoft.com/office/drawing/2014/main" id="{9D95273B-E39C-E54B-96F3-504644E3A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1321" y="5382555"/>
            <a:ext cx="4371" cy="686007"/>
          </a:xfrm>
          <a:prstGeom prst="line">
            <a:avLst/>
          </a:prstGeom>
          <a:noFill/>
          <a:ln w="22680" cap="flat">
            <a:solidFill>
              <a:srgbClr val="F98F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Freeform 35">
            <a:extLst>
              <a:ext uri="{FF2B5EF4-FFF2-40B4-BE49-F238E27FC236}">
                <a16:creationId xmlns:a16="http://schemas.microsoft.com/office/drawing/2014/main" id="{F8719F91-A9BC-2A4E-BDA1-F889AF240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2638" y="5382555"/>
            <a:ext cx="4368" cy="690375"/>
          </a:xfrm>
          <a:custGeom>
            <a:avLst/>
            <a:gdLst>
              <a:gd name="T0" fmla="*/ 0 w 1"/>
              <a:gd name="T1" fmla="*/ 0 h 695"/>
              <a:gd name="T2" fmla="*/ 0 w 1"/>
              <a:gd name="T3" fmla="*/ 694 h 695"/>
              <a:gd name="T4" fmla="*/ 0 w 1"/>
              <a:gd name="T5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95">
                <a:moveTo>
                  <a:pt x="0" y="0"/>
                </a:moveTo>
                <a:lnTo>
                  <a:pt x="0" y="694"/>
                </a:lnTo>
                <a:lnTo>
                  <a:pt x="0" y="0"/>
                </a:lnTo>
              </a:path>
            </a:pathLst>
          </a:custGeom>
          <a:solidFill>
            <a:srgbClr val="FCA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98F3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Line 36">
            <a:extLst>
              <a:ext uri="{FF2B5EF4-FFF2-40B4-BE49-F238E27FC236}">
                <a16:creationId xmlns:a16="http://schemas.microsoft.com/office/drawing/2014/main" id="{00F33343-C34D-2E43-A45F-DC81A4B17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62638" y="5382555"/>
            <a:ext cx="4368" cy="686007"/>
          </a:xfrm>
          <a:prstGeom prst="line">
            <a:avLst/>
          </a:prstGeom>
          <a:noFill/>
          <a:ln w="22680" cap="flat">
            <a:solidFill>
              <a:srgbClr val="F98F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7" name="Freeform 37">
            <a:extLst>
              <a:ext uri="{FF2B5EF4-FFF2-40B4-BE49-F238E27FC236}">
                <a16:creationId xmlns:a16="http://schemas.microsoft.com/office/drawing/2014/main" id="{C00FADB5-BBEA-904A-82B9-013A211B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9584" y="5382555"/>
            <a:ext cx="4368" cy="690375"/>
          </a:xfrm>
          <a:custGeom>
            <a:avLst/>
            <a:gdLst>
              <a:gd name="T0" fmla="*/ 0 w 1"/>
              <a:gd name="T1" fmla="*/ 0 h 695"/>
              <a:gd name="T2" fmla="*/ 0 w 1"/>
              <a:gd name="T3" fmla="*/ 694 h 695"/>
              <a:gd name="T4" fmla="*/ 0 w 1"/>
              <a:gd name="T5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95">
                <a:moveTo>
                  <a:pt x="0" y="0"/>
                </a:moveTo>
                <a:lnTo>
                  <a:pt x="0" y="694"/>
                </a:lnTo>
                <a:lnTo>
                  <a:pt x="0" y="0"/>
                </a:lnTo>
              </a:path>
            </a:pathLst>
          </a:custGeom>
          <a:solidFill>
            <a:srgbClr val="FCA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98F3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Line 38">
            <a:extLst>
              <a:ext uri="{FF2B5EF4-FFF2-40B4-BE49-F238E27FC236}">
                <a16:creationId xmlns:a16="http://schemas.microsoft.com/office/drawing/2014/main" id="{394B94DE-C99F-9F41-943C-2CF352AFD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99584" y="5382555"/>
            <a:ext cx="4368" cy="686007"/>
          </a:xfrm>
          <a:prstGeom prst="line">
            <a:avLst/>
          </a:prstGeom>
          <a:noFill/>
          <a:ln w="22680" cap="flat">
            <a:solidFill>
              <a:srgbClr val="F98F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Freeform 39">
            <a:extLst>
              <a:ext uri="{FF2B5EF4-FFF2-40B4-BE49-F238E27FC236}">
                <a16:creationId xmlns:a16="http://schemas.microsoft.com/office/drawing/2014/main" id="{188F6229-FED2-F246-A57A-9CF0BF036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269" y="5382555"/>
            <a:ext cx="4368" cy="690375"/>
          </a:xfrm>
          <a:custGeom>
            <a:avLst/>
            <a:gdLst>
              <a:gd name="T0" fmla="*/ 0 w 1"/>
              <a:gd name="T1" fmla="*/ 0 h 695"/>
              <a:gd name="T2" fmla="*/ 0 w 1"/>
              <a:gd name="T3" fmla="*/ 694 h 695"/>
              <a:gd name="T4" fmla="*/ 0 w 1"/>
              <a:gd name="T5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95">
                <a:moveTo>
                  <a:pt x="0" y="0"/>
                </a:moveTo>
                <a:lnTo>
                  <a:pt x="0" y="694"/>
                </a:lnTo>
                <a:lnTo>
                  <a:pt x="0" y="0"/>
                </a:lnTo>
              </a:path>
            </a:pathLst>
          </a:custGeom>
          <a:solidFill>
            <a:srgbClr val="FCA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98F3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Line 40">
            <a:extLst>
              <a:ext uri="{FF2B5EF4-FFF2-40B4-BE49-F238E27FC236}">
                <a16:creationId xmlns:a16="http://schemas.microsoft.com/office/drawing/2014/main" id="{3EEA916E-CCFC-B449-BBCA-7116F493E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5269" y="5382555"/>
            <a:ext cx="4368" cy="686007"/>
          </a:xfrm>
          <a:prstGeom prst="line">
            <a:avLst/>
          </a:prstGeom>
          <a:noFill/>
          <a:ln w="22680" cap="flat">
            <a:solidFill>
              <a:srgbClr val="F98F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Freeform 41">
            <a:extLst>
              <a:ext uri="{FF2B5EF4-FFF2-40B4-BE49-F238E27FC236}">
                <a16:creationId xmlns:a16="http://schemas.microsoft.com/office/drawing/2014/main" id="{B9083D44-E25A-CF4D-A062-CEF6CDA27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5635" y="10516676"/>
            <a:ext cx="1695352" cy="2123559"/>
          </a:xfrm>
          <a:custGeom>
            <a:avLst/>
            <a:gdLst>
              <a:gd name="T0" fmla="*/ 0 w 1712"/>
              <a:gd name="T1" fmla="*/ 0 h 2145"/>
              <a:gd name="T2" fmla="*/ 1711 w 1712"/>
              <a:gd name="T3" fmla="*/ 0 h 2145"/>
              <a:gd name="T4" fmla="*/ 1711 w 1712"/>
              <a:gd name="T5" fmla="*/ 2144 h 2145"/>
              <a:gd name="T6" fmla="*/ 0 w 1712"/>
              <a:gd name="T7" fmla="*/ 2144 h 2145"/>
              <a:gd name="T8" fmla="*/ 0 w 1712"/>
              <a:gd name="T9" fmla="*/ 0 h 2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2" h="2145">
                <a:moveTo>
                  <a:pt x="0" y="0"/>
                </a:moveTo>
                <a:lnTo>
                  <a:pt x="1711" y="0"/>
                </a:lnTo>
                <a:lnTo>
                  <a:pt x="1711" y="2144"/>
                </a:lnTo>
                <a:lnTo>
                  <a:pt x="0" y="2144"/>
                </a:lnTo>
                <a:lnTo>
                  <a:pt x="0" y="0"/>
                </a:lnTo>
              </a:path>
            </a:pathLst>
          </a:custGeom>
          <a:solidFill>
            <a:srgbClr val="FCA95E"/>
          </a:solidFill>
          <a:ln w="9525" cap="flat">
            <a:solidFill>
              <a:srgbClr val="F98F38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42">
            <a:extLst>
              <a:ext uri="{FF2B5EF4-FFF2-40B4-BE49-F238E27FC236}">
                <a16:creationId xmlns:a16="http://schemas.microsoft.com/office/drawing/2014/main" id="{54EF43A1-C1D4-174F-AF5A-F41AD9316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9419" y="7160928"/>
            <a:ext cx="1721569" cy="314601"/>
          </a:xfrm>
          <a:custGeom>
            <a:avLst/>
            <a:gdLst>
              <a:gd name="T0" fmla="*/ 1738 w 1739"/>
              <a:gd name="T1" fmla="*/ 316 h 317"/>
              <a:gd name="T2" fmla="*/ 0 w 1739"/>
              <a:gd name="T3" fmla="*/ 316 h 317"/>
              <a:gd name="T4" fmla="*/ 0 w 1739"/>
              <a:gd name="T5" fmla="*/ 0 h 317"/>
              <a:gd name="T6" fmla="*/ 1738 w 1739"/>
              <a:gd name="T7" fmla="*/ 0 h 317"/>
              <a:gd name="T8" fmla="*/ 1738 w 1739"/>
              <a:gd name="T9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9" h="317">
                <a:moveTo>
                  <a:pt x="1738" y="316"/>
                </a:moveTo>
                <a:lnTo>
                  <a:pt x="0" y="316"/>
                </a:lnTo>
                <a:lnTo>
                  <a:pt x="0" y="0"/>
                </a:lnTo>
                <a:lnTo>
                  <a:pt x="1738" y="0"/>
                </a:lnTo>
                <a:lnTo>
                  <a:pt x="1738" y="3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43">
            <a:extLst>
              <a:ext uri="{FF2B5EF4-FFF2-40B4-BE49-F238E27FC236}">
                <a16:creationId xmlns:a16="http://schemas.microsoft.com/office/drawing/2014/main" id="{F7A62EE7-2609-904C-B27E-AB810138E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0470" y="7108495"/>
            <a:ext cx="410730" cy="419468"/>
          </a:xfrm>
          <a:custGeom>
            <a:avLst/>
            <a:gdLst>
              <a:gd name="T0" fmla="*/ 415 w 416"/>
              <a:gd name="T1" fmla="*/ 216 h 424"/>
              <a:gd name="T2" fmla="*/ 415 w 416"/>
              <a:gd name="T3" fmla="*/ 216 h 424"/>
              <a:gd name="T4" fmla="*/ 208 w 416"/>
              <a:gd name="T5" fmla="*/ 423 h 424"/>
              <a:gd name="T6" fmla="*/ 0 w 416"/>
              <a:gd name="T7" fmla="*/ 216 h 424"/>
              <a:gd name="T8" fmla="*/ 208 w 416"/>
              <a:gd name="T9" fmla="*/ 0 h 424"/>
              <a:gd name="T10" fmla="*/ 415 w 416"/>
              <a:gd name="T11" fmla="*/ 216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6" h="424">
                <a:moveTo>
                  <a:pt x="415" y="216"/>
                </a:moveTo>
                <a:lnTo>
                  <a:pt x="415" y="216"/>
                </a:lnTo>
                <a:cubicBezTo>
                  <a:pt x="415" y="324"/>
                  <a:pt x="325" y="423"/>
                  <a:pt x="208" y="423"/>
                </a:cubicBezTo>
                <a:cubicBezTo>
                  <a:pt x="91" y="423"/>
                  <a:pt x="0" y="324"/>
                  <a:pt x="0" y="216"/>
                </a:cubicBezTo>
                <a:cubicBezTo>
                  <a:pt x="0" y="99"/>
                  <a:pt x="91" y="0"/>
                  <a:pt x="208" y="0"/>
                </a:cubicBezTo>
                <a:cubicBezTo>
                  <a:pt x="325" y="0"/>
                  <a:pt x="415" y="99"/>
                  <a:pt x="415" y="216"/>
                </a:cubicBezTo>
              </a:path>
            </a:pathLst>
          </a:custGeom>
          <a:solidFill>
            <a:srgbClr val="FCD329"/>
          </a:solidFill>
          <a:ln w="9525" cap="flat">
            <a:solidFill>
              <a:srgbClr val="D3AE1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44">
            <a:extLst>
              <a:ext uri="{FF2B5EF4-FFF2-40B4-BE49-F238E27FC236}">
                <a16:creationId xmlns:a16="http://schemas.microsoft.com/office/drawing/2014/main" id="{104B77BE-A3B5-C945-9C6C-094C75B77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7792" y="8764520"/>
            <a:ext cx="305862" cy="1721569"/>
          </a:xfrm>
          <a:custGeom>
            <a:avLst/>
            <a:gdLst>
              <a:gd name="T0" fmla="*/ 307 w 308"/>
              <a:gd name="T1" fmla="*/ 0 h 1739"/>
              <a:gd name="T2" fmla="*/ 307 w 308"/>
              <a:gd name="T3" fmla="*/ 1738 h 1739"/>
              <a:gd name="T4" fmla="*/ 0 w 308"/>
              <a:gd name="T5" fmla="*/ 1738 h 1739"/>
              <a:gd name="T6" fmla="*/ 0 w 308"/>
              <a:gd name="T7" fmla="*/ 0 h 1739"/>
              <a:gd name="T8" fmla="*/ 307 w 308"/>
              <a:gd name="T9" fmla="*/ 0 h 1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1739">
                <a:moveTo>
                  <a:pt x="307" y="0"/>
                </a:moveTo>
                <a:lnTo>
                  <a:pt x="307" y="1738"/>
                </a:lnTo>
                <a:lnTo>
                  <a:pt x="0" y="1738"/>
                </a:lnTo>
                <a:lnTo>
                  <a:pt x="0" y="0"/>
                </a:lnTo>
                <a:lnTo>
                  <a:pt x="30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45">
            <a:extLst>
              <a:ext uri="{FF2B5EF4-FFF2-40B4-BE49-F238E27FC236}">
                <a16:creationId xmlns:a16="http://schemas.microsoft.com/office/drawing/2014/main" id="{94565571-43A9-464E-A91C-7CE7606F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5609" y="8388746"/>
            <a:ext cx="1712830" cy="305862"/>
          </a:xfrm>
          <a:custGeom>
            <a:avLst/>
            <a:gdLst>
              <a:gd name="T0" fmla="*/ 0 w 1730"/>
              <a:gd name="T1" fmla="*/ 0 h 308"/>
              <a:gd name="T2" fmla="*/ 1729 w 1730"/>
              <a:gd name="T3" fmla="*/ 0 h 308"/>
              <a:gd name="T4" fmla="*/ 1729 w 1730"/>
              <a:gd name="T5" fmla="*/ 307 h 308"/>
              <a:gd name="T6" fmla="*/ 0 w 1730"/>
              <a:gd name="T7" fmla="*/ 307 h 308"/>
              <a:gd name="T8" fmla="*/ 0 w 1730"/>
              <a:gd name="T9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0" h="308">
                <a:moveTo>
                  <a:pt x="0" y="0"/>
                </a:moveTo>
                <a:lnTo>
                  <a:pt x="1729" y="0"/>
                </a:lnTo>
                <a:lnTo>
                  <a:pt x="1729" y="307"/>
                </a:lnTo>
                <a:lnTo>
                  <a:pt x="0" y="307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46">
            <a:extLst>
              <a:ext uri="{FF2B5EF4-FFF2-40B4-BE49-F238E27FC236}">
                <a16:creationId xmlns:a16="http://schemas.microsoft.com/office/drawing/2014/main" id="{18D48BD3-1B5A-D84D-A607-6F2AB71C0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1029" y="8336312"/>
            <a:ext cx="410730" cy="410730"/>
          </a:xfrm>
          <a:custGeom>
            <a:avLst/>
            <a:gdLst>
              <a:gd name="T0" fmla="*/ 0 w 415"/>
              <a:gd name="T1" fmla="*/ 208 h 416"/>
              <a:gd name="T2" fmla="*/ 0 w 415"/>
              <a:gd name="T3" fmla="*/ 208 h 416"/>
              <a:gd name="T4" fmla="*/ 207 w 415"/>
              <a:gd name="T5" fmla="*/ 0 h 416"/>
              <a:gd name="T6" fmla="*/ 414 w 415"/>
              <a:gd name="T7" fmla="*/ 208 h 416"/>
              <a:gd name="T8" fmla="*/ 207 w 415"/>
              <a:gd name="T9" fmla="*/ 415 h 416"/>
              <a:gd name="T10" fmla="*/ 0 w 415"/>
              <a:gd name="T11" fmla="*/ 208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416">
                <a:moveTo>
                  <a:pt x="0" y="208"/>
                </a:moveTo>
                <a:lnTo>
                  <a:pt x="0" y="208"/>
                </a:lnTo>
                <a:cubicBezTo>
                  <a:pt x="0" y="91"/>
                  <a:pt x="90" y="0"/>
                  <a:pt x="207" y="0"/>
                </a:cubicBezTo>
                <a:cubicBezTo>
                  <a:pt x="324" y="0"/>
                  <a:pt x="414" y="91"/>
                  <a:pt x="414" y="208"/>
                </a:cubicBezTo>
                <a:cubicBezTo>
                  <a:pt x="414" y="325"/>
                  <a:pt x="324" y="415"/>
                  <a:pt x="207" y="415"/>
                </a:cubicBezTo>
                <a:cubicBezTo>
                  <a:pt x="90" y="415"/>
                  <a:pt x="0" y="325"/>
                  <a:pt x="0" y="208"/>
                </a:cubicBezTo>
              </a:path>
            </a:pathLst>
          </a:custGeom>
          <a:solidFill>
            <a:srgbClr val="FCD329"/>
          </a:solidFill>
          <a:ln w="9525" cap="flat">
            <a:solidFill>
              <a:srgbClr val="D3AE1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47">
            <a:extLst>
              <a:ext uri="{FF2B5EF4-FFF2-40B4-BE49-F238E27FC236}">
                <a16:creationId xmlns:a16="http://schemas.microsoft.com/office/drawing/2014/main" id="{8E1FCA1A-D68A-C446-A05A-AE9B31416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2945" y="5465576"/>
            <a:ext cx="305862" cy="1721569"/>
          </a:xfrm>
          <a:custGeom>
            <a:avLst/>
            <a:gdLst>
              <a:gd name="T0" fmla="*/ 0 w 307"/>
              <a:gd name="T1" fmla="*/ 1738 h 1739"/>
              <a:gd name="T2" fmla="*/ 0 w 307"/>
              <a:gd name="T3" fmla="*/ 0 h 1739"/>
              <a:gd name="T4" fmla="*/ 306 w 307"/>
              <a:gd name="T5" fmla="*/ 0 h 1739"/>
              <a:gd name="T6" fmla="*/ 306 w 307"/>
              <a:gd name="T7" fmla="*/ 1738 h 1739"/>
              <a:gd name="T8" fmla="*/ 0 w 307"/>
              <a:gd name="T9" fmla="*/ 1738 h 1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1739">
                <a:moveTo>
                  <a:pt x="0" y="1738"/>
                </a:moveTo>
                <a:lnTo>
                  <a:pt x="0" y="0"/>
                </a:lnTo>
                <a:lnTo>
                  <a:pt x="306" y="0"/>
                </a:lnTo>
                <a:lnTo>
                  <a:pt x="306" y="1738"/>
                </a:lnTo>
                <a:lnTo>
                  <a:pt x="0" y="173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48">
            <a:extLst>
              <a:ext uri="{FF2B5EF4-FFF2-40B4-BE49-F238E27FC236}">
                <a16:creationId xmlns:a16="http://schemas.microsoft.com/office/drawing/2014/main" id="{2DE67425-136B-1647-BAC9-432500B81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1185" y="6081669"/>
            <a:ext cx="480641" cy="489380"/>
          </a:xfrm>
          <a:custGeom>
            <a:avLst/>
            <a:gdLst>
              <a:gd name="T0" fmla="*/ 450 w 487"/>
              <a:gd name="T1" fmla="*/ 495 h 496"/>
              <a:gd name="T2" fmla="*/ 450 w 487"/>
              <a:gd name="T3" fmla="*/ 495 h 496"/>
              <a:gd name="T4" fmla="*/ 45 w 487"/>
              <a:gd name="T5" fmla="*/ 495 h 496"/>
              <a:gd name="T6" fmla="*/ 0 w 487"/>
              <a:gd name="T7" fmla="*/ 450 h 496"/>
              <a:gd name="T8" fmla="*/ 0 w 487"/>
              <a:gd name="T9" fmla="*/ 45 h 496"/>
              <a:gd name="T10" fmla="*/ 45 w 487"/>
              <a:gd name="T11" fmla="*/ 0 h 496"/>
              <a:gd name="T12" fmla="*/ 450 w 487"/>
              <a:gd name="T13" fmla="*/ 0 h 496"/>
              <a:gd name="T14" fmla="*/ 486 w 487"/>
              <a:gd name="T15" fmla="*/ 45 h 496"/>
              <a:gd name="T16" fmla="*/ 486 w 487"/>
              <a:gd name="T17" fmla="*/ 450 h 496"/>
              <a:gd name="T18" fmla="*/ 450 w 487"/>
              <a:gd name="T1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496">
                <a:moveTo>
                  <a:pt x="450" y="495"/>
                </a:moveTo>
                <a:lnTo>
                  <a:pt x="450" y="495"/>
                </a:lnTo>
                <a:cubicBezTo>
                  <a:pt x="45" y="495"/>
                  <a:pt x="45" y="495"/>
                  <a:pt x="45" y="495"/>
                </a:cubicBezTo>
                <a:cubicBezTo>
                  <a:pt x="18" y="495"/>
                  <a:pt x="0" y="477"/>
                  <a:pt x="0" y="45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8" y="0"/>
                  <a:pt x="45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68" y="0"/>
                  <a:pt x="486" y="27"/>
                  <a:pt x="486" y="45"/>
                </a:cubicBezTo>
                <a:cubicBezTo>
                  <a:pt x="486" y="450"/>
                  <a:pt x="486" y="450"/>
                  <a:pt x="486" y="450"/>
                </a:cubicBezTo>
                <a:cubicBezTo>
                  <a:pt x="486" y="477"/>
                  <a:pt x="468" y="495"/>
                  <a:pt x="450" y="495"/>
                </a:cubicBezTo>
              </a:path>
            </a:pathLst>
          </a:custGeom>
          <a:solidFill>
            <a:srgbClr val="FCD329"/>
          </a:solidFill>
          <a:ln w="9525" cap="flat">
            <a:solidFill>
              <a:srgbClr val="D3AE1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49">
            <a:extLst>
              <a:ext uri="{FF2B5EF4-FFF2-40B4-BE49-F238E27FC236}">
                <a16:creationId xmlns:a16="http://schemas.microsoft.com/office/drawing/2014/main" id="{133C3251-B28B-DE43-811F-BF64CB81C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031" y="9328182"/>
            <a:ext cx="485012" cy="493748"/>
          </a:xfrm>
          <a:custGeom>
            <a:avLst/>
            <a:gdLst>
              <a:gd name="T0" fmla="*/ 442 w 488"/>
              <a:gd name="T1" fmla="*/ 496 h 497"/>
              <a:gd name="T2" fmla="*/ 442 w 488"/>
              <a:gd name="T3" fmla="*/ 496 h 497"/>
              <a:gd name="T4" fmla="*/ 36 w 488"/>
              <a:gd name="T5" fmla="*/ 496 h 497"/>
              <a:gd name="T6" fmla="*/ 0 w 488"/>
              <a:gd name="T7" fmla="*/ 451 h 497"/>
              <a:gd name="T8" fmla="*/ 0 w 488"/>
              <a:gd name="T9" fmla="*/ 45 h 497"/>
              <a:gd name="T10" fmla="*/ 36 w 488"/>
              <a:gd name="T11" fmla="*/ 0 h 497"/>
              <a:gd name="T12" fmla="*/ 442 w 488"/>
              <a:gd name="T13" fmla="*/ 0 h 497"/>
              <a:gd name="T14" fmla="*/ 487 w 488"/>
              <a:gd name="T15" fmla="*/ 45 h 497"/>
              <a:gd name="T16" fmla="*/ 487 w 488"/>
              <a:gd name="T17" fmla="*/ 451 h 497"/>
              <a:gd name="T18" fmla="*/ 442 w 488"/>
              <a:gd name="T19" fmla="*/ 49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8" h="497">
                <a:moveTo>
                  <a:pt x="442" y="496"/>
                </a:moveTo>
                <a:lnTo>
                  <a:pt x="442" y="496"/>
                </a:lnTo>
                <a:cubicBezTo>
                  <a:pt x="36" y="496"/>
                  <a:pt x="36" y="496"/>
                  <a:pt x="36" y="496"/>
                </a:cubicBezTo>
                <a:cubicBezTo>
                  <a:pt x="18" y="496"/>
                  <a:pt x="0" y="468"/>
                  <a:pt x="0" y="45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69" y="0"/>
                  <a:pt x="487" y="18"/>
                  <a:pt x="487" y="45"/>
                </a:cubicBezTo>
                <a:cubicBezTo>
                  <a:pt x="487" y="451"/>
                  <a:pt x="487" y="451"/>
                  <a:pt x="487" y="451"/>
                </a:cubicBezTo>
                <a:cubicBezTo>
                  <a:pt x="487" y="468"/>
                  <a:pt x="469" y="496"/>
                  <a:pt x="442" y="496"/>
                </a:cubicBezTo>
              </a:path>
            </a:pathLst>
          </a:custGeom>
          <a:solidFill>
            <a:srgbClr val="FCD329"/>
          </a:solidFill>
          <a:ln w="9525" cap="flat">
            <a:solidFill>
              <a:srgbClr val="D3AE1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370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upo 139">
            <a:extLst>
              <a:ext uri="{FF2B5EF4-FFF2-40B4-BE49-F238E27FC236}">
                <a16:creationId xmlns:a16="http://schemas.microsoft.com/office/drawing/2014/main" id="{C540EB5D-B6B7-4D4B-A6E4-BDFB6539B4B2}"/>
              </a:ext>
            </a:extLst>
          </p:cNvPr>
          <p:cNvGrpSpPr/>
          <p:nvPr/>
        </p:nvGrpSpPr>
        <p:grpSpPr>
          <a:xfrm>
            <a:off x="2668308" y="745282"/>
            <a:ext cx="19041035" cy="2561450"/>
            <a:chOff x="2668308" y="861425"/>
            <a:chExt cx="19041035" cy="2561450"/>
          </a:xfrm>
        </p:grpSpPr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B248BAF4-5228-EF40-B9E3-F1734CD841F1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42" name="CuadroTexto 141">
              <a:extLst>
                <a:ext uri="{FF2B5EF4-FFF2-40B4-BE49-F238E27FC236}">
                  <a16:creationId xmlns:a16="http://schemas.microsoft.com/office/drawing/2014/main" id="{0D26E2AA-BB18-F148-9D72-9F6AF3D8F7E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43" name="Freeform 270">
            <a:extLst>
              <a:ext uri="{FF2B5EF4-FFF2-40B4-BE49-F238E27FC236}">
                <a16:creationId xmlns:a16="http://schemas.microsoft.com/office/drawing/2014/main" id="{6C8710A1-AAB1-B74F-93C6-D42FA3435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741" y="10203467"/>
            <a:ext cx="1180599" cy="1185940"/>
          </a:xfrm>
          <a:custGeom>
            <a:avLst/>
            <a:gdLst>
              <a:gd name="T0" fmla="*/ 857 w 973"/>
              <a:gd name="T1" fmla="*/ 979 h 980"/>
              <a:gd name="T2" fmla="*/ 857 w 973"/>
              <a:gd name="T3" fmla="*/ 979 h 980"/>
              <a:gd name="T4" fmla="*/ 107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07 w 973"/>
              <a:gd name="T11" fmla="*/ 0 h 980"/>
              <a:gd name="T12" fmla="*/ 857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57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57" y="979"/>
                </a:moveTo>
                <a:lnTo>
                  <a:pt x="857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9"/>
                  <a:pt x="857" y="9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71">
            <a:extLst>
              <a:ext uri="{FF2B5EF4-FFF2-40B4-BE49-F238E27FC236}">
                <a16:creationId xmlns:a16="http://schemas.microsoft.com/office/drawing/2014/main" id="{5DEEE584-A95B-D045-9A5C-72A83B7AB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488" y="10203467"/>
            <a:ext cx="1180596" cy="1185940"/>
          </a:xfrm>
          <a:custGeom>
            <a:avLst/>
            <a:gdLst>
              <a:gd name="T0" fmla="*/ 865 w 973"/>
              <a:gd name="T1" fmla="*/ 979 h 980"/>
              <a:gd name="T2" fmla="*/ 865 w 973"/>
              <a:gd name="T3" fmla="*/ 979 h 980"/>
              <a:gd name="T4" fmla="*/ 115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15 w 973"/>
              <a:gd name="T11" fmla="*/ 0 h 980"/>
              <a:gd name="T12" fmla="*/ 865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65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65" y="979"/>
                </a:moveTo>
                <a:lnTo>
                  <a:pt x="865" y="979"/>
                </a:lnTo>
                <a:cubicBezTo>
                  <a:pt x="115" y="979"/>
                  <a:pt x="115" y="979"/>
                  <a:pt x="115" y="979"/>
                </a:cubicBezTo>
                <a:cubicBezTo>
                  <a:pt x="54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6" y="979"/>
                  <a:pt x="865" y="9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72">
            <a:extLst>
              <a:ext uri="{FF2B5EF4-FFF2-40B4-BE49-F238E27FC236}">
                <a16:creationId xmlns:a16="http://schemas.microsoft.com/office/drawing/2014/main" id="{64308717-CDBF-6E49-AC82-C93A33A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8916" y="10203467"/>
            <a:ext cx="1175256" cy="1185940"/>
          </a:xfrm>
          <a:custGeom>
            <a:avLst/>
            <a:gdLst>
              <a:gd name="T0" fmla="*/ 856 w 972"/>
              <a:gd name="T1" fmla="*/ 979 h 980"/>
              <a:gd name="T2" fmla="*/ 856 w 972"/>
              <a:gd name="T3" fmla="*/ 979 h 980"/>
              <a:gd name="T4" fmla="*/ 107 w 972"/>
              <a:gd name="T5" fmla="*/ 979 h 980"/>
              <a:gd name="T6" fmla="*/ 0 w 972"/>
              <a:gd name="T7" fmla="*/ 865 h 980"/>
              <a:gd name="T8" fmla="*/ 0 w 972"/>
              <a:gd name="T9" fmla="*/ 115 h 980"/>
              <a:gd name="T10" fmla="*/ 107 w 972"/>
              <a:gd name="T11" fmla="*/ 0 h 980"/>
              <a:gd name="T12" fmla="*/ 856 w 972"/>
              <a:gd name="T13" fmla="*/ 0 h 980"/>
              <a:gd name="T14" fmla="*/ 971 w 972"/>
              <a:gd name="T15" fmla="*/ 115 h 980"/>
              <a:gd name="T16" fmla="*/ 971 w 972"/>
              <a:gd name="T17" fmla="*/ 865 h 980"/>
              <a:gd name="T18" fmla="*/ 856 w 972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80">
                <a:moveTo>
                  <a:pt x="856" y="979"/>
                </a:moveTo>
                <a:lnTo>
                  <a:pt x="856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17" y="0"/>
                  <a:pt x="971" y="53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7" y="979"/>
                  <a:pt x="856" y="9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73">
            <a:extLst>
              <a:ext uri="{FF2B5EF4-FFF2-40B4-BE49-F238E27FC236}">
                <a16:creationId xmlns:a16="http://schemas.microsoft.com/office/drawing/2014/main" id="{883AEFCB-6260-BD45-A6E8-DB24DDEA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2663" y="10203467"/>
            <a:ext cx="1180596" cy="1185940"/>
          </a:xfrm>
          <a:custGeom>
            <a:avLst/>
            <a:gdLst>
              <a:gd name="T0" fmla="*/ 865 w 973"/>
              <a:gd name="T1" fmla="*/ 979 h 980"/>
              <a:gd name="T2" fmla="*/ 865 w 973"/>
              <a:gd name="T3" fmla="*/ 979 h 980"/>
              <a:gd name="T4" fmla="*/ 115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15 w 973"/>
              <a:gd name="T11" fmla="*/ 0 h 980"/>
              <a:gd name="T12" fmla="*/ 865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65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65" y="979"/>
                </a:moveTo>
                <a:lnTo>
                  <a:pt x="865" y="979"/>
                </a:lnTo>
                <a:cubicBezTo>
                  <a:pt x="115" y="979"/>
                  <a:pt x="115" y="979"/>
                  <a:pt x="115" y="979"/>
                </a:cubicBezTo>
                <a:cubicBezTo>
                  <a:pt x="54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7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7" y="979"/>
                  <a:pt x="865" y="9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74">
            <a:extLst>
              <a:ext uri="{FF2B5EF4-FFF2-40B4-BE49-F238E27FC236}">
                <a16:creationId xmlns:a16="http://schemas.microsoft.com/office/drawing/2014/main" id="{83956F3D-9693-3844-8B9C-CF0DA8E0D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7090" y="10203467"/>
            <a:ext cx="1180599" cy="1185940"/>
          </a:xfrm>
          <a:custGeom>
            <a:avLst/>
            <a:gdLst>
              <a:gd name="T0" fmla="*/ 858 w 973"/>
              <a:gd name="T1" fmla="*/ 979 h 980"/>
              <a:gd name="T2" fmla="*/ 858 w 973"/>
              <a:gd name="T3" fmla="*/ 979 h 980"/>
              <a:gd name="T4" fmla="*/ 107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07 w 973"/>
              <a:gd name="T11" fmla="*/ 0 h 980"/>
              <a:gd name="T12" fmla="*/ 858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58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58" y="979"/>
                </a:moveTo>
                <a:lnTo>
                  <a:pt x="858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919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9" y="979"/>
                  <a:pt x="858" y="9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77">
            <a:extLst>
              <a:ext uri="{FF2B5EF4-FFF2-40B4-BE49-F238E27FC236}">
                <a16:creationId xmlns:a16="http://schemas.microsoft.com/office/drawing/2014/main" id="{56789541-6362-3044-BDE7-78F27E9F7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1819" y="10534675"/>
            <a:ext cx="587628" cy="352577"/>
          </a:xfrm>
          <a:custGeom>
            <a:avLst/>
            <a:gdLst>
              <a:gd name="T0" fmla="*/ 391 w 483"/>
              <a:gd name="T1" fmla="*/ 291 h 292"/>
              <a:gd name="T2" fmla="*/ 391 w 483"/>
              <a:gd name="T3" fmla="*/ 291 h 292"/>
              <a:gd name="T4" fmla="*/ 184 w 483"/>
              <a:gd name="T5" fmla="*/ 291 h 292"/>
              <a:gd name="T6" fmla="*/ 138 w 483"/>
              <a:gd name="T7" fmla="*/ 253 h 292"/>
              <a:gd name="T8" fmla="*/ 77 w 483"/>
              <a:gd name="T9" fmla="*/ 39 h 292"/>
              <a:gd name="T10" fmla="*/ 23 w 483"/>
              <a:gd name="T11" fmla="*/ 39 h 292"/>
              <a:gd name="T12" fmla="*/ 0 w 483"/>
              <a:gd name="T13" fmla="*/ 23 h 292"/>
              <a:gd name="T14" fmla="*/ 23 w 483"/>
              <a:gd name="T15" fmla="*/ 0 h 292"/>
              <a:gd name="T16" fmla="*/ 92 w 483"/>
              <a:gd name="T17" fmla="*/ 0 h 292"/>
              <a:gd name="T18" fmla="*/ 115 w 483"/>
              <a:gd name="T19" fmla="*/ 16 h 292"/>
              <a:gd name="T20" fmla="*/ 184 w 483"/>
              <a:gd name="T21" fmla="*/ 245 h 292"/>
              <a:gd name="T22" fmla="*/ 184 w 483"/>
              <a:gd name="T23" fmla="*/ 245 h 292"/>
              <a:gd name="T24" fmla="*/ 391 w 483"/>
              <a:gd name="T25" fmla="*/ 245 h 292"/>
              <a:gd name="T26" fmla="*/ 391 w 483"/>
              <a:gd name="T27" fmla="*/ 245 h 292"/>
              <a:gd name="T28" fmla="*/ 429 w 483"/>
              <a:gd name="T29" fmla="*/ 107 h 292"/>
              <a:gd name="T30" fmla="*/ 253 w 483"/>
              <a:gd name="T31" fmla="*/ 107 h 292"/>
              <a:gd name="T32" fmla="*/ 230 w 483"/>
              <a:gd name="T33" fmla="*/ 84 h 292"/>
              <a:gd name="T34" fmla="*/ 253 w 483"/>
              <a:gd name="T35" fmla="*/ 61 h 292"/>
              <a:gd name="T36" fmla="*/ 459 w 483"/>
              <a:gd name="T37" fmla="*/ 61 h 292"/>
              <a:gd name="T38" fmla="*/ 475 w 483"/>
              <a:gd name="T39" fmla="*/ 77 h 292"/>
              <a:gd name="T40" fmla="*/ 482 w 483"/>
              <a:gd name="T41" fmla="*/ 92 h 292"/>
              <a:gd name="T42" fmla="*/ 437 w 483"/>
              <a:gd name="T43" fmla="*/ 253 h 292"/>
              <a:gd name="T44" fmla="*/ 391 w 483"/>
              <a:gd name="T4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3" h="292">
                <a:moveTo>
                  <a:pt x="391" y="291"/>
                </a:moveTo>
                <a:lnTo>
                  <a:pt x="391" y="291"/>
                </a:lnTo>
                <a:cubicBezTo>
                  <a:pt x="184" y="291"/>
                  <a:pt x="184" y="291"/>
                  <a:pt x="184" y="291"/>
                </a:cubicBezTo>
                <a:cubicBezTo>
                  <a:pt x="161" y="291"/>
                  <a:pt x="146" y="276"/>
                  <a:pt x="138" y="253"/>
                </a:cubicBezTo>
                <a:cubicBezTo>
                  <a:pt x="77" y="39"/>
                  <a:pt x="77" y="39"/>
                  <a:pt x="77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16" y="39"/>
                  <a:pt x="0" y="31"/>
                  <a:pt x="0" y="23"/>
                </a:cubicBezTo>
                <a:cubicBezTo>
                  <a:pt x="0" y="8"/>
                  <a:pt x="16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8" y="0"/>
                  <a:pt x="115" y="0"/>
                  <a:pt x="115" y="16"/>
                </a:cubicBezTo>
                <a:cubicBezTo>
                  <a:pt x="184" y="245"/>
                  <a:pt x="184" y="245"/>
                  <a:pt x="184" y="245"/>
                </a:cubicBezTo>
                <a:lnTo>
                  <a:pt x="184" y="245"/>
                </a:lnTo>
                <a:cubicBezTo>
                  <a:pt x="391" y="245"/>
                  <a:pt x="391" y="245"/>
                  <a:pt x="391" y="245"/>
                </a:cubicBezTo>
                <a:lnTo>
                  <a:pt x="391" y="245"/>
                </a:lnTo>
                <a:cubicBezTo>
                  <a:pt x="429" y="107"/>
                  <a:pt x="429" y="107"/>
                  <a:pt x="429" y="107"/>
                </a:cubicBezTo>
                <a:cubicBezTo>
                  <a:pt x="253" y="107"/>
                  <a:pt x="253" y="107"/>
                  <a:pt x="253" y="107"/>
                </a:cubicBezTo>
                <a:cubicBezTo>
                  <a:pt x="245" y="107"/>
                  <a:pt x="230" y="100"/>
                  <a:pt x="230" y="84"/>
                </a:cubicBezTo>
                <a:cubicBezTo>
                  <a:pt x="230" y="77"/>
                  <a:pt x="245" y="61"/>
                  <a:pt x="253" y="61"/>
                </a:cubicBezTo>
                <a:cubicBezTo>
                  <a:pt x="459" y="61"/>
                  <a:pt x="459" y="61"/>
                  <a:pt x="459" y="61"/>
                </a:cubicBezTo>
                <a:cubicBezTo>
                  <a:pt x="467" y="61"/>
                  <a:pt x="475" y="69"/>
                  <a:pt x="475" y="77"/>
                </a:cubicBezTo>
                <a:cubicBezTo>
                  <a:pt x="482" y="77"/>
                  <a:pt x="482" y="84"/>
                  <a:pt x="482" y="92"/>
                </a:cubicBezTo>
                <a:cubicBezTo>
                  <a:pt x="437" y="253"/>
                  <a:pt x="437" y="253"/>
                  <a:pt x="437" y="253"/>
                </a:cubicBezTo>
                <a:cubicBezTo>
                  <a:pt x="437" y="276"/>
                  <a:pt x="414" y="291"/>
                  <a:pt x="391" y="2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78">
            <a:extLst>
              <a:ext uri="{FF2B5EF4-FFF2-40B4-BE49-F238E27FC236}">
                <a16:creationId xmlns:a16="http://schemas.microsoft.com/office/drawing/2014/main" id="{EB46BFD2-C48E-064C-A750-DF6858E14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0712" y="10946013"/>
            <a:ext cx="112182" cy="11218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79">
            <a:extLst>
              <a:ext uri="{FF2B5EF4-FFF2-40B4-BE49-F238E27FC236}">
                <a16:creationId xmlns:a16="http://schemas.microsoft.com/office/drawing/2014/main" id="{D9D9B192-4E54-2A43-9B0F-1BD0934E6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5209" y="10946013"/>
            <a:ext cx="112185" cy="112185"/>
          </a:xfrm>
          <a:custGeom>
            <a:avLst/>
            <a:gdLst>
              <a:gd name="T0" fmla="*/ 0 w 92"/>
              <a:gd name="T1" fmla="*/ 46 h 93"/>
              <a:gd name="T2" fmla="*/ 0 w 92"/>
              <a:gd name="T3" fmla="*/ 46 h 93"/>
              <a:gd name="T4" fmla="*/ 46 w 92"/>
              <a:gd name="T5" fmla="*/ 0 h 93"/>
              <a:gd name="T6" fmla="*/ 91 w 92"/>
              <a:gd name="T7" fmla="*/ 46 h 93"/>
              <a:gd name="T8" fmla="*/ 46 w 92"/>
              <a:gd name="T9" fmla="*/ 92 h 93"/>
              <a:gd name="T10" fmla="*/ 0 w 92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3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23" y="0"/>
                  <a:pt x="46" y="0"/>
                </a:cubicBezTo>
                <a:cubicBezTo>
                  <a:pt x="69" y="0"/>
                  <a:pt x="91" y="23"/>
                  <a:pt x="91" y="46"/>
                </a:cubicBezTo>
                <a:cubicBezTo>
                  <a:pt x="91" y="69"/>
                  <a:pt x="69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86">
            <a:extLst>
              <a:ext uri="{FF2B5EF4-FFF2-40B4-BE49-F238E27FC236}">
                <a16:creationId xmlns:a16="http://schemas.microsoft.com/office/drawing/2014/main" id="{D9A2B73D-8D8A-D54E-9A27-FAE9C5FA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9640" y="10796435"/>
            <a:ext cx="160262" cy="160262"/>
          </a:xfrm>
          <a:custGeom>
            <a:avLst/>
            <a:gdLst>
              <a:gd name="T0" fmla="*/ 91 w 131"/>
              <a:gd name="T1" fmla="*/ 131 h 132"/>
              <a:gd name="T2" fmla="*/ 91 w 131"/>
              <a:gd name="T3" fmla="*/ 131 h 132"/>
              <a:gd name="T4" fmla="*/ 30 w 131"/>
              <a:gd name="T5" fmla="*/ 131 h 132"/>
              <a:gd name="T6" fmla="*/ 0 w 131"/>
              <a:gd name="T7" fmla="*/ 92 h 132"/>
              <a:gd name="T8" fmla="*/ 0 w 131"/>
              <a:gd name="T9" fmla="*/ 39 h 132"/>
              <a:gd name="T10" fmla="*/ 30 w 131"/>
              <a:gd name="T11" fmla="*/ 0 h 132"/>
              <a:gd name="T12" fmla="*/ 91 w 131"/>
              <a:gd name="T13" fmla="*/ 0 h 132"/>
              <a:gd name="T14" fmla="*/ 130 w 131"/>
              <a:gd name="T15" fmla="*/ 39 h 132"/>
              <a:gd name="T16" fmla="*/ 130 w 131"/>
              <a:gd name="T17" fmla="*/ 92 h 132"/>
              <a:gd name="T18" fmla="*/ 91 w 131"/>
              <a:gd name="T19" fmla="*/ 131 h 132"/>
              <a:gd name="T20" fmla="*/ 91 w 131"/>
              <a:gd name="T21" fmla="*/ 39 h 132"/>
              <a:gd name="T22" fmla="*/ 91 w 131"/>
              <a:gd name="T23" fmla="*/ 39 h 132"/>
              <a:gd name="T24" fmla="*/ 30 w 131"/>
              <a:gd name="T25" fmla="*/ 39 h 132"/>
              <a:gd name="T26" fmla="*/ 30 w 131"/>
              <a:gd name="T27" fmla="*/ 92 h 132"/>
              <a:gd name="T28" fmla="*/ 91 w 131"/>
              <a:gd name="T29" fmla="*/ 92 h 132"/>
              <a:gd name="T30" fmla="*/ 91 w 131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2">
                <a:moveTo>
                  <a:pt x="91" y="131"/>
                </a:moveTo>
                <a:lnTo>
                  <a:pt x="91" y="131"/>
                </a:lnTo>
                <a:cubicBezTo>
                  <a:pt x="30" y="131"/>
                  <a:pt x="30" y="131"/>
                  <a:pt x="30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0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14" y="0"/>
                  <a:pt x="130" y="16"/>
                  <a:pt x="130" y="39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0" y="115"/>
                  <a:pt x="114" y="131"/>
                  <a:pt x="91" y="131"/>
                </a:cubicBezTo>
                <a:lnTo>
                  <a:pt x="91" y="39"/>
                </a:lnTo>
                <a:lnTo>
                  <a:pt x="91" y="39"/>
                </a:lnTo>
                <a:cubicBezTo>
                  <a:pt x="30" y="39"/>
                  <a:pt x="30" y="39"/>
                  <a:pt x="30" y="39"/>
                </a:cubicBezTo>
                <a:cubicBezTo>
                  <a:pt x="30" y="92"/>
                  <a:pt x="30" y="92"/>
                  <a:pt x="30" y="92"/>
                </a:cubicBezTo>
                <a:cubicBezTo>
                  <a:pt x="91" y="92"/>
                  <a:pt x="91" y="92"/>
                  <a:pt x="91" y="92"/>
                </a:cubicBezTo>
                <a:lnTo>
                  <a:pt x="91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87">
            <a:extLst>
              <a:ext uri="{FF2B5EF4-FFF2-40B4-BE49-F238E27FC236}">
                <a16:creationId xmlns:a16="http://schemas.microsoft.com/office/drawing/2014/main" id="{43BC6545-480D-AE40-BCA1-0700523D4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9538" y="10604120"/>
            <a:ext cx="630364" cy="502155"/>
          </a:xfrm>
          <a:custGeom>
            <a:avLst/>
            <a:gdLst>
              <a:gd name="T0" fmla="*/ 436 w 522"/>
              <a:gd name="T1" fmla="*/ 413 h 414"/>
              <a:gd name="T2" fmla="*/ 436 w 522"/>
              <a:gd name="T3" fmla="*/ 413 h 414"/>
              <a:gd name="T4" fmla="*/ 85 w 522"/>
              <a:gd name="T5" fmla="*/ 413 h 414"/>
              <a:gd name="T6" fmla="*/ 0 w 522"/>
              <a:gd name="T7" fmla="*/ 329 h 414"/>
              <a:gd name="T8" fmla="*/ 0 w 522"/>
              <a:gd name="T9" fmla="*/ 0 h 414"/>
              <a:gd name="T10" fmla="*/ 46 w 522"/>
              <a:gd name="T11" fmla="*/ 0 h 414"/>
              <a:gd name="T12" fmla="*/ 46 w 522"/>
              <a:gd name="T13" fmla="*/ 329 h 414"/>
              <a:gd name="T14" fmla="*/ 85 w 522"/>
              <a:gd name="T15" fmla="*/ 367 h 414"/>
              <a:gd name="T16" fmla="*/ 436 w 522"/>
              <a:gd name="T17" fmla="*/ 367 h 414"/>
              <a:gd name="T18" fmla="*/ 475 w 522"/>
              <a:gd name="T19" fmla="*/ 329 h 414"/>
              <a:gd name="T20" fmla="*/ 475 w 522"/>
              <a:gd name="T21" fmla="*/ 122 h 414"/>
              <a:gd name="T22" fmla="*/ 436 w 522"/>
              <a:gd name="T23" fmla="*/ 76 h 414"/>
              <a:gd name="T24" fmla="*/ 85 w 522"/>
              <a:gd name="T25" fmla="*/ 76 h 414"/>
              <a:gd name="T26" fmla="*/ 85 w 522"/>
              <a:gd name="T27" fmla="*/ 30 h 414"/>
              <a:gd name="T28" fmla="*/ 436 w 522"/>
              <a:gd name="T29" fmla="*/ 30 h 414"/>
              <a:gd name="T30" fmla="*/ 521 w 522"/>
              <a:gd name="T31" fmla="*/ 122 h 414"/>
              <a:gd name="T32" fmla="*/ 521 w 522"/>
              <a:gd name="T33" fmla="*/ 329 h 414"/>
              <a:gd name="T34" fmla="*/ 436 w 522"/>
              <a:gd name="T3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2" h="414">
                <a:moveTo>
                  <a:pt x="436" y="413"/>
                </a:moveTo>
                <a:lnTo>
                  <a:pt x="436" y="413"/>
                </a:lnTo>
                <a:cubicBezTo>
                  <a:pt x="85" y="413"/>
                  <a:pt x="85" y="413"/>
                  <a:pt x="85" y="413"/>
                </a:cubicBezTo>
                <a:cubicBezTo>
                  <a:pt x="39" y="413"/>
                  <a:pt x="0" y="375"/>
                  <a:pt x="0" y="329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29"/>
                  <a:pt x="46" y="329"/>
                  <a:pt x="46" y="329"/>
                </a:cubicBezTo>
                <a:cubicBezTo>
                  <a:pt x="46" y="352"/>
                  <a:pt x="62" y="367"/>
                  <a:pt x="85" y="367"/>
                </a:cubicBezTo>
                <a:cubicBezTo>
                  <a:pt x="436" y="367"/>
                  <a:pt x="436" y="367"/>
                  <a:pt x="436" y="367"/>
                </a:cubicBezTo>
                <a:cubicBezTo>
                  <a:pt x="459" y="367"/>
                  <a:pt x="475" y="352"/>
                  <a:pt x="475" y="329"/>
                </a:cubicBezTo>
                <a:cubicBezTo>
                  <a:pt x="475" y="122"/>
                  <a:pt x="475" y="122"/>
                  <a:pt x="475" y="122"/>
                </a:cubicBezTo>
                <a:cubicBezTo>
                  <a:pt x="475" y="99"/>
                  <a:pt x="459" y="76"/>
                  <a:pt x="436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85" y="30"/>
                  <a:pt x="85" y="30"/>
                  <a:pt x="85" y="30"/>
                </a:cubicBezTo>
                <a:cubicBezTo>
                  <a:pt x="436" y="30"/>
                  <a:pt x="436" y="30"/>
                  <a:pt x="436" y="30"/>
                </a:cubicBezTo>
                <a:cubicBezTo>
                  <a:pt x="490" y="30"/>
                  <a:pt x="521" y="69"/>
                  <a:pt x="521" y="122"/>
                </a:cubicBezTo>
                <a:cubicBezTo>
                  <a:pt x="521" y="329"/>
                  <a:pt x="521" y="329"/>
                  <a:pt x="521" y="329"/>
                </a:cubicBezTo>
                <a:cubicBezTo>
                  <a:pt x="521" y="375"/>
                  <a:pt x="490" y="413"/>
                  <a:pt x="4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88">
            <a:extLst>
              <a:ext uri="{FF2B5EF4-FFF2-40B4-BE49-F238E27FC236}">
                <a16:creationId xmlns:a16="http://schemas.microsoft.com/office/drawing/2014/main" id="{ACBB769A-DA9D-DB44-A5A9-AD8773460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853" y="10491939"/>
            <a:ext cx="587628" cy="202999"/>
          </a:xfrm>
          <a:custGeom>
            <a:avLst/>
            <a:gdLst>
              <a:gd name="T0" fmla="*/ 99 w 483"/>
              <a:gd name="T1" fmla="*/ 168 h 169"/>
              <a:gd name="T2" fmla="*/ 99 w 483"/>
              <a:gd name="T3" fmla="*/ 168 h 169"/>
              <a:gd name="T4" fmla="*/ 7 w 483"/>
              <a:gd name="T5" fmla="*/ 77 h 169"/>
              <a:gd name="T6" fmla="*/ 99 w 483"/>
              <a:gd name="T7" fmla="*/ 0 h 169"/>
              <a:gd name="T8" fmla="*/ 405 w 483"/>
              <a:gd name="T9" fmla="*/ 0 h 169"/>
              <a:gd name="T10" fmla="*/ 482 w 483"/>
              <a:gd name="T11" fmla="*/ 69 h 169"/>
              <a:gd name="T12" fmla="*/ 482 w 483"/>
              <a:gd name="T13" fmla="*/ 84 h 169"/>
              <a:gd name="T14" fmla="*/ 459 w 483"/>
              <a:gd name="T15" fmla="*/ 107 h 169"/>
              <a:gd name="T16" fmla="*/ 436 w 483"/>
              <a:gd name="T17" fmla="*/ 84 h 169"/>
              <a:gd name="T18" fmla="*/ 436 w 483"/>
              <a:gd name="T19" fmla="*/ 69 h 169"/>
              <a:gd name="T20" fmla="*/ 405 w 483"/>
              <a:gd name="T21" fmla="*/ 46 h 169"/>
              <a:gd name="T22" fmla="*/ 99 w 483"/>
              <a:gd name="T23" fmla="*/ 46 h 169"/>
              <a:gd name="T24" fmla="*/ 53 w 483"/>
              <a:gd name="T25" fmla="*/ 77 h 169"/>
              <a:gd name="T26" fmla="*/ 99 w 483"/>
              <a:gd name="T27" fmla="*/ 122 h 169"/>
              <a:gd name="T28" fmla="*/ 99 w 483"/>
              <a:gd name="T2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3" h="169">
                <a:moveTo>
                  <a:pt x="99" y="168"/>
                </a:moveTo>
                <a:lnTo>
                  <a:pt x="99" y="168"/>
                </a:lnTo>
                <a:cubicBezTo>
                  <a:pt x="46" y="168"/>
                  <a:pt x="0" y="122"/>
                  <a:pt x="7" y="77"/>
                </a:cubicBezTo>
                <a:cubicBezTo>
                  <a:pt x="15" y="31"/>
                  <a:pt x="53" y="0"/>
                  <a:pt x="99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51" y="0"/>
                  <a:pt x="482" y="31"/>
                  <a:pt x="482" y="69"/>
                </a:cubicBezTo>
                <a:cubicBezTo>
                  <a:pt x="482" y="84"/>
                  <a:pt x="482" y="84"/>
                  <a:pt x="482" y="84"/>
                </a:cubicBezTo>
                <a:cubicBezTo>
                  <a:pt x="482" y="99"/>
                  <a:pt x="474" y="107"/>
                  <a:pt x="459" y="107"/>
                </a:cubicBezTo>
                <a:cubicBezTo>
                  <a:pt x="443" y="107"/>
                  <a:pt x="436" y="99"/>
                  <a:pt x="436" y="84"/>
                </a:cubicBezTo>
                <a:cubicBezTo>
                  <a:pt x="436" y="69"/>
                  <a:pt x="436" y="69"/>
                  <a:pt x="436" y="69"/>
                </a:cubicBezTo>
                <a:cubicBezTo>
                  <a:pt x="436" y="54"/>
                  <a:pt x="421" y="46"/>
                  <a:pt x="405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54"/>
                  <a:pt x="53" y="77"/>
                </a:cubicBezTo>
                <a:cubicBezTo>
                  <a:pt x="46" y="99"/>
                  <a:pt x="69" y="122"/>
                  <a:pt x="99" y="122"/>
                </a:cubicBezTo>
                <a:lnTo>
                  <a:pt x="99" y="1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89">
            <a:extLst>
              <a:ext uri="{FF2B5EF4-FFF2-40B4-BE49-F238E27FC236}">
                <a16:creationId xmlns:a16="http://schemas.microsoft.com/office/drawing/2014/main" id="{6E8C37C7-BEA1-404F-9964-96FD6A715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845" y="10529331"/>
            <a:ext cx="641049" cy="614340"/>
          </a:xfrm>
          <a:custGeom>
            <a:avLst/>
            <a:gdLst>
              <a:gd name="T0" fmla="*/ 451 w 529"/>
              <a:gd name="T1" fmla="*/ 505 h 506"/>
              <a:gd name="T2" fmla="*/ 451 w 529"/>
              <a:gd name="T3" fmla="*/ 505 h 506"/>
              <a:gd name="T4" fmla="*/ 69 w 529"/>
              <a:gd name="T5" fmla="*/ 505 h 506"/>
              <a:gd name="T6" fmla="*/ 0 w 529"/>
              <a:gd name="T7" fmla="*/ 436 h 506"/>
              <a:gd name="T8" fmla="*/ 0 w 529"/>
              <a:gd name="T9" fmla="*/ 76 h 506"/>
              <a:gd name="T10" fmla="*/ 69 w 529"/>
              <a:gd name="T11" fmla="*/ 0 h 506"/>
              <a:gd name="T12" fmla="*/ 107 w 529"/>
              <a:gd name="T13" fmla="*/ 0 h 506"/>
              <a:gd name="T14" fmla="*/ 107 w 529"/>
              <a:gd name="T15" fmla="*/ 46 h 506"/>
              <a:gd name="T16" fmla="*/ 69 w 529"/>
              <a:gd name="T17" fmla="*/ 46 h 506"/>
              <a:gd name="T18" fmla="*/ 46 w 529"/>
              <a:gd name="T19" fmla="*/ 76 h 506"/>
              <a:gd name="T20" fmla="*/ 46 w 529"/>
              <a:gd name="T21" fmla="*/ 436 h 506"/>
              <a:gd name="T22" fmla="*/ 69 w 529"/>
              <a:gd name="T23" fmla="*/ 459 h 506"/>
              <a:gd name="T24" fmla="*/ 451 w 529"/>
              <a:gd name="T25" fmla="*/ 459 h 506"/>
              <a:gd name="T26" fmla="*/ 482 w 529"/>
              <a:gd name="T27" fmla="*/ 436 h 506"/>
              <a:gd name="T28" fmla="*/ 482 w 529"/>
              <a:gd name="T29" fmla="*/ 76 h 506"/>
              <a:gd name="T30" fmla="*/ 451 w 529"/>
              <a:gd name="T31" fmla="*/ 46 h 506"/>
              <a:gd name="T32" fmla="*/ 413 w 529"/>
              <a:gd name="T33" fmla="*/ 46 h 506"/>
              <a:gd name="T34" fmla="*/ 413 w 529"/>
              <a:gd name="T35" fmla="*/ 0 h 506"/>
              <a:gd name="T36" fmla="*/ 451 w 529"/>
              <a:gd name="T37" fmla="*/ 0 h 506"/>
              <a:gd name="T38" fmla="*/ 528 w 529"/>
              <a:gd name="T39" fmla="*/ 76 h 506"/>
              <a:gd name="T40" fmla="*/ 528 w 529"/>
              <a:gd name="T41" fmla="*/ 436 h 506"/>
              <a:gd name="T42" fmla="*/ 451 w 529"/>
              <a:gd name="T43" fmla="*/ 50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9" h="506">
                <a:moveTo>
                  <a:pt x="451" y="505"/>
                </a:moveTo>
                <a:lnTo>
                  <a:pt x="451" y="505"/>
                </a:lnTo>
                <a:cubicBezTo>
                  <a:pt x="69" y="505"/>
                  <a:pt x="69" y="505"/>
                  <a:pt x="69" y="505"/>
                </a:cubicBezTo>
                <a:cubicBezTo>
                  <a:pt x="31" y="505"/>
                  <a:pt x="0" y="474"/>
                  <a:pt x="0" y="43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8"/>
                  <a:pt x="31" y="0"/>
                  <a:pt x="69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53" y="46"/>
                  <a:pt x="46" y="61"/>
                  <a:pt x="46" y="76"/>
                </a:cubicBezTo>
                <a:cubicBezTo>
                  <a:pt x="46" y="436"/>
                  <a:pt x="46" y="436"/>
                  <a:pt x="46" y="436"/>
                </a:cubicBezTo>
                <a:cubicBezTo>
                  <a:pt x="46" y="451"/>
                  <a:pt x="53" y="459"/>
                  <a:pt x="69" y="459"/>
                </a:cubicBezTo>
                <a:cubicBezTo>
                  <a:pt x="451" y="459"/>
                  <a:pt x="451" y="459"/>
                  <a:pt x="451" y="459"/>
                </a:cubicBezTo>
                <a:cubicBezTo>
                  <a:pt x="467" y="459"/>
                  <a:pt x="482" y="451"/>
                  <a:pt x="482" y="436"/>
                </a:cubicBezTo>
                <a:cubicBezTo>
                  <a:pt x="482" y="76"/>
                  <a:pt x="482" y="76"/>
                  <a:pt x="482" y="76"/>
                </a:cubicBezTo>
                <a:cubicBezTo>
                  <a:pt x="482" y="61"/>
                  <a:pt x="467" y="46"/>
                  <a:pt x="451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0"/>
                  <a:pt x="413" y="0"/>
                  <a:pt x="41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90" y="0"/>
                  <a:pt x="528" y="38"/>
                  <a:pt x="528" y="76"/>
                </a:cubicBezTo>
                <a:cubicBezTo>
                  <a:pt x="528" y="436"/>
                  <a:pt x="528" y="436"/>
                  <a:pt x="528" y="436"/>
                </a:cubicBezTo>
                <a:cubicBezTo>
                  <a:pt x="528" y="474"/>
                  <a:pt x="490" y="505"/>
                  <a:pt x="451" y="5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90">
            <a:extLst>
              <a:ext uri="{FF2B5EF4-FFF2-40B4-BE49-F238E27FC236}">
                <a16:creationId xmlns:a16="http://schemas.microsoft.com/office/drawing/2014/main" id="{C389C54A-9420-664A-B915-BBC9D910F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135" y="10443858"/>
            <a:ext cx="277788" cy="58764"/>
          </a:xfrm>
          <a:custGeom>
            <a:avLst/>
            <a:gdLst>
              <a:gd name="T0" fmla="*/ 230 w 231"/>
              <a:gd name="T1" fmla="*/ 46 h 47"/>
              <a:gd name="T2" fmla="*/ 0 w 231"/>
              <a:gd name="T3" fmla="*/ 46 h 47"/>
              <a:gd name="T4" fmla="*/ 0 w 231"/>
              <a:gd name="T5" fmla="*/ 0 h 47"/>
              <a:gd name="T6" fmla="*/ 230 w 231"/>
              <a:gd name="T7" fmla="*/ 0 h 47"/>
              <a:gd name="T8" fmla="*/ 230 w 231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47">
                <a:moveTo>
                  <a:pt x="230" y="46"/>
                </a:moveTo>
                <a:lnTo>
                  <a:pt x="0" y="46"/>
                </a:lnTo>
                <a:lnTo>
                  <a:pt x="0" y="0"/>
                </a:lnTo>
                <a:lnTo>
                  <a:pt x="230" y="0"/>
                </a:lnTo>
                <a:lnTo>
                  <a:pt x="230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91">
            <a:extLst>
              <a:ext uri="{FF2B5EF4-FFF2-40B4-BE49-F238E27FC236}">
                <a16:creationId xmlns:a16="http://schemas.microsoft.com/office/drawing/2014/main" id="{05AA4BE7-0645-E444-A38A-D55DDA83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422" y="10443858"/>
            <a:ext cx="176290" cy="149578"/>
          </a:xfrm>
          <a:custGeom>
            <a:avLst/>
            <a:gdLst>
              <a:gd name="T0" fmla="*/ 30 w 146"/>
              <a:gd name="T1" fmla="*/ 115 h 123"/>
              <a:gd name="T2" fmla="*/ 30 w 146"/>
              <a:gd name="T3" fmla="*/ 115 h 123"/>
              <a:gd name="T4" fmla="*/ 0 w 146"/>
              <a:gd name="T5" fmla="*/ 76 h 123"/>
              <a:gd name="T6" fmla="*/ 68 w 146"/>
              <a:gd name="T7" fmla="*/ 7 h 123"/>
              <a:gd name="T8" fmla="*/ 91 w 146"/>
              <a:gd name="T9" fmla="*/ 0 h 123"/>
              <a:gd name="T10" fmla="*/ 107 w 146"/>
              <a:gd name="T11" fmla="*/ 15 h 123"/>
              <a:gd name="T12" fmla="*/ 145 w 146"/>
              <a:gd name="T13" fmla="*/ 84 h 123"/>
              <a:gd name="T14" fmla="*/ 130 w 146"/>
              <a:gd name="T15" fmla="*/ 115 h 123"/>
              <a:gd name="T16" fmla="*/ 99 w 146"/>
              <a:gd name="T17" fmla="*/ 107 h 123"/>
              <a:gd name="T18" fmla="*/ 84 w 146"/>
              <a:gd name="T19" fmla="*/ 61 h 123"/>
              <a:gd name="T20" fmla="*/ 30 w 146"/>
              <a:gd name="T21" fmla="*/ 115 h 123"/>
              <a:gd name="T22" fmla="*/ 99 w 146"/>
              <a:gd name="T23" fmla="*/ 38 h 123"/>
              <a:gd name="T24" fmla="*/ 99 w 146"/>
              <a:gd name="T25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" h="123">
                <a:moveTo>
                  <a:pt x="30" y="115"/>
                </a:moveTo>
                <a:lnTo>
                  <a:pt x="30" y="115"/>
                </a:lnTo>
                <a:cubicBezTo>
                  <a:pt x="0" y="76"/>
                  <a:pt x="0" y="76"/>
                  <a:pt x="0" y="76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0"/>
                  <a:pt x="84" y="0"/>
                  <a:pt x="91" y="0"/>
                </a:cubicBezTo>
                <a:cubicBezTo>
                  <a:pt x="99" y="0"/>
                  <a:pt x="107" y="7"/>
                  <a:pt x="107" y="15"/>
                </a:cubicBezTo>
                <a:cubicBezTo>
                  <a:pt x="145" y="84"/>
                  <a:pt x="145" y="84"/>
                  <a:pt x="145" y="84"/>
                </a:cubicBezTo>
                <a:cubicBezTo>
                  <a:pt x="145" y="99"/>
                  <a:pt x="145" y="115"/>
                  <a:pt x="130" y="115"/>
                </a:cubicBezTo>
                <a:cubicBezTo>
                  <a:pt x="122" y="122"/>
                  <a:pt x="107" y="115"/>
                  <a:pt x="99" y="107"/>
                </a:cubicBezTo>
                <a:cubicBezTo>
                  <a:pt x="84" y="61"/>
                  <a:pt x="84" y="61"/>
                  <a:pt x="84" y="61"/>
                </a:cubicBezTo>
                <a:lnTo>
                  <a:pt x="30" y="115"/>
                </a:lnTo>
                <a:close/>
                <a:moveTo>
                  <a:pt x="99" y="38"/>
                </a:moveTo>
                <a:lnTo>
                  <a:pt x="99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92">
            <a:extLst>
              <a:ext uri="{FF2B5EF4-FFF2-40B4-BE49-F238E27FC236}">
                <a16:creationId xmlns:a16="http://schemas.microsoft.com/office/drawing/2014/main" id="{14AF4BAF-BD0F-AC4E-A62D-5FF7890D6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633" y="10529331"/>
            <a:ext cx="251079" cy="176290"/>
          </a:xfrm>
          <a:custGeom>
            <a:avLst/>
            <a:gdLst>
              <a:gd name="T0" fmla="*/ 85 w 208"/>
              <a:gd name="T1" fmla="*/ 145 h 146"/>
              <a:gd name="T2" fmla="*/ 85 w 208"/>
              <a:gd name="T3" fmla="*/ 145 h 146"/>
              <a:gd name="T4" fmla="*/ 85 w 208"/>
              <a:gd name="T5" fmla="*/ 145 h 146"/>
              <a:gd name="T6" fmla="*/ 54 w 208"/>
              <a:gd name="T7" fmla="*/ 137 h 146"/>
              <a:gd name="T8" fmla="*/ 0 w 208"/>
              <a:gd name="T9" fmla="*/ 68 h 146"/>
              <a:gd name="T10" fmla="*/ 62 w 208"/>
              <a:gd name="T11" fmla="*/ 7 h 146"/>
              <a:gd name="T12" fmla="*/ 92 w 208"/>
              <a:gd name="T13" fmla="*/ 46 h 146"/>
              <a:gd name="T14" fmla="*/ 62 w 208"/>
              <a:gd name="T15" fmla="*/ 68 h 146"/>
              <a:gd name="T16" fmla="*/ 85 w 208"/>
              <a:gd name="T17" fmla="*/ 99 h 146"/>
              <a:gd name="T18" fmla="*/ 169 w 208"/>
              <a:gd name="T19" fmla="*/ 15 h 146"/>
              <a:gd name="T20" fmla="*/ 200 w 208"/>
              <a:gd name="T21" fmla="*/ 7 h 146"/>
              <a:gd name="T22" fmla="*/ 200 w 208"/>
              <a:gd name="T23" fmla="*/ 46 h 146"/>
              <a:gd name="T24" fmla="*/ 115 w 208"/>
              <a:gd name="T25" fmla="*/ 137 h 146"/>
              <a:gd name="T26" fmla="*/ 85 w 208"/>
              <a:gd name="T2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46">
                <a:moveTo>
                  <a:pt x="85" y="145"/>
                </a:moveTo>
                <a:lnTo>
                  <a:pt x="85" y="145"/>
                </a:lnTo>
                <a:lnTo>
                  <a:pt x="85" y="145"/>
                </a:lnTo>
                <a:cubicBezTo>
                  <a:pt x="77" y="145"/>
                  <a:pt x="62" y="145"/>
                  <a:pt x="54" y="137"/>
                </a:cubicBezTo>
                <a:cubicBezTo>
                  <a:pt x="0" y="68"/>
                  <a:pt x="0" y="68"/>
                  <a:pt x="0" y="68"/>
                </a:cubicBezTo>
                <a:cubicBezTo>
                  <a:pt x="62" y="7"/>
                  <a:pt x="62" y="7"/>
                  <a:pt x="62" y="7"/>
                </a:cubicBezTo>
                <a:cubicBezTo>
                  <a:pt x="92" y="46"/>
                  <a:pt x="92" y="46"/>
                  <a:pt x="92" y="46"/>
                </a:cubicBezTo>
                <a:cubicBezTo>
                  <a:pt x="62" y="68"/>
                  <a:pt x="62" y="68"/>
                  <a:pt x="62" y="68"/>
                </a:cubicBezTo>
                <a:cubicBezTo>
                  <a:pt x="85" y="99"/>
                  <a:pt x="85" y="99"/>
                  <a:pt x="85" y="9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76" y="0"/>
                  <a:pt x="192" y="0"/>
                  <a:pt x="200" y="7"/>
                </a:cubicBezTo>
                <a:cubicBezTo>
                  <a:pt x="207" y="23"/>
                  <a:pt x="207" y="30"/>
                  <a:pt x="200" y="46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108" y="145"/>
                  <a:pt x="100" y="145"/>
                  <a:pt x="85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93">
            <a:extLst>
              <a:ext uri="{FF2B5EF4-FFF2-40B4-BE49-F238E27FC236}">
                <a16:creationId xmlns:a16="http://schemas.microsoft.com/office/drawing/2014/main" id="{66367A7A-ABF8-5549-8215-9E855285F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346" y="10443858"/>
            <a:ext cx="186971" cy="149578"/>
          </a:xfrm>
          <a:custGeom>
            <a:avLst/>
            <a:gdLst>
              <a:gd name="T0" fmla="*/ 115 w 154"/>
              <a:gd name="T1" fmla="*/ 115 h 123"/>
              <a:gd name="T2" fmla="*/ 115 w 154"/>
              <a:gd name="T3" fmla="*/ 115 h 123"/>
              <a:gd name="T4" fmla="*/ 153 w 154"/>
              <a:gd name="T5" fmla="*/ 76 h 123"/>
              <a:gd name="T6" fmla="*/ 77 w 154"/>
              <a:gd name="T7" fmla="*/ 7 h 123"/>
              <a:gd name="T8" fmla="*/ 61 w 154"/>
              <a:gd name="T9" fmla="*/ 0 h 123"/>
              <a:gd name="T10" fmla="*/ 38 w 154"/>
              <a:gd name="T11" fmla="*/ 15 h 123"/>
              <a:gd name="T12" fmla="*/ 8 w 154"/>
              <a:gd name="T13" fmla="*/ 84 h 123"/>
              <a:gd name="T14" fmla="*/ 15 w 154"/>
              <a:gd name="T15" fmla="*/ 115 h 123"/>
              <a:gd name="T16" fmla="*/ 46 w 154"/>
              <a:gd name="T17" fmla="*/ 107 h 123"/>
              <a:gd name="T18" fmla="*/ 69 w 154"/>
              <a:gd name="T19" fmla="*/ 61 h 123"/>
              <a:gd name="T20" fmla="*/ 115 w 154"/>
              <a:gd name="T21" fmla="*/ 115 h 123"/>
              <a:gd name="T22" fmla="*/ 46 w 154"/>
              <a:gd name="T23" fmla="*/ 38 h 123"/>
              <a:gd name="T24" fmla="*/ 46 w 154"/>
              <a:gd name="T25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23">
                <a:moveTo>
                  <a:pt x="115" y="115"/>
                </a:moveTo>
                <a:lnTo>
                  <a:pt x="115" y="115"/>
                </a:lnTo>
                <a:cubicBezTo>
                  <a:pt x="153" y="76"/>
                  <a:pt x="153" y="76"/>
                  <a:pt x="153" y="76"/>
                </a:cubicBezTo>
                <a:cubicBezTo>
                  <a:pt x="77" y="7"/>
                  <a:pt x="77" y="7"/>
                  <a:pt x="77" y="7"/>
                </a:cubicBezTo>
                <a:cubicBezTo>
                  <a:pt x="77" y="0"/>
                  <a:pt x="69" y="0"/>
                  <a:pt x="61" y="0"/>
                </a:cubicBezTo>
                <a:cubicBezTo>
                  <a:pt x="54" y="0"/>
                  <a:pt x="46" y="7"/>
                  <a:pt x="38" y="15"/>
                </a:cubicBezTo>
                <a:cubicBezTo>
                  <a:pt x="8" y="84"/>
                  <a:pt x="8" y="84"/>
                  <a:pt x="8" y="84"/>
                </a:cubicBezTo>
                <a:cubicBezTo>
                  <a:pt x="0" y="99"/>
                  <a:pt x="8" y="115"/>
                  <a:pt x="15" y="115"/>
                </a:cubicBezTo>
                <a:cubicBezTo>
                  <a:pt x="31" y="122"/>
                  <a:pt x="46" y="115"/>
                  <a:pt x="46" y="107"/>
                </a:cubicBezTo>
                <a:cubicBezTo>
                  <a:pt x="69" y="61"/>
                  <a:pt x="69" y="61"/>
                  <a:pt x="69" y="61"/>
                </a:cubicBezTo>
                <a:lnTo>
                  <a:pt x="115" y="115"/>
                </a:lnTo>
                <a:close/>
                <a:moveTo>
                  <a:pt x="46" y="38"/>
                </a:moveTo>
                <a:lnTo>
                  <a:pt x="4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94">
            <a:extLst>
              <a:ext uri="{FF2B5EF4-FFF2-40B4-BE49-F238E27FC236}">
                <a16:creationId xmlns:a16="http://schemas.microsoft.com/office/drawing/2014/main" id="{17D017B2-E624-F748-A0E7-C9479D57C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346" y="10529331"/>
            <a:ext cx="251076" cy="176290"/>
          </a:xfrm>
          <a:custGeom>
            <a:avLst/>
            <a:gdLst>
              <a:gd name="T0" fmla="*/ 122 w 208"/>
              <a:gd name="T1" fmla="*/ 145 h 146"/>
              <a:gd name="T2" fmla="*/ 122 w 208"/>
              <a:gd name="T3" fmla="*/ 145 h 146"/>
              <a:gd name="T4" fmla="*/ 122 w 208"/>
              <a:gd name="T5" fmla="*/ 145 h 146"/>
              <a:gd name="T6" fmla="*/ 153 w 208"/>
              <a:gd name="T7" fmla="*/ 137 h 146"/>
              <a:gd name="T8" fmla="*/ 207 w 208"/>
              <a:gd name="T9" fmla="*/ 68 h 146"/>
              <a:gd name="T10" fmla="*/ 153 w 208"/>
              <a:gd name="T11" fmla="*/ 7 h 146"/>
              <a:gd name="T12" fmla="*/ 115 w 208"/>
              <a:gd name="T13" fmla="*/ 46 h 146"/>
              <a:gd name="T14" fmla="*/ 145 w 208"/>
              <a:gd name="T15" fmla="*/ 68 h 146"/>
              <a:gd name="T16" fmla="*/ 122 w 208"/>
              <a:gd name="T17" fmla="*/ 99 h 146"/>
              <a:gd name="T18" fmla="*/ 46 w 208"/>
              <a:gd name="T19" fmla="*/ 15 h 146"/>
              <a:gd name="T20" fmla="*/ 15 w 208"/>
              <a:gd name="T21" fmla="*/ 7 h 146"/>
              <a:gd name="T22" fmla="*/ 15 w 208"/>
              <a:gd name="T23" fmla="*/ 46 h 146"/>
              <a:gd name="T24" fmla="*/ 100 w 208"/>
              <a:gd name="T25" fmla="*/ 137 h 146"/>
              <a:gd name="T26" fmla="*/ 122 w 208"/>
              <a:gd name="T2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46">
                <a:moveTo>
                  <a:pt x="122" y="145"/>
                </a:moveTo>
                <a:lnTo>
                  <a:pt x="122" y="145"/>
                </a:lnTo>
                <a:lnTo>
                  <a:pt x="122" y="145"/>
                </a:lnTo>
                <a:cubicBezTo>
                  <a:pt x="138" y="145"/>
                  <a:pt x="145" y="145"/>
                  <a:pt x="153" y="137"/>
                </a:cubicBezTo>
                <a:cubicBezTo>
                  <a:pt x="207" y="68"/>
                  <a:pt x="207" y="68"/>
                  <a:pt x="207" y="68"/>
                </a:cubicBezTo>
                <a:cubicBezTo>
                  <a:pt x="153" y="7"/>
                  <a:pt x="153" y="7"/>
                  <a:pt x="153" y="7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46" y="15"/>
                  <a:pt x="46" y="15"/>
                  <a:pt x="46" y="15"/>
                </a:cubicBezTo>
                <a:cubicBezTo>
                  <a:pt x="38" y="0"/>
                  <a:pt x="23" y="0"/>
                  <a:pt x="15" y="7"/>
                </a:cubicBezTo>
                <a:cubicBezTo>
                  <a:pt x="0" y="23"/>
                  <a:pt x="0" y="30"/>
                  <a:pt x="15" y="46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107" y="145"/>
                  <a:pt x="115" y="145"/>
                  <a:pt x="122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95">
            <a:extLst>
              <a:ext uri="{FF2B5EF4-FFF2-40B4-BE49-F238E27FC236}">
                <a16:creationId xmlns:a16="http://schemas.microsoft.com/office/drawing/2014/main" id="{F5D33BD5-6DC7-2446-BE92-DEE077C96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502" y="10785751"/>
            <a:ext cx="128210" cy="37396"/>
          </a:xfrm>
          <a:custGeom>
            <a:avLst/>
            <a:gdLst>
              <a:gd name="T0" fmla="*/ 0 w 108"/>
              <a:gd name="T1" fmla="*/ 15 h 31"/>
              <a:gd name="T2" fmla="*/ 0 w 108"/>
              <a:gd name="T3" fmla="*/ 15 h 31"/>
              <a:gd name="T4" fmla="*/ 0 w 108"/>
              <a:gd name="T5" fmla="*/ 15 h 31"/>
              <a:gd name="T6" fmla="*/ 23 w 108"/>
              <a:gd name="T7" fmla="*/ 0 h 31"/>
              <a:gd name="T8" fmla="*/ 92 w 108"/>
              <a:gd name="T9" fmla="*/ 0 h 31"/>
              <a:gd name="T10" fmla="*/ 107 w 108"/>
              <a:gd name="T11" fmla="*/ 15 h 31"/>
              <a:gd name="T12" fmla="*/ 92 w 108"/>
              <a:gd name="T13" fmla="*/ 30 h 31"/>
              <a:gd name="T14" fmla="*/ 23 w 108"/>
              <a:gd name="T15" fmla="*/ 30 h 31"/>
              <a:gd name="T16" fmla="*/ 0 w 108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07" y="7"/>
                  <a:pt x="107" y="15"/>
                </a:cubicBezTo>
                <a:cubicBezTo>
                  <a:pt x="107" y="23"/>
                  <a:pt x="100" y="30"/>
                  <a:pt x="92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8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96">
            <a:extLst>
              <a:ext uri="{FF2B5EF4-FFF2-40B4-BE49-F238E27FC236}">
                <a16:creationId xmlns:a16="http://schemas.microsoft.com/office/drawing/2014/main" id="{FD7A0C5A-0F7A-8144-9B30-271C72F1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317" y="10796435"/>
            <a:ext cx="48080" cy="325868"/>
          </a:xfrm>
          <a:custGeom>
            <a:avLst/>
            <a:gdLst>
              <a:gd name="T0" fmla="*/ 38 w 39"/>
              <a:gd name="T1" fmla="*/ 268 h 269"/>
              <a:gd name="T2" fmla="*/ 38 w 39"/>
              <a:gd name="T3" fmla="*/ 268 h 269"/>
              <a:gd name="T4" fmla="*/ 0 w 39"/>
              <a:gd name="T5" fmla="*/ 268 h 269"/>
              <a:gd name="T6" fmla="*/ 0 w 39"/>
              <a:gd name="T7" fmla="*/ 16 h 269"/>
              <a:gd name="T8" fmla="*/ 23 w 39"/>
              <a:gd name="T9" fmla="*/ 0 h 269"/>
              <a:gd name="T10" fmla="*/ 38 w 39"/>
              <a:gd name="T11" fmla="*/ 16 h 269"/>
              <a:gd name="T12" fmla="*/ 38 w 39"/>
              <a:gd name="T13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69">
                <a:moveTo>
                  <a:pt x="38" y="268"/>
                </a:moveTo>
                <a:lnTo>
                  <a:pt x="38" y="268"/>
                </a:lnTo>
                <a:cubicBezTo>
                  <a:pt x="0" y="268"/>
                  <a:pt x="0" y="268"/>
                  <a:pt x="0" y="26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6"/>
                </a:cubicBezTo>
                <a:lnTo>
                  <a:pt x="38" y="2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DA10DEDA-48DD-6D4D-9EEC-6F16A190E304}"/>
              </a:ext>
            </a:extLst>
          </p:cNvPr>
          <p:cNvGrpSpPr/>
          <p:nvPr/>
        </p:nvGrpSpPr>
        <p:grpSpPr>
          <a:xfrm>
            <a:off x="7669837" y="10469901"/>
            <a:ext cx="643990" cy="634450"/>
            <a:chOff x="15523655" y="10717162"/>
            <a:chExt cx="643990" cy="634450"/>
          </a:xfrm>
        </p:grpSpPr>
        <p:sp>
          <p:nvSpPr>
            <p:cNvPr id="163" name="Freeform 198">
              <a:extLst>
                <a:ext uri="{FF2B5EF4-FFF2-40B4-BE49-F238E27FC236}">
                  <a16:creationId xmlns:a16="http://schemas.microsoft.com/office/drawing/2014/main" id="{00435233-4CED-6546-B7D4-E138187BF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" name="Freeform 199">
              <a:extLst>
                <a:ext uri="{FF2B5EF4-FFF2-40B4-BE49-F238E27FC236}">
                  <a16:creationId xmlns:a16="http://schemas.microsoft.com/office/drawing/2014/main" id="{34A102C2-FFB7-9142-8AD7-92ED1B1EA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2BDC859D-9457-C543-837D-6485FD4B541C}"/>
              </a:ext>
            </a:extLst>
          </p:cNvPr>
          <p:cNvGrpSpPr/>
          <p:nvPr/>
        </p:nvGrpSpPr>
        <p:grpSpPr>
          <a:xfrm>
            <a:off x="11844321" y="10552911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66" name="Freeform 290">
              <a:extLst>
                <a:ext uri="{FF2B5EF4-FFF2-40B4-BE49-F238E27FC236}">
                  <a16:creationId xmlns:a16="http://schemas.microsoft.com/office/drawing/2014/main" id="{648EBCA9-1045-7B4D-A8BA-D79C26481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7" name="Freeform 291">
              <a:extLst>
                <a:ext uri="{FF2B5EF4-FFF2-40B4-BE49-F238E27FC236}">
                  <a16:creationId xmlns:a16="http://schemas.microsoft.com/office/drawing/2014/main" id="{8FBABDCD-A13A-4F4F-8B70-D15A794D7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" name="Freeform 292">
              <a:extLst>
                <a:ext uri="{FF2B5EF4-FFF2-40B4-BE49-F238E27FC236}">
                  <a16:creationId xmlns:a16="http://schemas.microsoft.com/office/drawing/2014/main" id="{5FEE2F4E-DD23-9740-B86D-0BB97F1DC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" name="Freeform 293">
              <a:extLst>
                <a:ext uri="{FF2B5EF4-FFF2-40B4-BE49-F238E27FC236}">
                  <a16:creationId xmlns:a16="http://schemas.microsoft.com/office/drawing/2014/main" id="{64FD7874-F20F-554A-AA35-3515D99E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" name="Freeform 294">
              <a:extLst>
                <a:ext uri="{FF2B5EF4-FFF2-40B4-BE49-F238E27FC236}">
                  <a16:creationId xmlns:a16="http://schemas.microsoft.com/office/drawing/2014/main" id="{63BA332B-7728-2946-B603-7851AFD9C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1" name="Freeform 295">
              <a:extLst>
                <a:ext uri="{FF2B5EF4-FFF2-40B4-BE49-F238E27FC236}">
                  <a16:creationId xmlns:a16="http://schemas.microsoft.com/office/drawing/2014/main" id="{F512BBC5-E3BE-F549-B1EF-B4A8D1EA5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2" name="Grupo 171">
            <a:extLst>
              <a:ext uri="{FF2B5EF4-FFF2-40B4-BE49-F238E27FC236}">
                <a16:creationId xmlns:a16="http://schemas.microsoft.com/office/drawing/2014/main" id="{FF3117BA-1EA3-024A-B4AC-BDFDC453CCAE}"/>
              </a:ext>
            </a:extLst>
          </p:cNvPr>
          <p:cNvGrpSpPr/>
          <p:nvPr/>
        </p:nvGrpSpPr>
        <p:grpSpPr>
          <a:xfrm>
            <a:off x="6217066" y="11494657"/>
            <a:ext cx="3549532" cy="1695425"/>
            <a:chOff x="4263265" y="1977645"/>
            <a:chExt cx="4236804" cy="1695425"/>
          </a:xfrm>
        </p:grpSpPr>
        <p:sp>
          <p:nvSpPr>
            <p:cNvPr id="173" name="CuadroTexto 395">
              <a:extLst>
                <a:ext uri="{FF2B5EF4-FFF2-40B4-BE49-F238E27FC236}">
                  <a16:creationId xmlns:a16="http://schemas.microsoft.com/office/drawing/2014/main" id="{BD90C830-4EDE-594A-8A8F-28985118FE76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74" name="Rectangle 40">
              <a:extLst>
                <a:ext uri="{FF2B5EF4-FFF2-40B4-BE49-F238E27FC236}">
                  <a16:creationId xmlns:a16="http://schemas.microsoft.com/office/drawing/2014/main" id="{83B6E2B2-9C26-B146-B86E-1AA3FD5C6F9F}"/>
                </a:ext>
              </a:extLst>
            </p:cNvPr>
            <p:cNvSpPr/>
            <p:nvPr/>
          </p:nvSpPr>
          <p:spPr>
            <a:xfrm>
              <a:off x="4263265" y="2472741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24B96B66-C440-2243-8E8C-71C33595ACB3}"/>
              </a:ext>
            </a:extLst>
          </p:cNvPr>
          <p:cNvGrpSpPr/>
          <p:nvPr/>
        </p:nvGrpSpPr>
        <p:grpSpPr>
          <a:xfrm>
            <a:off x="10435090" y="11480975"/>
            <a:ext cx="3503489" cy="1695425"/>
            <a:chOff x="4263265" y="1977645"/>
            <a:chExt cx="4236804" cy="1695425"/>
          </a:xfrm>
        </p:grpSpPr>
        <p:sp>
          <p:nvSpPr>
            <p:cNvPr id="176" name="CuadroTexto 395">
              <a:extLst>
                <a:ext uri="{FF2B5EF4-FFF2-40B4-BE49-F238E27FC236}">
                  <a16:creationId xmlns:a16="http://schemas.microsoft.com/office/drawing/2014/main" id="{FD930074-BD85-BC49-AB45-B497D1CC5D41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7" name="Rectangle 40">
              <a:extLst>
                <a:ext uri="{FF2B5EF4-FFF2-40B4-BE49-F238E27FC236}">
                  <a16:creationId xmlns:a16="http://schemas.microsoft.com/office/drawing/2014/main" id="{9E4E7162-0558-4243-B35F-0B73A0200AD2}"/>
                </a:ext>
              </a:extLst>
            </p:cNvPr>
            <p:cNvSpPr/>
            <p:nvPr/>
          </p:nvSpPr>
          <p:spPr>
            <a:xfrm>
              <a:off x="4263265" y="2472741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924DAF50-8130-B447-8449-B1DA2DFDC798}"/>
              </a:ext>
            </a:extLst>
          </p:cNvPr>
          <p:cNvGrpSpPr/>
          <p:nvPr/>
        </p:nvGrpSpPr>
        <p:grpSpPr>
          <a:xfrm>
            <a:off x="14630068" y="11476728"/>
            <a:ext cx="3485652" cy="1695425"/>
            <a:chOff x="4263265" y="2049834"/>
            <a:chExt cx="4236804" cy="1695425"/>
          </a:xfrm>
        </p:grpSpPr>
        <p:sp>
          <p:nvSpPr>
            <p:cNvPr id="179" name="CuadroTexto 395">
              <a:extLst>
                <a:ext uri="{FF2B5EF4-FFF2-40B4-BE49-F238E27FC236}">
                  <a16:creationId xmlns:a16="http://schemas.microsoft.com/office/drawing/2014/main" id="{3996056A-8504-1B4F-838E-F37A8085D61E}"/>
                </a:ext>
              </a:extLst>
            </p:cNvPr>
            <p:cNvSpPr txBox="1"/>
            <p:nvPr/>
          </p:nvSpPr>
          <p:spPr>
            <a:xfrm flipH="1">
              <a:off x="5179663" y="204983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80" name="Rectangle 40">
              <a:extLst>
                <a:ext uri="{FF2B5EF4-FFF2-40B4-BE49-F238E27FC236}">
                  <a16:creationId xmlns:a16="http://schemas.microsoft.com/office/drawing/2014/main" id="{A1A1C45C-6382-7843-9CE9-0B989541EAD7}"/>
                </a:ext>
              </a:extLst>
            </p:cNvPr>
            <p:cNvSpPr/>
            <p:nvPr/>
          </p:nvSpPr>
          <p:spPr>
            <a:xfrm>
              <a:off x="4263265" y="2544930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9C5D26BE-E108-0B4C-AC5C-B32A819E855A}"/>
              </a:ext>
            </a:extLst>
          </p:cNvPr>
          <p:cNvGrpSpPr/>
          <p:nvPr/>
        </p:nvGrpSpPr>
        <p:grpSpPr>
          <a:xfrm>
            <a:off x="18832701" y="11474148"/>
            <a:ext cx="3499931" cy="1695425"/>
            <a:chOff x="4263265" y="1977645"/>
            <a:chExt cx="4236804" cy="1695425"/>
          </a:xfrm>
        </p:grpSpPr>
        <p:sp>
          <p:nvSpPr>
            <p:cNvPr id="182" name="CuadroTexto 395">
              <a:extLst>
                <a:ext uri="{FF2B5EF4-FFF2-40B4-BE49-F238E27FC236}">
                  <a16:creationId xmlns:a16="http://schemas.microsoft.com/office/drawing/2014/main" id="{F2A03D3C-DF18-364B-BBC3-98455FA22C9D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83" name="Rectangle 40">
              <a:extLst>
                <a:ext uri="{FF2B5EF4-FFF2-40B4-BE49-F238E27FC236}">
                  <a16:creationId xmlns:a16="http://schemas.microsoft.com/office/drawing/2014/main" id="{431B7C42-FE27-A949-8359-2DD73FA7C77E}"/>
                </a:ext>
              </a:extLst>
            </p:cNvPr>
            <p:cNvSpPr/>
            <p:nvPr/>
          </p:nvSpPr>
          <p:spPr>
            <a:xfrm>
              <a:off x="4263265" y="2472741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7D3521B1-3C67-EE40-8E20-267EDAF3F4C0}"/>
              </a:ext>
            </a:extLst>
          </p:cNvPr>
          <p:cNvGrpSpPr/>
          <p:nvPr/>
        </p:nvGrpSpPr>
        <p:grpSpPr>
          <a:xfrm>
            <a:off x="1926131" y="11534817"/>
            <a:ext cx="3768452" cy="1659094"/>
            <a:chOff x="4263265" y="1977645"/>
            <a:chExt cx="4236804" cy="1659094"/>
          </a:xfrm>
        </p:grpSpPr>
        <p:sp>
          <p:nvSpPr>
            <p:cNvPr id="185" name="CuadroTexto 395">
              <a:extLst>
                <a:ext uri="{FF2B5EF4-FFF2-40B4-BE49-F238E27FC236}">
                  <a16:creationId xmlns:a16="http://schemas.microsoft.com/office/drawing/2014/main" id="{57BEFD81-80AA-BB4B-A383-4407DFDB0342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D15FBBF8-1F21-3440-AC64-52F108CFCA3E}"/>
                </a:ext>
              </a:extLst>
            </p:cNvPr>
            <p:cNvSpPr/>
            <p:nvPr/>
          </p:nvSpPr>
          <p:spPr>
            <a:xfrm>
              <a:off x="4263265" y="2436410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11" name="Freeform 38">
            <a:extLst>
              <a:ext uri="{FF2B5EF4-FFF2-40B4-BE49-F238E27FC236}">
                <a16:creationId xmlns:a16="http://schemas.microsoft.com/office/drawing/2014/main" id="{C354A34A-214C-4746-982E-885B1FF0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1923" y="4050189"/>
            <a:ext cx="5409821" cy="5409821"/>
          </a:xfrm>
          <a:custGeom>
            <a:avLst/>
            <a:gdLst>
              <a:gd name="T0" fmla="*/ 6006 w 6007"/>
              <a:gd name="T1" fmla="*/ 2998 h 6006"/>
              <a:gd name="T2" fmla="*/ 6006 w 6007"/>
              <a:gd name="T3" fmla="*/ 2998 h 6006"/>
              <a:gd name="T4" fmla="*/ 2999 w 6007"/>
              <a:gd name="T5" fmla="*/ 6005 h 6006"/>
              <a:gd name="T6" fmla="*/ 0 w 6007"/>
              <a:gd name="T7" fmla="*/ 2998 h 6006"/>
              <a:gd name="T8" fmla="*/ 2999 w 6007"/>
              <a:gd name="T9" fmla="*/ 0 h 6006"/>
              <a:gd name="T10" fmla="*/ 6006 w 6007"/>
              <a:gd name="T11" fmla="*/ 2998 h 6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07" h="6006">
                <a:moveTo>
                  <a:pt x="6006" y="2998"/>
                </a:moveTo>
                <a:lnTo>
                  <a:pt x="6006" y="2998"/>
                </a:lnTo>
                <a:cubicBezTo>
                  <a:pt x="6006" y="4658"/>
                  <a:pt x="4659" y="6005"/>
                  <a:pt x="2999" y="6005"/>
                </a:cubicBezTo>
                <a:cubicBezTo>
                  <a:pt x="1338" y="6005"/>
                  <a:pt x="0" y="4658"/>
                  <a:pt x="0" y="2998"/>
                </a:cubicBezTo>
                <a:cubicBezTo>
                  <a:pt x="0" y="1338"/>
                  <a:pt x="1338" y="0"/>
                  <a:pt x="2999" y="0"/>
                </a:cubicBezTo>
                <a:cubicBezTo>
                  <a:pt x="4659" y="0"/>
                  <a:pt x="6006" y="1338"/>
                  <a:pt x="6006" y="299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22">
            <a:extLst>
              <a:ext uri="{FF2B5EF4-FFF2-40B4-BE49-F238E27FC236}">
                <a16:creationId xmlns:a16="http://schemas.microsoft.com/office/drawing/2014/main" id="{902C2E48-A08B-8C4A-8176-F840B2535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1123" y="4656983"/>
            <a:ext cx="2919455" cy="3710367"/>
          </a:xfrm>
          <a:custGeom>
            <a:avLst/>
            <a:gdLst>
              <a:gd name="T0" fmla="*/ 3532 w 3533"/>
              <a:gd name="T1" fmla="*/ 4490 h 4491"/>
              <a:gd name="T2" fmla="*/ 3532 w 3533"/>
              <a:gd name="T3" fmla="*/ 4490 h 4491"/>
              <a:gd name="T4" fmla="*/ 786 w 3533"/>
              <a:gd name="T5" fmla="*/ 4490 h 4491"/>
              <a:gd name="T6" fmla="*/ 0 w 3533"/>
              <a:gd name="T7" fmla="*/ 3713 h 4491"/>
              <a:gd name="T8" fmla="*/ 0 w 3533"/>
              <a:gd name="T9" fmla="*/ 1770 h 4491"/>
              <a:gd name="T10" fmla="*/ 1771 w 3533"/>
              <a:gd name="T11" fmla="*/ 0 h 4491"/>
              <a:gd name="T12" fmla="*/ 1771 w 3533"/>
              <a:gd name="T13" fmla="*/ 0 h 4491"/>
              <a:gd name="T14" fmla="*/ 3532 w 3533"/>
              <a:gd name="T15" fmla="*/ 1770 h 4491"/>
              <a:gd name="T16" fmla="*/ 3532 w 3533"/>
              <a:gd name="T17" fmla="*/ 4490 h 4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33" h="4491">
                <a:moveTo>
                  <a:pt x="3532" y="4490"/>
                </a:moveTo>
                <a:lnTo>
                  <a:pt x="3532" y="4490"/>
                </a:lnTo>
                <a:cubicBezTo>
                  <a:pt x="786" y="4490"/>
                  <a:pt x="786" y="4490"/>
                  <a:pt x="786" y="4490"/>
                </a:cubicBezTo>
                <a:cubicBezTo>
                  <a:pt x="353" y="4490"/>
                  <a:pt x="0" y="4138"/>
                  <a:pt x="0" y="3713"/>
                </a:cubicBezTo>
                <a:cubicBezTo>
                  <a:pt x="0" y="1770"/>
                  <a:pt x="0" y="1770"/>
                  <a:pt x="0" y="1770"/>
                </a:cubicBezTo>
                <a:cubicBezTo>
                  <a:pt x="0" y="794"/>
                  <a:pt x="796" y="0"/>
                  <a:pt x="1771" y="0"/>
                </a:cubicBezTo>
                <a:lnTo>
                  <a:pt x="1771" y="0"/>
                </a:lnTo>
                <a:cubicBezTo>
                  <a:pt x="2746" y="0"/>
                  <a:pt x="3532" y="794"/>
                  <a:pt x="3532" y="1770"/>
                </a:cubicBezTo>
                <a:lnTo>
                  <a:pt x="3532" y="4490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23">
            <a:extLst>
              <a:ext uri="{FF2B5EF4-FFF2-40B4-BE49-F238E27FC236}">
                <a16:creationId xmlns:a16="http://schemas.microsoft.com/office/drawing/2014/main" id="{9247BF30-858C-F34A-A013-7EC146681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6317" y="8367350"/>
            <a:ext cx="1457904" cy="561293"/>
          </a:xfrm>
          <a:custGeom>
            <a:avLst/>
            <a:gdLst>
              <a:gd name="T0" fmla="*/ 0 w 1762"/>
              <a:gd name="T1" fmla="*/ 678 h 679"/>
              <a:gd name="T2" fmla="*/ 1761 w 1762"/>
              <a:gd name="T3" fmla="*/ 678 h 679"/>
              <a:gd name="T4" fmla="*/ 1761 w 1762"/>
              <a:gd name="T5" fmla="*/ 0 h 679"/>
              <a:gd name="T6" fmla="*/ 0 w 1762"/>
              <a:gd name="T7" fmla="*/ 0 h 679"/>
              <a:gd name="T8" fmla="*/ 0 w 1762"/>
              <a:gd name="T9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2" h="679">
                <a:moveTo>
                  <a:pt x="0" y="678"/>
                </a:moveTo>
                <a:lnTo>
                  <a:pt x="1761" y="678"/>
                </a:lnTo>
                <a:lnTo>
                  <a:pt x="1761" y="0"/>
                </a:lnTo>
                <a:lnTo>
                  <a:pt x="0" y="0"/>
                </a:lnTo>
                <a:lnTo>
                  <a:pt x="0" y="678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25">
            <a:extLst>
              <a:ext uri="{FF2B5EF4-FFF2-40B4-BE49-F238E27FC236}">
                <a16:creationId xmlns:a16="http://schemas.microsoft.com/office/drawing/2014/main" id="{2D7EB9E5-F884-DC4B-9085-00D9CF945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9891" y="5170893"/>
            <a:ext cx="1621920" cy="1629209"/>
          </a:xfrm>
          <a:custGeom>
            <a:avLst/>
            <a:gdLst>
              <a:gd name="T0" fmla="*/ 1960 w 1961"/>
              <a:gd name="T1" fmla="*/ 985 h 1971"/>
              <a:gd name="T2" fmla="*/ 1960 w 1961"/>
              <a:gd name="T3" fmla="*/ 985 h 1971"/>
              <a:gd name="T4" fmla="*/ 985 w 1961"/>
              <a:gd name="T5" fmla="*/ 1970 h 1971"/>
              <a:gd name="T6" fmla="*/ 0 w 1961"/>
              <a:gd name="T7" fmla="*/ 985 h 1971"/>
              <a:gd name="T8" fmla="*/ 985 w 1961"/>
              <a:gd name="T9" fmla="*/ 0 h 1971"/>
              <a:gd name="T10" fmla="*/ 1960 w 1961"/>
              <a:gd name="T11" fmla="*/ 985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1" h="1971">
                <a:moveTo>
                  <a:pt x="1960" y="985"/>
                </a:moveTo>
                <a:lnTo>
                  <a:pt x="1960" y="985"/>
                </a:lnTo>
                <a:cubicBezTo>
                  <a:pt x="1960" y="1527"/>
                  <a:pt x="1527" y="1970"/>
                  <a:pt x="985" y="1970"/>
                </a:cubicBezTo>
                <a:cubicBezTo>
                  <a:pt x="443" y="1970"/>
                  <a:pt x="0" y="1527"/>
                  <a:pt x="0" y="985"/>
                </a:cubicBezTo>
                <a:cubicBezTo>
                  <a:pt x="0" y="443"/>
                  <a:pt x="443" y="0"/>
                  <a:pt x="985" y="0"/>
                </a:cubicBezTo>
                <a:cubicBezTo>
                  <a:pt x="1527" y="0"/>
                  <a:pt x="1960" y="443"/>
                  <a:pt x="1960" y="9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26">
            <a:extLst>
              <a:ext uri="{FF2B5EF4-FFF2-40B4-BE49-F238E27FC236}">
                <a16:creationId xmlns:a16="http://schemas.microsoft.com/office/drawing/2014/main" id="{0ADB7A56-348F-F247-B533-FD0F4903D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736" y="5484343"/>
            <a:ext cx="583162" cy="1002310"/>
          </a:xfrm>
          <a:custGeom>
            <a:avLst/>
            <a:gdLst>
              <a:gd name="T0" fmla="*/ 705 w 706"/>
              <a:gd name="T1" fmla="*/ 804 h 1212"/>
              <a:gd name="T2" fmla="*/ 705 w 706"/>
              <a:gd name="T3" fmla="*/ 804 h 1212"/>
              <a:gd name="T4" fmla="*/ 614 w 706"/>
              <a:gd name="T5" fmla="*/ 1003 h 1212"/>
              <a:gd name="T6" fmla="*/ 398 w 706"/>
              <a:gd name="T7" fmla="*/ 1094 h 1212"/>
              <a:gd name="T8" fmla="*/ 398 w 706"/>
              <a:gd name="T9" fmla="*/ 1211 h 1212"/>
              <a:gd name="T10" fmla="*/ 316 w 706"/>
              <a:gd name="T11" fmla="*/ 1211 h 1212"/>
              <a:gd name="T12" fmla="*/ 316 w 706"/>
              <a:gd name="T13" fmla="*/ 1094 h 1212"/>
              <a:gd name="T14" fmla="*/ 81 w 706"/>
              <a:gd name="T15" fmla="*/ 1012 h 1212"/>
              <a:gd name="T16" fmla="*/ 0 w 706"/>
              <a:gd name="T17" fmla="*/ 795 h 1212"/>
              <a:gd name="T18" fmla="*/ 244 w 706"/>
              <a:gd name="T19" fmla="*/ 795 h 1212"/>
              <a:gd name="T20" fmla="*/ 316 w 706"/>
              <a:gd name="T21" fmla="*/ 904 h 1212"/>
              <a:gd name="T22" fmla="*/ 316 w 706"/>
              <a:gd name="T23" fmla="*/ 696 h 1212"/>
              <a:gd name="T24" fmla="*/ 199 w 706"/>
              <a:gd name="T25" fmla="*/ 660 h 1212"/>
              <a:gd name="T26" fmla="*/ 126 w 706"/>
              <a:gd name="T27" fmla="*/ 624 h 1212"/>
              <a:gd name="T28" fmla="*/ 90 w 706"/>
              <a:gd name="T29" fmla="*/ 597 h 1212"/>
              <a:gd name="T30" fmla="*/ 54 w 706"/>
              <a:gd name="T31" fmla="*/ 570 h 1212"/>
              <a:gd name="T32" fmla="*/ 27 w 706"/>
              <a:gd name="T33" fmla="*/ 524 h 1212"/>
              <a:gd name="T34" fmla="*/ 0 w 706"/>
              <a:gd name="T35" fmla="*/ 407 h 1212"/>
              <a:gd name="T36" fmla="*/ 90 w 706"/>
              <a:gd name="T37" fmla="*/ 208 h 1212"/>
              <a:gd name="T38" fmla="*/ 316 w 706"/>
              <a:gd name="T39" fmla="*/ 118 h 1212"/>
              <a:gd name="T40" fmla="*/ 316 w 706"/>
              <a:gd name="T41" fmla="*/ 0 h 1212"/>
              <a:gd name="T42" fmla="*/ 398 w 706"/>
              <a:gd name="T43" fmla="*/ 0 h 1212"/>
              <a:gd name="T44" fmla="*/ 398 w 706"/>
              <a:gd name="T45" fmla="*/ 118 h 1212"/>
              <a:gd name="T46" fmla="*/ 614 w 706"/>
              <a:gd name="T47" fmla="*/ 190 h 1212"/>
              <a:gd name="T48" fmla="*/ 705 w 706"/>
              <a:gd name="T49" fmla="*/ 407 h 1212"/>
              <a:gd name="T50" fmla="*/ 470 w 706"/>
              <a:gd name="T51" fmla="*/ 407 h 1212"/>
              <a:gd name="T52" fmla="*/ 398 w 706"/>
              <a:gd name="T53" fmla="*/ 307 h 1212"/>
              <a:gd name="T54" fmla="*/ 398 w 706"/>
              <a:gd name="T55" fmla="*/ 524 h 1212"/>
              <a:gd name="T56" fmla="*/ 569 w 706"/>
              <a:gd name="T57" fmla="*/ 579 h 1212"/>
              <a:gd name="T58" fmla="*/ 705 w 706"/>
              <a:gd name="T59" fmla="*/ 804 h 1212"/>
              <a:gd name="T60" fmla="*/ 316 w 706"/>
              <a:gd name="T61" fmla="*/ 298 h 1212"/>
              <a:gd name="T62" fmla="*/ 316 w 706"/>
              <a:gd name="T63" fmla="*/ 298 h 1212"/>
              <a:gd name="T64" fmla="*/ 235 w 706"/>
              <a:gd name="T65" fmla="*/ 389 h 1212"/>
              <a:gd name="T66" fmla="*/ 316 w 706"/>
              <a:gd name="T67" fmla="*/ 497 h 1212"/>
              <a:gd name="T68" fmla="*/ 316 w 706"/>
              <a:gd name="T69" fmla="*/ 298 h 1212"/>
              <a:gd name="T70" fmla="*/ 398 w 706"/>
              <a:gd name="T71" fmla="*/ 904 h 1212"/>
              <a:gd name="T72" fmla="*/ 398 w 706"/>
              <a:gd name="T73" fmla="*/ 904 h 1212"/>
              <a:gd name="T74" fmla="*/ 461 w 706"/>
              <a:gd name="T75" fmla="*/ 823 h 1212"/>
              <a:gd name="T76" fmla="*/ 398 w 706"/>
              <a:gd name="T77" fmla="*/ 723 h 1212"/>
              <a:gd name="T78" fmla="*/ 398 w 706"/>
              <a:gd name="T79" fmla="*/ 904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6" h="1212">
                <a:moveTo>
                  <a:pt x="705" y="804"/>
                </a:moveTo>
                <a:lnTo>
                  <a:pt x="705" y="804"/>
                </a:lnTo>
                <a:cubicBezTo>
                  <a:pt x="705" y="877"/>
                  <a:pt x="678" y="949"/>
                  <a:pt x="614" y="1003"/>
                </a:cubicBezTo>
                <a:cubicBezTo>
                  <a:pt x="560" y="1057"/>
                  <a:pt x="488" y="1094"/>
                  <a:pt x="398" y="1094"/>
                </a:cubicBezTo>
                <a:cubicBezTo>
                  <a:pt x="398" y="1211"/>
                  <a:pt x="398" y="1211"/>
                  <a:pt x="398" y="1211"/>
                </a:cubicBezTo>
                <a:cubicBezTo>
                  <a:pt x="316" y="1211"/>
                  <a:pt x="316" y="1211"/>
                  <a:pt x="316" y="1211"/>
                </a:cubicBezTo>
                <a:cubicBezTo>
                  <a:pt x="316" y="1094"/>
                  <a:pt x="316" y="1094"/>
                  <a:pt x="316" y="1094"/>
                </a:cubicBezTo>
                <a:cubicBezTo>
                  <a:pt x="217" y="1094"/>
                  <a:pt x="145" y="1066"/>
                  <a:pt x="81" y="1012"/>
                </a:cubicBezTo>
                <a:cubicBezTo>
                  <a:pt x="27" y="958"/>
                  <a:pt x="0" y="886"/>
                  <a:pt x="0" y="795"/>
                </a:cubicBezTo>
                <a:cubicBezTo>
                  <a:pt x="244" y="795"/>
                  <a:pt x="244" y="795"/>
                  <a:pt x="244" y="795"/>
                </a:cubicBezTo>
                <a:cubicBezTo>
                  <a:pt x="244" y="859"/>
                  <a:pt x="271" y="895"/>
                  <a:pt x="316" y="904"/>
                </a:cubicBezTo>
                <a:cubicBezTo>
                  <a:pt x="316" y="696"/>
                  <a:pt x="316" y="696"/>
                  <a:pt x="316" y="696"/>
                </a:cubicBezTo>
                <a:cubicBezTo>
                  <a:pt x="280" y="687"/>
                  <a:pt x="235" y="669"/>
                  <a:pt x="199" y="660"/>
                </a:cubicBezTo>
                <a:cubicBezTo>
                  <a:pt x="163" y="642"/>
                  <a:pt x="136" y="633"/>
                  <a:pt x="126" y="624"/>
                </a:cubicBezTo>
                <a:cubicBezTo>
                  <a:pt x="117" y="624"/>
                  <a:pt x="108" y="615"/>
                  <a:pt x="90" y="597"/>
                </a:cubicBezTo>
                <a:cubicBezTo>
                  <a:pt x="72" y="588"/>
                  <a:pt x="54" y="579"/>
                  <a:pt x="54" y="570"/>
                </a:cubicBezTo>
                <a:cubicBezTo>
                  <a:pt x="45" y="551"/>
                  <a:pt x="36" y="542"/>
                  <a:pt x="27" y="524"/>
                </a:cubicBezTo>
                <a:cubicBezTo>
                  <a:pt x="9" y="497"/>
                  <a:pt x="0" y="461"/>
                  <a:pt x="0" y="407"/>
                </a:cubicBezTo>
                <a:cubicBezTo>
                  <a:pt x="0" y="326"/>
                  <a:pt x="27" y="253"/>
                  <a:pt x="90" y="208"/>
                </a:cubicBezTo>
                <a:cubicBezTo>
                  <a:pt x="154" y="154"/>
                  <a:pt x="226" y="118"/>
                  <a:pt x="316" y="118"/>
                </a:cubicBezTo>
                <a:cubicBezTo>
                  <a:pt x="316" y="0"/>
                  <a:pt x="316" y="0"/>
                  <a:pt x="316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398" y="118"/>
                  <a:pt x="398" y="118"/>
                  <a:pt x="398" y="118"/>
                </a:cubicBezTo>
                <a:cubicBezTo>
                  <a:pt x="488" y="118"/>
                  <a:pt x="560" y="145"/>
                  <a:pt x="614" y="190"/>
                </a:cubicBezTo>
                <a:cubicBezTo>
                  <a:pt x="669" y="235"/>
                  <a:pt x="696" y="307"/>
                  <a:pt x="705" y="407"/>
                </a:cubicBezTo>
                <a:cubicBezTo>
                  <a:pt x="470" y="407"/>
                  <a:pt x="470" y="407"/>
                  <a:pt x="470" y="407"/>
                </a:cubicBezTo>
                <a:cubicBezTo>
                  <a:pt x="461" y="353"/>
                  <a:pt x="434" y="326"/>
                  <a:pt x="398" y="307"/>
                </a:cubicBezTo>
                <a:cubicBezTo>
                  <a:pt x="398" y="524"/>
                  <a:pt x="398" y="524"/>
                  <a:pt x="398" y="524"/>
                </a:cubicBezTo>
                <a:cubicBezTo>
                  <a:pt x="488" y="542"/>
                  <a:pt x="542" y="570"/>
                  <a:pt x="569" y="579"/>
                </a:cubicBezTo>
                <a:cubicBezTo>
                  <a:pt x="660" y="624"/>
                  <a:pt x="705" y="696"/>
                  <a:pt x="705" y="804"/>
                </a:cubicBezTo>
                <a:close/>
                <a:moveTo>
                  <a:pt x="316" y="298"/>
                </a:moveTo>
                <a:lnTo>
                  <a:pt x="316" y="298"/>
                </a:lnTo>
                <a:cubicBezTo>
                  <a:pt x="262" y="307"/>
                  <a:pt x="235" y="344"/>
                  <a:pt x="235" y="389"/>
                </a:cubicBezTo>
                <a:cubicBezTo>
                  <a:pt x="235" y="434"/>
                  <a:pt x="262" y="470"/>
                  <a:pt x="316" y="497"/>
                </a:cubicBezTo>
                <a:lnTo>
                  <a:pt x="316" y="298"/>
                </a:lnTo>
                <a:close/>
                <a:moveTo>
                  <a:pt x="398" y="904"/>
                </a:moveTo>
                <a:lnTo>
                  <a:pt x="398" y="904"/>
                </a:lnTo>
                <a:cubicBezTo>
                  <a:pt x="443" y="895"/>
                  <a:pt x="461" y="868"/>
                  <a:pt x="461" y="823"/>
                </a:cubicBezTo>
                <a:cubicBezTo>
                  <a:pt x="461" y="777"/>
                  <a:pt x="443" y="750"/>
                  <a:pt x="398" y="723"/>
                </a:cubicBezTo>
                <a:lnTo>
                  <a:pt x="398" y="9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22">
            <a:extLst>
              <a:ext uri="{FF2B5EF4-FFF2-40B4-BE49-F238E27FC236}">
                <a16:creationId xmlns:a16="http://schemas.microsoft.com/office/drawing/2014/main" id="{B8087251-55E9-594D-88D9-E159BC7C13B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97127" y="4656983"/>
            <a:ext cx="2919455" cy="3710367"/>
          </a:xfrm>
          <a:custGeom>
            <a:avLst/>
            <a:gdLst>
              <a:gd name="T0" fmla="*/ 3532 w 3533"/>
              <a:gd name="T1" fmla="*/ 4490 h 4491"/>
              <a:gd name="T2" fmla="*/ 3532 w 3533"/>
              <a:gd name="T3" fmla="*/ 4490 h 4491"/>
              <a:gd name="T4" fmla="*/ 786 w 3533"/>
              <a:gd name="T5" fmla="*/ 4490 h 4491"/>
              <a:gd name="T6" fmla="*/ 0 w 3533"/>
              <a:gd name="T7" fmla="*/ 3713 h 4491"/>
              <a:gd name="T8" fmla="*/ 0 w 3533"/>
              <a:gd name="T9" fmla="*/ 1770 h 4491"/>
              <a:gd name="T10" fmla="*/ 1771 w 3533"/>
              <a:gd name="T11" fmla="*/ 0 h 4491"/>
              <a:gd name="T12" fmla="*/ 1771 w 3533"/>
              <a:gd name="T13" fmla="*/ 0 h 4491"/>
              <a:gd name="T14" fmla="*/ 3532 w 3533"/>
              <a:gd name="T15" fmla="*/ 1770 h 4491"/>
              <a:gd name="T16" fmla="*/ 3532 w 3533"/>
              <a:gd name="T17" fmla="*/ 4490 h 4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33" h="4491">
                <a:moveTo>
                  <a:pt x="3532" y="4490"/>
                </a:moveTo>
                <a:lnTo>
                  <a:pt x="3532" y="4490"/>
                </a:lnTo>
                <a:cubicBezTo>
                  <a:pt x="786" y="4490"/>
                  <a:pt x="786" y="4490"/>
                  <a:pt x="786" y="4490"/>
                </a:cubicBezTo>
                <a:cubicBezTo>
                  <a:pt x="353" y="4490"/>
                  <a:pt x="0" y="4138"/>
                  <a:pt x="0" y="3713"/>
                </a:cubicBezTo>
                <a:cubicBezTo>
                  <a:pt x="0" y="1770"/>
                  <a:pt x="0" y="1770"/>
                  <a:pt x="0" y="1770"/>
                </a:cubicBezTo>
                <a:cubicBezTo>
                  <a:pt x="0" y="794"/>
                  <a:pt x="796" y="0"/>
                  <a:pt x="1771" y="0"/>
                </a:cubicBezTo>
                <a:lnTo>
                  <a:pt x="1771" y="0"/>
                </a:lnTo>
                <a:cubicBezTo>
                  <a:pt x="2746" y="0"/>
                  <a:pt x="3532" y="794"/>
                  <a:pt x="3532" y="1770"/>
                </a:cubicBezTo>
                <a:lnTo>
                  <a:pt x="3532" y="4490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23">
            <a:extLst>
              <a:ext uri="{FF2B5EF4-FFF2-40B4-BE49-F238E27FC236}">
                <a16:creationId xmlns:a16="http://schemas.microsoft.com/office/drawing/2014/main" id="{168AAA6F-6AF7-B44B-826C-51AD61CED03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93484" y="8367350"/>
            <a:ext cx="1457904" cy="561293"/>
          </a:xfrm>
          <a:custGeom>
            <a:avLst/>
            <a:gdLst>
              <a:gd name="T0" fmla="*/ 0 w 1762"/>
              <a:gd name="T1" fmla="*/ 678 h 679"/>
              <a:gd name="T2" fmla="*/ 1761 w 1762"/>
              <a:gd name="T3" fmla="*/ 678 h 679"/>
              <a:gd name="T4" fmla="*/ 1761 w 1762"/>
              <a:gd name="T5" fmla="*/ 0 h 679"/>
              <a:gd name="T6" fmla="*/ 0 w 1762"/>
              <a:gd name="T7" fmla="*/ 0 h 679"/>
              <a:gd name="T8" fmla="*/ 0 w 1762"/>
              <a:gd name="T9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2" h="679">
                <a:moveTo>
                  <a:pt x="0" y="678"/>
                </a:moveTo>
                <a:lnTo>
                  <a:pt x="1761" y="678"/>
                </a:lnTo>
                <a:lnTo>
                  <a:pt x="1761" y="0"/>
                </a:lnTo>
                <a:lnTo>
                  <a:pt x="0" y="0"/>
                </a:lnTo>
                <a:lnTo>
                  <a:pt x="0" y="678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260">
            <a:extLst>
              <a:ext uri="{FF2B5EF4-FFF2-40B4-BE49-F238E27FC236}">
                <a16:creationId xmlns:a16="http://schemas.microsoft.com/office/drawing/2014/main" id="{5A876768-E3ED-FE4C-B5A0-E72EF484B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857" y="5259199"/>
            <a:ext cx="1411062" cy="1420827"/>
          </a:xfrm>
          <a:custGeom>
            <a:avLst/>
            <a:gdLst>
              <a:gd name="T0" fmla="*/ 1181 w 1274"/>
              <a:gd name="T1" fmla="*/ 520 h 1283"/>
              <a:gd name="T2" fmla="*/ 1181 w 1274"/>
              <a:gd name="T3" fmla="*/ 520 h 1283"/>
              <a:gd name="T4" fmla="*/ 1105 w 1274"/>
              <a:gd name="T5" fmla="*/ 344 h 1283"/>
              <a:gd name="T6" fmla="*/ 1172 w 1274"/>
              <a:gd name="T7" fmla="*/ 277 h 1283"/>
              <a:gd name="T8" fmla="*/ 1005 w 1274"/>
              <a:gd name="T9" fmla="*/ 101 h 1283"/>
              <a:gd name="T10" fmla="*/ 938 w 1274"/>
              <a:gd name="T11" fmla="*/ 168 h 1283"/>
              <a:gd name="T12" fmla="*/ 754 w 1274"/>
              <a:gd name="T13" fmla="*/ 93 h 1283"/>
              <a:gd name="T14" fmla="*/ 754 w 1274"/>
              <a:gd name="T15" fmla="*/ 0 h 1283"/>
              <a:gd name="T16" fmla="*/ 519 w 1274"/>
              <a:gd name="T17" fmla="*/ 0 h 1283"/>
              <a:gd name="T18" fmla="*/ 519 w 1274"/>
              <a:gd name="T19" fmla="*/ 93 h 1283"/>
              <a:gd name="T20" fmla="*/ 335 w 1274"/>
              <a:gd name="T21" fmla="*/ 168 h 1283"/>
              <a:gd name="T22" fmla="*/ 268 w 1274"/>
              <a:gd name="T23" fmla="*/ 101 h 1283"/>
              <a:gd name="T24" fmla="*/ 100 w 1274"/>
              <a:gd name="T25" fmla="*/ 277 h 1283"/>
              <a:gd name="T26" fmla="*/ 167 w 1274"/>
              <a:gd name="T27" fmla="*/ 344 h 1283"/>
              <a:gd name="T28" fmla="*/ 92 w 1274"/>
              <a:gd name="T29" fmla="*/ 520 h 1283"/>
              <a:gd name="T30" fmla="*/ 0 w 1274"/>
              <a:gd name="T31" fmla="*/ 520 h 1283"/>
              <a:gd name="T32" fmla="*/ 0 w 1274"/>
              <a:gd name="T33" fmla="*/ 763 h 1283"/>
              <a:gd name="T34" fmla="*/ 92 w 1274"/>
              <a:gd name="T35" fmla="*/ 763 h 1283"/>
              <a:gd name="T36" fmla="*/ 167 w 1274"/>
              <a:gd name="T37" fmla="*/ 947 h 1283"/>
              <a:gd name="T38" fmla="*/ 100 w 1274"/>
              <a:gd name="T39" fmla="*/ 1006 h 1283"/>
              <a:gd name="T40" fmla="*/ 268 w 1274"/>
              <a:gd name="T41" fmla="*/ 1181 h 1283"/>
              <a:gd name="T42" fmla="*/ 335 w 1274"/>
              <a:gd name="T43" fmla="*/ 1114 h 1283"/>
              <a:gd name="T44" fmla="*/ 519 w 1274"/>
              <a:gd name="T45" fmla="*/ 1190 h 1283"/>
              <a:gd name="T46" fmla="*/ 519 w 1274"/>
              <a:gd name="T47" fmla="*/ 1282 h 1283"/>
              <a:gd name="T48" fmla="*/ 754 w 1274"/>
              <a:gd name="T49" fmla="*/ 1282 h 1283"/>
              <a:gd name="T50" fmla="*/ 754 w 1274"/>
              <a:gd name="T51" fmla="*/ 1190 h 1283"/>
              <a:gd name="T52" fmla="*/ 938 w 1274"/>
              <a:gd name="T53" fmla="*/ 1114 h 1283"/>
              <a:gd name="T54" fmla="*/ 1005 w 1274"/>
              <a:gd name="T55" fmla="*/ 1181 h 1283"/>
              <a:gd name="T56" fmla="*/ 1172 w 1274"/>
              <a:gd name="T57" fmla="*/ 1006 h 1283"/>
              <a:gd name="T58" fmla="*/ 1105 w 1274"/>
              <a:gd name="T59" fmla="*/ 947 h 1283"/>
              <a:gd name="T60" fmla="*/ 1181 w 1274"/>
              <a:gd name="T61" fmla="*/ 763 h 1283"/>
              <a:gd name="T62" fmla="*/ 1273 w 1274"/>
              <a:gd name="T63" fmla="*/ 763 h 1283"/>
              <a:gd name="T64" fmla="*/ 1273 w 1274"/>
              <a:gd name="T65" fmla="*/ 520 h 1283"/>
              <a:gd name="T66" fmla="*/ 1181 w 1274"/>
              <a:gd name="T67" fmla="*/ 520 h 1283"/>
              <a:gd name="T68" fmla="*/ 636 w 1274"/>
              <a:gd name="T69" fmla="*/ 1022 h 1283"/>
              <a:gd name="T70" fmla="*/ 636 w 1274"/>
              <a:gd name="T71" fmla="*/ 1022 h 1283"/>
              <a:gd name="T72" fmla="*/ 251 w 1274"/>
              <a:gd name="T73" fmla="*/ 645 h 1283"/>
              <a:gd name="T74" fmla="*/ 636 w 1274"/>
              <a:gd name="T75" fmla="*/ 260 h 1283"/>
              <a:gd name="T76" fmla="*/ 1022 w 1274"/>
              <a:gd name="T77" fmla="*/ 645 h 1283"/>
              <a:gd name="T78" fmla="*/ 636 w 1274"/>
              <a:gd name="T79" fmla="*/ 1022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74" h="1283">
                <a:moveTo>
                  <a:pt x="1181" y="520"/>
                </a:moveTo>
                <a:lnTo>
                  <a:pt x="1181" y="520"/>
                </a:lnTo>
                <a:cubicBezTo>
                  <a:pt x="1172" y="453"/>
                  <a:pt x="1147" y="394"/>
                  <a:pt x="1105" y="344"/>
                </a:cubicBezTo>
                <a:cubicBezTo>
                  <a:pt x="1172" y="277"/>
                  <a:pt x="1172" y="277"/>
                  <a:pt x="1172" y="277"/>
                </a:cubicBezTo>
                <a:cubicBezTo>
                  <a:pt x="1005" y="101"/>
                  <a:pt x="1005" y="101"/>
                  <a:pt x="1005" y="101"/>
                </a:cubicBezTo>
                <a:cubicBezTo>
                  <a:pt x="938" y="168"/>
                  <a:pt x="938" y="168"/>
                  <a:pt x="938" y="168"/>
                </a:cubicBezTo>
                <a:cubicBezTo>
                  <a:pt x="879" y="134"/>
                  <a:pt x="821" y="109"/>
                  <a:pt x="754" y="93"/>
                </a:cubicBezTo>
                <a:cubicBezTo>
                  <a:pt x="754" y="0"/>
                  <a:pt x="754" y="0"/>
                  <a:pt x="754" y="0"/>
                </a:cubicBezTo>
                <a:cubicBezTo>
                  <a:pt x="519" y="0"/>
                  <a:pt x="519" y="0"/>
                  <a:pt x="519" y="0"/>
                </a:cubicBezTo>
                <a:cubicBezTo>
                  <a:pt x="519" y="93"/>
                  <a:pt x="519" y="93"/>
                  <a:pt x="519" y="93"/>
                </a:cubicBezTo>
                <a:cubicBezTo>
                  <a:pt x="452" y="109"/>
                  <a:pt x="394" y="134"/>
                  <a:pt x="335" y="168"/>
                </a:cubicBezTo>
                <a:cubicBezTo>
                  <a:pt x="268" y="101"/>
                  <a:pt x="268" y="101"/>
                  <a:pt x="268" y="101"/>
                </a:cubicBezTo>
                <a:cubicBezTo>
                  <a:pt x="100" y="277"/>
                  <a:pt x="100" y="277"/>
                  <a:pt x="100" y="277"/>
                </a:cubicBezTo>
                <a:cubicBezTo>
                  <a:pt x="167" y="344"/>
                  <a:pt x="167" y="344"/>
                  <a:pt x="167" y="344"/>
                </a:cubicBezTo>
                <a:cubicBezTo>
                  <a:pt x="134" y="394"/>
                  <a:pt x="109" y="453"/>
                  <a:pt x="92" y="520"/>
                </a:cubicBezTo>
                <a:cubicBezTo>
                  <a:pt x="0" y="520"/>
                  <a:pt x="0" y="520"/>
                  <a:pt x="0" y="520"/>
                </a:cubicBezTo>
                <a:cubicBezTo>
                  <a:pt x="0" y="763"/>
                  <a:pt x="0" y="763"/>
                  <a:pt x="0" y="763"/>
                </a:cubicBezTo>
                <a:cubicBezTo>
                  <a:pt x="92" y="763"/>
                  <a:pt x="92" y="763"/>
                  <a:pt x="92" y="763"/>
                </a:cubicBezTo>
                <a:cubicBezTo>
                  <a:pt x="109" y="830"/>
                  <a:pt x="134" y="888"/>
                  <a:pt x="167" y="947"/>
                </a:cubicBezTo>
                <a:cubicBezTo>
                  <a:pt x="100" y="1006"/>
                  <a:pt x="100" y="1006"/>
                  <a:pt x="100" y="1006"/>
                </a:cubicBezTo>
                <a:cubicBezTo>
                  <a:pt x="268" y="1181"/>
                  <a:pt x="268" y="1181"/>
                  <a:pt x="268" y="1181"/>
                </a:cubicBezTo>
                <a:cubicBezTo>
                  <a:pt x="335" y="1114"/>
                  <a:pt x="335" y="1114"/>
                  <a:pt x="335" y="1114"/>
                </a:cubicBezTo>
                <a:cubicBezTo>
                  <a:pt x="394" y="1148"/>
                  <a:pt x="452" y="1173"/>
                  <a:pt x="519" y="1190"/>
                </a:cubicBezTo>
                <a:cubicBezTo>
                  <a:pt x="519" y="1282"/>
                  <a:pt x="519" y="1282"/>
                  <a:pt x="519" y="1282"/>
                </a:cubicBezTo>
                <a:cubicBezTo>
                  <a:pt x="754" y="1282"/>
                  <a:pt x="754" y="1282"/>
                  <a:pt x="754" y="1282"/>
                </a:cubicBezTo>
                <a:cubicBezTo>
                  <a:pt x="754" y="1190"/>
                  <a:pt x="754" y="1190"/>
                  <a:pt x="754" y="1190"/>
                </a:cubicBezTo>
                <a:cubicBezTo>
                  <a:pt x="821" y="1173"/>
                  <a:pt x="879" y="1148"/>
                  <a:pt x="938" y="1114"/>
                </a:cubicBezTo>
                <a:cubicBezTo>
                  <a:pt x="1005" y="1181"/>
                  <a:pt x="1005" y="1181"/>
                  <a:pt x="1005" y="1181"/>
                </a:cubicBezTo>
                <a:cubicBezTo>
                  <a:pt x="1172" y="1006"/>
                  <a:pt x="1172" y="1006"/>
                  <a:pt x="1172" y="1006"/>
                </a:cubicBezTo>
                <a:cubicBezTo>
                  <a:pt x="1105" y="947"/>
                  <a:pt x="1105" y="947"/>
                  <a:pt x="1105" y="947"/>
                </a:cubicBezTo>
                <a:cubicBezTo>
                  <a:pt x="1147" y="888"/>
                  <a:pt x="1172" y="830"/>
                  <a:pt x="1181" y="763"/>
                </a:cubicBezTo>
                <a:cubicBezTo>
                  <a:pt x="1273" y="763"/>
                  <a:pt x="1273" y="763"/>
                  <a:pt x="1273" y="763"/>
                </a:cubicBezTo>
                <a:cubicBezTo>
                  <a:pt x="1273" y="520"/>
                  <a:pt x="1273" y="520"/>
                  <a:pt x="1273" y="520"/>
                </a:cubicBezTo>
                <a:lnTo>
                  <a:pt x="1181" y="520"/>
                </a:lnTo>
                <a:close/>
                <a:moveTo>
                  <a:pt x="636" y="1022"/>
                </a:moveTo>
                <a:lnTo>
                  <a:pt x="636" y="1022"/>
                </a:lnTo>
                <a:cubicBezTo>
                  <a:pt x="427" y="1022"/>
                  <a:pt x="251" y="855"/>
                  <a:pt x="251" y="645"/>
                </a:cubicBezTo>
                <a:cubicBezTo>
                  <a:pt x="251" y="428"/>
                  <a:pt x="427" y="260"/>
                  <a:pt x="636" y="260"/>
                </a:cubicBezTo>
                <a:cubicBezTo>
                  <a:pt x="846" y="260"/>
                  <a:pt x="1022" y="428"/>
                  <a:pt x="1022" y="645"/>
                </a:cubicBezTo>
                <a:cubicBezTo>
                  <a:pt x="1022" y="855"/>
                  <a:pt x="846" y="1022"/>
                  <a:pt x="636" y="10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838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11">
            <a:extLst>
              <a:ext uri="{FF2B5EF4-FFF2-40B4-BE49-F238E27FC236}">
                <a16:creationId xmlns:a16="http://schemas.microsoft.com/office/drawing/2014/main" id="{223EE067-DFFD-A141-A83D-9FF211F1B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12">
            <a:extLst>
              <a:ext uri="{FF2B5EF4-FFF2-40B4-BE49-F238E27FC236}">
                <a16:creationId xmlns:a16="http://schemas.microsoft.com/office/drawing/2014/main" id="{299E18E9-8C62-C148-86F2-C544D0EE8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13">
            <a:extLst>
              <a:ext uri="{FF2B5EF4-FFF2-40B4-BE49-F238E27FC236}">
                <a16:creationId xmlns:a16="http://schemas.microsoft.com/office/drawing/2014/main" id="{045B4F09-D70B-1248-BACB-7CD8D287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566" y="7832310"/>
            <a:ext cx="1511070" cy="1511073"/>
          </a:xfrm>
          <a:custGeom>
            <a:avLst/>
            <a:gdLst>
              <a:gd name="T0" fmla="*/ 1309 w 1310"/>
              <a:gd name="T1" fmla="*/ 659 h 1310"/>
              <a:gd name="T2" fmla="*/ 1309 w 1310"/>
              <a:gd name="T3" fmla="*/ 659 h 1310"/>
              <a:gd name="T4" fmla="*/ 651 w 1310"/>
              <a:gd name="T5" fmla="*/ 1309 h 1310"/>
              <a:gd name="T6" fmla="*/ 0 w 1310"/>
              <a:gd name="T7" fmla="*/ 659 h 1310"/>
              <a:gd name="T8" fmla="*/ 651 w 1310"/>
              <a:gd name="T9" fmla="*/ 0 h 1310"/>
              <a:gd name="T10" fmla="*/ 1309 w 1310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10">
                <a:moveTo>
                  <a:pt x="1309" y="659"/>
                </a:moveTo>
                <a:lnTo>
                  <a:pt x="1309" y="659"/>
                </a:lnTo>
                <a:cubicBezTo>
                  <a:pt x="1309" y="1018"/>
                  <a:pt x="1010" y="1309"/>
                  <a:pt x="651" y="1309"/>
                </a:cubicBezTo>
                <a:cubicBezTo>
                  <a:pt x="291" y="1309"/>
                  <a:pt x="0" y="1018"/>
                  <a:pt x="0" y="659"/>
                </a:cubicBezTo>
                <a:cubicBezTo>
                  <a:pt x="0" y="299"/>
                  <a:pt x="291" y="0"/>
                  <a:pt x="651" y="0"/>
                </a:cubicBezTo>
                <a:cubicBezTo>
                  <a:pt x="1010" y="0"/>
                  <a:pt x="1309" y="299"/>
                  <a:pt x="1309" y="6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14">
            <a:extLst>
              <a:ext uri="{FF2B5EF4-FFF2-40B4-BE49-F238E27FC236}">
                <a16:creationId xmlns:a16="http://schemas.microsoft.com/office/drawing/2014/main" id="{6E3ED0F7-6EEC-C549-840F-D3902E991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71" y="7832310"/>
            <a:ext cx="1511073" cy="1511073"/>
          </a:xfrm>
          <a:custGeom>
            <a:avLst/>
            <a:gdLst>
              <a:gd name="T0" fmla="*/ 1308 w 1309"/>
              <a:gd name="T1" fmla="*/ 659 h 1310"/>
              <a:gd name="T2" fmla="*/ 1308 w 1309"/>
              <a:gd name="T3" fmla="*/ 659 h 1310"/>
              <a:gd name="T4" fmla="*/ 658 w 1309"/>
              <a:gd name="T5" fmla="*/ 1309 h 1310"/>
              <a:gd name="T6" fmla="*/ 0 w 1309"/>
              <a:gd name="T7" fmla="*/ 659 h 1310"/>
              <a:gd name="T8" fmla="*/ 658 w 1309"/>
              <a:gd name="T9" fmla="*/ 0 h 1310"/>
              <a:gd name="T10" fmla="*/ 1308 w 1309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10">
                <a:moveTo>
                  <a:pt x="1308" y="659"/>
                </a:moveTo>
                <a:lnTo>
                  <a:pt x="1308" y="659"/>
                </a:lnTo>
                <a:cubicBezTo>
                  <a:pt x="1308" y="1018"/>
                  <a:pt x="1018" y="1309"/>
                  <a:pt x="658" y="1309"/>
                </a:cubicBezTo>
                <a:cubicBezTo>
                  <a:pt x="298" y="1309"/>
                  <a:pt x="0" y="1018"/>
                  <a:pt x="0" y="659"/>
                </a:cubicBezTo>
                <a:cubicBezTo>
                  <a:pt x="0" y="299"/>
                  <a:pt x="298" y="0"/>
                  <a:pt x="658" y="0"/>
                </a:cubicBezTo>
                <a:cubicBezTo>
                  <a:pt x="1018" y="0"/>
                  <a:pt x="1308" y="299"/>
                  <a:pt x="1308" y="6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115">
            <a:extLst>
              <a:ext uri="{FF2B5EF4-FFF2-40B4-BE49-F238E27FC236}">
                <a16:creationId xmlns:a16="http://schemas.microsoft.com/office/drawing/2014/main" id="{94A3E7E3-E4A8-EC44-AEE3-18D843FC1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0 w 1309"/>
              <a:gd name="T5" fmla="*/ 1308 h 1309"/>
              <a:gd name="T6" fmla="*/ 0 w 1309"/>
              <a:gd name="T7" fmla="*/ 658 h 1309"/>
              <a:gd name="T8" fmla="*/ 650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16">
            <a:extLst>
              <a:ext uri="{FF2B5EF4-FFF2-40B4-BE49-F238E27FC236}">
                <a16:creationId xmlns:a16="http://schemas.microsoft.com/office/drawing/2014/main" id="{E69D0E6F-F3B9-E64F-BB40-2661354B1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0 w 1309"/>
              <a:gd name="T5" fmla="*/ 1308 h 1309"/>
              <a:gd name="T6" fmla="*/ 0 w 1309"/>
              <a:gd name="T7" fmla="*/ 650 h 1309"/>
              <a:gd name="T8" fmla="*/ 650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17">
            <a:extLst>
              <a:ext uri="{FF2B5EF4-FFF2-40B4-BE49-F238E27FC236}">
                <a16:creationId xmlns:a16="http://schemas.microsoft.com/office/drawing/2014/main" id="{1F16745C-85C7-B740-ACE2-4A8ED5DE6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18">
            <a:extLst>
              <a:ext uri="{FF2B5EF4-FFF2-40B4-BE49-F238E27FC236}">
                <a16:creationId xmlns:a16="http://schemas.microsoft.com/office/drawing/2014/main" id="{1EAF850C-1277-104C-A965-368F0B429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8 w 1309"/>
              <a:gd name="T5" fmla="*/ 1308 h 1309"/>
              <a:gd name="T6" fmla="*/ 0 w 1309"/>
              <a:gd name="T7" fmla="*/ 650 h 1309"/>
              <a:gd name="T8" fmla="*/ 658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75">
            <a:extLst>
              <a:ext uri="{FF2B5EF4-FFF2-40B4-BE49-F238E27FC236}">
                <a16:creationId xmlns:a16="http://schemas.microsoft.com/office/drawing/2014/main" id="{D39DE7F7-E525-914C-A910-B8BF657A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76">
            <a:extLst>
              <a:ext uri="{FF2B5EF4-FFF2-40B4-BE49-F238E27FC236}">
                <a16:creationId xmlns:a16="http://schemas.microsoft.com/office/drawing/2014/main" id="{8D758DFF-A1CA-5A4D-94BC-A0D2BCB8A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77">
            <a:extLst>
              <a:ext uri="{FF2B5EF4-FFF2-40B4-BE49-F238E27FC236}">
                <a16:creationId xmlns:a16="http://schemas.microsoft.com/office/drawing/2014/main" id="{2EC15B92-96F6-1049-A517-035A0EC15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84">
            <a:extLst>
              <a:ext uri="{FF2B5EF4-FFF2-40B4-BE49-F238E27FC236}">
                <a16:creationId xmlns:a16="http://schemas.microsoft.com/office/drawing/2014/main" id="{19101BB8-F969-8442-BA78-464259E19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85">
            <a:extLst>
              <a:ext uri="{FF2B5EF4-FFF2-40B4-BE49-F238E27FC236}">
                <a16:creationId xmlns:a16="http://schemas.microsoft.com/office/drawing/2014/main" id="{1EB9CB0A-F2C9-0E43-8214-00DDE0C79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86">
            <a:extLst>
              <a:ext uri="{FF2B5EF4-FFF2-40B4-BE49-F238E27FC236}">
                <a16:creationId xmlns:a16="http://schemas.microsoft.com/office/drawing/2014/main" id="{8E5041C4-C96C-0241-8EC8-4B8FAA140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87">
            <a:extLst>
              <a:ext uri="{FF2B5EF4-FFF2-40B4-BE49-F238E27FC236}">
                <a16:creationId xmlns:a16="http://schemas.microsoft.com/office/drawing/2014/main" id="{6E8C421B-E7C3-4741-BF35-211A5676E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88">
            <a:extLst>
              <a:ext uri="{FF2B5EF4-FFF2-40B4-BE49-F238E27FC236}">
                <a16:creationId xmlns:a16="http://schemas.microsoft.com/office/drawing/2014/main" id="{F2CFD56E-F721-7F46-B995-DBDB4E35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89">
            <a:extLst>
              <a:ext uri="{FF2B5EF4-FFF2-40B4-BE49-F238E27FC236}">
                <a16:creationId xmlns:a16="http://schemas.microsoft.com/office/drawing/2014/main" id="{34157E11-DFE0-E144-B1B9-A6A0D4591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90">
            <a:extLst>
              <a:ext uri="{FF2B5EF4-FFF2-40B4-BE49-F238E27FC236}">
                <a16:creationId xmlns:a16="http://schemas.microsoft.com/office/drawing/2014/main" id="{1FF077BF-F135-D741-BDFA-644D693F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91">
            <a:extLst>
              <a:ext uri="{FF2B5EF4-FFF2-40B4-BE49-F238E27FC236}">
                <a16:creationId xmlns:a16="http://schemas.microsoft.com/office/drawing/2014/main" id="{15DF75A1-80BF-A147-9005-A830E57F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92">
            <a:extLst>
              <a:ext uri="{FF2B5EF4-FFF2-40B4-BE49-F238E27FC236}">
                <a16:creationId xmlns:a16="http://schemas.microsoft.com/office/drawing/2014/main" id="{267CFEDA-C3FF-6B4E-8FDC-3016DC227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93">
            <a:extLst>
              <a:ext uri="{FF2B5EF4-FFF2-40B4-BE49-F238E27FC236}">
                <a16:creationId xmlns:a16="http://schemas.microsoft.com/office/drawing/2014/main" id="{803AA34D-5446-8549-8502-AF6862D94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94">
            <a:extLst>
              <a:ext uri="{FF2B5EF4-FFF2-40B4-BE49-F238E27FC236}">
                <a16:creationId xmlns:a16="http://schemas.microsoft.com/office/drawing/2014/main" id="{4ED59AF1-EE3E-8648-957D-227DD6906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95">
            <a:extLst>
              <a:ext uri="{FF2B5EF4-FFF2-40B4-BE49-F238E27FC236}">
                <a16:creationId xmlns:a16="http://schemas.microsoft.com/office/drawing/2014/main" id="{8EFBA8D9-A743-CF4B-A4D0-EDC1AC4F4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DA2C988E-DD9E-3949-B71F-379CC6DA9797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8B728B49-59B5-E242-AB56-82CD55223CE6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165" name="CuadroTexto 164">
              <a:extLst>
                <a:ext uri="{FF2B5EF4-FFF2-40B4-BE49-F238E27FC236}">
                  <a16:creationId xmlns:a16="http://schemas.microsoft.com/office/drawing/2014/main" id="{CE57047B-F463-6D40-A8FA-B43F55D01D6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4610FB2B-E5C3-2D41-8364-C67FA3B7CD45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167" name="Freeform 198">
              <a:extLst>
                <a:ext uri="{FF2B5EF4-FFF2-40B4-BE49-F238E27FC236}">
                  <a16:creationId xmlns:a16="http://schemas.microsoft.com/office/drawing/2014/main" id="{613CE2E6-89E4-C24B-9241-47C71E378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" name="Freeform 199">
              <a:extLst>
                <a:ext uri="{FF2B5EF4-FFF2-40B4-BE49-F238E27FC236}">
                  <a16:creationId xmlns:a16="http://schemas.microsoft.com/office/drawing/2014/main" id="{D48D132B-828A-F646-A335-D656B33A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B234EECD-8182-3C4F-ADA0-07535505C300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170" name="Freeform 248">
              <a:extLst>
                <a:ext uri="{FF2B5EF4-FFF2-40B4-BE49-F238E27FC236}">
                  <a16:creationId xmlns:a16="http://schemas.microsoft.com/office/drawing/2014/main" id="{C9B4958A-2A21-2745-B649-86F635921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1" name="Freeform 249">
              <a:extLst>
                <a:ext uri="{FF2B5EF4-FFF2-40B4-BE49-F238E27FC236}">
                  <a16:creationId xmlns:a16="http://schemas.microsoft.com/office/drawing/2014/main" id="{0A4FA353-B888-4746-9FFD-743451F27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2" name="Freeform 250">
              <a:extLst>
                <a:ext uri="{FF2B5EF4-FFF2-40B4-BE49-F238E27FC236}">
                  <a16:creationId xmlns:a16="http://schemas.microsoft.com/office/drawing/2014/main" id="{16CADEB9-142A-5742-B539-0F55F725B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9BE70EC8-CBFA-1241-ACE2-6DE44EB45042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74" name="Freeform 203">
              <a:extLst>
                <a:ext uri="{FF2B5EF4-FFF2-40B4-BE49-F238E27FC236}">
                  <a16:creationId xmlns:a16="http://schemas.microsoft.com/office/drawing/2014/main" id="{1FB8A709-E82A-EC4B-93E8-782AEEBF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" name="Freeform 204">
              <a:extLst>
                <a:ext uri="{FF2B5EF4-FFF2-40B4-BE49-F238E27FC236}">
                  <a16:creationId xmlns:a16="http://schemas.microsoft.com/office/drawing/2014/main" id="{E3CB9B67-20F5-F646-9FBE-E0AB7DD75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6" name="Freeform 205">
              <a:extLst>
                <a:ext uri="{FF2B5EF4-FFF2-40B4-BE49-F238E27FC236}">
                  <a16:creationId xmlns:a16="http://schemas.microsoft.com/office/drawing/2014/main" id="{8C1C8EE7-501B-834E-A063-9DBAFB3A3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" name="Freeform 206">
              <a:extLst>
                <a:ext uri="{FF2B5EF4-FFF2-40B4-BE49-F238E27FC236}">
                  <a16:creationId xmlns:a16="http://schemas.microsoft.com/office/drawing/2014/main" id="{3A9D563C-F159-404A-BB9C-681852B9F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" name="Freeform 207">
              <a:extLst>
                <a:ext uri="{FF2B5EF4-FFF2-40B4-BE49-F238E27FC236}">
                  <a16:creationId xmlns:a16="http://schemas.microsoft.com/office/drawing/2014/main" id="{970B3190-ABB9-2049-8CA9-D4F313815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9" name="Freeform 208">
              <a:extLst>
                <a:ext uri="{FF2B5EF4-FFF2-40B4-BE49-F238E27FC236}">
                  <a16:creationId xmlns:a16="http://schemas.microsoft.com/office/drawing/2014/main" id="{8FAB8099-678C-754F-B166-BDB942CF4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0" name="Grupo 179">
            <a:extLst>
              <a:ext uri="{FF2B5EF4-FFF2-40B4-BE49-F238E27FC236}">
                <a16:creationId xmlns:a16="http://schemas.microsoft.com/office/drawing/2014/main" id="{62B80BD3-7D11-784C-917B-6D1CA3E2953D}"/>
              </a:ext>
            </a:extLst>
          </p:cNvPr>
          <p:cNvGrpSpPr/>
          <p:nvPr/>
        </p:nvGrpSpPr>
        <p:grpSpPr>
          <a:xfrm>
            <a:off x="18327788" y="5250070"/>
            <a:ext cx="4236804" cy="1390954"/>
            <a:chOff x="4247967" y="10620441"/>
            <a:chExt cx="4236804" cy="1390954"/>
          </a:xfrm>
        </p:grpSpPr>
        <p:sp>
          <p:nvSpPr>
            <p:cNvPr id="181" name="CuadroTexto 395">
              <a:extLst>
                <a:ext uri="{FF2B5EF4-FFF2-40B4-BE49-F238E27FC236}">
                  <a16:creationId xmlns:a16="http://schemas.microsoft.com/office/drawing/2014/main" id="{79AEFC91-DBA9-AA4D-BB65-817DD316ED5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82" name="Rectangle 40">
              <a:extLst>
                <a:ext uri="{FF2B5EF4-FFF2-40B4-BE49-F238E27FC236}">
                  <a16:creationId xmlns:a16="http://schemas.microsoft.com/office/drawing/2014/main" id="{9DC0BED0-89ED-9B48-A865-A914267E829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3" name="Grupo 182">
            <a:extLst>
              <a:ext uri="{FF2B5EF4-FFF2-40B4-BE49-F238E27FC236}">
                <a16:creationId xmlns:a16="http://schemas.microsoft.com/office/drawing/2014/main" id="{E11A8407-82BE-D24D-8DA8-174B3B9D1D60}"/>
              </a:ext>
            </a:extLst>
          </p:cNvPr>
          <p:cNvGrpSpPr/>
          <p:nvPr/>
        </p:nvGrpSpPr>
        <p:grpSpPr>
          <a:xfrm>
            <a:off x="19766476" y="7900000"/>
            <a:ext cx="4236804" cy="1390954"/>
            <a:chOff x="4247967" y="10620441"/>
            <a:chExt cx="4236804" cy="1390954"/>
          </a:xfrm>
        </p:grpSpPr>
        <p:sp>
          <p:nvSpPr>
            <p:cNvPr id="184" name="CuadroTexto 395">
              <a:extLst>
                <a:ext uri="{FF2B5EF4-FFF2-40B4-BE49-F238E27FC236}">
                  <a16:creationId xmlns:a16="http://schemas.microsoft.com/office/drawing/2014/main" id="{72F45E45-6AD2-1540-88FF-C54671351CE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85" name="Rectangle 40">
              <a:extLst>
                <a:ext uri="{FF2B5EF4-FFF2-40B4-BE49-F238E27FC236}">
                  <a16:creationId xmlns:a16="http://schemas.microsoft.com/office/drawing/2014/main" id="{41166833-C1F0-304E-ACEC-CC950250533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3B8FDB6D-2752-EF48-B1A7-A6E674CF442B}"/>
              </a:ext>
            </a:extLst>
          </p:cNvPr>
          <p:cNvGrpSpPr/>
          <p:nvPr/>
        </p:nvGrpSpPr>
        <p:grpSpPr>
          <a:xfrm>
            <a:off x="18327788" y="10511583"/>
            <a:ext cx="4236804" cy="1390954"/>
            <a:chOff x="4247967" y="10620441"/>
            <a:chExt cx="4236804" cy="1390954"/>
          </a:xfrm>
        </p:grpSpPr>
        <p:sp>
          <p:nvSpPr>
            <p:cNvPr id="187" name="CuadroTexto 395">
              <a:extLst>
                <a:ext uri="{FF2B5EF4-FFF2-40B4-BE49-F238E27FC236}">
                  <a16:creationId xmlns:a16="http://schemas.microsoft.com/office/drawing/2014/main" id="{5F5C9610-06AF-DA45-8304-4BA5E0E7CCF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88" name="Rectangle 40">
              <a:extLst>
                <a:ext uri="{FF2B5EF4-FFF2-40B4-BE49-F238E27FC236}">
                  <a16:creationId xmlns:a16="http://schemas.microsoft.com/office/drawing/2014/main" id="{38D523A8-508C-1748-A9B8-7F631EF7966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9" name="Grupo 188">
            <a:extLst>
              <a:ext uri="{FF2B5EF4-FFF2-40B4-BE49-F238E27FC236}">
                <a16:creationId xmlns:a16="http://schemas.microsoft.com/office/drawing/2014/main" id="{90D78F0E-A3E4-EA47-82F9-28FCBECCC2FE}"/>
              </a:ext>
            </a:extLst>
          </p:cNvPr>
          <p:cNvGrpSpPr/>
          <p:nvPr/>
        </p:nvGrpSpPr>
        <p:grpSpPr>
          <a:xfrm>
            <a:off x="1851818" y="5250070"/>
            <a:ext cx="4289833" cy="1390954"/>
            <a:chOff x="4247967" y="10620441"/>
            <a:chExt cx="4289833" cy="1390954"/>
          </a:xfrm>
        </p:grpSpPr>
        <p:sp>
          <p:nvSpPr>
            <p:cNvPr id="190" name="CuadroTexto 395">
              <a:extLst>
                <a:ext uri="{FF2B5EF4-FFF2-40B4-BE49-F238E27FC236}">
                  <a16:creationId xmlns:a16="http://schemas.microsoft.com/office/drawing/2014/main" id="{106E843B-477E-A14F-802C-023B42EAE5A4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91" name="Rectangle 40">
              <a:extLst>
                <a:ext uri="{FF2B5EF4-FFF2-40B4-BE49-F238E27FC236}">
                  <a16:creationId xmlns:a16="http://schemas.microsoft.com/office/drawing/2014/main" id="{7BDD7309-0252-784D-89DB-FE881C19D74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57C7BAEC-AC90-1140-B7B3-5889B1521323}"/>
              </a:ext>
            </a:extLst>
          </p:cNvPr>
          <p:cNvGrpSpPr/>
          <p:nvPr/>
        </p:nvGrpSpPr>
        <p:grpSpPr>
          <a:xfrm>
            <a:off x="240672" y="7892368"/>
            <a:ext cx="4321364" cy="1390954"/>
            <a:chOff x="4247967" y="10620441"/>
            <a:chExt cx="4321364" cy="1390954"/>
          </a:xfrm>
        </p:grpSpPr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F23D69F2-A640-E14C-9BDA-D242F11F506C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94" name="Rectangle 40">
              <a:extLst>
                <a:ext uri="{FF2B5EF4-FFF2-40B4-BE49-F238E27FC236}">
                  <a16:creationId xmlns:a16="http://schemas.microsoft.com/office/drawing/2014/main" id="{AA8D0809-3440-C949-9100-AA8EB14FA54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727670FF-AA5A-1149-AB27-48F211F835C3}"/>
              </a:ext>
            </a:extLst>
          </p:cNvPr>
          <p:cNvGrpSpPr/>
          <p:nvPr/>
        </p:nvGrpSpPr>
        <p:grpSpPr>
          <a:xfrm>
            <a:off x="1798789" y="10508714"/>
            <a:ext cx="4289833" cy="1390954"/>
            <a:chOff x="4247967" y="10620441"/>
            <a:chExt cx="4289833" cy="1390954"/>
          </a:xfrm>
        </p:grpSpPr>
        <p:sp>
          <p:nvSpPr>
            <p:cNvPr id="196" name="CuadroTexto 395">
              <a:extLst>
                <a:ext uri="{FF2B5EF4-FFF2-40B4-BE49-F238E27FC236}">
                  <a16:creationId xmlns:a16="http://schemas.microsoft.com/office/drawing/2014/main" id="{F5286CD8-734A-1448-BB9B-1BE41F026DC3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97" name="Rectangle 40">
              <a:extLst>
                <a:ext uri="{FF2B5EF4-FFF2-40B4-BE49-F238E27FC236}">
                  <a16:creationId xmlns:a16="http://schemas.microsoft.com/office/drawing/2014/main" id="{80C4D9BE-16E2-F44B-BE18-41D6C2F0324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98" name="Freeform 255">
            <a:extLst>
              <a:ext uri="{FF2B5EF4-FFF2-40B4-BE49-F238E27FC236}">
                <a16:creationId xmlns:a16="http://schemas.microsoft.com/office/drawing/2014/main" id="{F01F29C0-DBB0-0A42-A984-B34BDFB9D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116" y="4731587"/>
            <a:ext cx="3710747" cy="3793749"/>
          </a:xfrm>
          <a:custGeom>
            <a:avLst/>
            <a:gdLst>
              <a:gd name="T0" fmla="*/ 3182 w 3350"/>
              <a:gd name="T1" fmla="*/ 1290 h 3426"/>
              <a:gd name="T2" fmla="*/ 3182 w 3350"/>
              <a:gd name="T3" fmla="*/ 1290 h 3426"/>
              <a:gd name="T4" fmla="*/ 1481 w 3350"/>
              <a:gd name="T5" fmla="*/ 0 h 3426"/>
              <a:gd name="T6" fmla="*/ 937 w 3350"/>
              <a:gd name="T7" fmla="*/ 712 h 3426"/>
              <a:gd name="T8" fmla="*/ 995 w 3350"/>
              <a:gd name="T9" fmla="*/ 1173 h 3426"/>
              <a:gd name="T10" fmla="*/ 543 w 3350"/>
              <a:gd name="T11" fmla="*/ 1231 h 3426"/>
              <a:gd name="T12" fmla="*/ 0 w 3350"/>
              <a:gd name="T13" fmla="*/ 1951 h 3426"/>
              <a:gd name="T14" fmla="*/ 711 w 3350"/>
              <a:gd name="T15" fmla="*/ 2487 h 3426"/>
              <a:gd name="T16" fmla="*/ 1171 w 3350"/>
              <a:gd name="T17" fmla="*/ 2428 h 3426"/>
              <a:gd name="T18" fmla="*/ 1238 w 3350"/>
              <a:gd name="T19" fmla="*/ 2889 h 3426"/>
              <a:gd name="T20" fmla="*/ 1950 w 3350"/>
              <a:gd name="T21" fmla="*/ 3425 h 3426"/>
              <a:gd name="T22" fmla="*/ 3240 w 3350"/>
              <a:gd name="T23" fmla="*/ 1726 h 3426"/>
              <a:gd name="T24" fmla="*/ 3182 w 3350"/>
              <a:gd name="T25" fmla="*/ 1290 h 3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50" h="3426">
                <a:moveTo>
                  <a:pt x="3182" y="1290"/>
                </a:moveTo>
                <a:lnTo>
                  <a:pt x="3182" y="1290"/>
                </a:lnTo>
                <a:cubicBezTo>
                  <a:pt x="1481" y="0"/>
                  <a:pt x="1481" y="0"/>
                  <a:pt x="1481" y="0"/>
                </a:cubicBezTo>
                <a:cubicBezTo>
                  <a:pt x="937" y="712"/>
                  <a:pt x="937" y="712"/>
                  <a:pt x="937" y="712"/>
                </a:cubicBezTo>
                <a:cubicBezTo>
                  <a:pt x="1079" y="821"/>
                  <a:pt x="1104" y="1030"/>
                  <a:pt x="995" y="1173"/>
                </a:cubicBezTo>
                <a:cubicBezTo>
                  <a:pt x="887" y="1315"/>
                  <a:pt x="686" y="1340"/>
                  <a:pt x="543" y="1231"/>
                </a:cubicBezTo>
                <a:cubicBezTo>
                  <a:pt x="0" y="1951"/>
                  <a:pt x="0" y="1951"/>
                  <a:pt x="0" y="1951"/>
                </a:cubicBezTo>
                <a:cubicBezTo>
                  <a:pt x="711" y="2487"/>
                  <a:pt x="711" y="2487"/>
                  <a:pt x="711" y="2487"/>
                </a:cubicBezTo>
                <a:cubicBezTo>
                  <a:pt x="820" y="2344"/>
                  <a:pt x="1029" y="2319"/>
                  <a:pt x="1171" y="2428"/>
                </a:cubicBezTo>
                <a:cubicBezTo>
                  <a:pt x="1314" y="2537"/>
                  <a:pt x="1347" y="2738"/>
                  <a:pt x="1238" y="2889"/>
                </a:cubicBezTo>
                <a:cubicBezTo>
                  <a:pt x="1950" y="3425"/>
                  <a:pt x="1950" y="3425"/>
                  <a:pt x="1950" y="3425"/>
                </a:cubicBezTo>
                <a:cubicBezTo>
                  <a:pt x="3240" y="1726"/>
                  <a:pt x="3240" y="1726"/>
                  <a:pt x="3240" y="1726"/>
                </a:cubicBezTo>
                <a:cubicBezTo>
                  <a:pt x="3349" y="1592"/>
                  <a:pt x="3316" y="1391"/>
                  <a:pt x="3182" y="12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56">
            <a:extLst>
              <a:ext uri="{FF2B5EF4-FFF2-40B4-BE49-F238E27FC236}">
                <a16:creationId xmlns:a16="http://schemas.microsoft.com/office/drawing/2014/main" id="{459B444F-DA6C-1F4B-A498-1A4C2ED3D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455" y="8774349"/>
            <a:ext cx="2709821" cy="2709820"/>
          </a:xfrm>
          <a:custGeom>
            <a:avLst/>
            <a:gdLst>
              <a:gd name="T0" fmla="*/ 2119 w 2446"/>
              <a:gd name="T1" fmla="*/ 1223 h 2446"/>
              <a:gd name="T2" fmla="*/ 2119 w 2446"/>
              <a:gd name="T3" fmla="*/ 1223 h 2446"/>
              <a:gd name="T4" fmla="*/ 2445 w 2446"/>
              <a:gd name="T5" fmla="*/ 896 h 2446"/>
              <a:gd name="T6" fmla="*/ 2445 w 2446"/>
              <a:gd name="T7" fmla="*/ 0 h 2446"/>
              <a:gd name="T8" fmla="*/ 1549 w 2446"/>
              <a:gd name="T9" fmla="*/ 0 h 2446"/>
              <a:gd name="T10" fmla="*/ 1223 w 2446"/>
              <a:gd name="T11" fmla="*/ 326 h 2446"/>
              <a:gd name="T12" fmla="*/ 896 w 2446"/>
              <a:gd name="T13" fmla="*/ 0 h 2446"/>
              <a:gd name="T14" fmla="*/ 0 w 2446"/>
              <a:gd name="T15" fmla="*/ 0 h 2446"/>
              <a:gd name="T16" fmla="*/ 0 w 2446"/>
              <a:gd name="T17" fmla="*/ 2136 h 2446"/>
              <a:gd name="T18" fmla="*/ 310 w 2446"/>
              <a:gd name="T19" fmla="*/ 2445 h 2446"/>
              <a:gd name="T20" fmla="*/ 2445 w 2446"/>
              <a:gd name="T21" fmla="*/ 2445 h 2446"/>
              <a:gd name="T22" fmla="*/ 2445 w 2446"/>
              <a:gd name="T23" fmla="*/ 1549 h 2446"/>
              <a:gd name="T24" fmla="*/ 2119 w 2446"/>
              <a:gd name="T25" fmla="*/ 1223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46" h="2446">
                <a:moveTo>
                  <a:pt x="2119" y="1223"/>
                </a:moveTo>
                <a:lnTo>
                  <a:pt x="2119" y="1223"/>
                </a:lnTo>
                <a:cubicBezTo>
                  <a:pt x="2119" y="1047"/>
                  <a:pt x="2270" y="896"/>
                  <a:pt x="2445" y="896"/>
                </a:cubicBezTo>
                <a:cubicBezTo>
                  <a:pt x="2445" y="0"/>
                  <a:pt x="2445" y="0"/>
                  <a:pt x="2445" y="0"/>
                </a:cubicBezTo>
                <a:cubicBezTo>
                  <a:pt x="1549" y="0"/>
                  <a:pt x="1549" y="0"/>
                  <a:pt x="1549" y="0"/>
                </a:cubicBezTo>
                <a:cubicBezTo>
                  <a:pt x="1549" y="184"/>
                  <a:pt x="1407" y="326"/>
                  <a:pt x="1223" y="326"/>
                </a:cubicBezTo>
                <a:cubicBezTo>
                  <a:pt x="1038" y="326"/>
                  <a:pt x="896" y="184"/>
                  <a:pt x="89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36"/>
                  <a:pt x="0" y="2136"/>
                  <a:pt x="0" y="2136"/>
                </a:cubicBezTo>
                <a:cubicBezTo>
                  <a:pt x="0" y="2311"/>
                  <a:pt x="134" y="2445"/>
                  <a:pt x="310" y="2445"/>
                </a:cubicBezTo>
                <a:cubicBezTo>
                  <a:pt x="2445" y="2445"/>
                  <a:pt x="2445" y="2445"/>
                  <a:pt x="2445" y="2445"/>
                </a:cubicBezTo>
                <a:cubicBezTo>
                  <a:pt x="2445" y="1549"/>
                  <a:pt x="2445" y="1549"/>
                  <a:pt x="2445" y="1549"/>
                </a:cubicBezTo>
                <a:cubicBezTo>
                  <a:pt x="2270" y="1549"/>
                  <a:pt x="2119" y="1407"/>
                  <a:pt x="2119" y="12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57">
            <a:extLst>
              <a:ext uri="{FF2B5EF4-FFF2-40B4-BE49-F238E27FC236}">
                <a16:creationId xmlns:a16="http://schemas.microsoft.com/office/drawing/2014/main" id="{A938323E-325A-134F-90BA-04D201177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8966" y="8413039"/>
            <a:ext cx="3080898" cy="3071130"/>
          </a:xfrm>
          <a:custGeom>
            <a:avLst/>
            <a:gdLst>
              <a:gd name="T0" fmla="*/ 1875 w 2781"/>
              <a:gd name="T1" fmla="*/ 327 h 2773"/>
              <a:gd name="T2" fmla="*/ 1875 w 2781"/>
              <a:gd name="T3" fmla="*/ 327 h 2773"/>
              <a:gd name="T4" fmla="*/ 1548 w 2781"/>
              <a:gd name="T5" fmla="*/ 0 h 2773"/>
              <a:gd name="T6" fmla="*/ 1222 w 2781"/>
              <a:gd name="T7" fmla="*/ 327 h 2773"/>
              <a:gd name="T8" fmla="*/ 326 w 2781"/>
              <a:gd name="T9" fmla="*/ 327 h 2773"/>
              <a:gd name="T10" fmla="*/ 326 w 2781"/>
              <a:gd name="T11" fmla="*/ 1223 h 2773"/>
              <a:gd name="T12" fmla="*/ 0 w 2781"/>
              <a:gd name="T13" fmla="*/ 1550 h 2773"/>
              <a:gd name="T14" fmla="*/ 326 w 2781"/>
              <a:gd name="T15" fmla="*/ 1876 h 2773"/>
              <a:gd name="T16" fmla="*/ 326 w 2781"/>
              <a:gd name="T17" fmla="*/ 2772 h 2773"/>
              <a:gd name="T18" fmla="*/ 2461 w 2781"/>
              <a:gd name="T19" fmla="*/ 2772 h 2773"/>
              <a:gd name="T20" fmla="*/ 2780 w 2781"/>
              <a:gd name="T21" fmla="*/ 2463 h 2773"/>
              <a:gd name="T22" fmla="*/ 2780 w 2781"/>
              <a:gd name="T23" fmla="*/ 327 h 2773"/>
              <a:gd name="T24" fmla="*/ 1875 w 2781"/>
              <a:gd name="T25" fmla="*/ 327 h 2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1" h="2773">
                <a:moveTo>
                  <a:pt x="1875" y="327"/>
                </a:moveTo>
                <a:lnTo>
                  <a:pt x="1875" y="327"/>
                </a:lnTo>
                <a:cubicBezTo>
                  <a:pt x="1875" y="143"/>
                  <a:pt x="1732" y="0"/>
                  <a:pt x="1548" y="0"/>
                </a:cubicBezTo>
                <a:cubicBezTo>
                  <a:pt x="1372" y="0"/>
                  <a:pt x="1222" y="143"/>
                  <a:pt x="1222" y="327"/>
                </a:cubicBezTo>
                <a:cubicBezTo>
                  <a:pt x="326" y="327"/>
                  <a:pt x="326" y="327"/>
                  <a:pt x="326" y="327"/>
                </a:cubicBezTo>
                <a:cubicBezTo>
                  <a:pt x="326" y="1223"/>
                  <a:pt x="326" y="1223"/>
                  <a:pt x="326" y="1223"/>
                </a:cubicBezTo>
                <a:cubicBezTo>
                  <a:pt x="151" y="1223"/>
                  <a:pt x="0" y="1374"/>
                  <a:pt x="0" y="1550"/>
                </a:cubicBezTo>
                <a:cubicBezTo>
                  <a:pt x="0" y="1734"/>
                  <a:pt x="151" y="1876"/>
                  <a:pt x="326" y="1876"/>
                </a:cubicBezTo>
                <a:cubicBezTo>
                  <a:pt x="326" y="2772"/>
                  <a:pt x="326" y="2772"/>
                  <a:pt x="326" y="2772"/>
                </a:cubicBezTo>
                <a:cubicBezTo>
                  <a:pt x="2461" y="2772"/>
                  <a:pt x="2461" y="2772"/>
                  <a:pt x="2461" y="2772"/>
                </a:cubicBezTo>
                <a:cubicBezTo>
                  <a:pt x="2637" y="2772"/>
                  <a:pt x="2780" y="2638"/>
                  <a:pt x="2780" y="2463"/>
                </a:cubicBezTo>
                <a:cubicBezTo>
                  <a:pt x="2780" y="327"/>
                  <a:pt x="2780" y="327"/>
                  <a:pt x="2780" y="327"/>
                </a:cubicBezTo>
                <a:lnTo>
                  <a:pt x="1875" y="32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58">
            <a:extLst>
              <a:ext uri="{FF2B5EF4-FFF2-40B4-BE49-F238E27FC236}">
                <a16:creationId xmlns:a16="http://schemas.microsoft.com/office/drawing/2014/main" id="{37CA73C8-185E-624C-AF26-5587D2E0E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455" y="6069409"/>
            <a:ext cx="3071130" cy="3071130"/>
          </a:xfrm>
          <a:custGeom>
            <a:avLst/>
            <a:gdLst>
              <a:gd name="T0" fmla="*/ 2445 w 2773"/>
              <a:gd name="T1" fmla="*/ 895 h 2772"/>
              <a:gd name="T2" fmla="*/ 2445 w 2773"/>
              <a:gd name="T3" fmla="*/ 895 h 2772"/>
              <a:gd name="T4" fmla="*/ 2445 w 2773"/>
              <a:gd name="T5" fmla="*/ 0 h 2772"/>
              <a:gd name="T6" fmla="*/ 310 w 2773"/>
              <a:gd name="T7" fmla="*/ 0 h 2772"/>
              <a:gd name="T8" fmla="*/ 0 w 2773"/>
              <a:gd name="T9" fmla="*/ 310 h 2772"/>
              <a:gd name="T10" fmla="*/ 0 w 2773"/>
              <a:gd name="T11" fmla="*/ 2445 h 2772"/>
              <a:gd name="T12" fmla="*/ 896 w 2773"/>
              <a:gd name="T13" fmla="*/ 2445 h 2772"/>
              <a:gd name="T14" fmla="*/ 1223 w 2773"/>
              <a:gd name="T15" fmla="*/ 2771 h 2772"/>
              <a:gd name="T16" fmla="*/ 1549 w 2773"/>
              <a:gd name="T17" fmla="*/ 2445 h 2772"/>
              <a:gd name="T18" fmla="*/ 2445 w 2773"/>
              <a:gd name="T19" fmla="*/ 2445 h 2772"/>
              <a:gd name="T20" fmla="*/ 2445 w 2773"/>
              <a:gd name="T21" fmla="*/ 1549 h 2772"/>
              <a:gd name="T22" fmla="*/ 2772 w 2773"/>
              <a:gd name="T23" fmla="*/ 1222 h 2772"/>
              <a:gd name="T24" fmla="*/ 2445 w 2773"/>
              <a:gd name="T25" fmla="*/ 895 h 2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73" h="2772">
                <a:moveTo>
                  <a:pt x="2445" y="895"/>
                </a:moveTo>
                <a:lnTo>
                  <a:pt x="2445" y="895"/>
                </a:lnTo>
                <a:cubicBezTo>
                  <a:pt x="2445" y="0"/>
                  <a:pt x="2445" y="0"/>
                  <a:pt x="2445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134" y="0"/>
                  <a:pt x="0" y="134"/>
                  <a:pt x="0" y="310"/>
                </a:cubicBezTo>
                <a:cubicBezTo>
                  <a:pt x="0" y="2445"/>
                  <a:pt x="0" y="2445"/>
                  <a:pt x="0" y="2445"/>
                </a:cubicBezTo>
                <a:cubicBezTo>
                  <a:pt x="896" y="2445"/>
                  <a:pt x="896" y="2445"/>
                  <a:pt x="896" y="2445"/>
                </a:cubicBezTo>
                <a:cubicBezTo>
                  <a:pt x="896" y="2629"/>
                  <a:pt x="1038" y="2771"/>
                  <a:pt x="1223" y="2771"/>
                </a:cubicBezTo>
                <a:cubicBezTo>
                  <a:pt x="1407" y="2771"/>
                  <a:pt x="1549" y="2629"/>
                  <a:pt x="1549" y="2445"/>
                </a:cubicBezTo>
                <a:cubicBezTo>
                  <a:pt x="2445" y="2445"/>
                  <a:pt x="2445" y="2445"/>
                  <a:pt x="2445" y="2445"/>
                </a:cubicBezTo>
                <a:cubicBezTo>
                  <a:pt x="2445" y="1549"/>
                  <a:pt x="2445" y="1549"/>
                  <a:pt x="2445" y="1549"/>
                </a:cubicBezTo>
                <a:cubicBezTo>
                  <a:pt x="2630" y="1549"/>
                  <a:pt x="2772" y="1398"/>
                  <a:pt x="2772" y="1222"/>
                </a:cubicBezTo>
                <a:cubicBezTo>
                  <a:pt x="2772" y="1038"/>
                  <a:pt x="2630" y="895"/>
                  <a:pt x="2445" y="8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59">
            <a:extLst>
              <a:ext uri="{FF2B5EF4-FFF2-40B4-BE49-F238E27FC236}">
                <a16:creationId xmlns:a16="http://schemas.microsoft.com/office/drawing/2014/main" id="{63D4D875-94F5-964F-A89C-7D882851B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674" y="6967800"/>
            <a:ext cx="649382" cy="1122989"/>
          </a:xfrm>
          <a:custGeom>
            <a:avLst/>
            <a:gdLst>
              <a:gd name="T0" fmla="*/ 586 w 587"/>
              <a:gd name="T1" fmla="*/ 670 h 1014"/>
              <a:gd name="T2" fmla="*/ 586 w 587"/>
              <a:gd name="T3" fmla="*/ 670 h 1014"/>
              <a:gd name="T4" fmla="*/ 519 w 587"/>
              <a:gd name="T5" fmla="*/ 837 h 1014"/>
              <a:gd name="T6" fmla="*/ 326 w 587"/>
              <a:gd name="T7" fmla="*/ 921 h 1014"/>
              <a:gd name="T8" fmla="*/ 326 w 587"/>
              <a:gd name="T9" fmla="*/ 1013 h 1014"/>
              <a:gd name="T10" fmla="*/ 268 w 587"/>
              <a:gd name="T11" fmla="*/ 1013 h 1014"/>
              <a:gd name="T12" fmla="*/ 268 w 587"/>
              <a:gd name="T13" fmla="*/ 921 h 1014"/>
              <a:gd name="T14" fmla="*/ 67 w 587"/>
              <a:gd name="T15" fmla="*/ 846 h 1014"/>
              <a:gd name="T16" fmla="*/ 0 w 587"/>
              <a:gd name="T17" fmla="*/ 670 h 1014"/>
              <a:gd name="T18" fmla="*/ 201 w 587"/>
              <a:gd name="T19" fmla="*/ 670 h 1014"/>
              <a:gd name="T20" fmla="*/ 268 w 587"/>
              <a:gd name="T21" fmla="*/ 762 h 1014"/>
              <a:gd name="T22" fmla="*/ 268 w 587"/>
              <a:gd name="T23" fmla="*/ 578 h 1014"/>
              <a:gd name="T24" fmla="*/ 167 w 587"/>
              <a:gd name="T25" fmla="*/ 544 h 1014"/>
              <a:gd name="T26" fmla="*/ 100 w 587"/>
              <a:gd name="T27" fmla="*/ 519 h 1014"/>
              <a:gd name="T28" fmla="*/ 75 w 587"/>
              <a:gd name="T29" fmla="*/ 502 h 1014"/>
              <a:gd name="T30" fmla="*/ 41 w 587"/>
              <a:gd name="T31" fmla="*/ 469 h 1014"/>
              <a:gd name="T32" fmla="*/ 16 w 587"/>
              <a:gd name="T33" fmla="*/ 435 h 1014"/>
              <a:gd name="T34" fmla="*/ 0 w 587"/>
              <a:gd name="T35" fmla="*/ 335 h 1014"/>
              <a:gd name="T36" fmla="*/ 75 w 587"/>
              <a:gd name="T37" fmla="*/ 167 h 1014"/>
              <a:gd name="T38" fmla="*/ 268 w 587"/>
              <a:gd name="T39" fmla="*/ 92 h 1014"/>
              <a:gd name="T40" fmla="*/ 268 w 587"/>
              <a:gd name="T41" fmla="*/ 0 h 1014"/>
              <a:gd name="T42" fmla="*/ 326 w 587"/>
              <a:gd name="T43" fmla="*/ 0 h 1014"/>
              <a:gd name="T44" fmla="*/ 326 w 587"/>
              <a:gd name="T45" fmla="*/ 92 h 1014"/>
              <a:gd name="T46" fmla="*/ 519 w 587"/>
              <a:gd name="T47" fmla="*/ 159 h 1014"/>
              <a:gd name="T48" fmla="*/ 586 w 587"/>
              <a:gd name="T49" fmla="*/ 335 h 1014"/>
              <a:gd name="T50" fmla="*/ 393 w 587"/>
              <a:gd name="T51" fmla="*/ 335 h 1014"/>
              <a:gd name="T52" fmla="*/ 326 w 587"/>
              <a:gd name="T53" fmla="*/ 251 h 1014"/>
              <a:gd name="T54" fmla="*/ 326 w 587"/>
              <a:gd name="T55" fmla="*/ 435 h 1014"/>
              <a:gd name="T56" fmla="*/ 477 w 587"/>
              <a:gd name="T57" fmla="*/ 485 h 1014"/>
              <a:gd name="T58" fmla="*/ 586 w 587"/>
              <a:gd name="T59" fmla="*/ 670 h 1014"/>
              <a:gd name="T60" fmla="*/ 268 w 587"/>
              <a:gd name="T61" fmla="*/ 251 h 1014"/>
              <a:gd name="T62" fmla="*/ 268 w 587"/>
              <a:gd name="T63" fmla="*/ 251 h 1014"/>
              <a:gd name="T64" fmla="*/ 201 w 587"/>
              <a:gd name="T65" fmla="*/ 318 h 1014"/>
              <a:gd name="T66" fmla="*/ 268 w 587"/>
              <a:gd name="T67" fmla="*/ 410 h 1014"/>
              <a:gd name="T68" fmla="*/ 268 w 587"/>
              <a:gd name="T69" fmla="*/ 251 h 1014"/>
              <a:gd name="T70" fmla="*/ 326 w 587"/>
              <a:gd name="T71" fmla="*/ 762 h 1014"/>
              <a:gd name="T72" fmla="*/ 326 w 587"/>
              <a:gd name="T73" fmla="*/ 762 h 1014"/>
              <a:gd name="T74" fmla="*/ 385 w 587"/>
              <a:gd name="T75" fmla="*/ 686 h 1014"/>
              <a:gd name="T76" fmla="*/ 326 w 587"/>
              <a:gd name="T77" fmla="*/ 603 h 1014"/>
              <a:gd name="T78" fmla="*/ 326 w 587"/>
              <a:gd name="T79" fmla="*/ 762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7" h="1014">
                <a:moveTo>
                  <a:pt x="586" y="670"/>
                </a:moveTo>
                <a:lnTo>
                  <a:pt x="586" y="670"/>
                </a:lnTo>
                <a:cubicBezTo>
                  <a:pt x="586" y="737"/>
                  <a:pt x="561" y="787"/>
                  <a:pt x="519" y="837"/>
                </a:cubicBezTo>
                <a:cubicBezTo>
                  <a:pt x="469" y="887"/>
                  <a:pt x="410" y="913"/>
                  <a:pt x="326" y="921"/>
                </a:cubicBezTo>
                <a:cubicBezTo>
                  <a:pt x="326" y="1013"/>
                  <a:pt x="326" y="1013"/>
                  <a:pt x="326" y="1013"/>
                </a:cubicBezTo>
                <a:cubicBezTo>
                  <a:pt x="268" y="1013"/>
                  <a:pt x="268" y="1013"/>
                  <a:pt x="268" y="1013"/>
                </a:cubicBezTo>
                <a:cubicBezTo>
                  <a:pt x="268" y="921"/>
                  <a:pt x="268" y="921"/>
                  <a:pt x="268" y="921"/>
                </a:cubicBezTo>
                <a:cubicBezTo>
                  <a:pt x="184" y="913"/>
                  <a:pt x="117" y="887"/>
                  <a:pt x="67" y="846"/>
                </a:cubicBezTo>
                <a:cubicBezTo>
                  <a:pt x="16" y="804"/>
                  <a:pt x="0" y="745"/>
                  <a:pt x="0" y="670"/>
                </a:cubicBezTo>
                <a:cubicBezTo>
                  <a:pt x="201" y="670"/>
                  <a:pt x="201" y="670"/>
                  <a:pt x="201" y="670"/>
                </a:cubicBezTo>
                <a:cubicBezTo>
                  <a:pt x="209" y="720"/>
                  <a:pt x="226" y="745"/>
                  <a:pt x="268" y="762"/>
                </a:cubicBezTo>
                <a:cubicBezTo>
                  <a:pt x="268" y="578"/>
                  <a:pt x="268" y="578"/>
                  <a:pt x="268" y="578"/>
                </a:cubicBezTo>
                <a:cubicBezTo>
                  <a:pt x="226" y="569"/>
                  <a:pt x="192" y="561"/>
                  <a:pt x="167" y="544"/>
                </a:cubicBezTo>
                <a:cubicBezTo>
                  <a:pt x="134" y="536"/>
                  <a:pt x="108" y="527"/>
                  <a:pt x="100" y="519"/>
                </a:cubicBezTo>
                <a:cubicBezTo>
                  <a:pt x="92" y="519"/>
                  <a:pt x="83" y="511"/>
                  <a:pt x="75" y="502"/>
                </a:cubicBezTo>
                <a:cubicBezTo>
                  <a:pt x="58" y="494"/>
                  <a:pt x="50" y="477"/>
                  <a:pt x="41" y="469"/>
                </a:cubicBezTo>
                <a:cubicBezTo>
                  <a:pt x="33" y="460"/>
                  <a:pt x="25" y="452"/>
                  <a:pt x="16" y="435"/>
                </a:cubicBezTo>
                <a:cubicBezTo>
                  <a:pt x="0" y="410"/>
                  <a:pt x="0" y="377"/>
                  <a:pt x="0" y="335"/>
                </a:cubicBezTo>
                <a:cubicBezTo>
                  <a:pt x="0" y="268"/>
                  <a:pt x="25" y="209"/>
                  <a:pt x="75" y="167"/>
                </a:cubicBezTo>
                <a:cubicBezTo>
                  <a:pt x="125" y="125"/>
                  <a:pt x="184" y="100"/>
                  <a:pt x="268" y="92"/>
                </a:cubicBezTo>
                <a:cubicBezTo>
                  <a:pt x="268" y="0"/>
                  <a:pt x="268" y="0"/>
                  <a:pt x="268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410" y="92"/>
                  <a:pt x="469" y="117"/>
                  <a:pt x="519" y="159"/>
                </a:cubicBezTo>
                <a:cubicBezTo>
                  <a:pt x="561" y="192"/>
                  <a:pt x="586" y="259"/>
                  <a:pt x="586" y="335"/>
                </a:cubicBezTo>
                <a:cubicBezTo>
                  <a:pt x="393" y="335"/>
                  <a:pt x="393" y="335"/>
                  <a:pt x="393" y="335"/>
                </a:cubicBezTo>
                <a:cubicBezTo>
                  <a:pt x="385" y="293"/>
                  <a:pt x="368" y="268"/>
                  <a:pt x="326" y="251"/>
                </a:cubicBezTo>
                <a:cubicBezTo>
                  <a:pt x="326" y="435"/>
                  <a:pt x="326" y="435"/>
                  <a:pt x="326" y="435"/>
                </a:cubicBezTo>
                <a:cubicBezTo>
                  <a:pt x="402" y="452"/>
                  <a:pt x="452" y="469"/>
                  <a:pt x="477" y="485"/>
                </a:cubicBezTo>
                <a:cubicBezTo>
                  <a:pt x="552" y="519"/>
                  <a:pt x="586" y="586"/>
                  <a:pt x="586" y="670"/>
                </a:cubicBezTo>
                <a:close/>
                <a:moveTo>
                  <a:pt x="268" y="251"/>
                </a:moveTo>
                <a:lnTo>
                  <a:pt x="268" y="251"/>
                </a:lnTo>
                <a:cubicBezTo>
                  <a:pt x="217" y="259"/>
                  <a:pt x="201" y="284"/>
                  <a:pt x="201" y="318"/>
                </a:cubicBezTo>
                <a:cubicBezTo>
                  <a:pt x="201" y="360"/>
                  <a:pt x="217" y="393"/>
                  <a:pt x="268" y="410"/>
                </a:cubicBezTo>
                <a:lnTo>
                  <a:pt x="268" y="251"/>
                </a:lnTo>
                <a:close/>
                <a:moveTo>
                  <a:pt x="326" y="762"/>
                </a:moveTo>
                <a:lnTo>
                  <a:pt x="326" y="762"/>
                </a:lnTo>
                <a:cubicBezTo>
                  <a:pt x="368" y="745"/>
                  <a:pt x="385" y="728"/>
                  <a:pt x="385" y="686"/>
                </a:cubicBezTo>
                <a:cubicBezTo>
                  <a:pt x="385" y="653"/>
                  <a:pt x="368" y="619"/>
                  <a:pt x="326" y="603"/>
                </a:cubicBezTo>
                <a:lnTo>
                  <a:pt x="326" y="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60">
            <a:extLst>
              <a:ext uri="{FF2B5EF4-FFF2-40B4-BE49-F238E27FC236}">
                <a16:creationId xmlns:a16="http://schemas.microsoft.com/office/drawing/2014/main" id="{4DE5FC8A-204F-2E4C-A4A2-300E10D08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3365" y="9433493"/>
            <a:ext cx="1411062" cy="1420827"/>
          </a:xfrm>
          <a:custGeom>
            <a:avLst/>
            <a:gdLst>
              <a:gd name="T0" fmla="*/ 1181 w 1274"/>
              <a:gd name="T1" fmla="*/ 520 h 1283"/>
              <a:gd name="T2" fmla="*/ 1181 w 1274"/>
              <a:gd name="T3" fmla="*/ 520 h 1283"/>
              <a:gd name="T4" fmla="*/ 1105 w 1274"/>
              <a:gd name="T5" fmla="*/ 344 h 1283"/>
              <a:gd name="T6" fmla="*/ 1172 w 1274"/>
              <a:gd name="T7" fmla="*/ 277 h 1283"/>
              <a:gd name="T8" fmla="*/ 1005 w 1274"/>
              <a:gd name="T9" fmla="*/ 101 h 1283"/>
              <a:gd name="T10" fmla="*/ 938 w 1274"/>
              <a:gd name="T11" fmla="*/ 168 h 1283"/>
              <a:gd name="T12" fmla="*/ 754 w 1274"/>
              <a:gd name="T13" fmla="*/ 93 h 1283"/>
              <a:gd name="T14" fmla="*/ 754 w 1274"/>
              <a:gd name="T15" fmla="*/ 0 h 1283"/>
              <a:gd name="T16" fmla="*/ 519 w 1274"/>
              <a:gd name="T17" fmla="*/ 0 h 1283"/>
              <a:gd name="T18" fmla="*/ 519 w 1274"/>
              <a:gd name="T19" fmla="*/ 93 h 1283"/>
              <a:gd name="T20" fmla="*/ 335 w 1274"/>
              <a:gd name="T21" fmla="*/ 168 h 1283"/>
              <a:gd name="T22" fmla="*/ 268 w 1274"/>
              <a:gd name="T23" fmla="*/ 101 h 1283"/>
              <a:gd name="T24" fmla="*/ 100 w 1274"/>
              <a:gd name="T25" fmla="*/ 277 h 1283"/>
              <a:gd name="T26" fmla="*/ 167 w 1274"/>
              <a:gd name="T27" fmla="*/ 344 h 1283"/>
              <a:gd name="T28" fmla="*/ 92 w 1274"/>
              <a:gd name="T29" fmla="*/ 520 h 1283"/>
              <a:gd name="T30" fmla="*/ 0 w 1274"/>
              <a:gd name="T31" fmla="*/ 520 h 1283"/>
              <a:gd name="T32" fmla="*/ 0 w 1274"/>
              <a:gd name="T33" fmla="*/ 763 h 1283"/>
              <a:gd name="T34" fmla="*/ 92 w 1274"/>
              <a:gd name="T35" fmla="*/ 763 h 1283"/>
              <a:gd name="T36" fmla="*/ 167 w 1274"/>
              <a:gd name="T37" fmla="*/ 947 h 1283"/>
              <a:gd name="T38" fmla="*/ 100 w 1274"/>
              <a:gd name="T39" fmla="*/ 1006 h 1283"/>
              <a:gd name="T40" fmla="*/ 268 w 1274"/>
              <a:gd name="T41" fmla="*/ 1181 h 1283"/>
              <a:gd name="T42" fmla="*/ 335 w 1274"/>
              <a:gd name="T43" fmla="*/ 1114 h 1283"/>
              <a:gd name="T44" fmla="*/ 519 w 1274"/>
              <a:gd name="T45" fmla="*/ 1190 h 1283"/>
              <a:gd name="T46" fmla="*/ 519 w 1274"/>
              <a:gd name="T47" fmla="*/ 1282 h 1283"/>
              <a:gd name="T48" fmla="*/ 754 w 1274"/>
              <a:gd name="T49" fmla="*/ 1282 h 1283"/>
              <a:gd name="T50" fmla="*/ 754 w 1274"/>
              <a:gd name="T51" fmla="*/ 1190 h 1283"/>
              <a:gd name="T52" fmla="*/ 938 w 1274"/>
              <a:gd name="T53" fmla="*/ 1114 h 1283"/>
              <a:gd name="T54" fmla="*/ 1005 w 1274"/>
              <a:gd name="T55" fmla="*/ 1181 h 1283"/>
              <a:gd name="T56" fmla="*/ 1172 w 1274"/>
              <a:gd name="T57" fmla="*/ 1006 h 1283"/>
              <a:gd name="T58" fmla="*/ 1105 w 1274"/>
              <a:gd name="T59" fmla="*/ 947 h 1283"/>
              <a:gd name="T60" fmla="*/ 1181 w 1274"/>
              <a:gd name="T61" fmla="*/ 763 h 1283"/>
              <a:gd name="T62" fmla="*/ 1273 w 1274"/>
              <a:gd name="T63" fmla="*/ 763 h 1283"/>
              <a:gd name="T64" fmla="*/ 1273 w 1274"/>
              <a:gd name="T65" fmla="*/ 520 h 1283"/>
              <a:gd name="T66" fmla="*/ 1181 w 1274"/>
              <a:gd name="T67" fmla="*/ 520 h 1283"/>
              <a:gd name="T68" fmla="*/ 636 w 1274"/>
              <a:gd name="T69" fmla="*/ 1022 h 1283"/>
              <a:gd name="T70" fmla="*/ 636 w 1274"/>
              <a:gd name="T71" fmla="*/ 1022 h 1283"/>
              <a:gd name="T72" fmla="*/ 251 w 1274"/>
              <a:gd name="T73" fmla="*/ 645 h 1283"/>
              <a:gd name="T74" fmla="*/ 636 w 1274"/>
              <a:gd name="T75" fmla="*/ 260 h 1283"/>
              <a:gd name="T76" fmla="*/ 1022 w 1274"/>
              <a:gd name="T77" fmla="*/ 645 h 1283"/>
              <a:gd name="T78" fmla="*/ 636 w 1274"/>
              <a:gd name="T79" fmla="*/ 1022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74" h="1283">
                <a:moveTo>
                  <a:pt x="1181" y="520"/>
                </a:moveTo>
                <a:lnTo>
                  <a:pt x="1181" y="520"/>
                </a:lnTo>
                <a:cubicBezTo>
                  <a:pt x="1172" y="453"/>
                  <a:pt x="1147" y="394"/>
                  <a:pt x="1105" y="344"/>
                </a:cubicBezTo>
                <a:cubicBezTo>
                  <a:pt x="1172" y="277"/>
                  <a:pt x="1172" y="277"/>
                  <a:pt x="1172" y="277"/>
                </a:cubicBezTo>
                <a:cubicBezTo>
                  <a:pt x="1005" y="101"/>
                  <a:pt x="1005" y="101"/>
                  <a:pt x="1005" y="101"/>
                </a:cubicBezTo>
                <a:cubicBezTo>
                  <a:pt x="938" y="168"/>
                  <a:pt x="938" y="168"/>
                  <a:pt x="938" y="168"/>
                </a:cubicBezTo>
                <a:cubicBezTo>
                  <a:pt x="879" y="134"/>
                  <a:pt x="821" y="109"/>
                  <a:pt x="754" y="93"/>
                </a:cubicBezTo>
                <a:cubicBezTo>
                  <a:pt x="754" y="0"/>
                  <a:pt x="754" y="0"/>
                  <a:pt x="754" y="0"/>
                </a:cubicBezTo>
                <a:cubicBezTo>
                  <a:pt x="519" y="0"/>
                  <a:pt x="519" y="0"/>
                  <a:pt x="519" y="0"/>
                </a:cubicBezTo>
                <a:cubicBezTo>
                  <a:pt x="519" y="93"/>
                  <a:pt x="519" y="93"/>
                  <a:pt x="519" y="93"/>
                </a:cubicBezTo>
                <a:cubicBezTo>
                  <a:pt x="452" y="109"/>
                  <a:pt x="394" y="134"/>
                  <a:pt x="335" y="168"/>
                </a:cubicBezTo>
                <a:cubicBezTo>
                  <a:pt x="268" y="101"/>
                  <a:pt x="268" y="101"/>
                  <a:pt x="268" y="101"/>
                </a:cubicBezTo>
                <a:cubicBezTo>
                  <a:pt x="100" y="277"/>
                  <a:pt x="100" y="277"/>
                  <a:pt x="100" y="277"/>
                </a:cubicBezTo>
                <a:cubicBezTo>
                  <a:pt x="167" y="344"/>
                  <a:pt x="167" y="344"/>
                  <a:pt x="167" y="344"/>
                </a:cubicBezTo>
                <a:cubicBezTo>
                  <a:pt x="134" y="394"/>
                  <a:pt x="109" y="453"/>
                  <a:pt x="92" y="520"/>
                </a:cubicBezTo>
                <a:cubicBezTo>
                  <a:pt x="0" y="520"/>
                  <a:pt x="0" y="520"/>
                  <a:pt x="0" y="520"/>
                </a:cubicBezTo>
                <a:cubicBezTo>
                  <a:pt x="0" y="763"/>
                  <a:pt x="0" y="763"/>
                  <a:pt x="0" y="763"/>
                </a:cubicBezTo>
                <a:cubicBezTo>
                  <a:pt x="92" y="763"/>
                  <a:pt x="92" y="763"/>
                  <a:pt x="92" y="763"/>
                </a:cubicBezTo>
                <a:cubicBezTo>
                  <a:pt x="109" y="830"/>
                  <a:pt x="134" y="888"/>
                  <a:pt x="167" y="947"/>
                </a:cubicBezTo>
                <a:cubicBezTo>
                  <a:pt x="100" y="1006"/>
                  <a:pt x="100" y="1006"/>
                  <a:pt x="100" y="1006"/>
                </a:cubicBezTo>
                <a:cubicBezTo>
                  <a:pt x="268" y="1181"/>
                  <a:pt x="268" y="1181"/>
                  <a:pt x="268" y="1181"/>
                </a:cubicBezTo>
                <a:cubicBezTo>
                  <a:pt x="335" y="1114"/>
                  <a:pt x="335" y="1114"/>
                  <a:pt x="335" y="1114"/>
                </a:cubicBezTo>
                <a:cubicBezTo>
                  <a:pt x="394" y="1148"/>
                  <a:pt x="452" y="1173"/>
                  <a:pt x="519" y="1190"/>
                </a:cubicBezTo>
                <a:cubicBezTo>
                  <a:pt x="519" y="1282"/>
                  <a:pt x="519" y="1282"/>
                  <a:pt x="519" y="1282"/>
                </a:cubicBezTo>
                <a:cubicBezTo>
                  <a:pt x="754" y="1282"/>
                  <a:pt x="754" y="1282"/>
                  <a:pt x="754" y="1282"/>
                </a:cubicBezTo>
                <a:cubicBezTo>
                  <a:pt x="754" y="1190"/>
                  <a:pt x="754" y="1190"/>
                  <a:pt x="754" y="1190"/>
                </a:cubicBezTo>
                <a:cubicBezTo>
                  <a:pt x="821" y="1173"/>
                  <a:pt x="879" y="1148"/>
                  <a:pt x="938" y="1114"/>
                </a:cubicBezTo>
                <a:cubicBezTo>
                  <a:pt x="1005" y="1181"/>
                  <a:pt x="1005" y="1181"/>
                  <a:pt x="1005" y="1181"/>
                </a:cubicBezTo>
                <a:cubicBezTo>
                  <a:pt x="1172" y="1006"/>
                  <a:pt x="1172" y="1006"/>
                  <a:pt x="1172" y="1006"/>
                </a:cubicBezTo>
                <a:cubicBezTo>
                  <a:pt x="1105" y="947"/>
                  <a:pt x="1105" y="947"/>
                  <a:pt x="1105" y="947"/>
                </a:cubicBezTo>
                <a:cubicBezTo>
                  <a:pt x="1147" y="888"/>
                  <a:pt x="1172" y="830"/>
                  <a:pt x="1181" y="763"/>
                </a:cubicBezTo>
                <a:cubicBezTo>
                  <a:pt x="1273" y="763"/>
                  <a:pt x="1273" y="763"/>
                  <a:pt x="1273" y="763"/>
                </a:cubicBezTo>
                <a:cubicBezTo>
                  <a:pt x="1273" y="520"/>
                  <a:pt x="1273" y="520"/>
                  <a:pt x="1273" y="520"/>
                </a:cubicBezTo>
                <a:lnTo>
                  <a:pt x="1181" y="520"/>
                </a:lnTo>
                <a:close/>
                <a:moveTo>
                  <a:pt x="636" y="1022"/>
                </a:moveTo>
                <a:lnTo>
                  <a:pt x="636" y="1022"/>
                </a:lnTo>
                <a:cubicBezTo>
                  <a:pt x="427" y="1022"/>
                  <a:pt x="251" y="855"/>
                  <a:pt x="251" y="645"/>
                </a:cubicBezTo>
                <a:cubicBezTo>
                  <a:pt x="251" y="428"/>
                  <a:pt x="427" y="260"/>
                  <a:pt x="636" y="260"/>
                </a:cubicBezTo>
                <a:cubicBezTo>
                  <a:pt x="846" y="260"/>
                  <a:pt x="1022" y="428"/>
                  <a:pt x="1022" y="645"/>
                </a:cubicBezTo>
                <a:cubicBezTo>
                  <a:pt x="1022" y="855"/>
                  <a:pt x="846" y="1022"/>
                  <a:pt x="636" y="10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61">
            <a:extLst>
              <a:ext uri="{FF2B5EF4-FFF2-40B4-BE49-F238E27FC236}">
                <a16:creationId xmlns:a16="http://schemas.microsoft.com/office/drawing/2014/main" id="{96AAC4A8-D5DC-EA46-A87B-F53AE44DA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839" y="9804568"/>
            <a:ext cx="1176696" cy="937452"/>
          </a:xfrm>
          <a:custGeom>
            <a:avLst/>
            <a:gdLst>
              <a:gd name="T0" fmla="*/ 1063 w 1064"/>
              <a:gd name="T1" fmla="*/ 612 h 847"/>
              <a:gd name="T2" fmla="*/ 1063 w 1064"/>
              <a:gd name="T3" fmla="*/ 612 h 847"/>
              <a:gd name="T4" fmla="*/ 1063 w 1064"/>
              <a:gd name="T5" fmla="*/ 126 h 847"/>
              <a:gd name="T6" fmla="*/ 938 w 1064"/>
              <a:gd name="T7" fmla="*/ 0 h 847"/>
              <a:gd name="T8" fmla="*/ 125 w 1064"/>
              <a:gd name="T9" fmla="*/ 0 h 847"/>
              <a:gd name="T10" fmla="*/ 0 w 1064"/>
              <a:gd name="T11" fmla="*/ 126 h 847"/>
              <a:gd name="T12" fmla="*/ 0 w 1064"/>
              <a:gd name="T13" fmla="*/ 587 h 847"/>
              <a:gd name="T14" fmla="*/ 125 w 1064"/>
              <a:gd name="T15" fmla="*/ 712 h 847"/>
              <a:gd name="T16" fmla="*/ 879 w 1064"/>
              <a:gd name="T17" fmla="*/ 712 h 847"/>
              <a:gd name="T18" fmla="*/ 912 w 1064"/>
              <a:gd name="T19" fmla="*/ 821 h 847"/>
              <a:gd name="T20" fmla="*/ 946 w 1064"/>
              <a:gd name="T21" fmla="*/ 830 h 847"/>
              <a:gd name="T22" fmla="*/ 1030 w 1064"/>
              <a:gd name="T23" fmla="*/ 687 h 847"/>
              <a:gd name="T24" fmla="*/ 1030 w 1064"/>
              <a:gd name="T25" fmla="*/ 687 h 847"/>
              <a:gd name="T26" fmla="*/ 1063 w 1064"/>
              <a:gd name="T27" fmla="*/ 612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64" h="847">
                <a:moveTo>
                  <a:pt x="1063" y="612"/>
                </a:moveTo>
                <a:lnTo>
                  <a:pt x="1063" y="612"/>
                </a:lnTo>
                <a:cubicBezTo>
                  <a:pt x="1063" y="126"/>
                  <a:pt x="1063" y="126"/>
                  <a:pt x="1063" y="126"/>
                </a:cubicBezTo>
                <a:cubicBezTo>
                  <a:pt x="1063" y="59"/>
                  <a:pt x="1005" y="0"/>
                  <a:pt x="938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58" y="0"/>
                  <a:pt x="0" y="59"/>
                  <a:pt x="0" y="126"/>
                </a:cubicBezTo>
                <a:cubicBezTo>
                  <a:pt x="0" y="587"/>
                  <a:pt x="0" y="587"/>
                  <a:pt x="0" y="587"/>
                </a:cubicBezTo>
                <a:cubicBezTo>
                  <a:pt x="0" y="654"/>
                  <a:pt x="58" y="712"/>
                  <a:pt x="125" y="712"/>
                </a:cubicBezTo>
                <a:cubicBezTo>
                  <a:pt x="879" y="712"/>
                  <a:pt x="879" y="712"/>
                  <a:pt x="879" y="712"/>
                </a:cubicBezTo>
                <a:cubicBezTo>
                  <a:pt x="912" y="821"/>
                  <a:pt x="912" y="821"/>
                  <a:pt x="912" y="821"/>
                </a:cubicBezTo>
                <a:cubicBezTo>
                  <a:pt x="912" y="838"/>
                  <a:pt x="938" y="846"/>
                  <a:pt x="946" y="830"/>
                </a:cubicBezTo>
                <a:cubicBezTo>
                  <a:pt x="1030" y="687"/>
                  <a:pt x="1030" y="687"/>
                  <a:pt x="1030" y="687"/>
                </a:cubicBezTo>
                <a:lnTo>
                  <a:pt x="1030" y="687"/>
                </a:lnTo>
                <a:cubicBezTo>
                  <a:pt x="1046" y="662"/>
                  <a:pt x="1063" y="637"/>
                  <a:pt x="1063" y="6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62">
            <a:extLst>
              <a:ext uri="{FF2B5EF4-FFF2-40B4-BE49-F238E27FC236}">
                <a16:creationId xmlns:a16="http://schemas.microsoft.com/office/drawing/2014/main" id="{DC09DD60-4A68-F94C-9ACA-626EABA73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286" y="5893637"/>
            <a:ext cx="1362236" cy="1455004"/>
          </a:xfrm>
          <a:custGeom>
            <a:avLst/>
            <a:gdLst>
              <a:gd name="T0" fmla="*/ 729 w 1232"/>
              <a:gd name="T1" fmla="*/ 720 h 1315"/>
              <a:gd name="T2" fmla="*/ 729 w 1232"/>
              <a:gd name="T3" fmla="*/ 720 h 1315"/>
              <a:gd name="T4" fmla="*/ 721 w 1232"/>
              <a:gd name="T5" fmla="*/ 720 h 1315"/>
              <a:gd name="T6" fmla="*/ 745 w 1232"/>
              <a:gd name="T7" fmla="*/ 695 h 1315"/>
              <a:gd name="T8" fmla="*/ 1123 w 1232"/>
              <a:gd name="T9" fmla="*/ 570 h 1315"/>
              <a:gd name="T10" fmla="*/ 1080 w 1232"/>
              <a:gd name="T11" fmla="*/ 101 h 1315"/>
              <a:gd name="T12" fmla="*/ 620 w 1232"/>
              <a:gd name="T13" fmla="*/ 184 h 1315"/>
              <a:gd name="T14" fmla="*/ 595 w 1232"/>
              <a:gd name="T15" fmla="*/ 578 h 1315"/>
              <a:gd name="T16" fmla="*/ 570 w 1232"/>
              <a:gd name="T17" fmla="*/ 603 h 1315"/>
              <a:gd name="T18" fmla="*/ 570 w 1232"/>
              <a:gd name="T19" fmla="*/ 603 h 1315"/>
              <a:gd name="T20" fmla="*/ 84 w 1232"/>
              <a:gd name="T21" fmla="*/ 670 h 1315"/>
              <a:gd name="T22" fmla="*/ 0 w 1232"/>
              <a:gd name="T23" fmla="*/ 778 h 1315"/>
              <a:gd name="T24" fmla="*/ 704 w 1232"/>
              <a:gd name="T25" fmla="*/ 1314 h 1315"/>
              <a:gd name="T26" fmla="*/ 788 w 1232"/>
              <a:gd name="T27" fmla="*/ 1205 h 1315"/>
              <a:gd name="T28" fmla="*/ 729 w 1232"/>
              <a:gd name="T29" fmla="*/ 720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2" h="1315">
                <a:moveTo>
                  <a:pt x="729" y="720"/>
                </a:moveTo>
                <a:lnTo>
                  <a:pt x="729" y="720"/>
                </a:lnTo>
                <a:cubicBezTo>
                  <a:pt x="721" y="720"/>
                  <a:pt x="721" y="720"/>
                  <a:pt x="721" y="720"/>
                </a:cubicBezTo>
                <a:cubicBezTo>
                  <a:pt x="745" y="695"/>
                  <a:pt x="745" y="695"/>
                  <a:pt x="745" y="695"/>
                </a:cubicBezTo>
                <a:cubicBezTo>
                  <a:pt x="871" y="736"/>
                  <a:pt x="1022" y="687"/>
                  <a:pt x="1123" y="570"/>
                </a:cubicBezTo>
                <a:cubicBezTo>
                  <a:pt x="1231" y="419"/>
                  <a:pt x="1214" y="210"/>
                  <a:pt x="1080" y="101"/>
                </a:cubicBezTo>
                <a:cubicBezTo>
                  <a:pt x="938" y="0"/>
                  <a:pt x="737" y="34"/>
                  <a:pt x="620" y="184"/>
                </a:cubicBezTo>
                <a:cubicBezTo>
                  <a:pt x="528" y="310"/>
                  <a:pt x="520" y="469"/>
                  <a:pt x="595" y="578"/>
                </a:cubicBezTo>
                <a:cubicBezTo>
                  <a:pt x="570" y="603"/>
                  <a:pt x="570" y="603"/>
                  <a:pt x="570" y="603"/>
                </a:cubicBezTo>
                <a:lnTo>
                  <a:pt x="570" y="603"/>
                </a:lnTo>
                <a:cubicBezTo>
                  <a:pt x="419" y="486"/>
                  <a:pt x="201" y="519"/>
                  <a:pt x="84" y="670"/>
                </a:cubicBezTo>
                <a:cubicBezTo>
                  <a:pt x="0" y="778"/>
                  <a:pt x="0" y="778"/>
                  <a:pt x="0" y="778"/>
                </a:cubicBezTo>
                <a:cubicBezTo>
                  <a:pt x="704" y="1314"/>
                  <a:pt x="704" y="1314"/>
                  <a:pt x="704" y="1314"/>
                </a:cubicBezTo>
                <a:cubicBezTo>
                  <a:pt x="788" y="1205"/>
                  <a:pt x="788" y="1205"/>
                  <a:pt x="788" y="1205"/>
                </a:cubicBezTo>
                <a:cubicBezTo>
                  <a:pt x="905" y="1054"/>
                  <a:pt x="879" y="837"/>
                  <a:pt x="729" y="7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79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upo 111">
            <a:extLst>
              <a:ext uri="{FF2B5EF4-FFF2-40B4-BE49-F238E27FC236}">
                <a16:creationId xmlns:a16="http://schemas.microsoft.com/office/drawing/2014/main" id="{F8209E87-56E0-534C-80F2-BD1CC6F55764}"/>
              </a:ext>
            </a:extLst>
          </p:cNvPr>
          <p:cNvGrpSpPr/>
          <p:nvPr/>
        </p:nvGrpSpPr>
        <p:grpSpPr>
          <a:xfrm>
            <a:off x="2668308" y="685643"/>
            <a:ext cx="19041035" cy="2561450"/>
            <a:chOff x="2668308" y="861425"/>
            <a:chExt cx="19041035" cy="2561450"/>
          </a:xfrm>
        </p:grpSpPr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4BE565DB-375A-5948-B22A-D98D4917499E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2B51BA79-F3BC-6E44-A9C7-920AF957D91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8" name="Line 114">
            <a:extLst>
              <a:ext uri="{FF2B5EF4-FFF2-40B4-BE49-F238E27FC236}">
                <a16:creationId xmlns:a16="http://schemas.microsoft.com/office/drawing/2014/main" id="{7BDFD26F-3FC8-0541-B270-6E49585AD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79462" y="6715645"/>
            <a:ext cx="4431612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Line 116">
            <a:extLst>
              <a:ext uri="{FF2B5EF4-FFF2-40B4-BE49-F238E27FC236}">
                <a16:creationId xmlns:a16="http://schemas.microsoft.com/office/drawing/2014/main" id="{AE3B6D7D-B22D-4042-A9CB-377FCE036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31862" y="9109532"/>
            <a:ext cx="3579211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Line 118">
            <a:extLst>
              <a:ext uri="{FF2B5EF4-FFF2-40B4-BE49-F238E27FC236}">
                <a16:creationId xmlns:a16="http://schemas.microsoft.com/office/drawing/2014/main" id="{31BE160A-882B-3F48-98FA-D2103724C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31862" y="11515040"/>
            <a:ext cx="3579211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Line 120">
            <a:extLst>
              <a:ext uri="{FF2B5EF4-FFF2-40B4-BE49-F238E27FC236}">
                <a16:creationId xmlns:a16="http://schemas.microsoft.com/office/drawing/2014/main" id="{A542496E-0B7F-BB48-BF69-CA0C0C1086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1216" y="6715645"/>
            <a:ext cx="4562828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Line 122">
            <a:extLst>
              <a:ext uri="{FF2B5EF4-FFF2-40B4-BE49-F238E27FC236}">
                <a16:creationId xmlns:a16="http://schemas.microsoft.com/office/drawing/2014/main" id="{9EC934C7-CF96-2F44-9868-220C6BF293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1216" y="9109532"/>
            <a:ext cx="3590832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Line 124">
            <a:extLst>
              <a:ext uri="{FF2B5EF4-FFF2-40B4-BE49-F238E27FC236}">
                <a16:creationId xmlns:a16="http://schemas.microsoft.com/office/drawing/2014/main" id="{1148B9FD-F4BC-F040-91DD-821C76AD26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1216" y="11515040"/>
            <a:ext cx="3590832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Freeform 234">
            <a:extLst>
              <a:ext uri="{FF2B5EF4-FFF2-40B4-BE49-F238E27FC236}">
                <a16:creationId xmlns:a16="http://schemas.microsoft.com/office/drawing/2014/main" id="{F4E0F6C7-09AC-1941-8D0E-4E9AB523E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747" y="609801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34">
            <a:extLst>
              <a:ext uri="{FF2B5EF4-FFF2-40B4-BE49-F238E27FC236}">
                <a16:creationId xmlns:a16="http://schemas.microsoft.com/office/drawing/2014/main" id="{C692856F-40ED-0E40-80B0-A8FB44470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344" y="8475948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34">
            <a:extLst>
              <a:ext uri="{FF2B5EF4-FFF2-40B4-BE49-F238E27FC236}">
                <a16:creationId xmlns:a16="http://schemas.microsoft.com/office/drawing/2014/main" id="{1BA0A7CB-FDA2-BB4F-8B24-395A3B2D8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344" y="1091533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34">
            <a:extLst>
              <a:ext uri="{FF2B5EF4-FFF2-40B4-BE49-F238E27FC236}">
                <a16:creationId xmlns:a16="http://schemas.microsoft.com/office/drawing/2014/main" id="{6F95509F-B22D-3B46-BF82-CEBA2C96C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1972" y="6096178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34">
            <a:extLst>
              <a:ext uri="{FF2B5EF4-FFF2-40B4-BE49-F238E27FC236}">
                <a16:creationId xmlns:a16="http://schemas.microsoft.com/office/drawing/2014/main" id="{31ECFFB3-17C6-C543-833E-26E8A516D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700" y="850790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34">
            <a:extLst>
              <a:ext uri="{FF2B5EF4-FFF2-40B4-BE49-F238E27FC236}">
                <a16:creationId xmlns:a16="http://schemas.microsoft.com/office/drawing/2014/main" id="{24B5399E-860C-1B4A-852C-706CE3A4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700" y="1088726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15">
            <a:extLst>
              <a:ext uri="{FF2B5EF4-FFF2-40B4-BE49-F238E27FC236}">
                <a16:creationId xmlns:a16="http://schemas.microsoft.com/office/drawing/2014/main" id="{8B4B6384-F0C7-A04E-BAD4-5327F6BD3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9728" y="6640111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3 h 116"/>
              <a:gd name="T6" fmla="*/ 53 w 116"/>
              <a:gd name="T7" fmla="*/ 0 h 116"/>
              <a:gd name="T8" fmla="*/ 0 w 116"/>
              <a:gd name="T9" fmla="*/ 53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17">
            <a:extLst>
              <a:ext uri="{FF2B5EF4-FFF2-40B4-BE49-F238E27FC236}">
                <a16:creationId xmlns:a16="http://schemas.microsoft.com/office/drawing/2014/main" id="{590A3454-EBF9-EE4C-8327-39A90FBCE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9728" y="9033998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4 h 116"/>
              <a:gd name="T6" fmla="*/ 53 w 116"/>
              <a:gd name="T7" fmla="*/ 0 h 116"/>
              <a:gd name="T8" fmla="*/ 0 w 116"/>
              <a:gd name="T9" fmla="*/ 54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19">
            <a:extLst>
              <a:ext uri="{FF2B5EF4-FFF2-40B4-BE49-F238E27FC236}">
                <a16:creationId xmlns:a16="http://schemas.microsoft.com/office/drawing/2014/main" id="{4E68E0A1-03F1-C748-AD35-C195FB48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9728" y="11433695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2 h 116"/>
              <a:gd name="T6" fmla="*/ 53 w 116"/>
              <a:gd name="T7" fmla="*/ 0 h 116"/>
              <a:gd name="T8" fmla="*/ 0 w 116"/>
              <a:gd name="T9" fmla="*/ 62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21">
            <a:extLst>
              <a:ext uri="{FF2B5EF4-FFF2-40B4-BE49-F238E27FC236}">
                <a16:creationId xmlns:a16="http://schemas.microsoft.com/office/drawing/2014/main" id="{10AB1AE7-0655-0A4C-BD30-2DC70240C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300" y="6640111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3 h 116"/>
              <a:gd name="T6" fmla="*/ 53 w 116"/>
              <a:gd name="T7" fmla="*/ 115 h 116"/>
              <a:gd name="T8" fmla="*/ 115 w 116"/>
              <a:gd name="T9" fmla="*/ 53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23">
            <a:extLst>
              <a:ext uri="{FF2B5EF4-FFF2-40B4-BE49-F238E27FC236}">
                <a16:creationId xmlns:a16="http://schemas.microsoft.com/office/drawing/2014/main" id="{8F74A869-A83E-574D-A0FF-E5C12097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300" y="9033998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4 h 116"/>
              <a:gd name="T6" fmla="*/ 53 w 116"/>
              <a:gd name="T7" fmla="*/ 115 h 116"/>
              <a:gd name="T8" fmla="*/ 115 w 116"/>
              <a:gd name="T9" fmla="*/ 54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25">
            <a:extLst>
              <a:ext uri="{FF2B5EF4-FFF2-40B4-BE49-F238E27FC236}">
                <a16:creationId xmlns:a16="http://schemas.microsoft.com/office/drawing/2014/main" id="{3BAC1FBC-1A71-C549-ACF9-4DDCB903F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300" y="11433695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2 h 116"/>
              <a:gd name="T6" fmla="*/ 53 w 116"/>
              <a:gd name="T7" fmla="*/ 115 h 116"/>
              <a:gd name="T8" fmla="*/ 115 w 116"/>
              <a:gd name="T9" fmla="*/ 62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88">
            <a:extLst>
              <a:ext uri="{FF2B5EF4-FFF2-40B4-BE49-F238E27FC236}">
                <a16:creationId xmlns:a16="http://schemas.microsoft.com/office/drawing/2014/main" id="{950AAD3C-1B45-A543-9DCD-68A6365A1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372" y="6721456"/>
            <a:ext cx="203362" cy="296329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1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1 h 223"/>
              <a:gd name="T14" fmla="*/ 153 w 154"/>
              <a:gd name="T15" fmla="*/ 222 h 223"/>
              <a:gd name="T16" fmla="*/ 30 w 154"/>
              <a:gd name="T17" fmla="*/ 191 h 223"/>
              <a:gd name="T18" fmla="*/ 30 w 154"/>
              <a:gd name="T19" fmla="*/ 191 h 223"/>
              <a:gd name="T20" fmla="*/ 122 w 154"/>
              <a:gd name="T21" fmla="*/ 191 h 223"/>
              <a:gd name="T22" fmla="*/ 122 w 154"/>
              <a:gd name="T23" fmla="*/ 31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1 h 223"/>
              <a:gd name="T30" fmla="*/ 30 w 154"/>
              <a:gd name="T31" fmla="*/ 19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1"/>
                </a:cubicBezTo>
                <a:lnTo>
                  <a:pt x="153" y="222"/>
                </a:lnTo>
                <a:close/>
                <a:moveTo>
                  <a:pt x="30" y="191"/>
                </a:moveTo>
                <a:lnTo>
                  <a:pt x="30" y="191"/>
                </a:lnTo>
                <a:cubicBezTo>
                  <a:pt x="122" y="191"/>
                  <a:pt x="122" y="191"/>
                  <a:pt x="122" y="191"/>
                </a:cubicBezTo>
                <a:cubicBezTo>
                  <a:pt x="122" y="31"/>
                  <a:pt x="122" y="31"/>
                  <a:pt x="122" y="31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1"/>
                </a:lnTo>
                <a:lnTo>
                  <a:pt x="30" y="1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89">
            <a:extLst>
              <a:ext uri="{FF2B5EF4-FFF2-40B4-BE49-F238E27FC236}">
                <a16:creationId xmlns:a16="http://schemas.microsoft.com/office/drawing/2014/main" id="{48E6D595-6680-7D45-8663-E20CED504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247" y="6640111"/>
            <a:ext cx="598474" cy="371866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8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45 h 284"/>
              <a:gd name="T18" fmla="*/ 398 w 452"/>
              <a:gd name="T19" fmla="*/ 245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6"/>
                  <a:pt x="8" y="38"/>
                  <a:pt x="23" y="38"/>
                </a:cubicBezTo>
                <a:cubicBezTo>
                  <a:pt x="31" y="38"/>
                  <a:pt x="38" y="46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cubicBezTo>
                  <a:pt x="38" y="245"/>
                  <a:pt x="46" y="245"/>
                  <a:pt x="46" y="245"/>
                </a:cubicBez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45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90">
            <a:extLst>
              <a:ext uri="{FF2B5EF4-FFF2-40B4-BE49-F238E27FC236}">
                <a16:creationId xmlns:a16="http://schemas.microsoft.com/office/drawing/2014/main" id="{AE870F73-2218-3643-B318-4EA5B954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956" y="6396074"/>
            <a:ext cx="674007" cy="273087"/>
          </a:xfrm>
          <a:custGeom>
            <a:avLst/>
            <a:gdLst>
              <a:gd name="T0" fmla="*/ 436 w 513"/>
              <a:gd name="T1" fmla="*/ 207 h 208"/>
              <a:gd name="T2" fmla="*/ 436 w 513"/>
              <a:gd name="T3" fmla="*/ 207 h 208"/>
              <a:gd name="T4" fmla="*/ 375 w 513"/>
              <a:gd name="T5" fmla="*/ 184 h 208"/>
              <a:gd name="T6" fmla="*/ 313 w 513"/>
              <a:gd name="T7" fmla="*/ 207 h 208"/>
              <a:gd name="T8" fmla="*/ 260 w 513"/>
              <a:gd name="T9" fmla="*/ 184 h 208"/>
              <a:gd name="T10" fmla="*/ 199 w 513"/>
              <a:gd name="T11" fmla="*/ 207 h 208"/>
              <a:gd name="T12" fmla="*/ 138 w 513"/>
              <a:gd name="T13" fmla="*/ 184 h 208"/>
              <a:gd name="T14" fmla="*/ 76 w 513"/>
              <a:gd name="T15" fmla="*/ 207 h 208"/>
              <a:gd name="T16" fmla="*/ 0 w 513"/>
              <a:gd name="T17" fmla="*/ 123 h 208"/>
              <a:gd name="T18" fmla="*/ 0 w 513"/>
              <a:gd name="T19" fmla="*/ 123 h 208"/>
              <a:gd name="T20" fmla="*/ 69 w 513"/>
              <a:gd name="T21" fmla="*/ 16 h 208"/>
              <a:gd name="T22" fmla="*/ 107 w 513"/>
              <a:gd name="T23" fmla="*/ 0 h 208"/>
              <a:gd name="T24" fmla="*/ 413 w 513"/>
              <a:gd name="T25" fmla="*/ 0 h 208"/>
              <a:gd name="T26" fmla="*/ 413 w 513"/>
              <a:gd name="T27" fmla="*/ 0 h 208"/>
              <a:gd name="T28" fmla="*/ 444 w 513"/>
              <a:gd name="T29" fmla="*/ 16 h 208"/>
              <a:gd name="T30" fmla="*/ 512 w 513"/>
              <a:gd name="T31" fmla="*/ 123 h 208"/>
              <a:gd name="T32" fmla="*/ 512 w 513"/>
              <a:gd name="T33" fmla="*/ 130 h 208"/>
              <a:gd name="T34" fmla="*/ 444 w 513"/>
              <a:gd name="T35" fmla="*/ 207 h 208"/>
              <a:gd name="T36" fmla="*/ 436 w 513"/>
              <a:gd name="T37" fmla="*/ 207 h 208"/>
              <a:gd name="T38" fmla="*/ 375 w 513"/>
              <a:gd name="T39" fmla="*/ 130 h 208"/>
              <a:gd name="T40" fmla="*/ 375 w 513"/>
              <a:gd name="T41" fmla="*/ 130 h 208"/>
              <a:gd name="T42" fmla="*/ 375 w 513"/>
              <a:gd name="T43" fmla="*/ 130 h 208"/>
              <a:gd name="T44" fmla="*/ 398 w 513"/>
              <a:gd name="T45" fmla="*/ 146 h 208"/>
              <a:gd name="T46" fmla="*/ 436 w 513"/>
              <a:gd name="T47" fmla="*/ 169 h 208"/>
              <a:gd name="T48" fmla="*/ 474 w 513"/>
              <a:gd name="T49" fmla="*/ 130 h 208"/>
              <a:gd name="T50" fmla="*/ 413 w 513"/>
              <a:gd name="T51" fmla="*/ 39 h 208"/>
              <a:gd name="T52" fmla="*/ 107 w 513"/>
              <a:gd name="T53" fmla="*/ 39 h 208"/>
              <a:gd name="T54" fmla="*/ 107 w 513"/>
              <a:gd name="T55" fmla="*/ 39 h 208"/>
              <a:gd name="T56" fmla="*/ 46 w 513"/>
              <a:gd name="T57" fmla="*/ 130 h 208"/>
              <a:gd name="T58" fmla="*/ 76 w 513"/>
              <a:gd name="T59" fmla="*/ 169 h 208"/>
              <a:gd name="T60" fmla="*/ 115 w 513"/>
              <a:gd name="T61" fmla="*/ 146 h 208"/>
              <a:gd name="T62" fmla="*/ 138 w 513"/>
              <a:gd name="T63" fmla="*/ 130 h 208"/>
              <a:gd name="T64" fmla="*/ 138 w 513"/>
              <a:gd name="T65" fmla="*/ 130 h 208"/>
              <a:gd name="T66" fmla="*/ 168 w 513"/>
              <a:gd name="T67" fmla="*/ 146 h 208"/>
              <a:gd name="T68" fmla="*/ 199 w 513"/>
              <a:gd name="T69" fmla="*/ 169 h 208"/>
              <a:gd name="T70" fmla="*/ 237 w 513"/>
              <a:gd name="T71" fmla="*/ 146 h 208"/>
              <a:gd name="T72" fmla="*/ 260 w 513"/>
              <a:gd name="T73" fmla="*/ 130 h 208"/>
              <a:gd name="T74" fmla="*/ 260 w 513"/>
              <a:gd name="T75" fmla="*/ 130 h 208"/>
              <a:gd name="T76" fmla="*/ 283 w 513"/>
              <a:gd name="T77" fmla="*/ 146 h 208"/>
              <a:gd name="T78" fmla="*/ 313 w 513"/>
              <a:gd name="T79" fmla="*/ 169 h 208"/>
              <a:gd name="T80" fmla="*/ 352 w 513"/>
              <a:gd name="T81" fmla="*/ 146 h 208"/>
              <a:gd name="T82" fmla="*/ 375 w 513"/>
              <a:gd name="T83" fmla="*/ 130 h 208"/>
              <a:gd name="T84" fmla="*/ 436 w 513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59" y="199"/>
                  <a:pt x="336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9"/>
                  <a:pt x="0" y="123"/>
                </a:cubicBezTo>
                <a:lnTo>
                  <a:pt x="0" y="123"/>
                </a:lnTo>
                <a:cubicBezTo>
                  <a:pt x="69" y="16"/>
                  <a:pt x="69" y="16"/>
                  <a:pt x="69" y="16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16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2" y="169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2" y="130"/>
                  <a:pt x="398" y="138"/>
                  <a:pt x="398" y="146"/>
                </a:cubicBezTo>
                <a:cubicBezTo>
                  <a:pt x="405" y="161"/>
                  <a:pt x="421" y="169"/>
                  <a:pt x="436" y="169"/>
                </a:cubicBezTo>
                <a:cubicBezTo>
                  <a:pt x="459" y="169"/>
                  <a:pt x="466" y="153"/>
                  <a:pt x="474" y="130"/>
                </a:cubicBezTo>
                <a:cubicBezTo>
                  <a:pt x="413" y="39"/>
                  <a:pt x="413" y="39"/>
                  <a:pt x="413" y="39"/>
                </a:cubicBezTo>
                <a:cubicBezTo>
                  <a:pt x="107" y="39"/>
                  <a:pt x="107" y="39"/>
                  <a:pt x="107" y="39"/>
                </a:cubicBezTo>
                <a:lnTo>
                  <a:pt x="107" y="39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69"/>
                  <a:pt x="107" y="161"/>
                  <a:pt x="115" y="146"/>
                </a:cubicBezTo>
                <a:cubicBezTo>
                  <a:pt x="122" y="138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91">
            <a:extLst>
              <a:ext uri="{FF2B5EF4-FFF2-40B4-BE49-F238E27FC236}">
                <a16:creationId xmlns:a16="http://schemas.microsoft.com/office/drawing/2014/main" id="{E8A01F43-57DC-214D-A3B4-1CAA9DEAA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030" y="9086290"/>
            <a:ext cx="185933" cy="40675"/>
          </a:xfrm>
          <a:custGeom>
            <a:avLst/>
            <a:gdLst>
              <a:gd name="T0" fmla="*/ 138 w 139"/>
              <a:gd name="T1" fmla="*/ 31 h 32"/>
              <a:gd name="T2" fmla="*/ 0 w 139"/>
              <a:gd name="T3" fmla="*/ 31 h 32"/>
              <a:gd name="T4" fmla="*/ 0 w 139"/>
              <a:gd name="T5" fmla="*/ 0 h 32"/>
              <a:gd name="T6" fmla="*/ 138 w 139"/>
              <a:gd name="T7" fmla="*/ 0 h 32"/>
              <a:gd name="T8" fmla="*/ 138 w 139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2">
                <a:moveTo>
                  <a:pt x="138" y="31"/>
                </a:moveTo>
                <a:lnTo>
                  <a:pt x="0" y="31"/>
                </a:lnTo>
                <a:lnTo>
                  <a:pt x="0" y="0"/>
                </a:lnTo>
                <a:lnTo>
                  <a:pt x="138" y="0"/>
                </a:lnTo>
                <a:lnTo>
                  <a:pt x="138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92">
            <a:extLst>
              <a:ext uri="{FF2B5EF4-FFF2-40B4-BE49-F238E27FC236}">
                <a16:creationId xmlns:a16="http://schemas.microsoft.com/office/drawing/2014/main" id="{A23C07E1-6833-A348-8649-FB56C12B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4459" y="8975894"/>
            <a:ext cx="185933" cy="325383"/>
          </a:xfrm>
          <a:custGeom>
            <a:avLst/>
            <a:gdLst>
              <a:gd name="T0" fmla="*/ 54 w 139"/>
              <a:gd name="T1" fmla="*/ 0 h 246"/>
              <a:gd name="T2" fmla="*/ 54 w 139"/>
              <a:gd name="T3" fmla="*/ 0 h 246"/>
              <a:gd name="T4" fmla="*/ 0 w 139"/>
              <a:gd name="T5" fmla="*/ 0 h 246"/>
              <a:gd name="T6" fmla="*/ 0 w 139"/>
              <a:gd name="T7" fmla="*/ 31 h 246"/>
              <a:gd name="T8" fmla="*/ 46 w 139"/>
              <a:gd name="T9" fmla="*/ 31 h 246"/>
              <a:gd name="T10" fmla="*/ 54 w 139"/>
              <a:gd name="T11" fmla="*/ 38 h 246"/>
              <a:gd name="T12" fmla="*/ 107 w 139"/>
              <a:gd name="T13" fmla="*/ 92 h 246"/>
              <a:gd name="T14" fmla="*/ 107 w 139"/>
              <a:gd name="T15" fmla="*/ 215 h 246"/>
              <a:gd name="T16" fmla="*/ 23 w 139"/>
              <a:gd name="T17" fmla="*/ 215 h 246"/>
              <a:gd name="T18" fmla="*/ 31 w 139"/>
              <a:gd name="T19" fmla="*/ 230 h 246"/>
              <a:gd name="T20" fmla="*/ 23 w 139"/>
              <a:gd name="T21" fmla="*/ 245 h 246"/>
              <a:gd name="T22" fmla="*/ 107 w 139"/>
              <a:gd name="T23" fmla="*/ 245 h 246"/>
              <a:gd name="T24" fmla="*/ 138 w 139"/>
              <a:gd name="T25" fmla="*/ 215 h 246"/>
              <a:gd name="T26" fmla="*/ 138 w 139"/>
              <a:gd name="T27" fmla="*/ 84 h 246"/>
              <a:gd name="T28" fmla="*/ 130 w 139"/>
              <a:gd name="T29" fmla="*/ 77 h 246"/>
              <a:gd name="T30" fmla="*/ 69 w 139"/>
              <a:gd name="T31" fmla="*/ 8 h 246"/>
              <a:gd name="T32" fmla="*/ 54 w 139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15"/>
                  <a:pt x="107" y="215"/>
                  <a:pt x="107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31" y="222"/>
                  <a:pt x="31" y="230"/>
                </a:cubicBezTo>
                <a:cubicBezTo>
                  <a:pt x="31" y="237"/>
                  <a:pt x="23" y="237"/>
                  <a:pt x="23" y="245"/>
                </a:cubicBezTo>
                <a:cubicBezTo>
                  <a:pt x="107" y="245"/>
                  <a:pt x="107" y="245"/>
                  <a:pt x="107" y="245"/>
                </a:cubicBezTo>
                <a:cubicBezTo>
                  <a:pt x="123" y="245"/>
                  <a:pt x="138" y="230"/>
                  <a:pt x="138" y="215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8" y="84"/>
                  <a:pt x="138" y="84"/>
                  <a:pt x="130" y="77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93">
            <a:extLst>
              <a:ext uri="{FF2B5EF4-FFF2-40B4-BE49-F238E27FC236}">
                <a16:creationId xmlns:a16="http://schemas.microsoft.com/office/drawing/2014/main" id="{01A6340B-6EB8-D949-B451-573287700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993" y="9260602"/>
            <a:ext cx="203362" cy="52295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7"/>
                  <a:pt x="8" y="15"/>
                </a:cubicBezTo>
                <a:cubicBezTo>
                  <a:pt x="8" y="22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2"/>
                  <a:pt x="146" y="15"/>
                </a:cubicBezTo>
                <a:cubicBezTo>
                  <a:pt x="146" y="7"/>
                  <a:pt x="146" y="0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94">
            <a:extLst>
              <a:ext uri="{FF2B5EF4-FFF2-40B4-BE49-F238E27FC236}">
                <a16:creationId xmlns:a16="http://schemas.microsoft.com/office/drawing/2014/main" id="{E7720AEE-1FAE-F34E-8470-4A1D0109E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956" y="8877116"/>
            <a:ext cx="505504" cy="366057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68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38 h 276"/>
              <a:gd name="T20" fmla="*/ 344 w 383"/>
              <a:gd name="T21" fmla="*/ 38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68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0"/>
                  <a:pt x="7" y="38"/>
                  <a:pt x="2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68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95">
            <a:extLst>
              <a:ext uri="{FF2B5EF4-FFF2-40B4-BE49-F238E27FC236}">
                <a16:creationId xmlns:a16="http://schemas.microsoft.com/office/drawing/2014/main" id="{27B12722-2FA0-3345-B506-E61410D8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868" y="9068861"/>
            <a:ext cx="98779" cy="244037"/>
          </a:xfrm>
          <a:custGeom>
            <a:avLst/>
            <a:gdLst>
              <a:gd name="T0" fmla="*/ 69 w 77"/>
              <a:gd name="T1" fmla="*/ 146 h 185"/>
              <a:gd name="T2" fmla="*/ 69 w 77"/>
              <a:gd name="T3" fmla="*/ 146 h 185"/>
              <a:gd name="T4" fmla="*/ 38 w 77"/>
              <a:gd name="T5" fmla="*/ 146 h 185"/>
              <a:gd name="T6" fmla="*/ 38 w 77"/>
              <a:gd name="T7" fmla="*/ 0 h 185"/>
              <a:gd name="T8" fmla="*/ 0 w 77"/>
              <a:gd name="T9" fmla="*/ 0 h 185"/>
              <a:gd name="T10" fmla="*/ 0 w 77"/>
              <a:gd name="T11" fmla="*/ 146 h 185"/>
              <a:gd name="T12" fmla="*/ 7 w 77"/>
              <a:gd name="T13" fmla="*/ 168 h 185"/>
              <a:gd name="T14" fmla="*/ 30 w 77"/>
              <a:gd name="T15" fmla="*/ 184 h 185"/>
              <a:gd name="T16" fmla="*/ 30 w 77"/>
              <a:gd name="T17" fmla="*/ 184 h 185"/>
              <a:gd name="T18" fmla="*/ 76 w 77"/>
              <a:gd name="T19" fmla="*/ 184 h 185"/>
              <a:gd name="T20" fmla="*/ 69 w 77"/>
              <a:gd name="T21" fmla="*/ 161 h 185"/>
              <a:gd name="T22" fmla="*/ 69 w 77"/>
              <a:gd name="T23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85">
                <a:moveTo>
                  <a:pt x="69" y="146"/>
                </a:moveTo>
                <a:lnTo>
                  <a:pt x="69" y="146"/>
                </a:lnTo>
                <a:cubicBezTo>
                  <a:pt x="38" y="146"/>
                  <a:pt x="38" y="146"/>
                  <a:pt x="38" y="146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7" y="168"/>
                </a:cubicBezTo>
                <a:cubicBezTo>
                  <a:pt x="7" y="176"/>
                  <a:pt x="23" y="184"/>
                  <a:pt x="30" y="184"/>
                </a:cubicBezTo>
                <a:lnTo>
                  <a:pt x="30" y="184"/>
                </a:lnTo>
                <a:cubicBezTo>
                  <a:pt x="76" y="184"/>
                  <a:pt x="76" y="184"/>
                  <a:pt x="76" y="184"/>
                </a:cubicBezTo>
                <a:cubicBezTo>
                  <a:pt x="69" y="176"/>
                  <a:pt x="69" y="168"/>
                  <a:pt x="69" y="161"/>
                </a:cubicBezTo>
                <a:cubicBezTo>
                  <a:pt x="69" y="153"/>
                  <a:pt x="69" y="146"/>
                  <a:pt x="69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96">
            <a:extLst>
              <a:ext uri="{FF2B5EF4-FFF2-40B4-BE49-F238E27FC236}">
                <a16:creationId xmlns:a16="http://schemas.microsoft.com/office/drawing/2014/main" id="{1188154F-B7C0-A343-8B0C-ED2C03334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493" y="9208311"/>
            <a:ext cx="151071" cy="139450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4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9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97">
            <a:extLst>
              <a:ext uri="{FF2B5EF4-FFF2-40B4-BE49-F238E27FC236}">
                <a16:creationId xmlns:a16="http://schemas.microsoft.com/office/drawing/2014/main" id="{29FC3839-B54C-4249-B022-81A060BF8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593" y="9208311"/>
            <a:ext cx="139450" cy="139450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98">
            <a:extLst>
              <a:ext uri="{FF2B5EF4-FFF2-40B4-BE49-F238E27FC236}">
                <a16:creationId xmlns:a16="http://schemas.microsoft.com/office/drawing/2014/main" id="{F2160C78-39E7-6C4A-BE83-5964ACD08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576" y="8964274"/>
            <a:ext cx="214983" cy="52292"/>
          </a:xfrm>
          <a:custGeom>
            <a:avLst/>
            <a:gdLst>
              <a:gd name="T0" fmla="*/ 146 w 162"/>
              <a:gd name="T1" fmla="*/ 39 h 40"/>
              <a:gd name="T2" fmla="*/ 146 w 162"/>
              <a:gd name="T3" fmla="*/ 39 h 40"/>
              <a:gd name="T4" fmla="*/ 23 w 162"/>
              <a:gd name="T5" fmla="*/ 39 h 40"/>
              <a:gd name="T6" fmla="*/ 0 w 162"/>
              <a:gd name="T7" fmla="*/ 23 h 40"/>
              <a:gd name="T8" fmla="*/ 23 w 162"/>
              <a:gd name="T9" fmla="*/ 0 h 40"/>
              <a:gd name="T10" fmla="*/ 146 w 162"/>
              <a:gd name="T11" fmla="*/ 0 h 40"/>
              <a:gd name="T12" fmla="*/ 161 w 162"/>
              <a:gd name="T13" fmla="*/ 23 h 40"/>
              <a:gd name="T14" fmla="*/ 146 w 162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40">
                <a:moveTo>
                  <a:pt x="146" y="39"/>
                </a:moveTo>
                <a:lnTo>
                  <a:pt x="146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23"/>
                </a:cubicBezTo>
                <a:cubicBezTo>
                  <a:pt x="161" y="31"/>
                  <a:pt x="153" y="39"/>
                  <a:pt x="146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99">
            <a:extLst>
              <a:ext uri="{FF2B5EF4-FFF2-40B4-BE49-F238E27FC236}">
                <a16:creationId xmlns:a16="http://schemas.microsoft.com/office/drawing/2014/main" id="{8EB88D77-268A-0841-8646-8B7690993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247" y="9045619"/>
            <a:ext cx="104587" cy="40671"/>
          </a:xfrm>
          <a:custGeom>
            <a:avLst/>
            <a:gdLst>
              <a:gd name="T0" fmla="*/ 61 w 78"/>
              <a:gd name="T1" fmla="*/ 30 h 31"/>
              <a:gd name="T2" fmla="*/ 61 w 78"/>
              <a:gd name="T3" fmla="*/ 30 h 31"/>
              <a:gd name="T4" fmla="*/ 15 w 78"/>
              <a:gd name="T5" fmla="*/ 30 h 31"/>
              <a:gd name="T6" fmla="*/ 0 w 78"/>
              <a:gd name="T7" fmla="*/ 15 h 31"/>
              <a:gd name="T8" fmla="*/ 15 w 78"/>
              <a:gd name="T9" fmla="*/ 0 h 31"/>
              <a:gd name="T10" fmla="*/ 61 w 78"/>
              <a:gd name="T11" fmla="*/ 0 h 31"/>
              <a:gd name="T12" fmla="*/ 77 w 78"/>
              <a:gd name="T13" fmla="*/ 15 h 31"/>
              <a:gd name="T14" fmla="*/ 61 w 78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1">
                <a:moveTo>
                  <a:pt x="61" y="30"/>
                </a:moveTo>
                <a:lnTo>
                  <a:pt x="61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7" y="8"/>
                  <a:pt x="77" y="15"/>
                </a:cubicBezTo>
                <a:cubicBezTo>
                  <a:pt x="77" y="23"/>
                  <a:pt x="69" y="30"/>
                  <a:pt x="61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303">
            <a:extLst>
              <a:ext uri="{FF2B5EF4-FFF2-40B4-BE49-F238E27FC236}">
                <a16:creationId xmlns:a16="http://schemas.microsoft.com/office/drawing/2014/main" id="{08F7C158-6FBF-8B46-9609-BA2105492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4709" y="6587815"/>
            <a:ext cx="220795" cy="244037"/>
          </a:xfrm>
          <a:custGeom>
            <a:avLst/>
            <a:gdLst>
              <a:gd name="T0" fmla="*/ 8 w 169"/>
              <a:gd name="T1" fmla="*/ 176 h 184"/>
              <a:gd name="T2" fmla="*/ 8 w 169"/>
              <a:gd name="T3" fmla="*/ 176 h 184"/>
              <a:gd name="T4" fmla="*/ 8 w 169"/>
              <a:gd name="T5" fmla="*/ 176 h 184"/>
              <a:gd name="T6" fmla="*/ 8 w 169"/>
              <a:gd name="T7" fmla="*/ 153 h 184"/>
              <a:gd name="T8" fmla="*/ 138 w 169"/>
              <a:gd name="T9" fmla="*/ 7 h 184"/>
              <a:gd name="T10" fmla="*/ 161 w 169"/>
              <a:gd name="T11" fmla="*/ 0 h 184"/>
              <a:gd name="T12" fmla="*/ 161 w 169"/>
              <a:gd name="T13" fmla="*/ 23 h 184"/>
              <a:gd name="T14" fmla="*/ 31 w 169"/>
              <a:gd name="T15" fmla="*/ 176 h 184"/>
              <a:gd name="T16" fmla="*/ 8 w 169"/>
              <a:gd name="T17" fmla="*/ 1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4">
                <a:moveTo>
                  <a:pt x="8" y="176"/>
                </a:moveTo>
                <a:lnTo>
                  <a:pt x="8" y="176"/>
                </a:lnTo>
                <a:lnTo>
                  <a:pt x="8" y="176"/>
                </a:lnTo>
                <a:cubicBezTo>
                  <a:pt x="0" y="168"/>
                  <a:pt x="0" y="160"/>
                  <a:pt x="8" y="153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0"/>
                </a:cubicBezTo>
                <a:cubicBezTo>
                  <a:pt x="168" y="7"/>
                  <a:pt x="168" y="15"/>
                  <a:pt x="161" y="23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23" y="183"/>
                  <a:pt x="15" y="183"/>
                  <a:pt x="8" y="1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304">
            <a:extLst>
              <a:ext uri="{FF2B5EF4-FFF2-40B4-BE49-F238E27FC236}">
                <a16:creationId xmlns:a16="http://schemas.microsoft.com/office/drawing/2014/main" id="{6395FB7E-332D-764B-BF6A-48FA90B66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5105" y="6721456"/>
            <a:ext cx="139450" cy="133638"/>
          </a:xfrm>
          <a:custGeom>
            <a:avLst/>
            <a:gdLst>
              <a:gd name="T0" fmla="*/ 54 w 108"/>
              <a:gd name="T1" fmla="*/ 100 h 101"/>
              <a:gd name="T2" fmla="*/ 54 w 108"/>
              <a:gd name="T3" fmla="*/ 100 h 101"/>
              <a:gd name="T4" fmla="*/ 0 w 108"/>
              <a:gd name="T5" fmla="*/ 54 h 101"/>
              <a:gd name="T6" fmla="*/ 54 w 108"/>
              <a:gd name="T7" fmla="*/ 0 h 101"/>
              <a:gd name="T8" fmla="*/ 107 w 108"/>
              <a:gd name="T9" fmla="*/ 54 h 101"/>
              <a:gd name="T10" fmla="*/ 54 w 108"/>
              <a:gd name="T11" fmla="*/ 100 h 101"/>
              <a:gd name="T12" fmla="*/ 54 w 108"/>
              <a:gd name="T13" fmla="*/ 31 h 101"/>
              <a:gd name="T14" fmla="*/ 54 w 108"/>
              <a:gd name="T15" fmla="*/ 31 h 101"/>
              <a:gd name="T16" fmla="*/ 31 w 108"/>
              <a:gd name="T17" fmla="*/ 54 h 101"/>
              <a:gd name="T18" fmla="*/ 54 w 108"/>
              <a:gd name="T19" fmla="*/ 69 h 101"/>
              <a:gd name="T20" fmla="*/ 77 w 108"/>
              <a:gd name="T21" fmla="*/ 54 h 101"/>
              <a:gd name="T22" fmla="*/ 54 w 108"/>
              <a:gd name="T23" fmla="*/ 31 h 101"/>
              <a:gd name="T24" fmla="*/ 54 w 108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8"/>
                  <a:pt x="31" y="54"/>
                </a:cubicBezTo>
                <a:cubicBezTo>
                  <a:pt x="31" y="61"/>
                  <a:pt x="46" y="69"/>
                  <a:pt x="54" y="69"/>
                </a:cubicBezTo>
                <a:cubicBezTo>
                  <a:pt x="61" y="69"/>
                  <a:pt x="77" y="61"/>
                  <a:pt x="77" y="54"/>
                </a:cubicBezTo>
                <a:cubicBezTo>
                  <a:pt x="77" y="38"/>
                  <a:pt x="61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305">
            <a:extLst>
              <a:ext uri="{FF2B5EF4-FFF2-40B4-BE49-F238E27FC236}">
                <a16:creationId xmlns:a16="http://schemas.microsoft.com/office/drawing/2014/main" id="{8C401E8E-2613-F248-B1F2-FCB190E6E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035" y="6558765"/>
            <a:ext cx="133641" cy="139450"/>
          </a:xfrm>
          <a:custGeom>
            <a:avLst/>
            <a:gdLst>
              <a:gd name="T0" fmla="*/ 54 w 101"/>
              <a:gd name="T1" fmla="*/ 107 h 108"/>
              <a:gd name="T2" fmla="*/ 54 w 101"/>
              <a:gd name="T3" fmla="*/ 107 h 108"/>
              <a:gd name="T4" fmla="*/ 0 w 101"/>
              <a:gd name="T5" fmla="*/ 53 h 108"/>
              <a:gd name="T6" fmla="*/ 54 w 101"/>
              <a:gd name="T7" fmla="*/ 0 h 108"/>
              <a:gd name="T8" fmla="*/ 100 w 101"/>
              <a:gd name="T9" fmla="*/ 53 h 108"/>
              <a:gd name="T10" fmla="*/ 54 w 101"/>
              <a:gd name="T11" fmla="*/ 107 h 108"/>
              <a:gd name="T12" fmla="*/ 54 w 101"/>
              <a:gd name="T13" fmla="*/ 30 h 108"/>
              <a:gd name="T14" fmla="*/ 54 w 101"/>
              <a:gd name="T15" fmla="*/ 30 h 108"/>
              <a:gd name="T16" fmla="*/ 31 w 101"/>
              <a:gd name="T17" fmla="*/ 53 h 108"/>
              <a:gd name="T18" fmla="*/ 54 w 101"/>
              <a:gd name="T19" fmla="*/ 76 h 108"/>
              <a:gd name="T20" fmla="*/ 69 w 101"/>
              <a:gd name="T21" fmla="*/ 53 h 108"/>
              <a:gd name="T22" fmla="*/ 54 w 101"/>
              <a:gd name="T23" fmla="*/ 30 h 108"/>
              <a:gd name="T24" fmla="*/ 54 w 101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77" y="0"/>
                  <a:pt x="100" y="23"/>
                  <a:pt x="100" y="53"/>
                </a:cubicBezTo>
                <a:cubicBezTo>
                  <a:pt x="100" y="84"/>
                  <a:pt x="77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39" y="30"/>
                  <a:pt x="31" y="38"/>
                  <a:pt x="31" y="53"/>
                </a:cubicBezTo>
                <a:cubicBezTo>
                  <a:pt x="31" y="61"/>
                  <a:pt x="39" y="76"/>
                  <a:pt x="54" y="76"/>
                </a:cubicBezTo>
                <a:cubicBezTo>
                  <a:pt x="62" y="76"/>
                  <a:pt x="69" y="61"/>
                  <a:pt x="69" y="53"/>
                </a:cubicBezTo>
                <a:cubicBezTo>
                  <a:pt x="69" y="38"/>
                  <a:pt x="62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306">
            <a:extLst>
              <a:ext uri="{FF2B5EF4-FFF2-40B4-BE49-F238E27FC236}">
                <a16:creationId xmlns:a16="http://schemas.microsoft.com/office/drawing/2014/main" id="{BDED2B79-D200-C84D-85AD-EBE94915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881" y="6529711"/>
            <a:ext cx="29050" cy="40675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307">
            <a:extLst>
              <a:ext uri="{FF2B5EF4-FFF2-40B4-BE49-F238E27FC236}">
                <a16:creationId xmlns:a16="http://schemas.microsoft.com/office/drawing/2014/main" id="{6A308D16-357B-6646-B81A-E0339509D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881" y="6611057"/>
            <a:ext cx="29050" cy="69725"/>
          </a:xfrm>
          <a:custGeom>
            <a:avLst/>
            <a:gdLst>
              <a:gd name="T0" fmla="*/ 23 w 24"/>
              <a:gd name="T1" fmla="*/ 54 h 55"/>
              <a:gd name="T2" fmla="*/ 0 w 24"/>
              <a:gd name="T3" fmla="*/ 54 h 55"/>
              <a:gd name="T4" fmla="*/ 0 w 24"/>
              <a:gd name="T5" fmla="*/ 0 h 55"/>
              <a:gd name="T6" fmla="*/ 23 w 24"/>
              <a:gd name="T7" fmla="*/ 0 h 55"/>
              <a:gd name="T8" fmla="*/ 23 w 2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5">
                <a:moveTo>
                  <a:pt x="23" y="54"/>
                </a:moveTo>
                <a:lnTo>
                  <a:pt x="0" y="54"/>
                </a:lnTo>
                <a:lnTo>
                  <a:pt x="0" y="0"/>
                </a:lnTo>
                <a:lnTo>
                  <a:pt x="23" y="0"/>
                </a:lnTo>
                <a:lnTo>
                  <a:pt x="23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308">
            <a:extLst>
              <a:ext uri="{FF2B5EF4-FFF2-40B4-BE49-F238E27FC236}">
                <a16:creationId xmlns:a16="http://schemas.microsoft.com/office/drawing/2014/main" id="{AED35B2A-CDD4-AA49-98CA-F52F12A57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881" y="6727265"/>
            <a:ext cx="29050" cy="69725"/>
          </a:xfrm>
          <a:custGeom>
            <a:avLst/>
            <a:gdLst>
              <a:gd name="T0" fmla="*/ 23 w 24"/>
              <a:gd name="T1" fmla="*/ 53 h 54"/>
              <a:gd name="T2" fmla="*/ 0 w 24"/>
              <a:gd name="T3" fmla="*/ 53 h 54"/>
              <a:gd name="T4" fmla="*/ 0 w 24"/>
              <a:gd name="T5" fmla="*/ 0 h 54"/>
              <a:gd name="T6" fmla="*/ 23 w 24"/>
              <a:gd name="T7" fmla="*/ 0 h 54"/>
              <a:gd name="T8" fmla="*/ 23 w 24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4">
                <a:moveTo>
                  <a:pt x="23" y="53"/>
                </a:moveTo>
                <a:lnTo>
                  <a:pt x="0" y="53"/>
                </a:lnTo>
                <a:lnTo>
                  <a:pt x="0" y="0"/>
                </a:lnTo>
                <a:lnTo>
                  <a:pt x="23" y="0"/>
                </a:lnTo>
                <a:lnTo>
                  <a:pt x="23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309">
            <a:extLst>
              <a:ext uri="{FF2B5EF4-FFF2-40B4-BE49-F238E27FC236}">
                <a16:creationId xmlns:a16="http://schemas.microsoft.com/office/drawing/2014/main" id="{7D7AFD09-6902-044B-A0F0-7E7D5D782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881" y="6837664"/>
            <a:ext cx="29050" cy="52292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310">
            <a:extLst>
              <a:ext uri="{FF2B5EF4-FFF2-40B4-BE49-F238E27FC236}">
                <a16:creationId xmlns:a16="http://schemas.microsoft.com/office/drawing/2014/main" id="{B5B5F679-AA6E-FE40-A45C-9020172D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5135" y="6454178"/>
            <a:ext cx="679819" cy="493883"/>
          </a:xfrm>
          <a:custGeom>
            <a:avLst/>
            <a:gdLst>
              <a:gd name="T0" fmla="*/ 451 w 514"/>
              <a:gd name="T1" fmla="*/ 375 h 376"/>
              <a:gd name="T2" fmla="*/ 451 w 514"/>
              <a:gd name="T3" fmla="*/ 375 h 376"/>
              <a:gd name="T4" fmla="*/ 23 w 514"/>
              <a:gd name="T5" fmla="*/ 375 h 376"/>
              <a:gd name="T6" fmla="*/ 0 w 514"/>
              <a:gd name="T7" fmla="*/ 352 h 376"/>
              <a:gd name="T8" fmla="*/ 0 w 514"/>
              <a:gd name="T9" fmla="*/ 276 h 376"/>
              <a:gd name="T10" fmla="*/ 15 w 514"/>
              <a:gd name="T11" fmla="*/ 253 h 376"/>
              <a:gd name="T12" fmla="*/ 77 w 514"/>
              <a:gd name="T13" fmla="*/ 191 h 376"/>
              <a:gd name="T14" fmla="*/ 15 w 514"/>
              <a:gd name="T15" fmla="*/ 123 h 376"/>
              <a:gd name="T16" fmla="*/ 0 w 514"/>
              <a:gd name="T17" fmla="*/ 107 h 376"/>
              <a:gd name="T18" fmla="*/ 0 w 514"/>
              <a:gd name="T19" fmla="*/ 23 h 376"/>
              <a:gd name="T20" fmla="*/ 23 w 514"/>
              <a:gd name="T21" fmla="*/ 0 h 376"/>
              <a:gd name="T22" fmla="*/ 451 w 514"/>
              <a:gd name="T23" fmla="*/ 0 h 376"/>
              <a:gd name="T24" fmla="*/ 513 w 514"/>
              <a:gd name="T25" fmla="*/ 61 h 376"/>
              <a:gd name="T26" fmla="*/ 513 w 514"/>
              <a:gd name="T27" fmla="*/ 314 h 376"/>
              <a:gd name="T28" fmla="*/ 451 w 514"/>
              <a:gd name="T29" fmla="*/ 375 h 376"/>
              <a:gd name="T30" fmla="*/ 38 w 514"/>
              <a:gd name="T31" fmla="*/ 337 h 376"/>
              <a:gd name="T32" fmla="*/ 38 w 514"/>
              <a:gd name="T33" fmla="*/ 337 h 376"/>
              <a:gd name="T34" fmla="*/ 451 w 514"/>
              <a:gd name="T35" fmla="*/ 337 h 376"/>
              <a:gd name="T36" fmla="*/ 467 w 514"/>
              <a:gd name="T37" fmla="*/ 314 h 376"/>
              <a:gd name="T38" fmla="*/ 467 w 514"/>
              <a:gd name="T39" fmla="*/ 61 h 376"/>
              <a:gd name="T40" fmla="*/ 451 w 514"/>
              <a:gd name="T41" fmla="*/ 38 h 376"/>
              <a:gd name="T42" fmla="*/ 38 w 514"/>
              <a:gd name="T43" fmla="*/ 38 h 376"/>
              <a:gd name="T44" fmla="*/ 38 w 514"/>
              <a:gd name="T45" fmla="*/ 92 h 376"/>
              <a:gd name="T46" fmla="*/ 115 w 514"/>
              <a:gd name="T47" fmla="*/ 191 h 376"/>
              <a:gd name="T48" fmla="*/ 38 w 514"/>
              <a:gd name="T49" fmla="*/ 291 h 376"/>
              <a:gd name="T50" fmla="*/ 451 w 514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8" y="375"/>
                  <a:pt x="0" y="367"/>
                  <a:pt x="0" y="352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60"/>
                  <a:pt x="8" y="253"/>
                  <a:pt x="15" y="253"/>
                </a:cubicBezTo>
                <a:cubicBezTo>
                  <a:pt x="54" y="245"/>
                  <a:pt x="77" y="222"/>
                  <a:pt x="77" y="191"/>
                </a:cubicBezTo>
                <a:cubicBezTo>
                  <a:pt x="77" y="153"/>
                  <a:pt x="54" y="130"/>
                  <a:pt x="15" y="123"/>
                </a:cubicBezTo>
                <a:cubicBezTo>
                  <a:pt x="8" y="123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23"/>
                  <a:pt x="513" y="61"/>
                </a:cubicBezTo>
                <a:cubicBezTo>
                  <a:pt x="513" y="314"/>
                  <a:pt x="513" y="314"/>
                  <a:pt x="513" y="314"/>
                </a:cubicBezTo>
                <a:cubicBezTo>
                  <a:pt x="513" y="352"/>
                  <a:pt x="482" y="375"/>
                  <a:pt x="451" y="375"/>
                </a:cubicBezTo>
                <a:lnTo>
                  <a:pt x="38" y="337"/>
                </a:lnTo>
                <a:lnTo>
                  <a:pt x="38" y="337"/>
                </a:lnTo>
                <a:cubicBezTo>
                  <a:pt x="451" y="337"/>
                  <a:pt x="451" y="337"/>
                  <a:pt x="451" y="337"/>
                </a:cubicBezTo>
                <a:cubicBezTo>
                  <a:pt x="459" y="337"/>
                  <a:pt x="467" y="329"/>
                  <a:pt x="467" y="314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46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0"/>
                  <a:pt x="115" y="138"/>
                  <a:pt x="115" y="191"/>
                </a:cubicBezTo>
                <a:cubicBezTo>
                  <a:pt x="115" y="237"/>
                  <a:pt x="84" y="276"/>
                  <a:pt x="38" y="291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316">
            <a:extLst>
              <a:ext uri="{FF2B5EF4-FFF2-40B4-BE49-F238E27FC236}">
                <a16:creationId xmlns:a16="http://schemas.microsoft.com/office/drawing/2014/main" id="{1A59A4D6-B08A-C946-A767-2E7BA3C85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3639" y="8795770"/>
            <a:ext cx="174312" cy="185933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9 h 139"/>
              <a:gd name="T14" fmla="*/ 130 w 131"/>
              <a:gd name="T15" fmla="*/ 138 h 139"/>
              <a:gd name="T16" fmla="*/ 61 w 131"/>
              <a:gd name="T17" fmla="*/ 46 h 139"/>
              <a:gd name="T18" fmla="*/ 61 w 131"/>
              <a:gd name="T19" fmla="*/ 46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9 h 139"/>
              <a:gd name="T30" fmla="*/ 61 w 131"/>
              <a:gd name="T31" fmla="*/ 4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15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9"/>
                </a:cubicBezTo>
                <a:lnTo>
                  <a:pt x="130" y="138"/>
                </a:lnTo>
                <a:close/>
                <a:moveTo>
                  <a:pt x="61" y="46"/>
                </a:moveTo>
                <a:lnTo>
                  <a:pt x="61" y="46"/>
                </a:lnTo>
                <a:cubicBezTo>
                  <a:pt x="54" y="46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92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7" y="46"/>
                  <a:pt x="61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317">
            <a:extLst>
              <a:ext uri="{FF2B5EF4-FFF2-40B4-BE49-F238E27FC236}">
                <a16:creationId xmlns:a16="http://schemas.microsoft.com/office/drawing/2014/main" id="{3EE762F1-09D0-0844-BF69-B12B7E9A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6330" y="8795770"/>
            <a:ext cx="174312" cy="185933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9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46 h 139"/>
              <a:gd name="T28" fmla="*/ 38 w 131"/>
              <a:gd name="T29" fmla="*/ 69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15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92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46"/>
                  <a:pt x="61" y="46"/>
                </a:cubicBezTo>
                <a:cubicBezTo>
                  <a:pt x="45" y="46"/>
                  <a:pt x="38" y="54"/>
                  <a:pt x="38" y="69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318">
            <a:extLst>
              <a:ext uri="{FF2B5EF4-FFF2-40B4-BE49-F238E27FC236}">
                <a16:creationId xmlns:a16="http://schemas.microsoft.com/office/drawing/2014/main" id="{73A37EC8-12C5-E748-9EAF-36A440E61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7276" y="9150207"/>
            <a:ext cx="52295" cy="244037"/>
          </a:xfrm>
          <a:custGeom>
            <a:avLst/>
            <a:gdLst>
              <a:gd name="T0" fmla="*/ 38 w 39"/>
              <a:gd name="T1" fmla="*/ 184 h 185"/>
              <a:gd name="T2" fmla="*/ 38 w 39"/>
              <a:gd name="T3" fmla="*/ 184 h 185"/>
              <a:gd name="T4" fmla="*/ 0 w 39"/>
              <a:gd name="T5" fmla="*/ 184 h 185"/>
              <a:gd name="T6" fmla="*/ 0 w 39"/>
              <a:gd name="T7" fmla="*/ 23 h 185"/>
              <a:gd name="T8" fmla="*/ 15 w 39"/>
              <a:gd name="T9" fmla="*/ 0 h 185"/>
              <a:gd name="T10" fmla="*/ 38 w 39"/>
              <a:gd name="T11" fmla="*/ 23 h 185"/>
              <a:gd name="T12" fmla="*/ 38 w 39"/>
              <a:gd name="T13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85">
                <a:moveTo>
                  <a:pt x="38" y="184"/>
                </a:moveTo>
                <a:lnTo>
                  <a:pt x="38" y="184"/>
                </a:lnTo>
                <a:cubicBezTo>
                  <a:pt x="0" y="184"/>
                  <a:pt x="0" y="184"/>
                  <a:pt x="0" y="18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23"/>
                </a:cubicBezTo>
                <a:lnTo>
                  <a:pt x="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319">
            <a:extLst>
              <a:ext uri="{FF2B5EF4-FFF2-40B4-BE49-F238E27FC236}">
                <a16:creationId xmlns:a16="http://schemas.microsoft.com/office/drawing/2014/main" id="{3C5C6B9A-29EC-6844-AD2A-1E1ABB634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7276" y="8958461"/>
            <a:ext cx="52295" cy="139450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320">
            <a:extLst>
              <a:ext uri="{FF2B5EF4-FFF2-40B4-BE49-F238E27FC236}">
                <a16:creationId xmlns:a16="http://schemas.microsoft.com/office/drawing/2014/main" id="{9B393807-F79B-6849-B29A-A5494E1D3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1618" y="9068861"/>
            <a:ext cx="569420" cy="354433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76 h 269"/>
              <a:gd name="T16" fmla="*/ 23 w 430"/>
              <a:gd name="T17" fmla="*/ 54 h 269"/>
              <a:gd name="T18" fmla="*/ 0 w 430"/>
              <a:gd name="T19" fmla="*/ 76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76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3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3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321">
            <a:extLst>
              <a:ext uri="{FF2B5EF4-FFF2-40B4-BE49-F238E27FC236}">
                <a16:creationId xmlns:a16="http://schemas.microsoft.com/office/drawing/2014/main" id="{4B454744-103A-EE49-8636-ED58550D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3514" y="8923599"/>
            <a:ext cx="685628" cy="191745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92 h 146"/>
              <a:gd name="T8" fmla="*/ 0 w 522"/>
              <a:gd name="T9" fmla="*/ 61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61 h 146"/>
              <a:gd name="T16" fmla="*/ 521 w 522"/>
              <a:gd name="T17" fmla="*/ 92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61 h 146"/>
              <a:gd name="T26" fmla="*/ 46 w 522"/>
              <a:gd name="T27" fmla="*/ 92 h 146"/>
              <a:gd name="T28" fmla="*/ 62 w 522"/>
              <a:gd name="T29" fmla="*/ 107 h 146"/>
              <a:gd name="T30" fmla="*/ 459 w 522"/>
              <a:gd name="T31" fmla="*/ 107 h 146"/>
              <a:gd name="T32" fmla="*/ 483 w 522"/>
              <a:gd name="T33" fmla="*/ 92 h 146"/>
              <a:gd name="T34" fmla="*/ 483 w 522"/>
              <a:gd name="T35" fmla="*/ 61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22"/>
                  <a:pt x="0" y="9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61"/>
                </a:cubicBezTo>
                <a:cubicBezTo>
                  <a:pt x="521" y="92"/>
                  <a:pt x="521" y="92"/>
                  <a:pt x="521" y="92"/>
                </a:cubicBezTo>
                <a:cubicBezTo>
                  <a:pt x="521" y="122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61"/>
                </a:cubicBezTo>
                <a:cubicBezTo>
                  <a:pt x="46" y="92"/>
                  <a:pt x="46" y="92"/>
                  <a:pt x="46" y="92"/>
                </a:cubicBezTo>
                <a:cubicBezTo>
                  <a:pt x="46" y="100"/>
                  <a:pt x="54" y="107"/>
                  <a:pt x="62" y="107"/>
                </a:cubicBezTo>
                <a:cubicBezTo>
                  <a:pt x="459" y="107"/>
                  <a:pt x="459" y="107"/>
                  <a:pt x="459" y="107"/>
                </a:cubicBezTo>
                <a:cubicBezTo>
                  <a:pt x="475" y="107"/>
                  <a:pt x="483" y="100"/>
                  <a:pt x="483" y="92"/>
                </a:cubicBezTo>
                <a:cubicBezTo>
                  <a:pt x="483" y="61"/>
                  <a:pt x="483" y="61"/>
                  <a:pt x="483" y="61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1BC3011A-1AFD-4342-89B4-8579FE23F0BA}"/>
              </a:ext>
            </a:extLst>
          </p:cNvPr>
          <p:cNvGrpSpPr/>
          <p:nvPr/>
        </p:nvGrpSpPr>
        <p:grpSpPr>
          <a:xfrm>
            <a:off x="1313321" y="5958027"/>
            <a:ext cx="4271014" cy="1514064"/>
            <a:chOff x="4247967" y="10620441"/>
            <a:chExt cx="4271014" cy="1514064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3159A4A5-C205-DB43-AD6D-2B9C5F387E07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7" name="Rectangle 40">
              <a:extLst>
                <a:ext uri="{FF2B5EF4-FFF2-40B4-BE49-F238E27FC236}">
                  <a16:creationId xmlns:a16="http://schemas.microsoft.com/office/drawing/2014/main" id="{7264633E-D7A0-2340-942E-62BEE90E9DE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4076A91-CAB6-434B-9D87-829B9AAA69D6}"/>
              </a:ext>
            </a:extLst>
          </p:cNvPr>
          <p:cNvGrpSpPr/>
          <p:nvPr/>
        </p:nvGrpSpPr>
        <p:grpSpPr>
          <a:xfrm>
            <a:off x="1308601" y="8402434"/>
            <a:ext cx="4256271" cy="1514064"/>
            <a:chOff x="4247967" y="10620441"/>
            <a:chExt cx="4256271" cy="1514064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034AF975-D02E-2E4F-B3D0-2F05D204E4B9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0" name="Rectangle 40">
              <a:extLst>
                <a:ext uri="{FF2B5EF4-FFF2-40B4-BE49-F238E27FC236}">
                  <a16:creationId xmlns:a16="http://schemas.microsoft.com/office/drawing/2014/main" id="{E76B0173-3586-8C44-A4B4-3021CAB177BB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E0B9E96D-A4E6-3E47-9EE5-009628985075}"/>
              </a:ext>
            </a:extLst>
          </p:cNvPr>
          <p:cNvGrpSpPr/>
          <p:nvPr/>
        </p:nvGrpSpPr>
        <p:grpSpPr>
          <a:xfrm>
            <a:off x="1306647" y="10709168"/>
            <a:ext cx="4271016" cy="1514064"/>
            <a:chOff x="4247967" y="10620441"/>
            <a:chExt cx="4271016" cy="1514064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214340F1-AD3F-814B-B544-B2F05FAE62DF}"/>
                </a:ext>
              </a:extLst>
            </p:cNvPr>
            <p:cNvSpPr txBox="1"/>
            <p:nvPr/>
          </p:nvSpPr>
          <p:spPr>
            <a:xfrm flipH="1">
              <a:off x="6136308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3" name="Rectangle 40">
              <a:extLst>
                <a:ext uri="{FF2B5EF4-FFF2-40B4-BE49-F238E27FC236}">
                  <a16:creationId xmlns:a16="http://schemas.microsoft.com/office/drawing/2014/main" id="{439DC148-57B5-D240-9277-B89A7DD7A9E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D93B42A7-B655-C945-96BE-D763DFBCCEE7}"/>
              </a:ext>
            </a:extLst>
          </p:cNvPr>
          <p:cNvGrpSpPr/>
          <p:nvPr/>
        </p:nvGrpSpPr>
        <p:grpSpPr>
          <a:xfrm>
            <a:off x="18824835" y="6025979"/>
            <a:ext cx="4236804" cy="1514064"/>
            <a:chOff x="4247967" y="10620441"/>
            <a:chExt cx="4236804" cy="1514064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A50FE63F-B00D-6242-950C-D0F113C0B07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6" name="Rectangle 40">
              <a:extLst>
                <a:ext uri="{FF2B5EF4-FFF2-40B4-BE49-F238E27FC236}">
                  <a16:creationId xmlns:a16="http://schemas.microsoft.com/office/drawing/2014/main" id="{3C9B1846-A745-D747-BF4A-20261D3C331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0BF112B2-DC0D-3D45-87E2-14AD274BC56F}"/>
              </a:ext>
            </a:extLst>
          </p:cNvPr>
          <p:cNvGrpSpPr/>
          <p:nvPr/>
        </p:nvGrpSpPr>
        <p:grpSpPr>
          <a:xfrm>
            <a:off x="18834199" y="8414055"/>
            <a:ext cx="4236804" cy="1514064"/>
            <a:chOff x="4247967" y="10620441"/>
            <a:chExt cx="4236804" cy="1514064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4C8614CD-1AAB-F947-8906-660906E3F38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9" name="Rectangle 40">
              <a:extLst>
                <a:ext uri="{FF2B5EF4-FFF2-40B4-BE49-F238E27FC236}">
                  <a16:creationId xmlns:a16="http://schemas.microsoft.com/office/drawing/2014/main" id="{C891B79C-AB74-6F4A-8645-37621437025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23C9C7A3-4D87-9F43-A18D-FE82E6DDC902}"/>
              </a:ext>
            </a:extLst>
          </p:cNvPr>
          <p:cNvGrpSpPr/>
          <p:nvPr/>
        </p:nvGrpSpPr>
        <p:grpSpPr>
          <a:xfrm>
            <a:off x="18824835" y="10781797"/>
            <a:ext cx="4236804" cy="1514064"/>
            <a:chOff x="4247967" y="10620441"/>
            <a:chExt cx="4236804" cy="1514064"/>
          </a:xfrm>
        </p:grpSpPr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FFFEC712-7431-B743-8E88-8F962700DEE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D2A70E43-43E0-FD4E-999D-8BAEB0A3481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F9EB7F5-B76A-E547-9956-002CC03F9C28}"/>
              </a:ext>
            </a:extLst>
          </p:cNvPr>
          <p:cNvGrpSpPr/>
          <p:nvPr/>
        </p:nvGrpSpPr>
        <p:grpSpPr>
          <a:xfrm>
            <a:off x="7403577" y="11256205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34" name="Freeform 290">
              <a:extLst>
                <a:ext uri="{FF2B5EF4-FFF2-40B4-BE49-F238E27FC236}">
                  <a16:creationId xmlns:a16="http://schemas.microsoft.com/office/drawing/2014/main" id="{92A9AAD1-AD71-AB44-AB21-9D1B36023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91">
              <a:extLst>
                <a:ext uri="{FF2B5EF4-FFF2-40B4-BE49-F238E27FC236}">
                  <a16:creationId xmlns:a16="http://schemas.microsoft.com/office/drawing/2014/main" id="{E11B49D2-50E2-914D-A561-5C5394F35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292">
              <a:extLst>
                <a:ext uri="{FF2B5EF4-FFF2-40B4-BE49-F238E27FC236}">
                  <a16:creationId xmlns:a16="http://schemas.microsoft.com/office/drawing/2014/main" id="{681CE7D0-73AC-904B-9F6C-16105BAF9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293">
              <a:extLst>
                <a:ext uri="{FF2B5EF4-FFF2-40B4-BE49-F238E27FC236}">
                  <a16:creationId xmlns:a16="http://schemas.microsoft.com/office/drawing/2014/main" id="{3711C1F3-1DCB-DA47-9A10-D62579955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294">
              <a:extLst>
                <a:ext uri="{FF2B5EF4-FFF2-40B4-BE49-F238E27FC236}">
                  <a16:creationId xmlns:a16="http://schemas.microsoft.com/office/drawing/2014/main" id="{45B137AF-7005-4B4C-8A25-AD7A9A938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295">
              <a:extLst>
                <a:ext uri="{FF2B5EF4-FFF2-40B4-BE49-F238E27FC236}">
                  <a16:creationId xmlns:a16="http://schemas.microsoft.com/office/drawing/2014/main" id="{9B4CCF75-F475-7D48-BB23-AB064F61D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746F177B-B81C-C244-8943-2A51B875194C}"/>
              </a:ext>
            </a:extLst>
          </p:cNvPr>
          <p:cNvGrpSpPr/>
          <p:nvPr/>
        </p:nvGrpSpPr>
        <p:grpSpPr>
          <a:xfrm>
            <a:off x="16465890" y="11247017"/>
            <a:ext cx="557638" cy="541857"/>
            <a:chOff x="15240050" y="4580102"/>
            <a:chExt cx="557638" cy="541857"/>
          </a:xfrm>
        </p:grpSpPr>
        <p:sp>
          <p:nvSpPr>
            <p:cNvPr id="207" name="Freeform 285">
              <a:extLst>
                <a:ext uri="{FF2B5EF4-FFF2-40B4-BE49-F238E27FC236}">
                  <a16:creationId xmlns:a16="http://schemas.microsoft.com/office/drawing/2014/main" id="{7059612F-B20A-774B-9961-BCE91EE1B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0909" y="4853660"/>
              <a:ext cx="136779" cy="126258"/>
            </a:xfrm>
            <a:custGeom>
              <a:avLst/>
              <a:gdLst>
                <a:gd name="T0" fmla="*/ 84 w 116"/>
                <a:gd name="T1" fmla="*/ 107 h 108"/>
                <a:gd name="T2" fmla="*/ 84 w 116"/>
                <a:gd name="T3" fmla="*/ 107 h 108"/>
                <a:gd name="T4" fmla="*/ 31 w 116"/>
                <a:gd name="T5" fmla="*/ 107 h 108"/>
                <a:gd name="T6" fmla="*/ 0 w 116"/>
                <a:gd name="T7" fmla="*/ 76 h 108"/>
                <a:gd name="T8" fmla="*/ 0 w 116"/>
                <a:gd name="T9" fmla="*/ 31 h 108"/>
                <a:gd name="T10" fmla="*/ 31 w 116"/>
                <a:gd name="T11" fmla="*/ 0 h 108"/>
                <a:gd name="T12" fmla="*/ 84 w 116"/>
                <a:gd name="T13" fmla="*/ 0 h 108"/>
                <a:gd name="T14" fmla="*/ 115 w 116"/>
                <a:gd name="T15" fmla="*/ 31 h 108"/>
                <a:gd name="T16" fmla="*/ 115 w 116"/>
                <a:gd name="T17" fmla="*/ 76 h 108"/>
                <a:gd name="T18" fmla="*/ 84 w 116"/>
                <a:gd name="T19" fmla="*/ 107 h 108"/>
                <a:gd name="T20" fmla="*/ 84 w 116"/>
                <a:gd name="T21" fmla="*/ 31 h 108"/>
                <a:gd name="T22" fmla="*/ 84 w 116"/>
                <a:gd name="T23" fmla="*/ 31 h 108"/>
                <a:gd name="T24" fmla="*/ 31 w 116"/>
                <a:gd name="T25" fmla="*/ 31 h 108"/>
                <a:gd name="T26" fmla="*/ 31 w 116"/>
                <a:gd name="T27" fmla="*/ 76 h 108"/>
                <a:gd name="T28" fmla="*/ 84 w 116"/>
                <a:gd name="T29" fmla="*/ 76 h 108"/>
                <a:gd name="T30" fmla="*/ 84 w 116"/>
                <a:gd name="T31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8">
                  <a:moveTo>
                    <a:pt x="84" y="107"/>
                  </a:moveTo>
                  <a:lnTo>
                    <a:pt x="84" y="107"/>
                  </a:lnTo>
                  <a:cubicBezTo>
                    <a:pt x="31" y="107"/>
                    <a:pt x="31" y="107"/>
                    <a:pt x="31" y="107"/>
                  </a:cubicBezTo>
                  <a:cubicBezTo>
                    <a:pt x="15" y="107"/>
                    <a:pt x="0" y="99"/>
                    <a:pt x="0" y="7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8"/>
                    <a:pt x="15" y="0"/>
                    <a:pt x="3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0" y="0"/>
                    <a:pt x="115" y="8"/>
                    <a:pt x="115" y="31"/>
                  </a:cubicBezTo>
                  <a:cubicBezTo>
                    <a:pt x="115" y="76"/>
                    <a:pt x="115" y="76"/>
                    <a:pt x="115" y="76"/>
                  </a:cubicBezTo>
                  <a:cubicBezTo>
                    <a:pt x="115" y="99"/>
                    <a:pt x="100" y="107"/>
                    <a:pt x="84" y="107"/>
                  </a:cubicBezTo>
                  <a:lnTo>
                    <a:pt x="84" y="31"/>
                  </a:lnTo>
                  <a:lnTo>
                    <a:pt x="84" y="31"/>
                  </a:lnTo>
                  <a:cubicBezTo>
                    <a:pt x="31" y="31"/>
                    <a:pt x="31" y="31"/>
                    <a:pt x="31" y="31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84" y="1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8" name="Freeform 286">
              <a:extLst>
                <a:ext uri="{FF2B5EF4-FFF2-40B4-BE49-F238E27FC236}">
                  <a16:creationId xmlns:a16="http://schemas.microsoft.com/office/drawing/2014/main" id="{BB223AE5-FD3F-9245-A398-A158ECA4A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0571" y="4685317"/>
              <a:ext cx="547116" cy="436642"/>
            </a:xfrm>
            <a:custGeom>
              <a:avLst/>
              <a:gdLst>
                <a:gd name="T0" fmla="*/ 390 w 460"/>
                <a:gd name="T1" fmla="*/ 367 h 368"/>
                <a:gd name="T2" fmla="*/ 390 w 460"/>
                <a:gd name="T3" fmla="*/ 367 h 368"/>
                <a:gd name="T4" fmla="*/ 76 w 460"/>
                <a:gd name="T5" fmla="*/ 367 h 368"/>
                <a:gd name="T6" fmla="*/ 0 w 460"/>
                <a:gd name="T7" fmla="*/ 290 h 368"/>
                <a:gd name="T8" fmla="*/ 0 w 460"/>
                <a:gd name="T9" fmla="*/ 0 h 368"/>
                <a:gd name="T10" fmla="*/ 38 w 460"/>
                <a:gd name="T11" fmla="*/ 0 h 368"/>
                <a:gd name="T12" fmla="*/ 38 w 460"/>
                <a:gd name="T13" fmla="*/ 290 h 368"/>
                <a:gd name="T14" fmla="*/ 76 w 460"/>
                <a:gd name="T15" fmla="*/ 321 h 368"/>
                <a:gd name="T16" fmla="*/ 390 w 460"/>
                <a:gd name="T17" fmla="*/ 321 h 368"/>
                <a:gd name="T18" fmla="*/ 421 w 460"/>
                <a:gd name="T19" fmla="*/ 290 h 368"/>
                <a:gd name="T20" fmla="*/ 421 w 460"/>
                <a:gd name="T21" fmla="*/ 107 h 368"/>
                <a:gd name="T22" fmla="*/ 390 w 460"/>
                <a:gd name="T23" fmla="*/ 68 h 368"/>
                <a:gd name="T24" fmla="*/ 76 w 460"/>
                <a:gd name="T25" fmla="*/ 68 h 368"/>
                <a:gd name="T26" fmla="*/ 76 w 460"/>
                <a:gd name="T27" fmla="*/ 30 h 368"/>
                <a:gd name="T28" fmla="*/ 390 w 460"/>
                <a:gd name="T29" fmla="*/ 30 h 368"/>
                <a:gd name="T30" fmla="*/ 459 w 460"/>
                <a:gd name="T31" fmla="*/ 107 h 368"/>
                <a:gd name="T32" fmla="*/ 459 w 460"/>
                <a:gd name="T33" fmla="*/ 290 h 368"/>
                <a:gd name="T34" fmla="*/ 390 w 460"/>
                <a:gd name="T35" fmla="*/ 36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0" h="368">
                  <a:moveTo>
                    <a:pt x="390" y="367"/>
                  </a:moveTo>
                  <a:lnTo>
                    <a:pt x="390" y="367"/>
                  </a:lnTo>
                  <a:cubicBezTo>
                    <a:pt x="76" y="367"/>
                    <a:pt x="76" y="367"/>
                    <a:pt x="76" y="367"/>
                  </a:cubicBezTo>
                  <a:cubicBezTo>
                    <a:pt x="30" y="367"/>
                    <a:pt x="0" y="329"/>
                    <a:pt x="0" y="2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90"/>
                    <a:pt x="38" y="290"/>
                    <a:pt x="38" y="290"/>
                  </a:cubicBezTo>
                  <a:cubicBezTo>
                    <a:pt x="38" y="306"/>
                    <a:pt x="53" y="321"/>
                    <a:pt x="76" y="321"/>
                  </a:cubicBezTo>
                  <a:cubicBezTo>
                    <a:pt x="390" y="321"/>
                    <a:pt x="390" y="321"/>
                    <a:pt x="390" y="321"/>
                  </a:cubicBezTo>
                  <a:cubicBezTo>
                    <a:pt x="405" y="321"/>
                    <a:pt x="421" y="306"/>
                    <a:pt x="421" y="290"/>
                  </a:cubicBezTo>
                  <a:cubicBezTo>
                    <a:pt x="421" y="107"/>
                    <a:pt x="421" y="107"/>
                    <a:pt x="421" y="107"/>
                  </a:cubicBezTo>
                  <a:cubicBezTo>
                    <a:pt x="421" y="84"/>
                    <a:pt x="405" y="68"/>
                    <a:pt x="390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390" y="30"/>
                    <a:pt x="390" y="30"/>
                    <a:pt x="390" y="30"/>
                  </a:cubicBezTo>
                  <a:cubicBezTo>
                    <a:pt x="428" y="30"/>
                    <a:pt x="459" y="61"/>
                    <a:pt x="459" y="107"/>
                  </a:cubicBezTo>
                  <a:cubicBezTo>
                    <a:pt x="459" y="290"/>
                    <a:pt x="459" y="290"/>
                    <a:pt x="459" y="290"/>
                  </a:cubicBezTo>
                  <a:cubicBezTo>
                    <a:pt x="459" y="329"/>
                    <a:pt x="428" y="367"/>
                    <a:pt x="390" y="3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" name="Freeform 287">
              <a:extLst>
                <a:ext uri="{FF2B5EF4-FFF2-40B4-BE49-F238E27FC236}">
                  <a16:creationId xmlns:a16="http://schemas.microsoft.com/office/drawing/2014/main" id="{6D20808C-9AA4-BF4E-B20A-B7A7B9212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50" y="4580102"/>
              <a:ext cx="515552" cy="184127"/>
            </a:xfrm>
            <a:custGeom>
              <a:avLst/>
              <a:gdLst>
                <a:gd name="T0" fmla="*/ 84 w 430"/>
                <a:gd name="T1" fmla="*/ 153 h 154"/>
                <a:gd name="T2" fmla="*/ 84 w 430"/>
                <a:gd name="T3" fmla="*/ 153 h 154"/>
                <a:gd name="T4" fmla="*/ 8 w 430"/>
                <a:gd name="T5" fmla="*/ 69 h 154"/>
                <a:gd name="T6" fmla="*/ 84 w 430"/>
                <a:gd name="T7" fmla="*/ 0 h 154"/>
                <a:gd name="T8" fmla="*/ 360 w 430"/>
                <a:gd name="T9" fmla="*/ 0 h 154"/>
                <a:gd name="T10" fmla="*/ 429 w 430"/>
                <a:gd name="T11" fmla="*/ 62 h 154"/>
                <a:gd name="T12" fmla="*/ 429 w 430"/>
                <a:gd name="T13" fmla="*/ 77 h 154"/>
                <a:gd name="T14" fmla="*/ 406 w 430"/>
                <a:gd name="T15" fmla="*/ 100 h 154"/>
                <a:gd name="T16" fmla="*/ 383 w 430"/>
                <a:gd name="T17" fmla="*/ 77 h 154"/>
                <a:gd name="T18" fmla="*/ 383 w 430"/>
                <a:gd name="T19" fmla="*/ 62 h 154"/>
                <a:gd name="T20" fmla="*/ 360 w 430"/>
                <a:gd name="T21" fmla="*/ 39 h 154"/>
                <a:gd name="T22" fmla="*/ 84 w 430"/>
                <a:gd name="T23" fmla="*/ 39 h 154"/>
                <a:gd name="T24" fmla="*/ 46 w 430"/>
                <a:gd name="T25" fmla="*/ 69 h 154"/>
                <a:gd name="T26" fmla="*/ 84 w 430"/>
                <a:gd name="T27" fmla="*/ 115 h 154"/>
                <a:gd name="T28" fmla="*/ 84 w 430"/>
                <a:gd name="T2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0" h="154">
                  <a:moveTo>
                    <a:pt x="84" y="153"/>
                  </a:moveTo>
                  <a:lnTo>
                    <a:pt x="84" y="153"/>
                  </a:lnTo>
                  <a:cubicBezTo>
                    <a:pt x="38" y="153"/>
                    <a:pt x="0" y="115"/>
                    <a:pt x="8" y="69"/>
                  </a:cubicBezTo>
                  <a:cubicBezTo>
                    <a:pt x="15" y="23"/>
                    <a:pt x="46" y="0"/>
                    <a:pt x="84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98" y="0"/>
                    <a:pt x="429" y="31"/>
                    <a:pt x="429" y="62"/>
                  </a:cubicBezTo>
                  <a:cubicBezTo>
                    <a:pt x="429" y="77"/>
                    <a:pt x="429" y="77"/>
                    <a:pt x="429" y="77"/>
                  </a:cubicBezTo>
                  <a:cubicBezTo>
                    <a:pt x="429" y="85"/>
                    <a:pt x="421" y="100"/>
                    <a:pt x="406" y="100"/>
                  </a:cubicBezTo>
                  <a:cubicBezTo>
                    <a:pt x="398" y="100"/>
                    <a:pt x="383" y="85"/>
                    <a:pt x="383" y="77"/>
                  </a:cubicBezTo>
                  <a:cubicBezTo>
                    <a:pt x="383" y="62"/>
                    <a:pt x="383" y="62"/>
                    <a:pt x="383" y="62"/>
                  </a:cubicBezTo>
                  <a:cubicBezTo>
                    <a:pt x="383" y="54"/>
                    <a:pt x="375" y="39"/>
                    <a:pt x="360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69" y="39"/>
                    <a:pt x="54" y="54"/>
                    <a:pt x="46" y="69"/>
                  </a:cubicBezTo>
                  <a:cubicBezTo>
                    <a:pt x="46" y="92"/>
                    <a:pt x="61" y="115"/>
                    <a:pt x="84" y="115"/>
                  </a:cubicBezTo>
                  <a:lnTo>
                    <a:pt x="84" y="1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10" name="Freeform 270">
            <a:extLst>
              <a:ext uri="{FF2B5EF4-FFF2-40B4-BE49-F238E27FC236}">
                <a16:creationId xmlns:a16="http://schemas.microsoft.com/office/drawing/2014/main" id="{353ED293-270C-C145-8DD3-79C12B679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8295" y="6073490"/>
            <a:ext cx="1617224" cy="1835904"/>
          </a:xfrm>
          <a:custGeom>
            <a:avLst/>
            <a:gdLst>
              <a:gd name="T0" fmla="*/ 1400 w 1401"/>
              <a:gd name="T1" fmla="*/ 541 h 1590"/>
              <a:gd name="T2" fmla="*/ 1400 w 1401"/>
              <a:gd name="T3" fmla="*/ 541 h 1590"/>
              <a:gd name="T4" fmla="*/ 632 w 1401"/>
              <a:gd name="T5" fmla="*/ 0 h 1590"/>
              <a:gd name="T6" fmla="*/ 0 w 1401"/>
              <a:gd name="T7" fmla="*/ 1589 h 1590"/>
              <a:gd name="T8" fmla="*/ 1211 w 1401"/>
              <a:gd name="T9" fmla="*/ 1589 h 1590"/>
              <a:gd name="T10" fmla="*/ 1400 w 1401"/>
              <a:gd name="T11" fmla="*/ 541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1" h="1590">
                <a:moveTo>
                  <a:pt x="1400" y="541"/>
                </a:moveTo>
                <a:lnTo>
                  <a:pt x="1400" y="541"/>
                </a:lnTo>
                <a:cubicBezTo>
                  <a:pt x="1111" y="416"/>
                  <a:pt x="849" y="226"/>
                  <a:pt x="632" y="0"/>
                </a:cubicBezTo>
                <a:cubicBezTo>
                  <a:pt x="235" y="416"/>
                  <a:pt x="0" y="975"/>
                  <a:pt x="0" y="1589"/>
                </a:cubicBezTo>
                <a:cubicBezTo>
                  <a:pt x="1211" y="1589"/>
                  <a:pt x="1211" y="1589"/>
                  <a:pt x="1211" y="1589"/>
                </a:cubicBezTo>
                <a:cubicBezTo>
                  <a:pt x="1211" y="1219"/>
                  <a:pt x="1274" y="866"/>
                  <a:pt x="1400" y="541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271">
            <a:extLst>
              <a:ext uri="{FF2B5EF4-FFF2-40B4-BE49-F238E27FC236}">
                <a16:creationId xmlns:a16="http://schemas.microsoft.com/office/drawing/2014/main" id="{5211F1F6-74D0-A04A-8B10-FEA93B61B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8295" y="7909394"/>
            <a:ext cx="1617224" cy="1835907"/>
          </a:xfrm>
          <a:custGeom>
            <a:avLst/>
            <a:gdLst>
              <a:gd name="T0" fmla="*/ 1400 w 1401"/>
              <a:gd name="T1" fmla="*/ 1058 h 1591"/>
              <a:gd name="T2" fmla="*/ 1400 w 1401"/>
              <a:gd name="T3" fmla="*/ 1058 h 1591"/>
              <a:gd name="T4" fmla="*/ 1211 w 1401"/>
              <a:gd name="T5" fmla="*/ 0 h 1591"/>
              <a:gd name="T6" fmla="*/ 0 w 1401"/>
              <a:gd name="T7" fmla="*/ 0 h 1591"/>
              <a:gd name="T8" fmla="*/ 623 w 1401"/>
              <a:gd name="T9" fmla="*/ 1590 h 1591"/>
              <a:gd name="T10" fmla="*/ 1400 w 1401"/>
              <a:gd name="T11" fmla="*/ 1058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1" h="1591">
                <a:moveTo>
                  <a:pt x="1400" y="1058"/>
                </a:moveTo>
                <a:lnTo>
                  <a:pt x="1400" y="1058"/>
                </a:lnTo>
                <a:cubicBezTo>
                  <a:pt x="1274" y="723"/>
                  <a:pt x="1211" y="371"/>
                  <a:pt x="121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24"/>
                  <a:pt x="235" y="1175"/>
                  <a:pt x="623" y="1590"/>
                </a:cubicBezTo>
                <a:cubicBezTo>
                  <a:pt x="840" y="1365"/>
                  <a:pt x="1102" y="1184"/>
                  <a:pt x="1400" y="1058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272">
            <a:extLst>
              <a:ext uri="{FF2B5EF4-FFF2-40B4-BE49-F238E27FC236}">
                <a16:creationId xmlns:a16="http://schemas.microsoft.com/office/drawing/2014/main" id="{56FDEAD2-4763-3248-9226-255BB84B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5536" y="5244534"/>
            <a:ext cx="1907106" cy="1459572"/>
          </a:xfrm>
          <a:custGeom>
            <a:avLst/>
            <a:gdLst>
              <a:gd name="T0" fmla="*/ 768 w 1655"/>
              <a:gd name="T1" fmla="*/ 1264 h 1265"/>
              <a:gd name="T2" fmla="*/ 768 w 1655"/>
              <a:gd name="T3" fmla="*/ 1264 h 1265"/>
              <a:gd name="T4" fmla="*/ 1654 w 1655"/>
              <a:gd name="T5" fmla="*/ 0 h 1265"/>
              <a:gd name="T6" fmla="*/ 0 w 1655"/>
              <a:gd name="T7" fmla="*/ 723 h 1265"/>
              <a:gd name="T8" fmla="*/ 768 w 1655"/>
              <a:gd name="T9" fmla="*/ 1264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5" h="1265">
                <a:moveTo>
                  <a:pt x="768" y="1264"/>
                </a:moveTo>
                <a:lnTo>
                  <a:pt x="768" y="1264"/>
                </a:lnTo>
                <a:cubicBezTo>
                  <a:pt x="949" y="768"/>
                  <a:pt x="1256" y="335"/>
                  <a:pt x="1654" y="0"/>
                </a:cubicBezTo>
                <a:cubicBezTo>
                  <a:pt x="1003" y="9"/>
                  <a:pt x="416" y="289"/>
                  <a:pt x="0" y="723"/>
                </a:cubicBezTo>
                <a:cubicBezTo>
                  <a:pt x="217" y="949"/>
                  <a:pt x="479" y="1139"/>
                  <a:pt x="768" y="1264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273">
            <a:extLst>
              <a:ext uri="{FF2B5EF4-FFF2-40B4-BE49-F238E27FC236}">
                <a16:creationId xmlns:a16="http://schemas.microsoft.com/office/drawing/2014/main" id="{A1526E81-CE8D-DA4F-95EF-6C1C6AA3E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5365" y="9129941"/>
            <a:ext cx="1917277" cy="1459572"/>
          </a:xfrm>
          <a:custGeom>
            <a:avLst/>
            <a:gdLst>
              <a:gd name="T0" fmla="*/ 777 w 1664"/>
              <a:gd name="T1" fmla="*/ 0 h 1265"/>
              <a:gd name="T2" fmla="*/ 777 w 1664"/>
              <a:gd name="T3" fmla="*/ 0 h 1265"/>
              <a:gd name="T4" fmla="*/ 0 w 1664"/>
              <a:gd name="T5" fmla="*/ 532 h 1265"/>
              <a:gd name="T6" fmla="*/ 1663 w 1664"/>
              <a:gd name="T7" fmla="*/ 1264 h 1265"/>
              <a:gd name="T8" fmla="*/ 777 w 1664"/>
              <a:gd name="T9" fmla="*/ 0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4" h="1265">
                <a:moveTo>
                  <a:pt x="777" y="0"/>
                </a:moveTo>
                <a:lnTo>
                  <a:pt x="777" y="0"/>
                </a:lnTo>
                <a:cubicBezTo>
                  <a:pt x="479" y="126"/>
                  <a:pt x="217" y="307"/>
                  <a:pt x="0" y="532"/>
                </a:cubicBezTo>
                <a:cubicBezTo>
                  <a:pt x="425" y="975"/>
                  <a:pt x="1003" y="1255"/>
                  <a:pt x="1663" y="1264"/>
                </a:cubicBezTo>
                <a:cubicBezTo>
                  <a:pt x="1265" y="930"/>
                  <a:pt x="958" y="496"/>
                  <a:pt x="777" y="0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274">
            <a:extLst>
              <a:ext uri="{FF2B5EF4-FFF2-40B4-BE49-F238E27FC236}">
                <a16:creationId xmlns:a16="http://schemas.microsoft.com/office/drawing/2014/main" id="{7DC21B8B-167F-F64D-A5C7-15D54F402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5704" y="7909394"/>
            <a:ext cx="1627395" cy="1835907"/>
          </a:xfrm>
          <a:custGeom>
            <a:avLst/>
            <a:gdLst>
              <a:gd name="T0" fmla="*/ 0 w 1411"/>
              <a:gd name="T1" fmla="*/ 1048 h 1591"/>
              <a:gd name="T2" fmla="*/ 0 w 1411"/>
              <a:gd name="T3" fmla="*/ 1048 h 1591"/>
              <a:gd name="T4" fmla="*/ 787 w 1411"/>
              <a:gd name="T5" fmla="*/ 1590 h 1591"/>
              <a:gd name="T6" fmla="*/ 1410 w 1411"/>
              <a:gd name="T7" fmla="*/ 0 h 1591"/>
              <a:gd name="T8" fmla="*/ 190 w 1411"/>
              <a:gd name="T9" fmla="*/ 0 h 1591"/>
              <a:gd name="T10" fmla="*/ 0 w 1411"/>
              <a:gd name="T11" fmla="*/ 1048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1" h="1591">
                <a:moveTo>
                  <a:pt x="0" y="1048"/>
                </a:moveTo>
                <a:lnTo>
                  <a:pt x="0" y="1048"/>
                </a:lnTo>
                <a:cubicBezTo>
                  <a:pt x="299" y="1175"/>
                  <a:pt x="561" y="1365"/>
                  <a:pt x="787" y="1590"/>
                </a:cubicBezTo>
                <a:cubicBezTo>
                  <a:pt x="1175" y="1175"/>
                  <a:pt x="1410" y="624"/>
                  <a:pt x="1410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371"/>
                  <a:pt x="118" y="723"/>
                  <a:pt x="0" y="1048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275">
            <a:extLst>
              <a:ext uri="{FF2B5EF4-FFF2-40B4-BE49-F238E27FC236}">
                <a16:creationId xmlns:a16="http://schemas.microsoft.com/office/drawing/2014/main" id="{F7DF7E93-5048-E146-B83A-1B8105D5D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5704" y="6073490"/>
            <a:ext cx="1627395" cy="1835904"/>
          </a:xfrm>
          <a:custGeom>
            <a:avLst/>
            <a:gdLst>
              <a:gd name="T0" fmla="*/ 0 w 1411"/>
              <a:gd name="T1" fmla="*/ 541 h 1590"/>
              <a:gd name="T2" fmla="*/ 0 w 1411"/>
              <a:gd name="T3" fmla="*/ 541 h 1590"/>
              <a:gd name="T4" fmla="*/ 190 w 1411"/>
              <a:gd name="T5" fmla="*/ 1589 h 1590"/>
              <a:gd name="T6" fmla="*/ 1410 w 1411"/>
              <a:gd name="T7" fmla="*/ 1589 h 1590"/>
              <a:gd name="T8" fmla="*/ 778 w 1411"/>
              <a:gd name="T9" fmla="*/ 0 h 1590"/>
              <a:gd name="T10" fmla="*/ 0 w 1411"/>
              <a:gd name="T11" fmla="*/ 541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1" h="1590">
                <a:moveTo>
                  <a:pt x="0" y="541"/>
                </a:moveTo>
                <a:lnTo>
                  <a:pt x="0" y="541"/>
                </a:lnTo>
                <a:cubicBezTo>
                  <a:pt x="118" y="866"/>
                  <a:pt x="190" y="1228"/>
                  <a:pt x="190" y="1589"/>
                </a:cubicBezTo>
                <a:cubicBezTo>
                  <a:pt x="1410" y="1589"/>
                  <a:pt x="1410" y="1589"/>
                  <a:pt x="1410" y="1589"/>
                </a:cubicBezTo>
                <a:cubicBezTo>
                  <a:pt x="1410" y="975"/>
                  <a:pt x="1175" y="416"/>
                  <a:pt x="778" y="0"/>
                </a:cubicBezTo>
                <a:cubicBezTo>
                  <a:pt x="561" y="235"/>
                  <a:pt x="299" y="416"/>
                  <a:pt x="0" y="541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276">
            <a:extLst>
              <a:ext uri="{FF2B5EF4-FFF2-40B4-BE49-F238E27FC236}">
                <a16:creationId xmlns:a16="http://schemas.microsoft.com/office/drawing/2014/main" id="{3534C6A4-B452-2144-9944-03DE13121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3497" y="5244534"/>
            <a:ext cx="1917274" cy="1459572"/>
          </a:xfrm>
          <a:custGeom>
            <a:avLst/>
            <a:gdLst>
              <a:gd name="T0" fmla="*/ 0 w 1664"/>
              <a:gd name="T1" fmla="*/ 0 h 1265"/>
              <a:gd name="T2" fmla="*/ 0 w 1664"/>
              <a:gd name="T3" fmla="*/ 0 h 1265"/>
              <a:gd name="T4" fmla="*/ 885 w 1664"/>
              <a:gd name="T5" fmla="*/ 1264 h 1265"/>
              <a:gd name="T6" fmla="*/ 1663 w 1664"/>
              <a:gd name="T7" fmla="*/ 723 h 1265"/>
              <a:gd name="T8" fmla="*/ 0 w 1664"/>
              <a:gd name="T9" fmla="*/ 0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4" h="1265">
                <a:moveTo>
                  <a:pt x="0" y="0"/>
                </a:moveTo>
                <a:lnTo>
                  <a:pt x="0" y="0"/>
                </a:lnTo>
                <a:cubicBezTo>
                  <a:pt x="398" y="335"/>
                  <a:pt x="705" y="768"/>
                  <a:pt x="885" y="1264"/>
                </a:cubicBezTo>
                <a:cubicBezTo>
                  <a:pt x="1184" y="1139"/>
                  <a:pt x="1446" y="958"/>
                  <a:pt x="1663" y="723"/>
                </a:cubicBezTo>
                <a:cubicBezTo>
                  <a:pt x="1247" y="280"/>
                  <a:pt x="660" y="9"/>
                  <a:pt x="0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277">
            <a:extLst>
              <a:ext uri="{FF2B5EF4-FFF2-40B4-BE49-F238E27FC236}">
                <a16:creationId xmlns:a16="http://schemas.microsoft.com/office/drawing/2014/main" id="{36B288D6-4AC0-164C-AE6F-AD5F958C3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3497" y="9114686"/>
            <a:ext cx="1927445" cy="1469740"/>
          </a:xfrm>
          <a:custGeom>
            <a:avLst/>
            <a:gdLst>
              <a:gd name="T0" fmla="*/ 885 w 1673"/>
              <a:gd name="T1" fmla="*/ 0 h 1275"/>
              <a:gd name="T2" fmla="*/ 885 w 1673"/>
              <a:gd name="T3" fmla="*/ 0 h 1275"/>
              <a:gd name="T4" fmla="*/ 0 w 1673"/>
              <a:gd name="T5" fmla="*/ 1274 h 1275"/>
              <a:gd name="T6" fmla="*/ 1672 w 1673"/>
              <a:gd name="T7" fmla="*/ 542 h 1275"/>
              <a:gd name="T8" fmla="*/ 885 w 1673"/>
              <a:gd name="T9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3" h="1275">
                <a:moveTo>
                  <a:pt x="885" y="0"/>
                </a:moveTo>
                <a:lnTo>
                  <a:pt x="885" y="0"/>
                </a:lnTo>
                <a:cubicBezTo>
                  <a:pt x="705" y="497"/>
                  <a:pt x="398" y="940"/>
                  <a:pt x="0" y="1274"/>
                </a:cubicBezTo>
                <a:cubicBezTo>
                  <a:pt x="660" y="1265"/>
                  <a:pt x="1247" y="985"/>
                  <a:pt x="1672" y="542"/>
                </a:cubicBezTo>
                <a:cubicBezTo>
                  <a:pt x="1446" y="317"/>
                  <a:pt x="1184" y="127"/>
                  <a:pt x="885" y="0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278">
            <a:extLst>
              <a:ext uri="{FF2B5EF4-FFF2-40B4-BE49-F238E27FC236}">
                <a16:creationId xmlns:a16="http://schemas.microsoft.com/office/drawing/2014/main" id="{58654E97-3592-F546-A6C0-A807264B1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836" y="7909394"/>
            <a:ext cx="1271403" cy="1220547"/>
          </a:xfrm>
          <a:custGeom>
            <a:avLst/>
            <a:gdLst>
              <a:gd name="T0" fmla="*/ 0 w 1103"/>
              <a:gd name="T1" fmla="*/ 0 h 1059"/>
              <a:gd name="T2" fmla="*/ 0 w 1103"/>
              <a:gd name="T3" fmla="*/ 0 h 1059"/>
              <a:gd name="T4" fmla="*/ 189 w 1103"/>
              <a:gd name="T5" fmla="*/ 1058 h 1059"/>
              <a:gd name="T6" fmla="*/ 1102 w 1103"/>
              <a:gd name="T7" fmla="*/ 868 h 1059"/>
              <a:gd name="T8" fmla="*/ 1102 w 1103"/>
              <a:gd name="T9" fmla="*/ 0 h 1059"/>
              <a:gd name="T10" fmla="*/ 0 w 1103"/>
              <a:gd name="T11" fmla="*/ 0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059">
                <a:moveTo>
                  <a:pt x="0" y="0"/>
                </a:moveTo>
                <a:lnTo>
                  <a:pt x="0" y="0"/>
                </a:lnTo>
                <a:cubicBezTo>
                  <a:pt x="0" y="371"/>
                  <a:pt x="63" y="723"/>
                  <a:pt x="189" y="1058"/>
                </a:cubicBezTo>
                <a:cubicBezTo>
                  <a:pt x="469" y="931"/>
                  <a:pt x="777" y="868"/>
                  <a:pt x="1102" y="868"/>
                </a:cubicBezTo>
                <a:cubicBezTo>
                  <a:pt x="1102" y="0"/>
                  <a:pt x="1102" y="0"/>
                  <a:pt x="1102" y="0"/>
                </a:cubicBezTo>
                <a:lnTo>
                  <a:pt x="0" y="0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279">
            <a:extLst>
              <a:ext uri="{FF2B5EF4-FFF2-40B4-BE49-F238E27FC236}">
                <a16:creationId xmlns:a16="http://schemas.microsoft.com/office/drawing/2014/main" id="{475E3E9B-4A67-9D40-B3EC-6698FE530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3155" y="6699019"/>
            <a:ext cx="1261231" cy="1210375"/>
          </a:xfrm>
          <a:custGeom>
            <a:avLst/>
            <a:gdLst>
              <a:gd name="T0" fmla="*/ 0 w 1093"/>
              <a:gd name="T1" fmla="*/ 1048 h 1049"/>
              <a:gd name="T2" fmla="*/ 0 w 1093"/>
              <a:gd name="T3" fmla="*/ 1048 h 1049"/>
              <a:gd name="T4" fmla="*/ 1092 w 1093"/>
              <a:gd name="T5" fmla="*/ 1048 h 1049"/>
              <a:gd name="T6" fmla="*/ 902 w 1093"/>
              <a:gd name="T7" fmla="*/ 0 h 1049"/>
              <a:gd name="T8" fmla="*/ 0 w 1093"/>
              <a:gd name="T9" fmla="*/ 181 h 1049"/>
              <a:gd name="T10" fmla="*/ 0 w 1093"/>
              <a:gd name="T11" fmla="*/ 1048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" h="1049">
                <a:moveTo>
                  <a:pt x="0" y="1048"/>
                </a:moveTo>
                <a:lnTo>
                  <a:pt x="0" y="1048"/>
                </a:lnTo>
                <a:cubicBezTo>
                  <a:pt x="1092" y="1048"/>
                  <a:pt x="1092" y="1048"/>
                  <a:pt x="1092" y="1048"/>
                </a:cubicBezTo>
                <a:cubicBezTo>
                  <a:pt x="1092" y="687"/>
                  <a:pt x="1020" y="325"/>
                  <a:pt x="902" y="0"/>
                </a:cubicBezTo>
                <a:cubicBezTo>
                  <a:pt x="622" y="118"/>
                  <a:pt x="315" y="181"/>
                  <a:pt x="0" y="181"/>
                </a:cubicBezTo>
                <a:lnTo>
                  <a:pt x="0" y="1048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280">
            <a:extLst>
              <a:ext uri="{FF2B5EF4-FFF2-40B4-BE49-F238E27FC236}">
                <a16:creationId xmlns:a16="http://schemas.microsoft.com/office/drawing/2014/main" id="{107D0C8B-997D-2D4C-AF99-0B38C636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3155" y="7909394"/>
            <a:ext cx="1261231" cy="1210375"/>
          </a:xfrm>
          <a:custGeom>
            <a:avLst/>
            <a:gdLst>
              <a:gd name="T0" fmla="*/ 0 w 1093"/>
              <a:gd name="T1" fmla="*/ 868 h 1049"/>
              <a:gd name="T2" fmla="*/ 0 w 1093"/>
              <a:gd name="T3" fmla="*/ 868 h 1049"/>
              <a:gd name="T4" fmla="*/ 902 w 1093"/>
              <a:gd name="T5" fmla="*/ 1048 h 1049"/>
              <a:gd name="T6" fmla="*/ 1092 w 1093"/>
              <a:gd name="T7" fmla="*/ 0 h 1049"/>
              <a:gd name="T8" fmla="*/ 0 w 1093"/>
              <a:gd name="T9" fmla="*/ 0 h 1049"/>
              <a:gd name="T10" fmla="*/ 0 w 1093"/>
              <a:gd name="T11" fmla="*/ 868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" h="1049">
                <a:moveTo>
                  <a:pt x="0" y="868"/>
                </a:moveTo>
                <a:lnTo>
                  <a:pt x="0" y="868"/>
                </a:lnTo>
                <a:cubicBezTo>
                  <a:pt x="324" y="868"/>
                  <a:pt x="622" y="931"/>
                  <a:pt x="902" y="1048"/>
                </a:cubicBezTo>
                <a:cubicBezTo>
                  <a:pt x="1020" y="723"/>
                  <a:pt x="1092" y="371"/>
                  <a:pt x="1092" y="0"/>
                </a:cubicBezTo>
                <a:cubicBezTo>
                  <a:pt x="0" y="0"/>
                  <a:pt x="0" y="0"/>
                  <a:pt x="0" y="0"/>
                </a:cubicBezTo>
                <a:lnTo>
                  <a:pt x="0" y="868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281">
            <a:extLst>
              <a:ext uri="{FF2B5EF4-FFF2-40B4-BE49-F238E27FC236}">
                <a16:creationId xmlns:a16="http://schemas.microsoft.com/office/drawing/2014/main" id="{F05D2F50-1F67-CF4E-B9B4-B03BFFD86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836" y="6699019"/>
            <a:ext cx="1271403" cy="1210375"/>
          </a:xfrm>
          <a:custGeom>
            <a:avLst/>
            <a:gdLst>
              <a:gd name="T0" fmla="*/ 1102 w 1103"/>
              <a:gd name="T1" fmla="*/ 181 h 1049"/>
              <a:gd name="T2" fmla="*/ 1102 w 1103"/>
              <a:gd name="T3" fmla="*/ 181 h 1049"/>
              <a:gd name="T4" fmla="*/ 189 w 1103"/>
              <a:gd name="T5" fmla="*/ 0 h 1049"/>
              <a:gd name="T6" fmla="*/ 0 w 1103"/>
              <a:gd name="T7" fmla="*/ 1048 h 1049"/>
              <a:gd name="T8" fmla="*/ 1102 w 1103"/>
              <a:gd name="T9" fmla="*/ 1048 h 1049"/>
              <a:gd name="T10" fmla="*/ 1102 w 1103"/>
              <a:gd name="T11" fmla="*/ 181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049">
                <a:moveTo>
                  <a:pt x="1102" y="181"/>
                </a:moveTo>
                <a:lnTo>
                  <a:pt x="1102" y="181"/>
                </a:lnTo>
                <a:cubicBezTo>
                  <a:pt x="777" y="181"/>
                  <a:pt x="469" y="118"/>
                  <a:pt x="189" y="0"/>
                </a:cubicBezTo>
                <a:cubicBezTo>
                  <a:pt x="63" y="325"/>
                  <a:pt x="0" y="678"/>
                  <a:pt x="0" y="1048"/>
                </a:cubicBezTo>
                <a:cubicBezTo>
                  <a:pt x="1102" y="1048"/>
                  <a:pt x="1102" y="1048"/>
                  <a:pt x="1102" y="1048"/>
                </a:cubicBezTo>
                <a:lnTo>
                  <a:pt x="1102" y="181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282">
            <a:extLst>
              <a:ext uri="{FF2B5EF4-FFF2-40B4-BE49-F238E27FC236}">
                <a16:creationId xmlns:a16="http://schemas.microsoft.com/office/drawing/2014/main" id="{86C080FE-E2FC-8E41-9345-1C1F70F24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3155" y="5244534"/>
            <a:ext cx="1042549" cy="1668080"/>
          </a:xfrm>
          <a:custGeom>
            <a:avLst/>
            <a:gdLst>
              <a:gd name="T0" fmla="*/ 0 w 903"/>
              <a:gd name="T1" fmla="*/ 1445 h 1446"/>
              <a:gd name="T2" fmla="*/ 0 w 903"/>
              <a:gd name="T3" fmla="*/ 1445 h 1446"/>
              <a:gd name="T4" fmla="*/ 902 w 903"/>
              <a:gd name="T5" fmla="*/ 1264 h 1446"/>
              <a:gd name="T6" fmla="*/ 17 w 903"/>
              <a:gd name="T7" fmla="*/ 0 h 1446"/>
              <a:gd name="T8" fmla="*/ 0 w 903"/>
              <a:gd name="T9" fmla="*/ 0 h 1446"/>
              <a:gd name="T10" fmla="*/ 0 w 903"/>
              <a:gd name="T11" fmla="*/ 1445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3" h="1446">
                <a:moveTo>
                  <a:pt x="0" y="1445"/>
                </a:moveTo>
                <a:lnTo>
                  <a:pt x="0" y="1445"/>
                </a:lnTo>
                <a:cubicBezTo>
                  <a:pt x="315" y="1445"/>
                  <a:pt x="622" y="1382"/>
                  <a:pt x="902" y="1264"/>
                </a:cubicBezTo>
                <a:cubicBezTo>
                  <a:pt x="722" y="768"/>
                  <a:pt x="415" y="335"/>
                  <a:pt x="17" y="0"/>
                </a:cubicBezTo>
                <a:cubicBezTo>
                  <a:pt x="8" y="0"/>
                  <a:pt x="8" y="0"/>
                  <a:pt x="0" y="0"/>
                </a:cubicBezTo>
                <a:lnTo>
                  <a:pt x="0" y="1445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283">
            <a:extLst>
              <a:ext uri="{FF2B5EF4-FFF2-40B4-BE49-F238E27FC236}">
                <a16:creationId xmlns:a16="http://schemas.microsoft.com/office/drawing/2014/main" id="{21768C32-1E42-C649-ACCD-1BF50F201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0432" y="5244534"/>
            <a:ext cx="1052723" cy="1668080"/>
          </a:xfrm>
          <a:custGeom>
            <a:avLst/>
            <a:gdLst>
              <a:gd name="T0" fmla="*/ 0 w 914"/>
              <a:gd name="T1" fmla="*/ 1264 h 1446"/>
              <a:gd name="T2" fmla="*/ 0 w 914"/>
              <a:gd name="T3" fmla="*/ 1264 h 1446"/>
              <a:gd name="T4" fmla="*/ 913 w 914"/>
              <a:gd name="T5" fmla="*/ 1445 h 1446"/>
              <a:gd name="T6" fmla="*/ 913 w 914"/>
              <a:gd name="T7" fmla="*/ 0 h 1446"/>
              <a:gd name="T8" fmla="*/ 886 w 914"/>
              <a:gd name="T9" fmla="*/ 0 h 1446"/>
              <a:gd name="T10" fmla="*/ 0 w 914"/>
              <a:gd name="T11" fmla="*/ 1264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1446">
                <a:moveTo>
                  <a:pt x="0" y="1264"/>
                </a:moveTo>
                <a:lnTo>
                  <a:pt x="0" y="1264"/>
                </a:lnTo>
                <a:cubicBezTo>
                  <a:pt x="280" y="1382"/>
                  <a:pt x="588" y="1445"/>
                  <a:pt x="913" y="1445"/>
                </a:cubicBezTo>
                <a:cubicBezTo>
                  <a:pt x="913" y="0"/>
                  <a:pt x="913" y="0"/>
                  <a:pt x="913" y="0"/>
                </a:cubicBezTo>
                <a:cubicBezTo>
                  <a:pt x="904" y="0"/>
                  <a:pt x="895" y="0"/>
                  <a:pt x="886" y="0"/>
                </a:cubicBezTo>
                <a:cubicBezTo>
                  <a:pt x="488" y="335"/>
                  <a:pt x="181" y="768"/>
                  <a:pt x="0" y="1264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284">
            <a:extLst>
              <a:ext uri="{FF2B5EF4-FFF2-40B4-BE49-F238E27FC236}">
                <a16:creationId xmlns:a16="http://schemas.microsoft.com/office/drawing/2014/main" id="{FC0CE235-0CCC-0447-99E3-C9069F816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0432" y="8911261"/>
            <a:ext cx="1052723" cy="1678252"/>
          </a:xfrm>
          <a:custGeom>
            <a:avLst/>
            <a:gdLst>
              <a:gd name="T0" fmla="*/ 913 w 914"/>
              <a:gd name="T1" fmla="*/ 0 h 1455"/>
              <a:gd name="T2" fmla="*/ 913 w 914"/>
              <a:gd name="T3" fmla="*/ 0 h 1455"/>
              <a:gd name="T4" fmla="*/ 0 w 914"/>
              <a:gd name="T5" fmla="*/ 190 h 1455"/>
              <a:gd name="T6" fmla="*/ 886 w 914"/>
              <a:gd name="T7" fmla="*/ 1454 h 1455"/>
              <a:gd name="T8" fmla="*/ 913 w 914"/>
              <a:gd name="T9" fmla="*/ 1454 h 1455"/>
              <a:gd name="T10" fmla="*/ 913 w 914"/>
              <a:gd name="T11" fmla="*/ 0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1455">
                <a:moveTo>
                  <a:pt x="913" y="0"/>
                </a:moveTo>
                <a:lnTo>
                  <a:pt x="913" y="0"/>
                </a:lnTo>
                <a:cubicBezTo>
                  <a:pt x="588" y="0"/>
                  <a:pt x="280" y="63"/>
                  <a:pt x="0" y="190"/>
                </a:cubicBezTo>
                <a:cubicBezTo>
                  <a:pt x="181" y="686"/>
                  <a:pt x="488" y="1120"/>
                  <a:pt x="886" y="1454"/>
                </a:cubicBezTo>
                <a:cubicBezTo>
                  <a:pt x="895" y="1454"/>
                  <a:pt x="904" y="1454"/>
                  <a:pt x="913" y="1454"/>
                </a:cubicBezTo>
                <a:lnTo>
                  <a:pt x="913" y="0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285">
            <a:extLst>
              <a:ext uri="{FF2B5EF4-FFF2-40B4-BE49-F238E27FC236}">
                <a16:creationId xmlns:a16="http://schemas.microsoft.com/office/drawing/2014/main" id="{6D59197A-D536-4D49-8F05-DB948B5D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3155" y="8911261"/>
            <a:ext cx="1042549" cy="1678252"/>
          </a:xfrm>
          <a:custGeom>
            <a:avLst/>
            <a:gdLst>
              <a:gd name="T0" fmla="*/ 902 w 903"/>
              <a:gd name="T1" fmla="*/ 180 h 1455"/>
              <a:gd name="T2" fmla="*/ 902 w 903"/>
              <a:gd name="T3" fmla="*/ 180 h 1455"/>
              <a:gd name="T4" fmla="*/ 0 w 903"/>
              <a:gd name="T5" fmla="*/ 0 h 1455"/>
              <a:gd name="T6" fmla="*/ 0 w 903"/>
              <a:gd name="T7" fmla="*/ 1454 h 1455"/>
              <a:gd name="T8" fmla="*/ 17 w 903"/>
              <a:gd name="T9" fmla="*/ 1454 h 1455"/>
              <a:gd name="T10" fmla="*/ 902 w 903"/>
              <a:gd name="T11" fmla="*/ 180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3" h="1455">
                <a:moveTo>
                  <a:pt x="902" y="180"/>
                </a:moveTo>
                <a:lnTo>
                  <a:pt x="902" y="180"/>
                </a:lnTo>
                <a:cubicBezTo>
                  <a:pt x="622" y="63"/>
                  <a:pt x="324" y="0"/>
                  <a:pt x="0" y="0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8" y="1454"/>
                  <a:pt x="8" y="1454"/>
                  <a:pt x="17" y="1454"/>
                </a:cubicBezTo>
                <a:cubicBezTo>
                  <a:pt x="415" y="1120"/>
                  <a:pt x="722" y="677"/>
                  <a:pt x="902" y="180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286">
            <a:extLst>
              <a:ext uri="{FF2B5EF4-FFF2-40B4-BE49-F238E27FC236}">
                <a16:creationId xmlns:a16="http://schemas.microsoft.com/office/drawing/2014/main" id="{92BDB65D-0479-3B40-B50E-B2E813CAA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186" y="7136381"/>
            <a:ext cx="3209022" cy="1937619"/>
          </a:xfrm>
          <a:custGeom>
            <a:avLst/>
            <a:gdLst>
              <a:gd name="T0" fmla="*/ 2593 w 2784"/>
              <a:gd name="T1" fmla="*/ 1680 h 1681"/>
              <a:gd name="T2" fmla="*/ 2593 w 2784"/>
              <a:gd name="T3" fmla="*/ 1680 h 1681"/>
              <a:gd name="T4" fmla="*/ 190 w 2784"/>
              <a:gd name="T5" fmla="*/ 1680 h 1681"/>
              <a:gd name="T6" fmla="*/ 0 w 2784"/>
              <a:gd name="T7" fmla="*/ 1482 h 1681"/>
              <a:gd name="T8" fmla="*/ 0 w 2784"/>
              <a:gd name="T9" fmla="*/ 189 h 1681"/>
              <a:gd name="T10" fmla="*/ 190 w 2784"/>
              <a:gd name="T11" fmla="*/ 0 h 1681"/>
              <a:gd name="T12" fmla="*/ 2593 w 2784"/>
              <a:gd name="T13" fmla="*/ 0 h 1681"/>
              <a:gd name="T14" fmla="*/ 2783 w 2784"/>
              <a:gd name="T15" fmla="*/ 189 h 1681"/>
              <a:gd name="T16" fmla="*/ 2783 w 2784"/>
              <a:gd name="T17" fmla="*/ 1482 h 1681"/>
              <a:gd name="T18" fmla="*/ 2593 w 2784"/>
              <a:gd name="T19" fmla="*/ 1680 h 1681"/>
              <a:gd name="T20" fmla="*/ 190 w 2784"/>
              <a:gd name="T21" fmla="*/ 126 h 1681"/>
              <a:gd name="T22" fmla="*/ 190 w 2784"/>
              <a:gd name="T23" fmla="*/ 126 h 1681"/>
              <a:gd name="T24" fmla="*/ 127 w 2784"/>
              <a:gd name="T25" fmla="*/ 189 h 1681"/>
              <a:gd name="T26" fmla="*/ 127 w 2784"/>
              <a:gd name="T27" fmla="*/ 1482 h 1681"/>
              <a:gd name="T28" fmla="*/ 190 w 2784"/>
              <a:gd name="T29" fmla="*/ 1545 h 1681"/>
              <a:gd name="T30" fmla="*/ 2593 w 2784"/>
              <a:gd name="T31" fmla="*/ 1545 h 1681"/>
              <a:gd name="T32" fmla="*/ 2656 w 2784"/>
              <a:gd name="T33" fmla="*/ 1482 h 1681"/>
              <a:gd name="T34" fmla="*/ 2656 w 2784"/>
              <a:gd name="T35" fmla="*/ 189 h 1681"/>
              <a:gd name="T36" fmla="*/ 2593 w 2784"/>
              <a:gd name="T37" fmla="*/ 126 h 1681"/>
              <a:gd name="T38" fmla="*/ 190 w 2784"/>
              <a:gd name="T39" fmla="*/ 126 h 1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84" h="1681">
                <a:moveTo>
                  <a:pt x="2593" y="1680"/>
                </a:moveTo>
                <a:lnTo>
                  <a:pt x="2593" y="1680"/>
                </a:lnTo>
                <a:cubicBezTo>
                  <a:pt x="190" y="1680"/>
                  <a:pt x="190" y="1680"/>
                  <a:pt x="190" y="1680"/>
                </a:cubicBezTo>
                <a:cubicBezTo>
                  <a:pt x="82" y="1680"/>
                  <a:pt x="0" y="1590"/>
                  <a:pt x="0" y="1482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81"/>
                  <a:pt x="82" y="0"/>
                  <a:pt x="190" y="0"/>
                </a:cubicBezTo>
                <a:cubicBezTo>
                  <a:pt x="2593" y="0"/>
                  <a:pt x="2593" y="0"/>
                  <a:pt x="2593" y="0"/>
                </a:cubicBezTo>
                <a:cubicBezTo>
                  <a:pt x="2701" y="0"/>
                  <a:pt x="2783" y="81"/>
                  <a:pt x="2783" y="189"/>
                </a:cubicBezTo>
                <a:cubicBezTo>
                  <a:pt x="2783" y="1482"/>
                  <a:pt x="2783" y="1482"/>
                  <a:pt x="2783" y="1482"/>
                </a:cubicBezTo>
                <a:cubicBezTo>
                  <a:pt x="2783" y="1590"/>
                  <a:pt x="2701" y="1680"/>
                  <a:pt x="2593" y="1680"/>
                </a:cubicBezTo>
                <a:close/>
                <a:moveTo>
                  <a:pt x="190" y="126"/>
                </a:moveTo>
                <a:lnTo>
                  <a:pt x="190" y="126"/>
                </a:lnTo>
                <a:cubicBezTo>
                  <a:pt x="154" y="126"/>
                  <a:pt x="127" y="153"/>
                  <a:pt x="127" y="189"/>
                </a:cubicBezTo>
                <a:cubicBezTo>
                  <a:pt x="127" y="1482"/>
                  <a:pt x="127" y="1482"/>
                  <a:pt x="127" y="1482"/>
                </a:cubicBezTo>
                <a:cubicBezTo>
                  <a:pt x="127" y="1518"/>
                  <a:pt x="154" y="1545"/>
                  <a:pt x="190" y="1545"/>
                </a:cubicBezTo>
                <a:cubicBezTo>
                  <a:pt x="2593" y="1545"/>
                  <a:pt x="2593" y="1545"/>
                  <a:pt x="2593" y="1545"/>
                </a:cubicBezTo>
                <a:cubicBezTo>
                  <a:pt x="2629" y="1545"/>
                  <a:pt x="2656" y="1518"/>
                  <a:pt x="2656" y="1482"/>
                </a:cubicBezTo>
                <a:cubicBezTo>
                  <a:pt x="2656" y="189"/>
                  <a:pt x="2656" y="189"/>
                  <a:pt x="2656" y="189"/>
                </a:cubicBezTo>
                <a:cubicBezTo>
                  <a:pt x="2656" y="153"/>
                  <a:pt x="2629" y="126"/>
                  <a:pt x="2593" y="126"/>
                </a:cubicBezTo>
                <a:lnTo>
                  <a:pt x="190" y="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287">
            <a:extLst>
              <a:ext uri="{FF2B5EF4-FFF2-40B4-BE49-F238E27FC236}">
                <a16:creationId xmlns:a16="http://schemas.microsoft.com/office/drawing/2014/main" id="{6CC625B6-08E4-464F-8460-EAFBB9A7B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590" y="7878881"/>
            <a:ext cx="6255301" cy="4221057"/>
          </a:xfrm>
          <a:custGeom>
            <a:avLst/>
            <a:gdLst>
              <a:gd name="T0" fmla="*/ 5348 w 5422"/>
              <a:gd name="T1" fmla="*/ 3660 h 3661"/>
              <a:gd name="T2" fmla="*/ 5348 w 5422"/>
              <a:gd name="T3" fmla="*/ 3660 h 3661"/>
              <a:gd name="T4" fmla="*/ 72 w 5422"/>
              <a:gd name="T5" fmla="*/ 3660 h 3661"/>
              <a:gd name="T6" fmla="*/ 0 w 5422"/>
              <a:gd name="T7" fmla="*/ 3587 h 3661"/>
              <a:gd name="T8" fmla="*/ 0 w 5422"/>
              <a:gd name="T9" fmla="*/ 63 h 3661"/>
              <a:gd name="T10" fmla="*/ 72 w 5422"/>
              <a:gd name="T11" fmla="*/ 0 h 3661"/>
              <a:gd name="T12" fmla="*/ 5348 w 5422"/>
              <a:gd name="T13" fmla="*/ 0 h 3661"/>
              <a:gd name="T14" fmla="*/ 5421 w 5422"/>
              <a:gd name="T15" fmla="*/ 63 h 3661"/>
              <a:gd name="T16" fmla="*/ 5421 w 5422"/>
              <a:gd name="T17" fmla="*/ 3587 h 3661"/>
              <a:gd name="T18" fmla="*/ 5348 w 5422"/>
              <a:gd name="T19" fmla="*/ 3660 h 3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22" h="3661">
                <a:moveTo>
                  <a:pt x="5348" y="3660"/>
                </a:moveTo>
                <a:lnTo>
                  <a:pt x="5348" y="3660"/>
                </a:lnTo>
                <a:cubicBezTo>
                  <a:pt x="72" y="3660"/>
                  <a:pt x="72" y="3660"/>
                  <a:pt x="72" y="3660"/>
                </a:cubicBezTo>
                <a:cubicBezTo>
                  <a:pt x="36" y="3660"/>
                  <a:pt x="0" y="3623"/>
                  <a:pt x="0" y="3587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5348" y="0"/>
                  <a:pt x="5348" y="0"/>
                  <a:pt x="5348" y="0"/>
                </a:cubicBezTo>
                <a:cubicBezTo>
                  <a:pt x="5384" y="0"/>
                  <a:pt x="5421" y="27"/>
                  <a:pt x="5421" y="63"/>
                </a:cubicBezTo>
                <a:cubicBezTo>
                  <a:pt x="5421" y="3587"/>
                  <a:pt x="5421" y="3587"/>
                  <a:pt x="5421" y="3587"/>
                </a:cubicBezTo>
                <a:cubicBezTo>
                  <a:pt x="5421" y="3623"/>
                  <a:pt x="5384" y="3660"/>
                  <a:pt x="5348" y="36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288">
            <a:extLst>
              <a:ext uri="{FF2B5EF4-FFF2-40B4-BE49-F238E27FC236}">
                <a16:creationId xmlns:a16="http://schemas.microsoft.com/office/drawing/2014/main" id="{76BDB1F1-A97C-E340-B8A2-70271ED8E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277" y="7878881"/>
            <a:ext cx="6524840" cy="2222414"/>
          </a:xfrm>
          <a:custGeom>
            <a:avLst/>
            <a:gdLst>
              <a:gd name="T0" fmla="*/ 5592 w 5656"/>
              <a:gd name="T1" fmla="*/ 1925 h 1926"/>
              <a:gd name="T2" fmla="*/ 5592 w 5656"/>
              <a:gd name="T3" fmla="*/ 1925 h 1926"/>
              <a:gd name="T4" fmla="*/ 63 w 5656"/>
              <a:gd name="T5" fmla="*/ 1925 h 1926"/>
              <a:gd name="T6" fmla="*/ 0 w 5656"/>
              <a:gd name="T7" fmla="*/ 1852 h 1926"/>
              <a:gd name="T8" fmla="*/ 0 w 5656"/>
              <a:gd name="T9" fmla="*/ 63 h 1926"/>
              <a:gd name="T10" fmla="*/ 63 w 5656"/>
              <a:gd name="T11" fmla="*/ 0 h 1926"/>
              <a:gd name="T12" fmla="*/ 5592 w 5656"/>
              <a:gd name="T13" fmla="*/ 0 h 1926"/>
              <a:gd name="T14" fmla="*/ 5655 w 5656"/>
              <a:gd name="T15" fmla="*/ 63 h 1926"/>
              <a:gd name="T16" fmla="*/ 5655 w 5656"/>
              <a:gd name="T17" fmla="*/ 1852 h 1926"/>
              <a:gd name="T18" fmla="*/ 5592 w 5656"/>
              <a:gd name="T19" fmla="*/ 1925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56" h="1926">
                <a:moveTo>
                  <a:pt x="5592" y="1925"/>
                </a:moveTo>
                <a:lnTo>
                  <a:pt x="5592" y="1925"/>
                </a:lnTo>
                <a:cubicBezTo>
                  <a:pt x="63" y="1925"/>
                  <a:pt x="63" y="1925"/>
                  <a:pt x="63" y="1925"/>
                </a:cubicBezTo>
                <a:cubicBezTo>
                  <a:pt x="27" y="1925"/>
                  <a:pt x="0" y="1889"/>
                  <a:pt x="0" y="18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5592" y="0"/>
                  <a:pt x="5592" y="0"/>
                  <a:pt x="5592" y="0"/>
                </a:cubicBezTo>
                <a:cubicBezTo>
                  <a:pt x="5628" y="0"/>
                  <a:pt x="5655" y="27"/>
                  <a:pt x="5655" y="63"/>
                </a:cubicBezTo>
                <a:cubicBezTo>
                  <a:pt x="5655" y="1852"/>
                  <a:pt x="5655" y="1852"/>
                  <a:pt x="5655" y="1852"/>
                </a:cubicBezTo>
                <a:cubicBezTo>
                  <a:pt x="5655" y="1889"/>
                  <a:pt x="5628" y="1925"/>
                  <a:pt x="5592" y="19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289">
            <a:extLst>
              <a:ext uri="{FF2B5EF4-FFF2-40B4-BE49-F238E27FC236}">
                <a16:creationId xmlns:a16="http://schemas.microsoft.com/office/drawing/2014/main" id="{A48C01C0-AA4D-FA48-BA09-E5A72511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28" y="9607988"/>
            <a:ext cx="427191" cy="920497"/>
          </a:xfrm>
          <a:custGeom>
            <a:avLst/>
            <a:gdLst>
              <a:gd name="T0" fmla="*/ 299 w 372"/>
              <a:gd name="T1" fmla="*/ 795 h 796"/>
              <a:gd name="T2" fmla="*/ 299 w 372"/>
              <a:gd name="T3" fmla="*/ 795 h 796"/>
              <a:gd name="T4" fmla="*/ 64 w 372"/>
              <a:gd name="T5" fmla="*/ 795 h 796"/>
              <a:gd name="T6" fmla="*/ 0 w 372"/>
              <a:gd name="T7" fmla="*/ 723 h 796"/>
              <a:gd name="T8" fmla="*/ 0 w 372"/>
              <a:gd name="T9" fmla="*/ 63 h 796"/>
              <a:gd name="T10" fmla="*/ 64 w 372"/>
              <a:gd name="T11" fmla="*/ 0 h 796"/>
              <a:gd name="T12" fmla="*/ 299 w 372"/>
              <a:gd name="T13" fmla="*/ 0 h 796"/>
              <a:gd name="T14" fmla="*/ 371 w 372"/>
              <a:gd name="T15" fmla="*/ 63 h 796"/>
              <a:gd name="T16" fmla="*/ 371 w 372"/>
              <a:gd name="T17" fmla="*/ 723 h 796"/>
              <a:gd name="T18" fmla="*/ 299 w 372"/>
              <a:gd name="T19" fmla="*/ 795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2" h="796">
                <a:moveTo>
                  <a:pt x="299" y="795"/>
                </a:moveTo>
                <a:lnTo>
                  <a:pt x="299" y="795"/>
                </a:lnTo>
                <a:cubicBezTo>
                  <a:pt x="64" y="795"/>
                  <a:pt x="64" y="795"/>
                  <a:pt x="64" y="795"/>
                </a:cubicBezTo>
                <a:cubicBezTo>
                  <a:pt x="28" y="795"/>
                  <a:pt x="0" y="759"/>
                  <a:pt x="0" y="72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335" y="0"/>
                  <a:pt x="371" y="27"/>
                  <a:pt x="371" y="63"/>
                </a:cubicBezTo>
                <a:cubicBezTo>
                  <a:pt x="371" y="723"/>
                  <a:pt x="371" y="723"/>
                  <a:pt x="371" y="723"/>
                </a:cubicBezTo>
                <a:cubicBezTo>
                  <a:pt x="371" y="759"/>
                  <a:pt x="335" y="795"/>
                  <a:pt x="299" y="7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290">
            <a:extLst>
              <a:ext uri="{FF2B5EF4-FFF2-40B4-BE49-F238E27FC236}">
                <a16:creationId xmlns:a16="http://schemas.microsoft.com/office/drawing/2014/main" id="{C7A8834B-0D1F-1548-AAA9-0C2B43963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2674" y="9607988"/>
            <a:ext cx="427191" cy="920497"/>
          </a:xfrm>
          <a:custGeom>
            <a:avLst/>
            <a:gdLst>
              <a:gd name="T0" fmla="*/ 307 w 371"/>
              <a:gd name="T1" fmla="*/ 795 h 796"/>
              <a:gd name="T2" fmla="*/ 307 w 371"/>
              <a:gd name="T3" fmla="*/ 795 h 796"/>
              <a:gd name="T4" fmla="*/ 72 w 371"/>
              <a:gd name="T5" fmla="*/ 795 h 796"/>
              <a:gd name="T6" fmla="*/ 0 w 371"/>
              <a:gd name="T7" fmla="*/ 723 h 796"/>
              <a:gd name="T8" fmla="*/ 0 w 371"/>
              <a:gd name="T9" fmla="*/ 63 h 796"/>
              <a:gd name="T10" fmla="*/ 72 w 371"/>
              <a:gd name="T11" fmla="*/ 0 h 796"/>
              <a:gd name="T12" fmla="*/ 307 w 371"/>
              <a:gd name="T13" fmla="*/ 0 h 796"/>
              <a:gd name="T14" fmla="*/ 370 w 371"/>
              <a:gd name="T15" fmla="*/ 63 h 796"/>
              <a:gd name="T16" fmla="*/ 370 w 371"/>
              <a:gd name="T17" fmla="*/ 723 h 796"/>
              <a:gd name="T18" fmla="*/ 307 w 371"/>
              <a:gd name="T19" fmla="*/ 795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1" h="796">
                <a:moveTo>
                  <a:pt x="307" y="795"/>
                </a:moveTo>
                <a:lnTo>
                  <a:pt x="307" y="795"/>
                </a:lnTo>
                <a:cubicBezTo>
                  <a:pt x="72" y="795"/>
                  <a:pt x="72" y="795"/>
                  <a:pt x="72" y="795"/>
                </a:cubicBezTo>
                <a:cubicBezTo>
                  <a:pt x="36" y="795"/>
                  <a:pt x="0" y="759"/>
                  <a:pt x="0" y="72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43" y="0"/>
                  <a:pt x="370" y="27"/>
                  <a:pt x="370" y="63"/>
                </a:cubicBezTo>
                <a:cubicBezTo>
                  <a:pt x="370" y="723"/>
                  <a:pt x="370" y="723"/>
                  <a:pt x="370" y="723"/>
                </a:cubicBezTo>
                <a:cubicBezTo>
                  <a:pt x="370" y="759"/>
                  <a:pt x="343" y="795"/>
                  <a:pt x="307" y="7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3901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upo 149">
            <a:extLst>
              <a:ext uri="{FF2B5EF4-FFF2-40B4-BE49-F238E27FC236}">
                <a16:creationId xmlns:a16="http://schemas.microsoft.com/office/drawing/2014/main" id="{6045DBBD-27B5-7D4E-838D-D1B0E7975615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E4CD6C5D-47A5-3949-9725-127A2DF11EB4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152" name="CuadroTexto 151">
              <a:extLst>
                <a:ext uri="{FF2B5EF4-FFF2-40B4-BE49-F238E27FC236}">
                  <a16:creationId xmlns:a16="http://schemas.microsoft.com/office/drawing/2014/main" id="{BE06088E-7E8B-E84C-97C4-F327E17ECCE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40" name="Freeform 1">
            <a:extLst>
              <a:ext uri="{FF2B5EF4-FFF2-40B4-BE49-F238E27FC236}">
                <a16:creationId xmlns:a16="http://schemas.microsoft.com/office/drawing/2014/main" id="{80F93985-24DC-6043-8A89-CCEF838A1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0363" y="5255779"/>
            <a:ext cx="3281794" cy="3276268"/>
          </a:xfrm>
          <a:custGeom>
            <a:avLst/>
            <a:gdLst>
              <a:gd name="T0" fmla="*/ 2618 w 2619"/>
              <a:gd name="T1" fmla="*/ 1309 h 2617"/>
              <a:gd name="T2" fmla="*/ 2618 w 2619"/>
              <a:gd name="T3" fmla="*/ 1309 h 2617"/>
              <a:gd name="T4" fmla="*/ 1309 w 2619"/>
              <a:gd name="T5" fmla="*/ 2616 h 2617"/>
              <a:gd name="T6" fmla="*/ 0 w 2619"/>
              <a:gd name="T7" fmla="*/ 1309 h 2617"/>
              <a:gd name="T8" fmla="*/ 1309 w 2619"/>
              <a:gd name="T9" fmla="*/ 0 h 2617"/>
              <a:gd name="T10" fmla="*/ 2618 w 2619"/>
              <a:gd name="T11" fmla="*/ 1309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9" h="2617">
                <a:moveTo>
                  <a:pt x="2618" y="1309"/>
                </a:moveTo>
                <a:lnTo>
                  <a:pt x="2618" y="1309"/>
                </a:lnTo>
                <a:cubicBezTo>
                  <a:pt x="2618" y="2027"/>
                  <a:pt x="2036" y="2616"/>
                  <a:pt x="1309" y="2616"/>
                </a:cubicBezTo>
                <a:cubicBezTo>
                  <a:pt x="589" y="2616"/>
                  <a:pt x="0" y="2027"/>
                  <a:pt x="0" y="1309"/>
                </a:cubicBezTo>
                <a:cubicBezTo>
                  <a:pt x="0" y="582"/>
                  <a:pt x="589" y="0"/>
                  <a:pt x="1309" y="0"/>
                </a:cubicBezTo>
                <a:cubicBezTo>
                  <a:pt x="2036" y="0"/>
                  <a:pt x="2618" y="582"/>
                  <a:pt x="2618" y="13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">
            <a:extLst>
              <a:ext uri="{FF2B5EF4-FFF2-40B4-BE49-F238E27FC236}">
                <a16:creationId xmlns:a16="http://schemas.microsoft.com/office/drawing/2014/main" id="{FD3D2026-FA09-E949-8BA9-CDB728BE0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0363" y="8753043"/>
            <a:ext cx="3281794" cy="3281795"/>
          </a:xfrm>
          <a:custGeom>
            <a:avLst/>
            <a:gdLst>
              <a:gd name="T0" fmla="*/ 2618 w 2619"/>
              <a:gd name="T1" fmla="*/ 1308 h 2618"/>
              <a:gd name="T2" fmla="*/ 2618 w 2619"/>
              <a:gd name="T3" fmla="*/ 1308 h 2618"/>
              <a:gd name="T4" fmla="*/ 1309 w 2619"/>
              <a:gd name="T5" fmla="*/ 2617 h 2618"/>
              <a:gd name="T6" fmla="*/ 0 w 2619"/>
              <a:gd name="T7" fmla="*/ 1308 h 2618"/>
              <a:gd name="T8" fmla="*/ 1309 w 2619"/>
              <a:gd name="T9" fmla="*/ 0 h 2618"/>
              <a:gd name="T10" fmla="*/ 2618 w 2619"/>
              <a:gd name="T11" fmla="*/ 1308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9" h="2618">
                <a:moveTo>
                  <a:pt x="2618" y="1308"/>
                </a:moveTo>
                <a:lnTo>
                  <a:pt x="2618" y="1308"/>
                </a:lnTo>
                <a:cubicBezTo>
                  <a:pt x="2618" y="2028"/>
                  <a:pt x="2036" y="2617"/>
                  <a:pt x="1309" y="2617"/>
                </a:cubicBezTo>
                <a:cubicBezTo>
                  <a:pt x="589" y="2617"/>
                  <a:pt x="0" y="2028"/>
                  <a:pt x="0" y="1308"/>
                </a:cubicBezTo>
                <a:cubicBezTo>
                  <a:pt x="0" y="581"/>
                  <a:pt x="589" y="0"/>
                  <a:pt x="1309" y="0"/>
                </a:cubicBezTo>
                <a:cubicBezTo>
                  <a:pt x="2036" y="0"/>
                  <a:pt x="2618" y="581"/>
                  <a:pt x="2618" y="13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3">
            <a:extLst>
              <a:ext uri="{FF2B5EF4-FFF2-40B4-BE49-F238E27FC236}">
                <a16:creationId xmlns:a16="http://schemas.microsoft.com/office/drawing/2014/main" id="{FA8BDD0C-3CC8-9549-A678-13E9BDC0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0613" y="5255779"/>
            <a:ext cx="3281794" cy="3276268"/>
          </a:xfrm>
          <a:custGeom>
            <a:avLst/>
            <a:gdLst>
              <a:gd name="T0" fmla="*/ 2617 w 2618"/>
              <a:gd name="T1" fmla="*/ 1309 h 2617"/>
              <a:gd name="T2" fmla="*/ 2617 w 2618"/>
              <a:gd name="T3" fmla="*/ 1309 h 2617"/>
              <a:gd name="T4" fmla="*/ 1309 w 2618"/>
              <a:gd name="T5" fmla="*/ 2616 h 2617"/>
              <a:gd name="T6" fmla="*/ 0 w 2618"/>
              <a:gd name="T7" fmla="*/ 1309 h 2617"/>
              <a:gd name="T8" fmla="*/ 1309 w 2618"/>
              <a:gd name="T9" fmla="*/ 0 h 2617"/>
              <a:gd name="T10" fmla="*/ 2617 w 2618"/>
              <a:gd name="T11" fmla="*/ 1309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2617">
                <a:moveTo>
                  <a:pt x="2617" y="1309"/>
                </a:moveTo>
                <a:lnTo>
                  <a:pt x="2617" y="1309"/>
                </a:lnTo>
                <a:cubicBezTo>
                  <a:pt x="2617" y="2027"/>
                  <a:pt x="2028" y="2616"/>
                  <a:pt x="1309" y="2616"/>
                </a:cubicBezTo>
                <a:cubicBezTo>
                  <a:pt x="582" y="2616"/>
                  <a:pt x="0" y="2027"/>
                  <a:pt x="0" y="1309"/>
                </a:cubicBezTo>
                <a:cubicBezTo>
                  <a:pt x="0" y="582"/>
                  <a:pt x="582" y="0"/>
                  <a:pt x="1309" y="0"/>
                </a:cubicBezTo>
                <a:cubicBezTo>
                  <a:pt x="2028" y="0"/>
                  <a:pt x="2617" y="582"/>
                  <a:pt x="2617" y="13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4">
            <a:extLst>
              <a:ext uri="{FF2B5EF4-FFF2-40B4-BE49-F238E27FC236}">
                <a16:creationId xmlns:a16="http://schemas.microsoft.com/office/drawing/2014/main" id="{5D51FD89-FDA5-954E-8957-43B108F8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0613" y="8753043"/>
            <a:ext cx="3281794" cy="3281795"/>
          </a:xfrm>
          <a:custGeom>
            <a:avLst/>
            <a:gdLst>
              <a:gd name="T0" fmla="*/ 2617 w 2618"/>
              <a:gd name="T1" fmla="*/ 1308 h 2618"/>
              <a:gd name="T2" fmla="*/ 2617 w 2618"/>
              <a:gd name="T3" fmla="*/ 1308 h 2618"/>
              <a:gd name="T4" fmla="*/ 1309 w 2618"/>
              <a:gd name="T5" fmla="*/ 2617 h 2618"/>
              <a:gd name="T6" fmla="*/ 0 w 2618"/>
              <a:gd name="T7" fmla="*/ 1308 h 2618"/>
              <a:gd name="T8" fmla="*/ 1309 w 2618"/>
              <a:gd name="T9" fmla="*/ 0 h 2618"/>
              <a:gd name="T10" fmla="*/ 2617 w 2618"/>
              <a:gd name="T11" fmla="*/ 1308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2618">
                <a:moveTo>
                  <a:pt x="2617" y="1308"/>
                </a:moveTo>
                <a:lnTo>
                  <a:pt x="2617" y="1308"/>
                </a:lnTo>
                <a:cubicBezTo>
                  <a:pt x="2617" y="2028"/>
                  <a:pt x="2028" y="2617"/>
                  <a:pt x="1309" y="2617"/>
                </a:cubicBezTo>
                <a:cubicBezTo>
                  <a:pt x="582" y="2617"/>
                  <a:pt x="0" y="2028"/>
                  <a:pt x="0" y="1308"/>
                </a:cubicBezTo>
                <a:cubicBezTo>
                  <a:pt x="0" y="581"/>
                  <a:pt x="582" y="0"/>
                  <a:pt x="1309" y="0"/>
                </a:cubicBezTo>
                <a:cubicBezTo>
                  <a:pt x="2028" y="0"/>
                  <a:pt x="2617" y="581"/>
                  <a:pt x="2617" y="13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39">
            <a:extLst>
              <a:ext uri="{FF2B5EF4-FFF2-40B4-BE49-F238E27FC236}">
                <a16:creationId xmlns:a16="http://schemas.microsoft.com/office/drawing/2014/main" id="{8E7E44C2-61E5-EB41-A32D-30CA19CF2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601" y="6360761"/>
            <a:ext cx="872935" cy="541441"/>
          </a:xfrm>
          <a:custGeom>
            <a:avLst/>
            <a:gdLst>
              <a:gd name="T0" fmla="*/ 566 w 697"/>
              <a:gd name="T1" fmla="*/ 429 h 430"/>
              <a:gd name="T2" fmla="*/ 566 w 697"/>
              <a:gd name="T3" fmla="*/ 429 h 430"/>
              <a:gd name="T4" fmla="*/ 260 w 697"/>
              <a:gd name="T5" fmla="*/ 429 h 430"/>
              <a:gd name="T6" fmla="*/ 199 w 697"/>
              <a:gd name="T7" fmla="*/ 375 h 430"/>
              <a:gd name="T8" fmla="*/ 107 w 697"/>
              <a:gd name="T9" fmla="*/ 69 h 430"/>
              <a:gd name="T10" fmla="*/ 30 w 697"/>
              <a:gd name="T11" fmla="*/ 69 h 430"/>
              <a:gd name="T12" fmla="*/ 0 w 697"/>
              <a:gd name="T13" fmla="*/ 38 h 430"/>
              <a:gd name="T14" fmla="*/ 30 w 697"/>
              <a:gd name="T15" fmla="*/ 0 h 430"/>
              <a:gd name="T16" fmla="*/ 130 w 697"/>
              <a:gd name="T17" fmla="*/ 0 h 430"/>
              <a:gd name="T18" fmla="*/ 168 w 697"/>
              <a:gd name="T19" fmla="*/ 23 h 430"/>
              <a:gd name="T20" fmla="*/ 260 w 697"/>
              <a:gd name="T21" fmla="*/ 360 h 430"/>
              <a:gd name="T22" fmla="*/ 268 w 697"/>
              <a:gd name="T23" fmla="*/ 367 h 430"/>
              <a:gd name="T24" fmla="*/ 566 w 697"/>
              <a:gd name="T25" fmla="*/ 367 h 430"/>
              <a:gd name="T26" fmla="*/ 566 w 697"/>
              <a:gd name="T27" fmla="*/ 360 h 430"/>
              <a:gd name="T28" fmla="*/ 620 w 697"/>
              <a:gd name="T29" fmla="*/ 168 h 430"/>
              <a:gd name="T30" fmla="*/ 367 w 697"/>
              <a:gd name="T31" fmla="*/ 168 h 430"/>
              <a:gd name="T32" fmla="*/ 329 w 697"/>
              <a:gd name="T33" fmla="*/ 138 h 430"/>
              <a:gd name="T34" fmla="*/ 367 w 697"/>
              <a:gd name="T35" fmla="*/ 99 h 430"/>
              <a:gd name="T36" fmla="*/ 666 w 697"/>
              <a:gd name="T37" fmla="*/ 99 h 430"/>
              <a:gd name="T38" fmla="*/ 689 w 697"/>
              <a:gd name="T39" fmla="*/ 115 h 430"/>
              <a:gd name="T40" fmla="*/ 696 w 697"/>
              <a:gd name="T41" fmla="*/ 145 h 430"/>
              <a:gd name="T42" fmla="*/ 627 w 697"/>
              <a:gd name="T43" fmla="*/ 375 h 430"/>
              <a:gd name="T44" fmla="*/ 566 w 697"/>
              <a:gd name="T45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7" h="430">
                <a:moveTo>
                  <a:pt x="566" y="429"/>
                </a:moveTo>
                <a:lnTo>
                  <a:pt x="566" y="429"/>
                </a:lnTo>
                <a:cubicBezTo>
                  <a:pt x="260" y="429"/>
                  <a:pt x="260" y="429"/>
                  <a:pt x="260" y="429"/>
                </a:cubicBezTo>
                <a:cubicBezTo>
                  <a:pt x="230" y="429"/>
                  <a:pt x="199" y="406"/>
                  <a:pt x="199" y="375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15" y="69"/>
                  <a:pt x="0" y="54"/>
                  <a:pt x="0" y="38"/>
                </a:cubicBezTo>
                <a:cubicBezTo>
                  <a:pt x="0" y="15"/>
                  <a:pt x="15" y="0"/>
                  <a:pt x="3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5" y="0"/>
                  <a:pt x="161" y="8"/>
                  <a:pt x="168" y="23"/>
                </a:cubicBezTo>
                <a:cubicBezTo>
                  <a:pt x="260" y="360"/>
                  <a:pt x="260" y="360"/>
                  <a:pt x="260" y="360"/>
                </a:cubicBezTo>
                <a:cubicBezTo>
                  <a:pt x="268" y="360"/>
                  <a:pt x="268" y="367"/>
                  <a:pt x="268" y="367"/>
                </a:cubicBezTo>
                <a:cubicBezTo>
                  <a:pt x="566" y="367"/>
                  <a:pt x="566" y="367"/>
                  <a:pt x="566" y="367"/>
                </a:cubicBezTo>
                <a:cubicBezTo>
                  <a:pt x="566" y="360"/>
                  <a:pt x="566" y="360"/>
                  <a:pt x="566" y="360"/>
                </a:cubicBezTo>
                <a:cubicBezTo>
                  <a:pt x="620" y="168"/>
                  <a:pt x="620" y="168"/>
                  <a:pt x="620" y="168"/>
                </a:cubicBezTo>
                <a:cubicBezTo>
                  <a:pt x="367" y="168"/>
                  <a:pt x="367" y="168"/>
                  <a:pt x="367" y="168"/>
                </a:cubicBezTo>
                <a:cubicBezTo>
                  <a:pt x="344" y="168"/>
                  <a:pt x="329" y="153"/>
                  <a:pt x="329" y="138"/>
                </a:cubicBezTo>
                <a:cubicBezTo>
                  <a:pt x="329" y="115"/>
                  <a:pt x="344" y="99"/>
                  <a:pt x="367" y="99"/>
                </a:cubicBezTo>
                <a:cubicBezTo>
                  <a:pt x="666" y="99"/>
                  <a:pt x="666" y="99"/>
                  <a:pt x="666" y="99"/>
                </a:cubicBezTo>
                <a:cubicBezTo>
                  <a:pt x="673" y="99"/>
                  <a:pt x="681" y="107"/>
                  <a:pt x="689" y="115"/>
                </a:cubicBezTo>
                <a:cubicBezTo>
                  <a:pt x="696" y="122"/>
                  <a:pt x="696" y="130"/>
                  <a:pt x="696" y="145"/>
                </a:cubicBezTo>
                <a:cubicBezTo>
                  <a:pt x="627" y="375"/>
                  <a:pt x="627" y="375"/>
                  <a:pt x="627" y="375"/>
                </a:cubicBezTo>
                <a:cubicBezTo>
                  <a:pt x="627" y="406"/>
                  <a:pt x="597" y="429"/>
                  <a:pt x="566" y="4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40">
            <a:extLst>
              <a:ext uri="{FF2B5EF4-FFF2-40B4-BE49-F238E27FC236}">
                <a16:creationId xmlns:a16="http://schemas.microsoft.com/office/drawing/2014/main" id="{0BC25220-D7AA-4848-B710-7DE5367A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3548" y="6985073"/>
            <a:ext cx="165747" cy="165747"/>
          </a:xfrm>
          <a:custGeom>
            <a:avLst/>
            <a:gdLst>
              <a:gd name="T0" fmla="*/ 0 w 131"/>
              <a:gd name="T1" fmla="*/ 69 h 131"/>
              <a:gd name="T2" fmla="*/ 0 w 131"/>
              <a:gd name="T3" fmla="*/ 69 h 131"/>
              <a:gd name="T4" fmla="*/ 62 w 131"/>
              <a:gd name="T5" fmla="*/ 0 h 131"/>
              <a:gd name="T6" fmla="*/ 130 w 131"/>
              <a:gd name="T7" fmla="*/ 69 h 131"/>
              <a:gd name="T8" fmla="*/ 62 w 131"/>
              <a:gd name="T9" fmla="*/ 130 h 131"/>
              <a:gd name="T10" fmla="*/ 0 w 131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30" y="31"/>
                  <a:pt x="130" y="69"/>
                </a:cubicBezTo>
                <a:cubicBezTo>
                  <a:pt x="130" y="100"/>
                  <a:pt x="100" y="130"/>
                  <a:pt x="62" y="130"/>
                </a:cubicBezTo>
                <a:cubicBezTo>
                  <a:pt x="31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41">
            <a:extLst>
              <a:ext uri="{FF2B5EF4-FFF2-40B4-BE49-F238E27FC236}">
                <a16:creationId xmlns:a16="http://schemas.microsoft.com/office/drawing/2014/main" id="{E6898878-533F-974E-AA6F-52575B07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1063" y="6985073"/>
            <a:ext cx="176797" cy="165747"/>
          </a:xfrm>
          <a:custGeom>
            <a:avLst/>
            <a:gdLst>
              <a:gd name="T0" fmla="*/ 0 w 139"/>
              <a:gd name="T1" fmla="*/ 69 h 131"/>
              <a:gd name="T2" fmla="*/ 0 w 139"/>
              <a:gd name="T3" fmla="*/ 69 h 131"/>
              <a:gd name="T4" fmla="*/ 69 w 139"/>
              <a:gd name="T5" fmla="*/ 0 h 131"/>
              <a:gd name="T6" fmla="*/ 138 w 139"/>
              <a:gd name="T7" fmla="*/ 69 h 131"/>
              <a:gd name="T8" fmla="*/ 69 w 139"/>
              <a:gd name="T9" fmla="*/ 130 h 131"/>
              <a:gd name="T10" fmla="*/ 0 w 139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0" y="0"/>
                  <a:pt x="69" y="0"/>
                </a:cubicBezTo>
                <a:cubicBezTo>
                  <a:pt x="107" y="0"/>
                  <a:pt x="138" y="31"/>
                  <a:pt x="138" y="69"/>
                </a:cubicBezTo>
                <a:cubicBezTo>
                  <a:pt x="138" y="100"/>
                  <a:pt x="107" y="130"/>
                  <a:pt x="69" y="130"/>
                </a:cubicBezTo>
                <a:cubicBezTo>
                  <a:pt x="30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48">
            <a:extLst>
              <a:ext uri="{FF2B5EF4-FFF2-40B4-BE49-F238E27FC236}">
                <a16:creationId xmlns:a16="http://schemas.microsoft.com/office/drawing/2014/main" id="{DADC34E6-4CB8-FF46-85A2-5BD59758C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193" y="10432615"/>
            <a:ext cx="232046" cy="232046"/>
          </a:xfrm>
          <a:custGeom>
            <a:avLst/>
            <a:gdLst>
              <a:gd name="T0" fmla="*/ 138 w 185"/>
              <a:gd name="T1" fmla="*/ 184 h 185"/>
              <a:gd name="T2" fmla="*/ 138 w 185"/>
              <a:gd name="T3" fmla="*/ 184 h 185"/>
              <a:gd name="T4" fmla="*/ 46 w 185"/>
              <a:gd name="T5" fmla="*/ 184 h 185"/>
              <a:gd name="T6" fmla="*/ 0 w 185"/>
              <a:gd name="T7" fmla="*/ 138 h 185"/>
              <a:gd name="T8" fmla="*/ 0 w 185"/>
              <a:gd name="T9" fmla="*/ 54 h 185"/>
              <a:gd name="T10" fmla="*/ 46 w 185"/>
              <a:gd name="T11" fmla="*/ 0 h 185"/>
              <a:gd name="T12" fmla="*/ 138 w 185"/>
              <a:gd name="T13" fmla="*/ 0 h 185"/>
              <a:gd name="T14" fmla="*/ 184 w 185"/>
              <a:gd name="T15" fmla="*/ 54 h 185"/>
              <a:gd name="T16" fmla="*/ 184 w 185"/>
              <a:gd name="T17" fmla="*/ 138 h 185"/>
              <a:gd name="T18" fmla="*/ 138 w 185"/>
              <a:gd name="T19" fmla="*/ 184 h 185"/>
              <a:gd name="T20" fmla="*/ 138 w 185"/>
              <a:gd name="T21" fmla="*/ 54 h 185"/>
              <a:gd name="T22" fmla="*/ 138 w 185"/>
              <a:gd name="T23" fmla="*/ 54 h 185"/>
              <a:gd name="T24" fmla="*/ 46 w 185"/>
              <a:gd name="T25" fmla="*/ 54 h 185"/>
              <a:gd name="T26" fmla="*/ 46 w 185"/>
              <a:gd name="T27" fmla="*/ 138 h 185"/>
              <a:gd name="T28" fmla="*/ 138 w 185"/>
              <a:gd name="T29" fmla="*/ 130 h 185"/>
              <a:gd name="T30" fmla="*/ 138 w 185"/>
              <a:gd name="T31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85">
                <a:moveTo>
                  <a:pt x="138" y="184"/>
                </a:moveTo>
                <a:lnTo>
                  <a:pt x="138" y="184"/>
                </a:lnTo>
                <a:cubicBezTo>
                  <a:pt x="46" y="184"/>
                  <a:pt x="46" y="184"/>
                  <a:pt x="46" y="184"/>
                </a:cubicBezTo>
                <a:cubicBezTo>
                  <a:pt x="23" y="184"/>
                  <a:pt x="0" y="161"/>
                  <a:pt x="0" y="1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54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84" y="161"/>
                  <a:pt x="161" y="184"/>
                  <a:pt x="138" y="184"/>
                </a:cubicBezTo>
                <a:lnTo>
                  <a:pt x="138" y="54"/>
                </a:lnTo>
                <a:lnTo>
                  <a:pt x="138" y="54"/>
                </a:lnTo>
                <a:cubicBezTo>
                  <a:pt x="46" y="54"/>
                  <a:pt x="46" y="54"/>
                  <a:pt x="46" y="54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49">
            <a:extLst>
              <a:ext uri="{FF2B5EF4-FFF2-40B4-BE49-F238E27FC236}">
                <a16:creationId xmlns:a16="http://schemas.microsoft.com/office/drawing/2014/main" id="{A93383FD-588B-5F4C-B22E-1BE48B5F6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482" y="10134270"/>
            <a:ext cx="950284" cy="756914"/>
          </a:xfrm>
          <a:custGeom>
            <a:avLst/>
            <a:gdLst>
              <a:gd name="T0" fmla="*/ 635 w 759"/>
              <a:gd name="T1" fmla="*/ 604 h 605"/>
              <a:gd name="T2" fmla="*/ 635 w 759"/>
              <a:gd name="T3" fmla="*/ 604 h 605"/>
              <a:gd name="T4" fmla="*/ 122 w 759"/>
              <a:gd name="T5" fmla="*/ 604 h 605"/>
              <a:gd name="T6" fmla="*/ 0 w 759"/>
              <a:gd name="T7" fmla="*/ 474 h 605"/>
              <a:gd name="T8" fmla="*/ 0 w 759"/>
              <a:gd name="T9" fmla="*/ 0 h 605"/>
              <a:gd name="T10" fmla="*/ 69 w 759"/>
              <a:gd name="T11" fmla="*/ 0 h 605"/>
              <a:gd name="T12" fmla="*/ 69 w 759"/>
              <a:gd name="T13" fmla="*/ 474 h 605"/>
              <a:gd name="T14" fmla="*/ 122 w 759"/>
              <a:gd name="T15" fmla="*/ 536 h 605"/>
              <a:gd name="T16" fmla="*/ 635 w 759"/>
              <a:gd name="T17" fmla="*/ 536 h 605"/>
              <a:gd name="T18" fmla="*/ 689 w 759"/>
              <a:gd name="T19" fmla="*/ 474 h 605"/>
              <a:gd name="T20" fmla="*/ 689 w 759"/>
              <a:gd name="T21" fmla="*/ 176 h 605"/>
              <a:gd name="T22" fmla="*/ 635 w 759"/>
              <a:gd name="T23" fmla="*/ 115 h 605"/>
              <a:gd name="T24" fmla="*/ 122 w 759"/>
              <a:gd name="T25" fmla="*/ 115 h 605"/>
              <a:gd name="T26" fmla="*/ 122 w 759"/>
              <a:gd name="T27" fmla="*/ 53 h 605"/>
              <a:gd name="T28" fmla="*/ 635 w 759"/>
              <a:gd name="T29" fmla="*/ 53 h 605"/>
              <a:gd name="T30" fmla="*/ 758 w 759"/>
              <a:gd name="T31" fmla="*/ 176 h 605"/>
              <a:gd name="T32" fmla="*/ 758 w 759"/>
              <a:gd name="T33" fmla="*/ 474 h 605"/>
              <a:gd name="T34" fmla="*/ 635 w 759"/>
              <a:gd name="T35" fmla="*/ 60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9" h="605">
                <a:moveTo>
                  <a:pt x="635" y="604"/>
                </a:moveTo>
                <a:lnTo>
                  <a:pt x="635" y="604"/>
                </a:lnTo>
                <a:cubicBezTo>
                  <a:pt x="122" y="604"/>
                  <a:pt x="122" y="604"/>
                  <a:pt x="122" y="604"/>
                </a:cubicBezTo>
                <a:cubicBezTo>
                  <a:pt x="54" y="604"/>
                  <a:pt x="0" y="543"/>
                  <a:pt x="0" y="474"/>
                </a:cubicBezTo>
                <a:cubicBezTo>
                  <a:pt x="0" y="0"/>
                  <a:pt x="0" y="0"/>
                  <a:pt x="0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474"/>
                  <a:pt x="69" y="474"/>
                  <a:pt x="69" y="474"/>
                </a:cubicBezTo>
                <a:cubicBezTo>
                  <a:pt x="69" y="512"/>
                  <a:pt x="92" y="536"/>
                  <a:pt x="122" y="536"/>
                </a:cubicBezTo>
                <a:cubicBezTo>
                  <a:pt x="635" y="536"/>
                  <a:pt x="635" y="536"/>
                  <a:pt x="635" y="536"/>
                </a:cubicBezTo>
                <a:cubicBezTo>
                  <a:pt x="666" y="536"/>
                  <a:pt x="689" y="512"/>
                  <a:pt x="689" y="474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9" y="145"/>
                  <a:pt x="666" y="115"/>
                  <a:pt x="63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635" y="53"/>
                  <a:pt x="635" y="53"/>
                  <a:pt x="635" y="53"/>
                </a:cubicBezTo>
                <a:cubicBezTo>
                  <a:pt x="704" y="53"/>
                  <a:pt x="758" y="107"/>
                  <a:pt x="758" y="176"/>
                </a:cubicBezTo>
                <a:cubicBezTo>
                  <a:pt x="758" y="474"/>
                  <a:pt x="758" y="474"/>
                  <a:pt x="758" y="474"/>
                </a:cubicBezTo>
                <a:cubicBezTo>
                  <a:pt x="758" y="543"/>
                  <a:pt x="704" y="604"/>
                  <a:pt x="635" y="6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50">
            <a:extLst>
              <a:ext uri="{FF2B5EF4-FFF2-40B4-BE49-F238E27FC236}">
                <a16:creationId xmlns:a16="http://schemas.microsoft.com/office/drawing/2014/main" id="{19695466-7D0E-0C49-84FE-2EF06D1EB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0432" y="9963000"/>
            <a:ext cx="872935" cy="320445"/>
          </a:xfrm>
          <a:custGeom>
            <a:avLst/>
            <a:gdLst>
              <a:gd name="T0" fmla="*/ 138 w 698"/>
              <a:gd name="T1" fmla="*/ 253 h 254"/>
              <a:gd name="T2" fmla="*/ 138 w 698"/>
              <a:gd name="T3" fmla="*/ 253 h 254"/>
              <a:gd name="T4" fmla="*/ 8 w 698"/>
              <a:gd name="T5" fmla="*/ 107 h 254"/>
              <a:gd name="T6" fmla="*/ 138 w 698"/>
              <a:gd name="T7" fmla="*/ 0 h 254"/>
              <a:gd name="T8" fmla="*/ 590 w 698"/>
              <a:gd name="T9" fmla="*/ 0 h 254"/>
              <a:gd name="T10" fmla="*/ 697 w 698"/>
              <a:gd name="T11" fmla="*/ 107 h 254"/>
              <a:gd name="T12" fmla="*/ 697 w 698"/>
              <a:gd name="T13" fmla="*/ 130 h 254"/>
              <a:gd name="T14" fmla="*/ 658 w 698"/>
              <a:gd name="T15" fmla="*/ 161 h 254"/>
              <a:gd name="T16" fmla="*/ 628 w 698"/>
              <a:gd name="T17" fmla="*/ 130 h 254"/>
              <a:gd name="T18" fmla="*/ 628 w 698"/>
              <a:gd name="T19" fmla="*/ 107 h 254"/>
              <a:gd name="T20" fmla="*/ 590 w 698"/>
              <a:gd name="T21" fmla="*/ 69 h 254"/>
              <a:gd name="T22" fmla="*/ 138 w 698"/>
              <a:gd name="T23" fmla="*/ 69 h 254"/>
              <a:gd name="T24" fmla="*/ 77 w 698"/>
              <a:gd name="T25" fmla="*/ 115 h 254"/>
              <a:gd name="T26" fmla="*/ 138 w 698"/>
              <a:gd name="T27" fmla="*/ 191 h 254"/>
              <a:gd name="T28" fmla="*/ 138 w 698"/>
              <a:gd name="T2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8" h="254">
                <a:moveTo>
                  <a:pt x="138" y="253"/>
                </a:moveTo>
                <a:lnTo>
                  <a:pt x="138" y="253"/>
                </a:lnTo>
                <a:cubicBezTo>
                  <a:pt x="62" y="253"/>
                  <a:pt x="0" y="191"/>
                  <a:pt x="8" y="107"/>
                </a:cubicBezTo>
                <a:cubicBezTo>
                  <a:pt x="16" y="46"/>
                  <a:pt x="77" y="0"/>
                  <a:pt x="138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51" y="0"/>
                  <a:pt x="697" y="46"/>
                  <a:pt x="697" y="107"/>
                </a:cubicBezTo>
                <a:cubicBezTo>
                  <a:pt x="697" y="130"/>
                  <a:pt x="697" y="130"/>
                  <a:pt x="697" y="130"/>
                </a:cubicBezTo>
                <a:cubicBezTo>
                  <a:pt x="697" y="146"/>
                  <a:pt x="681" y="161"/>
                  <a:pt x="658" y="161"/>
                </a:cubicBezTo>
                <a:cubicBezTo>
                  <a:pt x="643" y="161"/>
                  <a:pt x="628" y="146"/>
                  <a:pt x="628" y="130"/>
                </a:cubicBezTo>
                <a:cubicBezTo>
                  <a:pt x="628" y="107"/>
                  <a:pt x="628" y="107"/>
                  <a:pt x="628" y="107"/>
                </a:cubicBezTo>
                <a:cubicBezTo>
                  <a:pt x="628" y="84"/>
                  <a:pt x="613" y="69"/>
                  <a:pt x="590" y="69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07" y="69"/>
                  <a:pt x="85" y="84"/>
                  <a:pt x="77" y="115"/>
                </a:cubicBezTo>
                <a:cubicBezTo>
                  <a:pt x="69" y="153"/>
                  <a:pt x="100" y="191"/>
                  <a:pt x="138" y="191"/>
                </a:cubicBezTo>
                <a:lnTo>
                  <a:pt x="138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612C1768-521D-D54A-8972-7844D0257DDA}"/>
              </a:ext>
            </a:extLst>
          </p:cNvPr>
          <p:cNvGrpSpPr/>
          <p:nvPr/>
        </p:nvGrpSpPr>
        <p:grpSpPr>
          <a:xfrm>
            <a:off x="8809950" y="9834210"/>
            <a:ext cx="824955" cy="898469"/>
            <a:chOff x="10833756" y="5162085"/>
            <a:chExt cx="559761" cy="609643"/>
          </a:xfrm>
        </p:grpSpPr>
        <p:sp>
          <p:nvSpPr>
            <p:cNvPr id="154" name="Freeform 233">
              <a:extLst>
                <a:ext uri="{FF2B5EF4-FFF2-40B4-BE49-F238E27FC236}">
                  <a16:creationId xmlns:a16="http://schemas.microsoft.com/office/drawing/2014/main" id="{4ADCEFE5-237B-FD42-93FC-A2E01FD1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234">
              <a:extLst>
                <a:ext uri="{FF2B5EF4-FFF2-40B4-BE49-F238E27FC236}">
                  <a16:creationId xmlns:a16="http://schemas.microsoft.com/office/drawing/2014/main" id="{DD07774D-9E6C-224B-9566-5078D431B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235">
              <a:extLst>
                <a:ext uri="{FF2B5EF4-FFF2-40B4-BE49-F238E27FC236}">
                  <a16:creationId xmlns:a16="http://schemas.microsoft.com/office/drawing/2014/main" id="{CB591B7B-90F0-3C4E-BE3D-249A80862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236">
              <a:extLst>
                <a:ext uri="{FF2B5EF4-FFF2-40B4-BE49-F238E27FC236}">
                  <a16:creationId xmlns:a16="http://schemas.microsoft.com/office/drawing/2014/main" id="{D8FF0446-4BFB-BF47-8E4A-6B493C8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237">
              <a:extLst>
                <a:ext uri="{FF2B5EF4-FFF2-40B4-BE49-F238E27FC236}">
                  <a16:creationId xmlns:a16="http://schemas.microsoft.com/office/drawing/2014/main" id="{77395018-A64D-EA44-9D17-6AF287EC8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238">
              <a:extLst>
                <a:ext uri="{FF2B5EF4-FFF2-40B4-BE49-F238E27FC236}">
                  <a16:creationId xmlns:a16="http://schemas.microsoft.com/office/drawing/2014/main" id="{6A77FD5F-01AE-CC44-BAA1-D03142A2C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239">
              <a:extLst>
                <a:ext uri="{FF2B5EF4-FFF2-40B4-BE49-F238E27FC236}">
                  <a16:creationId xmlns:a16="http://schemas.microsoft.com/office/drawing/2014/main" id="{F0F9025E-2A78-6A46-9A2D-1068FE30E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240">
              <a:extLst>
                <a:ext uri="{FF2B5EF4-FFF2-40B4-BE49-F238E27FC236}">
                  <a16:creationId xmlns:a16="http://schemas.microsoft.com/office/drawing/2014/main" id="{259BF35D-0B73-244F-8BEB-38D3BB68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3CFAE654-4790-A746-8FD9-6129B73F27D6}"/>
              </a:ext>
            </a:extLst>
          </p:cNvPr>
          <p:cNvGrpSpPr/>
          <p:nvPr/>
        </p:nvGrpSpPr>
        <p:grpSpPr>
          <a:xfrm>
            <a:off x="14945317" y="6486570"/>
            <a:ext cx="951559" cy="675300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63" name="Freeform 290">
              <a:extLst>
                <a:ext uri="{FF2B5EF4-FFF2-40B4-BE49-F238E27FC236}">
                  <a16:creationId xmlns:a16="http://schemas.microsoft.com/office/drawing/2014/main" id="{B7A12F40-B8A8-914E-AC3D-A769CC4C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" name="Freeform 291">
              <a:extLst>
                <a:ext uri="{FF2B5EF4-FFF2-40B4-BE49-F238E27FC236}">
                  <a16:creationId xmlns:a16="http://schemas.microsoft.com/office/drawing/2014/main" id="{DC6FF827-62CF-5F41-B90F-C5DA0B207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" name="Freeform 292">
              <a:extLst>
                <a:ext uri="{FF2B5EF4-FFF2-40B4-BE49-F238E27FC236}">
                  <a16:creationId xmlns:a16="http://schemas.microsoft.com/office/drawing/2014/main" id="{9CBCDE89-0453-444B-9C64-C32697C7C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6" name="Freeform 293">
              <a:extLst>
                <a:ext uri="{FF2B5EF4-FFF2-40B4-BE49-F238E27FC236}">
                  <a16:creationId xmlns:a16="http://schemas.microsoft.com/office/drawing/2014/main" id="{F4F6D409-3FAE-874B-8108-0AE337ED6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7" name="Freeform 294">
              <a:extLst>
                <a:ext uri="{FF2B5EF4-FFF2-40B4-BE49-F238E27FC236}">
                  <a16:creationId xmlns:a16="http://schemas.microsoft.com/office/drawing/2014/main" id="{B818088C-C5EB-C44C-B41F-7B1EBB26E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" name="Freeform 295">
              <a:extLst>
                <a:ext uri="{FF2B5EF4-FFF2-40B4-BE49-F238E27FC236}">
                  <a16:creationId xmlns:a16="http://schemas.microsoft.com/office/drawing/2014/main" id="{B685E3F1-688A-7E4A-B97D-29EE22425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FDC58891-BEDB-CF4F-9BA6-C83473C567E3}"/>
              </a:ext>
            </a:extLst>
          </p:cNvPr>
          <p:cNvGrpSpPr/>
          <p:nvPr/>
        </p:nvGrpSpPr>
        <p:grpSpPr>
          <a:xfrm>
            <a:off x="16703990" y="6174623"/>
            <a:ext cx="4236804" cy="1514064"/>
            <a:chOff x="4247967" y="10620441"/>
            <a:chExt cx="4236804" cy="1514064"/>
          </a:xfrm>
        </p:grpSpPr>
        <p:sp>
          <p:nvSpPr>
            <p:cNvPr id="170" name="CuadroTexto 395">
              <a:extLst>
                <a:ext uri="{FF2B5EF4-FFF2-40B4-BE49-F238E27FC236}">
                  <a16:creationId xmlns:a16="http://schemas.microsoft.com/office/drawing/2014/main" id="{C41FAA5B-F70D-DC42-AED4-F0D7D063577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71" name="Rectangle 40">
              <a:extLst>
                <a:ext uri="{FF2B5EF4-FFF2-40B4-BE49-F238E27FC236}">
                  <a16:creationId xmlns:a16="http://schemas.microsoft.com/office/drawing/2014/main" id="{626ADD66-09A1-DF49-814B-BE21024C735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2" name="Grupo 171">
            <a:extLst>
              <a:ext uri="{FF2B5EF4-FFF2-40B4-BE49-F238E27FC236}">
                <a16:creationId xmlns:a16="http://schemas.microsoft.com/office/drawing/2014/main" id="{C6379D90-F471-A148-B1A8-D3A20A098AE9}"/>
              </a:ext>
            </a:extLst>
          </p:cNvPr>
          <p:cNvGrpSpPr/>
          <p:nvPr/>
        </p:nvGrpSpPr>
        <p:grpSpPr>
          <a:xfrm>
            <a:off x="16703990" y="9675583"/>
            <a:ext cx="4236804" cy="1514064"/>
            <a:chOff x="4247967" y="10620441"/>
            <a:chExt cx="4236804" cy="1514064"/>
          </a:xfrm>
        </p:grpSpPr>
        <p:sp>
          <p:nvSpPr>
            <p:cNvPr id="173" name="CuadroTexto 395">
              <a:extLst>
                <a:ext uri="{FF2B5EF4-FFF2-40B4-BE49-F238E27FC236}">
                  <a16:creationId xmlns:a16="http://schemas.microsoft.com/office/drawing/2014/main" id="{33FD9946-A9BF-DF44-8C00-FAEBFFFFA84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74" name="Rectangle 40">
              <a:extLst>
                <a:ext uri="{FF2B5EF4-FFF2-40B4-BE49-F238E27FC236}">
                  <a16:creationId xmlns:a16="http://schemas.microsoft.com/office/drawing/2014/main" id="{120FFC2A-B27D-9D4A-86FA-CB52AE53A1D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73EA1D45-10D3-2B4B-A250-7C422F0CD5F7}"/>
              </a:ext>
            </a:extLst>
          </p:cNvPr>
          <p:cNvGrpSpPr/>
          <p:nvPr/>
        </p:nvGrpSpPr>
        <p:grpSpPr>
          <a:xfrm>
            <a:off x="3436856" y="6136881"/>
            <a:ext cx="4321364" cy="1514064"/>
            <a:chOff x="4247967" y="10620441"/>
            <a:chExt cx="4321364" cy="1514064"/>
          </a:xfrm>
        </p:grpSpPr>
        <p:sp>
          <p:nvSpPr>
            <p:cNvPr id="176" name="CuadroTexto 175">
              <a:extLst>
                <a:ext uri="{FF2B5EF4-FFF2-40B4-BE49-F238E27FC236}">
                  <a16:creationId xmlns:a16="http://schemas.microsoft.com/office/drawing/2014/main" id="{7DFAC758-C2E5-0546-BDFA-F19CD92431AE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7" name="Rectangle 40">
              <a:extLst>
                <a:ext uri="{FF2B5EF4-FFF2-40B4-BE49-F238E27FC236}">
                  <a16:creationId xmlns:a16="http://schemas.microsoft.com/office/drawing/2014/main" id="{8EC346FB-BCED-924D-B4FC-FC001ED79E0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1F09E54C-405A-8C4B-9D6D-86FAB6032FFB}"/>
              </a:ext>
            </a:extLst>
          </p:cNvPr>
          <p:cNvGrpSpPr/>
          <p:nvPr/>
        </p:nvGrpSpPr>
        <p:grpSpPr>
          <a:xfrm>
            <a:off x="3472367" y="9546830"/>
            <a:ext cx="4289833" cy="1514064"/>
            <a:chOff x="4247967" y="10620441"/>
            <a:chExt cx="4289833" cy="1514064"/>
          </a:xfrm>
        </p:grpSpPr>
        <p:sp>
          <p:nvSpPr>
            <p:cNvPr id="179" name="CuadroTexto 395">
              <a:extLst>
                <a:ext uri="{FF2B5EF4-FFF2-40B4-BE49-F238E27FC236}">
                  <a16:creationId xmlns:a16="http://schemas.microsoft.com/office/drawing/2014/main" id="{E26B790D-7729-C745-A08D-DAD34DAB2A70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80" name="Rectangle 40">
              <a:extLst>
                <a:ext uri="{FF2B5EF4-FFF2-40B4-BE49-F238E27FC236}">
                  <a16:creationId xmlns:a16="http://schemas.microsoft.com/office/drawing/2014/main" id="{14AF8034-3740-2140-8D83-179259F7B62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81" name="Freeform 212">
            <a:extLst>
              <a:ext uri="{FF2B5EF4-FFF2-40B4-BE49-F238E27FC236}">
                <a16:creationId xmlns:a16="http://schemas.microsoft.com/office/drawing/2014/main" id="{F2BE4963-9E55-294D-A069-90F0CE4A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872" y="4348906"/>
            <a:ext cx="4931323" cy="8366281"/>
          </a:xfrm>
          <a:custGeom>
            <a:avLst/>
            <a:gdLst>
              <a:gd name="T0" fmla="*/ 2114 w 4228"/>
              <a:gd name="T1" fmla="*/ 0 h 7175"/>
              <a:gd name="T2" fmla="*/ 2114 w 4228"/>
              <a:gd name="T3" fmla="*/ 0 h 7175"/>
              <a:gd name="T4" fmla="*/ 2069 w 4228"/>
              <a:gd name="T5" fmla="*/ 0 h 7175"/>
              <a:gd name="T6" fmla="*/ 406 w 4228"/>
              <a:gd name="T7" fmla="*/ 2421 h 7175"/>
              <a:gd name="T8" fmla="*/ 623 w 4228"/>
              <a:gd name="T9" fmla="*/ 3062 h 7175"/>
              <a:gd name="T10" fmla="*/ 2014 w 4228"/>
              <a:gd name="T11" fmla="*/ 7083 h 7175"/>
              <a:gd name="T12" fmla="*/ 2212 w 4228"/>
              <a:gd name="T13" fmla="*/ 7083 h 7175"/>
              <a:gd name="T14" fmla="*/ 3604 w 4228"/>
              <a:gd name="T15" fmla="*/ 3062 h 7175"/>
              <a:gd name="T16" fmla="*/ 3821 w 4228"/>
              <a:gd name="T17" fmla="*/ 2421 h 7175"/>
              <a:gd name="T18" fmla="*/ 2158 w 4228"/>
              <a:gd name="T19" fmla="*/ 0 h 7175"/>
              <a:gd name="T20" fmla="*/ 2114 w 4228"/>
              <a:gd name="T21" fmla="*/ 0 h 7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28" h="7175">
                <a:moveTo>
                  <a:pt x="2114" y="0"/>
                </a:moveTo>
                <a:lnTo>
                  <a:pt x="2114" y="0"/>
                </a:lnTo>
                <a:cubicBezTo>
                  <a:pt x="2096" y="0"/>
                  <a:pt x="2087" y="0"/>
                  <a:pt x="2069" y="0"/>
                </a:cubicBezTo>
                <a:cubicBezTo>
                  <a:pt x="840" y="28"/>
                  <a:pt x="0" y="1265"/>
                  <a:pt x="406" y="2421"/>
                </a:cubicBezTo>
                <a:cubicBezTo>
                  <a:pt x="623" y="3062"/>
                  <a:pt x="623" y="3062"/>
                  <a:pt x="623" y="3062"/>
                </a:cubicBezTo>
                <a:cubicBezTo>
                  <a:pt x="2014" y="7083"/>
                  <a:pt x="2014" y="7083"/>
                  <a:pt x="2014" y="7083"/>
                </a:cubicBezTo>
                <a:cubicBezTo>
                  <a:pt x="2051" y="7174"/>
                  <a:pt x="2176" y="7174"/>
                  <a:pt x="2212" y="7083"/>
                </a:cubicBezTo>
                <a:cubicBezTo>
                  <a:pt x="3604" y="3062"/>
                  <a:pt x="3604" y="3062"/>
                  <a:pt x="3604" y="3062"/>
                </a:cubicBezTo>
                <a:cubicBezTo>
                  <a:pt x="3821" y="2421"/>
                  <a:pt x="3821" y="2421"/>
                  <a:pt x="3821" y="2421"/>
                </a:cubicBezTo>
                <a:cubicBezTo>
                  <a:pt x="4227" y="1265"/>
                  <a:pt x="3387" y="28"/>
                  <a:pt x="2158" y="0"/>
                </a:cubicBezTo>
                <a:cubicBezTo>
                  <a:pt x="2140" y="0"/>
                  <a:pt x="2131" y="0"/>
                  <a:pt x="2114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13">
            <a:extLst>
              <a:ext uri="{FF2B5EF4-FFF2-40B4-BE49-F238E27FC236}">
                <a16:creationId xmlns:a16="http://schemas.microsoft.com/office/drawing/2014/main" id="{DE7F3905-B5FA-B847-9A30-89F079C41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630" y="4688288"/>
            <a:ext cx="3496664" cy="3486380"/>
          </a:xfrm>
          <a:custGeom>
            <a:avLst/>
            <a:gdLst>
              <a:gd name="T0" fmla="*/ 2782 w 3000"/>
              <a:gd name="T1" fmla="*/ 1210 h 2990"/>
              <a:gd name="T2" fmla="*/ 2782 w 3000"/>
              <a:gd name="T3" fmla="*/ 1210 h 2990"/>
              <a:gd name="T4" fmla="*/ 2601 w 3000"/>
              <a:gd name="T5" fmla="*/ 786 h 2990"/>
              <a:gd name="T6" fmla="*/ 2755 w 3000"/>
              <a:gd name="T7" fmla="*/ 632 h 2990"/>
              <a:gd name="T8" fmla="*/ 2357 w 3000"/>
              <a:gd name="T9" fmla="*/ 235 h 2990"/>
              <a:gd name="T10" fmla="*/ 2204 w 3000"/>
              <a:gd name="T11" fmla="*/ 388 h 2990"/>
              <a:gd name="T12" fmla="*/ 1779 w 3000"/>
              <a:gd name="T13" fmla="*/ 216 h 2990"/>
              <a:gd name="T14" fmla="*/ 1779 w 3000"/>
              <a:gd name="T15" fmla="*/ 0 h 2990"/>
              <a:gd name="T16" fmla="*/ 1220 w 3000"/>
              <a:gd name="T17" fmla="*/ 0 h 2990"/>
              <a:gd name="T18" fmla="*/ 1220 w 3000"/>
              <a:gd name="T19" fmla="*/ 216 h 2990"/>
              <a:gd name="T20" fmla="*/ 795 w 3000"/>
              <a:gd name="T21" fmla="*/ 388 h 2990"/>
              <a:gd name="T22" fmla="*/ 641 w 3000"/>
              <a:gd name="T23" fmla="*/ 235 h 2990"/>
              <a:gd name="T24" fmla="*/ 244 w 3000"/>
              <a:gd name="T25" fmla="*/ 632 h 2990"/>
              <a:gd name="T26" fmla="*/ 398 w 3000"/>
              <a:gd name="T27" fmla="*/ 786 h 2990"/>
              <a:gd name="T28" fmla="*/ 217 w 3000"/>
              <a:gd name="T29" fmla="*/ 1210 h 2990"/>
              <a:gd name="T30" fmla="*/ 0 w 3000"/>
              <a:gd name="T31" fmla="*/ 1210 h 2990"/>
              <a:gd name="T32" fmla="*/ 0 w 3000"/>
              <a:gd name="T33" fmla="*/ 1779 h 2990"/>
              <a:gd name="T34" fmla="*/ 217 w 3000"/>
              <a:gd name="T35" fmla="*/ 1779 h 2990"/>
              <a:gd name="T36" fmla="*/ 398 w 3000"/>
              <a:gd name="T37" fmla="*/ 2203 h 2990"/>
              <a:gd name="T38" fmla="*/ 244 w 3000"/>
              <a:gd name="T39" fmla="*/ 2357 h 2990"/>
              <a:gd name="T40" fmla="*/ 641 w 3000"/>
              <a:gd name="T41" fmla="*/ 2755 h 2990"/>
              <a:gd name="T42" fmla="*/ 795 w 3000"/>
              <a:gd name="T43" fmla="*/ 2601 h 2990"/>
              <a:gd name="T44" fmla="*/ 1220 w 3000"/>
              <a:gd name="T45" fmla="*/ 2772 h 2990"/>
              <a:gd name="T46" fmla="*/ 1220 w 3000"/>
              <a:gd name="T47" fmla="*/ 2989 h 2990"/>
              <a:gd name="T48" fmla="*/ 1779 w 3000"/>
              <a:gd name="T49" fmla="*/ 2989 h 2990"/>
              <a:gd name="T50" fmla="*/ 1779 w 3000"/>
              <a:gd name="T51" fmla="*/ 2772 h 2990"/>
              <a:gd name="T52" fmla="*/ 2204 w 3000"/>
              <a:gd name="T53" fmla="*/ 2601 h 2990"/>
              <a:gd name="T54" fmla="*/ 2357 w 3000"/>
              <a:gd name="T55" fmla="*/ 2755 h 2990"/>
              <a:gd name="T56" fmla="*/ 2755 w 3000"/>
              <a:gd name="T57" fmla="*/ 2357 h 2990"/>
              <a:gd name="T58" fmla="*/ 2601 w 3000"/>
              <a:gd name="T59" fmla="*/ 2203 h 2990"/>
              <a:gd name="T60" fmla="*/ 2782 w 3000"/>
              <a:gd name="T61" fmla="*/ 1779 h 2990"/>
              <a:gd name="T62" fmla="*/ 2999 w 3000"/>
              <a:gd name="T63" fmla="*/ 1779 h 2990"/>
              <a:gd name="T64" fmla="*/ 2999 w 3000"/>
              <a:gd name="T65" fmla="*/ 1210 h 2990"/>
              <a:gd name="T66" fmla="*/ 2782 w 3000"/>
              <a:gd name="T67" fmla="*/ 1210 h 2990"/>
              <a:gd name="T68" fmla="*/ 1500 w 3000"/>
              <a:gd name="T69" fmla="*/ 2393 h 2990"/>
              <a:gd name="T70" fmla="*/ 1500 w 3000"/>
              <a:gd name="T71" fmla="*/ 2393 h 2990"/>
              <a:gd name="T72" fmla="*/ 605 w 3000"/>
              <a:gd name="T73" fmla="*/ 1500 h 2990"/>
              <a:gd name="T74" fmla="*/ 1500 w 3000"/>
              <a:gd name="T75" fmla="*/ 596 h 2990"/>
              <a:gd name="T76" fmla="*/ 2393 w 3000"/>
              <a:gd name="T77" fmla="*/ 1500 h 2990"/>
              <a:gd name="T78" fmla="*/ 1500 w 3000"/>
              <a:gd name="T79" fmla="*/ 2393 h 2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00" h="2990">
                <a:moveTo>
                  <a:pt x="2782" y="1210"/>
                </a:moveTo>
                <a:lnTo>
                  <a:pt x="2782" y="1210"/>
                </a:lnTo>
                <a:cubicBezTo>
                  <a:pt x="2746" y="1057"/>
                  <a:pt x="2683" y="921"/>
                  <a:pt x="2601" y="786"/>
                </a:cubicBezTo>
                <a:cubicBezTo>
                  <a:pt x="2755" y="632"/>
                  <a:pt x="2755" y="632"/>
                  <a:pt x="2755" y="632"/>
                </a:cubicBezTo>
                <a:cubicBezTo>
                  <a:pt x="2357" y="235"/>
                  <a:pt x="2357" y="235"/>
                  <a:pt x="2357" y="235"/>
                </a:cubicBezTo>
                <a:cubicBezTo>
                  <a:pt x="2204" y="388"/>
                  <a:pt x="2204" y="388"/>
                  <a:pt x="2204" y="388"/>
                </a:cubicBezTo>
                <a:cubicBezTo>
                  <a:pt x="2077" y="307"/>
                  <a:pt x="1933" y="244"/>
                  <a:pt x="1779" y="216"/>
                </a:cubicBezTo>
                <a:cubicBezTo>
                  <a:pt x="1779" y="0"/>
                  <a:pt x="1779" y="0"/>
                  <a:pt x="1779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220" y="216"/>
                  <a:pt x="1220" y="216"/>
                  <a:pt x="1220" y="216"/>
                </a:cubicBezTo>
                <a:cubicBezTo>
                  <a:pt x="1066" y="244"/>
                  <a:pt x="922" y="307"/>
                  <a:pt x="795" y="388"/>
                </a:cubicBezTo>
                <a:cubicBezTo>
                  <a:pt x="641" y="235"/>
                  <a:pt x="641" y="235"/>
                  <a:pt x="641" y="235"/>
                </a:cubicBezTo>
                <a:cubicBezTo>
                  <a:pt x="244" y="632"/>
                  <a:pt x="244" y="632"/>
                  <a:pt x="244" y="632"/>
                </a:cubicBezTo>
                <a:cubicBezTo>
                  <a:pt x="398" y="786"/>
                  <a:pt x="398" y="786"/>
                  <a:pt x="398" y="786"/>
                </a:cubicBezTo>
                <a:cubicBezTo>
                  <a:pt x="316" y="921"/>
                  <a:pt x="253" y="1057"/>
                  <a:pt x="217" y="1210"/>
                </a:cubicBezTo>
                <a:cubicBezTo>
                  <a:pt x="0" y="1210"/>
                  <a:pt x="0" y="1210"/>
                  <a:pt x="0" y="121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217" y="1779"/>
                  <a:pt x="217" y="1779"/>
                  <a:pt x="217" y="1779"/>
                </a:cubicBezTo>
                <a:cubicBezTo>
                  <a:pt x="253" y="1932"/>
                  <a:pt x="316" y="2077"/>
                  <a:pt x="398" y="2203"/>
                </a:cubicBezTo>
                <a:cubicBezTo>
                  <a:pt x="244" y="2357"/>
                  <a:pt x="244" y="2357"/>
                  <a:pt x="244" y="2357"/>
                </a:cubicBezTo>
                <a:cubicBezTo>
                  <a:pt x="641" y="2755"/>
                  <a:pt x="641" y="2755"/>
                  <a:pt x="641" y="2755"/>
                </a:cubicBezTo>
                <a:cubicBezTo>
                  <a:pt x="795" y="2601"/>
                  <a:pt x="795" y="2601"/>
                  <a:pt x="795" y="2601"/>
                </a:cubicBezTo>
                <a:cubicBezTo>
                  <a:pt x="922" y="2682"/>
                  <a:pt x="1066" y="2745"/>
                  <a:pt x="1220" y="2772"/>
                </a:cubicBezTo>
                <a:cubicBezTo>
                  <a:pt x="1220" y="2989"/>
                  <a:pt x="1220" y="2989"/>
                  <a:pt x="1220" y="2989"/>
                </a:cubicBezTo>
                <a:cubicBezTo>
                  <a:pt x="1779" y="2989"/>
                  <a:pt x="1779" y="2989"/>
                  <a:pt x="1779" y="2989"/>
                </a:cubicBezTo>
                <a:cubicBezTo>
                  <a:pt x="1779" y="2772"/>
                  <a:pt x="1779" y="2772"/>
                  <a:pt x="1779" y="2772"/>
                </a:cubicBezTo>
                <a:cubicBezTo>
                  <a:pt x="1933" y="2745"/>
                  <a:pt x="2077" y="2682"/>
                  <a:pt x="2204" y="2601"/>
                </a:cubicBezTo>
                <a:cubicBezTo>
                  <a:pt x="2357" y="2755"/>
                  <a:pt x="2357" y="2755"/>
                  <a:pt x="2357" y="2755"/>
                </a:cubicBezTo>
                <a:cubicBezTo>
                  <a:pt x="2755" y="2357"/>
                  <a:pt x="2755" y="2357"/>
                  <a:pt x="2755" y="2357"/>
                </a:cubicBezTo>
                <a:cubicBezTo>
                  <a:pt x="2601" y="2203"/>
                  <a:pt x="2601" y="2203"/>
                  <a:pt x="2601" y="2203"/>
                </a:cubicBezTo>
                <a:cubicBezTo>
                  <a:pt x="2683" y="2077"/>
                  <a:pt x="2746" y="1932"/>
                  <a:pt x="2782" y="1779"/>
                </a:cubicBezTo>
                <a:cubicBezTo>
                  <a:pt x="2999" y="1779"/>
                  <a:pt x="2999" y="1779"/>
                  <a:pt x="2999" y="1779"/>
                </a:cubicBezTo>
                <a:cubicBezTo>
                  <a:pt x="2999" y="1210"/>
                  <a:pt x="2999" y="1210"/>
                  <a:pt x="2999" y="1210"/>
                </a:cubicBezTo>
                <a:lnTo>
                  <a:pt x="2782" y="1210"/>
                </a:lnTo>
                <a:close/>
                <a:moveTo>
                  <a:pt x="1500" y="2393"/>
                </a:moveTo>
                <a:lnTo>
                  <a:pt x="1500" y="2393"/>
                </a:lnTo>
                <a:cubicBezTo>
                  <a:pt x="1003" y="2393"/>
                  <a:pt x="605" y="1986"/>
                  <a:pt x="605" y="1500"/>
                </a:cubicBezTo>
                <a:cubicBezTo>
                  <a:pt x="605" y="1003"/>
                  <a:pt x="1003" y="596"/>
                  <a:pt x="1500" y="596"/>
                </a:cubicBezTo>
                <a:cubicBezTo>
                  <a:pt x="1996" y="596"/>
                  <a:pt x="2393" y="1003"/>
                  <a:pt x="2393" y="1500"/>
                </a:cubicBezTo>
                <a:cubicBezTo>
                  <a:pt x="2393" y="1986"/>
                  <a:pt x="1996" y="2393"/>
                  <a:pt x="1500" y="23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14">
            <a:extLst>
              <a:ext uri="{FF2B5EF4-FFF2-40B4-BE49-F238E27FC236}">
                <a16:creationId xmlns:a16="http://schemas.microsoft.com/office/drawing/2014/main" id="{718B4EED-7E49-C748-B674-68C07842B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2599" y="5603591"/>
            <a:ext cx="971869" cy="1676342"/>
          </a:xfrm>
          <a:custGeom>
            <a:avLst/>
            <a:gdLst>
              <a:gd name="T0" fmla="*/ 831 w 832"/>
              <a:gd name="T1" fmla="*/ 948 h 1436"/>
              <a:gd name="T2" fmla="*/ 831 w 832"/>
              <a:gd name="T3" fmla="*/ 948 h 1436"/>
              <a:gd name="T4" fmla="*/ 731 w 832"/>
              <a:gd name="T5" fmla="*/ 1191 h 1436"/>
              <a:gd name="T6" fmla="*/ 469 w 832"/>
              <a:gd name="T7" fmla="*/ 1300 h 1436"/>
              <a:gd name="T8" fmla="*/ 469 w 832"/>
              <a:gd name="T9" fmla="*/ 1435 h 1436"/>
              <a:gd name="T10" fmla="*/ 380 w 832"/>
              <a:gd name="T11" fmla="*/ 1435 h 1436"/>
              <a:gd name="T12" fmla="*/ 380 w 832"/>
              <a:gd name="T13" fmla="*/ 1300 h 1436"/>
              <a:gd name="T14" fmla="*/ 100 w 832"/>
              <a:gd name="T15" fmla="*/ 1200 h 1436"/>
              <a:gd name="T16" fmla="*/ 0 w 832"/>
              <a:gd name="T17" fmla="*/ 948 h 1436"/>
              <a:gd name="T18" fmla="*/ 289 w 832"/>
              <a:gd name="T19" fmla="*/ 948 h 1436"/>
              <a:gd name="T20" fmla="*/ 380 w 832"/>
              <a:gd name="T21" fmla="*/ 1074 h 1436"/>
              <a:gd name="T22" fmla="*/ 380 w 832"/>
              <a:gd name="T23" fmla="*/ 822 h 1436"/>
              <a:gd name="T24" fmla="*/ 235 w 832"/>
              <a:gd name="T25" fmla="*/ 777 h 1436"/>
              <a:gd name="T26" fmla="*/ 154 w 832"/>
              <a:gd name="T27" fmla="*/ 741 h 1436"/>
              <a:gd name="T28" fmla="*/ 100 w 832"/>
              <a:gd name="T29" fmla="*/ 714 h 1436"/>
              <a:gd name="T30" fmla="*/ 54 w 832"/>
              <a:gd name="T31" fmla="*/ 668 h 1436"/>
              <a:gd name="T32" fmla="*/ 27 w 832"/>
              <a:gd name="T33" fmla="*/ 623 h 1436"/>
              <a:gd name="T34" fmla="*/ 0 w 832"/>
              <a:gd name="T35" fmla="*/ 488 h 1436"/>
              <a:gd name="T36" fmla="*/ 109 w 832"/>
              <a:gd name="T37" fmla="*/ 244 h 1436"/>
              <a:gd name="T38" fmla="*/ 380 w 832"/>
              <a:gd name="T39" fmla="*/ 135 h 1436"/>
              <a:gd name="T40" fmla="*/ 380 w 832"/>
              <a:gd name="T41" fmla="*/ 0 h 1436"/>
              <a:gd name="T42" fmla="*/ 469 w 832"/>
              <a:gd name="T43" fmla="*/ 0 h 1436"/>
              <a:gd name="T44" fmla="*/ 469 w 832"/>
              <a:gd name="T45" fmla="*/ 135 h 1436"/>
              <a:gd name="T46" fmla="*/ 731 w 832"/>
              <a:gd name="T47" fmla="*/ 225 h 1436"/>
              <a:gd name="T48" fmla="*/ 831 w 832"/>
              <a:gd name="T49" fmla="*/ 478 h 1436"/>
              <a:gd name="T50" fmla="*/ 550 w 832"/>
              <a:gd name="T51" fmla="*/ 478 h 1436"/>
              <a:gd name="T52" fmla="*/ 469 w 832"/>
              <a:gd name="T53" fmla="*/ 361 h 1436"/>
              <a:gd name="T54" fmla="*/ 469 w 832"/>
              <a:gd name="T55" fmla="*/ 614 h 1436"/>
              <a:gd name="T56" fmla="*/ 677 w 832"/>
              <a:gd name="T57" fmla="*/ 686 h 1436"/>
              <a:gd name="T58" fmla="*/ 831 w 832"/>
              <a:gd name="T59" fmla="*/ 948 h 1436"/>
              <a:gd name="T60" fmla="*/ 380 w 832"/>
              <a:gd name="T61" fmla="*/ 352 h 1436"/>
              <a:gd name="T62" fmla="*/ 380 w 832"/>
              <a:gd name="T63" fmla="*/ 352 h 1436"/>
              <a:gd name="T64" fmla="*/ 280 w 832"/>
              <a:gd name="T65" fmla="*/ 461 h 1436"/>
              <a:gd name="T66" fmla="*/ 380 w 832"/>
              <a:gd name="T67" fmla="*/ 587 h 1436"/>
              <a:gd name="T68" fmla="*/ 380 w 832"/>
              <a:gd name="T69" fmla="*/ 352 h 1436"/>
              <a:gd name="T70" fmla="*/ 469 w 832"/>
              <a:gd name="T71" fmla="*/ 1074 h 1436"/>
              <a:gd name="T72" fmla="*/ 469 w 832"/>
              <a:gd name="T73" fmla="*/ 1074 h 1436"/>
              <a:gd name="T74" fmla="*/ 550 w 832"/>
              <a:gd name="T75" fmla="*/ 976 h 1436"/>
              <a:gd name="T76" fmla="*/ 469 w 832"/>
              <a:gd name="T77" fmla="*/ 858 h 1436"/>
              <a:gd name="T78" fmla="*/ 469 w 832"/>
              <a:gd name="T79" fmla="*/ 1074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32" h="1436">
                <a:moveTo>
                  <a:pt x="831" y="948"/>
                </a:moveTo>
                <a:lnTo>
                  <a:pt x="831" y="948"/>
                </a:lnTo>
                <a:cubicBezTo>
                  <a:pt x="831" y="1039"/>
                  <a:pt x="803" y="1119"/>
                  <a:pt x="731" y="1191"/>
                </a:cubicBezTo>
                <a:cubicBezTo>
                  <a:pt x="668" y="1255"/>
                  <a:pt x="578" y="1291"/>
                  <a:pt x="469" y="1300"/>
                </a:cubicBezTo>
                <a:cubicBezTo>
                  <a:pt x="469" y="1435"/>
                  <a:pt x="469" y="1435"/>
                  <a:pt x="469" y="1435"/>
                </a:cubicBezTo>
                <a:cubicBezTo>
                  <a:pt x="380" y="1435"/>
                  <a:pt x="380" y="1435"/>
                  <a:pt x="380" y="1435"/>
                </a:cubicBezTo>
                <a:cubicBezTo>
                  <a:pt x="380" y="1300"/>
                  <a:pt x="380" y="1300"/>
                  <a:pt x="380" y="1300"/>
                </a:cubicBezTo>
                <a:cubicBezTo>
                  <a:pt x="262" y="1300"/>
                  <a:pt x="163" y="1264"/>
                  <a:pt x="100" y="1200"/>
                </a:cubicBezTo>
                <a:cubicBezTo>
                  <a:pt x="27" y="1137"/>
                  <a:pt x="0" y="1057"/>
                  <a:pt x="0" y="948"/>
                </a:cubicBezTo>
                <a:cubicBezTo>
                  <a:pt x="289" y="948"/>
                  <a:pt x="289" y="948"/>
                  <a:pt x="289" y="948"/>
                </a:cubicBezTo>
                <a:cubicBezTo>
                  <a:pt x="289" y="1021"/>
                  <a:pt x="326" y="1066"/>
                  <a:pt x="380" y="1074"/>
                </a:cubicBezTo>
                <a:cubicBezTo>
                  <a:pt x="380" y="822"/>
                  <a:pt x="380" y="822"/>
                  <a:pt x="380" y="822"/>
                </a:cubicBezTo>
                <a:cubicBezTo>
                  <a:pt x="326" y="813"/>
                  <a:pt x="280" y="795"/>
                  <a:pt x="235" y="777"/>
                </a:cubicBezTo>
                <a:cubicBezTo>
                  <a:pt x="190" y="759"/>
                  <a:pt x="163" y="750"/>
                  <a:pt x="154" y="741"/>
                </a:cubicBezTo>
                <a:cubicBezTo>
                  <a:pt x="136" y="731"/>
                  <a:pt x="127" y="723"/>
                  <a:pt x="100" y="714"/>
                </a:cubicBezTo>
                <a:cubicBezTo>
                  <a:pt x="82" y="695"/>
                  <a:pt x="73" y="686"/>
                  <a:pt x="54" y="668"/>
                </a:cubicBezTo>
                <a:cubicBezTo>
                  <a:pt x="45" y="659"/>
                  <a:pt x="36" y="641"/>
                  <a:pt x="27" y="623"/>
                </a:cubicBezTo>
                <a:cubicBezTo>
                  <a:pt x="9" y="587"/>
                  <a:pt x="0" y="542"/>
                  <a:pt x="0" y="488"/>
                </a:cubicBezTo>
                <a:cubicBezTo>
                  <a:pt x="0" y="388"/>
                  <a:pt x="36" y="307"/>
                  <a:pt x="109" y="244"/>
                </a:cubicBezTo>
                <a:cubicBezTo>
                  <a:pt x="181" y="180"/>
                  <a:pt x="271" y="144"/>
                  <a:pt x="380" y="135"/>
                </a:cubicBezTo>
                <a:cubicBezTo>
                  <a:pt x="380" y="0"/>
                  <a:pt x="380" y="0"/>
                  <a:pt x="380" y="0"/>
                </a:cubicBezTo>
                <a:cubicBezTo>
                  <a:pt x="469" y="0"/>
                  <a:pt x="469" y="0"/>
                  <a:pt x="469" y="0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578" y="135"/>
                  <a:pt x="668" y="171"/>
                  <a:pt x="731" y="225"/>
                </a:cubicBezTo>
                <a:cubicBezTo>
                  <a:pt x="795" y="280"/>
                  <a:pt x="831" y="370"/>
                  <a:pt x="831" y="478"/>
                </a:cubicBezTo>
                <a:cubicBezTo>
                  <a:pt x="550" y="478"/>
                  <a:pt x="550" y="478"/>
                  <a:pt x="550" y="478"/>
                </a:cubicBezTo>
                <a:cubicBezTo>
                  <a:pt x="550" y="424"/>
                  <a:pt x="523" y="379"/>
                  <a:pt x="469" y="361"/>
                </a:cubicBezTo>
                <a:cubicBezTo>
                  <a:pt x="469" y="614"/>
                  <a:pt x="469" y="614"/>
                  <a:pt x="469" y="614"/>
                </a:cubicBezTo>
                <a:cubicBezTo>
                  <a:pt x="578" y="650"/>
                  <a:pt x="641" y="668"/>
                  <a:pt x="677" y="686"/>
                </a:cubicBezTo>
                <a:cubicBezTo>
                  <a:pt x="785" y="741"/>
                  <a:pt x="831" y="831"/>
                  <a:pt x="831" y="948"/>
                </a:cubicBezTo>
                <a:close/>
                <a:moveTo>
                  <a:pt x="380" y="352"/>
                </a:moveTo>
                <a:lnTo>
                  <a:pt x="380" y="352"/>
                </a:lnTo>
                <a:cubicBezTo>
                  <a:pt x="316" y="370"/>
                  <a:pt x="280" y="406"/>
                  <a:pt x="280" y="461"/>
                </a:cubicBezTo>
                <a:cubicBezTo>
                  <a:pt x="280" y="515"/>
                  <a:pt x="316" y="560"/>
                  <a:pt x="380" y="587"/>
                </a:cubicBezTo>
                <a:lnTo>
                  <a:pt x="380" y="352"/>
                </a:lnTo>
                <a:close/>
                <a:moveTo>
                  <a:pt x="469" y="1074"/>
                </a:moveTo>
                <a:lnTo>
                  <a:pt x="469" y="1074"/>
                </a:lnTo>
                <a:cubicBezTo>
                  <a:pt x="523" y="1066"/>
                  <a:pt x="550" y="1030"/>
                  <a:pt x="550" y="976"/>
                </a:cubicBezTo>
                <a:cubicBezTo>
                  <a:pt x="550" y="921"/>
                  <a:pt x="523" y="885"/>
                  <a:pt x="469" y="858"/>
                </a:cubicBezTo>
                <a:lnTo>
                  <a:pt x="469" y="10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4786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38">
            <a:extLst>
              <a:ext uri="{FF2B5EF4-FFF2-40B4-BE49-F238E27FC236}">
                <a16:creationId xmlns:a16="http://schemas.microsoft.com/office/drawing/2014/main" id="{A78569A1-2E43-F24E-84AD-5707F7E05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6681" y="3107076"/>
            <a:ext cx="7508256" cy="7508256"/>
          </a:xfrm>
          <a:custGeom>
            <a:avLst/>
            <a:gdLst>
              <a:gd name="T0" fmla="*/ 6006 w 6007"/>
              <a:gd name="T1" fmla="*/ 2998 h 6006"/>
              <a:gd name="T2" fmla="*/ 6006 w 6007"/>
              <a:gd name="T3" fmla="*/ 2998 h 6006"/>
              <a:gd name="T4" fmla="*/ 2999 w 6007"/>
              <a:gd name="T5" fmla="*/ 6005 h 6006"/>
              <a:gd name="T6" fmla="*/ 0 w 6007"/>
              <a:gd name="T7" fmla="*/ 2998 h 6006"/>
              <a:gd name="T8" fmla="*/ 2999 w 6007"/>
              <a:gd name="T9" fmla="*/ 0 h 6006"/>
              <a:gd name="T10" fmla="*/ 6006 w 6007"/>
              <a:gd name="T11" fmla="*/ 2998 h 6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07" h="6006">
                <a:moveTo>
                  <a:pt x="6006" y="2998"/>
                </a:moveTo>
                <a:lnTo>
                  <a:pt x="6006" y="2998"/>
                </a:lnTo>
                <a:cubicBezTo>
                  <a:pt x="6006" y="4658"/>
                  <a:pt x="4659" y="6005"/>
                  <a:pt x="2999" y="6005"/>
                </a:cubicBezTo>
                <a:cubicBezTo>
                  <a:pt x="1338" y="6005"/>
                  <a:pt x="0" y="4658"/>
                  <a:pt x="0" y="2998"/>
                </a:cubicBezTo>
                <a:cubicBezTo>
                  <a:pt x="0" y="1338"/>
                  <a:pt x="1338" y="0"/>
                  <a:pt x="2999" y="0"/>
                </a:cubicBezTo>
                <a:cubicBezTo>
                  <a:pt x="4659" y="0"/>
                  <a:pt x="6006" y="1338"/>
                  <a:pt x="6006" y="299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68">
            <a:extLst>
              <a:ext uri="{FF2B5EF4-FFF2-40B4-BE49-F238E27FC236}">
                <a16:creationId xmlns:a16="http://schemas.microsoft.com/office/drawing/2014/main" id="{4A3980C8-9721-3946-A66F-83C0559E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9087" y="4603552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68">
            <a:extLst>
              <a:ext uri="{FF2B5EF4-FFF2-40B4-BE49-F238E27FC236}">
                <a16:creationId xmlns:a16="http://schemas.microsoft.com/office/drawing/2014/main" id="{7C46D2C0-7480-A94D-B162-7103FC677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054" y="2395436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68">
            <a:extLst>
              <a:ext uri="{FF2B5EF4-FFF2-40B4-BE49-F238E27FC236}">
                <a16:creationId xmlns:a16="http://schemas.microsoft.com/office/drawing/2014/main" id="{6DA8D7BA-FCED-2D44-8E05-4CD12F40E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92" y="8022087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68">
            <a:extLst>
              <a:ext uri="{FF2B5EF4-FFF2-40B4-BE49-F238E27FC236}">
                <a16:creationId xmlns:a16="http://schemas.microsoft.com/office/drawing/2014/main" id="{AEF96C9A-1F12-304E-AB00-F5BD172CC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1613" y="10000890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43">
            <a:extLst>
              <a:ext uri="{FF2B5EF4-FFF2-40B4-BE49-F238E27FC236}">
                <a16:creationId xmlns:a16="http://schemas.microsoft.com/office/drawing/2014/main" id="{36BEA198-2B2F-1E48-9624-9B808B6C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5672" y="3007848"/>
            <a:ext cx="192942" cy="270123"/>
          </a:xfrm>
          <a:custGeom>
            <a:avLst/>
            <a:gdLst>
              <a:gd name="T0" fmla="*/ 153 w 154"/>
              <a:gd name="T1" fmla="*/ 214 h 215"/>
              <a:gd name="T2" fmla="*/ 153 w 154"/>
              <a:gd name="T3" fmla="*/ 214 h 215"/>
              <a:gd name="T4" fmla="*/ 0 w 154"/>
              <a:gd name="T5" fmla="*/ 214 h 215"/>
              <a:gd name="T6" fmla="*/ 0 w 154"/>
              <a:gd name="T7" fmla="*/ 30 h 215"/>
              <a:gd name="T8" fmla="*/ 30 w 154"/>
              <a:gd name="T9" fmla="*/ 0 h 215"/>
              <a:gd name="T10" fmla="*/ 122 w 154"/>
              <a:gd name="T11" fmla="*/ 0 h 215"/>
              <a:gd name="T12" fmla="*/ 153 w 154"/>
              <a:gd name="T13" fmla="*/ 30 h 215"/>
              <a:gd name="T14" fmla="*/ 153 w 154"/>
              <a:gd name="T15" fmla="*/ 214 h 215"/>
              <a:gd name="T16" fmla="*/ 30 w 154"/>
              <a:gd name="T17" fmla="*/ 184 h 215"/>
              <a:gd name="T18" fmla="*/ 30 w 154"/>
              <a:gd name="T19" fmla="*/ 184 h 215"/>
              <a:gd name="T20" fmla="*/ 122 w 154"/>
              <a:gd name="T21" fmla="*/ 184 h 215"/>
              <a:gd name="T22" fmla="*/ 122 w 154"/>
              <a:gd name="T23" fmla="*/ 30 h 215"/>
              <a:gd name="T24" fmla="*/ 122 w 154"/>
              <a:gd name="T25" fmla="*/ 30 h 215"/>
              <a:gd name="T26" fmla="*/ 30 w 154"/>
              <a:gd name="T27" fmla="*/ 30 h 215"/>
              <a:gd name="T28" fmla="*/ 30 w 154"/>
              <a:gd name="T29" fmla="*/ 30 h 215"/>
              <a:gd name="T30" fmla="*/ 30 w 154"/>
              <a:gd name="T31" fmla="*/ 18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15">
                <a:moveTo>
                  <a:pt x="153" y="214"/>
                </a:moveTo>
                <a:lnTo>
                  <a:pt x="153" y="214"/>
                </a:lnTo>
                <a:cubicBezTo>
                  <a:pt x="0" y="214"/>
                  <a:pt x="0" y="214"/>
                  <a:pt x="0" y="2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7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7"/>
                  <a:pt x="153" y="30"/>
                </a:cubicBezTo>
                <a:lnTo>
                  <a:pt x="153" y="214"/>
                </a:lnTo>
                <a:close/>
                <a:moveTo>
                  <a:pt x="30" y="184"/>
                </a:moveTo>
                <a:lnTo>
                  <a:pt x="30" y="184"/>
                </a:lnTo>
                <a:cubicBezTo>
                  <a:pt x="122" y="184"/>
                  <a:pt x="122" y="184"/>
                  <a:pt x="122" y="184"/>
                </a:cubicBezTo>
                <a:cubicBezTo>
                  <a:pt x="122" y="30"/>
                  <a:pt x="122" y="30"/>
                  <a:pt x="122" y="30"/>
                </a:cubicBezTo>
                <a:lnTo>
                  <a:pt x="122" y="30"/>
                </a:lnTo>
                <a:cubicBezTo>
                  <a:pt x="30" y="30"/>
                  <a:pt x="30" y="30"/>
                  <a:pt x="30" y="30"/>
                </a:cubicBezTo>
                <a:lnTo>
                  <a:pt x="30" y="30"/>
                </a:lnTo>
                <a:lnTo>
                  <a:pt x="30" y="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44">
            <a:extLst>
              <a:ext uri="{FF2B5EF4-FFF2-40B4-BE49-F238E27FC236}">
                <a16:creationId xmlns:a16="http://schemas.microsoft.com/office/drawing/2014/main" id="{8795F19A-5F11-A948-ACDA-26B891F3A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4778" y="2930671"/>
            <a:ext cx="556781" cy="352811"/>
          </a:xfrm>
          <a:custGeom>
            <a:avLst/>
            <a:gdLst>
              <a:gd name="T0" fmla="*/ 398 w 445"/>
              <a:gd name="T1" fmla="*/ 283 h 284"/>
              <a:gd name="T2" fmla="*/ 398 w 445"/>
              <a:gd name="T3" fmla="*/ 283 h 284"/>
              <a:gd name="T4" fmla="*/ 46 w 445"/>
              <a:gd name="T5" fmla="*/ 283 h 284"/>
              <a:gd name="T6" fmla="*/ 0 w 445"/>
              <a:gd name="T7" fmla="*/ 237 h 284"/>
              <a:gd name="T8" fmla="*/ 0 w 445"/>
              <a:gd name="T9" fmla="*/ 53 h 284"/>
              <a:gd name="T10" fmla="*/ 23 w 445"/>
              <a:gd name="T11" fmla="*/ 30 h 284"/>
              <a:gd name="T12" fmla="*/ 38 w 445"/>
              <a:gd name="T13" fmla="*/ 53 h 284"/>
              <a:gd name="T14" fmla="*/ 38 w 445"/>
              <a:gd name="T15" fmla="*/ 237 h 284"/>
              <a:gd name="T16" fmla="*/ 46 w 445"/>
              <a:gd name="T17" fmla="*/ 237 h 284"/>
              <a:gd name="T18" fmla="*/ 398 w 445"/>
              <a:gd name="T19" fmla="*/ 237 h 284"/>
              <a:gd name="T20" fmla="*/ 406 w 445"/>
              <a:gd name="T21" fmla="*/ 237 h 284"/>
              <a:gd name="T22" fmla="*/ 406 w 445"/>
              <a:gd name="T23" fmla="*/ 0 h 284"/>
              <a:gd name="T24" fmla="*/ 444 w 445"/>
              <a:gd name="T25" fmla="*/ 0 h 284"/>
              <a:gd name="T26" fmla="*/ 444 w 445"/>
              <a:gd name="T27" fmla="*/ 237 h 284"/>
              <a:gd name="T28" fmla="*/ 398 w 445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5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8" y="30"/>
                  <a:pt x="23" y="30"/>
                </a:cubicBezTo>
                <a:cubicBezTo>
                  <a:pt x="31" y="30"/>
                  <a:pt x="38" y="38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lnTo>
                  <a:pt x="46" y="237"/>
                </a:lnTo>
                <a:cubicBezTo>
                  <a:pt x="398" y="237"/>
                  <a:pt x="398" y="237"/>
                  <a:pt x="398" y="237"/>
                </a:cubicBezTo>
                <a:cubicBezTo>
                  <a:pt x="406" y="237"/>
                  <a:pt x="406" y="237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44" y="237"/>
                  <a:pt x="444" y="237"/>
                  <a:pt x="444" y="237"/>
                </a:cubicBezTo>
                <a:cubicBezTo>
                  <a:pt x="444" y="260"/>
                  <a:pt x="429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45">
            <a:extLst>
              <a:ext uri="{FF2B5EF4-FFF2-40B4-BE49-F238E27FC236}">
                <a16:creationId xmlns:a16="http://schemas.microsoft.com/office/drawing/2014/main" id="{68556674-9671-7D44-9524-9C7C13814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5166" y="2693628"/>
            <a:ext cx="644981" cy="270119"/>
          </a:xfrm>
          <a:custGeom>
            <a:avLst/>
            <a:gdLst>
              <a:gd name="T0" fmla="*/ 436 w 514"/>
              <a:gd name="T1" fmla="*/ 215 h 216"/>
              <a:gd name="T2" fmla="*/ 436 w 514"/>
              <a:gd name="T3" fmla="*/ 215 h 216"/>
              <a:gd name="T4" fmla="*/ 375 w 514"/>
              <a:gd name="T5" fmla="*/ 184 h 216"/>
              <a:gd name="T6" fmla="*/ 313 w 514"/>
              <a:gd name="T7" fmla="*/ 215 h 216"/>
              <a:gd name="T8" fmla="*/ 260 w 514"/>
              <a:gd name="T9" fmla="*/ 184 h 216"/>
              <a:gd name="T10" fmla="*/ 199 w 514"/>
              <a:gd name="T11" fmla="*/ 215 h 216"/>
              <a:gd name="T12" fmla="*/ 137 w 514"/>
              <a:gd name="T13" fmla="*/ 184 h 216"/>
              <a:gd name="T14" fmla="*/ 76 w 514"/>
              <a:gd name="T15" fmla="*/ 215 h 216"/>
              <a:gd name="T16" fmla="*/ 0 w 514"/>
              <a:gd name="T17" fmla="*/ 130 h 216"/>
              <a:gd name="T18" fmla="*/ 0 w 514"/>
              <a:gd name="T19" fmla="*/ 123 h 216"/>
              <a:gd name="T20" fmla="*/ 69 w 514"/>
              <a:gd name="T21" fmla="*/ 23 h 216"/>
              <a:gd name="T22" fmla="*/ 107 w 514"/>
              <a:gd name="T23" fmla="*/ 0 h 216"/>
              <a:gd name="T24" fmla="*/ 405 w 514"/>
              <a:gd name="T25" fmla="*/ 0 h 216"/>
              <a:gd name="T26" fmla="*/ 405 w 514"/>
              <a:gd name="T27" fmla="*/ 0 h 216"/>
              <a:gd name="T28" fmla="*/ 444 w 514"/>
              <a:gd name="T29" fmla="*/ 23 h 216"/>
              <a:gd name="T30" fmla="*/ 513 w 514"/>
              <a:gd name="T31" fmla="*/ 123 h 216"/>
              <a:gd name="T32" fmla="*/ 513 w 514"/>
              <a:gd name="T33" fmla="*/ 130 h 216"/>
              <a:gd name="T34" fmla="*/ 436 w 514"/>
              <a:gd name="T35" fmla="*/ 215 h 216"/>
              <a:gd name="T36" fmla="*/ 436 w 514"/>
              <a:gd name="T37" fmla="*/ 215 h 216"/>
              <a:gd name="T38" fmla="*/ 375 w 514"/>
              <a:gd name="T39" fmla="*/ 138 h 216"/>
              <a:gd name="T40" fmla="*/ 375 w 514"/>
              <a:gd name="T41" fmla="*/ 138 h 216"/>
              <a:gd name="T42" fmla="*/ 375 w 514"/>
              <a:gd name="T43" fmla="*/ 138 h 216"/>
              <a:gd name="T44" fmla="*/ 398 w 514"/>
              <a:gd name="T45" fmla="*/ 153 h 216"/>
              <a:gd name="T46" fmla="*/ 436 w 514"/>
              <a:gd name="T47" fmla="*/ 176 h 216"/>
              <a:gd name="T48" fmla="*/ 474 w 514"/>
              <a:gd name="T49" fmla="*/ 138 h 216"/>
              <a:gd name="T50" fmla="*/ 413 w 514"/>
              <a:gd name="T51" fmla="*/ 46 h 216"/>
              <a:gd name="T52" fmla="*/ 107 w 514"/>
              <a:gd name="T53" fmla="*/ 46 h 216"/>
              <a:gd name="T54" fmla="*/ 99 w 514"/>
              <a:gd name="T55" fmla="*/ 46 h 216"/>
              <a:gd name="T56" fmla="*/ 46 w 514"/>
              <a:gd name="T57" fmla="*/ 138 h 216"/>
              <a:gd name="T58" fmla="*/ 76 w 514"/>
              <a:gd name="T59" fmla="*/ 169 h 216"/>
              <a:gd name="T60" fmla="*/ 115 w 514"/>
              <a:gd name="T61" fmla="*/ 146 h 216"/>
              <a:gd name="T62" fmla="*/ 137 w 514"/>
              <a:gd name="T63" fmla="*/ 130 h 216"/>
              <a:gd name="T64" fmla="*/ 137 w 514"/>
              <a:gd name="T65" fmla="*/ 130 h 216"/>
              <a:gd name="T66" fmla="*/ 160 w 514"/>
              <a:gd name="T67" fmla="*/ 146 h 216"/>
              <a:gd name="T68" fmla="*/ 199 w 514"/>
              <a:gd name="T69" fmla="*/ 169 h 216"/>
              <a:gd name="T70" fmla="*/ 229 w 514"/>
              <a:gd name="T71" fmla="*/ 146 h 216"/>
              <a:gd name="T72" fmla="*/ 260 w 514"/>
              <a:gd name="T73" fmla="*/ 130 h 216"/>
              <a:gd name="T74" fmla="*/ 260 w 514"/>
              <a:gd name="T75" fmla="*/ 130 h 216"/>
              <a:gd name="T76" fmla="*/ 283 w 514"/>
              <a:gd name="T77" fmla="*/ 146 h 216"/>
              <a:gd name="T78" fmla="*/ 313 w 514"/>
              <a:gd name="T79" fmla="*/ 169 h 216"/>
              <a:gd name="T80" fmla="*/ 352 w 514"/>
              <a:gd name="T81" fmla="*/ 153 h 216"/>
              <a:gd name="T82" fmla="*/ 375 w 514"/>
              <a:gd name="T83" fmla="*/ 138 h 216"/>
              <a:gd name="T84" fmla="*/ 436 w 514"/>
              <a:gd name="T8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4" h="216">
                <a:moveTo>
                  <a:pt x="436" y="215"/>
                </a:moveTo>
                <a:lnTo>
                  <a:pt x="436" y="215"/>
                </a:lnTo>
                <a:cubicBezTo>
                  <a:pt x="413" y="215"/>
                  <a:pt x="390" y="207"/>
                  <a:pt x="375" y="184"/>
                </a:cubicBezTo>
                <a:cubicBezTo>
                  <a:pt x="360" y="207"/>
                  <a:pt x="336" y="215"/>
                  <a:pt x="313" y="215"/>
                </a:cubicBezTo>
                <a:cubicBezTo>
                  <a:pt x="290" y="215"/>
                  <a:pt x="268" y="207"/>
                  <a:pt x="260" y="184"/>
                </a:cubicBezTo>
                <a:cubicBezTo>
                  <a:pt x="245" y="207"/>
                  <a:pt x="222" y="215"/>
                  <a:pt x="199" y="215"/>
                </a:cubicBezTo>
                <a:cubicBezTo>
                  <a:pt x="176" y="215"/>
                  <a:pt x="153" y="207"/>
                  <a:pt x="137" y="184"/>
                </a:cubicBezTo>
                <a:cubicBezTo>
                  <a:pt x="122" y="207"/>
                  <a:pt x="99" y="215"/>
                  <a:pt x="76" y="215"/>
                </a:cubicBezTo>
                <a:cubicBezTo>
                  <a:pt x="30" y="207"/>
                  <a:pt x="0" y="176"/>
                  <a:pt x="0" y="130"/>
                </a:cubicBezTo>
                <a:cubicBezTo>
                  <a:pt x="0" y="123"/>
                  <a:pt x="0" y="123"/>
                  <a:pt x="0" y="1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8"/>
                  <a:pt x="92" y="0"/>
                  <a:pt x="107" y="0"/>
                </a:cubicBezTo>
                <a:cubicBezTo>
                  <a:pt x="405" y="0"/>
                  <a:pt x="405" y="0"/>
                  <a:pt x="405" y="0"/>
                </a:cubicBezTo>
                <a:lnTo>
                  <a:pt x="405" y="0"/>
                </a:lnTo>
                <a:cubicBezTo>
                  <a:pt x="421" y="0"/>
                  <a:pt x="436" y="8"/>
                  <a:pt x="444" y="23"/>
                </a:cubicBezTo>
                <a:cubicBezTo>
                  <a:pt x="513" y="123"/>
                  <a:pt x="513" y="123"/>
                  <a:pt x="513" y="123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76"/>
                  <a:pt x="482" y="215"/>
                  <a:pt x="436" y="215"/>
                </a:cubicBezTo>
                <a:lnTo>
                  <a:pt x="436" y="215"/>
                </a:lnTo>
                <a:lnTo>
                  <a:pt x="375" y="138"/>
                </a:lnTo>
                <a:lnTo>
                  <a:pt x="375" y="138"/>
                </a:lnTo>
                <a:lnTo>
                  <a:pt x="375" y="138"/>
                </a:lnTo>
                <a:cubicBezTo>
                  <a:pt x="382" y="138"/>
                  <a:pt x="390" y="138"/>
                  <a:pt x="398" y="153"/>
                </a:cubicBezTo>
                <a:cubicBezTo>
                  <a:pt x="405" y="169"/>
                  <a:pt x="421" y="176"/>
                  <a:pt x="436" y="176"/>
                </a:cubicBezTo>
                <a:cubicBezTo>
                  <a:pt x="451" y="169"/>
                  <a:pt x="467" y="153"/>
                  <a:pt x="474" y="138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2" y="176"/>
                  <a:pt x="107" y="161"/>
                  <a:pt x="115" y="146"/>
                </a:cubicBezTo>
                <a:cubicBezTo>
                  <a:pt x="122" y="138"/>
                  <a:pt x="130" y="130"/>
                  <a:pt x="137" y="130"/>
                </a:cubicBezTo>
                <a:lnTo>
                  <a:pt x="137" y="130"/>
                </a:lnTo>
                <a:cubicBezTo>
                  <a:pt x="153" y="130"/>
                  <a:pt x="160" y="138"/>
                  <a:pt x="160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29" y="146"/>
                </a:cubicBezTo>
                <a:cubicBezTo>
                  <a:pt x="237" y="138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8"/>
                  <a:pt x="283" y="146"/>
                </a:cubicBezTo>
                <a:cubicBezTo>
                  <a:pt x="283" y="161"/>
                  <a:pt x="298" y="169"/>
                  <a:pt x="313" y="169"/>
                </a:cubicBezTo>
                <a:cubicBezTo>
                  <a:pt x="329" y="169"/>
                  <a:pt x="344" y="161"/>
                  <a:pt x="352" y="153"/>
                </a:cubicBezTo>
                <a:cubicBezTo>
                  <a:pt x="352" y="138"/>
                  <a:pt x="367" y="138"/>
                  <a:pt x="375" y="138"/>
                </a:cubicBezTo>
                <a:lnTo>
                  <a:pt x="436" y="21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46">
            <a:extLst>
              <a:ext uri="{FF2B5EF4-FFF2-40B4-BE49-F238E27FC236}">
                <a16:creationId xmlns:a16="http://schemas.microsoft.com/office/drawing/2014/main" id="{D9976A90-7CE9-2845-B058-BC5A1BD5C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589" y="5179840"/>
            <a:ext cx="165380" cy="38590"/>
          </a:xfrm>
          <a:custGeom>
            <a:avLst/>
            <a:gdLst>
              <a:gd name="T0" fmla="*/ 130 w 131"/>
              <a:gd name="T1" fmla="*/ 31 h 32"/>
              <a:gd name="T2" fmla="*/ 0 w 131"/>
              <a:gd name="T3" fmla="*/ 31 h 32"/>
              <a:gd name="T4" fmla="*/ 0 w 131"/>
              <a:gd name="T5" fmla="*/ 0 h 32"/>
              <a:gd name="T6" fmla="*/ 130 w 131"/>
              <a:gd name="T7" fmla="*/ 0 h 32"/>
              <a:gd name="T8" fmla="*/ 130 w 131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32">
                <a:moveTo>
                  <a:pt x="130" y="31"/>
                </a:moveTo>
                <a:lnTo>
                  <a:pt x="0" y="31"/>
                </a:lnTo>
                <a:lnTo>
                  <a:pt x="0" y="0"/>
                </a:lnTo>
                <a:lnTo>
                  <a:pt x="130" y="0"/>
                </a:lnTo>
                <a:lnTo>
                  <a:pt x="130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47">
            <a:extLst>
              <a:ext uri="{FF2B5EF4-FFF2-40B4-BE49-F238E27FC236}">
                <a16:creationId xmlns:a16="http://schemas.microsoft.com/office/drawing/2014/main" id="{276E7F77-B9E5-4245-BA2C-C5B46DF82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126" y="5075101"/>
            <a:ext cx="165380" cy="314220"/>
          </a:xfrm>
          <a:custGeom>
            <a:avLst/>
            <a:gdLst>
              <a:gd name="T0" fmla="*/ 54 w 131"/>
              <a:gd name="T1" fmla="*/ 0 h 253"/>
              <a:gd name="T2" fmla="*/ 54 w 131"/>
              <a:gd name="T3" fmla="*/ 0 h 253"/>
              <a:gd name="T4" fmla="*/ 0 w 131"/>
              <a:gd name="T5" fmla="*/ 0 h 253"/>
              <a:gd name="T6" fmla="*/ 0 w 131"/>
              <a:gd name="T7" fmla="*/ 30 h 253"/>
              <a:gd name="T8" fmla="*/ 38 w 131"/>
              <a:gd name="T9" fmla="*/ 30 h 253"/>
              <a:gd name="T10" fmla="*/ 54 w 131"/>
              <a:gd name="T11" fmla="*/ 38 h 253"/>
              <a:gd name="T12" fmla="*/ 99 w 131"/>
              <a:gd name="T13" fmla="*/ 92 h 253"/>
              <a:gd name="T14" fmla="*/ 99 w 131"/>
              <a:gd name="T15" fmla="*/ 222 h 253"/>
              <a:gd name="T16" fmla="*/ 23 w 131"/>
              <a:gd name="T17" fmla="*/ 222 h 253"/>
              <a:gd name="T18" fmla="*/ 23 w 131"/>
              <a:gd name="T19" fmla="*/ 229 h 253"/>
              <a:gd name="T20" fmla="*/ 15 w 131"/>
              <a:gd name="T21" fmla="*/ 252 h 253"/>
              <a:gd name="T22" fmla="*/ 99 w 131"/>
              <a:gd name="T23" fmla="*/ 252 h 253"/>
              <a:gd name="T24" fmla="*/ 130 w 131"/>
              <a:gd name="T25" fmla="*/ 214 h 253"/>
              <a:gd name="T26" fmla="*/ 130 w 131"/>
              <a:gd name="T27" fmla="*/ 84 h 253"/>
              <a:gd name="T28" fmla="*/ 130 w 131"/>
              <a:gd name="T29" fmla="*/ 84 h 253"/>
              <a:gd name="T30" fmla="*/ 61 w 131"/>
              <a:gd name="T31" fmla="*/ 7 h 253"/>
              <a:gd name="T32" fmla="*/ 54 w 131"/>
              <a:gd name="T33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1" h="253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46" y="30"/>
                  <a:pt x="46" y="30"/>
                  <a:pt x="54" y="38"/>
                </a:cubicBezTo>
                <a:cubicBezTo>
                  <a:pt x="99" y="92"/>
                  <a:pt x="99" y="92"/>
                  <a:pt x="99" y="92"/>
                </a:cubicBezTo>
                <a:cubicBezTo>
                  <a:pt x="99" y="222"/>
                  <a:pt x="99" y="222"/>
                  <a:pt x="99" y="222"/>
                </a:cubicBezTo>
                <a:cubicBezTo>
                  <a:pt x="23" y="222"/>
                  <a:pt x="23" y="222"/>
                  <a:pt x="23" y="222"/>
                </a:cubicBezTo>
                <a:lnTo>
                  <a:pt x="23" y="229"/>
                </a:lnTo>
                <a:cubicBezTo>
                  <a:pt x="23" y="237"/>
                  <a:pt x="23" y="245"/>
                  <a:pt x="15" y="252"/>
                </a:cubicBezTo>
                <a:cubicBezTo>
                  <a:pt x="99" y="252"/>
                  <a:pt x="99" y="252"/>
                  <a:pt x="99" y="252"/>
                </a:cubicBezTo>
                <a:cubicBezTo>
                  <a:pt x="115" y="252"/>
                  <a:pt x="130" y="237"/>
                  <a:pt x="130" y="214"/>
                </a:cubicBezTo>
                <a:cubicBezTo>
                  <a:pt x="130" y="84"/>
                  <a:pt x="130" y="84"/>
                  <a:pt x="130" y="84"/>
                </a:cubicBezTo>
                <a:lnTo>
                  <a:pt x="130" y="84"/>
                </a:lnTo>
                <a:cubicBezTo>
                  <a:pt x="61" y="7"/>
                  <a:pt x="61" y="7"/>
                  <a:pt x="61" y="7"/>
                </a:cubicBezTo>
                <a:cubicBezTo>
                  <a:pt x="61" y="0"/>
                  <a:pt x="54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48">
            <a:extLst>
              <a:ext uri="{FF2B5EF4-FFF2-40B4-BE49-F238E27FC236}">
                <a16:creationId xmlns:a16="http://schemas.microsoft.com/office/drawing/2014/main" id="{88F72AAF-4DC4-E744-B91F-798527081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032" y="5345220"/>
            <a:ext cx="203967" cy="49616"/>
          </a:xfrm>
          <a:custGeom>
            <a:avLst/>
            <a:gdLst>
              <a:gd name="T0" fmla="*/ 153 w 162"/>
              <a:gd name="T1" fmla="*/ 0 h 39"/>
              <a:gd name="T2" fmla="*/ 153 w 162"/>
              <a:gd name="T3" fmla="*/ 0 h 39"/>
              <a:gd name="T4" fmla="*/ 8 w 162"/>
              <a:gd name="T5" fmla="*/ 0 h 39"/>
              <a:gd name="T6" fmla="*/ 8 w 162"/>
              <a:gd name="T7" fmla="*/ 15 h 39"/>
              <a:gd name="T8" fmla="*/ 0 w 162"/>
              <a:gd name="T9" fmla="*/ 38 h 39"/>
              <a:gd name="T10" fmla="*/ 161 w 162"/>
              <a:gd name="T11" fmla="*/ 38 h 39"/>
              <a:gd name="T12" fmla="*/ 153 w 162"/>
              <a:gd name="T13" fmla="*/ 15 h 39"/>
              <a:gd name="T14" fmla="*/ 153 w 162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39">
                <a:moveTo>
                  <a:pt x="153" y="0"/>
                </a:moveTo>
                <a:lnTo>
                  <a:pt x="153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8"/>
                  <a:pt x="8" y="15"/>
                </a:cubicBezTo>
                <a:cubicBezTo>
                  <a:pt x="8" y="23"/>
                  <a:pt x="8" y="31"/>
                  <a:pt x="0" y="38"/>
                </a:cubicBezTo>
                <a:cubicBezTo>
                  <a:pt x="161" y="38"/>
                  <a:pt x="161" y="38"/>
                  <a:pt x="161" y="38"/>
                </a:cubicBezTo>
                <a:cubicBezTo>
                  <a:pt x="153" y="31"/>
                  <a:pt x="153" y="23"/>
                  <a:pt x="153" y="15"/>
                </a:cubicBezTo>
                <a:cubicBezTo>
                  <a:pt x="153" y="8"/>
                  <a:pt x="153" y="8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49">
            <a:extLst>
              <a:ext uri="{FF2B5EF4-FFF2-40B4-BE49-F238E27FC236}">
                <a16:creationId xmlns:a16="http://schemas.microsoft.com/office/drawing/2014/main" id="{E38AA23E-7A6D-4740-8F59-BF8FD40DC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011" y="4981384"/>
            <a:ext cx="490629" cy="347300"/>
          </a:xfrm>
          <a:custGeom>
            <a:avLst/>
            <a:gdLst>
              <a:gd name="T0" fmla="*/ 375 w 391"/>
              <a:gd name="T1" fmla="*/ 268 h 277"/>
              <a:gd name="T2" fmla="*/ 375 w 391"/>
              <a:gd name="T3" fmla="*/ 268 h 277"/>
              <a:gd name="T4" fmla="*/ 390 w 391"/>
              <a:gd name="T5" fmla="*/ 276 h 277"/>
              <a:gd name="T6" fmla="*/ 390 w 391"/>
              <a:gd name="T7" fmla="*/ 107 h 277"/>
              <a:gd name="T8" fmla="*/ 390 w 391"/>
              <a:gd name="T9" fmla="*/ 77 h 277"/>
              <a:gd name="T10" fmla="*/ 390 w 391"/>
              <a:gd name="T11" fmla="*/ 38 h 277"/>
              <a:gd name="T12" fmla="*/ 352 w 391"/>
              <a:gd name="T13" fmla="*/ 0 h 277"/>
              <a:gd name="T14" fmla="*/ 23 w 391"/>
              <a:gd name="T15" fmla="*/ 0 h 277"/>
              <a:gd name="T16" fmla="*/ 0 w 391"/>
              <a:gd name="T17" fmla="*/ 23 h 277"/>
              <a:gd name="T18" fmla="*/ 23 w 391"/>
              <a:gd name="T19" fmla="*/ 46 h 277"/>
              <a:gd name="T20" fmla="*/ 352 w 391"/>
              <a:gd name="T21" fmla="*/ 46 h 277"/>
              <a:gd name="T22" fmla="*/ 352 w 391"/>
              <a:gd name="T23" fmla="*/ 276 h 277"/>
              <a:gd name="T24" fmla="*/ 375 w 391"/>
              <a:gd name="T25" fmla="*/ 26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1" h="277">
                <a:moveTo>
                  <a:pt x="375" y="268"/>
                </a:moveTo>
                <a:lnTo>
                  <a:pt x="375" y="268"/>
                </a:lnTo>
                <a:cubicBezTo>
                  <a:pt x="382" y="268"/>
                  <a:pt x="382" y="268"/>
                  <a:pt x="390" y="276"/>
                </a:cubicBezTo>
                <a:cubicBezTo>
                  <a:pt x="390" y="107"/>
                  <a:pt x="390" y="107"/>
                  <a:pt x="390" y="107"/>
                </a:cubicBezTo>
                <a:cubicBezTo>
                  <a:pt x="390" y="77"/>
                  <a:pt x="390" y="77"/>
                  <a:pt x="390" y="77"/>
                </a:cubicBezTo>
                <a:cubicBezTo>
                  <a:pt x="390" y="38"/>
                  <a:pt x="390" y="38"/>
                  <a:pt x="390" y="38"/>
                </a:cubicBezTo>
                <a:cubicBezTo>
                  <a:pt x="390" y="15"/>
                  <a:pt x="375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0" y="8"/>
                  <a:pt x="0" y="23"/>
                </a:cubicBezTo>
                <a:cubicBezTo>
                  <a:pt x="0" y="31"/>
                  <a:pt x="15" y="46"/>
                  <a:pt x="23" y="46"/>
                </a:cubicBezTo>
                <a:cubicBezTo>
                  <a:pt x="352" y="46"/>
                  <a:pt x="352" y="46"/>
                  <a:pt x="352" y="46"/>
                </a:cubicBezTo>
                <a:cubicBezTo>
                  <a:pt x="352" y="276"/>
                  <a:pt x="352" y="276"/>
                  <a:pt x="352" y="276"/>
                </a:cubicBezTo>
                <a:cubicBezTo>
                  <a:pt x="359" y="276"/>
                  <a:pt x="367" y="268"/>
                  <a:pt x="375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50">
            <a:extLst>
              <a:ext uri="{FF2B5EF4-FFF2-40B4-BE49-F238E27FC236}">
                <a16:creationId xmlns:a16="http://schemas.microsoft.com/office/drawing/2014/main" id="{273EF3E0-7AF9-6649-B9F7-F50F9671A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5137" y="5168814"/>
            <a:ext cx="93717" cy="220507"/>
          </a:xfrm>
          <a:custGeom>
            <a:avLst/>
            <a:gdLst>
              <a:gd name="T0" fmla="*/ 76 w 77"/>
              <a:gd name="T1" fmla="*/ 138 h 177"/>
              <a:gd name="T2" fmla="*/ 76 w 77"/>
              <a:gd name="T3" fmla="*/ 138 h 177"/>
              <a:gd name="T4" fmla="*/ 38 w 77"/>
              <a:gd name="T5" fmla="*/ 138 h 177"/>
              <a:gd name="T6" fmla="*/ 38 w 77"/>
              <a:gd name="T7" fmla="*/ 0 h 177"/>
              <a:gd name="T8" fmla="*/ 0 w 77"/>
              <a:gd name="T9" fmla="*/ 0 h 177"/>
              <a:gd name="T10" fmla="*/ 0 w 77"/>
              <a:gd name="T11" fmla="*/ 138 h 177"/>
              <a:gd name="T12" fmla="*/ 7 w 77"/>
              <a:gd name="T13" fmla="*/ 161 h 177"/>
              <a:gd name="T14" fmla="*/ 38 w 77"/>
              <a:gd name="T15" fmla="*/ 176 h 177"/>
              <a:gd name="T16" fmla="*/ 38 w 77"/>
              <a:gd name="T17" fmla="*/ 176 h 177"/>
              <a:gd name="T18" fmla="*/ 76 w 77"/>
              <a:gd name="T19" fmla="*/ 176 h 177"/>
              <a:gd name="T20" fmla="*/ 69 w 77"/>
              <a:gd name="T21" fmla="*/ 153 h 177"/>
              <a:gd name="T22" fmla="*/ 76 w 77"/>
              <a:gd name="T23" fmla="*/ 13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77">
                <a:moveTo>
                  <a:pt x="76" y="138"/>
                </a:moveTo>
                <a:lnTo>
                  <a:pt x="76" y="138"/>
                </a:lnTo>
                <a:cubicBezTo>
                  <a:pt x="38" y="138"/>
                  <a:pt x="38" y="138"/>
                  <a:pt x="38" y="138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6"/>
                  <a:pt x="0" y="153"/>
                  <a:pt x="7" y="161"/>
                </a:cubicBezTo>
                <a:cubicBezTo>
                  <a:pt x="15" y="176"/>
                  <a:pt x="23" y="176"/>
                  <a:pt x="38" y="176"/>
                </a:cubicBezTo>
                <a:lnTo>
                  <a:pt x="38" y="176"/>
                </a:lnTo>
                <a:cubicBezTo>
                  <a:pt x="76" y="176"/>
                  <a:pt x="76" y="176"/>
                  <a:pt x="76" y="176"/>
                </a:cubicBezTo>
                <a:cubicBezTo>
                  <a:pt x="76" y="169"/>
                  <a:pt x="69" y="161"/>
                  <a:pt x="69" y="153"/>
                </a:cubicBezTo>
                <a:cubicBezTo>
                  <a:pt x="69" y="146"/>
                  <a:pt x="69" y="146"/>
                  <a:pt x="76" y="1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51">
            <a:extLst>
              <a:ext uri="{FF2B5EF4-FFF2-40B4-BE49-F238E27FC236}">
                <a16:creationId xmlns:a16="http://schemas.microsoft.com/office/drawing/2014/main" id="{657DD33E-6F67-8E48-96D7-08D0EDBF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2437" y="5295607"/>
            <a:ext cx="132304" cy="132304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3 h 108"/>
              <a:gd name="T6" fmla="*/ 54 w 108"/>
              <a:gd name="T7" fmla="*/ 0 h 108"/>
              <a:gd name="T8" fmla="*/ 107 w 108"/>
              <a:gd name="T9" fmla="*/ 53 h 108"/>
              <a:gd name="T10" fmla="*/ 54 w 108"/>
              <a:gd name="T11" fmla="*/ 107 h 108"/>
              <a:gd name="T12" fmla="*/ 54 w 108"/>
              <a:gd name="T13" fmla="*/ 30 h 108"/>
              <a:gd name="T14" fmla="*/ 54 w 108"/>
              <a:gd name="T15" fmla="*/ 30 h 108"/>
              <a:gd name="T16" fmla="*/ 31 w 108"/>
              <a:gd name="T17" fmla="*/ 53 h 108"/>
              <a:gd name="T18" fmla="*/ 54 w 108"/>
              <a:gd name="T19" fmla="*/ 76 h 108"/>
              <a:gd name="T20" fmla="*/ 77 w 108"/>
              <a:gd name="T21" fmla="*/ 53 h 108"/>
              <a:gd name="T22" fmla="*/ 54 w 108"/>
              <a:gd name="T23" fmla="*/ 30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3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38" y="30"/>
                  <a:pt x="31" y="38"/>
                  <a:pt x="31" y="53"/>
                </a:cubicBezTo>
                <a:cubicBezTo>
                  <a:pt x="31" y="69"/>
                  <a:pt x="38" y="76"/>
                  <a:pt x="54" y="76"/>
                </a:cubicBezTo>
                <a:cubicBezTo>
                  <a:pt x="69" y="76"/>
                  <a:pt x="77" y="69"/>
                  <a:pt x="77" y="53"/>
                </a:cubicBezTo>
                <a:cubicBezTo>
                  <a:pt x="77" y="38"/>
                  <a:pt x="69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52">
            <a:extLst>
              <a:ext uri="{FF2B5EF4-FFF2-40B4-BE49-F238E27FC236}">
                <a16:creationId xmlns:a16="http://schemas.microsoft.com/office/drawing/2014/main" id="{756F5625-8041-7C4E-8FF8-E1CC80E56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289" y="5295607"/>
            <a:ext cx="132304" cy="132304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3 h 108"/>
              <a:gd name="T6" fmla="*/ 54 w 108"/>
              <a:gd name="T7" fmla="*/ 0 h 108"/>
              <a:gd name="T8" fmla="*/ 107 w 108"/>
              <a:gd name="T9" fmla="*/ 53 h 108"/>
              <a:gd name="T10" fmla="*/ 54 w 108"/>
              <a:gd name="T11" fmla="*/ 107 h 108"/>
              <a:gd name="T12" fmla="*/ 54 w 108"/>
              <a:gd name="T13" fmla="*/ 30 h 108"/>
              <a:gd name="T14" fmla="*/ 54 w 108"/>
              <a:gd name="T15" fmla="*/ 30 h 108"/>
              <a:gd name="T16" fmla="*/ 31 w 108"/>
              <a:gd name="T17" fmla="*/ 53 h 108"/>
              <a:gd name="T18" fmla="*/ 54 w 108"/>
              <a:gd name="T19" fmla="*/ 76 h 108"/>
              <a:gd name="T20" fmla="*/ 77 w 108"/>
              <a:gd name="T21" fmla="*/ 53 h 108"/>
              <a:gd name="T22" fmla="*/ 54 w 108"/>
              <a:gd name="T23" fmla="*/ 30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3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46" y="30"/>
                  <a:pt x="31" y="38"/>
                  <a:pt x="31" y="53"/>
                </a:cubicBezTo>
                <a:cubicBezTo>
                  <a:pt x="31" y="69"/>
                  <a:pt x="46" y="76"/>
                  <a:pt x="54" y="76"/>
                </a:cubicBezTo>
                <a:cubicBezTo>
                  <a:pt x="69" y="76"/>
                  <a:pt x="77" y="69"/>
                  <a:pt x="77" y="53"/>
                </a:cubicBezTo>
                <a:cubicBezTo>
                  <a:pt x="77" y="38"/>
                  <a:pt x="69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53">
            <a:extLst>
              <a:ext uri="{FF2B5EF4-FFF2-40B4-BE49-F238E27FC236}">
                <a16:creationId xmlns:a16="http://schemas.microsoft.com/office/drawing/2014/main" id="{9D7A3318-329E-3B4B-83B8-854657AC0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6550" y="5075101"/>
            <a:ext cx="203967" cy="38587"/>
          </a:xfrm>
          <a:custGeom>
            <a:avLst/>
            <a:gdLst>
              <a:gd name="T0" fmla="*/ 138 w 162"/>
              <a:gd name="T1" fmla="*/ 30 h 31"/>
              <a:gd name="T2" fmla="*/ 138 w 162"/>
              <a:gd name="T3" fmla="*/ 30 h 31"/>
              <a:gd name="T4" fmla="*/ 15 w 162"/>
              <a:gd name="T5" fmla="*/ 30 h 31"/>
              <a:gd name="T6" fmla="*/ 0 w 162"/>
              <a:gd name="T7" fmla="*/ 15 h 31"/>
              <a:gd name="T8" fmla="*/ 15 w 162"/>
              <a:gd name="T9" fmla="*/ 0 h 31"/>
              <a:gd name="T10" fmla="*/ 138 w 162"/>
              <a:gd name="T11" fmla="*/ 0 h 31"/>
              <a:gd name="T12" fmla="*/ 161 w 162"/>
              <a:gd name="T13" fmla="*/ 15 h 31"/>
              <a:gd name="T14" fmla="*/ 138 w 162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31">
                <a:moveTo>
                  <a:pt x="138" y="30"/>
                </a:moveTo>
                <a:lnTo>
                  <a:pt x="138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53" y="0"/>
                  <a:pt x="161" y="7"/>
                  <a:pt x="161" y="15"/>
                </a:cubicBezTo>
                <a:cubicBezTo>
                  <a:pt x="161" y="23"/>
                  <a:pt x="153" y="30"/>
                  <a:pt x="138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54">
            <a:extLst>
              <a:ext uri="{FF2B5EF4-FFF2-40B4-BE49-F238E27FC236}">
                <a16:creationId xmlns:a16="http://schemas.microsoft.com/office/drawing/2014/main" id="{FBD13EA6-63AA-A442-ABE4-4A0F43DE6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4112" y="5141253"/>
            <a:ext cx="104742" cy="38587"/>
          </a:xfrm>
          <a:custGeom>
            <a:avLst/>
            <a:gdLst>
              <a:gd name="T0" fmla="*/ 69 w 85"/>
              <a:gd name="T1" fmla="*/ 31 h 32"/>
              <a:gd name="T2" fmla="*/ 69 w 85"/>
              <a:gd name="T3" fmla="*/ 31 h 32"/>
              <a:gd name="T4" fmla="*/ 15 w 85"/>
              <a:gd name="T5" fmla="*/ 31 h 32"/>
              <a:gd name="T6" fmla="*/ 0 w 85"/>
              <a:gd name="T7" fmla="*/ 15 h 32"/>
              <a:gd name="T8" fmla="*/ 15 w 85"/>
              <a:gd name="T9" fmla="*/ 0 h 32"/>
              <a:gd name="T10" fmla="*/ 69 w 85"/>
              <a:gd name="T11" fmla="*/ 0 h 32"/>
              <a:gd name="T12" fmla="*/ 84 w 85"/>
              <a:gd name="T13" fmla="*/ 15 h 32"/>
              <a:gd name="T14" fmla="*/ 69 w 85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" h="32">
                <a:moveTo>
                  <a:pt x="69" y="31"/>
                </a:moveTo>
                <a:lnTo>
                  <a:pt x="69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84" y="8"/>
                  <a:pt x="84" y="15"/>
                </a:cubicBezTo>
                <a:cubicBezTo>
                  <a:pt x="84" y="31"/>
                  <a:pt x="77" y="31"/>
                  <a:pt x="69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3" name="Group 71">
            <a:extLst>
              <a:ext uri="{FF2B5EF4-FFF2-40B4-BE49-F238E27FC236}">
                <a16:creationId xmlns:a16="http://schemas.microsoft.com/office/drawing/2014/main" id="{E99D8AA2-691A-D945-9190-2D86704CEF05}"/>
              </a:ext>
            </a:extLst>
          </p:cNvPr>
          <p:cNvGrpSpPr/>
          <p:nvPr/>
        </p:nvGrpSpPr>
        <p:grpSpPr>
          <a:xfrm>
            <a:off x="692619" y="5645054"/>
            <a:ext cx="8909115" cy="2500601"/>
            <a:chOff x="2232442" y="3643574"/>
            <a:chExt cx="8954788" cy="2500601"/>
          </a:xfrm>
        </p:grpSpPr>
        <p:sp>
          <p:nvSpPr>
            <p:cNvPr id="64" name="CuadroTexto 598">
              <a:extLst>
                <a:ext uri="{FF2B5EF4-FFF2-40B4-BE49-F238E27FC236}">
                  <a16:creationId xmlns:a16="http://schemas.microsoft.com/office/drawing/2014/main" id="{D3CD5801-B67E-8142-9BD6-0CC589B952B1}"/>
                </a:ext>
              </a:extLst>
            </p:cNvPr>
            <p:cNvSpPr txBox="1"/>
            <p:nvPr/>
          </p:nvSpPr>
          <p:spPr>
            <a:xfrm>
              <a:off x="2232442" y="3643574"/>
              <a:ext cx="42281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65" name="CuadroTexto 599">
              <a:extLst>
                <a:ext uri="{FF2B5EF4-FFF2-40B4-BE49-F238E27FC236}">
                  <a16:creationId xmlns:a16="http://schemas.microsoft.com/office/drawing/2014/main" id="{6C97D9C0-9786-5E4C-80E7-D38DF84BE5D7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4BF4D787-3120-3442-9C29-5A5969742695}"/>
              </a:ext>
            </a:extLst>
          </p:cNvPr>
          <p:cNvGrpSpPr/>
          <p:nvPr/>
        </p:nvGrpSpPr>
        <p:grpSpPr>
          <a:xfrm>
            <a:off x="14554657" y="10325687"/>
            <a:ext cx="772835" cy="568263"/>
            <a:chOff x="8611508" y="10736243"/>
            <a:chExt cx="810949" cy="596288"/>
          </a:xfrm>
        </p:grpSpPr>
        <p:sp>
          <p:nvSpPr>
            <p:cNvPr id="67" name="Freeform 203">
              <a:extLst>
                <a:ext uri="{FF2B5EF4-FFF2-40B4-BE49-F238E27FC236}">
                  <a16:creationId xmlns:a16="http://schemas.microsoft.com/office/drawing/2014/main" id="{5CE7328B-6228-9B4C-9E6C-F62E69329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204">
              <a:extLst>
                <a:ext uri="{FF2B5EF4-FFF2-40B4-BE49-F238E27FC236}">
                  <a16:creationId xmlns:a16="http://schemas.microsoft.com/office/drawing/2014/main" id="{03B93346-7E65-894A-A688-C520EDA26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205">
              <a:extLst>
                <a:ext uri="{FF2B5EF4-FFF2-40B4-BE49-F238E27FC236}">
                  <a16:creationId xmlns:a16="http://schemas.microsoft.com/office/drawing/2014/main" id="{0048752E-A1FB-B047-998D-7C73BEAF7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206">
              <a:extLst>
                <a:ext uri="{FF2B5EF4-FFF2-40B4-BE49-F238E27FC236}">
                  <a16:creationId xmlns:a16="http://schemas.microsoft.com/office/drawing/2014/main" id="{609DBD65-52EB-6144-878A-6C6F1345D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207">
              <a:extLst>
                <a:ext uri="{FF2B5EF4-FFF2-40B4-BE49-F238E27FC236}">
                  <a16:creationId xmlns:a16="http://schemas.microsoft.com/office/drawing/2014/main" id="{C55D938E-02E5-0147-97E8-E719BE75F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08">
              <a:extLst>
                <a:ext uri="{FF2B5EF4-FFF2-40B4-BE49-F238E27FC236}">
                  <a16:creationId xmlns:a16="http://schemas.microsoft.com/office/drawing/2014/main" id="{8547A88F-DB9E-4B4D-AF2A-B489949A4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80EA1390-B609-1242-B7CD-776A41A5F607}"/>
              </a:ext>
            </a:extLst>
          </p:cNvPr>
          <p:cNvGrpSpPr/>
          <p:nvPr/>
        </p:nvGrpSpPr>
        <p:grpSpPr>
          <a:xfrm>
            <a:off x="18191807" y="8333374"/>
            <a:ext cx="698084" cy="632636"/>
            <a:chOff x="15267777" y="4520617"/>
            <a:chExt cx="503114" cy="455945"/>
          </a:xfrm>
        </p:grpSpPr>
        <p:sp>
          <p:nvSpPr>
            <p:cNvPr id="74" name="Freeform 276">
              <a:extLst>
                <a:ext uri="{FF2B5EF4-FFF2-40B4-BE49-F238E27FC236}">
                  <a16:creationId xmlns:a16="http://schemas.microsoft.com/office/drawing/2014/main" id="{4C9F64AD-6344-754A-B353-8D67EE4EC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777" y="4520617"/>
              <a:ext cx="503114" cy="309204"/>
            </a:xfrm>
            <a:custGeom>
              <a:avLst/>
              <a:gdLst>
                <a:gd name="T0" fmla="*/ 336 w 422"/>
                <a:gd name="T1" fmla="*/ 260 h 261"/>
                <a:gd name="T2" fmla="*/ 336 w 422"/>
                <a:gd name="T3" fmla="*/ 260 h 261"/>
                <a:gd name="T4" fmla="*/ 160 w 422"/>
                <a:gd name="T5" fmla="*/ 260 h 261"/>
                <a:gd name="T6" fmla="*/ 115 w 422"/>
                <a:gd name="T7" fmla="*/ 222 h 261"/>
                <a:gd name="T8" fmla="*/ 61 w 422"/>
                <a:gd name="T9" fmla="*/ 38 h 261"/>
                <a:gd name="T10" fmla="*/ 15 w 422"/>
                <a:gd name="T11" fmla="*/ 38 h 261"/>
                <a:gd name="T12" fmla="*/ 0 w 422"/>
                <a:gd name="T13" fmla="*/ 15 h 261"/>
                <a:gd name="T14" fmla="*/ 15 w 422"/>
                <a:gd name="T15" fmla="*/ 0 h 261"/>
                <a:gd name="T16" fmla="*/ 76 w 422"/>
                <a:gd name="T17" fmla="*/ 0 h 261"/>
                <a:gd name="T18" fmla="*/ 99 w 422"/>
                <a:gd name="T19" fmla="*/ 7 h 261"/>
                <a:gd name="T20" fmla="*/ 160 w 422"/>
                <a:gd name="T21" fmla="*/ 214 h 261"/>
                <a:gd name="T22" fmla="*/ 160 w 422"/>
                <a:gd name="T23" fmla="*/ 222 h 261"/>
                <a:gd name="T24" fmla="*/ 336 w 422"/>
                <a:gd name="T25" fmla="*/ 222 h 261"/>
                <a:gd name="T26" fmla="*/ 336 w 422"/>
                <a:gd name="T27" fmla="*/ 214 h 261"/>
                <a:gd name="T28" fmla="*/ 375 w 422"/>
                <a:gd name="T29" fmla="*/ 99 h 261"/>
                <a:gd name="T30" fmla="*/ 222 w 422"/>
                <a:gd name="T31" fmla="*/ 99 h 261"/>
                <a:gd name="T32" fmla="*/ 198 w 422"/>
                <a:gd name="T33" fmla="*/ 76 h 261"/>
                <a:gd name="T34" fmla="*/ 222 w 422"/>
                <a:gd name="T35" fmla="*/ 53 h 261"/>
                <a:gd name="T36" fmla="*/ 398 w 422"/>
                <a:gd name="T37" fmla="*/ 53 h 261"/>
                <a:gd name="T38" fmla="*/ 413 w 422"/>
                <a:gd name="T39" fmla="*/ 69 h 261"/>
                <a:gd name="T40" fmla="*/ 421 w 422"/>
                <a:gd name="T41" fmla="*/ 84 h 261"/>
                <a:gd name="T42" fmla="*/ 382 w 422"/>
                <a:gd name="T43" fmla="*/ 222 h 261"/>
                <a:gd name="T44" fmla="*/ 336 w 422"/>
                <a:gd name="T45" fmla="*/ 26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2" h="261">
                  <a:moveTo>
                    <a:pt x="336" y="260"/>
                  </a:moveTo>
                  <a:lnTo>
                    <a:pt x="336" y="260"/>
                  </a:lnTo>
                  <a:cubicBezTo>
                    <a:pt x="160" y="260"/>
                    <a:pt x="160" y="260"/>
                    <a:pt x="160" y="260"/>
                  </a:cubicBezTo>
                  <a:cubicBezTo>
                    <a:pt x="137" y="260"/>
                    <a:pt x="122" y="245"/>
                    <a:pt x="115" y="22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30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0"/>
                    <a:pt x="99" y="7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60" y="214"/>
                    <a:pt x="160" y="214"/>
                    <a:pt x="160" y="222"/>
                  </a:cubicBezTo>
                  <a:cubicBezTo>
                    <a:pt x="336" y="222"/>
                    <a:pt x="336" y="222"/>
                    <a:pt x="336" y="222"/>
                  </a:cubicBezTo>
                  <a:cubicBezTo>
                    <a:pt x="336" y="214"/>
                    <a:pt x="336" y="214"/>
                    <a:pt x="336" y="214"/>
                  </a:cubicBezTo>
                  <a:cubicBezTo>
                    <a:pt x="375" y="99"/>
                    <a:pt x="375" y="99"/>
                    <a:pt x="375" y="99"/>
                  </a:cubicBezTo>
                  <a:cubicBezTo>
                    <a:pt x="222" y="99"/>
                    <a:pt x="222" y="99"/>
                    <a:pt x="222" y="99"/>
                  </a:cubicBezTo>
                  <a:cubicBezTo>
                    <a:pt x="206" y="99"/>
                    <a:pt x="198" y="92"/>
                    <a:pt x="198" y="76"/>
                  </a:cubicBezTo>
                  <a:cubicBezTo>
                    <a:pt x="198" y="69"/>
                    <a:pt x="206" y="53"/>
                    <a:pt x="222" y="53"/>
                  </a:cubicBezTo>
                  <a:cubicBezTo>
                    <a:pt x="398" y="53"/>
                    <a:pt x="398" y="53"/>
                    <a:pt x="398" y="53"/>
                  </a:cubicBezTo>
                  <a:cubicBezTo>
                    <a:pt x="405" y="53"/>
                    <a:pt x="413" y="61"/>
                    <a:pt x="413" y="69"/>
                  </a:cubicBezTo>
                  <a:cubicBezTo>
                    <a:pt x="421" y="69"/>
                    <a:pt x="421" y="76"/>
                    <a:pt x="421" y="84"/>
                  </a:cubicBezTo>
                  <a:cubicBezTo>
                    <a:pt x="382" y="222"/>
                    <a:pt x="382" y="222"/>
                    <a:pt x="382" y="222"/>
                  </a:cubicBezTo>
                  <a:cubicBezTo>
                    <a:pt x="375" y="245"/>
                    <a:pt x="359" y="260"/>
                    <a:pt x="336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77">
              <a:extLst>
                <a:ext uri="{FF2B5EF4-FFF2-40B4-BE49-F238E27FC236}">
                  <a16:creationId xmlns:a16="http://schemas.microsoft.com/office/drawing/2014/main" id="{262D2256-6D57-8E41-A601-4803A2FE4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074" y="4876989"/>
              <a:ext cx="94334" cy="99573"/>
            </a:xfrm>
            <a:custGeom>
              <a:avLst/>
              <a:gdLst>
                <a:gd name="T0" fmla="*/ 0 w 78"/>
                <a:gd name="T1" fmla="*/ 38 h 85"/>
                <a:gd name="T2" fmla="*/ 0 w 78"/>
                <a:gd name="T3" fmla="*/ 38 h 85"/>
                <a:gd name="T4" fmla="*/ 38 w 78"/>
                <a:gd name="T5" fmla="*/ 0 h 85"/>
                <a:gd name="T6" fmla="*/ 77 w 78"/>
                <a:gd name="T7" fmla="*/ 38 h 85"/>
                <a:gd name="T8" fmla="*/ 38 w 78"/>
                <a:gd name="T9" fmla="*/ 84 h 85"/>
                <a:gd name="T10" fmla="*/ 0 w 78"/>
                <a:gd name="T11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5">
                  <a:moveTo>
                    <a:pt x="0" y="38"/>
                  </a:moveTo>
                  <a:lnTo>
                    <a:pt x="0" y="38"/>
                  </a:lnTo>
                  <a:cubicBezTo>
                    <a:pt x="0" y="15"/>
                    <a:pt x="16" y="0"/>
                    <a:pt x="38" y="0"/>
                  </a:cubicBezTo>
                  <a:cubicBezTo>
                    <a:pt x="61" y="0"/>
                    <a:pt x="77" y="15"/>
                    <a:pt x="77" y="38"/>
                  </a:cubicBezTo>
                  <a:cubicBezTo>
                    <a:pt x="77" y="61"/>
                    <a:pt x="61" y="84"/>
                    <a:pt x="38" y="84"/>
                  </a:cubicBezTo>
                  <a:cubicBezTo>
                    <a:pt x="16" y="84"/>
                    <a:pt x="0" y="61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78">
              <a:extLst>
                <a:ext uri="{FF2B5EF4-FFF2-40B4-BE49-F238E27FC236}">
                  <a16:creationId xmlns:a16="http://schemas.microsoft.com/office/drawing/2014/main" id="{79F843BB-D1ED-C340-9D6F-726BF303B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5113" y="4876989"/>
              <a:ext cx="94334" cy="99573"/>
            </a:xfrm>
            <a:custGeom>
              <a:avLst/>
              <a:gdLst>
                <a:gd name="T0" fmla="*/ 0 w 78"/>
                <a:gd name="T1" fmla="*/ 38 h 85"/>
                <a:gd name="T2" fmla="*/ 0 w 78"/>
                <a:gd name="T3" fmla="*/ 38 h 85"/>
                <a:gd name="T4" fmla="*/ 38 w 78"/>
                <a:gd name="T5" fmla="*/ 0 h 85"/>
                <a:gd name="T6" fmla="*/ 77 w 78"/>
                <a:gd name="T7" fmla="*/ 38 h 85"/>
                <a:gd name="T8" fmla="*/ 38 w 78"/>
                <a:gd name="T9" fmla="*/ 84 h 85"/>
                <a:gd name="T10" fmla="*/ 0 w 78"/>
                <a:gd name="T11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5">
                  <a:moveTo>
                    <a:pt x="0" y="38"/>
                  </a:moveTo>
                  <a:lnTo>
                    <a:pt x="0" y="38"/>
                  </a:lnTo>
                  <a:cubicBezTo>
                    <a:pt x="0" y="15"/>
                    <a:pt x="15" y="0"/>
                    <a:pt x="38" y="0"/>
                  </a:cubicBezTo>
                  <a:cubicBezTo>
                    <a:pt x="61" y="0"/>
                    <a:pt x="77" y="15"/>
                    <a:pt x="77" y="38"/>
                  </a:cubicBezTo>
                  <a:cubicBezTo>
                    <a:pt x="77" y="61"/>
                    <a:pt x="61" y="84"/>
                    <a:pt x="38" y="84"/>
                  </a:cubicBezTo>
                  <a:cubicBezTo>
                    <a:pt x="15" y="84"/>
                    <a:pt x="0" y="61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7A6D300E-3C24-044A-BDE7-E9F38888FA13}"/>
              </a:ext>
            </a:extLst>
          </p:cNvPr>
          <p:cNvGrpSpPr/>
          <p:nvPr/>
        </p:nvGrpSpPr>
        <p:grpSpPr>
          <a:xfrm>
            <a:off x="10316800" y="1549868"/>
            <a:ext cx="4321364" cy="1514064"/>
            <a:chOff x="4247967" y="10620441"/>
            <a:chExt cx="4321364" cy="1514064"/>
          </a:xfrm>
        </p:grpSpPr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F512C6F6-ED8A-1B48-B44A-5E07B5B2D232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9" name="Rectangle 40">
              <a:extLst>
                <a:ext uri="{FF2B5EF4-FFF2-40B4-BE49-F238E27FC236}">
                  <a16:creationId xmlns:a16="http://schemas.microsoft.com/office/drawing/2014/main" id="{D5067832-C324-1C4B-8A3E-BEEA12E5C0A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95C5DBC6-A789-F74E-81E7-5247202B94BF}"/>
              </a:ext>
            </a:extLst>
          </p:cNvPr>
          <p:cNvGrpSpPr/>
          <p:nvPr/>
        </p:nvGrpSpPr>
        <p:grpSpPr>
          <a:xfrm>
            <a:off x="6759298" y="4503658"/>
            <a:ext cx="4289833" cy="1514064"/>
            <a:chOff x="4247967" y="10620441"/>
            <a:chExt cx="4289833" cy="1514064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6EBF30FA-243E-D541-9A87-328D6EABB645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2" name="Rectangle 40">
              <a:extLst>
                <a:ext uri="{FF2B5EF4-FFF2-40B4-BE49-F238E27FC236}">
                  <a16:creationId xmlns:a16="http://schemas.microsoft.com/office/drawing/2014/main" id="{848420AB-0E3E-EA44-A830-46ECA52706D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56F86D95-427B-334C-A1A5-CE174F85FAEF}"/>
              </a:ext>
            </a:extLst>
          </p:cNvPr>
          <p:cNvGrpSpPr/>
          <p:nvPr/>
        </p:nvGrpSpPr>
        <p:grpSpPr>
          <a:xfrm>
            <a:off x="19625210" y="7809385"/>
            <a:ext cx="4236804" cy="1514064"/>
            <a:chOff x="4247967" y="10620441"/>
            <a:chExt cx="4236804" cy="1514064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51BBEE9A-16D6-6948-8C83-2EA740E354C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5" name="Rectangle 40">
              <a:extLst>
                <a:ext uri="{FF2B5EF4-FFF2-40B4-BE49-F238E27FC236}">
                  <a16:creationId xmlns:a16="http://schemas.microsoft.com/office/drawing/2014/main" id="{092556E8-F4D3-9C41-B956-30590736AE5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BC5F02CB-1B25-144B-8D3A-3938B91DE237}"/>
              </a:ext>
            </a:extLst>
          </p:cNvPr>
          <p:cNvGrpSpPr/>
          <p:nvPr/>
        </p:nvGrpSpPr>
        <p:grpSpPr>
          <a:xfrm>
            <a:off x="16021559" y="10652069"/>
            <a:ext cx="4236804" cy="1514064"/>
            <a:chOff x="4247967" y="10620441"/>
            <a:chExt cx="4236804" cy="1514064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7AC9D717-EFAE-3B4F-BCA3-CD645BEB46D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8" name="Rectangle 40">
              <a:extLst>
                <a:ext uri="{FF2B5EF4-FFF2-40B4-BE49-F238E27FC236}">
                  <a16:creationId xmlns:a16="http://schemas.microsoft.com/office/drawing/2014/main" id="{8F1F81FB-D5A5-854A-AD67-FEA840AA316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89" name="Freeform 159">
            <a:extLst>
              <a:ext uri="{FF2B5EF4-FFF2-40B4-BE49-F238E27FC236}">
                <a16:creationId xmlns:a16="http://schemas.microsoft.com/office/drawing/2014/main" id="{F2FDD38E-6E90-E542-97EF-605889DFD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4425" y="5297846"/>
            <a:ext cx="2842599" cy="2831297"/>
          </a:xfrm>
          <a:custGeom>
            <a:avLst/>
            <a:gdLst>
              <a:gd name="T0" fmla="*/ 2053 w 2218"/>
              <a:gd name="T1" fmla="*/ 897 h 2209"/>
              <a:gd name="T2" fmla="*/ 2053 w 2218"/>
              <a:gd name="T3" fmla="*/ 897 h 2209"/>
              <a:gd name="T4" fmla="*/ 1924 w 2218"/>
              <a:gd name="T5" fmla="*/ 586 h 2209"/>
              <a:gd name="T6" fmla="*/ 2036 w 2218"/>
              <a:gd name="T7" fmla="*/ 474 h 2209"/>
              <a:gd name="T8" fmla="*/ 1742 w 2218"/>
              <a:gd name="T9" fmla="*/ 172 h 2209"/>
              <a:gd name="T10" fmla="*/ 1630 w 2218"/>
              <a:gd name="T11" fmla="*/ 284 h 2209"/>
              <a:gd name="T12" fmla="*/ 1320 w 2218"/>
              <a:gd name="T13" fmla="*/ 155 h 2209"/>
              <a:gd name="T14" fmla="*/ 1320 w 2218"/>
              <a:gd name="T15" fmla="*/ 0 h 2209"/>
              <a:gd name="T16" fmla="*/ 897 w 2218"/>
              <a:gd name="T17" fmla="*/ 0 h 2209"/>
              <a:gd name="T18" fmla="*/ 897 w 2218"/>
              <a:gd name="T19" fmla="*/ 155 h 2209"/>
              <a:gd name="T20" fmla="*/ 587 w 2218"/>
              <a:gd name="T21" fmla="*/ 284 h 2209"/>
              <a:gd name="T22" fmla="*/ 475 w 2218"/>
              <a:gd name="T23" fmla="*/ 172 h 2209"/>
              <a:gd name="T24" fmla="*/ 181 w 2218"/>
              <a:gd name="T25" fmla="*/ 474 h 2209"/>
              <a:gd name="T26" fmla="*/ 293 w 2218"/>
              <a:gd name="T27" fmla="*/ 586 h 2209"/>
              <a:gd name="T28" fmla="*/ 164 w 2218"/>
              <a:gd name="T29" fmla="*/ 897 h 2209"/>
              <a:gd name="T30" fmla="*/ 0 w 2218"/>
              <a:gd name="T31" fmla="*/ 897 h 2209"/>
              <a:gd name="T32" fmla="*/ 0 w 2218"/>
              <a:gd name="T33" fmla="*/ 1311 h 2209"/>
              <a:gd name="T34" fmla="*/ 164 w 2218"/>
              <a:gd name="T35" fmla="*/ 1311 h 2209"/>
              <a:gd name="T36" fmla="*/ 293 w 2218"/>
              <a:gd name="T37" fmla="*/ 1621 h 2209"/>
              <a:gd name="T38" fmla="*/ 181 w 2218"/>
              <a:gd name="T39" fmla="*/ 1742 h 2209"/>
              <a:gd name="T40" fmla="*/ 475 w 2218"/>
              <a:gd name="T41" fmla="*/ 2035 h 2209"/>
              <a:gd name="T42" fmla="*/ 587 w 2218"/>
              <a:gd name="T43" fmla="*/ 1923 h 2209"/>
              <a:gd name="T44" fmla="*/ 897 w 2218"/>
              <a:gd name="T45" fmla="*/ 2053 h 2209"/>
              <a:gd name="T46" fmla="*/ 897 w 2218"/>
              <a:gd name="T47" fmla="*/ 2208 h 2209"/>
              <a:gd name="T48" fmla="*/ 1320 w 2218"/>
              <a:gd name="T49" fmla="*/ 2208 h 2209"/>
              <a:gd name="T50" fmla="*/ 1320 w 2218"/>
              <a:gd name="T51" fmla="*/ 2053 h 2209"/>
              <a:gd name="T52" fmla="*/ 1630 w 2218"/>
              <a:gd name="T53" fmla="*/ 1923 h 2209"/>
              <a:gd name="T54" fmla="*/ 1742 w 2218"/>
              <a:gd name="T55" fmla="*/ 2035 h 2209"/>
              <a:gd name="T56" fmla="*/ 2036 w 2218"/>
              <a:gd name="T57" fmla="*/ 1742 h 2209"/>
              <a:gd name="T58" fmla="*/ 1924 w 2218"/>
              <a:gd name="T59" fmla="*/ 1621 h 2209"/>
              <a:gd name="T60" fmla="*/ 2053 w 2218"/>
              <a:gd name="T61" fmla="*/ 1311 h 2209"/>
              <a:gd name="T62" fmla="*/ 2217 w 2218"/>
              <a:gd name="T63" fmla="*/ 1311 h 2209"/>
              <a:gd name="T64" fmla="*/ 2217 w 2218"/>
              <a:gd name="T65" fmla="*/ 897 h 2209"/>
              <a:gd name="T66" fmla="*/ 2053 w 2218"/>
              <a:gd name="T67" fmla="*/ 897 h 2209"/>
              <a:gd name="T68" fmla="*/ 1113 w 2218"/>
              <a:gd name="T69" fmla="*/ 1768 h 2209"/>
              <a:gd name="T70" fmla="*/ 1113 w 2218"/>
              <a:gd name="T71" fmla="*/ 1768 h 2209"/>
              <a:gd name="T72" fmla="*/ 449 w 2218"/>
              <a:gd name="T73" fmla="*/ 1104 h 2209"/>
              <a:gd name="T74" fmla="*/ 1113 w 2218"/>
              <a:gd name="T75" fmla="*/ 440 h 2209"/>
              <a:gd name="T76" fmla="*/ 1768 w 2218"/>
              <a:gd name="T77" fmla="*/ 1104 h 2209"/>
              <a:gd name="T78" fmla="*/ 1113 w 2218"/>
              <a:gd name="T79" fmla="*/ 1768 h 2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18" h="2209">
                <a:moveTo>
                  <a:pt x="2053" y="897"/>
                </a:moveTo>
                <a:lnTo>
                  <a:pt x="2053" y="897"/>
                </a:lnTo>
                <a:cubicBezTo>
                  <a:pt x="2027" y="785"/>
                  <a:pt x="1984" y="681"/>
                  <a:pt x="1924" y="586"/>
                </a:cubicBezTo>
                <a:cubicBezTo>
                  <a:pt x="2036" y="474"/>
                  <a:pt x="2036" y="474"/>
                  <a:pt x="2036" y="474"/>
                </a:cubicBezTo>
                <a:cubicBezTo>
                  <a:pt x="1742" y="172"/>
                  <a:pt x="1742" y="172"/>
                  <a:pt x="1742" y="172"/>
                </a:cubicBezTo>
                <a:cubicBezTo>
                  <a:pt x="1630" y="284"/>
                  <a:pt x="1630" y="284"/>
                  <a:pt x="1630" y="284"/>
                </a:cubicBezTo>
                <a:cubicBezTo>
                  <a:pt x="1535" y="224"/>
                  <a:pt x="1432" y="181"/>
                  <a:pt x="1320" y="155"/>
                </a:cubicBezTo>
                <a:cubicBezTo>
                  <a:pt x="1320" y="0"/>
                  <a:pt x="1320" y="0"/>
                  <a:pt x="1320" y="0"/>
                </a:cubicBezTo>
                <a:cubicBezTo>
                  <a:pt x="897" y="0"/>
                  <a:pt x="897" y="0"/>
                  <a:pt x="897" y="0"/>
                </a:cubicBezTo>
                <a:cubicBezTo>
                  <a:pt x="897" y="155"/>
                  <a:pt x="897" y="155"/>
                  <a:pt x="897" y="155"/>
                </a:cubicBezTo>
                <a:cubicBezTo>
                  <a:pt x="785" y="181"/>
                  <a:pt x="682" y="224"/>
                  <a:pt x="587" y="284"/>
                </a:cubicBezTo>
                <a:cubicBezTo>
                  <a:pt x="475" y="172"/>
                  <a:pt x="475" y="172"/>
                  <a:pt x="475" y="172"/>
                </a:cubicBezTo>
                <a:cubicBezTo>
                  <a:pt x="181" y="474"/>
                  <a:pt x="181" y="474"/>
                  <a:pt x="181" y="474"/>
                </a:cubicBezTo>
                <a:cubicBezTo>
                  <a:pt x="293" y="586"/>
                  <a:pt x="293" y="586"/>
                  <a:pt x="293" y="586"/>
                </a:cubicBezTo>
                <a:cubicBezTo>
                  <a:pt x="233" y="681"/>
                  <a:pt x="190" y="785"/>
                  <a:pt x="164" y="897"/>
                </a:cubicBezTo>
                <a:cubicBezTo>
                  <a:pt x="0" y="897"/>
                  <a:pt x="0" y="897"/>
                  <a:pt x="0" y="897"/>
                </a:cubicBezTo>
                <a:cubicBezTo>
                  <a:pt x="0" y="1311"/>
                  <a:pt x="0" y="1311"/>
                  <a:pt x="0" y="1311"/>
                </a:cubicBezTo>
                <a:cubicBezTo>
                  <a:pt x="164" y="1311"/>
                  <a:pt x="164" y="1311"/>
                  <a:pt x="164" y="1311"/>
                </a:cubicBezTo>
                <a:cubicBezTo>
                  <a:pt x="190" y="1423"/>
                  <a:pt x="233" y="1535"/>
                  <a:pt x="293" y="1621"/>
                </a:cubicBezTo>
                <a:cubicBezTo>
                  <a:pt x="181" y="1742"/>
                  <a:pt x="181" y="1742"/>
                  <a:pt x="181" y="1742"/>
                </a:cubicBezTo>
                <a:cubicBezTo>
                  <a:pt x="475" y="2035"/>
                  <a:pt x="475" y="2035"/>
                  <a:pt x="475" y="2035"/>
                </a:cubicBezTo>
                <a:cubicBezTo>
                  <a:pt x="587" y="1923"/>
                  <a:pt x="587" y="1923"/>
                  <a:pt x="587" y="1923"/>
                </a:cubicBezTo>
                <a:cubicBezTo>
                  <a:pt x="682" y="1984"/>
                  <a:pt x="785" y="2027"/>
                  <a:pt x="897" y="2053"/>
                </a:cubicBezTo>
                <a:cubicBezTo>
                  <a:pt x="897" y="2208"/>
                  <a:pt x="897" y="2208"/>
                  <a:pt x="897" y="2208"/>
                </a:cubicBezTo>
                <a:cubicBezTo>
                  <a:pt x="1320" y="2208"/>
                  <a:pt x="1320" y="2208"/>
                  <a:pt x="1320" y="2208"/>
                </a:cubicBezTo>
                <a:cubicBezTo>
                  <a:pt x="1320" y="2053"/>
                  <a:pt x="1320" y="2053"/>
                  <a:pt x="1320" y="2053"/>
                </a:cubicBezTo>
                <a:cubicBezTo>
                  <a:pt x="1432" y="2027"/>
                  <a:pt x="1535" y="1984"/>
                  <a:pt x="1630" y="1923"/>
                </a:cubicBezTo>
                <a:cubicBezTo>
                  <a:pt x="1742" y="2035"/>
                  <a:pt x="1742" y="2035"/>
                  <a:pt x="1742" y="2035"/>
                </a:cubicBezTo>
                <a:cubicBezTo>
                  <a:pt x="2036" y="1742"/>
                  <a:pt x="2036" y="1742"/>
                  <a:pt x="2036" y="1742"/>
                </a:cubicBezTo>
                <a:cubicBezTo>
                  <a:pt x="1924" y="1621"/>
                  <a:pt x="1924" y="1621"/>
                  <a:pt x="1924" y="1621"/>
                </a:cubicBezTo>
                <a:cubicBezTo>
                  <a:pt x="1984" y="1535"/>
                  <a:pt x="2027" y="1423"/>
                  <a:pt x="2053" y="1311"/>
                </a:cubicBezTo>
                <a:cubicBezTo>
                  <a:pt x="2217" y="1311"/>
                  <a:pt x="2217" y="1311"/>
                  <a:pt x="2217" y="1311"/>
                </a:cubicBezTo>
                <a:cubicBezTo>
                  <a:pt x="2217" y="897"/>
                  <a:pt x="2217" y="897"/>
                  <a:pt x="2217" y="897"/>
                </a:cubicBezTo>
                <a:lnTo>
                  <a:pt x="2053" y="897"/>
                </a:lnTo>
                <a:close/>
                <a:moveTo>
                  <a:pt x="1113" y="1768"/>
                </a:moveTo>
                <a:lnTo>
                  <a:pt x="1113" y="1768"/>
                </a:lnTo>
                <a:cubicBezTo>
                  <a:pt x="742" y="1768"/>
                  <a:pt x="449" y="1466"/>
                  <a:pt x="449" y="1104"/>
                </a:cubicBezTo>
                <a:cubicBezTo>
                  <a:pt x="449" y="742"/>
                  <a:pt x="742" y="440"/>
                  <a:pt x="1113" y="440"/>
                </a:cubicBezTo>
                <a:cubicBezTo>
                  <a:pt x="1475" y="440"/>
                  <a:pt x="1768" y="742"/>
                  <a:pt x="1768" y="1104"/>
                </a:cubicBezTo>
                <a:cubicBezTo>
                  <a:pt x="1768" y="1466"/>
                  <a:pt x="1475" y="1768"/>
                  <a:pt x="1113" y="1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60">
            <a:extLst>
              <a:ext uri="{FF2B5EF4-FFF2-40B4-BE49-F238E27FC236}">
                <a16:creationId xmlns:a16="http://schemas.microsoft.com/office/drawing/2014/main" id="{3B53430F-2C9F-A541-9B23-95D9D642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297" y="4235403"/>
            <a:ext cx="2413100" cy="2413101"/>
          </a:xfrm>
          <a:custGeom>
            <a:avLst/>
            <a:gdLst>
              <a:gd name="T0" fmla="*/ 1743 w 1882"/>
              <a:gd name="T1" fmla="*/ 759 h 1881"/>
              <a:gd name="T2" fmla="*/ 1743 w 1882"/>
              <a:gd name="T3" fmla="*/ 759 h 1881"/>
              <a:gd name="T4" fmla="*/ 1631 w 1882"/>
              <a:gd name="T5" fmla="*/ 500 h 1881"/>
              <a:gd name="T6" fmla="*/ 1726 w 1882"/>
              <a:gd name="T7" fmla="*/ 405 h 1881"/>
              <a:gd name="T8" fmla="*/ 1476 w 1882"/>
              <a:gd name="T9" fmla="*/ 155 h 1881"/>
              <a:gd name="T10" fmla="*/ 1381 w 1882"/>
              <a:gd name="T11" fmla="*/ 250 h 1881"/>
              <a:gd name="T12" fmla="*/ 1122 w 1882"/>
              <a:gd name="T13" fmla="*/ 138 h 1881"/>
              <a:gd name="T14" fmla="*/ 1122 w 1882"/>
              <a:gd name="T15" fmla="*/ 0 h 1881"/>
              <a:gd name="T16" fmla="*/ 768 w 1882"/>
              <a:gd name="T17" fmla="*/ 0 h 1881"/>
              <a:gd name="T18" fmla="*/ 768 w 1882"/>
              <a:gd name="T19" fmla="*/ 138 h 1881"/>
              <a:gd name="T20" fmla="*/ 501 w 1882"/>
              <a:gd name="T21" fmla="*/ 250 h 1881"/>
              <a:gd name="T22" fmla="*/ 406 w 1882"/>
              <a:gd name="T23" fmla="*/ 155 h 1881"/>
              <a:gd name="T24" fmla="*/ 156 w 1882"/>
              <a:gd name="T25" fmla="*/ 405 h 1881"/>
              <a:gd name="T26" fmla="*/ 251 w 1882"/>
              <a:gd name="T27" fmla="*/ 500 h 1881"/>
              <a:gd name="T28" fmla="*/ 139 w 1882"/>
              <a:gd name="T29" fmla="*/ 759 h 1881"/>
              <a:gd name="T30" fmla="*/ 0 w 1882"/>
              <a:gd name="T31" fmla="*/ 759 h 1881"/>
              <a:gd name="T32" fmla="*/ 0 w 1882"/>
              <a:gd name="T33" fmla="*/ 1112 h 1881"/>
              <a:gd name="T34" fmla="*/ 139 w 1882"/>
              <a:gd name="T35" fmla="*/ 1112 h 1881"/>
              <a:gd name="T36" fmla="*/ 251 w 1882"/>
              <a:gd name="T37" fmla="*/ 1380 h 1881"/>
              <a:gd name="T38" fmla="*/ 156 w 1882"/>
              <a:gd name="T39" fmla="*/ 1475 h 1881"/>
              <a:gd name="T40" fmla="*/ 406 w 1882"/>
              <a:gd name="T41" fmla="*/ 1725 h 1881"/>
              <a:gd name="T42" fmla="*/ 501 w 1882"/>
              <a:gd name="T43" fmla="*/ 1630 h 1881"/>
              <a:gd name="T44" fmla="*/ 768 w 1882"/>
              <a:gd name="T45" fmla="*/ 1742 h 1881"/>
              <a:gd name="T46" fmla="*/ 768 w 1882"/>
              <a:gd name="T47" fmla="*/ 1880 h 1881"/>
              <a:gd name="T48" fmla="*/ 1122 w 1882"/>
              <a:gd name="T49" fmla="*/ 1880 h 1881"/>
              <a:gd name="T50" fmla="*/ 1122 w 1882"/>
              <a:gd name="T51" fmla="*/ 1742 h 1881"/>
              <a:gd name="T52" fmla="*/ 1381 w 1882"/>
              <a:gd name="T53" fmla="*/ 1630 h 1881"/>
              <a:gd name="T54" fmla="*/ 1476 w 1882"/>
              <a:gd name="T55" fmla="*/ 1725 h 1881"/>
              <a:gd name="T56" fmla="*/ 1726 w 1882"/>
              <a:gd name="T57" fmla="*/ 1475 h 1881"/>
              <a:gd name="T58" fmla="*/ 1631 w 1882"/>
              <a:gd name="T59" fmla="*/ 1380 h 1881"/>
              <a:gd name="T60" fmla="*/ 1743 w 1882"/>
              <a:gd name="T61" fmla="*/ 1112 h 1881"/>
              <a:gd name="T62" fmla="*/ 1881 w 1882"/>
              <a:gd name="T63" fmla="*/ 1112 h 1881"/>
              <a:gd name="T64" fmla="*/ 1881 w 1882"/>
              <a:gd name="T65" fmla="*/ 759 h 1881"/>
              <a:gd name="T66" fmla="*/ 1743 w 1882"/>
              <a:gd name="T67" fmla="*/ 759 h 1881"/>
              <a:gd name="T68" fmla="*/ 941 w 1882"/>
              <a:gd name="T69" fmla="*/ 1501 h 1881"/>
              <a:gd name="T70" fmla="*/ 941 w 1882"/>
              <a:gd name="T71" fmla="*/ 1501 h 1881"/>
              <a:gd name="T72" fmla="*/ 380 w 1882"/>
              <a:gd name="T73" fmla="*/ 940 h 1881"/>
              <a:gd name="T74" fmla="*/ 941 w 1882"/>
              <a:gd name="T75" fmla="*/ 379 h 1881"/>
              <a:gd name="T76" fmla="*/ 1502 w 1882"/>
              <a:gd name="T77" fmla="*/ 940 h 1881"/>
              <a:gd name="T78" fmla="*/ 941 w 1882"/>
              <a:gd name="T79" fmla="*/ 1501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82" h="1881">
                <a:moveTo>
                  <a:pt x="1743" y="759"/>
                </a:moveTo>
                <a:lnTo>
                  <a:pt x="1743" y="759"/>
                </a:lnTo>
                <a:cubicBezTo>
                  <a:pt x="1717" y="664"/>
                  <a:pt x="1683" y="578"/>
                  <a:pt x="1631" y="500"/>
                </a:cubicBezTo>
                <a:cubicBezTo>
                  <a:pt x="1726" y="405"/>
                  <a:pt x="1726" y="405"/>
                  <a:pt x="1726" y="405"/>
                </a:cubicBezTo>
                <a:cubicBezTo>
                  <a:pt x="1476" y="155"/>
                  <a:pt x="1476" y="155"/>
                  <a:pt x="1476" y="155"/>
                </a:cubicBezTo>
                <a:cubicBezTo>
                  <a:pt x="1381" y="250"/>
                  <a:pt x="1381" y="250"/>
                  <a:pt x="1381" y="250"/>
                </a:cubicBezTo>
                <a:cubicBezTo>
                  <a:pt x="1303" y="198"/>
                  <a:pt x="1217" y="164"/>
                  <a:pt x="1122" y="138"/>
                </a:cubicBezTo>
                <a:cubicBezTo>
                  <a:pt x="1122" y="0"/>
                  <a:pt x="1122" y="0"/>
                  <a:pt x="1122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768" y="138"/>
                  <a:pt x="768" y="138"/>
                  <a:pt x="768" y="138"/>
                </a:cubicBezTo>
                <a:cubicBezTo>
                  <a:pt x="665" y="164"/>
                  <a:pt x="578" y="198"/>
                  <a:pt x="501" y="250"/>
                </a:cubicBezTo>
                <a:cubicBezTo>
                  <a:pt x="406" y="155"/>
                  <a:pt x="406" y="155"/>
                  <a:pt x="406" y="155"/>
                </a:cubicBezTo>
                <a:cubicBezTo>
                  <a:pt x="156" y="405"/>
                  <a:pt x="156" y="405"/>
                  <a:pt x="156" y="405"/>
                </a:cubicBezTo>
                <a:cubicBezTo>
                  <a:pt x="251" y="500"/>
                  <a:pt x="251" y="500"/>
                  <a:pt x="251" y="500"/>
                </a:cubicBezTo>
                <a:cubicBezTo>
                  <a:pt x="199" y="578"/>
                  <a:pt x="164" y="664"/>
                  <a:pt x="139" y="759"/>
                </a:cubicBezTo>
                <a:cubicBezTo>
                  <a:pt x="0" y="759"/>
                  <a:pt x="0" y="759"/>
                  <a:pt x="0" y="759"/>
                </a:cubicBezTo>
                <a:cubicBezTo>
                  <a:pt x="0" y="1112"/>
                  <a:pt x="0" y="1112"/>
                  <a:pt x="0" y="1112"/>
                </a:cubicBezTo>
                <a:cubicBezTo>
                  <a:pt x="139" y="1112"/>
                  <a:pt x="139" y="1112"/>
                  <a:pt x="139" y="1112"/>
                </a:cubicBezTo>
                <a:cubicBezTo>
                  <a:pt x="164" y="1216"/>
                  <a:pt x="199" y="1302"/>
                  <a:pt x="251" y="1380"/>
                </a:cubicBezTo>
                <a:cubicBezTo>
                  <a:pt x="156" y="1475"/>
                  <a:pt x="156" y="1475"/>
                  <a:pt x="156" y="1475"/>
                </a:cubicBezTo>
                <a:cubicBezTo>
                  <a:pt x="406" y="1725"/>
                  <a:pt x="406" y="1725"/>
                  <a:pt x="406" y="1725"/>
                </a:cubicBezTo>
                <a:cubicBezTo>
                  <a:pt x="501" y="1630"/>
                  <a:pt x="501" y="1630"/>
                  <a:pt x="501" y="1630"/>
                </a:cubicBezTo>
                <a:cubicBezTo>
                  <a:pt x="578" y="1682"/>
                  <a:pt x="665" y="1716"/>
                  <a:pt x="768" y="1742"/>
                </a:cubicBezTo>
                <a:cubicBezTo>
                  <a:pt x="768" y="1880"/>
                  <a:pt x="768" y="1880"/>
                  <a:pt x="768" y="1880"/>
                </a:cubicBezTo>
                <a:cubicBezTo>
                  <a:pt x="1122" y="1880"/>
                  <a:pt x="1122" y="1880"/>
                  <a:pt x="1122" y="1880"/>
                </a:cubicBezTo>
                <a:cubicBezTo>
                  <a:pt x="1122" y="1742"/>
                  <a:pt x="1122" y="1742"/>
                  <a:pt x="1122" y="1742"/>
                </a:cubicBezTo>
                <a:cubicBezTo>
                  <a:pt x="1217" y="1716"/>
                  <a:pt x="1303" y="1682"/>
                  <a:pt x="1381" y="1630"/>
                </a:cubicBezTo>
                <a:cubicBezTo>
                  <a:pt x="1476" y="1725"/>
                  <a:pt x="1476" y="1725"/>
                  <a:pt x="1476" y="1725"/>
                </a:cubicBezTo>
                <a:cubicBezTo>
                  <a:pt x="1726" y="1475"/>
                  <a:pt x="1726" y="1475"/>
                  <a:pt x="1726" y="1475"/>
                </a:cubicBezTo>
                <a:cubicBezTo>
                  <a:pt x="1631" y="1380"/>
                  <a:pt x="1631" y="1380"/>
                  <a:pt x="1631" y="1380"/>
                </a:cubicBezTo>
                <a:cubicBezTo>
                  <a:pt x="1683" y="1302"/>
                  <a:pt x="1717" y="1216"/>
                  <a:pt x="1743" y="1112"/>
                </a:cubicBezTo>
                <a:cubicBezTo>
                  <a:pt x="1881" y="1112"/>
                  <a:pt x="1881" y="1112"/>
                  <a:pt x="1881" y="1112"/>
                </a:cubicBezTo>
                <a:cubicBezTo>
                  <a:pt x="1881" y="759"/>
                  <a:pt x="1881" y="759"/>
                  <a:pt x="1881" y="759"/>
                </a:cubicBezTo>
                <a:lnTo>
                  <a:pt x="1743" y="759"/>
                </a:lnTo>
                <a:close/>
                <a:moveTo>
                  <a:pt x="941" y="1501"/>
                </a:moveTo>
                <a:lnTo>
                  <a:pt x="941" y="1501"/>
                </a:lnTo>
                <a:cubicBezTo>
                  <a:pt x="630" y="1501"/>
                  <a:pt x="380" y="1251"/>
                  <a:pt x="380" y="940"/>
                </a:cubicBezTo>
                <a:cubicBezTo>
                  <a:pt x="380" y="629"/>
                  <a:pt x="630" y="379"/>
                  <a:pt x="941" y="379"/>
                </a:cubicBezTo>
                <a:cubicBezTo>
                  <a:pt x="1251" y="379"/>
                  <a:pt x="1502" y="629"/>
                  <a:pt x="1502" y="940"/>
                </a:cubicBezTo>
                <a:cubicBezTo>
                  <a:pt x="1502" y="1251"/>
                  <a:pt x="1251" y="1501"/>
                  <a:pt x="941" y="15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61">
            <a:extLst>
              <a:ext uri="{FF2B5EF4-FFF2-40B4-BE49-F238E27FC236}">
                <a16:creationId xmlns:a16="http://schemas.microsoft.com/office/drawing/2014/main" id="{E6650DE7-73F2-564C-9D92-91CEE8B8E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4562" y="5540850"/>
            <a:ext cx="3560315" cy="3549013"/>
          </a:xfrm>
          <a:custGeom>
            <a:avLst/>
            <a:gdLst>
              <a:gd name="T0" fmla="*/ 2778 w 2779"/>
              <a:gd name="T1" fmla="*/ 1388 h 2769"/>
              <a:gd name="T2" fmla="*/ 2778 w 2779"/>
              <a:gd name="T3" fmla="*/ 1388 h 2769"/>
              <a:gd name="T4" fmla="*/ 1389 w 2779"/>
              <a:gd name="T5" fmla="*/ 2768 h 2769"/>
              <a:gd name="T6" fmla="*/ 0 w 2779"/>
              <a:gd name="T7" fmla="*/ 1388 h 2769"/>
              <a:gd name="T8" fmla="*/ 1389 w 2779"/>
              <a:gd name="T9" fmla="*/ 0 h 2769"/>
              <a:gd name="T10" fmla="*/ 2778 w 2779"/>
              <a:gd name="T11" fmla="*/ 1388 h 2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9" h="2769">
                <a:moveTo>
                  <a:pt x="2778" y="1388"/>
                </a:moveTo>
                <a:lnTo>
                  <a:pt x="2778" y="1388"/>
                </a:lnTo>
                <a:cubicBezTo>
                  <a:pt x="2778" y="2147"/>
                  <a:pt x="2157" y="2768"/>
                  <a:pt x="1389" y="2768"/>
                </a:cubicBezTo>
                <a:cubicBezTo>
                  <a:pt x="621" y="2768"/>
                  <a:pt x="0" y="2147"/>
                  <a:pt x="0" y="1388"/>
                </a:cubicBezTo>
                <a:cubicBezTo>
                  <a:pt x="0" y="621"/>
                  <a:pt x="621" y="0"/>
                  <a:pt x="1389" y="0"/>
                </a:cubicBezTo>
                <a:cubicBezTo>
                  <a:pt x="2157" y="0"/>
                  <a:pt x="2778" y="621"/>
                  <a:pt x="2778" y="138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62">
            <a:extLst>
              <a:ext uri="{FF2B5EF4-FFF2-40B4-BE49-F238E27FC236}">
                <a16:creationId xmlns:a16="http://schemas.microsoft.com/office/drawing/2014/main" id="{5AF7F414-3D7C-3240-BA63-9E1D717FA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2798" y="5687784"/>
            <a:ext cx="3260795" cy="3260799"/>
          </a:xfrm>
          <a:custGeom>
            <a:avLst/>
            <a:gdLst>
              <a:gd name="T0" fmla="*/ 2545 w 2546"/>
              <a:gd name="T1" fmla="*/ 1276 h 2545"/>
              <a:gd name="T2" fmla="*/ 2545 w 2546"/>
              <a:gd name="T3" fmla="*/ 1276 h 2545"/>
              <a:gd name="T4" fmla="*/ 1277 w 2546"/>
              <a:gd name="T5" fmla="*/ 2544 h 2545"/>
              <a:gd name="T6" fmla="*/ 0 w 2546"/>
              <a:gd name="T7" fmla="*/ 1276 h 2545"/>
              <a:gd name="T8" fmla="*/ 1277 w 2546"/>
              <a:gd name="T9" fmla="*/ 0 h 2545"/>
              <a:gd name="T10" fmla="*/ 2545 w 2546"/>
              <a:gd name="T11" fmla="*/ 1276 h 2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6" h="2545">
                <a:moveTo>
                  <a:pt x="2545" y="1276"/>
                </a:moveTo>
                <a:lnTo>
                  <a:pt x="2545" y="1276"/>
                </a:lnTo>
                <a:cubicBezTo>
                  <a:pt x="2545" y="1975"/>
                  <a:pt x="1976" y="2544"/>
                  <a:pt x="1277" y="2544"/>
                </a:cubicBezTo>
                <a:cubicBezTo>
                  <a:pt x="569" y="2544"/>
                  <a:pt x="0" y="1975"/>
                  <a:pt x="0" y="1276"/>
                </a:cubicBezTo>
                <a:cubicBezTo>
                  <a:pt x="0" y="569"/>
                  <a:pt x="569" y="0"/>
                  <a:pt x="1277" y="0"/>
                </a:cubicBezTo>
                <a:cubicBezTo>
                  <a:pt x="1976" y="0"/>
                  <a:pt x="2545" y="569"/>
                  <a:pt x="2545" y="12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63">
            <a:extLst>
              <a:ext uri="{FF2B5EF4-FFF2-40B4-BE49-F238E27FC236}">
                <a16:creationId xmlns:a16="http://schemas.microsoft.com/office/drawing/2014/main" id="{325D450F-22C8-DE44-8DD9-28B9A1B7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6684" y="5851673"/>
            <a:ext cx="2933023" cy="2933020"/>
          </a:xfrm>
          <a:custGeom>
            <a:avLst/>
            <a:gdLst>
              <a:gd name="T0" fmla="*/ 1148 w 2288"/>
              <a:gd name="T1" fmla="*/ 0 h 2287"/>
              <a:gd name="T2" fmla="*/ 1148 w 2288"/>
              <a:gd name="T3" fmla="*/ 0 h 2287"/>
              <a:gd name="T4" fmla="*/ 0 w 2288"/>
              <a:gd name="T5" fmla="*/ 1147 h 2287"/>
              <a:gd name="T6" fmla="*/ 1148 w 2288"/>
              <a:gd name="T7" fmla="*/ 2286 h 2287"/>
              <a:gd name="T8" fmla="*/ 2287 w 2288"/>
              <a:gd name="T9" fmla="*/ 1147 h 2287"/>
              <a:gd name="T10" fmla="*/ 1148 w 2288"/>
              <a:gd name="T11" fmla="*/ 1147 h 2287"/>
              <a:gd name="T12" fmla="*/ 1148 w 2288"/>
              <a:gd name="T13" fmla="*/ 0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88" h="2287">
                <a:moveTo>
                  <a:pt x="1148" y="0"/>
                </a:moveTo>
                <a:lnTo>
                  <a:pt x="1148" y="0"/>
                </a:lnTo>
                <a:cubicBezTo>
                  <a:pt x="509" y="0"/>
                  <a:pt x="0" y="509"/>
                  <a:pt x="0" y="1147"/>
                </a:cubicBezTo>
                <a:cubicBezTo>
                  <a:pt x="0" y="1777"/>
                  <a:pt x="509" y="2286"/>
                  <a:pt x="1148" y="2286"/>
                </a:cubicBezTo>
                <a:cubicBezTo>
                  <a:pt x="1778" y="2286"/>
                  <a:pt x="2287" y="1777"/>
                  <a:pt x="2287" y="1147"/>
                </a:cubicBezTo>
                <a:cubicBezTo>
                  <a:pt x="1148" y="1147"/>
                  <a:pt x="1148" y="1147"/>
                  <a:pt x="1148" y="1147"/>
                </a:cubicBezTo>
                <a:lnTo>
                  <a:pt x="114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64">
            <a:extLst>
              <a:ext uri="{FF2B5EF4-FFF2-40B4-BE49-F238E27FC236}">
                <a16:creationId xmlns:a16="http://schemas.microsoft.com/office/drawing/2014/main" id="{55A1A1EB-245D-D643-A9BC-1A0FC8C3E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6020" y="5851673"/>
            <a:ext cx="1463687" cy="1469337"/>
          </a:xfrm>
          <a:custGeom>
            <a:avLst/>
            <a:gdLst>
              <a:gd name="T0" fmla="*/ 0 w 1140"/>
              <a:gd name="T1" fmla="*/ 0 h 1148"/>
              <a:gd name="T2" fmla="*/ 0 w 1140"/>
              <a:gd name="T3" fmla="*/ 0 h 1148"/>
              <a:gd name="T4" fmla="*/ 0 w 1140"/>
              <a:gd name="T5" fmla="*/ 1147 h 1148"/>
              <a:gd name="T6" fmla="*/ 1139 w 1140"/>
              <a:gd name="T7" fmla="*/ 1147 h 1148"/>
              <a:gd name="T8" fmla="*/ 0 w 1140"/>
              <a:gd name="T9" fmla="*/ 0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0" h="1148">
                <a:moveTo>
                  <a:pt x="0" y="0"/>
                </a:moveTo>
                <a:lnTo>
                  <a:pt x="0" y="0"/>
                </a:lnTo>
                <a:cubicBezTo>
                  <a:pt x="0" y="1147"/>
                  <a:pt x="0" y="1147"/>
                  <a:pt x="0" y="1147"/>
                </a:cubicBezTo>
                <a:cubicBezTo>
                  <a:pt x="1139" y="1147"/>
                  <a:pt x="1139" y="1147"/>
                  <a:pt x="1139" y="1147"/>
                </a:cubicBezTo>
                <a:cubicBezTo>
                  <a:pt x="1139" y="509"/>
                  <a:pt x="630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Line 165">
            <a:extLst>
              <a:ext uri="{FF2B5EF4-FFF2-40B4-BE49-F238E27FC236}">
                <a16:creationId xmlns:a16="http://schemas.microsoft.com/office/drawing/2014/main" id="{1CACEF67-B02D-0540-B916-40F37315D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6020" y="5959046"/>
            <a:ext cx="5653" cy="299520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Line 166">
            <a:extLst>
              <a:ext uri="{FF2B5EF4-FFF2-40B4-BE49-F238E27FC236}">
                <a16:creationId xmlns:a16="http://schemas.microsoft.com/office/drawing/2014/main" id="{FBCCC87D-C30C-364A-BFD9-7FB86BAC7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6020" y="8417361"/>
            <a:ext cx="5653" cy="288214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Line 167">
            <a:extLst>
              <a:ext uri="{FF2B5EF4-FFF2-40B4-BE49-F238E27FC236}">
                <a16:creationId xmlns:a16="http://schemas.microsoft.com/office/drawing/2014/main" id="{61DA0DA7-7487-2140-9B50-D766F9EB5F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94117" y="7321010"/>
            <a:ext cx="299517" cy="5650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Line 168">
            <a:extLst>
              <a:ext uri="{FF2B5EF4-FFF2-40B4-BE49-F238E27FC236}">
                <a16:creationId xmlns:a16="http://schemas.microsoft.com/office/drawing/2014/main" id="{1C0ECEAF-FBAC-664A-9774-7F225E2E50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52758" y="7321010"/>
            <a:ext cx="299517" cy="5650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Freeform 169">
            <a:extLst>
              <a:ext uri="{FF2B5EF4-FFF2-40B4-BE49-F238E27FC236}">
                <a16:creationId xmlns:a16="http://schemas.microsoft.com/office/drawing/2014/main" id="{C1A8EBDB-3349-8A4B-B65C-9F6E0B88D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6020" y="7321010"/>
            <a:ext cx="5653" cy="56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70">
            <a:extLst>
              <a:ext uri="{FF2B5EF4-FFF2-40B4-BE49-F238E27FC236}">
                <a16:creationId xmlns:a16="http://schemas.microsoft.com/office/drawing/2014/main" id="{36CB1993-6402-464A-8512-6297A8B8E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6020" y="7321010"/>
            <a:ext cx="5653" cy="56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71">
            <a:extLst>
              <a:ext uri="{FF2B5EF4-FFF2-40B4-BE49-F238E27FC236}">
                <a16:creationId xmlns:a16="http://schemas.microsoft.com/office/drawing/2014/main" id="{A39F2011-EB2D-4E48-8419-D47EA9A05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6020" y="6467662"/>
            <a:ext cx="1215030" cy="853347"/>
          </a:xfrm>
          <a:custGeom>
            <a:avLst/>
            <a:gdLst>
              <a:gd name="T0" fmla="*/ 0 w 950"/>
              <a:gd name="T1" fmla="*/ 0 h 665"/>
              <a:gd name="T2" fmla="*/ 0 w 950"/>
              <a:gd name="T3" fmla="*/ 664 h 665"/>
              <a:gd name="T4" fmla="*/ 949 w 950"/>
              <a:gd name="T5" fmla="*/ 664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0" h="665">
                <a:moveTo>
                  <a:pt x="0" y="0"/>
                </a:moveTo>
                <a:lnTo>
                  <a:pt x="0" y="664"/>
                </a:lnTo>
                <a:lnTo>
                  <a:pt x="949" y="664"/>
                </a:ln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Freeform 172">
            <a:extLst>
              <a:ext uri="{FF2B5EF4-FFF2-40B4-BE49-F238E27FC236}">
                <a16:creationId xmlns:a16="http://schemas.microsoft.com/office/drawing/2014/main" id="{B1254CEF-ADFA-A344-BF59-C783CC74D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1253" y="7224936"/>
            <a:ext cx="180841" cy="186494"/>
          </a:xfrm>
          <a:custGeom>
            <a:avLst/>
            <a:gdLst>
              <a:gd name="T0" fmla="*/ 138 w 139"/>
              <a:gd name="T1" fmla="*/ 77 h 147"/>
              <a:gd name="T2" fmla="*/ 138 w 139"/>
              <a:gd name="T3" fmla="*/ 77 h 147"/>
              <a:gd name="T4" fmla="*/ 69 w 139"/>
              <a:gd name="T5" fmla="*/ 146 h 147"/>
              <a:gd name="T6" fmla="*/ 0 w 139"/>
              <a:gd name="T7" fmla="*/ 77 h 147"/>
              <a:gd name="T8" fmla="*/ 69 w 139"/>
              <a:gd name="T9" fmla="*/ 0 h 147"/>
              <a:gd name="T10" fmla="*/ 138 w 139"/>
              <a:gd name="T11" fmla="*/ 7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147">
                <a:moveTo>
                  <a:pt x="138" y="77"/>
                </a:moveTo>
                <a:lnTo>
                  <a:pt x="138" y="77"/>
                </a:lnTo>
                <a:cubicBezTo>
                  <a:pt x="138" y="112"/>
                  <a:pt x="103" y="146"/>
                  <a:pt x="69" y="146"/>
                </a:cubicBezTo>
                <a:cubicBezTo>
                  <a:pt x="26" y="146"/>
                  <a:pt x="0" y="112"/>
                  <a:pt x="0" y="77"/>
                </a:cubicBezTo>
                <a:cubicBezTo>
                  <a:pt x="0" y="34"/>
                  <a:pt x="26" y="0"/>
                  <a:pt x="69" y="0"/>
                </a:cubicBezTo>
                <a:cubicBezTo>
                  <a:pt x="103" y="0"/>
                  <a:pt x="138" y="34"/>
                  <a:pt x="138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73">
            <a:extLst>
              <a:ext uri="{FF2B5EF4-FFF2-40B4-BE49-F238E27FC236}">
                <a16:creationId xmlns:a16="http://schemas.microsoft.com/office/drawing/2014/main" id="{37C9B963-C5F3-0B4A-BD4C-96CF6B0ED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3437" y="5354359"/>
            <a:ext cx="288214" cy="243004"/>
          </a:xfrm>
          <a:custGeom>
            <a:avLst/>
            <a:gdLst>
              <a:gd name="T0" fmla="*/ 224 w 225"/>
              <a:gd name="T1" fmla="*/ 0 h 191"/>
              <a:gd name="T2" fmla="*/ 0 w 225"/>
              <a:gd name="T3" fmla="*/ 0 h 191"/>
              <a:gd name="T4" fmla="*/ 0 w 225"/>
              <a:gd name="T5" fmla="*/ 190 h 191"/>
              <a:gd name="T6" fmla="*/ 224 w 225"/>
              <a:gd name="T7" fmla="*/ 190 h 191"/>
              <a:gd name="T8" fmla="*/ 224 w 225"/>
              <a:gd name="T9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191">
                <a:moveTo>
                  <a:pt x="224" y="0"/>
                </a:moveTo>
                <a:lnTo>
                  <a:pt x="0" y="0"/>
                </a:lnTo>
                <a:lnTo>
                  <a:pt x="0" y="190"/>
                </a:lnTo>
                <a:lnTo>
                  <a:pt x="224" y="190"/>
                </a:lnTo>
                <a:lnTo>
                  <a:pt x="22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74">
            <a:extLst>
              <a:ext uri="{FF2B5EF4-FFF2-40B4-BE49-F238E27FC236}">
                <a16:creationId xmlns:a16="http://schemas.microsoft.com/office/drawing/2014/main" id="{15B9C01F-E3C6-3F43-B389-A1B74C574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6943" y="5297846"/>
            <a:ext cx="700760" cy="56513"/>
          </a:xfrm>
          <a:custGeom>
            <a:avLst/>
            <a:gdLst>
              <a:gd name="T0" fmla="*/ 544 w 545"/>
              <a:gd name="T1" fmla="*/ 43 h 44"/>
              <a:gd name="T2" fmla="*/ 0 w 545"/>
              <a:gd name="T3" fmla="*/ 43 h 44"/>
              <a:gd name="T4" fmla="*/ 0 w 545"/>
              <a:gd name="T5" fmla="*/ 0 h 44"/>
              <a:gd name="T6" fmla="*/ 544 w 545"/>
              <a:gd name="T7" fmla="*/ 0 h 44"/>
              <a:gd name="T8" fmla="*/ 544 w 545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44">
                <a:moveTo>
                  <a:pt x="544" y="43"/>
                </a:moveTo>
                <a:lnTo>
                  <a:pt x="0" y="43"/>
                </a:lnTo>
                <a:lnTo>
                  <a:pt x="0" y="0"/>
                </a:lnTo>
                <a:lnTo>
                  <a:pt x="544" y="0"/>
                </a:lnTo>
                <a:lnTo>
                  <a:pt x="544" y="4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4236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o 123">
            <a:extLst>
              <a:ext uri="{FF2B5EF4-FFF2-40B4-BE49-F238E27FC236}">
                <a16:creationId xmlns:a16="http://schemas.microsoft.com/office/drawing/2014/main" id="{651F9F9C-43F2-D44E-85D4-C985F6399AC3}"/>
              </a:ext>
            </a:extLst>
          </p:cNvPr>
          <p:cNvGrpSpPr/>
          <p:nvPr/>
        </p:nvGrpSpPr>
        <p:grpSpPr>
          <a:xfrm>
            <a:off x="2668308" y="626013"/>
            <a:ext cx="19041035" cy="2561450"/>
            <a:chOff x="2668308" y="861425"/>
            <a:chExt cx="19041035" cy="2561450"/>
          </a:xfrm>
        </p:grpSpPr>
        <p:sp>
          <p:nvSpPr>
            <p:cNvPr id="125" name="CuadroTexto 124">
              <a:extLst>
                <a:ext uri="{FF2B5EF4-FFF2-40B4-BE49-F238E27FC236}">
                  <a16:creationId xmlns:a16="http://schemas.microsoft.com/office/drawing/2014/main" id="{0DEBA988-E798-3E4A-963C-B15CA361C748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C1933F73-1510-7547-8113-CD97CF92D66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5" name="Freeform 270">
            <a:extLst>
              <a:ext uri="{FF2B5EF4-FFF2-40B4-BE49-F238E27FC236}">
                <a16:creationId xmlns:a16="http://schemas.microsoft.com/office/drawing/2014/main" id="{31E9666D-4032-D448-82E5-2371C57E8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741" y="10084198"/>
            <a:ext cx="1180599" cy="1185940"/>
          </a:xfrm>
          <a:custGeom>
            <a:avLst/>
            <a:gdLst>
              <a:gd name="T0" fmla="*/ 857 w 973"/>
              <a:gd name="T1" fmla="*/ 979 h 980"/>
              <a:gd name="T2" fmla="*/ 857 w 973"/>
              <a:gd name="T3" fmla="*/ 979 h 980"/>
              <a:gd name="T4" fmla="*/ 107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07 w 973"/>
              <a:gd name="T11" fmla="*/ 0 h 980"/>
              <a:gd name="T12" fmla="*/ 857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57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57" y="979"/>
                </a:moveTo>
                <a:lnTo>
                  <a:pt x="857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9"/>
                  <a:pt x="857" y="9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71">
            <a:extLst>
              <a:ext uri="{FF2B5EF4-FFF2-40B4-BE49-F238E27FC236}">
                <a16:creationId xmlns:a16="http://schemas.microsoft.com/office/drawing/2014/main" id="{4B522615-9622-DF48-AF90-9B999BF77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488" y="10084198"/>
            <a:ext cx="1180596" cy="1185940"/>
          </a:xfrm>
          <a:custGeom>
            <a:avLst/>
            <a:gdLst>
              <a:gd name="T0" fmla="*/ 865 w 973"/>
              <a:gd name="T1" fmla="*/ 979 h 980"/>
              <a:gd name="T2" fmla="*/ 865 w 973"/>
              <a:gd name="T3" fmla="*/ 979 h 980"/>
              <a:gd name="T4" fmla="*/ 115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15 w 973"/>
              <a:gd name="T11" fmla="*/ 0 h 980"/>
              <a:gd name="T12" fmla="*/ 865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65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65" y="979"/>
                </a:moveTo>
                <a:lnTo>
                  <a:pt x="865" y="979"/>
                </a:lnTo>
                <a:cubicBezTo>
                  <a:pt x="115" y="979"/>
                  <a:pt x="115" y="979"/>
                  <a:pt x="115" y="979"/>
                </a:cubicBezTo>
                <a:cubicBezTo>
                  <a:pt x="54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6" y="979"/>
                  <a:pt x="865" y="9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72">
            <a:extLst>
              <a:ext uri="{FF2B5EF4-FFF2-40B4-BE49-F238E27FC236}">
                <a16:creationId xmlns:a16="http://schemas.microsoft.com/office/drawing/2014/main" id="{8304B2CE-8DBD-594A-A2AB-319D52A36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8916" y="10084198"/>
            <a:ext cx="1175256" cy="1185940"/>
          </a:xfrm>
          <a:custGeom>
            <a:avLst/>
            <a:gdLst>
              <a:gd name="T0" fmla="*/ 856 w 972"/>
              <a:gd name="T1" fmla="*/ 979 h 980"/>
              <a:gd name="T2" fmla="*/ 856 w 972"/>
              <a:gd name="T3" fmla="*/ 979 h 980"/>
              <a:gd name="T4" fmla="*/ 107 w 972"/>
              <a:gd name="T5" fmla="*/ 979 h 980"/>
              <a:gd name="T6" fmla="*/ 0 w 972"/>
              <a:gd name="T7" fmla="*/ 865 h 980"/>
              <a:gd name="T8" fmla="*/ 0 w 972"/>
              <a:gd name="T9" fmla="*/ 115 h 980"/>
              <a:gd name="T10" fmla="*/ 107 w 972"/>
              <a:gd name="T11" fmla="*/ 0 h 980"/>
              <a:gd name="T12" fmla="*/ 856 w 972"/>
              <a:gd name="T13" fmla="*/ 0 h 980"/>
              <a:gd name="T14" fmla="*/ 971 w 972"/>
              <a:gd name="T15" fmla="*/ 115 h 980"/>
              <a:gd name="T16" fmla="*/ 971 w 972"/>
              <a:gd name="T17" fmla="*/ 865 h 980"/>
              <a:gd name="T18" fmla="*/ 856 w 972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80">
                <a:moveTo>
                  <a:pt x="856" y="979"/>
                </a:moveTo>
                <a:lnTo>
                  <a:pt x="856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17" y="0"/>
                  <a:pt x="971" y="53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7" y="979"/>
                  <a:pt x="856" y="9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73">
            <a:extLst>
              <a:ext uri="{FF2B5EF4-FFF2-40B4-BE49-F238E27FC236}">
                <a16:creationId xmlns:a16="http://schemas.microsoft.com/office/drawing/2014/main" id="{94B16B0B-BFEA-E54E-8484-FDD281450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2663" y="10084198"/>
            <a:ext cx="1180596" cy="1185940"/>
          </a:xfrm>
          <a:custGeom>
            <a:avLst/>
            <a:gdLst>
              <a:gd name="T0" fmla="*/ 865 w 973"/>
              <a:gd name="T1" fmla="*/ 979 h 980"/>
              <a:gd name="T2" fmla="*/ 865 w 973"/>
              <a:gd name="T3" fmla="*/ 979 h 980"/>
              <a:gd name="T4" fmla="*/ 115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15 w 973"/>
              <a:gd name="T11" fmla="*/ 0 h 980"/>
              <a:gd name="T12" fmla="*/ 865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65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65" y="979"/>
                </a:moveTo>
                <a:lnTo>
                  <a:pt x="865" y="979"/>
                </a:lnTo>
                <a:cubicBezTo>
                  <a:pt x="115" y="979"/>
                  <a:pt x="115" y="979"/>
                  <a:pt x="115" y="979"/>
                </a:cubicBezTo>
                <a:cubicBezTo>
                  <a:pt x="54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7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7" y="979"/>
                  <a:pt x="865" y="9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74">
            <a:extLst>
              <a:ext uri="{FF2B5EF4-FFF2-40B4-BE49-F238E27FC236}">
                <a16:creationId xmlns:a16="http://schemas.microsoft.com/office/drawing/2014/main" id="{98301F95-9C6E-754D-BD3F-1CDF36EA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7090" y="10084198"/>
            <a:ext cx="1180599" cy="1185940"/>
          </a:xfrm>
          <a:custGeom>
            <a:avLst/>
            <a:gdLst>
              <a:gd name="T0" fmla="*/ 858 w 973"/>
              <a:gd name="T1" fmla="*/ 979 h 980"/>
              <a:gd name="T2" fmla="*/ 858 w 973"/>
              <a:gd name="T3" fmla="*/ 979 h 980"/>
              <a:gd name="T4" fmla="*/ 107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07 w 973"/>
              <a:gd name="T11" fmla="*/ 0 h 980"/>
              <a:gd name="T12" fmla="*/ 858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58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58" y="979"/>
                </a:moveTo>
                <a:lnTo>
                  <a:pt x="858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919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9" y="979"/>
                  <a:pt x="858" y="9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77">
            <a:extLst>
              <a:ext uri="{FF2B5EF4-FFF2-40B4-BE49-F238E27FC236}">
                <a16:creationId xmlns:a16="http://schemas.microsoft.com/office/drawing/2014/main" id="{FE9EFF3D-FC1D-B348-A71A-BC0C7FAE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1819" y="10415406"/>
            <a:ext cx="587628" cy="352577"/>
          </a:xfrm>
          <a:custGeom>
            <a:avLst/>
            <a:gdLst>
              <a:gd name="T0" fmla="*/ 391 w 483"/>
              <a:gd name="T1" fmla="*/ 291 h 292"/>
              <a:gd name="T2" fmla="*/ 391 w 483"/>
              <a:gd name="T3" fmla="*/ 291 h 292"/>
              <a:gd name="T4" fmla="*/ 184 w 483"/>
              <a:gd name="T5" fmla="*/ 291 h 292"/>
              <a:gd name="T6" fmla="*/ 138 w 483"/>
              <a:gd name="T7" fmla="*/ 253 h 292"/>
              <a:gd name="T8" fmla="*/ 77 w 483"/>
              <a:gd name="T9" fmla="*/ 39 h 292"/>
              <a:gd name="T10" fmla="*/ 23 w 483"/>
              <a:gd name="T11" fmla="*/ 39 h 292"/>
              <a:gd name="T12" fmla="*/ 0 w 483"/>
              <a:gd name="T13" fmla="*/ 23 h 292"/>
              <a:gd name="T14" fmla="*/ 23 w 483"/>
              <a:gd name="T15" fmla="*/ 0 h 292"/>
              <a:gd name="T16" fmla="*/ 92 w 483"/>
              <a:gd name="T17" fmla="*/ 0 h 292"/>
              <a:gd name="T18" fmla="*/ 115 w 483"/>
              <a:gd name="T19" fmla="*/ 16 h 292"/>
              <a:gd name="T20" fmla="*/ 184 w 483"/>
              <a:gd name="T21" fmla="*/ 245 h 292"/>
              <a:gd name="T22" fmla="*/ 184 w 483"/>
              <a:gd name="T23" fmla="*/ 245 h 292"/>
              <a:gd name="T24" fmla="*/ 391 w 483"/>
              <a:gd name="T25" fmla="*/ 245 h 292"/>
              <a:gd name="T26" fmla="*/ 391 w 483"/>
              <a:gd name="T27" fmla="*/ 245 h 292"/>
              <a:gd name="T28" fmla="*/ 429 w 483"/>
              <a:gd name="T29" fmla="*/ 107 h 292"/>
              <a:gd name="T30" fmla="*/ 253 w 483"/>
              <a:gd name="T31" fmla="*/ 107 h 292"/>
              <a:gd name="T32" fmla="*/ 230 w 483"/>
              <a:gd name="T33" fmla="*/ 84 h 292"/>
              <a:gd name="T34" fmla="*/ 253 w 483"/>
              <a:gd name="T35" fmla="*/ 61 h 292"/>
              <a:gd name="T36" fmla="*/ 459 w 483"/>
              <a:gd name="T37" fmla="*/ 61 h 292"/>
              <a:gd name="T38" fmla="*/ 475 w 483"/>
              <a:gd name="T39" fmla="*/ 77 h 292"/>
              <a:gd name="T40" fmla="*/ 482 w 483"/>
              <a:gd name="T41" fmla="*/ 92 h 292"/>
              <a:gd name="T42" fmla="*/ 437 w 483"/>
              <a:gd name="T43" fmla="*/ 253 h 292"/>
              <a:gd name="T44" fmla="*/ 391 w 483"/>
              <a:gd name="T4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3" h="292">
                <a:moveTo>
                  <a:pt x="391" y="291"/>
                </a:moveTo>
                <a:lnTo>
                  <a:pt x="391" y="291"/>
                </a:lnTo>
                <a:cubicBezTo>
                  <a:pt x="184" y="291"/>
                  <a:pt x="184" y="291"/>
                  <a:pt x="184" y="291"/>
                </a:cubicBezTo>
                <a:cubicBezTo>
                  <a:pt x="161" y="291"/>
                  <a:pt x="146" y="276"/>
                  <a:pt x="138" y="253"/>
                </a:cubicBezTo>
                <a:cubicBezTo>
                  <a:pt x="77" y="39"/>
                  <a:pt x="77" y="39"/>
                  <a:pt x="77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16" y="39"/>
                  <a:pt x="0" y="31"/>
                  <a:pt x="0" y="23"/>
                </a:cubicBezTo>
                <a:cubicBezTo>
                  <a:pt x="0" y="8"/>
                  <a:pt x="16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8" y="0"/>
                  <a:pt x="115" y="0"/>
                  <a:pt x="115" y="16"/>
                </a:cubicBezTo>
                <a:cubicBezTo>
                  <a:pt x="184" y="245"/>
                  <a:pt x="184" y="245"/>
                  <a:pt x="184" y="245"/>
                </a:cubicBezTo>
                <a:lnTo>
                  <a:pt x="184" y="245"/>
                </a:lnTo>
                <a:cubicBezTo>
                  <a:pt x="391" y="245"/>
                  <a:pt x="391" y="245"/>
                  <a:pt x="391" y="245"/>
                </a:cubicBezTo>
                <a:lnTo>
                  <a:pt x="391" y="245"/>
                </a:lnTo>
                <a:cubicBezTo>
                  <a:pt x="429" y="107"/>
                  <a:pt x="429" y="107"/>
                  <a:pt x="429" y="107"/>
                </a:cubicBezTo>
                <a:cubicBezTo>
                  <a:pt x="253" y="107"/>
                  <a:pt x="253" y="107"/>
                  <a:pt x="253" y="107"/>
                </a:cubicBezTo>
                <a:cubicBezTo>
                  <a:pt x="245" y="107"/>
                  <a:pt x="230" y="100"/>
                  <a:pt x="230" y="84"/>
                </a:cubicBezTo>
                <a:cubicBezTo>
                  <a:pt x="230" y="77"/>
                  <a:pt x="245" y="61"/>
                  <a:pt x="253" y="61"/>
                </a:cubicBezTo>
                <a:cubicBezTo>
                  <a:pt x="459" y="61"/>
                  <a:pt x="459" y="61"/>
                  <a:pt x="459" y="61"/>
                </a:cubicBezTo>
                <a:cubicBezTo>
                  <a:pt x="467" y="61"/>
                  <a:pt x="475" y="69"/>
                  <a:pt x="475" y="77"/>
                </a:cubicBezTo>
                <a:cubicBezTo>
                  <a:pt x="482" y="77"/>
                  <a:pt x="482" y="84"/>
                  <a:pt x="482" y="92"/>
                </a:cubicBezTo>
                <a:cubicBezTo>
                  <a:pt x="437" y="253"/>
                  <a:pt x="437" y="253"/>
                  <a:pt x="437" y="253"/>
                </a:cubicBezTo>
                <a:cubicBezTo>
                  <a:pt x="437" y="276"/>
                  <a:pt x="414" y="291"/>
                  <a:pt x="391" y="2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78">
            <a:extLst>
              <a:ext uri="{FF2B5EF4-FFF2-40B4-BE49-F238E27FC236}">
                <a16:creationId xmlns:a16="http://schemas.microsoft.com/office/drawing/2014/main" id="{986E0F60-4E1C-0A43-8F2B-F5A4E3253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0712" y="10826744"/>
            <a:ext cx="112182" cy="11218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79">
            <a:extLst>
              <a:ext uri="{FF2B5EF4-FFF2-40B4-BE49-F238E27FC236}">
                <a16:creationId xmlns:a16="http://schemas.microsoft.com/office/drawing/2014/main" id="{DF5D0D98-F6F0-C14E-8E47-4C802E39F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5209" y="10826744"/>
            <a:ext cx="112185" cy="112185"/>
          </a:xfrm>
          <a:custGeom>
            <a:avLst/>
            <a:gdLst>
              <a:gd name="T0" fmla="*/ 0 w 92"/>
              <a:gd name="T1" fmla="*/ 46 h 93"/>
              <a:gd name="T2" fmla="*/ 0 w 92"/>
              <a:gd name="T3" fmla="*/ 46 h 93"/>
              <a:gd name="T4" fmla="*/ 46 w 92"/>
              <a:gd name="T5" fmla="*/ 0 h 93"/>
              <a:gd name="T6" fmla="*/ 91 w 92"/>
              <a:gd name="T7" fmla="*/ 46 h 93"/>
              <a:gd name="T8" fmla="*/ 46 w 92"/>
              <a:gd name="T9" fmla="*/ 92 h 93"/>
              <a:gd name="T10" fmla="*/ 0 w 92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3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23" y="0"/>
                  <a:pt x="46" y="0"/>
                </a:cubicBezTo>
                <a:cubicBezTo>
                  <a:pt x="69" y="0"/>
                  <a:pt x="91" y="23"/>
                  <a:pt x="91" y="46"/>
                </a:cubicBezTo>
                <a:cubicBezTo>
                  <a:pt x="91" y="69"/>
                  <a:pt x="69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86">
            <a:extLst>
              <a:ext uri="{FF2B5EF4-FFF2-40B4-BE49-F238E27FC236}">
                <a16:creationId xmlns:a16="http://schemas.microsoft.com/office/drawing/2014/main" id="{BFCAD999-641F-B542-B2A5-D0167FD76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9640" y="10677166"/>
            <a:ext cx="160262" cy="160262"/>
          </a:xfrm>
          <a:custGeom>
            <a:avLst/>
            <a:gdLst>
              <a:gd name="T0" fmla="*/ 91 w 131"/>
              <a:gd name="T1" fmla="*/ 131 h 132"/>
              <a:gd name="T2" fmla="*/ 91 w 131"/>
              <a:gd name="T3" fmla="*/ 131 h 132"/>
              <a:gd name="T4" fmla="*/ 30 w 131"/>
              <a:gd name="T5" fmla="*/ 131 h 132"/>
              <a:gd name="T6" fmla="*/ 0 w 131"/>
              <a:gd name="T7" fmla="*/ 92 h 132"/>
              <a:gd name="T8" fmla="*/ 0 w 131"/>
              <a:gd name="T9" fmla="*/ 39 h 132"/>
              <a:gd name="T10" fmla="*/ 30 w 131"/>
              <a:gd name="T11" fmla="*/ 0 h 132"/>
              <a:gd name="T12" fmla="*/ 91 w 131"/>
              <a:gd name="T13" fmla="*/ 0 h 132"/>
              <a:gd name="T14" fmla="*/ 130 w 131"/>
              <a:gd name="T15" fmla="*/ 39 h 132"/>
              <a:gd name="T16" fmla="*/ 130 w 131"/>
              <a:gd name="T17" fmla="*/ 92 h 132"/>
              <a:gd name="T18" fmla="*/ 91 w 131"/>
              <a:gd name="T19" fmla="*/ 131 h 132"/>
              <a:gd name="T20" fmla="*/ 91 w 131"/>
              <a:gd name="T21" fmla="*/ 39 h 132"/>
              <a:gd name="T22" fmla="*/ 91 w 131"/>
              <a:gd name="T23" fmla="*/ 39 h 132"/>
              <a:gd name="T24" fmla="*/ 30 w 131"/>
              <a:gd name="T25" fmla="*/ 39 h 132"/>
              <a:gd name="T26" fmla="*/ 30 w 131"/>
              <a:gd name="T27" fmla="*/ 92 h 132"/>
              <a:gd name="T28" fmla="*/ 91 w 131"/>
              <a:gd name="T29" fmla="*/ 92 h 132"/>
              <a:gd name="T30" fmla="*/ 91 w 131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2">
                <a:moveTo>
                  <a:pt x="91" y="131"/>
                </a:moveTo>
                <a:lnTo>
                  <a:pt x="91" y="131"/>
                </a:lnTo>
                <a:cubicBezTo>
                  <a:pt x="30" y="131"/>
                  <a:pt x="30" y="131"/>
                  <a:pt x="30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0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14" y="0"/>
                  <a:pt x="130" y="16"/>
                  <a:pt x="130" y="39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0" y="115"/>
                  <a:pt x="114" y="131"/>
                  <a:pt x="91" y="131"/>
                </a:cubicBezTo>
                <a:lnTo>
                  <a:pt x="91" y="39"/>
                </a:lnTo>
                <a:lnTo>
                  <a:pt x="91" y="39"/>
                </a:lnTo>
                <a:cubicBezTo>
                  <a:pt x="30" y="39"/>
                  <a:pt x="30" y="39"/>
                  <a:pt x="30" y="39"/>
                </a:cubicBezTo>
                <a:cubicBezTo>
                  <a:pt x="30" y="92"/>
                  <a:pt x="30" y="92"/>
                  <a:pt x="30" y="92"/>
                </a:cubicBezTo>
                <a:cubicBezTo>
                  <a:pt x="91" y="92"/>
                  <a:pt x="91" y="92"/>
                  <a:pt x="91" y="92"/>
                </a:cubicBezTo>
                <a:lnTo>
                  <a:pt x="91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87">
            <a:extLst>
              <a:ext uri="{FF2B5EF4-FFF2-40B4-BE49-F238E27FC236}">
                <a16:creationId xmlns:a16="http://schemas.microsoft.com/office/drawing/2014/main" id="{BD356669-37E2-E048-9B29-ECA277CDC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9538" y="10484851"/>
            <a:ext cx="630364" cy="502155"/>
          </a:xfrm>
          <a:custGeom>
            <a:avLst/>
            <a:gdLst>
              <a:gd name="T0" fmla="*/ 436 w 522"/>
              <a:gd name="T1" fmla="*/ 413 h 414"/>
              <a:gd name="T2" fmla="*/ 436 w 522"/>
              <a:gd name="T3" fmla="*/ 413 h 414"/>
              <a:gd name="T4" fmla="*/ 85 w 522"/>
              <a:gd name="T5" fmla="*/ 413 h 414"/>
              <a:gd name="T6" fmla="*/ 0 w 522"/>
              <a:gd name="T7" fmla="*/ 329 h 414"/>
              <a:gd name="T8" fmla="*/ 0 w 522"/>
              <a:gd name="T9" fmla="*/ 0 h 414"/>
              <a:gd name="T10" fmla="*/ 46 w 522"/>
              <a:gd name="T11" fmla="*/ 0 h 414"/>
              <a:gd name="T12" fmla="*/ 46 w 522"/>
              <a:gd name="T13" fmla="*/ 329 h 414"/>
              <a:gd name="T14" fmla="*/ 85 w 522"/>
              <a:gd name="T15" fmla="*/ 367 h 414"/>
              <a:gd name="T16" fmla="*/ 436 w 522"/>
              <a:gd name="T17" fmla="*/ 367 h 414"/>
              <a:gd name="T18" fmla="*/ 475 w 522"/>
              <a:gd name="T19" fmla="*/ 329 h 414"/>
              <a:gd name="T20" fmla="*/ 475 w 522"/>
              <a:gd name="T21" fmla="*/ 122 h 414"/>
              <a:gd name="T22" fmla="*/ 436 w 522"/>
              <a:gd name="T23" fmla="*/ 76 h 414"/>
              <a:gd name="T24" fmla="*/ 85 w 522"/>
              <a:gd name="T25" fmla="*/ 76 h 414"/>
              <a:gd name="T26" fmla="*/ 85 w 522"/>
              <a:gd name="T27" fmla="*/ 30 h 414"/>
              <a:gd name="T28" fmla="*/ 436 w 522"/>
              <a:gd name="T29" fmla="*/ 30 h 414"/>
              <a:gd name="T30" fmla="*/ 521 w 522"/>
              <a:gd name="T31" fmla="*/ 122 h 414"/>
              <a:gd name="T32" fmla="*/ 521 w 522"/>
              <a:gd name="T33" fmla="*/ 329 h 414"/>
              <a:gd name="T34" fmla="*/ 436 w 522"/>
              <a:gd name="T3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2" h="414">
                <a:moveTo>
                  <a:pt x="436" y="413"/>
                </a:moveTo>
                <a:lnTo>
                  <a:pt x="436" y="413"/>
                </a:lnTo>
                <a:cubicBezTo>
                  <a:pt x="85" y="413"/>
                  <a:pt x="85" y="413"/>
                  <a:pt x="85" y="413"/>
                </a:cubicBezTo>
                <a:cubicBezTo>
                  <a:pt x="39" y="413"/>
                  <a:pt x="0" y="375"/>
                  <a:pt x="0" y="329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29"/>
                  <a:pt x="46" y="329"/>
                  <a:pt x="46" y="329"/>
                </a:cubicBezTo>
                <a:cubicBezTo>
                  <a:pt x="46" y="352"/>
                  <a:pt x="62" y="367"/>
                  <a:pt x="85" y="367"/>
                </a:cubicBezTo>
                <a:cubicBezTo>
                  <a:pt x="436" y="367"/>
                  <a:pt x="436" y="367"/>
                  <a:pt x="436" y="367"/>
                </a:cubicBezTo>
                <a:cubicBezTo>
                  <a:pt x="459" y="367"/>
                  <a:pt x="475" y="352"/>
                  <a:pt x="475" y="329"/>
                </a:cubicBezTo>
                <a:cubicBezTo>
                  <a:pt x="475" y="122"/>
                  <a:pt x="475" y="122"/>
                  <a:pt x="475" y="122"/>
                </a:cubicBezTo>
                <a:cubicBezTo>
                  <a:pt x="475" y="99"/>
                  <a:pt x="459" y="76"/>
                  <a:pt x="436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85" y="30"/>
                  <a:pt x="85" y="30"/>
                  <a:pt x="85" y="30"/>
                </a:cubicBezTo>
                <a:cubicBezTo>
                  <a:pt x="436" y="30"/>
                  <a:pt x="436" y="30"/>
                  <a:pt x="436" y="30"/>
                </a:cubicBezTo>
                <a:cubicBezTo>
                  <a:pt x="490" y="30"/>
                  <a:pt x="521" y="69"/>
                  <a:pt x="521" y="122"/>
                </a:cubicBezTo>
                <a:cubicBezTo>
                  <a:pt x="521" y="329"/>
                  <a:pt x="521" y="329"/>
                  <a:pt x="521" y="329"/>
                </a:cubicBezTo>
                <a:cubicBezTo>
                  <a:pt x="521" y="375"/>
                  <a:pt x="490" y="413"/>
                  <a:pt x="4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88">
            <a:extLst>
              <a:ext uri="{FF2B5EF4-FFF2-40B4-BE49-F238E27FC236}">
                <a16:creationId xmlns:a16="http://schemas.microsoft.com/office/drawing/2014/main" id="{54964369-B8B3-764A-AE7A-E33C9770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853" y="10372670"/>
            <a:ext cx="587628" cy="202999"/>
          </a:xfrm>
          <a:custGeom>
            <a:avLst/>
            <a:gdLst>
              <a:gd name="T0" fmla="*/ 99 w 483"/>
              <a:gd name="T1" fmla="*/ 168 h 169"/>
              <a:gd name="T2" fmla="*/ 99 w 483"/>
              <a:gd name="T3" fmla="*/ 168 h 169"/>
              <a:gd name="T4" fmla="*/ 7 w 483"/>
              <a:gd name="T5" fmla="*/ 77 h 169"/>
              <a:gd name="T6" fmla="*/ 99 w 483"/>
              <a:gd name="T7" fmla="*/ 0 h 169"/>
              <a:gd name="T8" fmla="*/ 405 w 483"/>
              <a:gd name="T9" fmla="*/ 0 h 169"/>
              <a:gd name="T10" fmla="*/ 482 w 483"/>
              <a:gd name="T11" fmla="*/ 69 h 169"/>
              <a:gd name="T12" fmla="*/ 482 w 483"/>
              <a:gd name="T13" fmla="*/ 84 h 169"/>
              <a:gd name="T14" fmla="*/ 459 w 483"/>
              <a:gd name="T15" fmla="*/ 107 h 169"/>
              <a:gd name="T16" fmla="*/ 436 w 483"/>
              <a:gd name="T17" fmla="*/ 84 h 169"/>
              <a:gd name="T18" fmla="*/ 436 w 483"/>
              <a:gd name="T19" fmla="*/ 69 h 169"/>
              <a:gd name="T20" fmla="*/ 405 w 483"/>
              <a:gd name="T21" fmla="*/ 46 h 169"/>
              <a:gd name="T22" fmla="*/ 99 w 483"/>
              <a:gd name="T23" fmla="*/ 46 h 169"/>
              <a:gd name="T24" fmla="*/ 53 w 483"/>
              <a:gd name="T25" fmla="*/ 77 h 169"/>
              <a:gd name="T26" fmla="*/ 99 w 483"/>
              <a:gd name="T27" fmla="*/ 122 h 169"/>
              <a:gd name="T28" fmla="*/ 99 w 483"/>
              <a:gd name="T2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3" h="169">
                <a:moveTo>
                  <a:pt x="99" y="168"/>
                </a:moveTo>
                <a:lnTo>
                  <a:pt x="99" y="168"/>
                </a:lnTo>
                <a:cubicBezTo>
                  <a:pt x="46" y="168"/>
                  <a:pt x="0" y="122"/>
                  <a:pt x="7" y="77"/>
                </a:cubicBezTo>
                <a:cubicBezTo>
                  <a:pt x="15" y="31"/>
                  <a:pt x="53" y="0"/>
                  <a:pt x="99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51" y="0"/>
                  <a:pt x="482" y="31"/>
                  <a:pt x="482" y="69"/>
                </a:cubicBezTo>
                <a:cubicBezTo>
                  <a:pt x="482" y="84"/>
                  <a:pt x="482" y="84"/>
                  <a:pt x="482" y="84"/>
                </a:cubicBezTo>
                <a:cubicBezTo>
                  <a:pt x="482" y="99"/>
                  <a:pt x="474" y="107"/>
                  <a:pt x="459" y="107"/>
                </a:cubicBezTo>
                <a:cubicBezTo>
                  <a:pt x="443" y="107"/>
                  <a:pt x="436" y="99"/>
                  <a:pt x="436" y="84"/>
                </a:cubicBezTo>
                <a:cubicBezTo>
                  <a:pt x="436" y="69"/>
                  <a:pt x="436" y="69"/>
                  <a:pt x="436" y="69"/>
                </a:cubicBezTo>
                <a:cubicBezTo>
                  <a:pt x="436" y="54"/>
                  <a:pt x="421" y="46"/>
                  <a:pt x="405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54"/>
                  <a:pt x="53" y="77"/>
                </a:cubicBezTo>
                <a:cubicBezTo>
                  <a:pt x="46" y="99"/>
                  <a:pt x="69" y="122"/>
                  <a:pt x="99" y="122"/>
                </a:cubicBezTo>
                <a:lnTo>
                  <a:pt x="99" y="1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89">
            <a:extLst>
              <a:ext uri="{FF2B5EF4-FFF2-40B4-BE49-F238E27FC236}">
                <a16:creationId xmlns:a16="http://schemas.microsoft.com/office/drawing/2014/main" id="{6452A5AD-551C-554E-B568-D75F7C398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845" y="10410062"/>
            <a:ext cx="641049" cy="614340"/>
          </a:xfrm>
          <a:custGeom>
            <a:avLst/>
            <a:gdLst>
              <a:gd name="T0" fmla="*/ 451 w 529"/>
              <a:gd name="T1" fmla="*/ 505 h 506"/>
              <a:gd name="T2" fmla="*/ 451 w 529"/>
              <a:gd name="T3" fmla="*/ 505 h 506"/>
              <a:gd name="T4" fmla="*/ 69 w 529"/>
              <a:gd name="T5" fmla="*/ 505 h 506"/>
              <a:gd name="T6" fmla="*/ 0 w 529"/>
              <a:gd name="T7" fmla="*/ 436 h 506"/>
              <a:gd name="T8" fmla="*/ 0 w 529"/>
              <a:gd name="T9" fmla="*/ 76 h 506"/>
              <a:gd name="T10" fmla="*/ 69 w 529"/>
              <a:gd name="T11" fmla="*/ 0 h 506"/>
              <a:gd name="T12" fmla="*/ 107 w 529"/>
              <a:gd name="T13" fmla="*/ 0 h 506"/>
              <a:gd name="T14" fmla="*/ 107 w 529"/>
              <a:gd name="T15" fmla="*/ 46 h 506"/>
              <a:gd name="T16" fmla="*/ 69 w 529"/>
              <a:gd name="T17" fmla="*/ 46 h 506"/>
              <a:gd name="T18" fmla="*/ 46 w 529"/>
              <a:gd name="T19" fmla="*/ 76 h 506"/>
              <a:gd name="T20" fmla="*/ 46 w 529"/>
              <a:gd name="T21" fmla="*/ 436 h 506"/>
              <a:gd name="T22" fmla="*/ 69 w 529"/>
              <a:gd name="T23" fmla="*/ 459 h 506"/>
              <a:gd name="T24" fmla="*/ 451 w 529"/>
              <a:gd name="T25" fmla="*/ 459 h 506"/>
              <a:gd name="T26" fmla="*/ 482 w 529"/>
              <a:gd name="T27" fmla="*/ 436 h 506"/>
              <a:gd name="T28" fmla="*/ 482 w 529"/>
              <a:gd name="T29" fmla="*/ 76 h 506"/>
              <a:gd name="T30" fmla="*/ 451 w 529"/>
              <a:gd name="T31" fmla="*/ 46 h 506"/>
              <a:gd name="T32" fmla="*/ 413 w 529"/>
              <a:gd name="T33" fmla="*/ 46 h 506"/>
              <a:gd name="T34" fmla="*/ 413 w 529"/>
              <a:gd name="T35" fmla="*/ 0 h 506"/>
              <a:gd name="T36" fmla="*/ 451 w 529"/>
              <a:gd name="T37" fmla="*/ 0 h 506"/>
              <a:gd name="T38" fmla="*/ 528 w 529"/>
              <a:gd name="T39" fmla="*/ 76 h 506"/>
              <a:gd name="T40" fmla="*/ 528 w 529"/>
              <a:gd name="T41" fmla="*/ 436 h 506"/>
              <a:gd name="T42" fmla="*/ 451 w 529"/>
              <a:gd name="T43" fmla="*/ 50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9" h="506">
                <a:moveTo>
                  <a:pt x="451" y="505"/>
                </a:moveTo>
                <a:lnTo>
                  <a:pt x="451" y="505"/>
                </a:lnTo>
                <a:cubicBezTo>
                  <a:pt x="69" y="505"/>
                  <a:pt x="69" y="505"/>
                  <a:pt x="69" y="505"/>
                </a:cubicBezTo>
                <a:cubicBezTo>
                  <a:pt x="31" y="505"/>
                  <a:pt x="0" y="474"/>
                  <a:pt x="0" y="43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8"/>
                  <a:pt x="31" y="0"/>
                  <a:pt x="69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53" y="46"/>
                  <a:pt x="46" y="61"/>
                  <a:pt x="46" y="76"/>
                </a:cubicBezTo>
                <a:cubicBezTo>
                  <a:pt x="46" y="436"/>
                  <a:pt x="46" y="436"/>
                  <a:pt x="46" y="436"/>
                </a:cubicBezTo>
                <a:cubicBezTo>
                  <a:pt x="46" y="451"/>
                  <a:pt x="53" y="459"/>
                  <a:pt x="69" y="459"/>
                </a:cubicBezTo>
                <a:cubicBezTo>
                  <a:pt x="451" y="459"/>
                  <a:pt x="451" y="459"/>
                  <a:pt x="451" y="459"/>
                </a:cubicBezTo>
                <a:cubicBezTo>
                  <a:pt x="467" y="459"/>
                  <a:pt x="482" y="451"/>
                  <a:pt x="482" y="436"/>
                </a:cubicBezTo>
                <a:cubicBezTo>
                  <a:pt x="482" y="76"/>
                  <a:pt x="482" y="76"/>
                  <a:pt x="482" y="76"/>
                </a:cubicBezTo>
                <a:cubicBezTo>
                  <a:pt x="482" y="61"/>
                  <a:pt x="467" y="46"/>
                  <a:pt x="451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0"/>
                  <a:pt x="413" y="0"/>
                  <a:pt x="41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90" y="0"/>
                  <a:pt x="528" y="38"/>
                  <a:pt x="528" y="76"/>
                </a:cubicBezTo>
                <a:cubicBezTo>
                  <a:pt x="528" y="436"/>
                  <a:pt x="528" y="436"/>
                  <a:pt x="528" y="436"/>
                </a:cubicBezTo>
                <a:cubicBezTo>
                  <a:pt x="528" y="474"/>
                  <a:pt x="490" y="505"/>
                  <a:pt x="451" y="5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90">
            <a:extLst>
              <a:ext uri="{FF2B5EF4-FFF2-40B4-BE49-F238E27FC236}">
                <a16:creationId xmlns:a16="http://schemas.microsoft.com/office/drawing/2014/main" id="{E52F66AE-122B-A14E-8F4D-F6FB9F14A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135" y="10324589"/>
            <a:ext cx="277788" cy="58764"/>
          </a:xfrm>
          <a:custGeom>
            <a:avLst/>
            <a:gdLst>
              <a:gd name="T0" fmla="*/ 230 w 231"/>
              <a:gd name="T1" fmla="*/ 46 h 47"/>
              <a:gd name="T2" fmla="*/ 0 w 231"/>
              <a:gd name="T3" fmla="*/ 46 h 47"/>
              <a:gd name="T4" fmla="*/ 0 w 231"/>
              <a:gd name="T5" fmla="*/ 0 h 47"/>
              <a:gd name="T6" fmla="*/ 230 w 231"/>
              <a:gd name="T7" fmla="*/ 0 h 47"/>
              <a:gd name="T8" fmla="*/ 230 w 231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47">
                <a:moveTo>
                  <a:pt x="230" y="46"/>
                </a:moveTo>
                <a:lnTo>
                  <a:pt x="0" y="46"/>
                </a:lnTo>
                <a:lnTo>
                  <a:pt x="0" y="0"/>
                </a:lnTo>
                <a:lnTo>
                  <a:pt x="230" y="0"/>
                </a:lnTo>
                <a:lnTo>
                  <a:pt x="230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91">
            <a:extLst>
              <a:ext uri="{FF2B5EF4-FFF2-40B4-BE49-F238E27FC236}">
                <a16:creationId xmlns:a16="http://schemas.microsoft.com/office/drawing/2014/main" id="{8C8138CC-2D4A-FF42-AE75-0449FEE77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422" y="10324589"/>
            <a:ext cx="176290" cy="149578"/>
          </a:xfrm>
          <a:custGeom>
            <a:avLst/>
            <a:gdLst>
              <a:gd name="T0" fmla="*/ 30 w 146"/>
              <a:gd name="T1" fmla="*/ 115 h 123"/>
              <a:gd name="T2" fmla="*/ 30 w 146"/>
              <a:gd name="T3" fmla="*/ 115 h 123"/>
              <a:gd name="T4" fmla="*/ 0 w 146"/>
              <a:gd name="T5" fmla="*/ 76 h 123"/>
              <a:gd name="T6" fmla="*/ 68 w 146"/>
              <a:gd name="T7" fmla="*/ 7 h 123"/>
              <a:gd name="T8" fmla="*/ 91 w 146"/>
              <a:gd name="T9" fmla="*/ 0 h 123"/>
              <a:gd name="T10" fmla="*/ 107 w 146"/>
              <a:gd name="T11" fmla="*/ 15 h 123"/>
              <a:gd name="T12" fmla="*/ 145 w 146"/>
              <a:gd name="T13" fmla="*/ 84 h 123"/>
              <a:gd name="T14" fmla="*/ 130 w 146"/>
              <a:gd name="T15" fmla="*/ 115 h 123"/>
              <a:gd name="T16" fmla="*/ 99 w 146"/>
              <a:gd name="T17" fmla="*/ 107 h 123"/>
              <a:gd name="T18" fmla="*/ 84 w 146"/>
              <a:gd name="T19" fmla="*/ 61 h 123"/>
              <a:gd name="T20" fmla="*/ 30 w 146"/>
              <a:gd name="T21" fmla="*/ 115 h 123"/>
              <a:gd name="T22" fmla="*/ 99 w 146"/>
              <a:gd name="T23" fmla="*/ 38 h 123"/>
              <a:gd name="T24" fmla="*/ 99 w 146"/>
              <a:gd name="T25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" h="123">
                <a:moveTo>
                  <a:pt x="30" y="115"/>
                </a:moveTo>
                <a:lnTo>
                  <a:pt x="30" y="115"/>
                </a:lnTo>
                <a:cubicBezTo>
                  <a:pt x="0" y="76"/>
                  <a:pt x="0" y="76"/>
                  <a:pt x="0" y="76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0"/>
                  <a:pt x="84" y="0"/>
                  <a:pt x="91" y="0"/>
                </a:cubicBezTo>
                <a:cubicBezTo>
                  <a:pt x="99" y="0"/>
                  <a:pt x="107" y="7"/>
                  <a:pt x="107" y="15"/>
                </a:cubicBezTo>
                <a:cubicBezTo>
                  <a:pt x="145" y="84"/>
                  <a:pt x="145" y="84"/>
                  <a:pt x="145" y="84"/>
                </a:cubicBezTo>
                <a:cubicBezTo>
                  <a:pt x="145" y="99"/>
                  <a:pt x="145" y="115"/>
                  <a:pt x="130" y="115"/>
                </a:cubicBezTo>
                <a:cubicBezTo>
                  <a:pt x="122" y="122"/>
                  <a:pt x="107" y="115"/>
                  <a:pt x="99" y="107"/>
                </a:cubicBezTo>
                <a:cubicBezTo>
                  <a:pt x="84" y="61"/>
                  <a:pt x="84" y="61"/>
                  <a:pt x="84" y="61"/>
                </a:cubicBezTo>
                <a:lnTo>
                  <a:pt x="30" y="115"/>
                </a:lnTo>
                <a:close/>
                <a:moveTo>
                  <a:pt x="99" y="38"/>
                </a:moveTo>
                <a:lnTo>
                  <a:pt x="99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92">
            <a:extLst>
              <a:ext uri="{FF2B5EF4-FFF2-40B4-BE49-F238E27FC236}">
                <a16:creationId xmlns:a16="http://schemas.microsoft.com/office/drawing/2014/main" id="{B2049AC2-1EE0-884D-B44D-D2ECC6A22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633" y="10410062"/>
            <a:ext cx="251079" cy="176290"/>
          </a:xfrm>
          <a:custGeom>
            <a:avLst/>
            <a:gdLst>
              <a:gd name="T0" fmla="*/ 85 w 208"/>
              <a:gd name="T1" fmla="*/ 145 h 146"/>
              <a:gd name="T2" fmla="*/ 85 w 208"/>
              <a:gd name="T3" fmla="*/ 145 h 146"/>
              <a:gd name="T4" fmla="*/ 85 w 208"/>
              <a:gd name="T5" fmla="*/ 145 h 146"/>
              <a:gd name="T6" fmla="*/ 54 w 208"/>
              <a:gd name="T7" fmla="*/ 137 h 146"/>
              <a:gd name="T8" fmla="*/ 0 w 208"/>
              <a:gd name="T9" fmla="*/ 68 h 146"/>
              <a:gd name="T10" fmla="*/ 62 w 208"/>
              <a:gd name="T11" fmla="*/ 7 h 146"/>
              <a:gd name="T12" fmla="*/ 92 w 208"/>
              <a:gd name="T13" fmla="*/ 46 h 146"/>
              <a:gd name="T14" fmla="*/ 62 w 208"/>
              <a:gd name="T15" fmla="*/ 68 h 146"/>
              <a:gd name="T16" fmla="*/ 85 w 208"/>
              <a:gd name="T17" fmla="*/ 99 h 146"/>
              <a:gd name="T18" fmla="*/ 169 w 208"/>
              <a:gd name="T19" fmla="*/ 15 h 146"/>
              <a:gd name="T20" fmla="*/ 200 w 208"/>
              <a:gd name="T21" fmla="*/ 7 h 146"/>
              <a:gd name="T22" fmla="*/ 200 w 208"/>
              <a:gd name="T23" fmla="*/ 46 h 146"/>
              <a:gd name="T24" fmla="*/ 115 w 208"/>
              <a:gd name="T25" fmla="*/ 137 h 146"/>
              <a:gd name="T26" fmla="*/ 85 w 208"/>
              <a:gd name="T2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46">
                <a:moveTo>
                  <a:pt x="85" y="145"/>
                </a:moveTo>
                <a:lnTo>
                  <a:pt x="85" y="145"/>
                </a:lnTo>
                <a:lnTo>
                  <a:pt x="85" y="145"/>
                </a:lnTo>
                <a:cubicBezTo>
                  <a:pt x="77" y="145"/>
                  <a:pt x="62" y="145"/>
                  <a:pt x="54" y="137"/>
                </a:cubicBezTo>
                <a:cubicBezTo>
                  <a:pt x="0" y="68"/>
                  <a:pt x="0" y="68"/>
                  <a:pt x="0" y="68"/>
                </a:cubicBezTo>
                <a:cubicBezTo>
                  <a:pt x="62" y="7"/>
                  <a:pt x="62" y="7"/>
                  <a:pt x="62" y="7"/>
                </a:cubicBezTo>
                <a:cubicBezTo>
                  <a:pt x="92" y="46"/>
                  <a:pt x="92" y="46"/>
                  <a:pt x="92" y="46"/>
                </a:cubicBezTo>
                <a:cubicBezTo>
                  <a:pt x="62" y="68"/>
                  <a:pt x="62" y="68"/>
                  <a:pt x="62" y="68"/>
                </a:cubicBezTo>
                <a:cubicBezTo>
                  <a:pt x="85" y="99"/>
                  <a:pt x="85" y="99"/>
                  <a:pt x="85" y="9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76" y="0"/>
                  <a:pt x="192" y="0"/>
                  <a:pt x="200" y="7"/>
                </a:cubicBezTo>
                <a:cubicBezTo>
                  <a:pt x="207" y="23"/>
                  <a:pt x="207" y="30"/>
                  <a:pt x="200" y="46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108" y="145"/>
                  <a:pt x="100" y="145"/>
                  <a:pt x="85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93">
            <a:extLst>
              <a:ext uri="{FF2B5EF4-FFF2-40B4-BE49-F238E27FC236}">
                <a16:creationId xmlns:a16="http://schemas.microsoft.com/office/drawing/2014/main" id="{7F5CA3ED-7BC0-CE44-BB85-E289203B2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346" y="10324589"/>
            <a:ext cx="186971" cy="149578"/>
          </a:xfrm>
          <a:custGeom>
            <a:avLst/>
            <a:gdLst>
              <a:gd name="T0" fmla="*/ 115 w 154"/>
              <a:gd name="T1" fmla="*/ 115 h 123"/>
              <a:gd name="T2" fmla="*/ 115 w 154"/>
              <a:gd name="T3" fmla="*/ 115 h 123"/>
              <a:gd name="T4" fmla="*/ 153 w 154"/>
              <a:gd name="T5" fmla="*/ 76 h 123"/>
              <a:gd name="T6" fmla="*/ 77 w 154"/>
              <a:gd name="T7" fmla="*/ 7 h 123"/>
              <a:gd name="T8" fmla="*/ 61 w 154"/>
              <a:gd name="T9" fmla="*/ 0 h 123"/>
              <a:gd name="T10" fmla="*/ 38 w 154"/>
              <a:gd name="T11" fmla="*/ 15 h 123"/>
              <a:gd name="T12" fmla="*/ 8 w 154"/>
              <a:gd name="T13" fmla="*/ 84 h 123"/>
              <a:gd name="T14" fmla="*/ 15 w 154"/>
              <a:gd name="T15" fmla="*/ 115 h 123"/>
              <a:gd name="T16" fmla="*/ 46 w 154"/>
              <a:gd name="T17" fmla="*/ 107 h 123"/>
              <a:gd name="T18" fmla="*/ 69 w 154"/>
              <a:gd name="T19" fmla="*/ 61 h 123"/>
              <a:gd name="T20" fmla="*/ 115 w 154"/>
              <a:gd name="T21" fmla="*/ 115 h 123"/>
              <a:gd name="T22" fmla="*/ 46 w 154"/>
              <a:gd name="T23" fmla="*/ 38 h 123"/>
              <a:gd name="T24" fmla="*/ 46 w 154"/>
              <a:gd name="T25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23">
                <a:moveTo>
                  <a:pt x="115" y="115"/>
                </a:moveTo>
                <a:lnTo>
                  <a:pt x="115" y="115"/>
                </a:lnTo>
                <a:cubicBezTo>
                  <a:pt x="153" y="76"/>
                  <a:pt x="153" y="76"/>
                  <a:pt x="153" y="76"/>
                </a:cubicBezTo>
                <a:cubicBezTo>
                  <a:pt x="77" y="7"/>
                  <a:pt x="77" y="7"/>
                  <a:pt x="77" y="7"/>
                </a:cubicBezTo>
                <a:cubicBezTo>
                  <a:pt x="77" y="0"/>
                  <a:pt x="69" y="0"/>
                  <a:pt x="61" y="0"/>
                </a:cubicBezTo>
                <a:cubicBezTo>
                  <a:pt x="54" y="0"/>
                  <a:pt x="46" y="7"/>
                  <a:pt x="38" y="15"/>
                </a:cubicBezTo>
                <a:cubicBezTo>
                  <a:pt x="8" y="84"/>
                  <a:pt x="8" y="84"/>
                  <a:pt x="8" y="84"/>
                </a:cubicBezTo>
                <a:cubicBezTo>
                  <a:pt x="0" y="99"/>
                  <a:pt x="8" y="115"/>
                  <a:pt x="15" y="115"/>
                </a:cubicBezTo>
                <a:cubicBezTo>
                  <a:pt x="31" y="122"/>
                  <a:pt x="46" y="115"/>
                  <a:pt x="46" y="107"/>
                </a:cubicBezTo>
                <a:cubicBezTo>
                  <a:pt x="69" y="61"/>
                  <a:pt x="69" y="61"/>
                  <a:pt x="69" y="61"/>
                </a:cubicBezTo>
                <a:lnTo>
                  <a:pt x="115" y="115"/>
                </a:lnTo>
                <a:close/>
                <a:moveTo>
                  <a:pt x="46" y="38"/>
                </a:moveTo>
                <a:lnTo>
                  <a:pt x="4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94">
            <a:extLst>
              <a:ext uri="{FF2B5EF4-FFF2-40B4-BE49-F238E27FC236}">
                <a16:creationId xmlns:a16="http://schemas.microsoft.com/office/drawing/2014/main" id="{5B6AD19B-52F6-0A42-8634-ED31BB869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346" y="10410062"/>
            <a:ext cx="251076" cy="176290"/>
          </a:xfrm>
          <a:custGeom>
            <a:avLst/>
            <a:gdLst>
              <a:gd name="T0" fmla="*/ 122 w 208"/>
              <a:gd name="T1" fmla="*/ 145 h 146"/>
              <a:gd name="T2" fmla="*/ 122 w 208"/>
              <a:gd name="T3" fmla="*/ 145 h 146"/>
              <a:gd name="T4" fmla="*/ 122 w 208"/>
              <a:gd name="T5" fmla="*/ 145 h 146"/>
              <a:gd name="T6" fmla="*/ 153 w 208"/>
              <a:gd name="T7" fmla="*/ 137 h 146"/>
              <a:gd name="T8" fmla="*/ 207 w 208"/>
              <a:gd name="T9" fmla="*/ 68 h 146"/>
              <a:gd name="T10" fmla="*/ 153 w 208"/>
              <a:gd name="T11" fmla="*/ 7 h 146"/>
              <a:gd name="T12" fmla="*/ 115 w 208"/>
              <a:gd name="T13" fmla="*/ 46 h 146"/>
              <a:gd name="T14" fmla="*/ 145 w 208"/>
              <a:gd name="T15" fmla="*/ 68 h 146"/>
              <a:gd name="T16" fmla="*/ 122 w 208"/>
              <a:gd name="T17" fmla="*/ 99 h 146"/>
              <a:gd name="T18" fmla="*/ 46 w 208"/>
              <a:gd name="T19" fmla="*/ 15 h 146"/>
              <a:gd name="T20" fmla="*/ 15 w 208"/>
              <a:gd name="T21" fmla="*/ 7 h 146"/>
              <a:gd name="T22" fmla="*/ 15 w 208"/>
              <a:gd name="T23" fmla="*/ 46 h 146"/>
              <a:gd name="T24" fmla="*/ 100 w 208"/>
              <a:gd name="T25" fmla="*/ 137 h 146"/>
              <a:gd name="T26" fmla="*/ 122 w 208"/>
              <a:gd name="T2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46">
                <a:moveTo>
                  <a:pt x="122" y="145"/>
                </a:moveTo>
                <a:lnTo>
                  <a:pt x="122" y="145"/>
                </a:lnTo>
                <a:lnTo>
                  <a:pt x="122" y="145"/>
                </a:lnTo>
                <a:cubicBezTo>
                  <a:pt x="138" y="145"/>
                  <a:pt x="145" y="145"/>
                  <a:pt x="153" y="137"/>
                </a:cubicBezTo>
                <a:cubicBezTo>
                  <a:pt x="207" y="68"/>
                  <a:pt x="207" y="68"/>
                  <a:pt x="207" y="68"/>
                </a:cubicBezTo>
                <a:cubicBezTo>
                  <a:pt x="153" y="7"/>
                  <a:pt x="153" y="7"/>
                  <a:pt x="153" y="7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46" y="15"/>
                  <a:pt x="46" y="15"/>
                  <a:pt x="46" y="15"/>
                </a:cubicBezTo>
                <a:cubicBezTo>
                  <a:pt x="38" y="0"/>
                  <a:pt x="23" y="0"/>
                  <a:pt x="15" y="7"/>
                </a:cubicBezTo>
                <a:cubicBezTo>
                  <a:pt x="0" y="23"/>
                  <a:pt x="0" y="30"/>
                  <a:pt x="15" y="46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107" y="145"/>
                  <a:pt x="115" y="145"/>
                  <a:pt x="122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95">
            <a:extLst>
              <a:ext uri="{FF2B5EF4-FFF2-40B4-BE49-F238E27FC236}">
                <a16:creationId xmlns:a16="http://schemas.microsoft.com/office/drawing/2014/main" id="{6E45F6E3-42B9-DC4C-AE69-4F8688E5E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502" y="10666482"/>
            <a:ext cx="128210" cy="37396"/>
          </a:xfrm>
          <a:custGeom>
            <a:avLst/>
            <a:gdLst>
              <a:gd name="T0" fmla="*/ 0 w 108"/>
              <a:gd name="T1" fmla="*/ 15 h 31"/>
              <a:gd name="T2" fmla="*/ 0 w 108"/>
              <a:gd name="T3" fmla="*/ 15 h 31"/>
              <a:gd name="T4" fmla="*/ 0 w 108"/>
              <a:gd name="T5" fmla="*/ 15 h 31"/>
              <a:gd name="T6" fmla="*/ 23 w 108"/>
              <a:gd name="T7" fmla="*/ 0 h 31"/>
              <a:gd name="T8" fmla="*/ 92 w 108"/>
              <a:gd name="T9" fmla="*/ 0 h 31"/>
              <a:gd name="T10" fmla="*/ 107 w 108"/>
              <a:gd name="T11" fmla="*/ 15 h 31"/>
              <a:gd name="T12" fmla="*/ 92 w 108"/>
              <a:gd name="T13" fmla="*/ 30 h 31"/>
              <a:gd name="T14" fmla="*/ 23 w 108"/>
              <a:gd name="T15" fmla="*/ 30 h 31"/>
              <a:gd name="T16" fmla="*/ 0 w 108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07" y="7"/>
                  <a:pt x="107" y="15"/>
                </a:cubicBezTo>
                <a:cubicBezTo>
                  <a:pt x="107" y="23"/>
                  <a:pt x="100" y="30"/>
                  <a:pt x="92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8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96">
            <a:extLst>
              <a:ext uri="{FF2B5EF4-FFF2-40B4-BE49-F238E27FC236}">
                <a16:creationId xmlns:a16="http://schemas.microsoft.com/office/drawing/2014/main" id="{261247EA-997D-164E-9C5B-612F0A016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317" y="10677166"/>
            <a:ext cx="48080" cy="325868"/>
          </a:xfrm>
          <a:custGeom>
            <a:avLst/>
            <a:gdLst>
              <a:gd name="T0" fmla="*/ 38 w 39"/>
              <a:gd name="T1" fmla="*/ 268 h 269"/>
              <a:gd name="T2" fmla="*/ 38 w 39"/>
              <a:gd name="T3" fmla="*/ 268 h 269"/>
              <a:gd name="T4" fmla="*/ 0 w 39"/>
              <a:gd name="T5" fmla="*/ 268 h 269"/>
              <a:gd name="T6" fmla="*/ 0 w 39"/>
              <a:gd name="T7" fmla="*/ 16 h 269"/>
              <a:gd name="T8" fmla="*/ 23 w 39"/>
              <a:gd name="T9" fmla="*/ 0 h 269"/>
              <a:gd name="T10" fmla="*/ 38 w 39"/>
              <a:gd name="T11" fmla="*/ 16 h 269"/>
              <a:gd name="T12" fmla="*/ 38 w 39"/>
              <a:gd name="T13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69">
                <a:moveTo>
                  <a:pt x="38" y="268"/>
                </a:moveTo>
                <a:lnTo>
                  <a:pt x="38" y="268"/>
                </a:lnTo>
                <a:cubicBezTo>
                  <a:pt x="0" y="268"/>
                  <a:pt x="0" y="268"/>
                  <a:pt x="0" y="26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6"/>
                </a:cubicBezTo>
                <a:lnTo>
                  <a:pt x="38" y="2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A60D14F2-4F52-3A4F-BBB3-2A408F9BF7BA}"/>
              </a:ext>
            </a:extLst>
          </p:cNvPr>
          <p:cNvGrpSpPr/>
          <p:nvPr/>
        </p:nvGrpSpPr>
        <p:grpSpPr>
          <a:xfrm>
            <a:off x="7669837" y="10350632"/>
            <a:ext cx="643990" cy="634450"/>
            <a:chOff x="15523655" y="10717162"/>
            <a:chExt cx="643990" cy="634450"/>
          </a:xfrm>
        </p:grpSpPr>
        <p:sp>
          <p:nvSpPr>
            <p:cNvPr id="128" name="Freeform 198">
              <a:extLst>
                <a:ext uri="{FF2B5EF4-FFF2-40B4-BE49-F238E27FC236}">
                  <a16:creationId xmlns:a16="http://schemas.microsoft.com/office/drawing/2014/main" id="{F74B00B3-6BCF-6546-A005-2ABADEF8B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199">
              <a:extLst>
                <a:ext uri="{FF2B5EF4-FFF2-40B4-BE49-F238E27FC236}">
                  <a16:creationId xmlns:a16="http://schemas.microsoft.com/office/drawing/2014/main" id="{A016634F-9723-0943-AB34-8DAD37FE4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4F2070CF-AEBD-014D-A051-ACCBFCDAAE44}"/>
              </a:ext>
            </a:extLst>
          </p:cNvPr>
          <p:cNvGrpSpPr/>
          <p:nvPr/>
        </p:nvGrpSpPr>
        <p:grpSpPr>
          <a:xfrm>
            <a:off x="11844321" y="10433642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31" name="Freeform 290">
              <a:extLst>
                <a:ext uri="{FF2B5EF4-FFF2-40B4-BE49-F238E27FC236}">
                  <a16:creationId xmlns:a16="http://schemas.microsoft.com/office/drawing/2014/main" id="{4D08D010-49EC-E243-8418-D8ED6BA6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291">
              <a:extLst>
                <a:ext uri="{FF2B5EF4-FFF2-40B4-BE49-F238E27FC236}">
                  <a16:creationId xmlns:a16="http://schemas.microsoft.com/office/drawing/2014/main" id="{784BB378-EA6A-D749-BC0C-C30CE6D5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92">
              <a:extLst>
                <a:ext uri="{FF2B5EF4-FFF2-40B4-BE49-F238E27FC236}">
                  <a16:creationId xmlns:a16="http://schemas.microsoft.com/office/drawing/2014/main" id="{D6DB7436-C02F-0847-A1AB-BA552EC72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293">
              <a:extLst>
                <a:ext uri="{FF2B5EF4-FFF2-40B4-BE49-F238E27FC236}">
                  <a16:creationId xmlns:a16="http://schemas.microsoft.com/office/drawing/2014/main" id="{4CD9F34A-E209-6940-9611-01F5E9177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94">
              <a:extLst>
                <a:ext uri="{FF2B5EF4-FFF2-40B4-BE49-F238E27FC236}">
                  <a16:creationId xmlns:a16="http://schemas.microsoft.com/office/drawing/2014/main" id="{02C5544E-E9C4-DC4A-BC2B-1EEDB0ACC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295">
              <a:extLst>
                <a:ext uri="{FF2B5EF4-FFF2-40B4-BE49-F238E27FC236}">
                  <a16:creationId xmlns:a16="http://schemas.microsoft.com/office/drawing/2014/main" id="{FFDE667A-6D03-F042-9331-42715BAC2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B25E9339-8C75-8A4E-BBED-54CE28A18B2B}"/>
              </a:ext>
            </a:extLst>
          </p:cNvPr>
          <p:cNvGrpSpPr/>
          <p:nvPr/>
        </p:nvGrpSpPr>
        <p:grpSpPr>
          <a:xfrm>
            <a:off x="6217066" y="11375388"/>
            <a:ext cx="3549532" cy="1695425"/>
            <a:chOff x="4263265" y="1977645"/>
            <a:chExt cx="4236804" cy="1695425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BABD69C2-F1D9-5D40-87FB-B48AFB46C07C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8325FA12-EF9F-7D49-80EA-9D1897D9F1C6}"/>
                </a:ext>
              </a:extLst>
            </p:cNvPr>
            <p:cNvSpPr/>
            <p:nvPr/>
          </p:nvSpPr>
          <p:spPr>
            <a:xfrm>
              <a:off x="4263265" y="2472741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2F765D7C-4887-854E-8D24-053F866DD41C}"/>
              </a:ext>
            </a:extLst>
          </p:cNvPr>
          <p:cNvGrpSpPr/>
          <p:nvPr/>
        </p:nvGrpSpPr>
        <p:grpSpPr>
          <a:xfrm>
            <a:off x="10435090" y="11361706"/>
            <a:ext cx="3503489" cy="1695425"/>
            <a:chOff x="4263265" y="1977645"/>
            <a:chExt cx="4236804" cy="1695425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EF8D79A8-42AC-4F46-ABF7-3CC89F126813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FB780928-A80E-6F4F-A828-8934BBC31FEE}"/>
                </a:ext>
              </a:extLst>
            </p:cNvPr>
            <p:cNvSpPr/>
            <p:nvPr/>
          </p:nvSpPr>
          <p:spPr>
            <a:xfrm>
              <a:off x="4263265" y="2472741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2C6E7247-85AC-1E43-82F9-07981FDEF733}"/>
              </a:ext>
            </a:extLst>
          </p:cNvPr>
          <p:cNvGrpSpPr/>
          <p:nvPr/>
        </p:nvGrpSpPr>
        <p:grpSpPr>
          <a:xfrm>
            <a:off x="14630068" y="11357459"/>
            <a:ext cx="3485652" cy="1695425"/>
            <a:chOff x="4263265" y="2049834"/>
            <a:chExt cx="4236804" cy="1695425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7C11875E-2142-4D4F-8AF7-B0CDAA4CA282}"/>
                </a:ext>
              </a:extLst>
            </p:cNvPr>
            <p:cNvSpPr txBox="1"/>
            <p:nvPr/>
          </p:nvSpPr>
          <p:spPr>
            <a:xfrm flipH="1">
              <a:off x="5179663" y="204983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5" name="Rectangle 40">
              <a:extLst>
                <a:ext uri="{FF2B5EF4-FFF2-40B4-BE49-F238E27FC236}">
                  <a16:creationId xmlns:a16="http://schemas.microsoft.com/office/drawing/2014/main" id="{3C2A7304-38B0-FB40-8777-CF18A814036F}"/>
                </a:ext>
              </a:extLst>
            </p:cNvPr>
            <p:cNvSpPr/>
            <p:nvPr/>
          </p:nvSpPr>
          <p:spPr>
            <a:xfrm>
              <a:off x="4263265" y="2544930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9FBA23FC-6125-364E-84CA-9EFC1FC05DA0}"/>
              </a:ext>
            </a:extLst>
          </p:cNvPr>
          <p:cNvGrpSpPr/>
          <p:nvPr/>
        </p:nvGrpSpPr>
        <p:grpSpPr>
          <a:xfrm>
            <a:off x="18832701" y="11354879"/>
            <a:ext cx="3499931" cy="1695425"/>
            <a:chOff x="4263265" y="1977645"/>
            <a:chExt cx="4236804" cy="1695425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30095C88-8FF1-C740-B75C-EC8857F28185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13F8FB72-0BBA-2B45-9D9F-BC914CA244AB}"/>
                </a:ext>
              </a:extLst>
            </p:cNvPr>
            <p:cNvSpPr/>
            <p:nvPr/>
          </p:nvSpPr>
          <p:spPr>
            <a:xfrm>
              <a:off x="4263265" y="2472741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1B70A56E-B450-DC4F-B6F4-042995C1923B}"/>
              </a:ext>
            </a:extLst>
          </p:cNvPr>
          <p:cNvGrpSpPr/>
          <p:nvPr/>
        </p:nvGrpSpPr>
        <p:grpSpPr>
          <a:xfrm>
            <a:off x="1926131" y="11415548"/>
            <a:ext cx="3768452" cy="1659094"/>
            <a:chOff x="4263265" y="1977645"/>
            <a:chExt cx="4236804" cy="1659094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6809A5DB-5DED-E348-B3FC-407572076CA9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1" name="Rectangle 40">
              <a:extLst>
                <a:ext uri="{FF2B5EF4-FFF2-40B4-BE49-F238E27FC236}">
                  <a16:creationId xmlns:a16="http://schemas.microsoft.com/office/drawing/2014/main" id="{D1F5CD39-7A7D-3D43-833C-765E47FE66A3}"/>
                </a:ext>
              </a:extLst>
            </p:cNvPr>
            <p:cNvSpPr/>
            <p:nvPr/>
          </p:nvSpPr>
          <p:spPr>
            <a:xfrm>
              <a:off x="4263265" y="2436410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2" name="Freeform 1">
            <a:extLst>
              <a:ext uri="{FF2B5EF4-FFF2-40B4-BE49-F238E27FC236}">
                <a16:creationId xmlns:a16="http://schemas.microsoft.com/office/drawing/2014/main" id="{B3C46F05-539E-5B43-B67D-3D4A2E59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994" y="6600711"/>
            <a:ext cx="1620694" cy="989318"/>
          </a:xfrm>
          <a:custGeom>
            <a:avLst/>
            <a:gdLst>
              <a:gd name="T0" fmla="*/ 0 w 1438"/>
              <a:gd name="T1" fmla="*/ 135 h 876"/>
              <a:gd name="T2" fmla="*/ 0 w 1438"/>
              <a:gd name="T3" fmla="*/ 135 h 876"/>
              <a:gd name="T4" fmla="*/ 27 w 1438"/>
              <a:gd name="T5" fmla="*/ 144 h 876"/>
              <a:gd name="T6" fmla="*/ 397 w 1438"/>
              <a:gd name="T7" fmla="*/ 180 h 876"/>
              <a:gd name="T8" fmla="*/ 397 w 1438"/>
              <a:gd name="T9" fmla="*/ 180 h 876"/>
              <a:gd name="T10" fmla="*/ 1174 w 1438"/>
              <a:gd name="T11" fmla="*/ 0 h 876"/>
              <a:gd name="T12" fmla="*/ 1184 w 1438"/>
              <a:gd name="T13" fmla="*/ 0 h 876"/>
              <a:gd name="T14" fmla="*/ 1437 w 1438"/>
              <a:gd name="T15" fmla="*/ 605 h 876"/>
              <a:gd name="T16" fmla="*/ 542 w 1438"/>
              <a:gd name="T17" fmla="*/ 875 h 876"/>
              <a:gd name="T18" fmla="*/ 0 w 1438"/>
              <a:gd name="T19" fmla="*/ 135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8" h="876">
                <a:moveTo>
                  <a:pt x="0" y="135"/>
                </a:moveTo>
                <a:lnTo>
                  <a:pt x="0" y="135"/>
                </a:lnTo>
                <a:cubicBezTo>
                  <a:pt x="27" y="144"/>
                  <a:pt x="27" y="144"/>
                  <a:pt x="27" y="144"/>
                </a:cubicBezTo>
                <a:cubicBezTo>
                  <a:pt x="27" y="144"/>
                  <a:pt x="181" y="180"/>
                  <a:pt x="397" y="180"/>
                </a:cubicBezTo>
                <a:lnTo>
                  <a:pt x="397" y="180"/>
                </a:lnTo>
                <a:cubicBezTo>
                  <a:pt x="587" y="180"/>
                  <a:pt x="876" y="153"/>
                  <a:pt x="1174" y="0"/>
                </a:cubicBezTo>
                <a:cubicBezTo>
                  <a:pt x="1184" y="0"/>
                  <a:pt x="1184" y="0"/>
                  <a:pt x="1184" y="0"/>
                </a:cubicBezTo>
                <a:cubicBezTo>
                  <a:pt x="1437" y="605"/>
                  <a:pt x="1437" y="605"/>
                  <a:pt x="1437" y="605"/>
                </a:cubicBezTo>
                <a:cubicBezTo>
                  <a:pt x="542" y="875"/>
                  <a:pt x="542" y="875"/>
                  <a:pt x="542" y="875"/>
                </a:cubicBezTo>
                <a:lnTo>
                  <a:pt x="0" y="135"/>
                </a:ln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">
            <a:extLst>
              <a:ext uri="{FF2B5EF4-FFF2-40B4-BE49-F238E27FC236}">
                <a16:creationId xmlns:a16="http://schemas.microsoft.com/office/drawing/2014/main" id="{8EDDE181-1B60-7B41-A63F-7AE63BE9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222" y="6580825"/>
            <a:ext cx="1680351" cy="1019146"/>
          </a:xfrm>
          <a:custGeom>
            <a:avLst/>
            <a:gdLst>
              <a:gd name="T0" fmla="*/ 1210 w 1492"/>
              <a:gd name="T1" fmla="*/ 27 h 904"/>
              <a:gd name="T2" fmla="*/ 1210 w 1492"/>
              <a:gd name="T3" fmla="*/ 27 h 904"/>
              <a:gd name="T4" fmla="*/ 1454 w 1492"/>
              <a:gd name="T5" fmla="*/ 614 h 904"/>
              <a:gd name="T6" fmla="*/ 587 w 1492"/>
              <a:gd name="T7" fmla="*/ 876 h 904"/>
              <a:gd name="T8" fmla="*/ 63 w 1492"/>
              <a:gd name="T9" fmla="*/ 171 h 904"/>
              <a:gd name="T10" fmla="*/ 433 w 1492"/>
              <a:gd name="T11" fmla="*/ 216 h 904"/>
              <a:gd name="T12" fmla="*/ 1210 w 1492"/>
              <a:gd name="T13" fmla="*/ 27 h 904"/>
              <a:gd name="T14" fmla="*/ 1229 w 1492"/>
              <a:gd name="T15" fmla="*/ 0 h 904"/>
              <a:gd name="T16" fmla="*/ 1229 w 1492"/>
              <a:gd name="T17" fmla="*/ 0 h 904"/>
              <a:gd name="T18" fmla="*/ 1201 w 1492"/>
              <a:gd name="T19" fmla="*/ 9 h 904"/>
              <a:gd name="T20" fmla="*/ 433 w 1492"/>
              <a:gd name="T21" fmla="*/ 189 h 904"/>
              <a:gd name="T22" fmla="*/ 72 w 1492"/>
              <a:gd name="T23" fmla="*/ 153 h 904"/>
              <a:gd name="T24" fmla="*/ 0 w 1492"/>
              <a:gd name="T25" fmla="*/ 135 h 904"/>
              <a:gd name="T26" fmla="*/ 45 w 1492"/>
              <a:gd name="T27" fmla="*/ 189 h 904"/>
              <a:gd name="T28" fmla="*/ 560 w 1492"/>
              <a:gd name="T29" fmla="*/ 893 h 904"/>
              <a:gd name="T30" fmla="*/ 578 w 1492"/>
              <a:gd name="T31" fmla="*/ 903 h 904"/>
              <a:gd name="T32" fmla="*/ 587 w 1492"/>
              <a:gd name="T33" fmla="*/ 903 h 904"/>
              <a:gd name="T34" fmla="*/ 1463 w 1492"/>
              <a:gd name="T35" fmla="*/ 640 h 904"/>
              <a:gd name="T36" fmla="*/ 1491 w 1492"/>
              <a:gd name="T37" fmla="*/ 632 h 904"/>
              <a:gd name="T38" fmla="*/ 1482 w 1492"/>
              <a:gd name="T39" fmla="*/ 604 h 904"/>
              <a:gd name="T40" fmla="*/ 1238 w 1492"/>
              <a:gd name="T41" fmla="*/ 18 h 904"/>
              <a:gd name="T42" fmla="*/ 1229 w 1492"/>
              <a:gd name="T43" fmla="*/ 0 h 904"/>
              <a:gd name="T44" fmla="*/ 1210 w 1492"/>
              <a:gd name="T45" fmla="*/ 27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92" h="904">
                <a:moveTo>
                  <a:pt x="1210" y="27"/>
                </a:moveTo>
                <a:lnTo>
                  <a:pt x="1210" y="27"/>
                </a:lnTo>
                <a:cubicBezTo>
                  <a:pt x="1454" y="614"/>
                  <a:pt x="1454" y="614"/>
                  <a:pt x="1454" y="614"/>
                </a:cubicBezTo>
                <a:cubicBezTo>
                  <a:pt x="587" y="876"/>
                  <a:pt x="587" y="876"/>
                  <a:pt x="587" y="876"/>
                </a:cubicBezTo>
                <a:cubicBezTo>
                  <a:pt x="63" y="171"/>
                  <a:pt x="63" y="171"/>
                  <a:pt x="63" y="171"/>
                </a:cubicBezTo>
                <a:cubicBezTo>
                  <a:pt x="63" y="171"/>
                  <a:pt x="208" y="216"/>
                  <a:pt x="433" y="216"/>
                </a:cubicBezTo>
                <a:cubicBezTo>
                  <a:pt x="641" y="216"/>
                  <a:pt x="931" y="171"/>
                  <a:pt x="1210" y="27"/>
                </a:cubicBezTo>
                <a:lnTo>
                  <a:pt x="1229" y="0"/>
                </a:lnTo>
                <a:lnTo>
                  <a:pt x="1229" y="0"/>
                </a:lnTo>
                <a:cubicBezTo>
                  <a:pt x="1201" y="9"/>
                  <a:pt x="1201" y="9"/>
                  <a:pt x="1201" y="9"/>
                </a:cubicBezTo>
                <a:cubicBezTo>
                  <a:pt x="912" y="153"/>
                  <a:pt x="623" y="189"/>
                  <a:pt x="433" y="189"/>
                </a:cubicBezTo>
                <a:cubicBezTo>
                  <a:pt x="217" y="189"/>
                  <a:pt x="72" y="153"/>
                  <a:pt x="72" y="153"/>
                </a:cubicBezTo>
                <a:cubicBezTo>
                  <a:pt x="0" y="135"/>
                  <a:pt x="0" y="135"/>
                  <a:pt x="0" y="135"/>
                </a:cubicBezTo>
                <a:cubicBezTo>
                  <a:pt x="45" y="189"/>
                  <a:pt x="45" y="189"/>
                  <a:pt x="45" y="189"/>
                </a:cubicBezTo>
                <a:cubicBezTo>
                  <a:pt x="560" y="893"/>
                  <a:pt x="560" y="893"/>
                  <a:pt x="560" y="893"/>
                </a:cubicBezTo>
                <a:cubicBezTo>
                  <a:pt x="578" y="903"/>
                  <a:pt x="578" y="903"/>
                  <a:pt x="578" y="903"/>
                </a:cubicBezTo>
                <a:cubicBezTo>
                  <a:pt x="587" y="903"/>
                  <a:pt x="587" y="903"/>
                  <a:pt x="587" y="903"/>
                </a:cubicBezTo>
                <a:cubicBezTo>
                  <a:pt x="1463" y="640"/>
                  <a:pt x="1463" y="640"/>
                  <a:pt x="1463" y="640"/>
                </a:cubicBezTo>
                <a:cubicBezTo>
                  <a:pt x="1491" y="632"/>
                  <a:pt x="1491" y="632"/>
                  <a:pt x="1491" y="632"/>
                </a:cubicBezTo>
                <a:cubicBezTo>
                  <a:pt x="1482" y="604"/>
                  <a:pt x="1482" y="604"/>
                  <a:pt x="1482" y="604"/>
                </a:cubicBezTo>
                <a:cubicBezTo>
                  <a:pt x="1238" y="18"/>
                  <a:pt x="1238" y="18"/>
                  <a:pt x="1238" y="18"/>
                </a:cubicBezTo>
                <a:cubicBezTo>
                  <a:pt x="1229" y="0"/>
                  <a:pt x="1229" y="0"/>
                  <a:pt x="1229" y="0"/>
                </a:cubicBezTo>
                <a:lnTo>
                  <a:pt x="1210" y="27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3">
            <a:extLst>
              <a:ext uri="{FF2B5EF4-FFF2-40B4-BE49-F238E27FC236}">
                <a16:creationId xmlns:a16="http://schemas.microsoft.com/office/drawing/2014/main" id="{20EDF199-3F1A-6142-90DA-8DDDF31E2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8405" y="6113508"/>
            <a:ext cx="2301784" cy="2252067"/>
          </a:xfrm>
          <a:custGeom>
            <a:avLst/>
            <a:gdLst>
              <a:gd name="T0" fmla="*/ 334 w 2042"/>
              <a:gd name="T1" fmla="*/ 1996 h 1997"/>
              <a:gd name="T2" fmla="*/ 334 w 2042"/>
              <a:gd name="T3" fmla="*/ 1996 h 1997"/>
              <a:gd name="T4" fmla="*/ 117 w 2042"/>
              <a:gd name="T5" fmla="*/ 1915 h 1997"/>
              <a:gd name="T6" fmla="*/ 117 w 2042"/>
              <a:gd name="T7" fmla="*/ 1481 h 1997"/>
              <a:gd name="T8" fmla="*/ 1617 w 2042"/>
              <a:gd name="T9" fmla="*/ 0 h 1997"/>
              <a:gd name="T10" fmla="*/ 2041 w 2042"/>
              <a:gd name="T11" fmla="*/ 434 h 1997"/>
              <a:gd name="T12" fmla="*/ 542 w 2042"/>
              <a:gd name="T13" fmla="*/ 1915 h 1997"/>
              <a:gd name="T14" fmla="*/ 334 w 2042"/>
              <a:gd name="T15" fmla="*/ 199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2" h="1997">
                <a:moveTo>
                  <a:pt x="334" y="1996"/>
                </a:moveTo>
                <a:lnTo>
                  <a:pt x="334" y="1996"/>
                </a:lnTo>
                <a:cubicBezTo>
                  <a:pt x="253" y="1996"/>
                  <a:pt x="171" y="1969"/>
                  <a:pt x="117" y="1915"/>
                </a:cubicBezTo>
                <a:cubicBezTo>
                  <a:pt x="0" y="1789"/>
                  <a:pt x="0" y="1599"/>
                  <a:pt x="117" y="1481"/>
                </a:cubicBezTo>
                <a:cubicBezTo>
                  <a:pt x="1617" y="0"/>
                  <a:pt x="1617" y="0"/>
                  <a:pt x="1617" y="0"/>
                </a:cubicBezTo>
                <a:cubicBezTo>
                  <a:pt x="2041" y="434"/>
                  <a:pt x="2041" y="434"/>
                  <a:pt x="2041" y="434"/>
                </a:cubicBezTo>
                <a:cubicBezTo>
                  <a:pt x="542" y="1915"/>
                  <a:pt x="542" y="1915"/>
                  <a:pt x="542" y="1915"/>
                </a:cubicBezTo>
                <a:cubicBezTo>
                  <a:pt x="488" y="1969"/>
                  <a:pt x="415" y="1996"/>
                  <a:pt x="334" y="1996"/>
                </a:cubicBez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4">
            <a:extLst>
              <a:ext uri="{FF2B5EF4-FFF2-40B4-BE49-F238E27FC236}">
                <a16:creationId xmlns:a16="http://schemas.microsoft.com/office/drawing/2014/main" id="{D7878158-A25F-A741-A4A1-AC0E7C19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462" y="6093622"/>
            <a:ext cx="2331613" cy="2291838"/>
          </a:xfrm>
          <a:custGeom>
            <a:avLst/>
            <a:gdLst>
              <a:gd name="T0" fmla="*/ 1626 w 2069"/>
              <a:gd name="T1" fmla="*/ 36 h 2032"/>
              <a:gd name="T2" fmla="*/ 1626 w 2069"/>
              <a:gd name="T3" fmla="*/ 36 h 2032"/>
              <a:gd name="T4" fmla="*/ 2032 w 2069"/>
              <a:gd name="T5" fmla="*/ 451 h 2032"/>
              <a:gd name="T6" fmla="*/ 551 w 2069"/>
              <a:gd name="T7" fmla="*/ 1923 h 2032"/>
              <a:gd name="T8" fmla="*/ 343 w 2069"/>
              <a:gd name="T9" fmla="*/ 2004 h 2032"/>
              <a:gd name="T10" fmla="*/ 135 w 2069"/>
              <a:gd name="T11" fmla="*/ 1923 h 2032"/>
              <a:gd name="T12" fmla="*/ 135 w 2069"/>
              <a:gd name="T13" fmla="*/ 1923 h 2032"/>
              <a:gd name="T14" fmla="*/ 135 w 2069"/>
              <a:gd name="T15" fmla="*/ 1507 h 2032"/>
              <a:gd name="T16" fmla="*/ 1626 w 2069"/>
              <a:gd name="T17" fmla="*/ 36 h 2032"/>
              <a:gd name="T18" fmla="*/ 1626 w 2069"/>
              <a:gd name="T19" fmla="*/ 0 h 2032"/>
              <a:gd name="T20" fmla="*/ 1626 w 2069"/>
              <a:gd name="T21" fmla="*/ 0 h 2032"/>
              <a:gd name="T22" fmla="*/ 1608 w 2069"/>
              <a:gd name="T23" fmla="*/ 17 h 2032"/>
              <a:gd name="T24" fmla="*/ 117 w 2069"/>
              <a:gd name="T25" fmla="*/ 1489 h 2032"/>
              <a:gd name="T26" fmla="*/ 117 w 2069"/>
              <a:gd name="T27" fmla="*/ 1932 h 2032"/>
              <a:gd name="T28" fmla="*/ 343 w 2069"/>
              <a:gd name="T29" fmla="*/ 2031 h 2032"/>
              <a:gd name="T30" fmla="*/ 560 w 2069"/>
              <a:gd name="T31" fmla="*/ 1941 h 2032"/>
              <a:gd name="T32" fmla="*/ 2050 w 2069"/>
              <a:gd name="T33" fmla="*/ 460 h 2032"/>
              <a:gd name="T34" fmla="*/ 2068 w 2069"/>
              <a:gd name="T35" fmla="*/ 451 h 2032"/>
              <a:gd name="T36" fmla="*/ 2050 w 2069"/>
              <a:gd name="T37" fmla="*/ 433 h 2032"/>
              <a:gd name="T38" fmla="*/ 1644 w 2069"/>
              <a:gd name="T39" fmla="*/ 17 h 2032"/>
              <a:gd name="T40" fmla="*/ 1626 w 2069"/>
              <a:gd name="T41" fmla="*/ 0 h 2032"/>
              <a:gd name="T42" fmla="*/ 1626 w 2069"/>
              <a:gd name="T43" fmla="*/ 36 h 2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9" h="2032">
                <a:moveTo>
                  <a:pt x="1626" y="36"/>
                </a:moveTo>
                <a:lnTo>
                  <a:pt x="1626" y="36"/>
                </a:lnTo>
                <a:cubicBezTo>
                  <a:pt x="2032" y="451"/>
                  <a:pt x="2032" y="451"/>
                  <a:pt x="2032" y="451"/>
                </a:cubicBezTo>
                <a:cubicBezTo>
                  <a:pt x="551" y="1923"/>
                  <a:pt x="551" y="1923"/>
                  <a:pt x="551" y="1923"/>
                </a:cubicBezTo>
                <a:cubicBezTo>
                  <a:pt x="487" y="1977"/>
                  <a:pt x="415" y="2004"/>
                  <a:pt x="343" y="2004"/>
                </a:cubicBezTo>
                <a:cubicBezTo>
                  <a:pt x="271" y="2004"/>
                  <a:pt x="189" y="1977"/>
                  <a:pt x="135" y="1923"/>
                </a:cubicBezTo>
                <a:lnTo>
                  <a:pt x="135" y="1923"/>
                </a:lnTo>
                <a:cubicBezTo>
                  <a:pt x="18" y="1806"/>
                  <a:pt x="27" y="1625"/>
                  <a:pt x="135" y="1507"/>
                </a:cubicBezTo>
                <a:cubicBezTo>
                  <a:pt x="1626" y="36"/>
                  <a:pt x="1626" y="36"/>
                  <a:pt x="1626" y="36"/>
                </a:cubicBezTo>
                <a:lnTo>
                  <a:pt x="1626" y="0"/>
                </a:lnTo>
                <a:lnTo>
                  <a:pt x="1626" y="0"/>
                </a:lnTo>
                <a:cubicBezTo>
                  <a:pt x="1608" y="17"/>
                  <a:pt x="1608" y="17"/>
                  <a:pt x="1608" y="17"/>
                </a:cubicBezTo>
                <a:cubicBezTo>
                  <a:pt x="117" y="1489"/>
                  <a:pt x="117" y="1489"/>
                  <a:pt x="117" y="1489"/>
                </a:cubicBezTo>
                <a:cubicBezTo>
                  <a:pt x="0" y="1616"/>
                  <a:pt x="0" y="1815"/>
                  <a:pt x="117" y="1932"/>
                </a:cubicBezTo>
                <a:cubicBezTo>
                  <a:pt x="180" y="1995"/>
                  <a:pt x="253" y="2031"/>
                  <a:pt x="343" y="2031"/>
                </a:cubicBezTo>
                <a:cubicBezTo>
                  <a:pt x="424" y="2031"/>
                  <a:pt x="506" y="1995"/>
                  <a:pt x="560" y="1941"/>
                </a:cubicBezTo>
                <a:cubicBezTo>
                  <a:pt x="2050" y="460"/>
                  <a:pt x="2050" y="460"/>
                  <a:pt x="2050" y="460"/>
                </a:cubicBezTo>
                <a:cubicBezTo>
                  <a:pt x="2068" y="451"/>
                  <a:pt x="2068" y="451"/>
                  <a:pt x="2068" y="451"/>
                </a:cubicBezTo>
                <a:cubicBezTo>
                  <a:pt x="2050" y="433"/>
                  <a:pt x="2050" y="433"/>
                  <a:pt x="2050" y="433"/>
                </a:cubicBezTo>
                <a:cubicBezTo>
                  <a:pt x="1644" y="17"/>
                  <a:pt x="1644" y="17"/>
                  <a:pt x="1644" y="17"/>
                </a:cubicBezTo>
                <a:cubicBezTo>
                  <a:pt x="1626" y="0"/>
                  <a:pt x="1626" y="0"/>
                  <a:pt x="1626" y="0"/>
                </a:cubicBezTo>
                <a:lnTo>
                  <a:pt x="1626" y="36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5">
            <a:extLst>
              <a:ext uri="{FF2B5EF4-FFF2-40B4-BE49-F238E27FC236}">
                <a16:creationId xmlns:a16="http://schemas.microsoft.com/office/drawing/2014/main" id="{5D642BCA-7BB5-1B4C-A5B3-D160C56D8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5493" y="6580825"/>
            <a:ext cx="2262013" cy="2212295"/>
          </a:xfrm>
          <a:custGeom>
            <a:avLst/>
            <a:gdLst>
              <a:gd name="T0" fmla="*/ 326 w 2006"/>
              <a:gd name="T1" fmla="*/ 1960 h 1961"/>
              <a:gd name="T2" fmla="*/ 326 w 2006"/>
              <a:gd name="T3" fmla="*/ 1960 h 1961"/>
              <a:gd name="T4" fmla="*/ 118 w 2006"/>
              <a:gd name="T5" fmla="*/ 1869 h 1961"/>
              <a:gd name="T6" fmla="*/ 118 w 2006"/>
              <a:gd name="T7" fmla="*/ 1445 h 1961"/>
              <a:gd name="T8" fmla="*/ 1572 w 2006"/>
              <a:gd name="T9" fmla="*/ 0 h 1961"/>
              <a:gd name="T10" fmla="*/ 2005 w 2006"/>
              <a:gd name="T11" fmla="*/ 424 h 1961"/>
              <a:gd name="T12" fmla="*/ 543 w 2006"/>
              <a:gd name="T13" fmla="*/ 1869 h 1961"/>
              <a:gd name="T14" fmla="*/ 326 w 2006"/>
              <a:gd name="T15" fmla="*/ 1960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6" h="1961">
                <a:moveTo>
                  <a:pt x="326" y="1960"/>
                </a:moveTo>
                <a:lnTo>
                  <a:pt x="326" y="1960"/>
                </a:lnTo>
                <a:cubicBezTo>
                  <a:pt x="244" y="1960"/>
                  <a:pt x="172" y="1933"/>
                  <a:pt x="118" y="1869"/>
                </a:cubicBezTo>
                <a:cubicBezTo>
                  <a:pt x="0" y="1752"/>
                  <a:pt x="0" y="1562"/>
                  <a:pt x="118" y="1445"/>
                </a:cubicBezTo>
                <a:cubicBezTo>
                  <a:pt x="1572" y="0"/>
                  <a:pt x="1572" y="0"/>
                  <a:pt x="1572" y="0"/>
                </a:cubicBezTo>
                <a:cubicBezTo>
                  <a:pt x="2005" y="424"/>
                  <a:pt x="2005" y="424"/>
                  <a:pt x="2005" y="424"/>
                </a:cubicBezTo>
                <a:cubicBezTo>
                  <a:pt x="543" y="1869"/>
                  <a:pt x="543" y="1869"/>
                  <a:pt x="543" y="1869"/>
                </a:cubicBezTo>
                <a:cubicBezTo>
                  <a:pt x="488" y="1933"/>
                  <a:pt x="407" y="1960"/>
                  <a:pt x="326" y="1960"/>
                </a:cubicBez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6">
            <a:extLst>
              <a:ext uri="{FF2B5EF4-FFF2-40B4-BE49-F238E27FC236}">
                <a16:creationId xmlns:a16="http://schemas.microsoft.com/office/drawing/2014/main" id="{9BA93587-EAE3-7E41-9BF0-7B32778F7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607" y="6560939"/>
            <a:ext cx="2291841" cy="2242124"/>
          </a:xfrm>
          <a:custGeom>
            <a:avLst/>
            <a:gdLst>
              <a:gd name="T0" fmla="*/ 1590 w 2033"/>
              <a:gd name="T1" fmla="*/ 36 h 1988"/>
              <a:gd name="T2" fmla="*/ 1590 w 2033"/>
              <a:gd name="T3" fmla="*/ 36 h 1988"/>
              <a:gd name="T4" fmla="*/ 2005 w 2033"/>
              <a:gd name="T5" fmla="*/ 442 h 1988"/>
              <a:gd name="T6" fmla="*/ 551 w 2033"/>
              <a:gd name="T7" fmla="*/ 1878 h 1988"/>
              <a:gd name="T8" fmla="*/ 344 w 2033"/>
              <a:gd name="T9" fmla="*/ 1969 h 1988"/>
              <a:gd name="T10" fmla="*/ 145 w 2033"/>
              <a:gd name="T11" fmla="*/ 1878 h 1988"/>
              <a:gd name="T12" fmla="*/ 145 w 2033"/>
              <a:gd name="T13" fmla="*/ 1878 h 1988"/>
              <a:gd name="T14" fmla="*/ 145 w 2033"/>
              <a:gd name="T15" fmla="*/ 1472 h 1988"/>
              <a:gd name="T16" fmla="*/ 1590 w 2033"/>
              <a:gd name="T17" fmla="*/ 36 h 1988"/>
              <a:gd name="T18" fmla="*/ 1590 w 2033"/>
              <a:gd name="T19" fmla="*/ 0 h 1988"/>
              <a:gd name="T20" fmla="*/ 1590 w 2033"/>
              <a:gd name="T21" fmla="*/ 0 h 1988"/>
              <a:gd name="T22" fmla="*/ 1572 w 2033"/>
              <a:gd name="T23" fmla="*/ 18 h 1988"/>
              <a:gd name="T24" fmla="*/ 127 w 2033"/>
              <a:gd name="T25" fmla="*/ 1454 h 1988"/>
              <a:gd name="T26" fmla="*/ 127 w 2033"/>
              <a:gd name="T27" fmla="*/ 1897 h 1988"/>
              <a:gd name="T28" fmla="*/ 344 w 2033"/>
              <a:gd name="T29" fmla="*/ 1987 h 1988"/>
              <a:gd name="T30" fmla="*/ 570 w 2033"/>
              <a:gd name="T31" fmla="*/ 1897 h 1988"/>
              <a:gd name="T32" fmla="*/ 2023 w 2033"/>
              <a:gd name="T33" fmla="*/ 460 h 1988"/>
              <a:gd name="T34" fmla="*/ 2032 w 2033"/>
              <a:gd name="T35" fmla="*/ 442 h 1988"/>
              <a:gd name="T36" fmla="*/ 2023 w 2033"/>
              <a:gd name="T37" fmla="*/ 433 h 1988"/>
              <a:gd name="T38" fmla="*/ 1608 w 2033"/>
              <a:gd name="T39" fmla="*/ 18 h 1988"/>
              <a:gd name="T40" fmla="*/ 1590 w 2033"/>
              <a:gd name="T41" fmla="*/ 0 h 1988"/>
              <a:gd name="T42" fmla="*/ 1590 w 2033"/>
              <a:gd name="T43" fmla="*/ 36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33" h="1988">
                <a:moveTo>
                  <a:pt x="1590" y="36"/>
                </a:moveTo>
                <a:lnTo>
                  <a:pt x="1590" y="36"/>
                </a:lnTo>
                <a:cubicBezTo>
                  <a:pt x="2005" y="442"/>
                  <a:pt x="2005" y="442"/>
                  <a:pt x="2005" y="442"/>
                </a:cubicBezTo>
                <a:cubicBezTo>
                  <a:pt x="551" y="1878"/>
                  <a:pt x="551" y="1878"/>
                  <a:pt x="551" y="1878"/>
                </a:cubicBezTo>
                <a:cubicBezTo>
                  <a:pt x="497" y="1942"/>
                  <a:pt x="425" y="1969"/>
                  <a:pt x="344" y="1969"/>
                </a:cubicBezTo>
                <a:cubicBezTo>
                  <a:pt x="271" y="1969"/>
                  <a:pt x="199" y="1942"/>
                  <a:pt x="145" y="1878"/>
                </a:cubicBezTo>
                <a:lnTo>
                  <a:pt x="145" y="1878"/>
                </a:lnTo>
                <a:cubicBezTo>
                  <a:pt x="27" y="1770"/>
                  <a:pt x="27" y="1580"/>
                  <a:pt x="145" y="1472"/>
                </a:cubicBezTo>
                <a:cubicBezTo>
                  <a:pt x="1590" y="36"/>
                  <a:pt x="1590" y="36"/>
                  <a:pt x="1590" y="36"/>
                </a:cubicBezTo>
                <a:lnTo>
                  <a:pt x="1590" y="0"/>
                </a:lnTo>
                <a:lnTo>
                  <a:pt x="1590" y="0"/>
                </a:lnTo>
                <a:cubicBezTo>
                  <a:pt x="1572" y="18"/>
                  <a:pt x="1572" y="18"/>
                  <a:pt x="1572" y="18"/>
                </a:cubicBezTo>
                <a:cubicBezTo>
                  <a:pt x="127" y="1454"/>
                  <a:pt x="127" y="1454"/>
                  <a:pt x="127" y="1454"/>
                </a:cubicBezTo>
                <a:cubicBezTo>
                  <a:pt x="0" y="1571"/>
                  <a:pt x="0" y="1770"/>
                  <a:pt x="127" y="1897"/>
                </a:cubicBezTo>
                <a:cubicBezTo>
                  <a:pt x="181" y="1960"/>
                  <a:pt x="262" y="1987"/>
                  <a:pt x="344" y="1987"/>
                </a:cubicBezTo>
                <a:cubicBezTo>
                  <a:pt x="434" y="1987"/>
                  <a:pt x="506" y="1960"/>
                  <a:pt x="570" y="1897"/>
                </a:cubicBezTo>
                <a:cubicBezTo>
                  <a:pt x="2023" y="460"/>
                  <a:pt x="2023" y="460"/>
                  <a:pt x="2023" y="460"/>
                </a:cubicBezTo>
                <a:cubicBezTo>
                  <a:pt x="2032" y="442"/>
                  <a:pt x="2032" y="442"/>
                  <a:pt x="2032" y="442"/>
                </a:cubicBezTo>
                <a:cubicBezTo>
                  <a:pt x="2023" y="433"/>
                  <a:pt x="2023" y="433"/>
                  <a:pt x="2023" y="433"/>
                </a:cubicBezTo>
                <a:cubicBezTo>
                  <a:pt x="1608" y="18"/>
                  <a:pt x="1608" y="18"/>
                  <a:pt x="1608" y="18"/>
                </a:cubicBezTo>
                <a:cubicBezTo>
                  <a:pt x="1590" y="0"/>
                  <a:pt x="1590" y="0"/>
                  <a:pt x="1590" y="0"/>
                </a:cubicBezTo>
                <a:lnTo>
                  <a:pt x="1590" y="36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7">
            <a:extLst>
              <a:ext uri="{FF2B5EF4-FFF2-40B4-BE49-F238E27FC236}">
                <a16:creationId xmlns:a16="http://schemas.microsoft.com/office/drawing/2014/main" id="{D812313E-0A54-FD4E-980F-72886AFB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7326" y="7038199"/>
            <a:ext cx="2172523" cy="2172523"/>
          </a:xfrm>
          <a:custGeom>
            <a:avLst/>
            <a:gdLst>
              <a:gd name="T0" fmla="*/ 298 w 1925"/>
              <a:gd name="T1" fmla="*/ 1924 h 1925"/>
              <a:gd name="T2" fmla="*/ 298 w 1925"/>
              <a:gd name="T3" fmla="*/ 1924 h 1925"/>
              <a:gd name="T4" fmla="*/ 82 w 1925"/>
              <a:gd name="T5" fmla="*/ 1834 h 1925"/>
              <a:gd name="T6" fmla="*/ 0 w 1925"/>
              <a:gd name="T7" fmla="*/ 1617 h 1925"/>
              <a:gd name="T8" fmla="*/ 91 w 1925"/>
              <a:gd name="T9" fmla="*/ 1400 h 1925"/>
              <a:gd name="T10" fmla="*/ 1499 w 1925"/>
              <a:gd name="T11" fmla="*/ 0 h 1925"/>
              <a:gd name="T12" fmla="*/ 1924 w 1925"/>
              <a:gd name="T13" fmla="*/ 433 h 1925"/>
              <a:gd name="T14" fmla="*/ 515 w 1925"/>
              <a:gd name="T15" fmla="*/ 1834 h 1925"/>
              <a:gd name="T16" fmla="*/ 298 w 1925"/>
              <a:gd name="T17" fmla="*/ 1924 h 1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5" h="1925">
                <a:moveTo>
                  <a:pt x="298" y="1924"/>
                </a:moveTo>
                <a:lnTo>
                  <a:pt x="298" y="1924"/>
                </a:lnTo>
                <a:cubicBezTo>
                  <a:pt x="217" y="1924"/>
                  <a:pt x="145" y="1888"/>
                  <a:pt x="82" y="1834"/>
                </a:cubicBezTo>
                <a:cubicBezTo>
                  <a:pt x="27" y="1771"/>
                  <a:pt x="0" y="1698"/>
                  <a:pt x="0" y="1617"/>
                </a:cubicBezTo>
                <a:cubicBezTo>
                  <a:pt x="0" y="1536"/>
                  <a:pt x="27" y="1463"/>
                  <a:pt x="91" y="1400"/>
                </a:cubicBezTo>
                <a:cubicBezTo>
                  <a:pt x="1499" y="0"/>
                  <a:pt x="1499" y="0"/>
                  <a:pt x="1499" y="0"/>
                </a:cubicBezTo>
                <a:cubicBezTo>
                  <a:pt x="1924" y="433"/>
                  <a:pt x="1924" y="433"/>
                  <a:pt x="1924" y="433"/>
                </a:cubicBezTo>
                <a:cubicBezTo>
                  <a:pt x="515" y="1834"/>
                  <a:pt x="515" y="1834"/>
                  <a:pt x="515" y="1834"/>
                </a:cubicBezTo>
                <a:cubicBezTo>
                  <a:pt x="461" y="1888"/>
                  <a:pt x="380" y="1924"/>
                  <a:pt x="298" y="1924"/>
                </a:cubicBez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8">
            <a:extLst>
              <a:ext uri="{FF2B5EF4-FFF2-40B4-BE49-F238E27FC236}">
                <a16:creationId xmlns:a16="http://schemas.microsoft.com/office/drawing/2014/main" id="{8C8C89B7-9586-9241-A070-55F9E1FBD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612" y="7028256"/>
            <a:ext cx="2242124" cy="2192409"/>
          </a:xfrm>
          <a:custGeom>
            <a:avLst/>
            <a:gdLst>
              <a:gd name="T0" fmla="*/ 1544 w 1988"/>
              <a:gd name="T1" fmla="*/ 27 h 1943"/>
              <a:gd name="T2" fmla="*/ 1544 w 1988"/>
              <a:gd name="T3" fmla="*/ 27 h 1943"/>
              <a:gd name="T4" fmla="*/ 1951 w 1988"/>
              <a:gd name="T5" fmla="*/ 442 h 1943"/>
              <a:gd name="T6" fmla="*/ 551 w 1988"/>
              <a:gd name="T7" fmla="*/ 1834 h 1943"/>
              <a:gd name="T8" fmla="*/ 343 w 1988"/>
              <a:gd name="T9" fmla="*/ 1915 h 1943"/>
              <a:gd name="T10" fmla="*/ 136 w 1988"/>
              <a:gd name="T11" fmla="*/ 1834 h 1943"/>
              <a:gd name="T12" fmla="*/ 136 w 1988"/>
              <a:gd name="T13" fmla="*/ 1834 h 1943"/>
              <a:gd name="T14" fmla="*/ 145 w 1988"/>
              <a:gd name="T15" fmla="*/ 1418 h 1943"/>
              <a:gd name="T16" fmla="*/ 1544 w 1988"/>
              <a:gd name="T17" fmla="*/ 27 h 1943"/>
              <a:gd name="T18" fmla="*/ 1544 w 1988"/>
              <a:gd name="T19" fmla="*/ 0 h 1943"/>
              <a:gd name="T20" fmla="*/ 1544 w 1988"/>
              <a:gd name="T21" fmla="*/ 0 h 1943"/>
              <a:gd name="T22" fmla="*/ 1526 w 1988"/>
              <a:gd name="T23" fmla="*/ 9 h 1943"/>
              <a:gd name="T24" fmla="*/ 127 w 1988"/>
              <a:gd name="T25" fmla="*/ 1400 h 1943"/>
              <a:gd name="T26" fmla="*/ 118 w 1988"/>
              <a:gd name="T27" fmla="*/ 1852 h 1943"/>
              <a:gd name="T28" fmla="*/ 343 w 1988"/>
              <a:gd name="T29" fmla="*/ 1942 h 1943"/>
              <a:gd name="T30" fmla="*/ 569 w 1988"/>
              <a:gd name="T31" fmla="*/ 1852 h 1943"/>
              <a:gd name="T32" fmla="*/ 1969 w 1988"/>
              <a:gd name="T33" fmla="*/ 460 h 1943"/>
              <a:gd name="T34" fmla="*/ 1987 w 1988"/>
              <a:gd name="T35" fmla="*/ 442 h 1943"/>
              <a:gd name="T36" fmla="*/ 1969 w 1988"/>
              <a:gd name="T37" fmla="*/ 424 h 1943"/>
              <a:gd name="T38" fmla="*/ 1562 w 1988"/>
              <a:gd name="T39" fmla="*/ 18 h 1943"/>
              <a:gd name="T40" fmla="*/ 1544 w 1988"/>
              <a:gd name="T41" fmla="*/ 0 h 1943"/>
              <a:gd name="T42" fmla="*/ 1544 w 1988"/>
              <a:gd name="T43" fmla="*/ 27 h 1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88" h="1943">
                <a:moveTo>
                  <a:pt x="1544" y="27"/>
                </a:moveTo>
                <a:lnTo>
                  <a:pt x="1544" y="27"/>
                </a:lnTo>
                <a:cubicBezTo>
                  <a:pt x="1951" y="442"/>
                  <a:pt x="1951" y="442"/>
                  <a:pt x="1951" y="442"/>
                </a:cubicBezTo>
                <a:cubicBezTo>
                  <a:pt x="551" y="1834"/>
                  <a:pt x="551" y="1834"/>
                  <a:pt x="551" y="1834"/>
                </a:cubicBezTo>
                <a:cubicBezTo>
                  <a:pt x="497" y="1888"/>
                  <a:pt x="416" y="1915"/>
                  <a:pt x="343" y="1915"/>
                </a:cubicBezTo>
                <a:cubicBezTo>
                  <a:pt x="271" y="1915"/>
                  <a:pt x="199" y="1888"/>
                  <a:pt x="136" y="1834"/>
                </a:cubicBezTo>
                <a:lnTo>
                  <a:pt x="136" y="1834"/>
                </a:lnTo>
                <a:cubicBezTo>
                  <a:pt x="27" y="1716"/>
                  <a:pt x="27" y="1536"/>
                  <a:pt x="145" y="1418"/>
                </a:cubicBezTo>
                <a:cubicBezTo>
                  <a:pt x="1544" y="27"/>
                  <a:pt x="1544" y="27"/>
                  <a:pt x="1544" y="27"/>
                </a:cubicBezTo>
                <a:lnTo>
                  <a:pt x="1544" y="0"/>
                </a:lnTo>
                <a:lnTo>
                  <a:pt x="1544" y="0"/>
                </a:lnTo>
                <a:cubicBezTo>
                  <a:pt x="1526" y="9"/>
                  <a:pt x="1526" y="9"/>
                  <a:pt x="1526" y="9"/>
                </a:cubicBezTo>
                <a:cubicBezTo>
                  <a:pt x="127" y="1400"/>
                  <a:pt x="127" y="1400"/>
                  <a:pt x="127" y="1400"/>
                </a:cubicBezTo>
                <a:cubicBezTo>
                  <a:pt x="0" y="1527"/>
                  <a:pt x="0" y="1725"/>
                  <a:pt x="118" y="1852"/>
                </a:cubicBezTo>
                <a:cubicBezTo>
                  <a:pt x="181" y="1906"/>
                  <a:pt x="262" y="1942"/>
                  <a:pt x="343" y="1942"/>
                </a:cubicBezTo>
                <a:cubicBezTo>
                  <a:pt x="425" y="1942"/>
                  <a:pt x="506" y="1906"/>
                  <a:pt x="569" y="1852"/>
                </a:cubicBezTo>
                <a:cubicBezTo>
                  <a:pt x="1969" y="460"/>
                  <a:pt x="1969" y="460"/>
                  <a:pt x="1969" y="460"/>
                </a:cubicBezTo>
                <a:cubicBezTo>
                  <a:pt x="1987" y="442"/>
                  <a:pt x="1987" y="442"/>
                  <a:pt x="1987" y="442"/>
                </a:cubicBezTo>
                <a:cubicBezTo>
                  <a:pt x="1969" y="424"/>
                  <a:pt x="1969" y="424"/>
                  <a:pt x="1969" y="424"/>
                </a:cubicBezTo>
                <a:cubicBezTo>
                  <a:pt x="1562" y="18"/>
                  <a:pt x="1562" y="18"/>
                  <a:pt x="1562" y="18"/>
                </a:cubicBezTo>
                <a:cubicBezTo>
                  <a:pt x="1544" y="0"/>
                  <a:pt x="1544" y="0"/>
                  <a:pt x="1544" y="0"/>
                </a:cubicBezTo>
                <a:lnTo>
                  <a:pt x="1544" y="27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9">
            <a:extLst>
              <a:ext uri="{FF2B5EF4-FFF2-40B4-BE49-F238E27FC236}">
                <a16:creationId xmlns:a16="http://schemas.microsoft.com/office/drawing/2014/main" id="{68E8477A-FC49-E143-B083-907B2ADF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0689" y="5646192"/>
            <a:ext cx="2242127" cy="2187439"/>
          </a:xfrm>
          <a:custGeom>
            <a:avLst/>
            <a:gdLst>
              <a:gd name="T0" fmla="*/ 335 w 1989"/>
              <a:gd name="T1" fmla="*/ 1941 h 1942"/>
              <a:gd name="T2" fmla="*/ 335 w 1989"/>
              <a:gd name="T3" fmla="*/ 1941 h 1942"/>
              <a:gd name="T4" fmla="*/ 118 w 1989"/>
              <a:gd name="T5" fmla="*/ 1860 h 1942"/>
              <a:gd name="T6" fmla="*/ 118 w 1989"/>
              <a:gd name="T7" fmla="*/ 1426 h 1942"/>
              <a:gd name="T8" fmla="*/ 1563 w 1989"/>
              <a:gd name="T9" fmla="*/ 0 h 1942"/>
              <a:gd name="T10" fmla="*/ 1988 w 1989"/>
              <a:gd name="T11" fmla="*/ 434 h 1942"/>
              <a:gd name="T12" fmla="*/ 542 w 1989"/>
              <a:gd name="T13" fmla="*/ 1860 h 1942"/>
              <a:gd name="T14" fmla="*/ 335 w 1989"/>
              <a:gd name="T15" fmla="*/ 1941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9" h="1942">
                <a:moveTo>
                  <a:pt x="335" y="1941"/>
                </a:moveTo>
                <a:lnTo>
                  <a:pt x="335" y="1941"/>
                </a:lnTo>
                <a:cubicBezTo>
                  <a:pt x="253" y="1941"/>
                  <a:pt x="172" y="1914"/>
                  <a:pt x="118" y="1860"/>
                </a:cubicBezTo>
                <a:cubicBezTo>
                  <a:pt x="0" y="1734"/>
                  <a:pt x="0" y="1544"/>
                  <a:pt x="118" y="1426"/>
                </a:cubicBezTo>
                <a:cubicBezTo>
                  <a:pt x="1563" y="0"/>
                  <a:pt x="1563" y="0"/>
                  <a:pt x="1563" y="0"/>
                </a:cubicBezTo>
                <a:cubicBezTo>
                  <a:pt x="1988" y="434"/>
                  <a:pt x="1988" y="434"/>
                  <a:pt x="1988" y="434"/>
                </a:cubicBezTo>
                <a:cubicBezTo>
                  <a:pt x="542" y="1860"/>
                  <a:pt x="542" y="1860"/>
                  <a:pt x="542" y="1860"/>
                </a:cubicBezTo>
                <a:cubicBezTo>
                  <a:pt x="488" y="1914"/>
                  <a:pt x="416" y="1941"/>
                  <a:pt x="335" y="1941"/>
                </a:cubicBez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">
            <a:extLst>
              <a:ext uri="{FF2B5EF4-FFF2-40B4-BE49-F238E27FC236}">
                <a16:creationId xmlns:a16="http://schemas.microsoft.com/office/drawing/2014/main" id="{5723F0EF-04C1-714D-A4FF-452222B9B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803" y="5626306"/>
            <a:ext cx="2281899" cy="2232181"/>
          </a:xfrm>
          <a:custGeom>
            <a:avLst/>
            <a:gdLst>
              <a:gd name="T0" fmla="*/ 1581 w 2025"/>
              <a:gd name="T1" fmla="*/ 36 h 1979"/>
              <a:gd name="T2" fmla="*/ 1581 w 2025"/>
              <a:gd name="T3" fmla="*/ 36 h 1979"/>
              <a:gd name="T4" fmla="*/ 1988 w 2025"/>
              <a:gd name="T5" fmla="*/ 452 h 1979"/>
              <a:gd name="T6" fmla="*/ 551 w 2025"/>
              <a:gd name="T7" fmla="*/ 1869 h 1979"/>
              <a:gd name="T8" fmla="*/ 353 w 2025"/>
              <a:gd name="T9" fmla="*/ 1950 h 1979"/>
              <a:gd name="T10" fmla="*/ 145 w 2025"/>
              <a:gd name="T11" fmla="*/ 1869 h 1979"/>
              <a:gd name="T12" fmla="*/ 145 w 2025"/>
              <a:gd name="T13" fmla="*/ 1869 h 1979"/>
              <a:gd name="T14" fmla="*/ 145 w 2025"/>
              <a:gd name="T15" fmla="*/ 1453 h 1979"/>
              <a:gd name="T16" fmla="*/ 1581 w 2025"/>
              <a:gd name="T17" fmla="*/ 36 h 1979"/>
              <a:gd name="T18" fmla="*/ 1581 w 2025"/>
              <a:gd name="T19" fmla="*/ 0 h 1979"/>
              <a:gd name="T20" fmla="*/ 1581 w 2025"/>
              <a:gd name="T21" fmla="*/ 0 h 1979"/>
              <a:gd name="T22" fmla="*/ 1563 w 2025"/>
              <a:gd name="T23" fmla="*/ 18 h 1979"/>
              <a:gd name="T24" fmla="*/ 127 w 2025"/>
              <a:gd name="T25" fmla="*/ 1435 h 1979"/>
              <a:gd name="T26" fmla="*/ 127 w 2025"/>
              <a:gd name="T27" fmla="*/ 1878 h 1979"/>
              <a:gd name="T28" fmla="*/ 353 w 2025"/>
              <a:gd name="T29" fmla="*/ 1978 h 1979"/>
              <a:gd name="T30" fmla="*/ 569 w 2025"/>
              <a:gd name="T31" fmla="*/ 1887 h 1979"/>
              <a:gd name="T32" fmla="*/ 2006 w 2025"/>
              <a:gd name="T33" fmla="*/ 470 h 1979"/>
              <a:gd name="T34" fmla="*/ 2024 w 2025"/>
              <a:gd name="T35" fmla="*/ 452 h 1979"/>
              <a:gd name="T36" fmla="*/ 2006 w 2025"/>
              <a:gd name="T37" fmla="*/ 433 h 1979"/>
              <a:gd name="T38" fmla="*/ 1590 w 2025"/>
              <a:gd name="T39" fmla="*/ 18 h 1979"/>
              <a:gd name="T40" fmla="*/ 1581 w 2025"/>
              <a:gd name="T41" fmla="*/ 0 h 1979"/>
              <a:gd name="T42" fmla="*/ 1581 w 2025"/>
              <a:gd name="T43" fmla="*/ 36 h 1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25" h="1979">
                <a:moveTo>
                  <a:pt x="1581" y="36"/>
                </a:moveTo>
                <a:lnTo>
                  <a:pt x="1581" y="36"/>
                </a:lnTo>
                <a:cubicBezTo>
                  <a:pt x="1988" y="452"/>
                  <a:pt x="1988" y="452"/>
                  <a:pt x="1988" y="452"/>
                </a:cubicBezTo>
                <a:cubicBezTo>
                  <a:pt x="551" y="1869"/>
                  <a:pt x="551" y="1869"/>
                  <a:pt x="551" y="1869"/>
                </a:cubicBezTo>
                <a:cubicBezTo>
                  <a:pt x="497" y="1923"/>
                  <a:pt x="425" y="1950"/>
                  <a:pt x="353" y="1950"/>
                </a:cubicBezTo>
                <a:cubicBezTo>
                  <a:pt x="271" y="1950"/>
                  <a:pt x="199" y="1923"/>
                  <a:pt x="145" y="1869"/>
                </a:cubicBezTo>
                <a:lnTo>
                  <a:pt x="145" y="1869"/>
                </a:lnTo>
                <a:cubicBezTo>
                  <a:pt x="27" y="1752"/>
                  <a:pt x="27" y="1571"/>
                  <a:pt x="145" y="1453"/>
                </a:cubicBezTo>
                <a:cubicBezTo>
                  <a:pt x="1581" y="36"/>
                  <a:pt x="1581" y="36"/>
                  <a:pt x="1581" y="36"/>
                </a:cubicBezTo>
                <a:lnTo>
                  <a:pt x="1581" y="0"/>
                </a:lnTo>
                <a:lnTo>
                  <a:pt x="1581" y="0"/>
                </a:lnTo>
                <a:cubicBezTo>
                  <a:pt x="1563" y="18"/>
                  <a:pt x="1563" y="18"/>
                  <a:pt x="1563" y="18"/>
                </a:cubicBezTo>
                <a:cubicBezTo>
                  <a:pt x="127" y="1435"/>
                  <a:pt x="127" y="1435"/>
                  <a:pt x="127" y="1435"/>
                </a:cubicBezTo>
                <a:cubicBezTo>
                  <a:pt x="0" y="1562"/>
                  <a:pt x="0" y="1761"/>
                  <a:pt x="127" y="1878"/>
                </a:cubicBezTo>
                <a:cubicBezTo>
                  <a:pt x="181" y="1941"/>
                  <a:pt x="262" y="1978"/>
                  <a:pt x="353" y="1978"/>
                </a:cubicBezTo>
                <a:cubicBezTo>
                  <a:pt x="434" y="1978"/>
                  <a:pt x="515" y="1941"/>
                  <a:pt x="569" y="1887"/>
                </a:cubicBezTo>
                <a:cubicBezTo>
                  <a:pt x="2006" y="470"/>
                  <a:pt x="2006" y="470"/>
                  <a:pt x="2006" y="470"/>
                </a:cubicBezTo>
                <a:cubicBezTo>
                  <a:pt x="2024" y="452"/>
                  <a:pt x="2024" y="452"/>
                  <a:pt x="2024" y="452"/>
                </a:cubicBezTo>
                <a:cubicBezTo>
                  <a:pt x="2006" y="433"/>
                  <a:pt x="2006" y="433"/>
                  <a:pt x="2006" y="433"/>
                </a:cubicBezTo>
                <a:cubicBezTo>
                  <a:pt x="1590" y="18"/>
                  <a:pt x="1590" y="18"/>
                  <a:pt x="1590" y="18"/>
                </a:cubicBezTo>
                <a:cubicBezTo>
                  <a:pt x="1581" y="0"/>
                  <a:pt x="1581" y="0"/>
                  <a:pt x="1581" y="0"/>
                </a:cubicBezTo>
                <a:lnTo>
                  <a:pt x="1581" y="36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1">
            <a:extLst>
              <a:ext uri="{FF2B5EF4-FFF2-40B4-BE49-F238E27FC236}">
                <a16:creationId xmlns:a16="http://schemas.microsoft.com/office/drawing/2014/main" id="{77ADA6A7-9EE5-2B49-94FC-61DE8D47A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610" y="7455801"/>
            <a:ext cx="1834465" cy="1844407"/>
          </a:xfrm>
          <a:custGeom>
            <a:avLst/>
            <a:gdLst>
              <a:gd name="T0" fmla="*/ 1327 w 1626"/>
              <a:gd name="T1" fmla="*/ 1635 h 1636"/>
              <a:gd name="T2" fmla="*/ 1327 w 1626"/>
              <a:gd name="T3" fmla="*/ 1635 h 1636"/>
              <a:gd name="T4" fmla="*/ 1111 w 1626"/>
              <a:gd name="T5" fmla="*/ 1545 h 1636"/>
              <a:gd name="T6" fmla="*/ 0 w 1626"/>
              <a:gd name="T7" fmla="*/ 425 h 1636"/>
              <a:gd name="T8" fmla="*/ 434 w 1626"/>
              <a:gd name="T9" fmla="*/ 0 h 1636"/>
              <a:gd name="T10" fmla="*/ 1544 w 1626"/>
              <a:gd name="T11" fmla="*/ 1120 h 1636"/>
              <a:gd name="T12" fmla="*/ 1625 w 1626"/>
              <a:gd name="T13" fmla="*/ 1328 h 1636"/>
              <a:gd name="T14" fmla="*/ 1535 w 1626"/>
              <a:gd name="T15" fmla="*/ 1545 h 1636"/>
              <a:gd name="T16" fmla="*/ 1327 w 1626"/>
              <a:gd name="T17" fmla="*/ 1635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6" h="1636">
                <a:moveTo>
                  <a:pt x="1327" y="1635"/>
                </a:moveTo>
                <a:lnTo>
                  <a:pt x="1327" y="1635"/>
                </a:lnTo>
                <a:cubicBezTo>
                  <a:pt x="1247" y="1635"/>
                  <a:pt x="1166" y="1599"/>
                  <a:pt x="1111" y="1545"/>
                </a:cubicBezTo>
                <a:cubicBezTo>
                  <a:pt x="0" y="425"/>
                  <a:pt x="0" y="425"/>
                  <a:pt x="0" y="425"/>
                </a:cubicBezTo>
                <a:cubicBezTo>
                  <a:pt x="434" y="0"/>
                  <a:pt x="434" y="0"/>
                  <a:pt x="434" y="0"/>
                </a:cubicBezTo>
                <a:cubicBezTo>
                  <a:pt x="1544" y="1120"/>
                  <a:pt x="1544" y="1120"/>
                  <a:pt x="1544" y="1120"/>
                </a:cubicBezTo>
                <a:cubicBezTo>
                  <a:pt x="1598" y="1175"/>
                  <a:pt x="1625" y="1247"/>
                  <a:pt x="1625" y="1328"/>
                </a:cubicBezTo>
                <a:cubicBezTo>
                  <a:pt x="1625" y="1410"/>
                  <a:pt x="1598" y="1491"/>
                  <a:pt x="1535" y="1545"/>
                </a:cubicBezTo>
                <a:cubicBezTo>
                  <a:pt x="1481" y="1599"/>
                  <a:pt x="1408" y="1635"/>
                  <a:pt x="1327" y="1635"/>
                </a:cubicBez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2">
            <a:extLst>
              <a:ext uri="{FF2B5EF4-FFF2-40B4-BE49-F238E27FC236}">
                <a16:creationId xmlns:a16="http://schemas.microsoft.com/office/drawing/2014/main" id="{830FAFDA-4EF7-664C-8C9E-FD8D701A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724" y="7435915"/>
            <a:ext cx="1874236" cy="1874236"/>
          </a:xfrm>
          <a:custGeom>
            <a:avLst/>
            <a:gdLst>
              <a:gd name="T0" fmla="*/ 452 w 1662"/>
              <a:gd name="T1" fmla="*/ 36 h 1664"/>
              <a:gd name="T2" fmla="*/ 452 w 1662"/>
              <a:gd name="T3" fmla="*/ 36 h 1664"/>
              <a:gd name="T4" fmla="*/ 1553 w 1662"/>
              <a:gd name="T5" fmla="*/ 1147 h 1664"/>
              <a:gd name="T6" fmla="*/ 1544 w 1662"/>
              <a:gd name="T7" fmla="*/ 1554 h 1664"/>
              <a:gd name="T8" fmla="*/ 1345 w 1662"/>
              <a:gd name="T9" fmla="*/ 1644 h 1664"/>
              <a:gd name="T10" fmla="*/ 1138 w 1662"/>
              <a:gd name="T11" fmla="*/ 1554 h 1664"/>
              <a:gd name="T12" fmla="*/ 36 w 1662"/>
              <a:gd name="T13" fmla="*/ 443 h 1664"/>
              <a:gd name="T14" fmla="*/ 452 w 1662"/>
              <a:gd name="T15" fmla="*/ 36 h 1664"/>
              <a:gd name="T16" fmla="*/ 452 w 1662"/>
              <a:gd name="T17" fmla="*/ 0 h 1664"/>
              <a:gd name="T18" fmla="*/ 452 w 1662"/>
              <a:gd name="T19" fmla="*/ 0 h 1664"/>
              <a:gd name="T20" fmla="*/ 434 w 1662"/>
              <a:gd name="T21" fmla="*/ 18 h 1664"/>
              <a:gd name="T22" fmla="*/ 18 w 1662"/>
              <a:gd name="T23" fmla="*/ 425 h 1664"/>
              <a:gd name="T24" fmla="*/ 0 w 1662"/>
              <a:gd name="T25" fmla="*/ 443 h 1664"/>
              <a:gd name="T26" fmla="*/ 18 w 1662"/>
              <a:gd name="T27" fmla="*/ 461 h 1664"/>
              <a:gd name="T28" fmla="*/ 1120 w 1662"/>
              <a:gd name="T29" fmla="*/ 1572 h 1664"/>
              <a:gd name="T30" fmla="*/ 1345 w 1662"/>
              <a:gd name="T31" fmla="*/ 1663 h 1664"/>
              <a:gd name="T32" fmla="*/ 1562 w 1662"/>
              <a:gd name="T33" fmla="*/ 1572 h 1664"/>
              <a:gd name="T34" fmla="*/ 1661 w 1662"/>
              <a:gd name="T35" fmla="*/ 1346 h 1664"/>
              <a:gd name="T36" fmla="*/ 1571 w 1662"/>
              <a:gd name="T37" fmla="*/ 1129 h 1664"/>
              <a:gd name="T38" fmla="*/ 470 w 1662"/>
              <a:gd name="T39" fmla="*/ 18 h 1664"/>
              <a:gd name="T40" fmla="*/ 452 w 1662"/>
              <a:gd name="T41" fmla="*/ 0 h 1664"/>
              <a:gd name="T42" fmla="*/ 452 w 1662"/>
              <a:gd name="T43" fmla="*/ 36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62" h="1664">
                <a:moveTo>
                  <a:pt x="452" y="36"/>
                </a:moveTo>
                <a:lnTo>
                  <a:pt x="452" y="36"/>
                </a:lnTo>
                <a:cubicBezTo>
                  <a:pt x="1553" y="1147"/>
                  <a:pt x="1553" y="1147"/>
                  <a:pt x="1553" y="1147"/>
                </a:cubicBezTo>
                <a:cubicBezTo>
                  <a:pt x="1661" y="1256"/>
                  <a:pt x="1661" y="1446"/>
                  <a:pt x="1544" y="1554"/>
                </a:cubicBezTo>
                <a:cubicBezTo>
                  <a:pt x="1490" y="1608"/>
                  <a:pt x="1417" y="1644"/>
                  <a:pt x="1345" y="1644"/>
                </a:cubicBezTo>
                <a:cubicBezTo>
                  <a:pt x="1265" y="1644"/>
                  <a:pt x="1193" y="1608"/>
                  <a:pt x="1138" y="1554"/>
                </a:cubicBezTo>
                <a:cubicBezTo>
                  <a:pt x="36" y="443"/>
                  <a:pt x="36" y="443"/>
                  <a:pt x="36" y="443"/>
                </a:cubicBezTo>
                <a:cubicBezTo>
                  <a:pt x="452" y="36"/>
                  <a:pt x="452" y="36"/>
                  <a:pt x="452" y="36"/>
                </a:cubicBezTo>
                <a:lnTo>
                  <a:pt x="452" y="0"/>
                </a:lnTo>
                <a:lnTo>
                  <a:pt x="452" y="0"/>
                </a:lnTo>
                <a:cubicBezTo>
                  <a:pt x="434" y="18"/>
                  <a:pt x="434" y="18"/>
                  <a:pt x="434" y="18"/>
                </a:cubicBezTo>
                <a:cubicBezTo>
                  <a:pt x="18" y="425"/>
                  <a:pt x="18" y="425"/>
                  <a:pt x="18" y="425"/>
                </a:cubicBezTo>
                <a:cubicBezTo>
                  <a:pt x="0" y="443"/>
                  <a:pt x="0" y="443"/>
                  <a:pt x="0" y="443"/>
                </a:cubicBezTo>
                <a:cubicBezTo>
                  <a:pt x="18" y="461"/>
                  <a:pt x="18" y="461"/>
                  <a:pt x="18" y="461"/>
                </a:cubicBezTo>
                <a:cubicBezTo>
                  <a:pt x="1120" y="1572"/>
                  <a:pt x="1120" y="1572"/>
                  <a:pt x="1120" y="1572"/>
                </a:cubicBezTo>
                <a:cubicBezTo>
                  <a:pt x="1184" y="1635"/>
                  <a:pt x="1256" y="1663"/>
                  <a:pt x="1345" y="1663"/>
                </a:cubicBezTo>
                <a:cubicBezTo>
                  <a:pt x="1426" y="1663"/>
                  <a:pt x="1508" y="1635"/>
                  <a:pt x="1562" y="1572"/>
                </a:cubicBezTo>
                <a:cubicBezTo>
                  <a:pt x="1625" y="1518"/>
                  <a:pt x="1661" y="1437"/>
                  <a:pt x="1661" y="1346"/>
                </a:cubicBezTo>
                <a:cubicBezTo>
                  <a:pt x="1661" y="1265"/>
                  <a:pt x="1625" y="1184"/>
                  <a:pt x="1571" y="1129"/>
                </a:cubicBezTo>
                <a:cubicBezTo>
                  <a:pt x="470" y="18"/>
                  <a:pt x="470" y="18"/>
                  <a:pt x="470" y="18"/>
                </a:cubicBezTo>
                <a:cubicBezTo>
                  <a:pt x="452" y="0"/>
                  <a:pt x="452" y="0"/>
                  <a:pt x="452" y="0"/>
                </a:cubicBezTo>
                <a:lnTo>
                  <a:pt x="452" y="36"/>
                </a:lnTo>
              </a:path>
            </a:pathLst>
          </a:custGeom>
          <a:solidFill>
            <a:srgbClr val="F7C4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3">
            <a:extLst>
              <a:ext uri="{FF2B5EF4-FFF2-40B4-BE49-F238E27FC236}">
                <a16:creationId xmlns:a16="http://schemas.microsoft.com/office/drawing/2014/main" id="{D57BB4C0-830A-684E-A996-49696A3A2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1896" y="6933796"/>
            <a:ext cx="2078067" cy="2078067"/>
          </a:xfrm>
          <a:custGeom>
            <a:avLst/>
            <a:gdLst>
              <a:gd name="T0" fmla="*/ 1508 w 1843"/>
              <a:gd name="T1" fmla="*/ 1843 h 1844"/>
              <a:gd name="T2" fmla="*/ 1508 w 1843"/>
              <a:gd name="T3" fmla="*/ 1843 h 1844"/>
              <a:gd name="T4" fmla="*/ 1282 w 1843"/>
              <a:gd name="T5" fmla="*/ 1753 h 1844"/>
              <a:gd name="T6" fmla="*/ 0 w 1843"/>
              <a:gd name="T7" fmla="*/ 443 h 1844"/>
              <a:gd name="T8" fmla="*/ 442 w 1843"/>
              <a:gd name="T9" fmla="*/ 0 h 1844"/>
              <a:gd name="T10" fmla="*/ 1725 w 1843"/>
              <a:gd name="T11" fmla="*/ 1311 h 1844"/>
              <a:gd name="T12" fmla="*/ 1725 w 1843"/>
              <a:gd name="T13" fmla="*/ 1753 h 1844"/>
              <a:gd name="T14" fmla="*/ 1508 w 1843"/>
              <a:gd name="T15" fmla="*/ 1843 h 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3" h="1844">
                <a:moveTo>
                  <a:pt x="1508" y="1843"/>
                </a:moveTo>
                <a:lnTo>
                  <a:pt x="1508" y="1843"/>
                </a:lnTo>
                <a:cubicBezTo>
                  <a:pt x="1417" y="1843"/>
                  <a:pt x="1345" y="1807"/>
                  <a:pt x="1282" y="1753"/>
                </a:cubicBezTo>
                <a:cubicBezTo>
                  <a:pt x="0" y="443"/>
                  <a:pt x="0" y="443"/>
                  <a:pt x="0" y="443"/>
                </a:cubicBezTo>
                <a:cubicBezTo>
                  <a:pt x="442" y="0"/>
                  <a:pt x="442" y="0"/>
                  <a:pt x="442" y="0"/>
                </a:cubicBezTo>
                <a:cubicBezTo>
                  <a:pt x="1725" y="1311"/>
                  <a:pt x="1725" y="1311"/>
                  <a:pt x="1725" y="1311"/>
                </a:cubicBezTo>
                <a:cubicBezTo>
                  <a:pt x="1842" y="1437"/>
                  <a:pt x="1842" y="1627"/>
                  <a:pt x="1725" y="1753"/>
                </a:cubicBezTo>
                <a:cubicBezTo>
                  <a:pt x="1661" y="1807"/>
                  <a:pt x="1589" y="1843"/>
                  <a:pt x="1508" y="1843"/>
                </a:cubicBez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4">
            <a:extLst>
              <a:ext uri="{FF2B5EF4-FFF2-40B4-BE49-F238E27FC236}">
                <a16:creationId xmlns:a16="http://schemas.microsoft.com/office/drawing/2014/main" id="{CB53B6AC-B201-5846-960C-BF5108B71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7041" y="6913911"/>
            <a:ext cx="2107896" cy="2112869"/>
          </a:xfrm>
          <a:custGeom>
            <a:avLst/>
            <a:gdLst>
              <a:gd name="T0" fmla="*/ 461 w 1871"/>
              <a:gd name="T1" fmla="*/ 36 h 1872"/>
              <a:gd name="T2" fmla="*/ 461 w 1871"/>
              <a:gd name="T3" fmla="*/ 36 h 1872"/>
              <a:gd name="T4" fmla="*/ 1734 w 1871"/>
              <a:gd name="T5" fmla="*/ 1337 h 1872"/>
              <a:gd name="T6" fmla="*/ 1734 w 1871"/>
              <a:gd name="T7" fmla="*/ 1762 h 1872"/>
              <a:gd name="T8" fmla="*/ 1527 w 1871"/>
              <a:gd name="T9" fmla="*/ 1852 h 1872"/>
              <a:gd name="T10" fmla="*/ 1310 w 1871"/>
              <a:gd name="T11" fmla="*/ 1762 h 1872"/>
              <a:gd name="T12" fmla="*/ 37 w 1871"/>
              <a:gd name="T13" fmla="*/ 461 h 1872"/>
              <a:gd name="T14" fmla="*/ 461 w 1871"/>
              <a:gd name="T15" fmla="*/ 36 h 1872"/>
              <a:gd name="T16" fmla="*/ 461 w 1871"/>
              <a:gd name="T17" fmla="*/ 0 h 1872"/>
              <a:gd name="T18" fmla="*/ 461 w 1871"/>
              <a:gd name="T19" fmla="*/ 0 h 1872"/>
              <a:gd name="T20" fmla="*/ 443 w 1871"/>
              <a:gd name="T21" fmla="*/ 18 h 1872"/>
              <a:gd name="T22" fmla="*/ 19 w 1871"/>
              <a:gd name="T23" fmla="*/ 443 h 1872"/>
              <a:gd name="T24" fmla="*/ 0 w 1871"/>
              <a:gd name="T25" fmla="*/ 461 h 1872"/>
              <a:gd name="T26" fmla="*/ 19 w 1871"/>
              <a:gd name="T27" fmla="*/ 470 h 1872"/>
              <a:gd name="T28" fmla="*/ 1292 w 1871"/>
              <a:gd name="T29" fmla="*/ 1780 h 1872"/>
              <a:gd name="T30" fmla="*/ 1527 w 1871"/>
              <a:gd name="T31" fmla="*/ 1871 h 1872"/>
              <a:gd name="T32" fmla="*/ 1744 w 1871"/>
              <a:gd name="T33" fmla="*/ 1780 h 1872"/>
              <a:gd name="T34" fmla="*/ 1752 w 1871"/>
              <a:gd name="T35" fmla="*/ 1319 h 1872"/>
              <a:gd name="T36" fmla="*/ 470 w 1871"/>
              <a:gd name="T37" fmla="*/ 18 h 1872"/>
              <a:gd name="T38" fmla="*/ 461 w 1871"/>
              <a:gd name="T39" fmla="*/ 0 h 1872"/>
              <a:gd name="T40" fmla="*/ 461 w 1871"/>
              <a:gd name="T41" fmla="*/ 36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71" h="1872">
                <a:moveTo>
                  <a:pt x="461" y="36"/>
                </a:moveTo>
                <a:lnTo>
                  <a:pt x="461" y="36"/>
                </a:lnTo>
                <a:cubicBezTo>
                  <a:pt x="1734" y="1337"/>
                  <a:pt x="1734" y="1337"/>
                  <a:pt x="1734" y="1337"/>
                </a:cubicBezTo>
                <a:cubicBezTo>
                  <a:pt x="1852" y="1455"/>
                  <a:pt x="1843" y="1645"/>
                  <a:pt x="1734" y="1762"/>
                </a:cubicBezTo>
                <a:cubicBezTo>
                  <a:pt x="1671" y="1816"/>
                  <a:pt x="1599" y="1852"/>
                  <a:pt x="1527" y="1852"/>
                </a:cubicBezTo>
                <a:cubicBezTo>
                  <a:pt x="1445" y="1852"/>
                  <a:pt x="1373" y="1816"/>
                  <a:pt x="1310" y="1762"/>
                </a:cubicBezTo>
                <a:cubicBezTo>
                  <a:pt x="37" y="461"/>
                  <a:pt x="37" y="461"/>
                  <a:pt x="37" y="461"/>
                </a:cubicBezTo>
                <a:cubicBezTo>
                  <a:pt x="461" y="36"/>
                  <a:pt x="461" y="36"/>
                  <a:pt x="461" y="36"/>
                </a:cubicBezTo>
                <a:lnTo>
                  <a:pt x="461" y="0"/>
                </a:lnTo>
                <a:lnTo>
                  <a:pt x="461" y="0"/>
                </a:lnTo>
                <a:cubicBezTo>
                  <a:pt x="443" y="18"/>
                  <a:pt x="443" y="18"/>
                  <a:pt x="443" y="18"/>
                </a:cubicBezTo>
                <a:cubicBezTo>
                  <a:pt x="19" y="443"/>
                  <a:pt x="19" y="443"/>
                  <a:pt x="19" y="443"/>
                </a:cubicBezTo>
                <a:cubicBezTo>
                  <a:pt x="0" y="461"/>
                  <a:pt x="0" y="461"/>
                  <a:pt x="0" y="461"/>
                </a:cubicBezTo>
                <a:cubicBezTo>
                  <a:pt x="19" y="470"/>
                  <a:pt x="19" y="470"/>
                  <a:pt x="19" y="470"/>
                </a:cubicBezTo>
                <a:cubicBezTo>
                  <a:pt x="1292" y="1780"/>
                  <a:pt x="1292" y="1780"/>
                  <a:pt x="1292" y="1780"/>
                </a:cubicBezTo>
                <a:cubicBezTo>
                  <a:pt x="1355" y="1834"/>
                  <a:pt x="1436" y="1871"/>
                  <a:pt x="1527" y="1871"/>
                </a:cubicBezTo>
                <a:cubicBezTo>
                  <a:pt x="1608" y="1871"/>
                  <a:pt x="1689" y="1834"/>
                  <a:pt x="1744" y="1780"/>
                </a:cubicBezTo>
                <a:cubicBezTo>
                  <a:pt x="1870" y="1654"/>
                  <a:pt x="1870" y="1446"/>
                  <a:pt x="1752" y="1319"/>
                </a:cubicBezTo>
                <a:cubicBezTo>
                  <a:pt x="470" y="18"/>
                  <a:pt x="470" y="18"/>
                  <a:pt x="470" y="18"/>
                </a:cubicBezTo>
                <a:cubicBezTo>
                  <a:pt x="461" y="0"/>
                  <a:pt x="461" y="0"/>
                  <a:pt x="461" y="0"/>
                </a:cubicBezTo>
                <a:lnTo>
                  <a:pt x="461" y="36"/>
                </a:lnTo>
              </a:path>
            </a:pathLst>
          </a:custGeom>
          <a:solidFill>
            <a:srgbClr val="F7C4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5">
            <a:extLst>
              <a:ext uri="{FF2B5EF4-FFF2-40B4-BE49-F238E27FC236}">
                <a16:creationId xmlns:a16="http://schemas.microsoft.com/office/drawing/2014/main" id="{60F50D91-73A5-B340-98DD-2E1DA634A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632" y="4840816"/>
            <a:ext cx="4862081" cy="3828019"/>
          </a:xfrm>
          <a:custGeom>
            <a:avLst/>
            <a:gdLst>
              <a:gd name="T0" fmla="*/ 1979 w 4311"/>
              <a:gd name="T1" fmla="*/ 1924 h 3397"/>
              <a:gd name="T2" fmla="*/ 1979 w 4311"/>
              <a:gd name="T3" fmla="*/ 1924 h 3397"/>
              <a:gd name="T4" fmla="*/ 3316 w 4311"/>
              <a:gd name="T5" fmla="*/ 3279 h 3397"/>
              <a:gd name="T6" fmla="*/ 3732 w 4311"/>
              <a:gd name="T7" fmla="*/ 3279 h 3397"/>
              <a:gd name="T8" fmla="*/ 3732 w 4311"/>
              <a:gd name="T9" fmla="*/ 2863 h 3397"/>
              <a:gd name="T10" fmla="*/ 3786 w 4311"/>
              <a:gd name="T11" fmla="*/ 2918 h 3397"/>
              <a:gd name="T12" fmla="*/ 4192 w 4311"/>
              <a:gd name="T13" fmla="*/ 2918 h 3397"/>
              <a:gd name="T14" fmla="*/ 4192 w 4311"/>
              <a:gd name="T15" fmla="*/ 2918 h 3397"/>
              <a:gd name="T16" fmla="*/ 4192 w 4311"/>
              <a:gd name="T17" fmla="*/ 2502 h 3397"/>
              <a:gd name="T18" fmla="*/ 2810 w 4311"/>
              <a:gd name="T19" fmla="*/ 1102 h 3397"/>
              <a:gd name="T20" fmla="*/ 696 w 4311"/>
              <a:gd name="T21" fmla="*/ 244 h 3397"/>
              <a:gd name="T22" fmla="*/ 0 w 4311"/>
              <a:gd name="T23" fmla="*/ 1842 h 3397"/>
              <a:gd name="T24" fmla="*/ 1103 w 4311"/>
              <a:gd name="T25" fmla="*/ 2746 h 3397"/>
              <a:gd name="T26" fmla="*/ 1979 w 4311"/>
              <a:gd name="T27" fmla="*/ 1924 h 3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11" h="3397">
                <a:moveTo>
                  <a:pt x="1979" y="1924"/>
                </a:moveTo>
                <a:lnTo>
                  <a:pt x="1979" y="1924"/>
                </a:lnTo>
                <a:cubicBezTo>
                  <a:pt x="3316" y="3279"/>
                  <a:pt x="3316" y="3279"/>
                  <a:pt x="3316" y="3279"/>
                </a:cubicBezTo>
                <a:cubicBezTo>
                  <a:pt x="3433" y="3387"/>
                  <a:pt x="3614" y="3396"/>
                  <a:pt x="3732" y="3279"/>
                </a:cubicBezTo>
                <a:cubicBezTo>
                  <a:pt x="3849" y="3161"/>
                  <a:pt x="3849" y="2981"/>
                  <a:pt x="3732" y="2863"/>
                </a:cubicBezTo>
                <a:cubicBezTo>
                  <a:pt x="3786" y="2918"/>
                  <a:pt x="3786" y="2918"/>
                  <a:pt x="3786" y="2918"/>
                </a:cubicBezTo>
                <a:cubicBezTo>
                  <a:pt x="3894" y="3035"/>
                  <a:pt x="4084" y="3035"/>
                  <a:pt x="4192" y="2918"/>
                </a:cubicBezTo>
                <a:lnTo>
                  <a:pt x="4192" y="2918"/>
                </a:lnTo>
                <a:cubicBezTo>
                  <a:pt x="4310" y="2809"/>
                  <a:pt x="4310" y="2619"/>
                  <a:pt x="4192" y="2502"/>
                </a:cubicBezTo>
                <a:cubicBezTo>
                  <a:pt x="2810" y="1102"/>
                  <a:pt x="2810" y="1102"/>
                  <a:pt x="2810" y="1102"/>
                </a:cubicBezTo>
                <a:cubicBezTo>
                  <a:pt x="2305" y="0"/>
                  <a:pt x="696" y="244"/>
                  <a:pt x="696" y="244"/>
                </a:cubicBezTo>
                <a:cubicBezTo>
                  <a:pt x="0" y="1842"/>
                  <a:pt x="0" y="1842"/>
                  <a:pt x="0" y="1842"/>
                </a:cubicBezTo>
                <a:cubicBezTo>
                  <a:pt x="1103" y="2746"/>
                  <a:pt x="1103" y="2746"/>
                  <a:pt x="1103" y="2746"/>
                </a:cubicBezTo>
                <a:lnTo>
                  <a:pt x="1979" y="1924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6">
            <a:extLst>
              <a:ext uri="{FF2B5EF4-FFF2-40B4-BE49-F238E27FC236}">
                <a16:creationId xmlns:a16="http://schemas.microsoft.com/office/drawing/2014/main" id="{052F561C-59EE-3E41-9A8E-6F05E9EDE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632" y="4840816"/>
            <a:ext cx="4862081" cy="3828019"/>
          </a:xfrm>
          <a:custGeom>
            <a:avLst/>
            <a:gdLst>
              <a:gd name="T0" fmla="*/ 1979 w 4311"/>
              <a:gd name="T1" fmla="*/ 1924 h 3397"/>
              <a:gd name="T2" fmla="*/ 1979 w 4311"/>
              <a:gd name="T3" fmla="*/ 1924 h 3397"/>
              <a:gd name="T4" fmla="*/ 3316 w 4311"/>
              <a:gd name="T5" fmla="*/ 3279 h 3397"/>
              <a:gd name="T6" fmla="*/ 3732 w 4311"/>
              <a:gd name="T7" fmla="*/ 3279 h 3397"/>
              <a:gd name="T8" fmla="*/ 3732 w 4311"/>
              <a:gd name="T9" fmla="*/ 2863 h 3397"/>
              <a:gd name="T10" fmla="*/ 3786 w 4311"/>
              <a:gd name="T11" fmla="*/ 2918 h 3397"/>
              <a:gd name="T12" fmla="*/ 4192 w 4311"/>
              <a:gd name="T13" fmla="*/ 2918 h 3397"/>
              <a:gd name="T14" fmla="*/ 4192 w 4311"/>
              <a:gd name="T15" fmla="*/ 2918 h 3397"/>
              <a:gd name="T16" fmla="*/ 4192 w 4311"/>
              <a:gd name="T17" fmla="*/ 2502 h 3397"/>
              <a:gd name="T18" fmla="*/ 2810 w 4311"/>
              <a:gd name="T19" fmla="*/ 1102 h 3397"/>
              <a:gd name="T20" fmla="*/ 696 w 4311"/>
              <a:gd name="T21" fmla="*/ 244 h 3397"/>
              <a:gd name="T22" fmla="*/ 0 w 4311"/>
              <a:gd name="T23" fmla="*/ 1842 h 3397"/>
              <a:gd name="T24" fmla="*/ 1103 w 4311"/>
              <a:gd name="T25" fmla="*/ 2746 h 3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11" h="3397">
                <a:moveTo>
                  <a:pt x="1979" y="1924"/>
                </a:moveTo>
                <a:lnTo>
                  <a:pt x="1979" y="1924"/>
                </a:lnTo>
                <a:cubicBezTo>
                  <a:pt x="3316" y="3279"/>
                  <a:pt x="3316" y="3279"/>
                  <a:pt x="3316" y="3279"/>
                </a:cubicBezTo>
                <a:cubicBezTo>
                  <a:pt x="3433" y="3387"/>
                  <a:pt x="3614" y="3396"/>
                  <a:pt x="3732" y="3279"/>
                </a:cubicBezTo>
                <a:cubicBezTo>
                  <a:pt x="3849" y="3161"/>
                  <a:pt x="3849" y="2981"/>
                  <a:pt x="3732" y="2863"/>
                </a:cubicBezTo>
                <a:cubicBezTo>
                  <a:pt x="3786" y="2918"/>
                  <a:pt x="3786" y="2918"/>
                  <a:pt x="3786" y="2918"/>
                </a:cubicBezTo>
                <a:cubicBezTo>
                  <a:pt x="3894" y="3035"/>
                  <a:pt x="4084" y="3035"/>
                  <a:pt x="4192" y="2918"/>
                </a:cubicBezTo>
                <a:lnTo>
                  <a:pt x="4192" y="2918"/>
                </a:lnTo>
                <a:cubicBezTo>
                  <a:pt x="4310" y="2809"/>
                  <a:pt x="4310" y="2619"/>
                  <a:pt x="4192" y="2502"/>
                </a:cubicBezTo>
                <a:cubicBezTo>
                  <a:pt x="2810" y="1102"/>
                  <a:pt x="2810" y="1102"/>
                  <a:pt x="2810" y="1102"/>
                </a:cubicBezTo>
                <a:cubicBezTo>
                  <a:pt x="2305" y="0"/>
                  <a:pt x="696" y="244"/>
                  <a:pt x="696" y="244"/>
                </a:cubicBezTo>
                <a:cubicBezTo>
                  <a:pt x="0" y="1842"/>
                  <a:pt x="0" y="1842"/>
                  <a:pt x="0" y="1842"/>
                </a:cubicBezTo>
                <a:cubicBezTo>
                  <a:pt x="1103" y="2746"/>
                  <a:pt x="1103" y="2746"/>
                  <a:pt x="1103" y="2746"/>
                </a:cubicBezTo>
              </a:path>
            </a:pathLst>
          </a:custGeom>
          <a:noFill/>
          <a:ln w="9720" cap="flat">
            <a:solidFill>
              <a:srgbClr val="F7C48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Freeform 17">
            <a:extLst>
              <a:ext uri="{FF2B5EF4-FFF2-40B4-BE49-F238E27FC236}">
                <a16:creationId xmlns:a16="http://schemas.microsoft.com/office/drawing/2014/main" id="{F55CB6EE-BA44-894D-AC42-483E57ABF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483" y="4920360"/>
            <a:ext cx="1914008" cy="2545384"/>
          </a:xfrm>
          <a:custGeom>
            <a:avLst/>
            <a:gdLst>
              <a:gd name="T0" fmla="*/ 876 w 1699"/>
              <a:gd name="T1" fmla="*/ 0 h 2259"/>
              <a:gd name="T2" fmla="*/ 0 w 1699"/>
              <a:gd name="T3" fmla="*/ 371 h 2259"/>
              <a:gd name="T4" fmla="*/ 831 w 1699"/>
              <a:gd name="T5" fmla="*/ 2258 h 2259"/>
              <a:gd name="T6" fmla="*/ 1698 w 1699"/>
              <a:gd name="T7" fmla="*/ 1924 h 2259"/>
              <a:gd name="T8" fmla="*/ 876 w 1699"/>
              <a:gd name="T9" fmla="*/ 0 h 2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2259">
                <a:moveTo>
                  <a:pt x="876" y="0"/>
                </a:moveTo>
                <a:lnTo>
                  <a:pt x="0" y="371"/>
                </a:lnTo>
                <a:lnTo>
                  <a:pt x="831" y="2258"/>
                </a:lnTo>
                <a:lnTo>
                  <a:pt x="1698" y="1924"/>
                </a:lnTo>
                <a:lnTo>
                  <a:pt x="87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8">
            <a:extLst>
              <a:ext uri="{FF2B5EF4-FFF2-40B4-BE49-F238E27FC236}">
                <a16:creationId xmlns:a16="http://schemas.microsoft.com/office/drawing/2014/main" id="{17C49F58-2041-B944-8637-D9A4CC479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5802" y="3697382"/>
            <a:ext cx="2406183" cy="4459392"/>
          </a:xfrm>
          <a:custGeom>
            <a:avLst/>
            <a:gdLst>
              <a:gd name="T0" fmla="*/ 2088 w 2134"/>
              <a:gd name="T1" fmla="*/ 0 h 3957"/>
              <a:gd name="T2" fmla="*/ 0 w 2134"/>
              <a:gd name="T3" fmla="*/ 877 h 3957"/>
              <a:gd name="T4" fmla="*/ 1374 w 2134"/>
              <a:gd name="T5" fmla="*/ 3956 h 3957"/>
              <a:gd name="T6" fmla="*/ 2133 w 2134"/>
              <a:gd name="T7" fmla="*/ 3640 h 3957"/>
              <a:gd name="T8" fmla="*/ 2088 w 2134"/>
              <a:gd name="T9" fmla="*/ 0 h 3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3957">
                <a:moveTo>
                  <a:pt x="2088" y="0"/>
                </a:moveTo>
                <a:lnTo>
                  <a:pt x="0" y="877"/>
                </a:lnTo>
                <a:lnTo>
                  <a:pt x="1374" y="3956"/>
                </a:lnTo>
                <a:lnTo>
                  <a:pt x="2133" y="3640"/>
                </a:lnTo>
                <a:lnTo>
                  <a:pt x="208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9">
            <a:extLst>
              <a:ext uri="{FF2B5EF4-FFF2-40B4-BE49-F238E27FC236}">
                <a16:creationId xmlns:a16="http://schemas.microsoft.com/office/drawing/2014/main" id="{D393AE13-0B11-8A4E-B867-7623705D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225" y="4646928"/>
            <a:ext cx="1988581" cy="2545384"/>
          </a:xfrm>
          <a:custGeom>
            <a:avLst/>
            <a:gdLst>
              <a:gd name="T0" fmla="*/ 777 w 1763"/>
              <a:gd name="T1" fmla="*/ 0 h 2259"/>
              <a:gd name="T2" fmla="*/ 1762 w 1763"/>
              <a:gd name="T3" fmla="*/ 344 h 2259"/>
              <a:gd name="T4" fmla="*/ 885 w 1763"/>
              <a:gd name="T5" fmla="*/ 2258 h 2259"/>
              <a:gd name="T6" fmla="*/ 0 w 1763"/>
              <a:gd name="T7" fmla="*/ 1951 h 2259"/>
              <a:gd name="T8" fmla="*/ 777 w 1763"/>
              <a:gd name="T9" fmla="*/ 0 h 2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3" h="2259">
                <a:moveTo>
                  <a:pt x="777" y="0"/>
                </a:moveTo>
                <a:lnTo>
                  <a:pt x="1762" y="344"/>
                </a:lnTo>
                <a:lnTo>
                  <a:pt x="885" y="2258"/>
                </a:lnTo>
                <a:lnTo>
                  <a:pt x="0" y="1951"/>
                </a:lnTo>
                <a:lnTo>
                  <a:pt x="77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0">
            <a:extLst>
              <a:ext uri="{FF2B5EF4-FFF2-40B4-BE49-F238E27FC236}">
                <a16:creationId xmlns:a16="http://schemas.microsoft.com/office/drawing/2014/main" id="{9E099A02-639E-5548-85C5-483AA25A0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963" y="3493551"/>
            <a:ext cx="2351496" cy="4429566"/>
          </a:xfrm>
          <a:custGeom>
            <a:avLst/>
            <a:gdLst>
              <a:gd name="T0" fmla="*/ 0 w 2088"/>
              <a:gd name="T1" fmla="*/ 0 h 3930"/>
              <a:gd name="T2" fmla="*/ 2087 w 2088"/>
              <a:gd name="T3" fmla="*/ 749 h 3930"/>
              <a:gd name="T4" fmla="*/ 831 w 2088"/>
              <a:gd name="T5" fmla="*/ 3929 h 3930"/>
              <a:gd name="T6" fmla="*/ 63 w 2088"/>
              <a:gd name="T7" fmla="*/ 3630 h 3930"/>
              <a:gd name="T8" fmla="*/ 0 w 2088"/>
              <a:gd name="T9" fmla="*/ 0 h 3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8" h="3930">
                <a:moveTo>
                  <a:pt x="0" y="0"/>
                </a:moveTo>
                <a:lnTo>
                  <a:pt x="2087" y="749"/>
                </a:lnTo>
                <a:lnTo>
                  <a:pt x="831" y="3929"/>
                </a:lnTo>
                <a:lnTo>
                  <a:pt x="63" y="363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1">
            <a:extLst>
              <a:ext uri="{FF2B5EF4-FFF2-40B4-BE49-F238E27FC236}">
                <a16:creationId xmlns:a16="http://schemas.microsoft.com/office/drawing/2014/main" id="{830DDD83-EEAF-4E49-B887-CF273649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130" y="6093622"/>
            <a:ext cx="2162584" cy="2167554"/>
          </a:xfrm>
          <a:custGeom>
            <a:avLst/>
            <a:gdLst>
              <a:gd name="T0" fmla="*/ 416 w 1917"/>
              <a:gd name="T1" fmla="*/ 0 h 1924"/>
              <a:gd name="T2" fmla="*/ 416 w 1917"/>
              <a:gd name="T3" fmla="*/ 0 h 1924"/>
              <a:gd name="T4" fmla="*/ 1807 w 1917"/>
              <a:gd name="T5" fmla="*/ 1399 h 1924"/>
              <a:gd name="T6" fmla="*/ 1798 w 1917"/>
              <a:gd name="T7" fmla="*/ 1806 h 1924"/>
              <a:gd name="T8" fmla="*/ 1798 w 1917"/>
              <a:gd name="T9" fmla="*/ 1806 h 1924"/>
              <a:gd name="T10" fmla="*/ 1392 w 1917"/>
              <a:gd name="T11" fmla="*/ 1806 h 1924"/>
              <a:gd name="T12" fmla="*/ 0 w 1917"/>
              <a:gd name="T13" fmla="*/ 406 h 1924"/>
              <a:gd name="T14" fmla="*/ 416 w 1917"/>
              <a:gd name="T15" fmla="*/ 0 h 1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7" h="1924">
                <a:moveTo>
                  <a:pt x="416" y="0"/>
                </a:moveTo>
                <a:lnTo>
                  <a:pt x="416" y="0"/>
                </a:lnTo>
                <a:cubicBezTo>
                  <a:pt x="1807" y="1399"/>
                  <a:pt x="1807" y="1399"/>
                  <a:pt x="1807" y="1399"/>
                </a:cubicBezTo>
                <a:cubicBezTo>
                  <a:pt x="1916" y="1507"/>
                  <a:pt x="1916" y="1697"/>
                  <a:pt x="1798" y="1806"/>
                </a:cubicBezTo>
                <a:lnTo>
                  <a:pt x="1798" y="1806"/>
                </a:lnTo>
                <a:cubicBezTo>
                  <a:pt x="1690" y="1923"/>
                  <a:pt x="1500" y="1923"/>
                  <a:pt x="1392" y="1806"/>
                </a:cubicBezTo>
                <a:cubicBezTo>
                  <a:pt x="0" y="406"/>
                  <a:pt x="0" y="406"/>
                  <a:pt x="0" y="406"/>
                </a:cubicBezTo>
                <a:lnTo>
                  <a:pt x="416" y="0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7C48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2">
            <a:extLst>
              <a:ext uri="{FF2B5EF4-FFF2-40B4-BE49-F238E27FC236}">
                <a16:creationId xmlns:a16="http://schemas.microsoft.com/office/drawing/2014/main" id="{3510A576-895C-0F4A-B4D2-F2DB2C71A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130" y="6093622"/>
            <a:ext cx="2162584" cy="2167554"/>
          </a:xfrm>
          <a:custGeom>
            <a:avLst/>
            <a:gdLst>
              <a:gd name="T0" fmla="*/ 416 w 1917"/>
              <a:gd name="T1" fmla="*/ 0 h 1924"/>
              <a:gd name="T2" fmla="*/ 416 w 1917"/>
              <a:gd name="T3" fmla="*/ 0 h 1924"/>
              <a:gd name="T4" fmla="*/ 1807 w 1917"/>
              <a:gd name="T5" fmla="*/ 1399 h 1924"/>
              <a:gd name="T6" fmla="*/ 1798 w 1917"/>
              <a:gd name="T7" fmla="*/ 1806 h 1924"/>
              <a:gd name="T8" fmla="*/ 1798 w 1917"/>
              <a:gd name="T9" fmla="*/ 1806 h 1924"/>
              <a:gd name="T10" fmla="*/ 1392 w 1917"/>
              <a:gd name="T11" fmla="*/ 1806 h 1924"/>
              <a:gd name="T12" fmla="*/ 0 w 1917"/>
              <a:gd name="T13" fmla="*/ 406 h 1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7" h="1924">
                <a:moveTo>
                  <a:pt x="416" y="0"/>
                </a:moveTo>
                <a:lnTo>
                  <a:pt x="416" y="0"/>
                </a:lnTo>
                <a:cubicBezTo>
                  <a:pt x="1807" y="1399"/>
                  <a:pt x="1807" y="1399"/>
                  <a:pt x="1807" y="1399"/>
                </a:cubicBezTo>
                <a:cubicBezTo>
                  <a:pt x="1916" y="1507"/>
                  <a:pt x="1916" y="1697"/>
                  <a:pt x="1798" y="1806"/>
                </a:cubicBezTo>
                <a:lnTo>
                  <a:pt x="1798" y="1806"/>
                </a:lnTo>
                <a:cubicBezTo>
                  <a:pt x="1690" y="1923"/>
                  <a:pt x="1500" y="1923"/>
                  <a:pt x="1392" y="1806"/>
                </a:cubicBezTo>
                <a:cubicBezTo>
                  <a:pt x="0" y="406"/>
                  <a:pt x="0" y="406"/>
                  <a:pt x="0" y="406"/>
                </a:cubicBezTo>
              </a:path>
            </a:pathLst>
          </a:custGeom>
          <a:noFill/>
          <a:ln w="9720" cap="flat">
            <a:solidFill>
              <a:srgbClr val="F7C48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" name="Freeform 23">
            <a:extLst>
              <a:ext uri="{FF2B5EF4-FFF2-40B4-BE49-F238E27FC236}">
                <a16:creationId xmlns:a16="http://schemas.microsoft.com/office/drawing/2014/main" id="{97A5B04F-1817-654E-9AA9-935B7B00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897" y="4920360"/>
            <a:ext cx="3629161" cy="1923951"/>
          </a:xfrm>
          <a:custGeom>
            <a:avLst/>
            <a:gdLst>
              <a:gd name="T0" fmla="*/ 2484 w 3217"/>
              <a:gd name="T1" fmla="*/ 1707 h 1708"/>
              <a:gd name="T2" fmla="*/ 2484 w 3217"/>
              <a:gd name="T3" fmla="*/ 1707 h 1708"/>
              <a:gd name="T4" fmla="*/ 1616 w 3217"/>
              <a:gd name="T5" fmla="*/ 1347 h 1708"/>
              <a:gd name="T6" fmla="*/ 1309 w 3217"/>
              <a:gd name="T7" fmla="*/ 976 h 1708"/>
              <a:gd name="T8" fmla="*/ 1047 w 3217"/>
              <a:gd name="T9" fmla="*/ 813 h 1708"/>
              <a:gd name="T10" fmla="*/ 922 w 3217"/>
              <a:gd name="T11" fmla="*/ 850 h 1708"/>
              <a:gd name="T12" fmla="*/ 750 w 3217"/>
              <a:gd name="T13" fmla="*/ 1057 h 1708"/>
              <a:gd name="T14" fmla="*/ 461 w 3217"/>
              <a:gd name="T15" fmla="*/ 1428 h 1708"/>
              <a:gd name="T16" fmla="*/ 461 w 3217"/>
              <a:gd name="T17" fmla="*/ 1428 h 1708"/>
              <a:gd name="T18" fmla="*/ 461 w 3217"/>
              <a:gd name="T19" fmla="*/ 1428 h 1708"/>
              <a:gd name="T20" fmla="*/ 289 w 3217"/>
              <a:gd name="T21" fmla="*/ 1455 h 1708"/>
              <a:gd name="T22" fmla="*/ 18 w 3217"/>
              <a:gd name="T23" fmla="*/ 1310 h 1708"/>
              <a:gd name="T24" fmla="*/ 9 w 3217"/>
              <a:gd name="T25" fmla="*/ 1220 h 1708"/>
              <a:gd name="T26" fmla="*/ 72 w 3217"/>
              <a:gd name="T27" fmla="*/ 931 h 1708"/>
              <a:gd name="T28" fmla="*/ 641 w 3217"/>
              <a:gd name="T29" fmla="*/ 136 h 1708"/>
              <a:gd name="T30" fmla="*/ 1228 w 3217"/>
              <a:gd name="T31" fmla="*/ 0 h 1708"/>
              <a:gd name="T32" fmla="*/ 1490 w 3217"/>
              <a:gd name="T33" fmla="*/ 37 h 1708"/>
              <a:gd name="T34" fmla="*/ 1860 w 3217"/>
              <a:gd name="T35" fmla="*/ 145 h 1708"/>
              <a:gd name="T36" fmla="*/ 2701 w 3217"/>
              <a:gd name="T37" fmla="*/ 362 h 1708"/>
              <a:gd name="T38" fmla="*/ 3216 w 3217"/>
              <a:gd name="T39" fmla="*/ 1509 h 1708"/>
              <a:gd name="T40" fmla="*/ 3089 w 3217"/>
              <a:gd name="T41" fmla="*/ 1553 h 1708"/>
              <a:gd name="T42" fmla="*/ 2484 w 3217"/>
              <a:gd name="T43" fmla="*/ 1707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17" h="1708">
                <a:moveTo>
                  <a:pt x="2484" y="1707"/>
                </a:moveTo>
                <a:lnTo>
                  <a:pt x="2484" y="1707"/>
                </a:lnTo>
                <a:cubicBezTo>
                  <a:pt x="2095" y="1707"/>
                  <a:pt x="1797" y="1509"/>
                  <a:pt x="1616" y="1347"/>
                </a:cubicBezTo>
                <a:cubicBezTo>
                  <a:pt x="1427" y="1166"/>
                  <a:pt x="1318" y="994"/>
                  <a:pt x="1309" y="976"/>
                </a:cubicBezTo>
                <a:cubicBezTo>
                  <a:pt x="1228" y="868"/>
                  <a:pt x="1137" y="813"/>
                  <a:pt x="1047" y="813"/>
                </a:cubicBezTo>
                <a:cubicBezTo>
                  <a:pt x="1002" y="813"/>
                  <a:pt x="967" y="823"/>
                  <a:pt x="922" y="850"/>
                </a:cubicBezTo>
                <a:cubicBezTo>
                  <a:pt x="840" y="895"/>
                  <a:pt x="777" y="967"/>
                  <a:pt x="750" y="1057"/>
                </a:cubicBezTo>
                <a:cubicBezTo>
                  <a:pt x="660" y="1319"/>
                  <a:pt x="470" y="1419"/>
                  <a:pt x="461" y="1428"/>
                </a:cubicBezTo>
                <a:lnTo>
                  <a:pt x="461" y="1428"/>
                </a:lnTo>
                <a:lnTo>
                  <a:pt x="461" y="1428"/>
                </a:lnTo>
                <a:cubicBezTo>
                  <a:pt x="398" y="1446"/>
                  <a:pt x="343" y="1455"/>
                  <a:pt x="289" y="1455"/>
                </a:cubicBezTo>
                <a:cubicBezTo>
                  <a:pt x="126" y="1455"/>
                  <a:pt x="54" y="1365"/>
                  <a:pt x="18" y="1310"/>
                </a:cubicBezTo>
                <a:cubicBezTo>
                  <a:pt x="9" y="1283"/>
                  <a:pt x="0" y="1247"/>
                  <a:pt x="9" y="1220"/>
                </a:cubicBezTo>
                <a:cubicBezTo>
                  <a:pt x="72" y="931"/>
                  <a:pt x="72" y="931"/>
                  <a:pt x="72" y="931"/>
                </a:cubicBezTo>
                <a:cubicBezTo>
                  <a:pt x="108" y="335"/>
                  <a:pt x="641" y="145"/>
                  <a:pt x="641" y="136"/>
                </a:cubicBezTo>
                <a:cubicBezTo>
                  <a:pt x="849" y="46"/>
                  <a:pt x="1047" y="0"/>
                  <a:pt x="1228" y="0"/>
                </a:cubicBezTo>
                <a:cubicBezTo>
                  <a:pt x="1345" y="0"/>
                  <a:pt x="1436" y="18"/>
                  <a:pt x="1490" y="37"/>
                </a:cubicBezTo>
                <a:cubicBezTo>
                  <a:pt x="1598" y="73"/>
                  <a:pt x="1716" y="109"/>
                  <a:pt x="1860" y="145"/>
                </a:cubicBezTo>
                <a:cubicBezTo>
                  <a:pt x="2701" y="362"/>
                  <a:pt x="2701" y="362"/>
                  <a:pt x="2701" y="362"/>
                </a:cubicBezTo>
                <a:cubicBezTo>
                  <a:pt x="3216" y="1509"/>
                  <a:pt x="3216" y="1509"/>
                  <a:pt x="3216" y="1509"/>
                </a:cubicBezTo>
                <a:cubicBezTo>
                  <a:pt x="3089" y="1553"/>
                  <a:pt x="3089" y="1553"/>
                  <a:pt x="3089" y="1553"/>
                </a:cubicBezTo>
                <a:cubicBezTo>
                  <a:pt x="2881" y="1653"/>
                  <a:pt x="2683" y="1707"/>
                  <a:pt x="2484" y="1707"/>
                </a:cubicBez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7C48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4">
            <a:extLst>
              <a:ext uri="{FF2B5EF4-FFF2-40B4-BE49-F238E27FC236}">
                <a16:creationId xmlns:a16="http://schemas.microsoft.com/office/drawing/2014/main" id="{2F36AC01-FCF3-2640-8A5A-CB7F6FDDA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954" y="4900474"/>
            <a:ext cx="3649047" cy="1953779"/>
          </a:xfrm>
          <a:custGeom>
            <a:avLst/>
            <a:gdLst>
              <a:gd name="T0" fmla="*/ 1237 w 3235"/>
              <a:gd name="T1" fmla="*/ 27 h 1735"/>
              <a:gd name="T2" fmla="*/ 1237 w 3235"/>
              <a:gd name="T3" fmla="*/ 27 h 1735"/>
              <a:gd name="T4" fmla="*/ 1499 w 3235"/>
              <a:gd name="T5" fmla="*/ 72 h 1735"/>
              <a:gd name="T6" fmla="*/ 1869 w 3235"/>
              <a:gd name="T7" fmla="*/ 181 h 1735"/>
              <a:gd name="T8" fmla="*/ 2701 w 3235"/>
              <a:gd name="T9" fmla="*/ 389 h 1735"/>
              <a:gd name="T10" fmla="*/ 3207 w 3235"/>
              <a:gd name="T11" fmla="*/ 1518 h 1735"/>
              <a:gd name="T12" fmla="*/ 3089 w 3235"/>
              <a:gd name="T13" fmla="*/ 1562 h 1735"/>
              <a:gd name="T14" fmla="*/ 2493 w 3235"/>
              <a:gd name="T15" fmla="*/ 1716 h 1735"/>
              <a:gd name="T16" fmla="*/ 1336 w 3235"/>
              <a:gd name="T17" fmla="*/ 994 h 1735"/>
              <a:gd name="T18" fmla="*/ 1056 w 3235"/>
              <a:gd name="T19" fmla="*/ 822 h 1735"/>
              <a:gd name="T20" fmla="*/ 922 w 3235"/>
              <a:gd name="T21" fmla="*/ 859 h 1735"/>
              <a:gd name="T22" fmla="*/ 750 w 3235"/>
              <a:gd name="T23" fmla="*/ 1066 h 1735"/>
              <a:gd name="T24" fmla="*/ 461 w 3235"/>
              <a:gd name="T25" fmla="*/ 1428 h 1735"/>
              <a:gd name="T26" fmla="*/ 298 w 3235"/>
              <a:gd name="T27" fmla="*/ 1464 h 1735"/>
              <a:gd name="T28" fmla="*/ 45 w 3235"/>
              <a:gd name="T29" fmla="*/ 1319 h 1735"/>
              <a:gd name="T30" fmla="*/ 27 w 3235"/>
              <a:gd name="T31" fmla="*/ 1238 h 1735"/>
              <a:gd name="T32" fmla="*/ 90 w 3235"/>
              <a:gd name="T33" fmla="*/ 949 h 1735"/>
              <a:gd name="T34" fmla="*/ 660 w 3235"/>
              <a:gd name="T35" fmla="*/ 172 h 1735"/>
              <a:gd name="T36" fmla="*/ 1237 w 3235"/>
              <a:gd name="T37" fmla="*/ 27 h 1735"/>
              <a:gd name="T38" fmla="*/ 1237 w 3235"/>
              <a:gd name="T39" fmla="*/ 0 h 1735"/>
              <a:gd name="T40" fmla="*/ 1237 w 3235"/>
              <a:gd name="T41" fmla="*/ 0 h 1735"/>
              <a:gd name="T42" fmla="*/ 650 w 3235"/>
              <a:gd name="T43" fmla="*/ 145 h 1735"/>
              <a:gd name="T44" fmla="*/ 370 w 3235"/>
              <a:gd name="T45" fmla="*/ 317 h 1735"/>
              <a:gd name="T46" fmla="*/ 72 w 3235"/>
              <a:gd name="T47" fmla="*/ 940 h 1735"/>
              <a:gd name="T48" fmla="*/ 9 w 3235"/>
              <a:gd name="T49" fmla="*/ 1238 h 1735"/>
              <a:gd name="T50" fmla="*/ 18 w 3235"/>
              <a:gd name="T51" fmla="*/ 1337 h 1735"/>
              <a:gd name="T52" fmla="*/ 298 w 3235"/>
              <a:gd name="T53" fmla="*/ 1482 h 1735"/>
              <a:gd name="T54" fmla="*/ 470 w 3235"/>
              <a:gd name="T55" fmla="*/ 1455 h 1735"/>
              <a:gd name="T56" fmla="*/ 470 w 3235"/>
              <a:gd name="T57" fmla="*/ 1455 h 1735"/>
              <a:gd name="T58" fmla="*/ 479 w 3235"/>
              <a:gd name="T59" fmla="*/ 1455 h 1735"/>
              <a:gd name="T60" fmla="*/ 768 w 3235"/>
              <a:gd name="T61" fmla="*/ 1075 h 1735"/>
              <a:gd name="T62" fmla="*/ 931 w 3235"/>
              <a:gd name="T63" fmla="*/ 877 h 1735"/>
              <a:gd name="T64" fmla="*/ 1056 w 3235"/>
              <a:gd name="T65" fmla="*/ 841 h 1735"/>
              <a:gd name="T66" fmla="*/ 1309 w 3235"/>
              <a:gd name="T67" fmla="*/ 1003 h 1735"/>
              <a:gd name="T68" fmla="*/ 1616 w 3235"/>
              <a:gd name="T69" fmla="*/ 1374 h 1735"/>
              <a:gd name="T70" fmla="*/ 2493 w 3235"/>
              <a:gd name="T71" fmla="*/ 1734 h 1735"/>
              <a:gd name="T72" fmla="*/ 3098 w 3235"/>
              <a:gd name="T73" fmla="*/ 1589 h 1735"/>
              <a:gd name="T74" fmla="*/ 3216 w 3235"/>
              <a:gd name="T75" fmla="*/ 1544 h 1735"/>
              <a:gd name="T76" fmla="*/ 3234 w 3235"/>
              <a:gd name="T77" fmla="*/ 1535 h 1735"/>
              <a:gd name="T78" fmla="*/ 3225 w 3235"/>
              <a:gd name="T79" fmla="*/ 1509 h 1735"/>
              <a:gd name="T80" fmla="*/ 2728 w 3235"/>
              <a:gd name="T81" fmla="*/ 380 h 1735"/>
              <a:gd name="T82" fmla="*/ 2719 w 3235"/>
              <a:gd name="T83" fmla="*/ 371 h 1735"/>
              <a:gd name="T84" fmla="*/ 2710 w 3235"/>
              <a:gd name="T85" fmla="*/ 371 h 1735"/>
              <a:gd name="T86" fmla="*/ 1878 w 3235"/>
              <a:gd name="T87" fmla="*/ 154 h 1735"/>
              <a:gd name="T88" fmla="*/ 1508 w 3235"/>
              <a:gd name="T89" fmla="*/ 46 h 1735"/>
              <a:gd name="T90" fmla="*/ 1237 w 3235"/>
              <a:gd name="T91" fmla="*/ 0 h 1735"/>
              <a:gd name="T92" fmla="*/ 1237 w 3235"/>
              <a:gd name="T93" fmla="*/ 27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235" h="1735">
                <a:moveTo>
                  <a:pt x="1237" y="27"/>
                </a:moveTo>
                <a:lnTo>
                  <a:pt x="1237" y="27"/>
                </a:lnTo>
                <a:cubicBezTo>
                  <a:pt x="1354" y="27"/>
                  <a:pt x="1445" y="46"/>
                  <a:pt x="1499" y="72"/>
                </a:cubicBezTo>
                <a:cubicBezTo>
                  <a:pt x="1616" y="109"/>
                  <a:pt x="1743" y="145"/>
                  <a:pt x="1869" y="181"/>
                </a:cubicBezTo>
                <a:cubicBezTo>
                  <a:pt x="2701" y="389"/>
                  <a:pt x="2701" y="389"/>
                  <a:pt x="2701" y="389"/>
                </a:cubicBezTo>
                <a:cubicBezTo>
                  <a:pt x="3207" y="1518"/>
                  <a:pt x="3207" y="1518"/>
                  <a:pt x="3207" y="1518"/>
                </a:cubicBezTo>
                <a:cubicBezTo>
                  <a:pt x="3089" y="1562"/>
                  <a:pt x="3089" y="1562"/>
                  <a:pt x="3089" y="1562"/>
                </a:cubicBezTo>
                <a:cubicBezTo>
                  <a:pt x="2872" y="1671"/>
                  <a:pt x="2673" y="1716"/>
                  <a:pt x="2493" y="1716"/>
                </a:cubicBezTo>
                <a:cubicBezTo>
                  <a:pt x="1743" y="1716"/>
                  <a:pt x="1336" y="994"/>
                  <a:pt x="1336" y="994"/>
                </a:cubicBezTo>
                <a:cubicBezTo>
                  <a:pt x="1237" y="859"/>
                  <a:pt x="1137" y="822"/>
                  <a:pt x="1056" y="822"/>
                </a:cubicBezTo>
                <a:cubicBezTo>
                  <a:pt x="1011" y="822"/>
                  <a:pt x="967" y="831"/>
                  <a:pt x="922" y="859"/>
                </a:cubicBezTo>
                <a:cubicBezTo>
                  <a:pt x="840" y="904"/>
                  <a:pt x="777" y="976"/>
                  <a:pt x="750" y="1066"/>
                </a:cubicBezTo>
                <a:cubicBezTo>
                  <a:pt x="660" y="1328"/>
                  <a:pt x="461" y="1428"/>
                  <a:pt x="461" y="1428"/>
                </a:cubicBezTo>
                <a:cubicBezTo>
                  <a:pt x="397" y="1455"/>
                  <a:pt x="343" y="1464"/>
                  <a:pt x="298" y="1464"/>
                </a:cubicBezTo>
                <a:cubicBezTo>
                  <a:pt x="144" y="1464"/>
                  <a:pt x="72" y="1374"/>
                  <a:pt x="45" y="1319"/>
                </a:cubicBezTo>
                <a:cubicBezTo>
                  <a:pt x="27" y="1301"/>
                  <a:pt x="18" y="1265"/>
                  <a:pt x="27" y="1238"/>
                </a:cubicBezTo>
                <a:cubicBezTo>
                  <a:pt x="90" y="949"/>
                  <a:pt x="90" y="949"/>
                  <a:pt x="90" y="949"/>
                </a:cubicBezTo>
                <a:cubicBezTo>
                  <a:pt x="126" y="353"/>
                  <a:pt x="660" y="172"/>
                  <a:pt x="660" y="172"/>
                </a:cubicBezTo>
                <a:cubicBezTo>
                  <a:pt x="894" y="64"/>
                  <a:pt x="1092" y="27"/>
                  <a:pt x="1237" y="27"/>
                </a:cubicBezTo>
                <a:lnTo>
                  <a:pt x="1237" y="0"/>
                </a:lnTo>
                <a:lnTo>
                  <a:pt x="1237" y="0"/>
                </a:lnTo>
                <a:cubicBezTo>
                  <a:pt x="1056" y="0"/>
                  <a:pt x="858" y="55"/>
                  <a:pt x="650" y="145"/>
                </a:cubicBezTo>
                <a:cubicBezTo>
                  <a:pt x="632" y="154"/>
                  <a:pt x="506" y="199"/>
                  <a:pt x="370" y="317"/>
                </a:cubicBezTo>
                <a:cubicBezTo>
                  <a:pt x="244" y="425"/>
                  <a:pt x="90" y="633"/>
                  <a:pt x="72" y="940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0" y="1265"/>
                  <a:pt x="0" y="1301"/>
                  <a:pt x="18" y="1337"/>
                </a:cubicBezTo>
                <a:cubicBezTo>
                  <a:pt x="54" y="1392"/>
                  <a:pt x="135" y="1482"/>
                  <a:pt x="298" y="1482"/>
                </a:cubicBezTo>
                <a:cubicBezTo>
                  <a:pt x="352" y="1482"/>
                  <a:pt x="407" y="1473"/>
                  <a:pt x="470" y="1455"/>
                </a:cubicBezTo>
                <a:lnTo>
                  <a:pt x="470" y="1455"/>
                </a:lnTo>
                <a:cubicBezTo>
                  <a:pt x="479" y="1455"/>
                  <a:pt x="479" y="1455"/>
                  <a:pt x="479" y="1455"/>
                </a:cubicBezTo>
                <a:cubicBezTo>
                  <a:pt x="488" y="1446"/>
                  <a:pt x="678" y="1347"/>
                  <a:pt x="768" y="1075"/>
                </a:cubicBezTo>
                <a:cubicBezTo>
                  <a:pt x="804" y="985"/>
                  <a:pt x="858" y="922"/>
                  <a:pt x="931" y="877"/>
                </a:cubicBezTo>
                <a:cubicBezTo>
                  <a:pt x="976" y="859"/>
                  <a:pt x="1020" y="841"/>
                  <a:pt x="1056" y="841"/>
                </a:cubicBezTo>
                <a:cubicBezTo>
                  <a:pt x="1146" y="841"/>
                  <a:pt x="1228" y="895"/>
                  <a:pt x="1309" y="1003"/>
                </a:cubicBezTo>
                <a:cubicBezTo>
                  <a:pt x="1327" y="1021"/>
                  <a:pt x="1427" y="1193"/>
                  <a:pt x="1616" y="1374"/>
                </a:cubicBezTo>
                <a:cubicBezTo>
                  <a:pt x="1797" y="1535"/>
                  <a:pt x="2095" y="1734"/>
                  <a:pt x="2493" y="1734"/>
                </a:cubicBezTo>
                <a:cubicBezTo>
                  <a:pt x="2692" y="1734"/>
                  <a:pt x="2900" y="1689"/>
                  <a:pt x="3098" y="1589"/>
                </a:cubicBezTo>
                <a:cubicBezTo>
                  <a:pt x="3216" y="1544"/>
                  <a:pt x="3216" y="1544"/>
                  <a:pt x="3216" y="1544"/>
                </a:cubicBezTo>
                <a:cubicBezTo>
                  <a:pt x="3234" y="1535"/>
                  <a:pt x="3234" y="1535"/>
                  <a:pt x="3234" y="1535"/>
                </a:cubicBezTo>
                <a:cubicBezTo>
                  <a:pt x="3225" y="1509"/>
                  <a:pt x="3225" y="1509"/>
                  <a:pt x="3225" y="1509"/>
                </a:cubicBezTo>
                <a:cubicBezTo>
                  <a:pt x="2728" y="380"/>
                  <a:pt x="2728" y="380"/>
                  <a:pt x="2728" y="380"/>
                </a:cubicBezTo>
                <a:cubicBezTo>
                  <a:pt x="2719" y="371"/>
                  <a:pt x="2719" y="371"/>
                  <a:pt x="2719" y="371"/>
                </a:cubicBezTo>
                <a:cubicBezTo>
                  <a:pt x="2710" y="371"/>
                  <a:pt x="2710" y="371"/>
                  <a:pt x="2710" y="371"/>
                </a:cubicBezTo>
                <a:cubicBezTo>
                  <a:pt x="1878" y="154"/>
                  <a:pt x="1878" y="154"/>
                  <a:pt x="1878" y="154"/>
                </a:cubicBezTo>
                <a:cubicBezTo>
                  <a:pt x="1770" y="127"/>
                  <a:pt x="1643" y="91"/>
                  <a:pt x="1508" y="46"/>
                </a:cubicBezTo>
                <a:cubicBezTo>
                  <a:pt x="1454" y="27"/>
                  <a:pt x="1363" y="0"/>
                  <a:pt x="1237" y="0"/>
                </a:cubicBezTo>
                <a:lnTo>
                  <a:pt x="1237" y="27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7C48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031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79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073AA4"/>
      </a:accent1>
      <a:accent2>
        <a:srgbClr val="FDC33C"/>
      </a:accent2>
      <a:accent3>
        <a:srgbClr val="FD972A"/>
      </a:accent3>
      <a:accent4>
        <a:srgbClr val="40A8F5"/>
      </a:accent4>
      <a:accent5>
        <a:srgbClr val="106DBF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92132</TotalTime>
  <Words>563</Words>
  <Application>Microsoft Macintosh PowerPoint</Application>
  <PresentationFormat>Personalizado</PresentationFormat>
  <Paragraphs>140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16581</cp:revision>
  <dcterms:created xsi:type="dcterms:W3CDTF">2014-11-12T21:47:38Z</dcterms:created>
  <dcterms:modified xsi:type="dcterms:W3CDTF">2019-10-09T16:38:00Z</dcterms:modified>
  <cp:category/>
</cp:coreProperties>
</file>