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0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3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1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8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34">
            <a:extLst>
              <a:ext uri="{FF2B5EF4-FFF2-40B4-BE49-F238E27FC236}">
                <a16:creationId xmlns:a16="http://schemas.microsoft.com/office/drawing/2014/main" id="{81E7BF00-A21D-564A-934D-4B3CB365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4167003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066149CB-4927-1546-AD59-27DC8C41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725577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7072496F-1507-5547-9B24-9FA64DEA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1012545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99146AA5-A7AD-0849-AC83-6DC0E34A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570" y="7897049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1560E49E-AF1D-1342-BEBB-729A0267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633" y="8497240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3">
            <a:extLst>
              <a:ext uri="{FF2B5EF4-FFF2-40B4-BE49-F238E27FC236}">
                <a16:creationId xmlns:a16="http://schemas.microsoft.com/office/drawing/2014/main" id="{2C5CEB12-477E-5B4B-A550-835BCD7B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105" y="8497240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7">
            <a:extLst>
              <a:ext uri="{FF2B5EF4-FFF2-40B4-BE49-F238E27FC236}">
                <a16:creationId xmlns:a16="http://schemas.microsoft.com/office/drawing/2014/main" id="{FA14861B-8291-0848-97EE-D50DCF288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227" y="4741313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8">
            <a:extLst>
              <a:ext uri="{FF2B5EF4-FFF2-40B4-BE49-F238E27FC236}">
                <a16:creationId xmlns:a16="http://schemas.microsoft.com/office/drawing/2014/main" id="{915C57D0-07B4-7C49-B02E-AFDD96D3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538" y="4613497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9">
            <a:extLst>
              <a:ext uri="{FF2B5EF4-FFF2-40B4-BE49-F238E27FC236}">
                <a16:creationId xmlns:a16="http://schemas.microsoft.com/office/drawing/2014/main" id="{D197D638-56EF-8847-BD3A-6B7ADD52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501" y="4613497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80">
            <a:extLst>
              <a:ext uri="{FF2B5EF4-FFF2-40B4-BE49-F238E27FC236}">
                <a16:creationId xmlns:a16="http://schemas.microsoft.com/office/drawing/2014/main" id="{874BECE8-9EB9-D342-A9DD-7362F69D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14" y="4741313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1">
            <a:extLst>
              <a:ext uri="{FF2B5EF4-FFF2-40B4-BE49-F238E27FC236}">
                <a16:creationId xmlns:a16="http://schemas.microsoft.com/office/drawing/2014/main" id="{5D7E90AF-3608-2041-B73E-1A0B3B5C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832" y="4613497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82">
            <a:extLst>
              <a:ext uri="{FF2B5EF4-FFF2-40B4-BE49-F238E27FC236}">
                <a16:creationId xmlns:a16="http://schemas.microsoft.com/office/drawing/2014/main" id="{6530D3F0-B5E9-1946-A9B9-49FF9728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832" y="4741313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3">
            <a:extLst>
              <a:ext uri="{FF2B5EF4-FFF2-40B4-BE49-F238E27FC236}">
                <a16:creationId xmlns:a16="http://schemas.microsoft.com/office/drawing/2014/main" id="{92373215-3943-CB41-AFE5-69486273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04" y="5108097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4">
            <a:extLst>
              <a:ext uri="{FF2B5EF4-FFF2-40B4-BE49-F238E27FC236}">
                <a16:creationId xmlns:a16="http://schemas.microsoft.com/office/drawing/2014/main" id="{2BBAA57B-8A1C-3C4A-A052-EA4A6EBA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584" y="5124771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9E41D5E-64F9-2848-9A3E-96A7CC8F6E8F}"/>
              </a:ext>
            </a:extLst>
          </p:cNvPr>
          <p:cNvGrpSpPr/>
          <p:nvPr/>
        </p:nvGrpSpPr>
        <p:grpSpPr>
          <a:xfrm>
            <a:off x="5983957" y="10617772"/>
            <a:ext cx="1133691" cy="1027107"/>
            <a:chOff x="8385391" y="10144819"/>
            <a:chExt cx="653452" cy="592018"/>
          </a:xfrm>
        </p:grpSpPr>
        <p:sp>
          <p:nvSpPr>
            <p:cNvPr id="73" name="Freeform 281">
              <a:extLst>
                <a:ext uri="{FF2B5EF4-FFF2-40B4-BE49-F238E27FC236}">
                  <a16:creationId xmlns:a16="http://schemas.microsoft.com/office/drawing/2014/main" id="{D9ECF45F-4A0A-7643-8DE0-21325F8A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82">
              <a:extLst>
                <a:ext uri="{FF2B5EF4-FFF2-40B4-BE49-F238E27FC236}">
                  <a16:creationId xmlns:a16="http://schemas.microsoft.com/office/drawing/2014/main" id="{91F7C7C9-EB58-0247-A3C3-61657309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83">
              <a:extLst>
                <a:ext uri="{FF2B5EF4-FFF2-40B4-BE49-F238E27FC236}">
                  <a16:creationId xmlns:a16="http://schemas.microsoft.com/office/drawing/2014/main" id="{CD99AB5B-0129-9B43-9721-E135D1B8E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2919683-18ED-EB49-9EB0-54B4F0C2F475}"/>
              </a:ext>
            </a:extLst>
          </p:cNvPr>
          <p:cNvGrpSpPr/>
          <p:nvPr/>
        </p:nvGrpSpPr>
        <p:grpSpPr>
          <a:xfrm>
            <a:off x="812348" y="4357895"/>
            <a:ext cx="4236804" cy="1514064"/>
            <a:chOff x="4247967" y="10620441"/>
            <a:chExt cx="4236804" cy="151406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5A8F720C-4F6A-1241-A660-503757A6057F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C91CF18E-471E-E145-8E99-23D4BBDC609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281EB79B-FFBC-914A-9B6D-C0E21AEACEA6}"/>
              </a:ext>
            </a:extLst>
          </p:cNvPr>
          <p:cNvGrpSpPr/>
          <p:nvPr/>
        </p:nvGrpSpPr>
        <p:grpSpPr>
          <a:xfrm>
            <a:off x="793671" y="7291316"/>
            <a:ext cx="4236804" cy="1514064"/>
            <a:chOff x="4247967" y="10620441"/>
            <a:chExt cx="4236804" cy="1514064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B425FD69-C222-494D-845E-C06777EC83AD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DC1D03FB-92C3-1D4C-9257-30F892B0CEE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17CED387-DFDF-0849-9244-270F7025B0B7}"/>
              </a:ext>
            </a:extLst>
          </p:cNvPr>
          <p:cNvGrpSpPr/>
          <p:nvPr/>
        </p:nvGrpSpPr>
        <p:grpSpPr>
          <a:xfrm>
            <a:off x="793563" y="10291983"/>
            <a:ext cx="4247093" cy="1514064"/>
            <a:chOff x="4247967" y="10620441"/>
            <a:chExt cx="4247093" cy="1514064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854FB7F6-D3F9-1542-8529-9A7DA47196A8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C2751176-A342-CA46-845E-5BDD67D7CDD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8A1DB5AA-6D4B-724E-9DCE-8E844EC58A4D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4D750641-8444-7444-94BD-03F6AE14E86A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005D895B-680D-D04D-9AA7-CF2216F6CE5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1" name="Line 1">
            <a:extLst>
              <a:ext uri="{FF2B5EF4-FFF2-40B4-BE49-F238E27FC236}">
                <a16:creationId xmlns:a16="http://schemas.microsoft.com/office/drawing/2014/main" id="{677A8F43-D4C4-DF4E-B180-606C393B9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5918" y="8725702"/>
            <a:ext cx="3993986" cy="26376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2">
            <a:extLst>
              <a:ext uri="{FF2B5EF4-FFF2-40B4-BE49-F238E27FC236}">
                <a16:creationId xmlns:a16="http://schemas.microsoft.com/office/drawing/2014/main" id="{F122A439-C233-D14B-9B70-1A7E9CE8B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45918" y="5917898"/>
            <a:ext cx="3873867" cy="281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3">
            <a:extLst>
              <a:ext uri="{FF2B5EF4-FFF2-40B4-BE49-F238E27FC236}">
                <a16:creationId xmlns:a16="http://schemas.microsoft.com/office/drawing/2014/main" id="{7D7F28DE-21CA-B347-8FB4-D944D75E2A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56935" y="6063044"/>
            <a:ext cx="3993986" cy="26676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4">
            <a:extLst>
              <a:ext uri="{FF2B5EF4-FFF2-40B4-BE49-F238E27FC236}">
                <a16:creationId xmlns:a16="http://schemas.microsoft.com/office/drawing/2014/main" id="{FBFC8D6E-25EC-2345-B8C8-6AE480B153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45918" y="4531515"/>
            <a:ext cx="5003" cy="41991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4E935EEC-3DE1-7E4C-AB54-07A7E9551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51932" y="8720695"/>
            <a:ext cx="3993986" cy="26626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F4D9890-0803-714F-94D4-59B94F75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9053" y="6963943"/>
            <a:ext cx="3723717" cy="4029020"/>
          </a:xfrm>
          <a:custGeom>
            <a:avLst/>
            <a:gdLst>
              <a:gd name="T0" fmla="*/ 3278 w 3279"/>
              <a:gd name="T1" fmla="*/ 1643 h 3548"/>
              <a:gd name="T2" fmla="*/ 3278 w 3279"/>
              <a:gd name="T3" fmla="*/ 1643 h 3548"/>
              <a:gd name="T4" fmla="*/ 1644 w 3279"/>
              <a:gd name="T5" fmla="*/ 0 h 3548"/>
              <a:gd name="T6" fmla="*/ 0 w 3279"/>
              <a:gd name="T7" fmla="*/ 1643 h 3548"/>
              <a:gd name="T8" fmla="*/ 736 w 3279"/>
              <a:gd name="T9" fmla="*/ 3008 h 3548"/>
              <a:gd name="T10" fmla="*/ 736 w 3279"/>
              <a:gd name="T11" fmla="*/ 3547 h 3548"/>
              <a:gd name="T12" fmla="*/ 2542 w 3279"/>
              <a:gd name="T13" fmla="*/ 3547 h 3548"/>
              <a:gd name="T14" fmla="*/ 2542 w 3279"/>
              <a:gd name="T15" fmla="*/ 3008 h 3548"/>
              <a:gd name="T16" fmla="*/ 3278 w 3279"/>
              <a:gd name="T17" fmla="*/ 164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9" h="3548">
                <a:moveTo>
                  <a:pt x="3278" y="1643"/>
                </a:moveTo>
                <a:lnTo>
                  <a:pt x="3278" y="1643"/>
                </a:lnTo>
                <a:cubicBezTo>
                  <a:pt x="3278" y="736"/>
                  <a:pt x="2542" y="0"/>
                  <a:pt x="1644" y="0"/>
                </a:cubicBezTo>
                <a:cubicBezTo>
                  <a:pt x="736" y="0"/>
                  <a:pt x="0" y="736"/>
                  <a:pt x="0" y="1643"/>
                </a:cubicBezTo>
                <a:cubicBezTo>
                  <a:pt x="0" y="2209"/>
                  <a:pt x="296" y="2712"/>
                  <a:pt x="736" y="3008"/>
                </a:cubicBezTo>
                <a:cubicBezTo>
                  <a:pt x="736" y="3547"/>
                  <a:pt x="736" y="3547"/>
                  <a:pt x="736" y="3547"/>
                </a:cubicBezTo>
                <a:cubicBezTo>
                  <a:pt x="2542" y="3547"/>
                  <a:pt x="2542" y="3547"/>
                  <a:pt x="2542" y="3547"/>
                </a:cubicBezTo>
                <a:cubicBezTo>
                  <a:pt x="2542" y="3008"/>
                  <a:pt x="2542" y="3008"/>
                  <a:pt x="2542" y="3008"/>
                </a:cubicBezTo>
                <a:cubicBezTo>
                  <a:pt x="2991" y="2712"/>
                  <a:pt x="3278" y="2209"/>
                  <a:pt x="3278" y="16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CAE432CF-6E5E-A047-99DC-EED7618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889" y="11193163"/>
            <a:ext cx="2052048" cy="255256"/>
          </a:xfrm>
          <a:custGeom>
            <a:avLst/>
            <a:gdLst>
              <a:gd name="T0" fmla="*/ 1716 w 1807"/>
              <a:gd name="T1" fmla="*/ 225 h 226"/>
              <a:gd name="T2" fmla="*/ 1716 w 1807"/>
              <a:gd name="T3" fmla="*/ 225 h 226"/>
              <a:gd name="T4" fmla="*/ 90 w 1807"/>
              <a:gd name="T5" fmla="*/ 225 h 226"/>
              <a:gd name="T6" fmla="*/ 0 w 1807"/>
              <a:gd name="T7" fmla="*/ 135 h 226"/>
              <a:gd name="T8" fmla="*/ 0 w 1807"/>
              <a:gd name="T9" fmla="*/ 90 h 226"/>
              <a:gd name="T10" fmla="*/ 90 w 1807"/>
              <a:gd name="T11" fmla="*/ 0 h 226"/>
              <a:gd name="T12" fmla="*/ 1716 w 1807"/>
              <a:gd name="T13" fmla="*/ 0 h 226"/>
              <a:gd name="T14" fmla="*/ 1806 w 1807"/>
              <a:gd name="T15" fmla="*/ 90 h 226"/>
              <a:gd name="T16" fmla="*/ 1806 w 1807"/>
              <a:gd name="T17" fmla="*/ 135 h 226"/>
              <a:gd name="T18" fmla="*/ 1716 w 1807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7" h="226">
                <a:moveTo>
                  <a:pt x="1716" y="225"/>
                </a:moveTo>
                <a:lnTo>
                  <a:pt x="1716" y="225"/>
                </a:lnTo>
                <a:cubicBezTo>
                  <a:pt x="90" y="225"/>
                  <a:pt x="90" y="225"/>
                  <a:pt x="90" y="225"/>
                </a:cubicBezTo>
                <a:cubicBezTo>
                  <a:pt x="46" y="225"/>
                  <a:pt x="0" y="189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0" y="0"/>
                </a:cubicBezTo>
                <a:cubicBezTo>
                  <a:pt x="1716" y="0"/>
                  <a:pt x="1716" y="0"/>
                  <a:pt x="1716" y="0"/>
                </a:cubicBezTo>
                <a:cubicBezTo>
                  <a:pt x="1770" y="0"/>
                  <a:pt x="1806" y="45"/>
                  <a:pt x="1806" y="90"/>
                </a:cubicBezTo>
                <a:cubicBezTo>
                  <a:pt x="1806" y="135"/>
                  <a:pt x="1806" y="135"/>
                  <a:pt x="1806" y="135"/>
                </a:cubicBezTo>
                <a:cubicBezTo>
                  <a:pt x="1806" y="189"/>
                  <a:pt x="1770" y="225"/>
                  <a:pt x="1716" y="2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585C82E8-D1DF-AE40-ADDF-4F4A8DB4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889" y="11538509"/>
            <a:ext cx="2052048" cy="255253"/>
          </a:xfrm>
          <a:custGeom>
            <a:avLst/>
            <a:gdLst>
              <a:gd name="T0" fmla="*/ 1716 w 1807"/>
              <a:gd name="T1" fmla="*/ 225 h 226"/>
              <a:gd name="T2" fmla="*/ 1716 w 1807"/>
              <a:gd name="T3" fmla="*/ 225 h 226"/>
              <a:gd name="T4" fmla="*/ 90 w 1807"/>
              <a:gd name="T5" fmla="*/ 225 h 226"/>
              <a:gd name="T6" fmla="*/ 0 w 1807"/>
              <a:gd name="T7" fmla="*/ 135 h 226"/>
              <a:gd name="T8" fmla="*/ 0 w 1807"/>
              <a:gd name="T9" fmla="*/ 90 h 226"/>
              <a:gd name="T10" fmla="*/ 90 w 1807"/>
              <a:gd name="T11" fmla="*/ 0 h 226"/>
              <a:gd name="T12" fmla="*/ 1716 w 1807"/>
              <a:gd name="T13" fmla="*/ 0 h 226"/>
              <a:gd name="T14" fmla="*/ 1806 w 1807"/>
              <a:gd name="T15" fmla="*/ 90 h 226"/>
              <a:gd name="T16" fmla="*/ 1806 w 1807"/>
              <a:gd name="T17" fmla="*/ 135 h 226"/>
              <a:gd name="T18" fmla="*/ 1716 w 1807"/>
              <a:gd name="T1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7" h="226">
                <a:moveTo>
                  <a:pt x="1716" y="225"/>
                </a:moveTo>
                <a:lnTo>
                  <a:pt x="1716" y="225"/>
                </a:lnTo>
                <a:cubicBezTo>
                  <a:pt x="90" y="225"/>
                  <a:pt x="90" y="225"/>
                  <a:pt x="90" y="225"/>
                </a:cubicBezTo>
                <a:cubicBezTo>
                  <a:pt x="46" y="225"/>
                  <a:pt x="0" y="189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0" y="0"/>
                </a:cubicBezTo>
                <a:cubicBezTo>
                  <a:pt x="1716" y="0"/>
                  <a:pt x="1716" y="0"/>
                  <a:pt x="1716" y="0"/>
                </a:cubicBezTo>
                <a:cubicBezTo>
                  <a:pt x="1770" y="0"/>
                  <a:pt x="1806" y="45"/>
                  <a:pt x="1806" y="90"/>
                </a:cubicBezTo>
                <a:cubicBezTo>
                  <a:pt x="1806" y="135"/>
                  <a:pt x="1806" y="135"/>
                  <a:pt x="1806" y="135"/>
                </a:cubicBezTo>
                <a:cubicBezTo>
                  <a:pt x="1806" y="189"/>
                  <a:pt x="1770" y="225"/>
                  <a:pt x="1716" y="2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CAD1890E-1D2C-E640-BDD9-932E42CA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889" y="11883852"/>
            <a:ext cx="2052048" cy="255256"/>
          </a:xfrm>
          <a:custGeom>
            <a:avLst/>
            <a:gdLst>
              <a:gd name="T0" fmla="*/ 1716 w 1807"/>
              <a:gd name="T1" fmla="*/ 224 h 225"/>
              <a:gd name="T2" fmla="*/ 1716 w 1807"/>
              <a:gd name="T3" fmla="*/ 224 h 225"/>
              <a:gd name="T4" fmla="*/ 90 w 1807"/>
              <a:gd name="T5" fmla="*/ 224 h 225"/>
              <a:gd name="T6" fmla="*/ 0 w 1807"/>
              <a:gd name="T7" fmla="*/ 135 h 225"/>
              <a:gd name="T8" fmla="*/ 0 w 1807"/>
              <a:gd name="T9" fmla="*/ 90 h 225"/>
              <a:gd name="T10" fmla="*/ 90 w 1807"/>
              <a:gd name="T11" fmla="*/ 0 h 225"/>
              <a:gd name="T12" fmla="*/ 1716 w 1807"/>
              <a:gd name="T13" fmla="*/ 0 h 225"/>
              <a:gd name="T14" fmla="*/ 1806 w 1807"/>
              <a:gd name="T15" fmla="*/ 90 h 225"/>
              <a:gd name="T16" fmla="*/ 1806 w 1807"/>
              <a:gd name="T17" fmla="*/ 135 h 225"/>
              <a:gd name="T18" fmla="*/ 1716 w 1807"/>
              <a:gd name="T19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7" h="225">
                <a:moveTo>
                  <a:pt x="1716" y="224"/>
                </a:moveTo>
                <a:lnTo>
                  <a:pt x="1716" y="224"/>
                </a:lnTo>
                <a:cubicBezTo>
                  <a:pt x="90" y="224"/>
                  <a:pt x="90" y="224"/>
                  <a:pt x="90" y="224"/>
                </a:cubicBezTo>
                <a:cubicBezTo>
                  <a:pt x="46" y="224"/>
                  <a:pt x="0" y="189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0" y="0"/>
                </a:cubicBezTo>
                <a:cubicBezTo>
                  <a:pt x="1716" y="0"/>
                  <a:pt x="1716" y="0"/>
                  <a:pt x="1716" y="0"/>
                </a:cubicBezTo>
                <a:cubicBezTo>
                  <a:pt x="1770" y="0"/>
                  <a:pt x="1806" y="45"/>
                  <a:pt x="1806" y="90"/>
                </a:cubicBezTo>
                <a:cubicBezTo>
                  <a:pt x="1806" y="135"/>
                  <a:pt x="1806" y="135"/>
                  <a:pt x="1806" y="135"/>
                </a:cubicBezTo>
                <a:cubicBezTo>
                  <a:pt x="1806" y="189"/>
                  <a:pt x="1770" y="224"/>
                  <a:pt x="1716" y="2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5CAD2147-E796-AB4A-8F24-D7338FEA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878" y="6258237"/>
            <a:ext cx="80080" cy="580579"/>
          </a:xfrm>
          <a:custGeom>
            <a:avLst/>
            <a:gdLst>
              <a:gd name="T0" fmla="*/ 36 w 72"/>
              <a:gd name="T1" fmla="*/ 511 h 512"/>
              <a:gd name="T2" fmla="*/ 36 w 72"/>
              <a:gd name="T3" fmla="*/ 511 h 512"/>
              <a:gd name="T4" fmla="*/ 0 w 72"/>
              <a:gd name="T5" fmla="*/ 475 h 512"/>
              <a:gd name="T6" fmla="*/ 0 w 72"/>
              <a:gd name="T7" fmla="*/ 36 h 512"/>
              <a:gd name="T8" fmla="*/ 36 w 72"/>
              <a:gd name="T9" fmla="*/ 0 h 512"/>
              <a:gd name="T10" fmla="*/ 71 w 72"/>
              <a:gd name="T11" fmla="*/ 36 h 512"/>
              <a:gd name="T12" fmla="*/ 71 w 72"/>
              <a:gd name="T13" fmla="*/ 475 h 512"/>
              <a:gd name="T14" fmla="*/ 36 w 72"/>
              <a:gd name="T15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12">
                <a:moveTo>
                  <a:pt x="36" y="511"/>
                </a:moveTo>
                <a:lnTo>
                  <a:pt x="36" y="511"/>
                </a:lnTo>
                <a:cubicBezTo>
                  <a:pt x="9" y="511"/>
                  <a:pt x="0" y="493"/>
                  <a:pt x="0" y="47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1" y="18"/>
                  <a:pt x="71" y="36"/>
                </a:cubicBezTo>
                <a:cubicBezTo>
                  <a:pt x="71" y="475"/>
                  <a:pt x="71" y="475"/>
                  <a:pt x="71" y="475"/>
                </a:cubicBezTo>
                <a:cubicBezTo>
                  <a:pt x="71" y="493"/>
                  <a:pt x="54" y="511"/>
                  <a:pt x="36" y="5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F2847CDF-73CA-0542-8DD0-E200304E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980" y="8865841"/>
            <a:ext cx="570569" cy="85083"/>
          </a:xfrm>
          <a:custGeom>
            <a:avLst/>
            <a:gdLst>
              <a:gd name="T0" fmla="*/ 467 w 504"/>
              <a:gd name="T1" fmla="*/ 72 h 73"/>
              <a:gd name="T2" fmla="*/ 467 w 504"/>
              <a:gd name="T3" fmla="*/ 72 h 73"/>
              <a:gd name="T4" fmla="*/ 36 w 504"/>
              <a:gd name="T5" fmla="*/ 72 h 73"/>
              <a:gd name="T6" fmla="*/ 0 w 504"/>
              <a:gd name="T7" fmla="*/ 36 h 73"/>
              <a:gd name="T8" fmla="*/ 36 w 504"/>
              <a:gd name="T9" fmla="*/ 0 h 73"/>
              <a:gd name="T10" fmla="*/ 467 w 504"/>
              <a:gd name="T11" fmla="*/ 0 h 73"/>
              <a:gd name="T12" fmla="*/ 503 w 504"/>
              <a:gd name="T13" fmla="*/ 36 h 73"/>
              <a:gd name="T14" fmla="*/ 467 w 504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" h="73">
                <a:moveTo>
                  <a:pt x="467" y="72"/>
                </a:moveTo>
                <a:lnTo>
                  <a:pt x="467" y="72"/>
                </a:ln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5" y="0"/>
                  <a:pt x="503" y="18"/>
                  <a:pt x="503" y="36"/>
                </a:cubicBezTo>
                <a:cubicBezTo>
                  <a:pt x="503" y="54"/>
                  <a:pt x="485" y="72"/>
                  <a:pt x="467" y="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2">
            <a:extLst>
              <a:ext uri="{FF2B5EF4-FFF2-40B4-BE49-F238E27FC236}">
                <a16:creationId xmlns:a16="http://schemas.microsoft.com/office/drawing/2014/main" id="{FAC687BE-1685-8346-A8D8-6BB0176D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271" y="8865841"/>
            <a:ext cx="580579" cy="85083"/>
          </a:xfrm>
          <a:custGeom>
            <a:avLst/>
            <a:gdLst>
              <a:gd name="T0" fmla="*/ 476 w 513"/>
              <a:gd name="T1" fmla="*/ 72 h 73"/>
              <a:gd name="T2" fmla="*/ 476 w 513"/>
              <a:gd name="T3" fmla="*/ 72 h 73"/>
              <a:gd name="T4" fmla="*/ 36 w 513"/>
              <a:gd name="T5" fmla="*/ 72 h 73"/>
              <a:gd name="T6" fmla="*/ 0 w 513"/>
              <a:gd name="T7" fmla="*/ 36 h 73"/>
              <a:gd name="T8" fmla="*/ 36 w 513"/>
              <a:gd name="T9" fmla="*/ 0 h 73"/>
              <a:gd name="T10" fmla="*/ 476 w 513"/>
              <a:gd name="T11" fmla="*/ 0 h 73"/>
              <a:gd name="T12" fmla="*/ 512 w 513"/>
              <a:gd name="T13" fmla="*/ 36 h 73"/>
              <a:gd name="T14" fmla="*/ 476 w 51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73">
                <a:moveTo>
                  <a:pt x="476" y="72"/>
                </a:moveTo>
                <a:lnTo>
                  <a:pt x="476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94" y="0"/>
                  <a:pt x="512" y="18"/>
                  <a:pt x="512" y="36"/>
                </a:cubicBezTo>
                <a:cubicBezTo>
                  <a:pt x="512" y="54"/>
                  <a:pt x="494" y="72"/>
                  <a:pt x="476" y="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3">
            <a:extLst>
              <a:ext uri="{FF2B5EF4-FFF2-40B4-BE49-F238E27FC236}">
                <a16:creationId xmlns:a16="http://schemas.microsoft.com/office/drawing/2014/main" id="{BF65E5E1-1CCC-5F47-A9E6-A40D4E52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360" y="7024003"/>
            <a:ext cx="440440" cy="430430"/>
          </a:xfrm>
          <a:custGeom>
            <a:avLst/>
            <a:gdLst>
              <a:gd name="T0" fmla="*/ 36 w 387"/>
              <a:gd name="T1" fmla="*/ 377 h 378"/>
              <a:gd name="T2" fmla="*/ 36 w 387"/>
              <a:gd name="T3" fmla="*/ 377 h 378"/>
              <a:gd name="T4" fmla="*/ 9 w 387"/>
              <a:gd name="T5" fmla="*/ 368 h 378"/>
              <a:gd name="T6" fmla="*/ 9 w 387"/>
              <a:gd name="T7" fmla="*/ 323 h 378"/>
              <a:gd name="T8" fmla="*/ 323 w 387"/>
              <a:gd name="T9" fmla="*/ 9 h 378"/>
              <a:gd name="T10" fmla="*/ 368 w 387"/>
              <a:gd name="T11" fmla="*/ 9 h 378"/>
              <a:gd name="T12" fmla="*/ 368 w 387"/>
              <a:gd name="T13" fmla="*/ 63 h 378"/>
              <a:gd name="T14" fmla="*/ 63 w 387"/>
              <a:gd name="T15" fmla="*/ 368 h 378"/>
              <a:gd name="T16" fmla="*/ 36 w 38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78">
                <a:moveTo>
                  <a:pt x="36" y="377"/>
                </a:moveTo>
                <a:lnTo>
                  <a:pt x="36" y="377"/>
                </a:lnTo>
                <a:cubicBezTo>
                  <a:pt x="27" y="377"/>
                  <a:pt x="18" y="377"/>
                  <a:pt x="9" y="368"/>
                </a:cubicBezTo>
                <a:cubicBezTo>
                  <a:pt x="0" y="359"/>
                  <a:pt x="0" y="332"/>
                  <a:pt x="9" y="323"/>
                </a:cubicBezTo>
                <a:cubicBezTo>
                  <a:pt x="323" y="9"/>
                  <a:pt x="323" y="9"/>
                  <a:pt x="323" y="9"/>
                </a:cubicBezTo>
                <a:cubicBezTo>
                  <a:pt x="332" y="0"/>
                  <a:pt x="359" y="0"/>
                  <a:pt x="368" y="9"/>
                </a:cubicBezTo>
                <a:cubicBezTo>
                  <a:pt x="386" y="27"/>
                  <a:pt x="386" y="54"/>
                  <a:pt x="368" y="63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54" y="377"/>
                  <a:pt x="45" y="377"/>
                  <a:pt x="36" y="3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4">
            <a:extLst>
              <a:ext uri="{FF2B5EF4-FFF2-40B4-BE49-F238E27FC236}">
                <a16:creationId xmlns:a16="http://schemas.microsoft.com/office/drawing/2014/main" id="{6ED2E4C9-B202-0D40-B435-4400C9E0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9033" y="10357330"/>
            <a:ext cx="440440" cy="440440"/>
          </a:xfrm>
          <a:custGeom>
            <a:avLst/>
            <a:gdLst>
              <a:gd name="T0" fmla="*/ 36 w 387"/>
              <a:gd name="T1" fmla="*/ 386 h 387"/>
              <a:gd name="T2" fmla="*/ 36 w 387"/>
              <a:gd name="T3" fmla="*/ 386 h 387"/>
              <a:gd name="T4" fmla="*/ 9 w 387"/>
              <a:gd name="T5" fmla="*/ 368 h 387"/>
              <a:gd name="T6" fmla="*/ 9 w 387"/>
              <a:gd name="T7" fmla="*/ 323 h 387"/>
              <a:gd name="T8" fmla="*/ 314 w 387"/>
              <a:gd name="T9" fmla="*/ 17 h 387"/>
              <a:gd name="T10" fmla="*/ 368 w 387"/>
              <a:gd name="T11" fmla="*/ 17 h 387"/>
              <a:gd name="T12" fmla="*/ 368 w 387"/>
              <a:gd name="T13" fmla="*/ 63 h 387"/>
              <a:gd name="T14" fmla="*/ 63 w 387"/>
              <a:gd name="T15" fmla="*/ 368 h 387"/>
              <a:gd name="T16" fmla="*/ 36 w 387"/>
              <a:gd name="T17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6" y="386"/>
                </a:moveTo>
                <a:lnTo>
                  <a:pt x="36" y="386"/>
                </a:lnTo>
                <a:cubicBezTo>
                  <a:pt x="27" y="386"/>
                  <a:pt x="18" y="377"/>
                  <a:pt x="9" y="368"/>
                </a:cubicBezTo>
                <a:cubicBezTo>
                  <a:pt x="0" y="359"/>
                  <a:pt x="0" y="332"/>
                  <a:pt x="9" y="323"/>
                </a:cubicBezTo>
                <a:cubicBezTo>
                  <a:pt x="314" y="17"/>
                  <a:pt x="314" y="17"/>
                  <a:pt x="314" y="17"/>
                </a:cubicBezTo>
                <a:cubicBezTo>
                  <a:pt x="332" y="0"/>
                  <a:pt x="350" y="0"/>
                  <a:pt x="368" y="17"/>
                </a:cubicBezTo>
                <a:cubicBezTo>
                  <a:pt x="386" y="27"/>
                  <a:pt x="386" y="53"/>
                  <a:pt x="368" y="63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54" y="377"/>
                  <a:pt x="45" y="386"/>
                  <a:pt x="36" y="3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5">
            <a:extLst>
              <a:ext uri="{FF2B5EF4-FFF2-40B4-BE49-F238E27FC236}">
                <a16:creationId xmlns:a16="http://schemas.microsoft.com/office/drawing/2014/main" id="{1B96590E-EB74-A74E-921A-9F09075D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360" y="10357330"/>
            <a:ext cx="440440" cy="440440"/>
          </a:xfrm>
          <a:custGeom>
            <a:avLst/>
            <a:gdLst>
              <a:gd name="T0" fmla="*/ 342 w 387"/>
              <a:gd name="T1" fmla="*/ 386 h 387"/>
              <a:gd name="T2" fmla="*/ 342 w 387"/>
              <a:gd name="T3" fmla="*/ 386 h 387"/>
              <a:gd name="T4" fmla="*/ 323 w 387"/>
              <a:gd name="T5" fmla="*/ 368 h 387"/>
              <a:gd name="T6" fmla="*/ 9 w 387"/>
              <a:gd name="T7" fmla="*/ 63 h 387"/>
              <a:gd name="T8" fmla="*/ 9 w 387"/>
              <a:gd name="T9" fmla="*/ 17 h 387"/>
              <a:gd name="T10" fmla="*/ 63 w 387"/>
              <a:gd name="T11" fmla="*/ 17 h 387"/>
              <a:gd name="T12" fmla="*/ 368 w 387"/>
              <a:gd name="T13" fmla="*/ 323 h 387"/>
              <a:gd name="T14" fmla="*/ 368 w 387"/>
              <a:gd name="T15" fmla="*/ 368 h 387"/>
              <a:gd name="T16" fmla="*/ 342 w 387"/>
              <a:gd name="T17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42" y="386"/>
                </a:moveTo>
                <a:lnTo>
                  <a:pt x="342" y="386"/>
                </a:lnTo>
                <a:cubicBezTo>
                  <a:pt x="332" y="386"/>
                  <a:pt x="323" y="377"/>
                  <a:pt x="323" y="368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3"/>
                  <a:pt x="0" y="27"/>
                  <a:pt x="9" y="17"/>
                </a:cubicBezTo>
                <a:cubicBezTo>
                  <a:pt x="27" y="0"/>
                  <a:pt x="45" y="0"/>
                  <a:pt x="63" y="17"/>
                </a:cubicBezTo>
                <a:cubicBezTo>
                  <a:pt x="368" y="323"/>
                  <a:pt x="368" y="323"/>
                  <a:pt x="368" y="323"/>
                </a:cubicBezTo>
                <a:cubicBezTo>
                  <a:pt x="386" y="332"/>
                  <a:pt x="386" y="359"/>
                  <a:pt x="368" y="368"/>
                </a:cubicBezTo>
                <a:cubicBezTo>
                  <a:pt x="359" y="377"/>
                  <a:pt x="350" y="386"/>
                  <a:pt x="342" y="3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6">
            <a:extLst>
              <a:ext uri="{FF2B5EF4-FFF2-40B4-BE49-F238E27FC236}">
                <a16:creationId xmlns:a16="http://schemas.microsoft.com/office/drawing/2014/main" id="{F9961A45-3BDD-8041-9B2E-F8E930435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9033" y="7024003"/>
            <a:ext cx="440440" cy="430430"/>
          </a:xfrm>
          <a:custGeom>
            <a:avLst/>
            <a:gdLst>
              <a:gd name="T0" fmla="*/ 341 w 387"/>
              <a:gd name="T1" fmla="*/ 377 h 378"/>
              <a:gd name="T2" fmla="*/ 341 w 387"/>
              <a:gd name="T3" fmla="*/ 377 h 378"/>
              <a:gd name="T4" fmla="*/ 314 w 387"/>
              <a:gd name="T5" fmla="*/ 368 h 378"/>
              <a:gd name="T6" fmla="*/ 9 w 387"/>
              <a:gd name="T7" fmla="*/ 63 h 378"/>
              <a:gd name="T8" fmla="*/ 9 w 387"/>
              <a:gd name="T9" fmla="*/ 9 h 378"/>
              <a:gd name="T10" fmla="*/ 63 w 387"/>
              <a:gd name="T11" fmla="*/ 9 h 378"/>
              <a:gd name="T12" fmla="*/ 368 w 387"/>
              <a:gd name="T13" fmla="*/ 323 h 378"/>
              <a:gd name="T14" fmla="*/ 368 w 387"/>
              <a:gd name="T15" fmla="*/ 368 h 378"/>
              <a:gd name="T16" fmla="*/ 341 w 38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78">
                <a:moveTo>
                  <a:pt x="341" y="377"/>
                </a:moveTo>
                <a:lnTo>
                  <a:pt x="341" y="377"/>
                </a:lnTo>
                <a:cubicBezTo>
                  <a:pt x="332" y="377"/>
                  <a:pt x="323" y="377"/>
                  <a:pt x="314" y="368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4"/>
                  <a:pt x="0" y="27"/>
                  <a:pt x="9" y="9"/>
                </a:cubicBezTo>
                <a:cubicBezTo>
                  <a:pt x="27" y="0"/>
                  <a:pt x="45" y="0"/>
                  <a:pt x="63" y="9"/>
                </a:cubicBezTo>
                <a:cubicBezTo>
                  <a:pt x="368" y="323"/>
                  <a:pt x="368" y="323"/>
                  <a:pt x="368" y="323"/>
                </a:cubicBezTo>
                <a:cubicBezTo>
                  <a:pt x="386" y="332"/>
                  <a:pt x="386" y="359"/>
                  <a:pt x="368" y="368"/>
                </a:cubicBezTo>
                <a:cubicBezTo>
                  <a:pt x="359" y="377"/>
                  <a:pt x="350" y="377"/>
                  <a:pt x="341" y="3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7">
            <a:extLst>
              <a:ext uri="{FF2B5EF4-FFF2-40B4-BE49-F238E27FC236}">
                <a16:creationId xmlns:a16="http://schemas.microsoft.com/office/drawing/2014/main" id="{D92CF3F3-7408-CF4F-B712-0B0018AD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35" y="10592563"/>
            <a:ext cx="1551549" cy="1551549"/>
          </a:xfrm>
          <a:custGeom>
            <a:avLst/>
            <a:gdLst>
              <a:gd name="T0" fmla="*/ 1365 w 1366"/>
              <a:gd name="T1" fmla="*/ 683 h 1366"/>
              <a:gd name="T2" fmla="*/ 1365 w 1366"/>
              <a:gd name="T3" fmla="*/ 683 h 1366"/>
              <a:gd name="T4" fmla="*/ 683 w 1366"/>
              <a:gd name="T5" fmla="*/ 1365 h 1366"/>
              <a:gd name="T6" fmla="*/ 0 w 1366"/>
              <a:gd name="T7" fmla="*/ 683 h 1366"/>
              <a:gd name="T8" fmla="*/ 683 w 1366"/>
              <a:gd name="T9" fmla="*/ 0 h 1366"/>
              <a:gd name="T10" fmla="*/ 1365 w 1366"/>
              <a:gd name="T11" fmla="*/ 68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66">
                <a:moveTo>
                  <a:pt x="1365" y="683"/>
                </a:moveTo>
                <a:lnTo>
                  <a:pt x="1365" y="683"/>
                </a:lnTo>
                <a:cubicBezTo>
                  <a:pt x="1365" y="1060"/>
                  <a:pt x="1060" y="1365"/>
                  <a:pt x="683" y="1365"/>
                </a:cubicBezTo>
                <a:cubicBezTo>
                  <a:pt x="305" y="1365"/>
                  <a:pt x="0" y="1060"/>
                  <a:pt x="0" y="683"/>
                </a:cubicBezTo>
                <a:cubicBezTo>
                  <a:pt x="0" y="306"/>
                  <a:pt x="305" y="0"/>
                  <a:pt x="683" y="0"/>
                </a:cubicBezTo>
                <a:cubicBezTo>
                  <a:pt x="1060" y="0"/>
                  <a:pt x="1365" y="306"/>
                  <a:pt x="1365" y="6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8">
            <a:extLst>
              <a:ext uri="{FF2B5EF4-FFF2-40B4-BE49-F238E27FC236}">
                <a16:creationId xmlns:a16="http://schemas.microsoft.com/office/drawing/2014/main" id="{EA483795-44A5-094A-9DA5-4E667C5D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35" y="5147128"/>
            <a:ext cx="1551549" cy="1551549"/>
          </a:xfrm>
          <a:custGeom>
            <a:avLst/>
            <a:gdLst>
              <a:gd name="T0" fmla="*/ 1365 w 1366"/>
              <a:gd name="T1" fmla="*/ 683 h 1365"/>
              <a:gd name="T2" fmla="*/ 1365 w 1366"/>
              <a:gd name="T3" fmla="*/ 683 h 1365"/>
              <a:gd name="T4" fmla="*/ 683 w 1366"/>
              <a:gd name="T5" fmla="*/ 1364 h 1365"/>
              <a:gd name="T6" fmla="*/ 0 w 1366"/>
              <a:gd name="T7" fmla="*/ 683 h 1365"/>
              <a:gd name="T8" fmla="*/ 683 w 1366"/>
              <a:gd name="T9" fmla="*/ 0 h 1365"/>
              <a:gd name="T10" fmla="*/ 1365 w 1366"/>
              <a:gd name="T11" fmla="*/ 683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65">
                <a:moveTo>
                  <a:pt x="1365" y="683"/>
                </a:moveTo>
                <a:lnTo>
                  <a:pt x="1365" y="683"/>
                </a:lnTo>
                <a:cubicBezTo>
                  <a:pt x="1365" y="1060"/>
                  <a:pt x="1060" y="1364"/>
                  <a:pt x="683" y="1364"/>
                </a:cubicBezTo>
                <a:cubicBezTo>
                  <a:pt x="305" y="1364"/>
                  <a:pt x="0" y="1060"/>
                  <a:pt x="0" y="683"/>
                </a:cubicBezTo>
                <a:cubicBezTo>
                  <a:pt x="0" y="306"/>
                  <a:pt x="305" y="0"/>
                  <a:pt x="683" y="0"/>
                </a:cubicBezTo>
                <a:cubicBezTo>
                  <a:pt x="1060" y="0"/>
                  <a:pt x="1365" y="306"/>
                  <a:pt x="1365" y="6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9">
            <a:extLst>
              <a:ext uri="{FF2B5EF4-FFF2-40B4-BE49-F238E27FC236}">
                <a16:creationId xmlns:a16="http://schemas.microsoft.com/office/drawing/2014/main" id="{1BB4D528-8548-2A49-A2E5-9B5E6059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166" y="10592563"/>
            <a:ext cx="1541539" cy="1551549"/>
          </a:xfrm>
          <a:custGeom>
            <a:avLst/>
            <a:gdLst>
              <a:gd name="T0" fmla="*/ 1355 w 1356"/>
              <a:gd name="T1" fmla="*/ 683 h 1366"/>
              <a:gd name="T2" fmla="*/ 1355 w 1356"/>
              <a:gd name="T3" fmla="*/ 683 h 1366"/>
              <a:gd name="T4" fmla="*/ 674 w 1356"/>
              <a:gd name="T5" fmla="*/ 1365 h 1366"/>
              <a:gd name="T6" fmla="*/ 0 w 1356"/>
              <a:gd name="T7" fmla="*/ 683 h 1366"/>
              <a:gd name="T8" fmla="*/ 674 w 1356"/>
              <a:gd name="T9" fmla="*/ 0 h 1366"/>
              <a:gd name="T10" fmla="*/ 1355 w 1356"/>
              <a:gd name="T11" fmla="*/ 68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66">
                <a:moveTo>
                  <a:pt x="1355" y="683"/>
                </a:moveTo>
                <a:lnTo>
                  <a:pt x="1355" y="683"/>
                </a:lnTo>
                <a:cubicBezTo>
                  <a:pt x="1355" y="1060"/>
                  <a:pt x="1051" y="1365"/>
                  <a:pt x="674" y="1365"/>
                </a:cubicBezTo>
                <a:cubicBezTo>
                  <a:pt x="305" y="1365"/>
                  <a:pt x="0" y="1060"/>
                  <a:pt x="0" y="683"/>
                </a:cubicBezTo>
                <a:cubicBezTo>
                  <a:pt x="0" y="306"/>
                  <a:pt x="305" y="0"/>
                  <a:pt x="674" y="0"/>
                </a:cubicBezTo>
                <a:cubicBezTo>
                  <a:pt x="1051" y="0"/>
                  <a:pt x="1355" y="306"/>
                  <a:pt x="1355" y="6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0">
            <a:extLst>
              <a:ext uri="{FF2B5EF4-FFF2-40B4-BE49-F238E27FC236}">
                <a16:creationId xmlns:a16="http://schemas.microsoft.com/office/drawing/2014/main" id="{1059B571-44DF-7D40-9C59-F33B6FE0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166" y="5147128"/>
            <a:ext cx="1541539" cy="1551549"/>
          </a:xfrm>
          <a:custGeom>
            <a:avLst/>
            <a:gdLst>
              <a:gd name="T0" fmla="*/ 1355 w 1356"/>
              <a:gd name="T1" fmla="*/ 683 h 1365"/>
              <a:gd name="T2" fmla="*/ 1355 w 1356"/>
              <a:gd name="T3" fmla="*/ 683 h 1365"/>
              <a:gd name="T4" fmla="*/ 674 w 1356"/>
              <a:gd name="T5" fmla="*/ 1364 h 1365"/>
              <a:gd name="T6" fmla="*/ 0 w 1356"/>
              <a:gd name="T7" fmla="*/ 683 h 1365"/>
              <a:gd name="T8" fmla="*/ 674 w 1356"/>
              <a:gd name="T9" fmla="*/ 0 h 1365"/>
              <a:gd name="T10" fmla="*/ 1355 w 1356"/>
              <a:gd name="T11" fmla="*/ 683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65">
                <a:moveTo>
                  <a:pt x="1355" y="683"/>
                </a:moveTo>
                <a:lnTo>
                  <a:pt x="1355" y="683"/>
                </a:lnTo>
                <a:cubicBezTo>
                  <a:pt x="1355" y="1060"/>
                  <a:pt x="1051" y="1364"/>
                  <a:pt x="674" y="1364"/>
                </a:cubicBezTo>
                <a:cubicBezTo>
                  <a:pt x="305" y="1364"/>
                  <a:pt x="0" y="1060"/>
                  <a:pt x="0" y="683"/>
                </a:cubicBezTo>
                <a:cubicBezTo>
                  <a:pt x="0" y="306"/>
                  <a:pt x="305" y="0"/>
                  <a:pt x="674" y="0"/>
                </a:cubicBezTo>
                <a:cubicBezTo>
                  <a:pt x="1051" y="0"/>
                  <a:pt x="1355" y="306"/>
                  <a:pt x="1355" y="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1">
            <a:extLst>
              <a:ext uri="{FF2B5EF4-FFF2-40B4-BE49-F238E27FC236}">
                <a16:creationId xmlns:a16="http://schemas.microsoft.com/office/drawing/2014/main" id="{BFC0193A-F702-B742-937A-0F2F70E5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142" y="3760746"/>
            <a:ext cx="1551549" cy="1541539"/>
          </a:xfrm>
          <a:custGeom>
            <a:avLst/>
            <a:gdLst>
              <a:gd name="T0" fmla="*/ 1365 w 1366"/>
              <a:gd name="T1" fmla="*/ 682 h 1357"/>
              <a:gd name="T2" fmla="*/ 1365 w 1366"/>
              <a:gd name="T3" fmla="*/ 682 h 1357"/>
              <a:gd name="T4" fmla="*/ 683 w 1366"/>
              <a:gd name="T5" fmla="*/ 1356 h 1357"/>
              <a:gd name="T6" fmla="*/ 0 w 1366"/>
              <a:gd name="T7" fmla="*/ 682 h 1357"/>
              <a:gd name="T8" fmla="*/ 683 w 1366"/>
              <a:gd name="T9" fmla="*/ 0 h 1357"/>
              <a:gd name="T10" fmla="*/ 1365 w 1366"/>
              <a:gd name="T11" fmla="*/ 682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57">
                <a:moveTo>
                  <a:pt x="1365" y="682"/>
                </a:moveTo>
                <a:lnTo>
                  <a:pt x="1365" y="682"/>
                </a:lnTo>
                <a:cubicBezTo>
                  <a:pt x="1365" y="1050"/>
                  <a:pt x="1060" y="1356"/>
                  <a:pt x="683" y="1356"/>
                </a:cubicBezTo>
                <a:cubicBezTo>
                  <a:pt x="305" y="1356"/>
                  <a:pt x="0" y="1050"/>
                  <a:pt x="0" y="682"/>
                </a:cubicBezTo>
                <a:cubicBezTo>
                  <a:pt x="0" y="305"/>
                  <a:pt x="305" y="0"/>
                  <a:pt x="683" y="0"/>
                </a:cubicBezTo>
                <a:cubicBezTo>
                  <a:pt x="1060" y="0"/>
                  <a:pt x="1365" y="305"/>
                  <a:pt x="1365" y="6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2">
            <a:extLst>
              <a:ext uri="{FF2B5EF4-FFF2-40B4-BE49-F238E27FC236}">
                <a16:creationId xmlns:a16="http://schemas.microsoft.com/office/drawing/2014/main" id="{D32952E5-8AAD-D74A-9A1A-E9848731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479" y="4131116"/>
            <a:ext cx="880879" cy="1186182"/>
          </a:xfrm>
          <a:custGeom>
            <a:avLst/>
            <a:gdLst>
              <a:gd name="T0" fmla="*/ 468 w 774"/>
              <a:gd name="T1" fmla="*/ 620 h 1043"/>
              <a:gd name="T2" fmla="*/ 468 w 774"/>
              <a:gd name="T3" fmla="*/ 620 h 1043"/>
              <a:gd name="T4" fmla="*/ 468 w 774"/>
              <a:gd name="T5" fmla="*/ 620 h 1043"/>
              <a:gd name="T6" fmla="*/ 468 w 774"/>
              <a:gd name="T7" fmla="*/ 584 h 1043"/>
              <a:gd name="T8" fmla="*/ 656 w 774"/>
              <a:gd name="T9" fmla="*/ 305 h 1043"/>
              <a:gd name="T10" fmla="*/ 387 w 774"/>
              <a:gd name="T11" fmla="*/ 0 h 1043"/>
              <a:gd name="T12" fmla="*/ 108 w 774"/>
              <a:gd name="T13" fmla="*/ 305 h 1043"/>
              <a:gd name="T14" fmla="*/ 297 w 774"/>
              <a:gd name="T15" fmla="*/ 584 h 1043"/>
              <a:gd name="T16" fmla="*/ 297 w 774"/>
              <a:gd name="T17" fmla="*/ 620 h 1043"/>
              <a:gd name="T18" fmla="*/ 297 w 774"/>
              <a:gd name="T19" fmla="*/ 620 h 1043"/>
              <a:gd name="T20" fmla="*/ 0 w 774"/>
              <a:gd name="T21" fmla="*/ 925 h 1043"/>
              <a:gd name="T22" fmla="*/ 0 w 774"/>
              <a:gd name="T23" fmla="*/ 1042 h 1043"/>
              <a:gd name="T24" fmla="*/ 773 w 774"/>
              <a:gd name="T25" fmla="*/ 1042 h 1043"/>
              <a:gd name="T26" fmla="*/ 773 w 774"/>
              <a:gd name="T27" fmla="*/ 925 h 1043"/>
              <a:gd name="T28" fmla="*/ 468 w 774"/>
              <a:gd name="T29" fmla="*/ 62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4" h="1043">
                <a:moveTo>
                  <a:pt x="468" y="620"/>
                </a:moveTo>
                <a:lnTo>
                  <a:pt x="468" y="620"/>
                </a:lnTo>
                <a:lnTo>
                  <a:pt x="468" y="620"/>
                </a:lnTo>
                <a:cubicBezTo>
                  <a:pt x="468" y="584"/>
                  <a:pt x="468" y="584"/>
                  <a:pt x="468" y="584"/>
                </a:cubicBezTo>
                <a:cubicBezTo>
                  <a:pt x="575" y="548"/>
                  <a:pt x="656" y="431"/>
                  <a:pt x="656" y="305"/>
                </a:cubicBezTo>
                <a:cubicBezTo>
                  <a:pt x="656" y="135"/>
                  <a:pt x="539" y="0"/>
                  <a:pt x="387" y="0"/>
                </a:cubicBezTo>
                <a:cubicBezTo>
                  <a:pt x="234" y="0"/>
                  <a:pt x="108" y="135"/>
                  <a:pt x="108" y="305"/>
                </a:cubicBezTo>
                <a:cubicBezTo>
                  <a:pt x="108" y="431"/>
                  <a:pt x="189" y="548"/>
                  <a:pt x="297" y="584"/>
                </a:cubicBezTo>
                <a:cubicBezTo>
                  <a:pt x="297" y="620"/>
                  <a:pt x="297" y="620"/>
                  <a:pt x="297" y="620"/>
                </a:cubicBezTo>
                <a:lnTo>
                  <a:pt x="297" y="620"/>
                </a:lnTo>
                <a:cubicBezTo>
                  <a:pt x="135" y="620"/>
                  <a:pt x="0" y="754"/>
                  <a:pt x="0" y="925"/>
                </a:cubicBezTo>
                <a:cubicBezTo>
                  <a:pt x="0" y="1042"/>
                  <a:pt x="0" y="1042"/>
                  <a:pt x="0" y="1042"/>
                </a:cubicBezTo>
                <a:cubicBezTo>
                  <a:pt x="773" y="1042"/>
                  <a:pt x="773" y="1042"/>
                  <a:pt x="773" y="1042"/>
                </a:cubicBezTo>
                <a:cubicBezTo>
                  <a:pt x="773" y="925"/>
                  <a:pt x="773" y="925"/>
                  <a:pt x="773" y="925"/>
                </a:cubicBezTo>
                <a:cubicBezTo>
                  <a:pt x="773" y="754"/>
                  <a:pt x="638" y="620"/>
                  <a:pt x="468" y="6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3">
            <a:extLst>
              <a:ext uri="{FF2B5EF4-FFF2-40B4-BE49-F238E27FC236}">
                <a16:creationId xmlns:a16="http://schemas.microsoft.com/office/drawing/2014/main" id="{1F95A29D-E27A-B34E-A48D-C9649637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4498" y="11183153"/>
            <a:ext cx="245246" cy="580579"/>
          </a:xfrm>
          <a:custGeom>
            <a:avLst/>
            <a:gdLst>
              <a:gd name="T0" fmla="*/ 216 w 217"/>
              <a:gd name="T1" fmla="*/ 512 h 513"/>
              <a:gd name="T2" fmla="*/ 0 w 217"/>
              <a:gd name="T3" fmla="*/ 512 h 513"/>
              <a:gd name="T4" fmla="*/ 0 w 217"/>
              <a:gd name="T5" fmla="*/ 0 h 513"/>
              <a:gd name="T6" fmla="*/ 216 w 217"/>
              <a:gd name="T7" fmla="*/ 0 h 513"/>
              <a:gd name="T8" fmla="*/ 216 w 217"/>
              <a:gd name="T9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13">
                <a:moveTo>
                  <a:pt x="216" y="512"/>
                </a:moveTo>
                <a:lnTo>
                  <a:pt x="0" y="512"/>
                </a:lnTo>
                <a:lnTo>
                  <a:pt x="0" y="0"/>
                </a:lnTo>
                <a:lnTo>
                  <a:pt x="216" y="0"/>
                </a:lnTo>
                <a:lnTo>
                  <a:pt x="216" y="5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">
            <a:extLst>
              <a:ext uri="{FF2B5EF4-FFF2-40B4-BE49-F238E27FC236}">
                <a16:creationId xmlns:a16="http://schemas.microsoft.com/office/drawing/2014/main" id="{2EBBFAEF-E218-4047-8F38-43E7CB76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785" y="11068040"/>
            <a:ext cx="245243" cy="695693"/>
          </a:xfrm>
          <a:custGeom>
            <a:avLst/>
            <a:gdLst>
              <a:gd name="T0" fmla="*/ 216 w 217"/>
              <a:gd name="T1" fmla="*/ 611 h 612"/>
              <a:gd name="T2" fmla="*/ 0 w 217"/>
              <a:gd name="T3" fmla="*/ 611 h 612"/>
              <a:gd name="T4" fmla="*/ 0 w 217"/>
              <a:gd name="T5" fmla="*/ 0 h 612"/>
              <a:gd name="T6" fmla="*/ 216 w 217"/>
              <a:gd name="T7" fmla="*/ 0 h 612"/>
              <a:gd name="T8" fmla="*/ 216 w 217"/>
              <a:gd name="T9" fmla="*/ 61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612">
                <a:moveTo>
                  <a:pt x="216" y="611"/>
                </a:moveTo>
                <a:lnTo>
                  <a:pt x="0" y="611"/>
                </a:lnTo>
                <a:lnTo>
                  <a:pt x="0" y="0"/>
                </a:lnTo>
                <a:lnTo>
                  <a:pt x="216" y="0"/>
                </a:lnTo>
                <a:lnTo>
                  <a:pt x="216" y="61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5">
            <a:extLst>
              <a:ext uri="{FF2B5EF4-FFF2-40B4-BE49-F238E27FC236}">
                <a16:creationId xmlns:a16="http://schemas.microsoft.com/office/drawing/2014/main" id="{88930BF7-674F-4D44-8D7E-7C686E4D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5068" y="10957930"/>
            <a:ext cx="245246" cy="805803"/>
          </a:xfrm>
          <a:custGeom>
            <a:avLst/>
            <a:gdLst>
              <a:gd name="T0" fmla="*/ 216 w 217"/>
              <a:gd name="T1" fmla="*/ 709 h 710"/>
              <a:gd name="T2" fmla="*/ 0 w 217"/>
              <a:gd name="T3" fmla="*/ 709 h 710"/>
              <a:gd name="T4" fmla="*/ 0 w 217"/>
              <a:gd name="T5" fmla="*/ 0 h 710"/>
              <a:gd name="T6" fmla="*/ 216 w 217"/>
              <a:gd name="T7" fmla="*/ 0 h 710"/>
              <a:gd name="T8" fmla="*/ 216 w 217"/>
              <a:gd name="T9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710">
                <a:moveTo>
                  <a:pt x="216" y="709"/>
                </a:moveTo>
                <a:lnTo>
                  <a:pt x="0" y="709"/>
                </a:lnTo>
                <a:lnTo>
                  <a:pt x="0" y="0"/>
                </a:lnTo>
                <a:lnTo>
                  <a:pt x="216" y="0"/>
                </a:lnTo>
                <a:lnTo>
                  <a:pt x="216" y="7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6">
            <a:extLst>
              <a:ext uri="{FF2B5EF4-FFF2-40B4-BE49-F238E27FC236}">
                <a16:creationId xmlns:a16="http://schemas.microsoft.com/office/drawing/2014/main" id="{D82A85A5-ED2D-A747-A37B-3EDF7006F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646" y="5422405"/>
            <a:ext cx="580579" cy="1000999"/>
          </a:xfrm>
          <a:custGeom>
            <a:avLst/>
            <a:gdLst>
              <a:gd name="T0" fmla="*/ 512 w 513"/>
              <a:gd name="T1" fmla="*/ 583 h 881"/>
              <a:gd name="T2" fmla="*/ 512 w 513"/>
              <a:gd name="T3" fmla="*/ 583 h 881"/>
              <a:gd name="T4" fmla="*/ 449 w 513"/>
              <a:gd name="T5" fmla="*/ 727 h 881"/>
              <a:gd name="T6" fmla="*/ 288 w 513"/>
              <a:gd name="T7" fmla="*/ 799 h 881"/>
              <a:gd name="T8" fmla="*/ 288 w 513"/>
              <a:gd name="T9" fmla="*/ 880 h 881"/>
              <a:gd name="T10" fmla="*/ 234 w 513"/>
              <a:gd name="T11" fmla="*/ 880 h 881"/>
              <a:gd name="T12" fmla="*/ 234 w 513"/>
              <a:gd name="T13" fmla="*/ 799 h 881"/>
              <a:gd name="T14" fmla="*/ 63 w 513"/>
              <a:gd name="T15" fmla="*/ 736 h 881"/>
              <a:gd name="T16" fmla="*/ 0 w 513"/>
              <a:gd name="T17" fmla="*/ 574 h 881"/>
              <a:gd name="T18" fmla="*/ 180 w 513"/>
              <a:gd name="T19" fmla="*/ 574 h 881"/>
              <a:gd name="T20" fmla="*/ 234 w 513"/>
              <a:gd name="T21" fmla="*/ 655 h 881"/>
              <a:gd name="T22" fmla="*/ 234 w 513"/>
              <a:gd name="T23" fmla="*/ 503 h 881"/>
              <a:gd name="T24" fmla="*/ 144 w 513"/>
              <a:gd name="T25" fmla="*/ 476 h 881"/>
              <a:gd name="T26" fmla="*/ 90 w 513"/>
              <a:gd name="T27" fmla="*/ 449 h 881"/>
              <a:gd name="T28" fmla="*/ 63 w 513"/>
              <a:gd name="T29" fmla="*/ 431 h 881"/>
              <a:gd name="T30" fmla="*/ 36 w 513"/>
              <a:gd name="T31" fmla="*/ 413 h 881"/>
              <a:gd name="T32" fmla="*/ 18 w 513"/>
              <a:gd name="T33" fmla="*/ 377 h 881"/>
              <a:gd name="T34" fmla="*/ 0 w 513"/>
              <a:gd name="T35" fmla="*/ 296 h 881"/>
              <a:gd name="T36" fmla="*/ 63 w 513"/>
              <a:gd name="T37" fmla="*/ 143 h 881"/>
              <a:gd name="T38" fmla="*/ 234 w 513"/>
              <a:gd name="T39" fmla="*/ 80 h 881"/>
              <a:gd name="T40" fmla="*/ 234 w 513"/>
              <a:gd name="T41" fmla="*/ 0 h 881"/>
              <a:gd name="T42" fmla="*/ 288 w 513"/>
              <a:gd name="T43" fmla="*/ 0 h 881"/>
              <a:gd name="T44" fmla="*/ 288 w 513"/>
              <a:gd name="T45" fmla="*/ 80 h 881"/>
              <a:gd name="T46" fmla="*/ 449 w 513"/>
              <a:gd name="T47" fmla="*/ 134 h 881"/>
              <a:gd name="T48" fmla="*/ 512 w 513"/>
              <a:gd name="T49" fmla="*/ 287 h 881"/>
              <a:gd name="T50" fmla="*/ 342 w 513"/>
              <a:gd name="T51" fmla="*/ 287 h 881"/>
              <a:gd name="T52" fmla="*/ 288 w 513"/>
              <a:gd name="T53" fmla="*/ 215 h 881"/>
              <a:gd name="T54" fmla="*/ 288 w 513"/>
              <a:gd name="T55" fmla="*/ 377 h 881"/>
              <a:gd name="T56" fmla="*/ 413 w 513"/>
              <a:gd name="T57" fmla="*/ 422 h 881"/>
              <a:gd name="T58" fmla="*/ 512 w 513"/>
              <a:gd name="T59" fmla="*/ 583 h 881"/>
              <a:gd name="T60" fmla="*/ 234 w 513"/>
              <a:gd name="T61" fmla="*/ 215 h 881"/>
              <a:gd name="T62" fmla="*/ 234 w 513"/>
              <a:gd name="T63" fmla="*/ 215 h 881"/>
              <a:gd name="T64" fmla="*/ 171 w 513"/>
              <a:gd name="T65" fmla="*/ 278 h 881"/>
              <a:gd name="T66" fmla="*/ 234 w 513"/>
              <a:gd name="T67" fmla="*/ 359 h 881"/>
              <a:gd name="T68" fmla="*/ 234 w 513"/>
              <a:gd name="T69" fmla="*/ 215 h 881"/>
              <a:gd name="T70" fmla="*/ 288 w 513"/>
              <a:gd name="T71" fmla="*/ 655 h 881"/>
              <a:gd name="T72" fmla="*/ 288 w 513"/>
              <a:gd name="T73" fmla="*/ 655 h 881"/>
              <a:gd name="T74" fmla="*/ 342 w 513"/>
              <a:gd name="T75" fmla="*/ 601 h 881"/>
              <a:gd name="T76" fmla="*/ 288 w 513"/>
              <a:gd name="T77" fmla="*/ 520 h 881"/>
              <a:gd name="T78" fmla="*/ 288 w 513"/>
              <a:gd name="T79" fmla="*/ 655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3" h="881">
                <a:moveTo>
                  <a:pt x="512" y="583"/>
                </a:moveTo>
                <a:lnTo>
                  <a:pt x="512" y="583"/>
                </a:lnTo>
                <a:cubicBezTo>
                  <a:pt x="512" y="637"/>
                  <a:pt x="494" y="682"/>
                  <a:pt x="449" y="727"/>
                </a:cubicBezTo>
                <a:cubicBezTo>
                  <a:pt x="413" y="772"/>
                  <a:pt x="350" y="790"/>
                  <a:pt x="288" y="799"/>
                </a:cubicBezTo>
                <a:cubicBezTo>
                  <a:pt x="288" y="880"/>
                  <a:pt x="288" y="880"/>
                  <a:pt x="288" y="880"/>
                </a:cubicBezTo>
                <a:cubicBezTo>
                  <a:pt x="234" y="880"/>
                  <a:pt x="234" y="880"/>
                  <a:pt x="234" y="880"/>
                </a:cubicBezTo>
                <a:cubicBezTo>
                  <a:pt x="234" y="799"/>
                  <a:pt x="234" y="799"/>
                  <a:pt x="234" y="799"/>
                </a:cubicBezTo>
                <a:cubicBezTo>
                  <a:pt x="162" y="790"/>
                  <a:pt x="99" y="772"/>
                  <a:pt x="63" y="736"/>
                </a:cubicBezTo>
                <a:cubicBezTo>
                  <a:pt x="18" y="700"/>
                  <a:pt x="0" y="646"/>
                  <a:pt x="0" y="574"/>
                </a:cubicBezTo>
                <a:cubicBezTo>
                  <a:pt x="180" y="574"/>
                  <a:pt x="180" y="574"/>
                  <a:pt x="180" y="574"/>
                </a:cubicBezTo>
                <a:cubicBezTo>
                  <a:pt x="180" y="619"/>
                  <a:pt x="198" y="646"/>
                  <a:pt x="234" y="655"/>
                </a:cubicBezTo>
                <a:cubicBezTo>
                  <a:pt x="234" y="503"/>
                  <a:pt x="234" y="503"/>
                  <a:pt x="234" y="503"/>
                </a:cubicBezTo>
                <a:cubicBezTo>
                  <a:pt x="198" y="494"/>
                  <a:pt x="171" y="485"/>
                  <a:pt x="144" y="476"/>
                </a:cubicBezTo>
                <a:cubicBezTo>
                  <a:pt x="117" y="467"/>
                  <a:pt x="99" y="458"/>
                  <a:pt x="90" y="449"/>
                </a:cubicBezTo>
                <a:cubicBezTo>
                  <a:pt x="81" y="449"/>
                  <a:pt x="72" y="440"/>
                  <a:pt x="63" y="431"/>
                </a:cubicBezTo>
                <a:cubicBezTo>
                  <a:pt x="54" y="422"/>
                  <a:pt x="45" y="422"/>
                  <a:pt x="36" y="413"/>
                </a:cubicBezTo>
                <a:cubicBezTo>
                  <a:pt x="27" y="404"/>
                  <a:pt x="27" y="386"/>
                  <a:pt x="18" y="377"/>
                </a:cubicBezTo>
                <a:cubicBezTo>
                  <a:pt x="0" y="359"/>
                  <a:pt x="0" y="332"/>
                  <a:pt x="0" y="296"/>
                </a:cubicBezTo>
                <a:cubicBezTo>
                  <a:pt x="0" y="233"/>
                  <a:pt x="18" y="179"/>
                  <a:pt x="63" y="143"/>
                </a:cubicBezTo>
                <a:cubicBezTo>
                  <a:pt x="108" y="107"/>
                  <a:pt x="162" y="80"/>
                  <a:pt x="234" y="80"/>
                </a:cubicBezTo>
                <a:cubicBezTo>
                  <a:pt x="234" y="0"/>
                  <a:pt x="234" y="0"/>
                  <a:pt x="234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80"/>
                  <a:pt x="288" y="80"/>
                  <a:pt x="288" y="80"/>
                </a:cubicBezTo>
                <a:cubicBezTo>
                  <a:pt x="360" y="80"/>
                  <a:pt x="413" y="99"/>
                  <a:pt x="449" y="134"/>
                </a:cubicBezTo>
                <a:cubicBezTo>
                  <a:pt x="494" y="170"/>
                  <a:pt x="512" y="224"/>
                  <a:pt x="512" y="287"/>
                </a:cubicBezTo>
                <a:cubicBezTo>
                  <a:pt x="342" y="287"/>
                  <a:pt x="342" y="287"/>
                  <a:pt x="342" y="287"/>
                </a:cubicBezTo>
                <a:cubicBezTo>
                  <a:pt x="342" y="251"/>
                  <a:pt x="324" y="233"/>
                  <a:pt x="288" y="215"/>
                </a:cubicBezTo>
                <a:cubicBezTo>
                  <a:pt x="288" y="377"/>
                  <a:pt x="288" y="377"/>
                  <a:pt x="288" y="377"/>
                </a:cubicBezTo>
                <a:cubicBezTo>
                  <a:pt x="350" y="395"/>
                  <a:pt x="396" y="413"/>
                  <a:pt x="413" y="422"/>
                </a:cubicBezTo>
                <a:cubicBezTo>
                  <a:pt x="485" y="449"/>
                  <a:pt x="512" y="503"/>
                  <a:pt x="512" y="583"/>
                </a:cubicBezTo>
                <a:close/>
                <a:moveTo>
                  <a:pt x="234" y="215"/>
                </a:moveTo>
                <a:lnTo>
                  <a:pt x="234" y="215"/>
                </a:lnTo>
                <a:cubicBezTo>
                  <a:pt x="189" y="224"/>
                  <a:pt x="171" y="242"/>
                  <a:pt x="171" y="278"/>
                </a:cubicBezTo>
                <a:cubicBezTo>
                  <a:pt x="171" y="314"/>
                  <a:pt x="189" y="341"/>
                  <a:pt x="234" y="359"/>
                </a:cubicBezTo>
                <a:lnTo>
                  <a:pt x="234" y="215"/>
                </a:lnTo>
                <a:close/>
                <a:moveTo>
                  <a:pt x="288" y="655"/>
                </a:moveTo>
                <a:lnTo>
                  <a:pt x="288" y="655"/>
                </a:lnTo>
                <a:cubicBezTo>
                  <a:pt x="324" y="646"/>
                  <a:pt x="342" y="628"/>
                  <a:pt x="342" y="601"/>
                </a:cubicBezTo>
                <a:cubicBezTo>
                  <a:pt x="342" y="566"/>
                  <a:pt x="324" y="539"/>
                  <a:pt x="288" y="520"/>
                </a:cubicBezTo>
                <a:lnTo>
                  <a:pt x="288" y="6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7">
            <a:extLst>
              <a:ext uri="{FF2B5EF4-FFF2-40B4-BE49-F238E27FC236}">
                <a16:creationId xmlns:a16="http://schemas.microsoft.com/office/drawing/2014/main" id="{3E6BBFCC-F604-A845-A8D0-FDD059F4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482" y="11007980"/>
            <a:ext cx="905903" cy="715713"/>
          </a:xfrm>
          <a:custGeom>
            <a:avLst/>
            <a:gdLst>
              <a:gd name="T0" fmla="*/ 799 w 800"/>
              <a:gd name="T1" fmla="*/ 449 h 630"/>
              <a:gd name="T2" fmla="*/ 799 w 800"/>
              <a:gd name="T3" fmla="*/ 449 h 630"/>
              <a:gd name="T4" fmla="*/ 799 w 800"/>
              <a:gd name="T5" fmla="*/ 90 h 630"/>
              <a:gd name="T6" fmla="*/ 700 w 800"/>
              <a:gd name="T7" fmla="*/ 0 h 630"/>
              <a:gd name="T8" fmla="*/ 98 w 800"/>
              <a:gd name="T9" fmla="*/ 0 h 630"/>
              <a:gd name="T10" fmla="*/ 0 w 800"/>
              <a:gd name="T11" fmla="*/ 90 h 630"/>
              <a:gd name="T12" fmla="*/ 0 w 800"/>
              <a:gd name="T13" fmla="*/ 440 h 630"/>
              <a:gd name="T14" fmla="*/ 98 w 800"/>
              <a:gd name="T15" fmla="*/ 530 h 630"/>
              <a:gd name="T16" fmla="*/ 664 w 800"/>
              <a:gd name="T17" fmla="*/ 530 h 630"/>
              <a:gd name="T18" fmla="*/ 682 w 800"/>
              <a:gd name="T19" fmla="*/ 611 h 630"/>
              <a:gd name="T20" fmla="*/ 709 w 800"/>
              <a:gd name="T21" fmla="*/ 620 h 630"/>
              <a:gd name="T22" fmla="*/ 772 w 800"/>
              <a:gd name="T23" fmla="*/ 503 h 630"/>
              <a:gd name="T24" fmla="*/ 772 w 800"/>
              <a:gd name="T25" fmla="*/ 503 h 630"/>
              <a:gd name="T26" fmla="*/ 799 w 800"/>
              <a:gd name="T27" fmla="*/ 44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0" h="630">
                <a:moveTo>
                  <a:pt x="799" y="449"/>
                </a:moveTo>
                <a:lnTo>
                  <a:pt x="799" y="449"/>
                </a:lnTo>
                <a:cubicBezTo>
                  <a:pt x="799" y="90"/>
                  <a:pt x="799" y="90"/>
                  <a:pt x="799" y="90"/>
                </a:cubicBezTo>
                <a:cubicBezTo>
                  <a:pt x="799" y="45"/>
                  <a:pt x="754" y="0"/>
                  <a:pt x="70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0"/>
                  <a:pt x="0" y="45"/>
                  <a:pt x="0" y="9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485"/>
                  <a:pt x="44" y="530"/>
                  <a:pt x="98" y="530"/>
                </a:cubicBezTo>
                <a:cubicBezTo>
                  <a:pt x="664" y="530"/>
                  <a:pt x="664" y="530"/>
                  <a:pt x="664" y="530"/>
                </a:cubicBezTo>
                <a:cubicBezTo>
                  <a:pt x="682" y="611"/>
                  <a:pt x="682" y="611"/>
                  <a:pt x="682" y="611"/>
                </a:cubicBezTo>
                <a:cubicBezTo>
                  <a:pt x="682" y="629"/>
                  <a:pt x="700" y="629"/>
                  <a:pt x="709" y="620"/>
                </a:cubicBezTo>
                <a:cubicBezTo>
                  <a:pt x="772" y="503"/>
                  <a:pt x="772" y="503"/>
                  <a:pt x="772" y="503"/>
                </a:cubicBezTo>
                <a:lnTo>
                  <a:pt x="772" y="503"/>
                </a:lnTo>
                <a:cubicBezTo>
                  <a:pt x="790" y="495"/>
                  <a:pt x="799" y="476"/>
                  <a:pt x="799" y="4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8">
            <a:extLst>
              <a:ext uri="{FF2B5EF4-FFF2-40B4-BE49-F238E27FC236}">
                <a16:creationId xmlns:a16="http://schemas.microsoft.com/office/drawing/2014/main" id="{8AB3493F-01D3-0D41-9DA9-D3E06CBA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548" y="5302285"/>
            <a:ext cx="715716" cy="1236232"/>
          </a:xfrm>
          <a:custGeom>
            <a:avLst/>
            <a:gdLst>
              <a:gd name="T0" fmla="*/ 315 w 630"/>
              <a:gd name="T1" fmla="*/ 0 h 1087"/>
              <a:gd name="T2" fmla="*/ 315 w 630"/>
              <a:gd name="T3" fmla="*/ 0 h 1087"/>
              <a:gd name="T4" fmla="*/ 0 w 630"/>
              <a:gd name="T5" fmla="*/ 314 h 1087"/>
              <a:gd name="T6" fmla="*/ 252 w 630"/>
              <a:gd name="T7" fmla="*/ 620 h 1087"/>
              <a:gd name="T8" fmla="*/ 252 w 630"/>
              <a:gd name="T9" fmla="*/ 1023 h 1087"/>
              <a:gd name="T10" fmla="*/ 315 w 630"/>
              <a:gd name="T11" fmla="*/ 1086 h 1087"/>
              <a:gd name="T12" fmla="*/ 377 w 630"/>
              <a:gd name="T13" fmla="*/ 1023 h 1087"/>
              <a:gd name="T14" fmla="*/ 377 w 630"/>
              <a:gd name="T15" fmla="*/ 620 h 1087"/>
              <a:gd name="T16" fmla="*/ 629 w 630"/>
              <a:gd name="T17" fmla="*/ 314 h 1087"/>
              <a:gd name="T18" fmla="*/ 315 w 630"/>
              <a:gd name="T19" fmla="*/ 0 h 1087"/>
              <a:gd name="T20" fmla="*/ 315 w 630"/>
              <a:gd name="T21" fmla="*/ 530 h 1087"/>
              <a:gd name="T22" fmla="*/ 315 w 630"/>
              <a:gd name="T23" fmla="*/ 530 h 1087"/>
              <a:gd name="T24" fmla="*/ 99 w 630"/>
              <a:gd name="T25" fmla="*/ 314 h 1087"/>
              <a:gd name="T26" fmla="*/ 315 w 630"/>
              <a:gd name="T27" fmla="*/ 99 h 1087"/>
              <a:gd name="T28" fmla="*/ 530 w 630"/>
              <a:gd name="T29" fmla="*/ 314 h 1087"/>
              <a:gd name="T30" fmla="*/ 315 w 630"/>
              <a:gd name="T31" fmla="*/ 53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" h="1087">
                <a:moveTo>
                  <a:pt x="315" y="0"/>
                </a:moveTo>
                <a:lnTo>
                  <a:pt x="315" y="0"/>
                </a:lnTo>
                <a:cubicBezTo>
                  <a:pt x="144" y="0"/>
                  <a:pt x="0" y="144"/>
                  <a:pt x="0" y="314"/>
                </a:cubicBezTo>
                <a:cubicBezTo>
                  <a:pt x="0" y="467"/>
                  <a:pt x="108" y="593"/>
                  <a:pt x="252" y="620"/>
                </a:cubicBezTo>
                <a:cubicBezTo>
                  <a:pt x="252" y="1023"/>
                  <a:pt x="252" y="1023"/>
                  <a:pt x="252" y="1023"/>
                </a:cubicBezTo>
                <a:cubicBezTo>
                  <a:pt x="252" y="1059"/>
                  <a:pt x="279" y="1086"/>
                  <a:pt x="315" y="1086"/>
                </a:cubicBezTo>
                <a:cubicBezTo>
                  <a:pt x="351" y="1086"/>
                  <a:pt x="377" y="1059"/>
                  <a:pt x="377" y="1023"/>
                </a:cubicBezTo>
                <a:cubicBezTo>
                  <a:pt x="377" y="620"/>
                  <a:pt x="377" y="620"/>
                  <a:pt x="377" y="620"/>
                </a:cubicBezTo>
                <a:cubicBezTo>
                  <a:pt x="521" y="593"/>
                  <a:pt x="629" y="467"/>
                  <a:pt x="629" y="314"/>
                </a:cubicBezTo>
                <a:cubicBezTo>
                  <a:pt x="629" y="144"/>
                  <a:pt x="485" y="0"/>
                  <a:pt x="315" y="0"/>
                </a:cubicBezTo>
                <a:close/>
                <a:moveTo>
                  <a:pt x="315" y="530"/>
                </a:moveTo>
                <a:lnTo>
                  <a:pt x="315" y="530"/>
                </a:lnTo>
                <a:cubicBezTo>
                  <a:pt x="198" y="530"/>
                  <a:pt x="99" y="431"/>
                  <a:pt x="99" y="314"/>
                </a:cubicBezTo>
                <a:cubicBezTo>
                  <a:pt x="99" y="197"/>
                  <a:pt x="198" y="99"/>
                  <a:pt x="315" y="99"/>
                </a:cubicBezTo>
                <a:cubicBezTo>
                  <a:pt x="431" y="99"/>
                  <a:pt x="530" y="197"/>
                  <a:pt x="530" y="314"/>
                </a:cubicBezTo>
                <a:cubicBezTo>
                  <a:pt x="530" y="431"/>
                  <a:pt x="431" y="530"/>
                  <a:pt x="315" y="5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51">
            <a:extLst>
              <a:ext uri="{FF2B5EF4-FFF2-40B4-BE49-F238E27FC236}">
                <a16:creationId xmlns:a16="http://schemas.microsoft.com/office/drawing/2014/main" id="{A27B480A-1724-FE48-96E7-43C35B32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34">
            <a:extLst>
              <a:ext uri="{FF2B5EF4-FFF2-40B4-BE49-F238E27FC236}">
                <a16:creationId xmlns:a16="http://schemas.microsoft.com/office/drawing/2014/main" id="{1E15CE25-3E02-1B4C-B33C-F5E3ED83B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394" y="551607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424466CC-2042-3341-A631-E33D25A8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794" y="5553282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34">
            <a:extLst>
              <a:ext uri="{FF2B5EF4-FFF2-40B4-BE49-F238E27FC236}">
                <a16:creationId xmlns:a16="http://schemas.microsoft.com/office/drawing/2014/main" id="{CEEBD153-1C4D-BE4A-8042-5B1A9B7D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293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34">
            <a:extLst>
              <a:ext uri="{FF2B5EF4-FFF2-40B4-BE49-F238E27FC236}">
                <a16:creationId xmlns:a16="http://schemas.microsoft.com/office/drawing/2014/main" id="{8B085938-6C93-4644-AE09-EFC5732A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20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98">
            <a:extLst>
              <a:ext uri="{FF2B5EF4-FFF2-40B4-BE49-F238E27FC236}">
                <a16:creationId xmlns:a16="http://schemas.microsoft.com/office/drawing/2014/main" id="{85C1C897-E32E-FA40-B498-0C5CF433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99">
            <a:extLst>
              <a:ext uri="{FF2B5EF4-FFF2-40B4-BE49-F238E27FC236}">
                <a16:creationId xmlns:a16="http://schemas.microsoft.com/office/drawing/2014/main" id="{CCAB4019-035E-284E-80CC-1D069274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00">
            <a:extLst>
              <a:ext uri="{FF2B5EF4-FFF2-40B4-BE49-F238E27FC236}">
                <a16:creationId xmlns:a16="http://schemas.microsoft.com/office/drawing/2014/main" id="{3FAAAB42-DDE7-AC46-A8E8-390F0377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01">
            <a:extLst>
              <a:ext uri="{FF2B5EF4-FFF2-40B4-BE49-F238E27FC236}">
                <a16:creationId xmlns:a16="http://schemas.microsoft.com/office/drawing/2014/main" id="{5BF4EABA-23A0-3244-98F7-010B23A9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02">
            <a:extLst>
              <a:ext uri="{FF2B5EF4-FFF2-40B4-BE49-F238E27FC236}">
                <a16:creationId xmlns:a16="http://schemas.microsoft.com/office/drawing/2014/main" id="{6C272120-6E19-2A44-9666-99B2AA20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3">
            <a:extLst>
              <a:ext uri="{FF2B5EF4-FFF2-40B4-BE49-F238E27FC236}">
                <a16:creationId xmlns:a16="http://schemas.microsoft.com/office/drawing/2014/main" id="{5DDA9383-C890-224B-B981-D32807F2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4">
            <a:extLst>
              <a:ext uri="{FF2B5EF4-FFF2-40B4-BE49-F238E27FC236}">
                <a16:creationId xmlns:a16="http://schemas.microsoft.com/office/drawing/2014/main" id="{DCF0A707-45AC-FC4D-AEBB-41B1E263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5">
            <a:extLst>
              <a:ext uri="{FF2B5EF4-FFF2-40B4-BE49-F238E27FC236}">
                <a16:creationId xmlns:a16="http://schemas.microsoft.com/office/drawing/2014/main" id="{52F8A9D9-13F1-5945-B089-35C0FB9B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06">
            <a:extLst>
              <a:ext uri="{FF2B5EF4-FFF2-40B4-BE49-F238E27FC236}">
                <a16:creationId xmlns:a16="http://schemas.microsoft.com/office/drawing/2014/main" id="{E9C04DAD-EE5D-9E40-8594-826809AA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7">
            <a:extLst>
              <a:ext uri="{FF2B5EF4-FFF2-40B4-BE49-F238E27FC236}">
                <a16:creationId xmlns:a16="http://schemas.microsoft.com/office/drawing/2014/main" id="{37408DB0-5D43-B445-9629-B532297C4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8">
            <a:extLst>
              <a:ext uri="{FF2B5EF4-FFF2-40B4-BE49-F238E27FC236}">
                <a16:creationId xmlns:a16="http://schemas.microsoft.com/office/drawing/2014/main" id="{C35DD30C-77CE-094B-819F-CCE0C977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9">
            <a:extLst>
              <a:ext uri="{FF2B5EF4-FFF2-40B4-BE49-F238E27FC236}">
                <a16:creationId xmlns:a16="http://schemas.microsoft.com/office/drawing/2014/main" id="{436E0528-86F8-274A-9392-3A5C35CA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10">
            <a:extLst>
              <a:ext uri="{FF2B5EF4-FFF2-40B4-BE49-F238E27FC236}">
                <a16:creationId xmlns:a16="http://schemas.microsoft.com/office/drawing/2014/main" id="{55CDA7AA-F596-BF47-BA82-662D8981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11">
            <a:extLst>
              <a:ext uri="{FF2B5EF4-FFF2-40B4-BE49-F238E27FC236}">
                <a16:creationId xmlns:a16="http://schemas.microsoft.com/office/drawing/2014/main" id="{38A4A78D-3D3F-5643-9392-60661A10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FAEDF39-D14D-8B49-8423-00055BC77109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273F2186-DAFF-5748-924D-C67EFBCEE33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AF2D6CB0-827E-EF4E-A81A-ABB7D1F3557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727719A0-C92B-DD4E-A665-B65E3D33E7BA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2C8DC055-4771-9F4D-BF11-78B8FD17688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C2D90536-CA7C-3F4C-B0DF-C8D0FB70323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4973B606-8575-9841-9400-F937EEBE7D38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16374B83-636E-9D4C-9E00-672A035EBD2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93F00BCC-E4AA-3341-8D8F-7FBA5B0433A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759B69A2-6CE3-B74D-9BC0-C88C44BC7B81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ACA7CE0B-06FE-634B-9F87-663FFB24179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2763AC33-A2D4-8345-8B2C-BC134D7C04A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D2D84886-6056-1B44-A2C0-A7F36CA4B243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7A99C1ED-D2CD-F848-9B8E-818496944397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AD70F88-6E1C-9B49-B684-59C53BE8754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0" name="Freeform 218">
            <a:extLst>
              <a:ext uri="{FF2B5EF4-FFF2-40B4-BE49-F238E27FC236}">
                <a16:creationId xmlns:a16="http://schemas.microsoft.com/office/drawing/2014/main" id="{BFB4EB49-F3D5-B445-8C4F-4689E30C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976" y="9319599"/>
            <a:ext cx="4934759" cy="2193865"/>
          </a:xfrm>
          <a:custGeom>
            <a:avLst/>
            <a:gdLst>
              <a:gd name="T0" fmla="*/ 0 w 3777"/>
              <a:gd name="T1" fmla="*/ 1021 h 1682"/>
              <a:gd name="T2" fmla="*/ 0 w 3777"/>
              <a:gd name="T3" fmla="*/ 1021 h 1682"/>
              <a:gd name="T4" fmla="*/ 660 w 3777"/>
              <a:gd name="T5" fmla="*/ 479 h 1682"/>
              <a:gd name="T6" fmla="*/ 823 w 3777"/>
              <a:gd name="T7" fmla="*/ 416 h 1682"/>
              <a:gd name="T8" fmla="*/ 841 w 3777"/>
              <a:gd name="T9" fmla="*/ 416 h 1682"/>
              <a:gd name="T10" fmla="*/ 2240 w 3777"/>
              <a:gd name="T11" fmla="*/ 506 h 1682"/>
              <a:gd name="T12" fmla="*/ 2475 w 3777"/>
              <a:gd name="T13" fmla="*/ 750 h 1682"/>
              <a:gd name="T14" fmla="*/ 2349 w 3777"/>
              <a:gd name="T15" fmla="*/ 940 h 1682"/>
              <a:gd name="T16" fmla="*/ 2340 w 3777"/>
              <a:gd name="T17" fmla="*/ 940 h 1682"/>
              <a:gd name="T18" fmla="*/ 1365 w 3777"/>
              <a:gd name="T19" fmla="*/ 940 h 1682"/>
              <a:gd name="T20" fmla="*/ 1338 w 3777"/>
              <a:gd name="T21" fmla="*/ 949 h 1682"/>
              <a:gd name="T22" fmla="*/ 1329 w 3777"/>
              <a:gd name="T23" fmla="*/ 985 h 1682"/>
              <a:gd name="T24" fmla="*/ 1365 w 3777"/>
              <a:gd name="T25" fmla="*/ 1012 h 1682"/>
              <a:gd name="T26" fmla="*/ 2439 w 3777"/>
              <a:gd name="T27" fmla="*/ 1012 h 1682"/>
              <a:gd name="T28" fmla="*/ 2439 w 3777"/>
              <a:gd name="T29" fmla="*/ 1012 h 1682"/>
              <a:gd name="T30" fmla="*/ 2439 w 3777"/>
              <a:gd name="T31" fmla="*/ 1012 h 1682"/>
              <a:gd name="T32" fmla="*/ 2448 w 3777"/>
              <a:gd name="T33" fmla="*/ 1012 h 1682"/>
              <a:gd name="T34" fmla="*/ 2448 w 3777"/>
              <a:gd name="T35" fmla="*/ 1012 h 1682"/>
              <a:gd name="T36" fmla="*/ 2457 w 3777"/>
              <a:gd name="T37" fmla="*/ 1012 h 1682"/>
              <a:gd name="T38" fmla="*/ 2457 w 3777"/>
              <a:gd name="T39" fmla="*/ 1012 h 1682"/>
              <a:gd name="T40" fmla="*/ 2466 w 3777"/>
              <a:gd name="T41" fmla="*/ 1003 h 1682"/>
              <a:gd name="T42" fmla="*/ 3397 w 3777"/>
              <a:gd name="T43" fmla="*/ 64 h 1682"/>
              <a:gd name="T44" fmla="*/ 3550 w 3777"/>
              <a:gd name="T45" fmla="*/ 0 h 1682"/>
              <a:gd name="T46" fmla="*/ 3722 w 3777"/>
              <a:gd name="T47" fmla="*/ 91 h 1682"/>
              <a:gd name="T48" fmla="*/ 3767 w 3777"/>
              <a:gd name="T49" fmla="*/ 181 h 1682"/>
              <a:gd name="T50" fmla="*/ 3704 w 3777"/>
              <a:gd name="T51" fmla="*/ 371 h 1682"/>
              <a:gd name="T52" fmla="*/ 2656 w 3777"/>
              <a:gd name="T53" fmla="*/ 1446 h 1682"/>
              <a:gd name="T54" fmla="*/ 2466 w 3777"/>
              <a:gd name="T55" fmla="*/ 1527 h 1682"/>
              <a:gd name="T56" fmla="*/ 2457 w 3777"/>
              <a:gd name="T57" fmla="*/ 1518 h 1682"/>
              <a:gd name="T58" fmla="*/ 1365 w 3777"/>
              <a:gd name="T59" fmla="*/ 1464 h 1682"/>
              <a:gd name="T60" fmla="*/ 1365 w 3777"/>
              <a:gd name="T61" fmla="*/ 1464 h 1682"/>
              <a:gd name="T62" fmla="*/ 976 w 3777"/>
              <a:gd name="T63" fmla="*/ 1464 h 1682"/>
              <a:gd name="T64" fmla="*/ 687 w 3777"/>
              <a:gd name="T65" fmla="*/ 1112 h 1682"/>
              <a:gd name="T66" fmla="*/ 660 w 3777"/>
              <a:gd name="T67" fmla="*/ 1103 h 1682"/>
              <a:gd name="T68" fmla="*/ 633 w 3777"/>
              <a:gd name="T69" fmla="*/ 1112 h 1682"/>
              <a:gd name="T70" fmla="*/ 633 w 3777"/>
              <a:gd name="T71" fmla="*/ 1157 h 1682"/>
              <a:gd name="T72" fmla="*/ 904 w 3777"/>
              <a:gd name="T73" fmla="*/ 1491 h 1682"/>
              <a:gd name="T74" fmla="*/ 678 w 3777"/>
              <a:gd name="T75" fmla="*/ 1681 h 1682"/>
              <a:gd name="T76" fmla="*/ 0 w 3777"/>
              <a:gd name="T77" fmla="*/ 102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77" h="1682">
                <a:moveTo>
                  <a:pt x="0" y="1021"/>
                </a:moveTo>
                <a:lnTo>
                  <a:pt x="0" y="1021"/>
                </a:lnTo>
                <a:cubicBezTo>
                  <a:pt x="660" y="479"/>
                  <a:pt x="660" y="479"/>
                  <a:pt x="660" y="479"/>
                </a:cubicBezTo>
                <a:cubicBezTo>
                  <a:pt x="705" y="434"/>
                  <a:pt x="759" y="416"/>
                  <a:pt x="823" y="416"/>
                </a:cubicBezTo>
                <a:cubicBezTo>
                  <a:pt x="832" y="416"/>
                  <a:pt x="832" y="416"/>
                  <a:pt x="841" y="416"/>
                </a:cubicBezTo>
                <a:cubicBezTo>
                  <a:pt x="2240" y="506"/>
                  <a:pt x="2240" y="506"/>
                  <a:pt x="2240" y="506"/>
                </a:cubicBezTo>
                <a:cubicBezTo>
                  <a:pt x="2376" y="506"/>
                  <a:pt x="2475" y="624"/>
                  <a:pt x="2475" y="750"/>
                </a:cubicBezTo>
                <a:cubicBezTo>
                  <a:pt x="2466" y="832"/>
                  <a:pt x="2421" y="904"/>
                  <a:pt x="2349" y="940"/>
                </a:cubicBezTo>
                <a:cubicBezTo>
                  <a:pt x="2340" y="940"/>
                  <a:pt x="2340" y="940"/>
                  <a:pt x="2340" y="940"/>
                </a:cubicBezTo>
                <a:cubicBezTo>
                  <a:pt x="1365" y="940"/>
                  <a:pt x="1365" y="940"/>
                  <a:pt x="1365" y="940"/>
                </a:cubicBezTo>
                <a:cubicBezTo>
                  <a:pt x="1356" y="940"/>
                  <a:pt x="1347" y="949"/>
                  <a:pt x="1338" y="949"/>
                </a:cubicBezTo>
                <a:cubicBezTo>
                  <a:pt x="1329" y="958"/>
                  <a:pt x="1329" y="967"/>
                  <a:pt x="1329" y="985"/>
                </a:cubicBezTo>
                <a:cubicBezTo>
                  <a:pt x="1329" y="1003"/>
                  <a:pt x="1347" y="1012"/>
                  <a:pt x="1365" y="1012"/>
                </a:cubicBezTo>
                <a:cubicBezTo>
                  <a:pt x="2439" y="1012"/>
                  <a:pt x="2439" y="1012"/>
                  <a:pt x="2439" y="1012"/>
                </a:cubicBezTo>
                <a:lnTo>
                  <a:pt x="2439" y="1012"/>
                </a:lnTo>
                <a:lnTo>
                  <a:pt x="2439" y="1012"/>
                </a:lnTo>
                <a:cubicBezTo>
                  <a:pt x="2448" y="1012"/>
                  <a:pt x="2448" y="1012"/>
                  <a:pt x="2448" y="1012"/>
                </a:cubicBezTo>
                <a:lnTo>
                  <a:pt x="2448" y="1012"/>
                </a:lnTo>
                <a:cubicBezTo>
                  <a:pt x="2457" y="1012"/>
                  <a:pt x="2457" y="1012"/>
                  <a:pt x="2457" y="1012"/>
                </a:cubicBezTo>
                <a:lnTo>
                  <a:pt x="2457" y="1012"/>
                </a:lnTo>
                <a:lnTo>
                  <a:pt x="2466" y="1003"/>
                </a:lnTo>
                <a:cubicBezTo>
                  <a:pt x="3397" y="64"/>
                  <a:pt x="3397" y="64"/>
                  <a:pt x="3397" y="64"/>
                </a:cubicBezTo>
                <a:cubicBezTo>
                  <a:pt x="3433" y="28"/>
                  <a:pt x="3496" y="0"/>
                  <a:pt x="3550" y="0"/>
                </a:cubicBezTo>
                <a:cubicBezTo>
                  <a:pt x="3623" y="0"/>
                  <a:pt x="3677" y="37"/>
                  <a:pt x="3722" y="91"/>
                </a:cubicBezTo>
                <a:cubicBezTo>
                  <a:pt x="3749" y="118"/>
                  <a:pt x="3758" y="145"/>
                  <a:pt x="3767" y="181"/>
                </a:cubicBezTo>
                <a:cubicBezTo>
                  <a:pt x="3776" y="253"/>
                  <a:pt x="3758" y="326"/>
                  <a:pt x="3704" y="371"/>
                </a:cubicBezTo>
                <a:cubicBezTo>
                  <a:pt x="2656" y="1446"/>
                  <a:pt x="2656" y="1446"/>
                  <a:pt x="2656" y="1446"/>
                </a:cubicBezTo>
                <a:cubicBezTo>
                  <a:pt x="2602" y="1491"/>
                  <a:pt x="2538" y="1527"/>
                  <a:pt x="2466" y="1527"/>
                </a:cubicBezTo>
                <a:lnTo>
                  <a:pt x="2457" y="1518"/>
                </a:lnTo>
                <a:cubicBezTo>
                  <a:pt x="1365" y="1464"/>
                  <a:pt x="1365" y="1464"/>
                  <a:pt x="1365" y="1464"/>
                </a:cubicBezTo>
                <a:lnTo>
                  <a:pt x="1365" y="1464"/>
                </a:lnTo>
                <a:cubicBezTo>
                  <a:pt x="976" y="1464"/>
                  <a:pt x="976" y="1464"/>
                  <a:pt x="976" y="1464"/>
                </a:cubicBezTo>
                <a:cubicBezTo>
                  <a:pt x="687" y="1112"/>
                  <a:pt x="687" y="1112"/>
                  <a:pt x="687" y="1112"/>
                </a:cubicBezTo>
                <a:cubicBezTo>
                  <a:pt x="678" y="1103"/>
                  <a:pt x="669" y="1103"/>
                  <a:pt x="660" y="1103"/>
                </a:cubicBezTo>
                <a:cubicBezTo>
                  <a:pt x="651" y="1103"/>
                  <a:pt x="642" y="1103"/>
                  <a:pt x="633" y="1112"/>
                </a:cubicBezTo>
                <a:cubicBezTo>
                  <a:pt x="624" y="1121"/>
                  <a:pt x="615" y="1148"/>
                  <a:pt x="633" y="1157"/>
                </a:cubicBezTo>
                <a:cubicBezTo>
                  <a:pt x="904" y="1491"/>
                  <a:pt x="904" y="1491"/>
                  <a:pt x="904" y="1491"/>
                </a:cubicBezTo>
                <a:cubicBezTo>
                  <a:pt x="678" y="1681"/>
                  <a:pt x="678" y="1681"/>
                  <a:pt x="678" y="1681"/>
                </a:cubicBezTo>
                <a:lnTo>
                  <a:pt x="0" y="1021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19">
            <a:extLst>
              <a:ext uri="{FF2B5EF4-FFF2-40B4-BE49-F238E27FC236}">
                <a16:creationId xmlns:a16="http://schemas.microsoft.com/office/drawing/2014/main" id="{7E064A87-C6EF-734F-BC36-DC496032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943" y="9308083"/>
            <a:ext cx="4980824" cy="2234174"/>
          </a:xfrm>
          <a:custGeom>
            <a:avLst/>
            <a:gdLst>
              <a:gd name="T0" fmla="*/ 3568 w 3813"/>
              <a:gd name="T1" fmla="*/ 18 h 1709"/>
              <a:gd name="T2" fmla="*/ 3776 w 3813"/>
              <a:gd name="T3" fmla="*/ 199 h 1709"/>
              <a:gd name="T4" fmla="*/ 2665 w 3813"/>
              <a:gd name="T5" fmla="*/ 1446 h 1709"/>
              <a:gd name="T6" fmla="*/ 2475 w 3813"/>
              <a:gd name="T7" fmla="*/ 1518 h 1709"/>
              <a:gd name="T8" fmla="*/ 1383 w 3813"/>
              <a:gd name="T9" fmla="*/ 1464 h 1709"/>
              <a:gd name="T10" fmla="*/ 714 w 3813"/>
              <a:gd name="T11" fmla="*/ 1112 h 1709"/>
              <a:gd name="T12" fmla="*/ 642 w 3813"/>
              <a:gd name="T13" fmla="*/ 1103 h 1709"/>
              <a:gd name="T14" fmla="*/ 904 w 3813"/>
              <a:gd name="T15" fmla="*/ 1500 h 1709"/>
              <a:gd name="T16" fmla="*/ 36 w 3813"/>
              <a:gd name="T17" fmla="*/ 1030 h 1709"/>
              <a:gd name="T18" fmla="*/ 841 w 3813"/>
              <a:gd name="T19" fmla="*/ 434 h 1709"/>
              <a:gd name="T20" fmla="*/ 2258 w 3813"/>
              <a:gd name="T21" fmla="*/ 524 h 1709"/>
              <a:gd name="T22" fmla="*/ 2358 w 3813"/>
              <a:gd name="T23" fmla="*/ 940 h 1709"/>
              <a:gd name="T24" fmla="*/ 1338 w 3813"/>
              <a:gd name="T25" fmla="*/ 994 h 1709"/>
              <a:gd name="T26" fmla="*/ 2457 w 3813"/>
              <a:gd name="T27" fmla="*/ 1040 h 1709"/>
              <a:gd name="T28" fmla="*/ 2466 w 3813"/>
              <a:gd name="T29" fmla="*/ 1040 h 1709"/>
              <a:gd name="T30" fmla="*/ 2475 w 3813"/>
              <a:gd name="T31" fmla="*/ 1030 h 1709"/>
              <a:gd name="T32" fmla="*/ 2484 w 3813"/>
              <a:gd name="T33" fmla="*/ 1030 h 1709"/>
              <a:gd name="T34" fmla="*/ 2493 w 3813"/>
              <a:gd name="T35" fmla="*/ 1021 h 1709"/>
              <a:gd name="T36" fmla="*/ 3568 w 3813"/>
              <a:gd name="T37" fmla="*/ 18 h 1709"/>
              <a:gd name="T38" fmla="*/ 3568 w 3813"/>
              <a:gd name="T39" fmla="*/ 0 h 1709"/>
              <a:gd name="T40" fmla="*/ 2475 w 3813"/>
              <a:gd name="T41" fmla="*/ 1004 h 1709"/>
              <a:gd name="T42" fmla="*/ 2475 w 3813"/>
              <a:gd name="T43" fmla="*/ 1004 h 1709"/>
              <a:gd name="T44" fmla="*/ 2466 w 3813"/>
              <a:gd name="T45" fmla="*/ 1012 h 1709"/>
              <a:gd name="T46" fmla="*/ 2466 w 3813"/>
              <a:gd name="T47" fmla="*/ 1012 h 1709"/>
              <a:gd name="T48" fmla="*/ 2457 w 3813"/>
              <a:gd name="T49" fmla="*/ 1012 h 1709"/>
              <a:gd name="T50" fmla="*/ 2457 w 3813"/>
              <a:gd name="T51" fmla="*/ 1012 h 1709"/>
              <a:gd name="T52" fmla="*/ 1356 w 3813"/>
              <a:gd name="T53" fmla="*/ 994 h 1709"/>
              <a:gd name="T54" fmla="*/ 1383 w 3813"/>
              <a:gd name="T55" fmla="*/ 958 h 1709"/>
              <a:gd name="T56" fmla="*/ 2367 w 3813"/>
              <a:gd name="T57" fmla="*/ 958 h 1709"/>
              <a:gd name="T58" fmla="*/ 2502 w 3813"/>
              <a:gd name="T59" fmla="*/ 759 h 1709"/>
              <a:gd name="T60" fmla="*/ 2502 w 3813"/>
              <a:gd name="T61" fmla="*/ 759 h 1709"/>
              <a:gd name="T62" fmla="*/ 859 w 3813"/>
              <a:gd name="T63" fmla="*/ 416 h 1709"/>
              <a:gd name="T64" fmla="*/ 669 w 3813"/>
              <a:gd name="T65" fmla="*/ 479 h 1709"/>
              <a:gd name="T66" fmla="*/ 0 w 3813"/>
              <a:gd name="T67" fmla="*/ 1030 h 1709"/>
              <a:gd name="T68" fmla="*/ 678 w 3813"/>
              <a:gd name="T69" fmla="*/ 1690 h 1709"/>
              <a:gd name="T70" fmla="*/ 714 w 3813"/>
              <a:gd name="T71" fmla="*/ 1690 h 1709"/>
              <a:gd name="T72" fmla="*/ 940 w 3813"/>
              <a:gd name="T73" fmla="*/ 1509 h 1709"/>
              <a:gd name="T74" fmla="*/ 660 w 3813"/>
              <a:gd name="T75" fmla="*/ 1166 h 1709"/>
              <a:gd name="T76" fmla="*/ 678 w 3813"/>
              <a:gd name="T77" fmla="*/ 1121 h 1709"/>
              <a:gd name="T78" fmla="*/ 985 w 3813"/>
              <a:gd name="T79" fmla="*/ 1473 h 1709"/>
              <a:gd name="T80" fmla="*/ 1003 w 3813"/>
              <a:gd name="T81" fmla="*/ 1482 h 1709"/>
              <a:gd name="T82" fmla="*/ 1383 w 3813"/>
              <a:gd name="T83" fmla="*/ 1482 h 1709"/>
              <a:gd name="T84" fmla="*/ 2466 w 3813"/>
              <a:gd name="T85" fmla="*/ 1546 h 1709"/>
              <a:gd name="T86" fmla="*/ 2683 w 3813"/>
              <a:gd name="T87" fmla="*/ 1464 h 1709"/>
              <a:gd name="T88" fmla="*/ 3794 w 3813"/>
              <a:gd name="T89" fmla="*/ 190 h 1709"/>
              <a:gd name="T90" fmla="*/ 3568 w 3813"/>
              <a:gd name="T91" fmla="*/ 0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13" h="1709">
                <a:moveTo>
                  <a:pt x="3568" y="18"/>
                </a:moveTo>
                <a:lnTo>
                  <a:pt x="3568" y="18"/>
                </a:lnTo>
                <a:cubicBezTo>
                  <a:pt x="3632" y="18"/>
                  <a:pt x="3686" y="46"/>
                  <a:pt x="3731" y="100"/>
                </a:cubicBezTo>
                <a:cubicBezTo>
                  <a:pt x="3749" y="127"/>
                  <a:pt x="3767" y="163"/>
                  <a:pt x="3776" y="199"/>
                </a:cubicBezTo>
                <a:cubicBezTo>
                  <a:pt x="3785" y="262"/>
                  <a:pt x="3767" y="326"/>
                  <a:pt x="3713" y="371"/>
                </a:cubicBezTo>
                <a:cubicBezTo>
                  <a:pt x="2665" y="1446"/>
                  <a:pt x="2665" y="1446"/>
                  <a:pt x="2665" y="1446"/>
                </a:cubicBezTo>
                <a:cubicBezTo>
                  <a:pt x="2620" y="1491"/>
                  <a:pt x="2547" y="1518"/>
                  <a:pt x="2484" y="1518"/>
                </a:cubicBezTo>
                <a:lnTo>
                  <a:pt x="2475" y="1518"/>
                </a:lnTo>
                <a:cubicBezTo>
                  <a:pt x="1383" y="1464"/>
                  <a:pt x="1383" y="1464"/>
                  <a:pt x="1383" y="1464"/>
                </a:cubicBezTo>
                <a:lnTo>
                  <a:pt x="1383" y="1464"/>
                </a:lnTo>
                <a:cubicBezTo>
                  <a:pt x="1003" y="1464"/>
                  <a:pt x="1003" y="1464"/>
                  <a:pt x="1003" y="1464"/>
                </a:cubicBezTo>
                <a:cubicBezTo>
                  <a:pt x="714" y="1112"/>
                  <a:pt x="714" y="1112"/>
                  <a:pt x="714" y="1112"/>
                </a:cubicBezTo>
                <a:cubicBezTo>
                  <a:pt x="705" y="1103"/>
                  <a:pt x="696" y="1094"/>
                  <a:pt x="678" y="1094"/>
                </a:cubicBezTo>
                <a:cubicBezTo>
                  <a:pt x="669" y="1094"/>
                  <a:pt x="660" y="1103"/>
                  <a:pt x="642" y="1103"/>
                </a:cubicBezTo>
                <a:cubicBezTo>
                  <a:pt x="624" y="1121"/>
                  <a:pt x="624" y="1157"/>
                  <a:pt x="642" y="1175"/>
                </a:cubicBezTo>
                <a:cubicBezTo>
                  <a:pt x="904" y="1500"/>
                  <a:pt x="904" y="1500"/>
                  <a:pt x="904" y="1500"/>
                </a:cubicBezTo>
                <a:cubicBezTo>
                  <a:pt x="696" y="1672"/>
                  <a:pt x="696" y="1672"/>
                  <a:pt x="696" y="1672"/>
                </a:cubicBezTo>
                <a:cubicBezTo>
                  <a:pt x="36" y="1030"/>
                  <a:pt x="36" y="1030"/>
                  <a:pt x="36" y="1030"/>
                </a:cubicBezTo>
                <a:cubicBezTo>
                  <a:pt x="678" y="498"/>
                  <a:pt x="678" y="498"/>
                  <a:pt x="678" y="498"/>
                </a:cubicBezTo>
                <a:cubicBezTo>
                  <a:pt x="723" y="452"/>
                  <a:pt x="786" y="434"/>
                  <a:pt x="841" y="434"/>
                </a:cubicBezTo>
                <a:cubicBezTo>
                  <a:pt x="850" y="434"/>
                  <a:pt x="850" y="434"/>
                  <a:pt x="859" y="434"/>
                </a:cubicBezTo>
                <a:cubicBezTo>
                  <a:pt x="2258" y="524"/>
                  <a:pt x="2258" y="524"/>
                  <a:pt x="2258" y="524"/>
                </a:cubicBezTo>
                <a:cubicBezTo>
                  <a:pt x="2385" y="534"/>
                  <a:pt x="2484" y="633"/>
                  <a:pt x="2484" y="759"/>
                </a:cubicBezTo>
                <a:cubicBezTo>
                  <a:pt x="2475" y="832"/>
                  <a:pt x="2430" y="904"/>
                  <a:pt x="2358" y="940"/>
                </a:cubicBezTo>
                <a:cubicBezTo>
                  <a:pt x="1383" y="940"/>
                  <a:pt x="1383" y="940"/>
                  <a:pt x="1383" y="940"/>
                </a:cubicBezTo>
                <a:cubicBezTo>
                  <a:pt x="1356" y="940"/>
                  <a:pt x="1329" y="958"/>
                  <a:pt x="1338" y="994"/>
                </a:cubicBezTo>
                <a:cubicBezTo>
                  <a:pt x="1338" y="1021"/>
                  <a:pt x="1356" y="1040"/>
                  <a:pt x="1383" y="1040"/>
                </a:cubicBezTo>
                <a:cubicBezTo>
                  <a:pt x="2457" y="1040"/>
                  <a:pt x="2457" y="1040"/>
                  <a:pt x="2457" y="1040"/>
                </a:cubicBezTo>
                <a:lnTo>
                  <a:pt x="2457" y="1040"/>
                </a:lnTo>
                <a:lnTo>
                  <a:pt x="2466" y="1040"/>
                </a:lnTo>
                <a:cubicBezTo>
                  <a:pt x="2466" y="1040"/>
                  <a:pt x="2466" y="1030"/>
                  <a:pt x="2475" y="1030"/>
                </a:cubicBezTo>
                <a:lnTo>
                  <a:pt x="2475" y="1030"/>
                </a:lnTo>
                <a:cubicBezTo>
                  <a:pt x="2475" y="1030"/>
                  <a:pt x="2475" y="1030"/>
                  <a:pt x="2484" y="1030"/>
                </a:cubicBezTo>
                <a:lnTo>
                  <a:pt x="2484" y="1030"/>
                </a:lnTo>
                <a:cubicBezTo>
                  <a:pt x="2484" y="1030"/>
                  <a:pt x="2484" y="1021"/>
                  <a:pt x="2493" y="1021"/>
                </a:cubicBezTo>
                <a:lnTo>
                  <a:pt x="2493" y="1021"/>
                </a:lnTo>
                <a:cubicBezTo>
                  <a:pt x="3424" y="82"/>
                  <a:pt x="3424" y="82"/>
                  <a:pt x="3424" y="82"/>
                </a:cubicBezTo>
                <a:cubicBezTo>
                  <a:pt x="3460" y="46"/>
                  <a:pt x="3514" y="18"/>
                  <a:pt x="3568" y="18"/>
                </a:cubicBezTo>
                <a:lnTo>
                  <a:pt x="3568" y="0"/>
                </a:lnTo>
                <a:lnTo>
                  <a:pt x="3568" y="0"/>
                </a:lnTo>
                <a:cubicBezTo>
                  <a:pt x="3505" y="0"/>
                  <a:pt x="3451" y="18"/>
                  <a:pt x="3406" y="64"/>
                </a:cubicBezTo>
                <a:cubicBezTo>
                  <a:pt x="2475" y="1004"/>
                  <a:pt x="2475" y="1004"/>
                  <a:pt x="2475" y="1004"/>
                </a:cubicBezTo>
                <a:lnTo>
                  <a:pt x="2475" y="1004"/>
                </a:lnTo>
                <a:lnTo>
                  <a:pt x="2475" y="1004"/>
                </a:lnTo>
                <a:cubicBezTo>
                  <a:pt x="2475" y="1004"/>
                  <a:pt x="2466" y="1004"/>
                  <a:pt x="2466" y="1012"/>
                </a:cubicBezTo>
                <a:lnTo>
                  <a:pt x="2466" y="1012"/>
                </a:lnTo>
                <a:lnTo>
                  <a:pt x="2466" y="1012"/>
                </a:lnTo>
                <a:lnTo>
                  <a:pt x="2466" y="1012"/>
                </a:lnTo>
                <a:lnTo>
                  <a:pt x="2457" y="1012"/>
                </a:lnTo>
                <a:lnTo>
                  <a:pt x="2457" y="1012"/>
                </a:lnTo>
                <a:lnTo>
                  <a:pt x="2457" y="1012"/>
                </a:lnTo>
                <a:lnTo>
                  <a:pt x="2457" y="1012"/>
                </a:lnTo>
                <a:cubicBezTo>
                  <a:pt x="1383" y="1012"/>
                  <a:pt x="1383" y="1012"/>
                  <a:pt x="1383" y="1012"/>
                </a:cubicBezTo>
                <a:cubicBezTo>
                  <a:pt x="1374" y="1012"/>
                  <a:pt x="1356" y="1004"/>
                  <a:pt x="1356" y="994"/>
                </a:cubicBezTo>
                <a:cubicBezTo>
                  <a:pt x="1356" y="985"/>
                  <a:pt x="1356" y="976"/>
                  <a:pt x="1365" y="967"/>
                </a:cubicBezTo>
                <a:cubicBezTo>
                  <a:pt x="1365" y="967"/>
                  <a:pt x="1374" y="958"/>
                  <a:pt x="1383" y="958"/>
                </a:cubicBezTo>
                <a:cubicBezTo>
                  <a:pt x="2358" y="958"/>
                  <a:pt x="2358" y="958"/>
                  <a:pt x="2358" y="958"/>
                </a:cubicBezTo>
                <a:cubicBezTo>
                  <a:pt x="2367" y="958"/>
                  <a:pt x="2367" y="958"/>
                  <a:pt x="2367" y="958"/>
                </a:cubicBezTo>
                <a:lnTo>
                  <a:pt x="2367" y="958"/>
                </a:lnTo>
                <a:cubicBezTo>
                  <a:pt x="2448" y="922"/>
                  <a:pt x="2502" y="841"/>
                  <a:pt x="2502" y="759"/>
                </a:cubicBezTo>
                <a:lnTo>
                  <a:pt x="2502" y="759"/>
                </a:lnTo>
                <a:lnTo>
                  <a:pt x="2502" y="759"/>
                </a:lnTo>
                <a:cubicBezTo>
                  <a:pt x="2502" y="624"/>
                  <a:pt x="2394" y="506"/>
                  <a:pt x="2267" y="498"/>
                </a:cubicBezTo>
                <a:cubicBezTo>
                  <a:pt x="859" y="416"/>
                  <a:pt x="859" y="416"/>
                  <a:pt x="859" y="416"/>
                </a:cubicBezTo>
                <a:cubicBezTo>
                  <a:pt x="850" y="416"/>
                  <a:pt x="850" y="416"/>
                  <a:pt x="841" y="416"/>
                </a:cubicBezTo>
                <a:cubicBezTo>
                  <a:pt x="777" y="416"/>
                  <a:pt x="714" y="434"/>
                  <a:pt x="669" y="479"/>
                </a:cubicBezTo>
                <a:cubicBezTo>
                  <a:pt x="18" y="1012"/>
                  <a:pt x="18" y="1012"/>
                  <a:pt x="18" y="1012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18" y="1049"/>
                  <a:pt x="18" y="1049"/>
                  <a:pt x="18" y="1049"/>
                </a:cubicBezTo>
                <a:cubicBezTo>
                  <a:pt x="678" y="1690"/>
                  <a:pt x="678" y="1690"/>
                  <a:pt x="678" y="1690"/>
                </a:cubicBezTo>
                <a:cubicBezTo>
                  <a:pt x="696" y="1708"/>
                  <a:pt x="696" y="1708"/>
                  <a:pt x="696" y="1708"/>
                </a:cubicBezTo>
                <a:cubicBezTo>
                  <a:pt x="714" y="1690"/>
                  <a:pt x="714" y="1690"/>
                  <a:pt x="714" y="1690"/>
                </a:cubicBezTo>
                <a:cubicBezTo>
                  <a:pt x="922" y="1518"/>
                  <a:pt x="922" y="1518"/>
                  <a:pt x="922" y="1518"/>
                </a:cubicBezTo>
                <a:cubicBezTo>
                  <a:pt x="940" y="1509"/>
                  <a:pt x="940" y="1509"/>
                  <a:pt x="940" y="1509"/>
                </a:cubicBezTo>
                <a:cubicBezTo>
                  <a:pt x="922" y="1491"/>
                  <a:pt x="922" y="1491"/>
                  <a:pt x="922" y="1491"/>
                </a:cubicBezTo>
                <a:cubicBezTo>
                  <a:pt x="660" y="1166"/>
                  <a:pt x="660" y="1166"/>
                  <a:pt x="660" y="1166"/>
                </a:cubicBezTo>
                <a:cubicBezTo>
                  <a:pt x="651" y="1148"/>
                  <a:pt x="651" y="1139"/>
                  <a:pt x="660" y="1130"/>
                </a:cubicBezTo>
                <a:cubicBezTo>
                  <a:pt x="669" y="1121"/>
                  <a:pt x="678" y="1121"/>
                  <a:pt x="678" y="1121"/>
                </a:cubicBezTo>
                <a:cubicBezTo>
                  <a:pt x="687" y="1121"/>
                  <a:pt x="696" y="1121"/>
                  <a:pt x="696" y="1130"/>
                </a:cubicBezTo>
                <a:cubicBezTo>
                  <a:pt x="985" y="1473"/>
                  <a:pt x="985" y="1473"/>
                  <a:pt x="985" y="1473"/>
                </a:cubicBezTo>
                <a:cubicBezTo>
                  <a:pt x="985" y="1482"/>
                  <a:pt x="985" y="1482"/>
                  <a:pt x="985" y="1482"/>
                </a:cubicBezTo>
                <a:cubicBezTo>
                  <a:pt x="1003" y="1482"/>
                  <a:pt x="1003" y="1482"/>
                  <a:pt x="1003" y="1482"/>
                </a:cubicBezTo>
                <a:cubicBezTo>
                  <a:pt x="1383" y="1482"/>
                  <a:pt x="1383" y="1482"/>
                  <a:pt x="1383" y="1482"/>
                </a:cubicBezTo>
                <a:lnTo>
                  <a:pt x="1383" y="1482"/>
                </a:lnTo>
                <a:lnTo>
                  <a:pt x="1383" y="1482"/>
                </a:lnTo>
                <a:cubicBezTo>
                  <a:pt x="2466" y="1546"/>
                  <a:pt x="2466" y="1546"/>
                  <a:pt x="2466" y="1546"/>
                </a:cubicBezTo>
                <a:cubicBezTo>
                  <a:pt x="2475" y="1546"/>
                  <a:pt x="2484" y="1546"/>
                  <a:pt x="2484" y="1546"/>
                </a:cubicBezTo>
                <a:cubicBezTo>
                  <a:pt x="2556" y="1546"/>
                  <a:pt x="2629" y="1518"/>
                  <a:pt x="2683" y="1464"/>
                </a:cubicBezTo>
                <a:cubicBezTo>
                  <a:pt x="3731" y="389"/>
                  <a:pt x="3731" y="389"/>
                  <a:pt x="3731" y="389"/>
                </a:cubicBezTo>
                <a:cubicBezTo>
                  <a:pt x="3785" y="335"/>
                  <a:pt x="3812" y="262"/>
                  <a:pt x="3794" y="190"/>
                </a:cubicBezTo>
                <a:cubicBezTo>
                  <a:pt x="3794" y="154"/>
                  <a:pt x="3776" y="118"/>
                  <a:pt x="3749" y="91"/>
                </a:cubicBezTo>
                <a:cubicBezTo>
                  <a:pt x="3704" y="28"/>
                  <a:pt x="3641" y="0"/>
                  <a:pt x="3568" y="0"/>
                </a:cubicBezTo>
                <a:lnTo>
                  <a:pt x="3568" y="18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20">
            <a:extLst>
              <a:ext uri="{FF2B5EF4-FFF2-40B4-BE49-F238E27FC236}">
                <a16:creationId xmlns:a16="http://schemas.microsoft.com/office/drawing/2014/main" id="{A0EE95F3-3F05-2C44-B66F-12F9F5D3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558" y="5496168"/>
            <a:ext cx="4635333" cy="2049912"/>
          </a:xfrm>
          <a:custGeom>
            <a:avLst/>
            <a:gdLst>
              <a:gd name="T0" fmla="*/ 216 w 3551"/>
              <a:gd name="T1" fmla="*/ 1571 h 1572"/>
              <a:gd name="T2" fmla="*/ 216 w 3551"/>
              <a:gd name="T3" fmla="*/ 1571 h 1572"/>
              <a:gd name="T4" fmla="*/ 54 w 3551"/>
              <a:gd name="T5" fmla="*/ 1499 h 1572"/>
              <a:gd name="T6" fmla="*/ 9 w 3551"/>
              <a:gd name="T7" fmla="*/ 1400 h 1572"/>
              <a:gd name="T8" fmla="*/ 72 w 3551"/>
              <a:gd name="T9" fmla="*/ 1228 h 1572"/>
              <a:gd name="T10" fmla="*/ 1057 w 3551"/>
              <a:gd name="T11" fmla="*/ 217 h 1572"/>
              <a:gd name="T12" fmla="*/ 1237 w 3551"/>
              <a:gd name="T13" fmla="*/ 144 h 1572"/>
              <a:gd name="T14" fmla="*/ 1247 w 3551"/>
              <a:gd name="T15" fmla="*/ 144 h 1572"/>
              <a:gd name="T16" fmla="*/ 2267 w 3551"/>
              <a:gd name="T17" fmla="*/ 199 h 1572"/>
              <a:gd name="T18" fmla="*/ 2267 w 3551"/>
              <a:gd name="T19" fmla="*/ 199 h 1572"/>
              <a:gd name="T20" fmla="*/ 2637 w 3551"/>
              <a:gd name="T21" fmla="*/ 199 h 1572"/>
              <a:gd name="T22" fmla="*/ 2908 w 3551"/>
              <a:gd name="T23" fmla="*/ 533 h 1572"/>
              <a:gd name="T24" fmla="*/ 2935 w 3551"/>
              <a:gd name="T25" fmla="*/ 542 h 1572"/>
              <a:gd name="T26" fmla="*/ 2953 w 3551"/>
              <a:gd name="T27" fmla="*/ 533 h 1572"/>
              <a:gd name="T28" fmla="*/ 2971 w 3551"/>
              <a:gd name="T29" fmla="*/ 515 h 1572"/>
              <a:gd name="T30" fmla="*/ 2962 w 3551"/>
              <a:gd name="T31" fmla="*/ 488 h 1572"/>
              <a:gd name="T32" fmla="*/ 2700 w 3551"/>
              <a:gd name="T33" fmla="*/ 172 h 1572"/>
              <a:gd name="T34" fmla="*/ 2917 w 3551"/>
              <a:gd name="T35" fmla="*/ 0 h 1572"/>
              <a:gd name="T36" fmla="*/ 3550 w 3551"/>
              <a:gd name="T37" fmla="*/ 614 h 1572"/>
              <a:gd name="T38" fmla="*/ 2935 w 3551"/>
              <a:gd name="T39" fmla="*/ 1128 h 1572"/>
              <a:gd name="T40" fmla="*/ 2782 w 3551"/>
              <a:gd name="T41" fmla="*/ 1183 h 1572"/>
              <a:gd name="T42" fmla="*/ 2764 w 3551"/>
              <a:gd name="T43" fmla="*/ 1183 h 1572"/>
              <a:gd name="T44" fmla="*/ 1445 w 3551"/>
              <a:gd name="T45" fmla="*/ 1101 h 1572"/>
              <a:gd name="T46" fmla="*/ 1228 w 3551"/>
              <a:gd name="T47" fmla="*/ 875 h 1572"/>
              <a:gd name="T48" fmla="*/ 1346 w 3551"/>
              <a:gd name="T49" fmla="*/ 696 h 1572"/>
              <a:gd name="T50" fmla="*/ 1355 w 3551"/>
              <a:gd name="T51" fmla="*/ 696 h 1572"/>
              <a:gd name="T52" fmla="*/ 2267 w 3551"/>
              <a:gd name="T53" fmla="*/ 696 h 1572"/>
              <a:gd name="T54" fmla="*/ 2294 w 3551"/>
              <a:gd name="T55" fmla="*/ 678 h 1572"/>
              <a:gd name="T56" fmla="*/ 2303 w 3551"/>
              <a:gd name="T57" fmla="*/ 650 h 1572"/>
              <a:gd name="T58" fmla="*/ 2267 w 3551"/>
              <a:gd name="T59" fmla="*/ 623 h 1572"/>
              <a:gd name="T60" fmla="*/ 1265 w 3551"/>
              <a:gd name="T61" fmla="*/ 623 h 1572"/>
              <a:gd name="T62" fmla="*/ 1265 w 3551"/>
              <a:gd name="T63" fmla="*/ 623 h 1572"/>
              <a:gd name="T64" fmla="*/ 1256 w 3551"/>
              <a:gd name="T65" fmla="*/ 623 h 1572"/>
              <a:gd name="T66" fmla="*/ 1256 w 3551"/>
              <a:gd name="T67" fmla="*/ 623 h 1572"/>
              <a:gd name="T68" fmla="*/ 1256 w 3551"/>
              <a:gd name="T69" fmla="*/ 623 h 1572"/>
              <a:gd name="T70" fmla="*/ 1247 w 3551"/>
              <a:gd name="T71" fmla="*/ 623 h 1572"/>
              <a:gd name="T72" fmla="*/ 1247 w 3551"/>
              <a:gd name="T73" fmla="*/ 623 h 1572"/>
              <a:gd name="T74" fmla="*/ 1247 w 3551"/>
              <a:gd name="T75" fmla="*/ 633 h 1572"/>
              <a:gd name="T76" fmla="*/ 1237 w 3551"/>
              <a:gd name="T77" fmla="*/ 633 h 1572"/>
              <a:gd name="T78" fmla="*/ 1237 w 3551"/>
              <a:gd name="T79" fmla="*/ 633 h 1572"/>
              <a:gd name="T80" fmla="*/ 1237 w 3551"/>
              <a:gd name="T81" fmla="*/ 633 h 1572"/>
              <a:gd name="T82" fmla="*/ 361 w 3551"/>
              <a:gd name="T83" fmla="*/ 1517 h 1572"/>
              <a:gd name="T84" fmla="*/ 216 w 3551"/>
              <a:gd name="T85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51" h="1572">
                <a:moveTo>
                  <a:pt x="216" y="1571"/>
                </a:moveTo>
                <a:lnTo>
                  <a:pt x="216" y="1571"/>
                </a:lnTo>
                <a:cubicBezTo>
                  <a:pt x="153" y="1571"/>
                  <a:pt x="90" y="1544"/>
                  <a:pt x="54" y="1499"/>
                </a:cubicBezTo>
                <a:cubicBezTo>
                  <a:pt x="36" y="1472"/>
                  <a:pt x="18" y="1436"/>
                  <a:pt x="9" y="1400"/>
                </a:cubicBezTo>
                <a:cubicBezTo>
                  <a:pt x="0" y="1336"/>
                  <a:pt x="27" y="1273"/>
                  <a:pt x="72" y="1228"/>
                </a:cubicBezTo>
                <a:cubicBezTo>
                  <a:pt x="1057" y="217"/>
                  <a:pt x="1057" y="217"/>
                  <a:pt x="1057" y="217"/>
                </a:cubicBezTo>
                <a:cubicBezTo>
                  <a:pt x="1102" y="172"/>
                  <a:pt x="1165" y="144"/>
                  <a:pt x="1237" y="144"/>
                </a:cubicBezTo>
                <a:lnTo>
                  <a:pt x="1247" y="144"/>
                </a:lnTo>
                <a:cubicBezTo>
                  <a:pt x="2267" y="199"/>
                  <a:pt x="2267" y="199"/>
                  <a:pt x="2267" y="199"/>
                </a:cubicBezTo>
                <a:lnTo>
                  <a:pt x="2267" y="199"/>
                </a:lnTo>
                <a:cubicBezTo>
                  <a:pt x="2637" y="199"/>
                  <a:pt x="2637" y="199"/>
                  <a:pt x="2637" y="199"/>
                </a:cubicBezTo>
                <a:cubicBezTo>
                  <a:pt x="2908" y="533"/>
                  <a:pt x="2908" y="533"/>
                  <a:pt x="2908" y="533"/>
                </a:cubicBezTo>
                <a:cubicBezTo>
                  <a:pt x="2917" y="542"/>
                  <a:pt x="2926" y="542"/>
                  <a:pt x="2935" y="542"/>
                </a:cubicBezTo>
                <a:cubicBezTo>
                  <a:pt x="2944" y="542"/>
                  <a:pt x="2953" y="542"/>
                  <a:pt x="2953" y="533"/>
                </a:cubicBezTo>
                <a:cubicBezTo>
                  <a:pt x="2962" y="533"/>
                  <a:pt x="2971" y="524"/>
                  <a:pt x="2971" y="515"/>
                </a:cubicBezTo>
                <a:cubicBezTo>
                  <a:pt x="2971" y="506"/>
                  <a:pt x="2962" y="497"/>
                  <a:pt x="2962" y="488"/>
                </a:cubicBezTo>
                <a:cubicBezTo>
                  <a:pt x="2700" y="172"/>
                  <a:pt x="2700" y="172"/>
                  <a:pt x="2700" y="17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3550" y="614"/>
                  <a:pt x="3550" y="614"/>
                  <a:pt x="3550" y="614"/>
                </a:cubicBezTo>
                <a:cubicBezTo>
                  <a:pt x="2935" y="1128"/>
                  <a:pt x="2935" y="1128"/>
                  <a:pt x="2935" y="1128"/>
                </a:cubicBezTo>
                <a:cubicBezTo>
                  <a:pt x="2890" y="1164"/>
                  <a:pt x="2836" y="1183"/>
                  <a:pt x="2782" y="1183"/>
                </a:cubicBezTo>
                <a:cubicBezTo>
                  <a:pt x="2773" y="1183"/>
                  <a:pt x="2773" y="1183"/>
                  <a:pt x="2764" y="1183"/>
                </a:cubicBezTo>
                <a:cubicBezTo>
                  <a:pt x="1445" y="1101"/>
                  <a:pt x="1445" y="1101"/>
                  <a:pt x="1445" y="1101"/>
                </a:cubicBezTo>
                <a:cubicBezTo>
                  <a:pt x="1328" y="1092"/>
                  <a:pt x="1228" y="993"/>
                  <a:pt x="1228" y="875"/>
                </a:cubicBezTo>
                <a:cubicBezTo>
                  <a:pt x="1228" y="794"/>
                  <a:pt x="1274" y="723"/>
                  <a:pt x="1346" y="696"/>
                </a:cubicBezTo>
                <a:cubicBezTo>
                  <a:pt x="1355" y="696"/>
                  <a:pt x="1355" y="696"/>
                  <a:pt x="1355" y="696"/>
                </a:cubicBezTo>
                <a:cubicBezTo>
                  <a:pt x="2267" y="696"/>
                  <a:pt x="2267" y="696"/>
                  <a:pt x="2267" y="696"/>
                </a:cubicBezTo>
                <a:cubicBezTo>
                  <a:pt x="2285" y="696"/>
                  <a:pt x="2294" y="687"/>
                  <a:pt x="2294" y="678"/>
                </a:cubicBezTo>
                <a:cubicBezTo>
                  <a:pt x="2303" y="669"/>
                  <a:pt x="2303" y="659"/>
                  <a:pt x="2303" y="650"/>
                </a:cubicBezTo>
                <a:cubicBezTo>
                  <a:pt x="2303" y="633"/>
                  <a:pt x="2285" y="623"/>
                  <a:pt x="2267" y="623"/>
                </a:cubicBezTo>
                <a:cubicBezTo>
                  <a:pt x="1265" y="623"/>
                  <a:pt x="1265" y="623"/>
                  <a:pt x="1265" y="623"/>
                </a:cubicBezTo>
                <a:lnTo>
                  <a:pt x="1265" y="623"/>
                </a:lnTo>
                <a:cubicBezTo>
                  <a:pt x="1256" y="623"/>
                  <a:pt x="1256" y="623"/>
                  <a:pt x="1256" y="623"/>
                </a:cubicBezTo>
                <a:lnTo>
                  <a:pt x="1256" y="623"/>
                </a:lnTo>
                <a:lnTo>
                  <a:pt x="1256" y="623"/>
                </a:lnTo>
                <a:cubicBezTo>
                  <a:pt x="1247" y="623"/>
                  <a:pt x="1247" y="623"/>
                  <a:pt x="1247" y="623"/>
                </a:cubicBezTo>
                <a:lnTo>
                  <a:pt x="1247" y="623"/>
                </a:lnTo>
                <a:cubicBezTo>
                  <a:pt x="1247" y="633"/>
                  <a:pt x="1247" y="633"/>
                  <a:pt x="1247" y="633"/>
                </a:cubicBezTo>
                <a:lnTo>
                  <a:pt x="1237" y="633"/>
                </a:lnTo>
                <a:lnTo>
                  <a:pt x="1237" y="633"/>
                </a:lnTo>
                <a:lnTo>
                  <a:pt x="1237" y="633"/>
                </a:lnTo>
                <a:cubicBezTo>
                  <a:pt x="361" y="1517"/>
                  <a:pt x="361" y="1517"/>
                  <a:pt x="361" y="1517"/>
                </a:cubicBezTo>
                <a:cubicBezTo>
                  <a:pt x="325" y="1553"/>
                  <a:pt x="271" y="1571"/>
                  <a:pt x="216" y="1571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21">
            <a:extLst>
              <a:ext uri="{FF2B5EF4-FFF2-40B4-BE49-F238E27FC236}">
                <a16:creationId xmlns:a16="http://schemas.microsoft.com/office/drawing/2014/main" id="{15E0AFA5-C5F0-2F4F-9B32-C7E1FA97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041" y="5473135"/>
            <a:ext cx="4669882" cy="2101734"/>
          </a:xfrm>
          <a:custGeom>
            <a:avLst/>
            <a:gdLst>
              <a:gd name="T0" fmla="*/ 2926 w 3578"/>
              <a:gd name="T1" fmla="*/ 27 h 1608"/>
              <a:gd name="T2" fmla="*/ 2935 w 3578"/>
              <a:gd name="T3" fmla="*/ 1137 h 1608"/>
              <a:gd name="T4" fmla="*/ 2773 w 3578"/>
              <a:gd name="T5" fmla="*/ 1192 h 1608"/>
              <a:gd name="T6" fmla="*/ 1246 w 3578"/>
              <a:gd name="T7" fmla="*/ 893 h 1608"/>
              <a:gd name="T8" fmla="*/ 2276 w 3578"/>
              <a:gd name="T9" fmla="*/ 723 h 1608"/>
              <a:gd name="T10" fmla="*/ 2276 w 3578"/>
              <a:gd name="T11" fmla="*/ 623 h 1608"/>
              <a:gd name="T12" fmla="*/ 1265 w 3578"/>
              <a:gd name="T13" fmla="*/ 632 h 1608"/>
              <a:gd name="T14" fmla="*/ 1256 w 3578"/>
              <a:gd name="T15" fmla="*/ 632 h 1608"/>
              <a:gd name="T16" fmla="*/ 1246 w 3578"/>
              <a:gd name="T17" fmla="*/ 632 h 1608"/>
              <a:gd name="T18" fmla="*/ 1237 w 3578"/>
              <a:gd name="T19" fmla="*/ 641 h 1608"/>
              <a:gd name="T20" fmla="*/ 361 w 3578"/>
              <a:gd name="T21" fmla="*/ 1526 h 1608"/>
              <a:gd name="T22" fmla="*/ 72 w 3578"/>
              <a:gd name="T23" fmla="*/ 1508 h 1608"/>
              <a:gd name="T24" fmla="*/ 90 w 3578"/>
              <a:gd name="T25" fmla="*/ 1246 h 1608"/>
              <a:gd name="T26" fmla="*/ 1246 w 3578"/>
              <a:gd name="T27" fmla="*/ 171 h 1608"/>
              <a:gd name="T28" fmla="*/ 2276 w 3578"/>
              <a:gd name="T29" fmla="*/ 235 h 1608"/>
              <a:gd name="T30" fmla="*/ 2637 w 3578"/>
              <a:gd name="T31" fmla="*/ 235 h 1608"/>
              <a:gd name="T32" fmla="*/ 2944 w 3578"/>
              <a:gd name="T33" fmla="*/ 569 h 1608"/>
              <a:gd name="T34" fmla="*/ 2980 w 3578"/>
              <a:gd name="T35" fmla="*/ 497 h 1608"/>
              <a:gd name="T36" fmla="*/ 2926 w 3578"/>
              <a:gd name="T37" fmla="*/ 27 h 1608"/>
              <a:gd name="T38" fmla="*/ 2926 w 3578"/>
              <a:gd name="T39" fmla="*/ 0 h 1608"/>
              <a:gd name="T40" fmla="*/ 2709 w 3578"/>
              <a:gd name="T41" fmla="*/ 171 h 1608"/>
              <a:gd name="T42" fmla="*/ 2709 w 3578"/>
              <a:gd name="T43" fmla="*/ 208 h 1608"/>
              <a:gd name="T44" fmla="*/ 2953 w 3578"/>
              <a:gd name="T45" fmla="*/ 542 h 1608"/>
              <a:gd name="T46" fmla="*/ 2926 w 3578"/>
              <a:gd name="T47" fmla="*/ 542 h 1608"/>
              <a:gd name="T48" fmla="*/ 2655 w 3578"/>
              <a:gd name="T49" fmla="*/ 208 h 1608"/>
              <a:gd name="T50" fmla="*/ 2276 w 3578"/>
              <a:gd name="T51" fmla="*/ 208 h 1608"/>
              <a:gd name="T52" fmla="*/ 2276 w 3578"/>
              <a:gd name="T53" fmla="*/ 208 h 1608"/>
              <a:gd name="T54" fmla="*/ 1246 w 3578"/>
              <a:gd name="T55" fmla="*/ 154 h 1608"/>
              <a:gd name="T56" fmla="*/ 72 w 3578"/>
              <a:gd name="T57" fmla="*/ 1237 h 1608"/>
              <a:gd name="T58" fmla="*/ 54 w 3578"/>
              <a:gd name="T59" fmla="*/ 1517 h 1608"/>
              <a:gd name="T60" fmla="*/ 379 w 3578"/>
              <a:gd name="T61" fmla="*/ 1544 h 1608"/>
              <a:gd name="T62" fmla="*/ 1256 w 3578"/>
              <a:gd name="T63" fmla="*/ 660 h 1608"/>
              <a:gd name="T64" fmla="*/ 1256 w 3578"/>
              <a:gd name="T65" fmla="*/ 660 h 1608"/>
              <a:gd name="T66" fmla="*/ 1265 w 3578"/>
              <a:gd name="T67" fmla="*/ 651 h 1608"/>
              <a:gd name="T68" fmla="*/ 1265 w 3578"/>
              <a:gd name="T69" fmla="*/ 651 h 1608"/>
              <a:gd name="T70" fmla="*/ 1274 w 3578"/>
              <a:gd name="T71" fmla="*/ 651 h 1608"/>
              <a:gd name="T72" fmla="*/ 2276 w 3578"/>
              <a:gd name="T73" fmla="*/ 651 h 1608"/>
              <a:gd name="T74" fmla="*/ 2294 w 3578"/>
              <a:gd name="T75" fmla="*/ 687 h 1608"/>
              <a:gd name="T76" fmla="*/ 1364 w 3578"/>
              <a:gd name="T77" fmla="*/ 696 h 1608"/>
              <a:gd name="T78" fmla="*/ 1355 w 3578"/>
              <a:gd name="T79" fmla="*/ 696 h 1608"/>
              <a:gd name="T80" fmla="*/ 1219 w 3578"/>
              <a:gd name="T81" fmla="*/ 893 h 1608"/>
              <a:gd name="T82" fmla="*/ 1454 w 3578"/>
              <a:gd name="T83" fmla="*/ 1137 h 1608"/>
              <a:gd name="T84" fmla="*/ 2791 w 3578"/>
              <a:gd name="T85" fmla="*/ 1219 h 1608"/>
              <a:gd name="T86" fmla="*/ 3559 w 3578"/>
              <a:gd name="T87" fmla="*/ 651 h 1608"/>
              <a:gd name="T88" fmla="*/ 3559 w 3578"/>
              <a:gd name="T89" fmla="*/ 614 h 1608"/>
              <a:gd name="T90" fmla="*/ 2926 w 3578"/>
              <a:gd name="T91" fmla="*/ 0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78" h="1608">
                <a:moveTo>
                  <a:pt x="2926" y="27"/>
                </a:moveTo>
                <a:lnTo>
                  <a:pt x="2926" y="27"/>
                </a:lnTo>
                <a:cubicBezTo>
                  <a:pt x="3550" y="632"/>
                  <a:pt x="3550" y="632"/>
                  <a:pt x="3550" y="632"/>
                </a:cubicBezTo>
                <a:cubicBezTo>
                  <a:pt x="2935" y="1137"/>
                  <a:pt x="2935" y="1137"/>
                  <a:pt x="2935" y="1137"/>
                </a:cubicBezTo>
                <a:cubicBezTo>
                  <a:pt x="2899" y="1173"/>
                  <a:pt x="2845" y="1192"/>
                  <a:pt x="2791" y="1192"/>
                </a:cubicBezTo>
                <a:cubicBezTo>
                  <a:pt x="2782" y="1192"/>
                  <a:pt x="2782" y="1192"/>
                  <a:pt x="2773" y="1192"/>
                </a:cubicBezTo>
                <a:cubicBezTo>
                  <a:pt x="1454" y="1110"/>
                  <a:pt x="1454" y="1110"/>
                  <a:pt x="1454" y="1110"/>
                </a:cubicBezTo>
                <a:cubicBezTo>
                  <a:pt x="1337" y="1101"/>
                  <a:pt x="1246" y="1002"/>
                  <a:pt x="1246" y="893"/>
                </a:cubicBezTo>
                <a:cubicBezTo>
                  <a:pt x="1256" y="821"/>
                  <a:pt x="1292" y="750"/>
                  <a:pt x="1364" y="723"/>
                </a:cubicBezTo>
                <a:cubicBezTo>
                  <a:pt x="2276" y="723"/>
                  <a:pt x="2276" y="723"/>
                  <a:pt x="2276" y="723"/>
                </a:cubicBezTo>
                <a:cubicBezTo>
                  <a:pt x="2303" y="723"/>
                  <a:pt x="2330" y="696"/>
                  <a:pt x="2330" y="668"/>
                </a:cubicBezTo>
                <a:cubicBezTo>
                  <a:pt x="2321" y="641"/>
                  <a:pt x="2303" y="623"/>
                  <a:pt x="2276" y="623"/>
                </a:cubicBezTo>
                <a:cubicBezTo>
                  <a:pt x="1274" y="623"/>
                  <a:pt x="1274" y="623"/>
                  <a:pt x="1274" y="623"/>
                </a:cubicBezTo>
                <a:cubicBezTo>
                  <a:pt x="1274" y="623"/>
                  <a:pt x="1274" y="632"/>
                  <a:pt x="1265" y="632"/>
                </a:cubicBezTo>
                <a:lnTo>
                  <a:pt x="1265" y="632"/>
                </a:lnTo>
                <a:lnTo>
                  <a:pt x="1256" y="632"/>
                </a:lnTo>
                <a:lnTo>
                  <a:pt x="1256" y="632"/>
                </a:lnTo>
                <a:lnTo>
                  <a:pt x="1246" y="632"/>
                </a:lnTo>
                <a:lnTo>
                  <a:pt x="1246" y="632"/>
                </a:lnTo>
                <a:cubicBezTo>
                  <a:pt x="1246" y="641"/>
                  <a:pt x="1237" y="641"/>
                  <a:pt x="1237" y="641"/>
                </a:cubicBezTo>
                <a:lnTo>
                  <a:pt x="1237" y="641"/>
                </a:lnTo>
                <a:cubicBezTo>
                  <a:pt x="361" y="1526"/>
                  <a:pt x="361" y="1526"/>
                  <a:pt x="361" y="1526"/>
                </a:cubicBezTo>
                <a:cubicBezTo>
                  <a:pt x="325" y="1562"/>
                  <a:pt x="271" y="1580"/>
                  <a:pt x="225" y="1580"/>
                </a:cubicBezTo>
                <a:cubicBezTo>
                  <a:pt x="171" y="1580"/>
                  <a:pt x="108" y="1553"/>
                  <a:pt x="72" y="1508"/>
                </a:cubicBezTo>
                <a:cubicBezTo>
                  <a:pt x="54" y="1481"/>
                  <a:pt x="36" y="1454"/>
                  <a:pt x="36" y="1418"/>
                </a:cubicBezTo>
                <a:cubicBezTo>
                  <a:pt x="27" y="1354"/>
                  <a:pt x="45" y="1291"/>
                  <a:pt x="90" y="1246"/>
                </a:cubicBezTo>
                <a:cubicBezTo>
                  <a:pt x="1075" y="244"/>
                  <a:pt x="1075" y="244"/>
                  <a:pt x="1075" y="244"/>
                </a:cubicBezTo>
                <a:cubicBezTo>
                  <a:pt x="1120" y="199"/>
                  <a:pt x="1183" y="171"/>
                  <a:pt x="1246" y="171"/>
                </a:cubicBezTo>
                <a:lnTo>
                  <a:pt x="1256" y="171"/>
                </a:lnTo>
                <a:cubicBezTo>
                  <a:pt x="2276" y="235"/>
                  <a:pt x="2276" y="235"/>
                  <a:pt x="2276" y="235"/>
                </a:cubicBezTo>
                <a:lnTo>
                  <a:pt x="2276" y="235"/>
                </a:lnTo>
                <a:cubicBezTo>
                  <a:pt x="2637" y="235"/>
                  <a:pt x="2637" y="235"/>
                  <a:pt x="2637" y="235"/>
                </a:cubicBezTo>
                <a:cubicBezTo>
                  <a:pt x="2908" y="551"/>
                  <a:pt x="2908" y="551"/>
                  <a:pt x="2908" y="551"/>
                </a:cubicBezTo>
                <a:cubicBezTo>
                  <a:pt x="2917" y="569"/>
                  <a:pt x="2926" y="569"/>
                  <a:pt x="2944" y="569"/>
                </a:cubicBezTo>
                <a:cubicBezTo>
                  <a:pt x="2953" y="569"/>
                  <a:pt x="2962" y="569"/>
                  <a:pt x="2971" y="560"/>
                </a:cubicBezTo>
                <a:cubicBezTo>
                  <a:pt x="2990" y="542"/>
                  <a:pt x="2998" y="515"/>
                  <a:pt x="2980" y="497"/>
                </a:cubicBezTo>
                <a:cubicBezTo>
                  <a:pt x="2727" y="190"/>
                  <a:pt x="2727" y="190"/>
                  <a:pt x="2727" y="190"/>
                </a:cubicBezTo>
                <a:cubicBezTo>
                  <a:pt x="2926" y="27"/>
                  <a:pt x="2926" y="27"/>
                  <a:pt x="2926" y="27"/>
                </a:cubicBezTo>
                <a:lnTo>
                  <a:pt x="2926" y="0"/>
                </a:lnTo>
                <a:lnTo>
                  <a:pt x="2926" y="0"/>
                </a:lnTo>
                <a:cubicBezTo>
                  <a:pt x="2908" y="9"/>
                  <a:pt x="2908" y="9"/>
                  <a:pt x="2908" y="9"/>
                </a:cubicBezTo>
                <a:cubicBezTo>
                  <a:pt x="2709" y="171"/>
                  <a:pt x="2709" y="171"/>
                  <a:pt x="2709" y="171"/>
                </a:cubicBezTo>
                <a:cubicBezTo>
                  <a:pt x="2691" y="190"/>
                  <a:pt x="2691" y="190"/>
                  <a:pt x="2691" y="190"/>
                </a:cubicBezTo>
                <a:cubicBezTo>
                  <a:pt x="2709" y="208"/>
                  <a:pt x="2709" y="208"/>
                  <a:pt x="2709" y="208"/>
                </a:cubicBezTo>
                <a:cubicBezTo>
                  <a:pt x="2962" y="515"/>
                  <a:pt x="2962" y="515"/>
                  <a:pt x="2962" y="515"/>
                </a:cubicBezTo>
                <a:cubicBezTo>
                  <a:pt x="2971" y="524"/>
                  <a:pt x="2971" y="533"/>
                  <a:pt x="2953" y="542"/>
                </a:cubicBezTo>
                <a:cubicBezTo>
                  <a:pt x="2953" y="551"/>
                  <a:pt x="2944" y="551"/>
                  <a:pt x="2944" y="551"/>
                </a:cubicBezTo>
                <a:cubicBezTo>
                  <a:pt x="2935" y="551"/>
                  <a:pt x="2926" y="542"/>
                  <a:pt x="2926" y="542"/>
                </a:cubicBezTo>
                <a:cubicBezTo>
                  <a:pt x="2655" y="217"/>
                  <a:pt x="2655" y="217"/>
                  <a:pt x="2655" y="217"/>
                </a:cubicBezTo>
                <a:cubicBezTo>
                  <a:pt x="2655" y="208"/>
                  <a:pt x="2655" y="208"/>
                  <a:pt x="2655" y="208"/>
                </a:cubicBezTo>
                <a:cubicBezTo>
                  <a:pt x="2637" y="208"/>
                  <a:pt x="2637" y="208"/>
                  <a:pt x="2637" y="208"/>
                </a:cubicBezTo>
                <a:cubicBezTo>
                  <a:pt x="2276" y="208"/>
                  <a:pt x="2276" y="208"/>
                  <a:pt x="2276" y="208"/>
                </a:cubicBezTo>
                <a:lnTo>
                  <a:pt x="2276" y="208"/>
                </a:lnTo>
                <a:lnTo>
                  <a:pt x="2276" y="208"/>
                </a:lnTo>
                <a:cubicBezTo>
                  <a:pt x="1256" y="154"/>
                  <a:pt x="1256" y="154"/>
                  <a:pt x="1256" y="154"/>
                </a:cubicBezTo>
                <a:lnTo>
                  <a:pt x="1246" y="154"/>
                </a:lnTo>
                <a:cubicBezTo>
                  <a:pt x="1174" y="154"/>
                  <a:pt x="1111" y="181"/>
                  <a:pt x="1057" y="226"/>
                </a:cubicBezTo>
                <a:cubicBezTo>
                  <a:pt x="72" y="1237"/>
                  <a:pt x="72" y="1237"/>
                  <a:pt x="72" y="1237"/>
                </a:cubicBezTo>
                <a:cubicBezTo>
                  <a:pt x="18" y="1282"/>
                  <a:pt x="0" y="1354"/>
                  <a:pt x="9" y="1426"/>
                </a:cubicBezTo>
                <a:cubicBezTo>
                  <a:pt x="18" y="1463"/>
                  <a:pt x="27" y="1490"/>
                  <a:pt x="54" y="1517"/>
                </a:cubicBezTo>
                <a:cubicBezTo>
                  <a:pt x="99" y="1571"/>
                  <a:pt x="153" y="1607"/>
                  <a:pt x="225" y="1607"/>
                </a:cubicBezTo>
                <a:cubicBezTo>
                  <a:pt x="280" y="1607"/>
                  <a:pt x="343" y="1580"/>
                  <a:pt x="379" y="1544"/>
                </a:cubicBezTo>
                <a:cubicBezTo>
                  <a:pt x="1256" y="660"/>
                  <a:pt x="1256" y="660"/>
                  <a:pt x="1256" y="660"/>
                </a:cubicBezTo>
                <a:lnTo>
                  <a:pt x="1256" y="660"/>
                </a:lnTo>
                <a:lnTo>
                  <a:pt x="1256" y="660"/>
                </a:lnTo>
                <a:lnTo>
                  <a:pt x="1256" y="660"/>
                </a:lnTo>
                <a:cubicBezTo>
                  <a:pt x="1265" y="660"/>
                  <a:pt x="1265" y="660"/>
                  <a:pt x="1265" y="660"/>
                </a:cubicBezTo>
                <a:cubicBezTo>
                  <a:pt x="1265" y="651"/>
                  <a:pt x="1265" y="651"/>
                  <a:pt x="1265" y="651"/>
                </a:cubicBezTo>
                <a:lnTo>
                  <a:pt x="1265" y="651"/>
                </a:lnTo>
                <a:lnTo>
                  <a:pt x="1265" y="651"/>
                </a:lnTo>
                <a:lnTo>
                  <a:pt x="1274" y="651"/>
                </a:lnTo>
                <a:lnTo>
                  <a:pt x="1274" y="651"/>
                </a:lnTo>
                <a:lnTo>
                  <a:pt x="1274" y="651"/>
                </a:lnTo>
                <a:cubicBezTo>
                  <a:pt x="2276" y="651"/>
                  <a:pt x="2276" y="651"/>
                  <a:pt x="2276" y="651"/>
                </a:cubicBezTo>
                <a:cubicBezTo>
                  <a:pt x="2294" y="651"/>
                  <a:pt x="2303" y="660"/>
                  <a:pt x="2303" y="668"/>
                </a:cubicBezTo>
                <a:cubicBezTo>
                  <a:pt x="2303" y="677"/>
                  <a:pt x="2303" y="687"/>
                  <a:pt x="2294" y="687"/>
                </a:cubicBezTo>
                <a:cubicBezTo>
                  <a:pt x="2294" y="696"/>
                  <a:pt x="2285" y="696"/>
                  <a:pt x="2276" y="696"/>
                </a:cubicBezTo>
                <a:cubicBezTo>
                  <a:pt x="1364" y="696"/>
                  <a:pt x="1364" y="696"/>
                  <a:pt x="1364" y="696"/>
                </a:cubicBezTo>
                <a:cubicBezTo>
                  <a:pt x="1355" y="696"/>
                  <a:pt x="1355" y="696"/>
                  <a:pt x="1355" y="696"/>
                </a:cubicBezTo>
                <a:lnTo>
                  <a:pt x="1355" y="696"/>
                </a:lnTo>
                <a:cubicBezTo>
                  <a:pt x="1274" y="732"/>
                  <a:pt x="1228" y="803"/>
                  <a:pt x="1219" y="893"/>
                </a:cubicBezTo>
                <a:lnTo>
                  <a:pt x="1219" y="893"/>
                </a:lnTo>
                <a:lnTo>
                  <a:pt x="1219" y="893"/>
                </a:lnTo>
                <a:cubicBezTo>
                  <a:pt x="1219" y="1020"/>
                  <a:pt x="1328" y="1128"/>
                  <a:pt x="1454" y="1137"/>
                </a:cubicBezTo>
                <a:cubicBezTo>
                  <a:pt x="2773" y="1219"/>
                  <a:pt x="2773" y="1219"/>
                  <a:pt x="2773" y="1219"/>
                </a:cubicBezTo>
                <a:cubicBezTo>
                  <a:pt x="2782" y="1219"/>
                  <a:pt x="2782" y="1219"/>
                  <a:pt x="2791" y="1219"/>
                </a:cubicBezTo>
                <a:cubicBezTo>
                  <a:pt x="2854" y="1219"/>
                  <a:pt x="2908" y="1192"/>
                  <a:pt x="2953" y="1155"/>
                </a:cubicBezTo>
                <a:cubicBezTo>
                  <a:pt x="3559" y="651"/>
                  <a:pt x="3559" y="651"/>
                  <a:pt x="3559" y="651"/>
                </a:cubicBezTo>
                <a:cubicBezTo>
                  <a:pt x="3577" y="632"/>
                  <a:pt x="3577" y="632"/>
                  <a:pt x="3577" y="632"/>
                </a:cubicBezTo>
                <a:cubicBezTo>
                  <a:pt x="3559" y="614"/>
                  <a:pt x="3559" y="614"/>
                  <a:pt x="3559" y="614"/>
                </a:cubicBezTo>
                <a:cubicBezTo>
                  <a:pt x="2944" y="9"/>
                  <a:pt x="2944" y="9"/>
                  <a:pt x="2944" y="9"/>
                </a:cubicBezTo>
                <a:cubicBezTo>
                  <a:pt x="2926" y="0"/>
                  <a:pt x="2926" y="0"/>
                  <a:pt x="2926" y="0"/>
                </a:cubicBezTo>
                <a:lnTo>
                  <a:pt x="2926" y="27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22">
            <a:extLst>
              <a:ext uri="{FF2B5EF4-FFF2-40B4-BE49-F238E27FC236}">
                <a16:creationId xmlns:a16="http://schemas.microsoft.com/office/drawing/2014/main" id="{DB178642-1C74-CA49-8299-864B32B1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696" y="7327269"/>
            <a:ext cx="2314788" cy="2314788"/>
          </a:xfrm>
          <a:custGeom>
            <a:avLst/>
            <a:gdLst>
              <a:gd name="T0" fmla="*/ 1634 w 1771"/>
              <a:gd name="T1" fmla="*/ 722 h 1771"/>
              <a:gd name="T2" fmla="*/ 1634 w 1771"/>
              <a:gd name="T3" fmla="*/ 722 h 1771"/>
              <a:gd name="T4" fmla="*/ 1535 w 1771"/>
              <a:gd name="T5" fmla="*/ 469 h 1771"/>
              <a:gd name="T6" fmla="*/ 1626 w 1771"/>
              <a:gd name="T7" fmla="*/ 379 h 1771"/>
              <a:gd name="T8" fmla="*/ 1391 w 1771"/>
              <a:gd name="T9" fmla="*/ 144 h 1771"/>
              <a:gd name="T10" fmla="*/ 1301 w 1771"/>
              <a:gd name="T11" fmla="*/ 234 h 1771"/>
              <a:gd name="T12" fmla="*/ 1048 w 1771"/>
              <a:gd name="T13" fmla="*/ 126 h 1771"/>
              <a:gd name="T14" fmla="*/ 1048 w 1771"/>
              <a:gd name="T15" fmla="*/ 0 h 1771"/>
              <a:gd name="T16" fmla="*/ 714 w 1771"/>
              <a:gd name="T17" fmla="*/ 0 h 1771"/>
              <a:gd name="T18" fmla="*/ 714 w 1771"/>
              <a:gd name="T19" fmla="*/ 126 h 1771"/>
              <a:gd name="T20" fmla="*/ 470 w 1771"/>
              <a:gd name="T21" fmla="*/ 234 h 1771"/>
              <a:gd name="T22" fmla="*/ 379 w 1771"/>
              <a:gd name="T23" fmla="*/ 144 h 1771"/>
              <a:gd name="T24" fmla="*/ 145 w 1771"/>
              <a:gd name="T25" fmla="*/ 379 h 1771"/>
              <a:gd name="T26" fmla="*/ 235 w 1771"/>
              <a:gd name="T27" fmla="*/ 469 h 1771"/>
              <a:gd name="T28" fmla="*/ 126 w 1771"/>
              <a:gd name="T29" fmla="*/ 722 h 1771"/>
              <a:gd name="T30" fmla="*/ 0 w 1771"/>
              <a:gd name="T31" fmla="*/ 722 h 1771"/>
              <a:gd name="T32" fmla="*/ 0 w 1771"/>
              <a:gd name="T33" fmla="*/ 1057 h 1771"/>
              <a:gd name="T34" fmla="*/ 126 w 1771"/>
              <a:gd name="T35" fmla="*/ 1057 h 1771"/>
              <a:gd name="T36" fmla="*/ 235 w 1771"/>
              <a:gd name="T37" fmla="*/ 1301 h 1771"/>
              <a:gd name="T38" fmla="*/ 145 w 1771"/>
              <a:gd name="T39" fmla="*/ 1391 h 1771"/>
              <a:gd name="T40" fmla="*/ 379 w 1771"/>
              <a:gd name="T41" fmla="*/ 1626 h 1771"/>
              <a:gd name="T42" fmla="*/ 470 w 1771"/>
              <a:gd name="T43" fmla="*/ 1535 h 1771"/>
              <a:gd name="T44" fmla="*/ 714 w 1771"/>
              <a:gd name="T45" fmla="*/ 1644 h 1771"/>
              <a:gd name="T46" fmla="*/ 714 w 1771"/>
              <a:gd name="T47" fmla="*/ 1770 h 1771"/>
              <a:gd name="T48" fmla="*/ 1048 w 1771"/>
              <a:gd name="T49" fmla="*/ 1770 h 1771"/>
              <a:gd name="T50" fmla="*/ 1048 w 1771"/>
              <a:gd name="T51" fmla="*/ 1644 h 1771"/>
              <a:gd name="T52" fmla="*/ 1301 w 1771"/>
              <a:gd name="T53" fmla="*/ 1535 h 1771"/>
              <a:gd name="T54" fmla="*/ 1391 w 1771"/>
              <a:gd name="T55" fmla="*/ 1626 h 1771"/>
              <a:gd name="T56" fmla="*/ 1626 w 1771"/>
              <a:gd name="T57" fmla="*/ 1391 h 1771"/>
              <a:gd name="T58" fmla="*/ 1535 w 1771"/>
              <a:gd name="T59" fmla="*/ 1301 h 1771"/>
              <a:gd name="T60" fmla="*/ 1634 w 1771"/>
              <a:gd name="T61" fmla="*/ 1057 h 1771"/>
              <a:gd name="T62" fmla="*/ 1770 w 1771"/>
              <a:gd name="T63" fmla="*/ 1057 h 1771"/>
              <a:gd name="T64" fmla="*/ 1770 w 1771"/>
              <a:gd name="T65" fmla="*/ 722 h 1771"/>
              <a:gd name="T66" fmla="*/ 1634 w 1771"/>
              <a:gd name="T67" fmla="*/ 722 h 1771"/>
              <a:gd name="T68" fmla="*/ 885 w 1771"/>
              <a:gd name="T69" fmla="*/ 1418 h 1771"/>
              <a:gd name="T70" fmla="*/ 885 w 1771"/>
              <a:gd name="T71" fmla="*/ 1418 h 1771"/>
              <a:gd name="T72" fmla="*/ 352 w 1771"/>
              <a:gd name="T73" fmla="*/ 885 h 1771"/>
              <a:gd name="T74" fmla="*/ 885 w 1771"/>
              <a:gd name="T75" fmla="*/ 361 h 1771"/>
              <a:gd name="T76" fmla="*/ 1410 w 1771"/>
              <a:gd name="T77" fmla="*/ 885 h 1771"/>
              <a:gd name="T78" fmla="*/ 885 w 1771"/>
              <a:gd name="T79" fmla="*/ 1418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1" h="1771">
                <a:moveTo>
                  <a:pt x="1634" y="722"/>
                </a:moveTo>
                <a:lnTo>
                  <a:pt x="1634" y="722"/>
                </a:lnTo>
                <a:cubicBezTo>
                  <a:pt x="1616" y="632"/>
                  <a:pt x="1580" y="542"/>
                  <a:pt x="1535" y="469"/>
                </a:cubicBezTo>
                <a:cubicBezTo>
                  <a:pt x="1626" y="379"/>
                  <a:pt x="1626" y="379"/>
                  <a:pt x="1626" y="379"/>
                </a:cubicBezTo>
                <a:cubicBezTo>
                  <a:pt x="1391" y="144"/>
                  <a:pt x="1391" y="144"/>
                  <a:pt x="1391" y="144"/>
                </a:cubicBezTo>
                <a:cubicBezTo>
                  <a:pt x="1301" y="234"/>
                  <a:pt x="1301" y="234"/>
                  <a:pt x="1301" y="234"/>
                </a:cubicBezTo>
                <a:cubicBezTo>
                  <a:pt x="1229" y="189"/>
                  <a:pt x="1138" y="153"/>
                  <a:pt x="1048" y="126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14" y="126"/>
                  <a:pt x="714" y="126"/>
                  <a:pt x="714" y="126"/>
                </a:cubicBezTo>
                <a:cubicBezTo>
                  <a:pt x="623" y="153"/>
                  <a:pt x="542" y="189"/>
                  <a:pt x="470" y="234"/>
                </a:cubicBezTo>
                <a:cubicBezTo>
                  <a:pt x="379" y="144"/>
                  <a:pt x="379" y="144"/>
                  <a:pt x="379" y="144"/>
                </a:cubicBezTo>
                <a:cubicBezTo>
                  <a:pt x="145" y="379"/>
                  <a:pt x="145" y="379"/>
                  <a:pt x="145" y="379"/>
                </a:cubicBezTo>
                <a:cubicBezTo>
                  <a:pt x="235" y="469"/>
                  <a:pt x="235" y="469"/>
                  <a:pt x="235" y="469"/>
                </a:cubicBezTo>
                <a:cubicBezTo>
                  <a:pt x="181" y="542"/>
                  <a:pt x="145" y="632"/>
                  <a:pt x="126" y="722"/>
                </a:cubicBezTo>
                <a:cubicBezTo>
                  <a:pt x="0" y="722"/>
                  <a:pt x="0" y="722"/>
                  <a:pt x="0" y="722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26" y="1057"/>
                  <a:pt x="126" y="1057"/>
                  <a:pt x="126" y="1057"/>
                </a:cubicBezTo>
                <a:cubicBezTo>
                  <a:pt x="145" y="1147"/>
                  <a:pt x="181" y="1228"/>
                  <a:pt x="235" y="1301"/>
                </a:cubicBezTo>
                <a:cubicBezTo>
                  <a:pt x="145" y="1391"/>
                  <a:pt x="145" y="1391"/>
                  <a:pt x="145" y="1391"/>
                </a:cubicBezTo>
                <a:cubicBezTo>
                  <a:pt x="379" y="1626"/>
                  <a:pt x="379" y="1626"/>
                  <a:pt x="379" y="1626"/>
                </a:cubicBezTo>
                <a:cubicBezTo>
                  <a:pt x="470" y="1535"/>
                  <a:pt x="470" y="1535"/>
                  <a:pt x="470" y="1535"/>
                </a:cubicBezTo>
                <a:cubicBezTo>
                  <a:pt x="542" y="1590"/>
                  <a:pt x="623" y="1626"/>
                  <a:pt x="714" y="1644"/>
                </a:cubicBezTo>
                <a:cubicBezTo>
                  <a:pt x="714" y="1770"/>
                  <a:pt x="714" y="1770"/>
                  <a:pt x="714" y="1770"/>
                </a:cubicBezTo>
                <a:cubicBezTo>
                  <a:pt x="1048" y="1770"/>
                  <a:pt x="1048" y="1770"/>
                  <a:pt x="1048" y="1770"/>
                </a:cubicBezTo>
                <a:cubicBezTo>
                  <a:pt x="1048" y="1644"/>
                  <a:pt x="1048" y="1644"/>
                  <a:pt x="1048" y="1644"/>
                </a:cubicBezTo>
                <a:cubicBezTo>
                  <a:pt x="1138" y="1626"/>
                  <a:pt x="1229" y="1590"/>
                  <a:pt x="1301" y="1535"/>
                </a:cubicBezTo>
                <a:cubicBezTo>
                  <a:pt x="1391" y="1626"/>
                  <a:pt x="1391" y="1626"/>
                  <a:pt x="1391" y="1626"/>
                </a:cubicBezTo>
                <a:cubicBezTo>
                  <a:pt x="1626" y="1391"/>
                  <a:pt x="1626" y="1391"/>
                  <a:pt x="1626" y="1391"/>
                </a:cubicBezTo>
                <a:cubicBezTo>
                  <a:pt x="1535" y="1301"/>
                  <a:pt x="1535" y="1301"/>
                  <a:pt x="1535" y="1301"/>
                </a:cubicBezTo>
                <a:cubicBezTo>
                  <a:pt x="1580" y="1228"/>
                  <a:pt x="1616" y="1147"/>
                  <a:pt x="1634" y="1057"/>
                </a:cubicBezTo>
                <a:cubicBezTo>
                  <a:pt x="1770" y="1057"/>
                  <a:pt x="1770" y="1057"/>
                  <a:pt x="1770" y="1057"/>
                </a:cubicBezTo>
                <a:cubicBezTo>
                  <a:pt x="1770" y="722"/>
                  <a:pt x="1770" y="722"/>
                  <a:pt x="1770" y="722"/>
                </a:cubicBezTo>
                <a:lnTo>
                  <a:pt x="1634" y="722"/>
                </a:lnTo>
                <a:close/>
                <a:moveTo>
                  <a:pt x="885" y="1418"/>
                </a:moveTo>
                <a:lnTo>
                  <a:pt x="885" y="1418"/>
                </a:lnTo>
                <a:cubicBezTo>
                  <a:pt x="596" y="1418"/>
                  <a:pt x="352" y="1174"/>
                  <a:pt x="352" y="885"/>
                </a:cubicBezTo>
                <a:cubicBezTo>
                  <a:pt x="352" y="596"/>
                  <a:pt x="596" y="361"/>
                  <a:pt x="885" y="361"/>
                </a:cubicBezTo>
                <a:cubicBezTo>
                  <a:pt x="1175" y="361"/>
                  <a:pt x="1410" y="596"/>
                  <a:pt x="1410" y="885"/>
                </a:cubicBezTo>
                <a:cubicBezTo>
                  <a:pt x="1410" y="1174"/>
                  <a:pt x="1175" y="1418"/>
                  <a:pt x="885" y="14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23">
            <a:extLst>
              <a:ext uri="{FF2B5EF4-FFF2-40B4-BE49-F238E27FC236}">
                <a16:creationId xmlns:a16="http://schemas.microsoft.com/office/drawing/2014/main" id="{6AD243F5-F626-104C-892B-EE10368E5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724" y="7263927"/>
            <a:ext cx="1497127" cy="1514403"/>
          </a:xfrm>
          <a:custGeom>
            <a:avLst/>
            <a:gdLst>
              <a:gd name="T0" fmla="*/ 1066 w 1148"/>
              <a:gd name="T1" fmla="*/ 470 h 1158"/>
              <a:gd name="T2" fmla="*/ 1066 w 1148"/>
              <a:gd name="T3" fmla="*/ 470 h 1158"/>
              <a:gd name="T4" fmla="*/ 1003 w 1148"/>
              <a:gd name="T5" fmla="*/ 307 h 1158"/>
              <a:gd name="T6" fmla="*/ 1057 w 1148"/>
              <a:gd name="T7" fmla="*/ 244 h 1158"/>
              <a:gd name="T8" fmla="*/ 904 w 1148"/>
              <a:gd name="T9" fmla="*/ 91 h 1158"/>
              <a:gd name="T10" fmla="*/ 849 w 1148"/>
              <a:gd name="T11" fmla="*/ 154 h 1158"/>
              <a:gd name="T12" fmla="*/ 687 w 1148"/>
              <a:gd name="T13" fmla="*/ 82 h 1158"/>
              <a:gd name="T14" fmla="*/ 687 w 1148"/>
              <a:gd name="T15" fmla="*/ 0 h 1158"/>
              <a:gd name="T16" fmla="*/ 461 w 1148"/>
              <a:gd name="T17" fmla="*/ 0 h 1158"/>
              <a:gd name="T18" fmla="*/ 461 w 1148"/>
              <a:gd name="T19" fmla="*/ 82 h 1158"/>
              <a:gd name="T20" fmla="*/ 298 w 1148"/>
              <a:gd name="T21" fmla="*/ 154 h 1158"/>
              <a:gd name="T22" fmla="*/ 244 w 1148"/>
              <a:gd name="T23" fmla="*/ 91 h 1158"/>
              <a:gd name="T24" fmla="*/ 90 w 1148"/>
              <a:gd name="T25" fmla="*/ 244 h 1158"/>
              <a:gd name="T26" fmla="*/ 145 w 1148"/>
              <a:gd name="T27" fmla="*/ 307 h 1158"/>
              <a:gd name="T28" fmla="*/ 81 w 1148"/>
              <a:gd name="T29" fmla="*/ 470 h 1158"/>
              <a:gd name="T30" fmla="*/ 0 w 1148"/>
              <a:gd name="T31" fmla="*/ 470 h 1158"/>
              <a:gd name="T32" fmla="*/ 0 w 1148"/>
              <a:gd name="T33" fmla="*/ 687 h 1158"/>
              <a:gd name="T34" fmla="*/ 81 w 1148"/>
              <a:gd name="T35" fmla="*/ 687 h 1158"/>
              <a:gd name="T36" fmla="*/ 145 w 1148"/>
              <a:gd name="T37" fmla="*/ 850 h 1158"/>
              <a:gd name="T38" fmla="*/ 90 w 1148"/>
              <a:gd name="T39" fmla="*/ 904 h 1158"/>
              <a:gd name="T40" fmla="*/ 244 w 1148"/>
              <a:gd name="T41" fmla="*/ 1057 h 1158"/>
              <a:gd name="T42" fmla="*/ 298 w 1148"/>
              <a:gd name="T43" fmla="*/ 1003 h 1158"/>
              <a:gd name="T44" fmla="*/ 461 w 1148"/>
              <a:gd name="T45" fmla="*/ 1066 h 1158"/>
              <a:gd name="T46" fmla="*/ 461 w 1148"/>
              <a:gd name="T47" fmla="*/ 1157 h 1158"/>
              <a:gd name="T48" fmla="*/ 687 w 1148"/>
              <a:gd name="T49" fmla="*/ 1157 h 1158"/>
              <a:gd name="T50" fmla="*/ 687 w 1148"/>
              <a:gd name="T51" fmla="*/ 1066 h 1158"/>
              <a:gd name="T52" fmla="*/ 849 w 1148"/>
              <a:gd name="T53" fmla="*/ 1003 h 1158"/>
              <a:gd name="T54" fmla="*/ 904 w 1148"/>
              <a:gd name="T55" fmla="*/ 1057 h 1158"/>
              <a:gd name="T56" fmla="*/ 1057 w 1148"/>
              <a:gd name="T57" fmla="*/ 904 h 1158"/>
              <a:gd name="T58" fmla="*/ 1003 w 1148"/>
              <a:gd name="T59" fmla="*/ 850 h 1158"/>
              <a:gd name="T60" fmla="*/ 1066 w 1148"/>
              <a:gd name="T61" fmla="*/ 687 h 1158"/>
              <a:gd name="T62" fmla="*/ 1147 w 1148"/>
              <a:gd name="T63" fmla="*/ 687 h 1158"/>
              <a:gd name="T64" fmla="*/ 1147 w 1148"/>
              <a:gd name="T65" fmla="*/ 470 h 1158"/>
              <a:gd name="T66" fmla="*/ 1066 w 1148"/>
              <a:gd name="T67" fmla="*/ 470 h 1158"/>
              <a:gd name="T68" fmla="*/ 569 w 1148"/>
              <a:gd name="T69" fmla="*/ 922 h 1158"/>
              <a:gd name="T70" fmla="*/ 569 w 1148"/>
              <a:gd name="T71" fmla="*/ 922 h 1158"/>
              <a:gd name="T72" fmla="*/ 226 w 1148"/>
              <a:gd name="T73" fmla="*/ 579 h 1158"/>
              <a:gd name="T74" fmla="*/ 569 w 1148"/>
              <a:gd name="T75" fmla="*/ 235 h 1158"/>
              <a:gd name="T76" fmla="*/ 922 w 1148"/>
              <a:gd name="T77" fmla="*/ 579 h 1158"/>
              <a:gd name="T78" fmla="*/ 569 w 1148"/>
              <a:gd name="T79" fmla="*/ 92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8" h="1158">
                <a:moveTo>
                  <a:pt x="1066" y="470"/>
                </a:moveTo>
                <a:lnTo>
                  <a:pt x="1066" y="470"/>
                </a:lnTo>
                <a:cubicBezTo>
                  <a:pt x="1057" y="407"/>
                  <a:pt x="1030" y="353"/>
                  <a:pt x="1003" y="307"/>
                </a:cubicBezTo>
                <a:cubicBezTo>
                  <a:pt x="1057" y="244"/>
                  <a:pt x="1057" y="244"/>
                  <a:pt x="1057" y="244"/>
                </a:cubicBezTo>
                <a:cubicBezTo>
                  <a:pt x="904" y="91"/>
                  <a:pt x="904" y="91"/>
                  <a:pt x="904" y="91"/>
                </a:cubicBezTo>
                <a:cubicBezTo>
                  <a:pt x="849" y="154"/>
                  <a:pt x="849" y="154"/>
                  <a:pt x="849" y="154"/>
                </a:cubicBezTo>
                <a:cubicBezTo>
                  <a:pt x="795" y="118"/>
                  <a:pt x="741" y="100"/>
                  <a:pt x="687" y="82"/>
                </a:cubicBezTo>
                <a:cubicBezTo>
                  <a:pt x="687" y="0"/>
                  <a:pt x="687" y="0"/>
                  <a:pt x="687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82"/>
                  <a:pt x="461" y="82"/>
                  <a:pt x="461" y="82"/>
                </a:cubicBezTo>
                <a:cubicBezTo>
                  <a:pt x="407" y="100"/>
                  <a:pt x="352" y="118"/>
                  <a:pt x="298" y="154"/>
                </a:cubicBezTo>
                <a:cubicBezTo>
                  <a:pt x="244" y="91"/>
                  <a:pt x="244" y="91"/>
                  <a:pt x="244" y="91"/>
                </a:cubicBezTo>
                <a:cubicBezTo>
                  <a:pt x="90" y="244"/>
                  <a:pt x="90" y="244"/>
                  <a:pt x="90" y="244"/>
                </a:cubicBezTo>
                <a:cubicBezTo>
                  <a:pt x="145" y="307"/>
                  <a:pt x="145" y="307"/>
                  <a:pt x="145" y="307"/>
                </a:cubicBezTo>
                <a:cubicBezTo>
                  <a:pt x="117" y="353"/>
                  <a:pt x="90" y="407"/>
                  <a:pt x="81" y="470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687"/>
                  <a:pt x="0" y="687"/>
                  <a:pt x="0" y="687"/>
                </a:cubicBezTo>
                <a:cubicBezTo>
                  <a:pt x="81" y="687"/>
                  <a:pt x="81" y="687"/>
                  <a:pt x="81" y="687"/>
                </a:cubicBezTo>
                <a:cubicBezTo>
                  <a:pt x="90" y="741"/>
                  <a:pt x="117" y="796"/>
                  <a:pt x="145" y="850"/>
                </a:cubicBezTo>
                <a:cubicBezTo>
                  <a:pt x="90" y="904"/>
                  <a:pt x="90" y="904"/>
                  <a:pt x="90" y="904"/>
                </a:cubicBezTo>
                <a:cubicBezTo>
                  <a:pt x="244" y="1057"/>
                  <a:pt x="244" y="1057"/>
                  <a:pt x="244" y="1057"/>
                </a:cubicBezTo>
                <a:cubicBezTo>
                  <a:pt x="298" y="1003"/>
                  <a:pt x="298" y="1003"/>
                  <a:pt x="298" y="1003"/>
                </a:cubicBezTo>
                <a:cubicBezTo>
                  <a:pt x="352" y="1030"/>
                  <a:pt x="407" y="1057"/>
                  <a:pt x="461" y="1066"/>
                </a:cubicBezTo>
                <a:cubicBezTo>
                  <a:pt x="461" y="1157"/>
                  <a:pt x="461" y="1157"/>
                  <a:pt x="461" y="1157"/>
                </a:cubicBezTo>
                <a:cubicBezTo>
                  <a:pt x="687" y="1157"/>
                  <a:pt x="687" y="1157"/>
                  <a:pt x="687" y="1157"/>
                </a:cubicBezTo>
                <a:cubicBezTo>
                  <a:pt x="687" y="1066"/>
                  <a:pt x="687" y="1066"/>
                  <a:pt x="687" y="1066"/>
                </a:cubicBezTo>
                <a:cubicBezTo>
                  <a:pt x="741" y="1057"/>
                  <a:pt x="795" y="1030"/>
                  <a:pt x="849" y="1003"/>
                </a:cubicBezTo>
                <a:cubicBezTo>
                  <a:pt x="904" y="1057"/>
                  <a:pt x="904" y="1057"/>
                  <a:pt x="904" y="1057"/>
                </a:cubicBezTo>
                <a:cubicBezTo>
                  <a:pt x="1057" y="904"/>
                  <a:pt x="1057" y="904"/>
                  <a:pt x="1057" y="904"/>
                </a:cubicBezTo>
                <a:cubicBezTo>
                  <a:pt x="1003" y="850"/>
                  <a:pt x="1003" y="850"/>
                  <a:pt x="1003" y="850"/>
                </a:cubicBezTo>
                <a:cubicBezTo>
                  <a:pt x="1030" y="796"/>
                  <a:pt x="1057" y="741"/>
                  <a:pt x="1066" y="687"/>
                </a:cubicBezTo>
                <a:cubicBezTo>
                  <a:pt x="1147" y="687"/>
                  <a:pt x="1147" y="687"/>
                  <a:pt x="1147" y="687"/>
                </a:cubicBezTo>
                <a:cubicBezTo>
                  <a:pt x="1147" y="470"/>
                  <a:pt x="1147" y="470"/>
                  <a:pt x="1147" y="470"/>
                </a:cubicBezTo>
                <a:lnTo>
                  <a:pt x="1066" y="470"/>
                </a:lnTo>
                <a:close/>
                <a:moveTo>
                  <a:pt x="569" y="922"/>
                </a:moveTo>
                <a:lnTo>
                  <a:pt x="569" y="922"/>
                </a:lnTo>
                <a:cubicBezTo>
                  <a:pt x="379" y="922"/>
                  <a:pt x="226" y="768"/>
                  <a:pt x="226" y="579"/>
                </a:cubicBezTo>
                <a:cubicBezTo>
                  <a:pt x="226" y="389"/>
                  <a:pt x="379" y="235"/>
                  <a:pt x="569" y="235"/>
                </a:cubicBezTo>
                <a:cubicBezTo>
                  <a:pt x="768" y="235"/>
                  <a:pt x="922" y="389"/>
                  <a:pt x="922" y="579"/>
                </a:cubicBezTo>
                <a:cubicBezTo>
                  <a:pt x="922" y="768"/>
                  <a:pt x="768" y="922"/>
                  <a:pt x="569" y="9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762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65">
            <a:extLst>
              <a:ext uri="{FF2B5EF4-FFF2-40B4-BE49-F238E27FC236}">
                <a16:creationId xmlns:a16="http://schemas.microsoft.com/office/drawing/2014/main" id="{F6B35301-95F5-AE44-8E5A-E948F15B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28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66">
            <a:extLst>
              <a:ext uri="{FF2B5EF4-FFF2-40B4-BE49-F238E27FC236}">
                <a16:creationId xmlns:a16="http://schemas.microsoft.com/office/drawing/2014/main" id="{F475FF5A-B442-6F42-A53F-D9FB8550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28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67">
            <a:extLst>
              <a:ext uri="{FF2B5EF4-FFF2-40B4-BE49-F238E27FC236}">
                <a16:creationId xmlns:a16="http://schemas.microsoft.com/office/drawing/2014/main" id="{58880E46-084F-B241-BD58-147BDE97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28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68">
            <a:extLst>
              <a:ext uri="{FF2B5EF4-FFF2-40B4-BE49-F238E27FC236}">
                <a16:creationId xmlns:a16="http://schemas.microsoft.com/office/drawing/2014/main" id="{984DCB16-F3E9-3C49-9E72-D80A16A7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28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71">
            <a:extLst>
              <a:ext uri="{FF2B5EF4-FFF2-40B4-BE49-F238E27FC236}">
                <a16:creationId xmlns:a16="http://schemas.microsoft.com/office/drawing/2014/main" id="{EEC907FE-95D7-1747-8C66-BF95AEB4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05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72">
            <a:extLst>
              <a:ext uri="{FF2B5EF4-FFF2-40B4-BE49-F238E27FC236}">
                <a16:creationId xmlns:a16="http://schemas.microsoft.com/office/drawing/2014/main" id="{23137C6B-B3EA-314C-A4FB-BBBE1C6F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68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73">
            <a:extLst>
              <a:ext uri="{FF2B5EF4-FFF2-40B4-BE49-F238E27FC236}">
                <a16:creationId xmlns:a16="http://schemas.microsoft.com/office/drawing/2014/main" id="{0D2A9222-7006-BC49-8F5D-9A4961E7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440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74">
            <a:extLst>
              <a:ext uri="{FF2B5EF4-FFF2-40B4-BE49-F238E27FC236}">
                <a16:creationId xmlns:a16="http://schemas.microsoft.com/office/drawing/2014/main" id="{50A36969-04A7-9743-A815-AD779D71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440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75">
            <a:extLst>
              <a:ext uri="{FF2B5EF4-FFF2-40B4-BE49-F238E27FC236}">
                <a16:creationId xmlns:a16="http://schemas.microsoft.com/office/drawing/2014/main" id="{9510C989-D1E2-594A-BCC9-97F7273C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002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76">
            <a:extLst>
              <a:ext uri="{FF2B5EF4-FFF2-40B4-BE49-F238E27FC236}">
                <a16:creationId xmlns:a16="http://schemas.microsoft.com/office/drawing/2014/main" id="{6B80C023-7E35-2345-A6E2-9A79906B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87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7">
            <a:extLst>
              <a:ext uri="{FF2B5EF4-FFF2-40B4-BE49-F238E27FC236}">
                <a16:creationId xmlns:a16="http://schemas.microsoft.com/office/drawing/2014/main" id="{44AD3456-79E0-8245-A0DA-A9649190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87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8">
            <a:extLst>
              <a:ext uri="{FF2B5EF4-FFF2-40B4-BE49-F238E27FC236}">
                <a16:creationId xmlns:a16="http://schemas.microsoft.com/office/drawing/2014/main" id="{D545883F-083A-F346-8C5C-F0791A97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98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79">
            <a:extLst>
              <a:ext uri="{FF2B5EF4-FFF2-40B4-BE49-F238E27FC236}">
                <a16:creationId xmlns:a16="http://schemas.microsoft.com/office/drawing/2014/main" id="{2B4CE1B6-6990-D54F-933C-47F9C126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161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80">
            <a:extLst>
              <a:ext uri="{FF2B5EF4-FFF2-40B4-BE49-F238E27FC236}">
                <a16:creationId xmlns:a16="http://schemas.microsoft.com/office/drawing/2014/main" id="{6E93953F-CDE8-0446-A8D5-5E15321E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74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81">
            <a:extLst>
              <a:ext uri="{FF2B5EF4-FFF2-40B4-BE49-F238E27FC236}">
                <a16:creationId xmlns:a16="http://schemas.microsoft.com/office/drawing/2014/main" id="{6434D3EA-2F33-9846-A6D0-BA782980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92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82">
            <a:extLst>
              <a:ext uri="{FF2B5EF4-FFF2-40B4-BE49-F238E27FC236}">
                <a16:creationId xmlns:a16="http://schemas.microsoft.com/office/drawing/2014/main" id="{4F0A7E5E-AFB3-F74F-8837-F6666C97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92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3">
            <a:extLst>
              <a:ext uri="{FF2B5EF4-FFF2-40B4-BE49-F238E27FC236}">
                <a16:creationId xmlns:a16="http://schemas.microsoft.com/office/drawing/2014/main" id="{A90F4B0B-16B3-CC42-B5EC-B2848FF1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964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84">
            <a:extLst>
              <a:ext uri="{FF2B5EF4-FFF2-40B4-BE49-F238E27FC236}">
                <a16:creationId xmlns:a16="http://schemas.microsoft.com/office/drawing/2014/main" id="{8F006355-3E1B-4744-91EC-6D7AC1A8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244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B6B54D0-3EBB-2C4A-A690-E2E1C71AC9BE}"/>
              </a:ext>
            </a:extLst>
          </p:cNvPr>
          <p:cNvGrpSpPr/>
          <p:nvPr/>
        </p:nvGrpSpPr>
        <p:grpSpPr>
          <a:xfrm>
            <a:off x="6724142" y="8041100"/>
            <a:ext cx="1133691" cy="1027107"/>
            <a:chOff x="8385391" y="10144819"/>
            <a:chExt cx="653452" cy="592018"/>
          </a:xfrm>
        </p:grpSpPr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D1B8096F-9FC8-8640-ADDE-D93183217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062CA7C0-28A6-FF45-ACB6-F57D59CE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83">
              <a:extLst>
                <a:ext uri="{FF2B5EF4-FFF2-40B4-BE49-F238E27FC236}">
                  <a16:creationId xmlns:a16="http://schemas.microsoft.com/office/drawing/2014/main" id="{7330C8A0-05AC-A14D-862C-690B600F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4" name="Group 71">
            <a:extLst>
              <a:ext uri="{FF2B5EF4-FFF2-40B4-BE49-F238E27FC236}">
                <a16:creationId xmlns:a16="http://schemas.microsoft.com/office/drawing/2014/main" id="{96371921-3152-5148-90A7-B32A68DA3909}"/>
              </a:ext>
            </a:extLst>
          </p:cNvPr>
          <p:cNvGrpSpPr/>
          <p:nvPr/>
        </p:nvGrpSpPr>
        <p:grpSpPr>
          <a:xfrm>
            <a:off x="17212498" y="5136294"/>
            <a:ext cx="5585773" cy="3054598"/>
            <a:chOff x="2232442" y="3643574"/>
            <a:chExt cx="8954788" cy="3054598"/>
          </a:xfrm>
        </p:grpSpPr>
        <p:sp>
          <p:nvSpPr>
            <p:cNvPr id="65" name="CuadroTexto 598">
              <a:extLst>
                <a:ext uri="{FF2B5EF4-FFF2-40B4-BE49-F238E27FC236}">
                  <a16:creationId xmlns:a16="http://schemas.microsoft.com/office/drawing/2014/main" id="{E91436FD-039F-1149-B4BA-44DECFB2CE55}"/>
                </a:ext>
              </a:extLst>
            </p:cNvPr>
            <p:cNvSpPr txBox="1"/>
            <p:nvPr/>
          </p:nvSpPr>
          <p:spPr>
            <a:xfrm>
              <a:off x="2232442" y="3643574"/>
              <a:ext cx="67437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 err="1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Bussines</a:t>
              </a:r>
              <a:endPara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66" name="CuadroTexto 599">
              <a:extLst>
                <a:ext uri="{FF2B5EF4-FFF2-40B4-BE49-F238E27FC236}">
                  <a16:creationId xmlns:a16="http://schemas.microsoft.com/office/drawing/2014/main" id="{81B03BD8-4144-7748-9244-9A166E7FAB2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01FE0791-FF7A-5248-AA73-E06A6C366821}"/>
              </a:ext>
            </a:extLst>
          </p:cNvPr>
          <p:cNvGrpSpPr/>
          <p:nvPr/>
        </p:nvGrpSpPr>
        <p:grpSpPr>
          <a:xfrm>
            <a:off x="355600" y="1765348"/>
            <a:ext cx="5620409" cy="2129617"/>
            <a:chOff x="4247967" y="10620441"/>
            <a:chExt cx="4289833" cy="2129617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9718DAC0-224B-EA49-9371-F5463D22204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DECAF4B8-F2E9-1F40-9411-3148CD3BD2B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54B17C86-D29D-8D45-A227-BD2408DA5B05}"/>
              </a:ext>
            </a:extLst>
          </p:cNvPr>
          <p:cNvGrpSpPr/>
          <p:nvPr/>
        </p:nvGrpSpPr>
        <p:grpSpPr>
          <a:xfrm>
            <a:off x="327143" y="4698769"/>
            <a:ext cx="5661720" cy="2129617"/>
            <a:chOff x="4247967" y="10620441"/>
            <a:chExt cx="4321364" cy="2129617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C970DF28-2B27-F846-8917-51239641B14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65219BE5-881A-2441-A1FD-9DE9C7FE475E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BCD97F0-456F-164A-9EF6-84996FE364FD}"/>
              </a:ext>
            </a:extLst>
          </p:cNvPr>
          <p:cNvGrpSpPr/>
          <p:nvPr/>
        </p:nvGrpSpPr>
        <p:grpSpPr>
          <a:xfrm>
            <a:off x="336815" y="7699436"/>
            <a:ext cx="5620409" cy="2129617"/>
            <a:chOff x="4247967" y="10620441"/>
            <a:chExt cx="4289833" cy="2129617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37A2FFED-067F-1146-87B6-B6F31179DEA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C7D1330C-4D1F-7E45-B0FC-2F8E1C37DAD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E7A5AD4-D748-FC48-BDB0-0E33AC945FC2}"/>
              </a:ext>
            </a:extLst>
          </p:cNvPr>
          <p:cNvGrpSpPr/>
          <p:nvPr/>
        </p:nvGrpSpPr>
        <p:grpSpPr>
          <a:xfrm>
            <a:off x="355600" y="10693310"/>
            <a:ext cx="5620409" cy="2129617"/>
            <a:chOff x="4247967" y="10620441"/>
            <a:chExt cx="4289833" cy="2129617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A48AB714-3DCA-724B-A123-11A69D4D25D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5C2FEC60-BE86-5D47-AE12-BDEC6A6A23A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2" name="Freeform 1">
            <a:extLst>
              <a:ext uri="{FF2B5EF4-FFF2-40B4-BE49-F238E27FC236}">
                <a16:creationId xmlns:a16="http://schemas.microsoft.com/office/drawing/2014/main" id="{6862C9C1-1C91-5C4F-8543-95224C02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336" y="4802096"/>
            <a:ext cx="3163965" cy="2552700"/>
          </a:xfrm>
          <a:custGeom>
            <a:avLst/>
            <a:gdLst>
              <a:gd name="T0" fmla="*/ 3559 w 3627"/>
              <a:gd name="T1" fmla="*/ 2928 h 2929"/>
              <a:gd name="T2" fmla="*/ 3559 w 3627"/>
              <a:gd name="T3" fmla="*/ 2928 h 2929"/>
              <a:gd name="T4" fmla="*/ 59 w 3627"/>
              <a:gd name="T5" fmla="*/ 2928 h 2929"/>
              <a:gd name="T6" fmla="*/ 0 w 3627"/>
              <a:gd name="T7" fmla="*/ 2860 h 2929"/>
              <a:gd name="T8" fmla="*/ 0 w 3627"/>
              <a:gd name="T9" fmla="*/ 59 h 2929"/>
              <a:gd name="T10" fmla="*/ 59 w 3627"/>
              <a:gd name="T11" fmla="*/ 0 h 2929"/>
              <a:gd name="T12" fmla="*/ 3559 w 3627"/>
              <a:gd name="T13" fmla="*/ 0 h 2929"/>
              <a:gd name="T14" fmla="*/ 3626 w 3627"/>
              <a:gd name="T15" fmla="*/ 59 h 2929"/>
              <a:gd name="T16" fmla="*/ 3626 w 3627"/>
              <a:gd name="T17" fmla="*/ 2860 h 2929"/>
              <a:gd name="T18" fmla="*/ 3559 w 3627"/>
              <a:gd name="T19" fmla="*/ 2928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7" h="2929">
                <a:moveTo>
                  <a:pt x="3559" y="2928"/>
                </a:moveTo>
                <a:lnTo>
                  <a:pt x="3559" y="2928"/>
                </a:lnTo>
                <a:cubicBezTo>
                  <a:pt x="59" y="2928"/>
                  <a:pt x="59" y="2928"/>
                  <a:pt x="59" y="2928"/>
                </a:cubicBezTo>
                <a:cubicBezTo>
                  <a:pt x="26" y="2928"/>
                  <a:pt x="0" y="2902"/>
                  <a:pt x="0" y="286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26" y="0"/>
                  <a:pt x="59" y="0"/>
                </a:cubicBezTo>
                <a:cubicBezTo>
                  <a:pt x="3559" y="0"/>
                  <a:pt x="3559" y="0"/>
                  <a:pt x="3559" y="0"/>
                </a:cubicBezTo>
                <a:cubicBezTo>
                  <a:pt x="3593" y="0"/>
                  <a:pt x="3626" y="26"/>
                  <a:pt x="3626" y="59"/>
                </a:cubicBezTo>
                <a:cubicBezTo>
                  <a:pt x="3626" y="2860"/>
                  <a:pt x="3626" y="2860"/>
                  <a:pt x="3626" y="2860"/>
                </a:cubicBezTo>
                <a:cubicBezTo>
                  <a:pt x="3626" y="2902"/>
                  <a:pt x="3593" y="2928"/>
                  <a:pt x="3559" y="29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C5B55781-B49B-8943-947C-34E8B81B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56" y="5790113"/>
            <a:ext cx="926508" cy="580510"/>
          </a:xfrm>
          <a:custGeom>
            <a:avLst/>
            <a:gdLst>
              <a:gd name="T0" fmla="*/ 976 w 1061"/>
              <a:gd name="T1" fmla="*/ 665 h 666"/>
              <a:gd name="T2" fmla="*/ 976 w 1061"/>
              <a:gd name="T3" fmla="*/ 665 h 666"/>
              <a:gd name="T4" fmla="*/ 84 w 1061"/>
              <a:gd name="T5" fmla="*/ 665 h 666"/>
              <a:gd name="T6" fmla="*/ 0 w 1061"/>
              <a:gd name="T7" fmla="*/ 581 h 666"/>
              <a:gd name="T8" fmla="*/ 0 w 1061"/>
              <a:gd name="T9" fmla="*/ 84 h 666"/>
              <a:gd name="T10" fmla="*/ 84 w 1061"/>
              <a:gd name="T11" fmla="*/ 0 h 666"/>
              <a:gd name="T12" fmla="*/ 976 w 1061"/>
              <a:gd name="T13" fmla="*/ 0 h 666"/>
              <a:gd name="T14" fmla="*/ 1060 w 1061"/>
              <a:gd name="T15" fmla="*/ 84 h 666"/>
              <a:gd name="T16" fmla="*/ 1060 w 1061"/>
              <a:gd name="T17" fmla="*/ 581 h 666"/>
              <a:gd name="T18" fmla="*/ 976 w 1061"/>
              <a:gd name="T19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1" h="666">
                <a:moveTo>
                  <a:pt x="976" y="665"/>
                </a:moveTo>
                <a:lnTo>
                  <a:pt x="976" y="665"/>
                </a:lnTo>
                <a:cubicBezTo>
                  <a:pt x="84" y="665"/>
                  <a:pt x="84" y="665"/>
                  <a:pt x="84" y="665"/>
                </a:cubicBezTo>
                <a:cubicBezTo>
                  <a:pt x="42" y="665"/>
                  <a:pt x="0" y="623"/>
                  <a:pt x="0" y="58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4"/>
                  <a:pt x="42" y="0"/>
                  <a:pt x="84" y="0"/>
                </a:cubicBezTo>
                <a:cubicBezTo>
                  <a:pt x="976" y="0"/>
                  <a:pt x="976" y="0"/>
                  <a:pt x="976" y="0"/>
                </a:cubicBezTo>
                <a:cubicBezTo>
                  <a:pt x="1026" y="0"/>
                  <a:pt x="1060" y="34"/>
                  <a:pt x="1060" y="84"/>
                </a:cubicBezTo>
                <a:cubicBezTo>
                  <a:pt x="1060" y="581"/>
                  <a:pt x="1060" y="581"/>
                  <a:pt x="1060" y="581"/>
                </a:cubicBezTo>
                <a:cubicBezTo>
                  <a:pt x="1060" y="623"/>
                  <a:pt x="1026" y="665"/>
                  <a:pt x="976" y="6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6D11254-5C83-C344-8200-63FAB60D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506" y="5644025"/>
            <a:ext cx="976485" cy="1710772"/>
          </a:xfrm>
          <a:custGeom>
            <a:avLst/>
            <a:gdLst>
              <a:gd name="T0" fmla="*/ 1118 w 1119"/>
              <a:gd name="T1" fmla="*/ 1960 h 1961"/>
              <a:gd name="T2" fmla="*/ 1118 w 1119"/>
              <a:gd name="T3" fmla="*/ 1960 h 1961"/>
              <a:gd name="T4" fmla="*/ 0 w 1119"/>
              <a:gd name="T5" fmla="*/ 1960 h 1961"/>
              <a:gd name="T6" fmla="*/ 0 w 1119"/>
              <a:gd name="T7" fmla="*/ 126 h 1961"/>
              <a:gd name="T8" fmla="*/ 135 w 1119"/>
              <a:gd name="T9" fmla="*/ 0 h 1961"/>
              <a:gd name="T10" fmla="*/ 985 w 1119"/>
              <a:gd name="T11" fmla="*/ 0 h 1961"/>
              <a:gd name="T12" fmla="*/ 1118 w 1119"/>
              <a:gd name="T13" fmla="*/ 126 h 1961"/>
              <a:gd name="T14" fmla="*/ 1118 w 1119"/>
              <a:gd name="T15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9" h="1961">
                <a:moveTo>
                  <a:pt x="1118" y="1960"/>
                </a:moveTo>
                <a:lnTo>
                  <a:pt x="1118" y="1960"/>
                </a:lnTo>
                <a:cubicBezTo>
                  <a:pt x="0" y="1960"/>
                  <a:pt x="0" y="1960"/>
                  <a:pt x="0" y="196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9"/>
                  <a:pt x="59" y="0"/>
                  <a:pt x="135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1059" y="0"/>
                  <a:pt x="1118" y="59"/>
                  <a:pt x="1118" y="126"/>
                </a:cubicBezTo>
                <a:lnTo>
                  <a:pt x="1118" y="19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71B09686-F045-6F45-A163-870BCF73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649" y="4325387"/>
            <a:ext cx="3521496" cy="1064905"/>
          </a:xfrm>
          <a:custGeom>
            <a:avLst/>
            <a:gdLst>
              <a:gd name="T0" fmla="*/ 4038 w 4039"/>
              <a:gd name="T1" fmla="*/ 842 h 1222"/>
              <a:gd name="T2" fmla="*/ 4038 w 4039"/>
              <a:gd name="T3" fmla="*/ 884 h 1222"/>
              <a:gd name="T4" fmla="*/ 3702 w 4039"/>
              <a:gd name="T5" fmla="*/ 1221 h 1222"/>
              <a:gd name="T6" fmla="*/ 3365 w 4039"/>
              <a:gd name="T7" fmla="*/ 884 h 1222"/>
              <a:gd name="T8" fmla="*/ 3030 w 4039"/>
              <a:gd name="T9" fmla="*/ 1221 h 1222"/>
              <a:gd name="T10" fmla="*/ 2693 w 4039"/>
              <a:gd name="T11" fmla="*/ 884 h 1222"/>
              <a:gd name="T12" fmla="*/ 2356 w 4039"/>
              <a:gd name="T13" fmla="*/ 1221 h 1222"/>
              <a:gd name="T14" fmla="*/ 2020 w 4039"/>
              <a:gd name="T15" fmla="*/ 884 h 1222"/>
              <a:gd name="T16" fmla="*/ 1683 w 4039"/>
              <a:gd name="T17" fmla="*/ 1221 h 1222"/>
              <a:gd name="T18" fmla="*/ 1347 w 4039"/>
              <a:gd name="T19" fmla="*/ 884 h 1222"/>
              <a:gd name="T20" fmla="*/ 1010 w 4039"/>
              <a:gd name="T21" fmla="*/ 1221 h 1222"/>
              <a:gd name="T22" fmla="*/ 673 w 4039"/>
              <a:gd name="T23" fmla="*/ 884 h 1222"/>
              <a:gd name="T24" fmla="*/ 336 w 4039"/>
              <a:gd name="T25" fmla="*/ 1221 h 1222"/>
              <a:gd name="T26" fmla="*/ 0 w 4039"/>
              <a:gd name="T27" fmla="*/ 884 h 1222"/>
              <a:gd name="T28" fmla="*/ 9 w 4039"/>
              <a:gd name="T29" fmla="*/ 842 h 1222"/>
              <a:gd name="T30" fmla="*/ 0 w 4039"/>
              <a:gd name="T31" fmla="*/ 842 h 1222"/>
              <a:gd name="T32" fmla="*/ 9 w 4039"/>
              <a:gd name="T33" fmla="*/ 833 h 1222"/>
              <a:gd name="T34" fmla="*/ 177 w 4039"/>
              <a:gd name="T35" fmla="*/ 581 h 1222"/>
              <a:gd name="T36" fmla="*/ 572 w 4039"/>
              <a:gd name="T37" fmla="*/ 0 h 1222"/>
              <a:gd name="T38" fmla="*/ 3466 w 4039"/>
              <a:gd name="T39" fmla="*/ 0 h 1222"/>
              <a:gd name="T40" fmla="*/ 3870 w 4039"/>
              <a:gd name="T41" fmla="*/ 581 h 1222"/>
              <a:gd name="T42" fmla="*/ 4038 w 4039"/>
              <a:gd name="T43" fmla="*/ 833 h 1222"/>
              <a:gd name="T44" fmla="*/ 4038 w 4039"/>
              <a:gd name="T45" fmla="*/ 842 h 1222"/>
              <a:gd name="T46" fmla="*/ 4038 w 4039"/>
              <a:gd name="T47" fmla="*/ 84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39" h="1222">
                <a:moveTo>
                  <a:pt x="4038" y="842"/>
                </a:moveTo>
                <a:cubicBezTo>
                  <a:pt x="4038" y="850"/>
                  <a:pt x="4038" y="867"/>
                  <a:pt x="4038" y="884"/>
                </a:cubicBezTo>
                <a:cubicBezTo>
                  <a:pt x="4038" y="1069"/>
                  <a:pt x="3895" y="1221"/>
                  <a:pt x="3702" y="1221"/>
                </a:cubicBezTo>
                <a:cubicBezTo>
                  <a:pt x="3516" y="1221"/>
                  <a:pt x="3365" y="1069"/>
                  <a:pt x="3365" y="884"/>
                </a:cubicBezTo>
                <a:cubicBezTo>
                  <a:pt x="3365" y="1069"/>
                  <a:pt x="3222" y="1221"/>
                  <a:pt x="3030" y="1221"/>
                </a:cubicBezTo>
                <a:cubicBezTo>
                  <a:pt x="2844" y="1221"/>
                  <a:pt x="2693" y="1069"/>
                  <a:pt x="2693" y="884"/>
                </a:cubicBezTo>
                <a:cubicBezTo>
                  <a:pt x="2693" y="1069"/>
                  <a:pt x="2550" y="1221"/>
                  <a:pt x="2356" y="1221"/>
                </a:cubicBezTo>
                <a:cubicBezTo>
                  <a:pt x="2171" y="1221"/>
                  <a:pt x="2020" y="1069"/>
                  <a:pt x="2020" y="884"/>
                </a:cubicBezTo>
                <a:cubicBezTo>
                  <a:pt x="2020" y="1069"/>
                  <a:pt x="1868" y="1221"/>
                  <a:pt x="1683" y="1221"/>
                </a:cubicBezTo>
                <a:cubicBezTo>
                  <a:pt x="1498" y="1221"/>
                  <a:pt x="1347" y="1069"/>
                  <a:pt x="1347" y="884"/>
                </a:cubicBezTo>
                <a:cubicBezTo>
                  <a:pt x="1347" y="1069"/>
                  <a:pt x="1195" y="1221"/>
                  <a:pt x="1010" y="1221"/>
                </a:cubicBezTo>
                <a:cubicBezTo>
                  <a:pt x="825" y="1221"/>
                  <a:pt x="673" y="1069"/>
                  <a:pt x="673" y="884"/>
                </a:cubicBezTo>
                <a:cubicBezTo>
                  <a:pt x="673" y="1069"/>
                  <a:pt x="522" y="1221"/>
                  <a:pt x="336" y="1221"/>
                </a:cubicBezTo>
                <a:cubicBezTo>
                  <a:pt x="151" y="1221"/>
                  <a:pt x="0" y="1069"/>
                  <a:pt x="0" y="884"/>
                </a:cubicBezTo>
                <a:cubicBezTo>
                  <a:pt x="0" y="867"/>
                  <a:pt x="0" y="850"/>
                  <a:pt x="9" y="842"/>
                </a:cubicBezTo>
                <a:cubicBezTo>
                  <a:pt x="9" y="842"/>
                  <a:pt x="9" y="842"/>
                  <a:pt x="0" y="842"/>
                </a:cubicBezTo>
                <a:cubicBezTo>
                  <a:pt x="0" y="842"/>
                  <a:pt x="0" y="842"/>
                  <a:pt x="9" y="833"/>
                </a:cubicBezTo>
                <a:cubicBezTo>
                  <a:pt x="9" y="833"/>
                  <a:pt x="9" y="833"/>
                  <a:pt x="177" y="581"/>
                </a:cubicBezTo>
                <a:cubicBezTo>
                  <a:pt x="177" y="581"/>
                  <a:pt x="177" y="581"/>
                  <a:pt x="572" y="0"/>
                </a:cubicBezTo>
                <a:cubicBezTo>
                  <a:pt x="572" y="0"/>
                  <a:pt x="572" y="0"/>
                  <a:pt x="3466" y="0"/>
                </a:cubicBezTo>
                <a:cubicBezTo>
                  <a:pt x="3466" y="0"/>
                  <a:pt x="3466" y="0"/>
                  <a:pt x="3870" y="581"/>
                </a:cubicBezTo>
                <a:cubicBezTo>
                  <a:pt x="3870" y="581"/>
                  <a:pt x="3870" y="581"/>
                  <a:pt x="4038" y="833"/>
                </a:cubicBezTo>
                <a:cubicBezTo>
                  <a:pt x="4038" y="833"/>
                  <a:pt x="4038" y="833"/>
                  <a:pt x="4038" y="842"/>
                </a:cubicBezTo>
                <a:lnTo>
                  <a:pt x="4038" y="8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FF2DE431-C54A-EE48-B2D2-02BE4694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770" y="6474421"/>
            <a:ext cx="130711" cy="123022"/>
          </a:xfrm>
          <a:custGeom>
            <a:avLst/>
            <a:gdLst>
              <a:gd name="T0" fmla="*/ 150 w 151"/>
              <a:gd name="T1" fmla="*/ 76 h 143"/>
              <a:gd name="T2" fmla="*/ 150 w 151"/>
              <a:gd name="T3" fmla="*/ 76 h 143"/>
              <a:gd name="T4" fmla="*/ 75 w 151"/>
              <a:gd name="T5" fmla="*/ 142 h 143"/>
              <a:gd name="T6" fmla="*/ 0 w 151"/>
              <a:gd name="T7" fmla="*/ 76 h 143"/>
              <a:gd name="T8" fmla="*/ 75 w 151"/>
              <a:gd name="T9" fmla="*/ 0 h 143"/>
              <a:gd name="T10" fmla="*/ 150 w 151"/>
              <a:gd name="T11" fmla="*/ 7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" h="143">
                <a:moveTo>
                  <a:pt x="150" y="76"/>
                </a:moveTo>
                <a:lnTo>
                  <a:pt x="150" y="76"/>
                </a:lnTo>
                <a:cubicBezTo>
                  <a:pt x="150" y="109"/>
                  <a:pt x="116" y="142"/>
                  <a:pt x="75" y="142"/>
                </a:cubicBezTo>
                <a:cubicBezTo>
                  <a:pt x="33" y="142"/>
                  <a:pt x="0" y="109"/>
                  <a:pt x="0" y="76"/>
                </a:cubicBezTo>
                <a:cubicBezTo>
                  <a:pt x="0" y="34"/>
                  <a:pt x="33" y="0"/>
                  <a:pt x="75" y="0"/>
                </a:cubicBezTo>
                <a:cubicBezTo>
                  <a:pt x="116" y="0"/>
                  <a:pt x="150" y="34"/>
                  <a:pt x="150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6241CDE8-B9BD-614F-9D45-494224DE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6616" y="5959268"/>
            <a:ext cx="434422" cy="169155"/>
          </a:xfrm>
          <a:custGeom>
            <a:avLst/>
            <a:gdLst>
              <a:gd name="T0" fmla="*/ 248 w 498"/>
              <a:gd name="T1" fmla="*/ 193 h 194"/>
              <a:gd name="T2" fmla="*/ 0 w 498"/>
              <a:gd name="T3" fmla="*/ 193 h 194"/>
              <a:gd name="T4" fmla="*/ 0 w 498"/>
              <a:gd name="T5" fmla="*/ 0 h 194"/>
              <a:gd name="T6" fmla="*/ 497 w 498"/>
              <a:gd name="T7" fmla="*/ 0 h 194"/>
              <a:gd name="T8" fmla="*/ 497 w 498"/>
              <a:gd name="T9" fmla="*/ 193 h 194"/>
              <a:gd name="T10" fmla="*/ 248 w 498"/>
              <a:gd name="T11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194">
                <a:moveTo>
                  <a:pt x="248" y="193"/>
                </a:moveTo>
                <a:lnTo>
                  <a:pt x="0" y="193"/>
                </a:lnTo>
                <a:lnTo>
                  <a:pt x="0" y="0"/>
                </a:lnTo>
                <a:lnTo>
                  <a:pt x="497" y="0"/>
                </a:lnTo>
                <a:lnTo>
                  <a:pt x="497" y="193"/>
                </a:lnTo>
                <a:lnTo>
                  <a:pt x="248" y="19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4DB62F3-FFC3-6C4B-B5C0-4A3039286A2E}"/>
              </a:ext>
            </a:extLst>
          </p:cNvPr>
          <p:cNvGrpSpPr/>
          <p:nvPr/>
        </p:nvGrpSpPr>
        <p:grpSpPr>
          <a:xfrm>
            <a:off x="9459713" y="3073514"/>
            <a:ext cx="6658929" cy="8480430"/>
            <a:chOff x="1534146" y="-23128"/>
            <a:chExt cx="5557511" cy="7077726"/>
          </a:xfrm>
        </p:grpSpPr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4077BDE3-926E-D541-9E6F-540C1E44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146" y="-23128"/>
              <a:ext cx="4624733" cy="4624730"/>
            </a:xfrm>
            <a:custGeom>
              <a:avLst/>
              <a:gdLst>
                <a:gd name="T0" fmla="*/ 1473 w 5729"/>
                <a:gd name="T1" fmla="*/ 768 h 5729"/>
                <a:gd name="T2" fmla="*/ 1473 w 5729"/>
                <a:gd name="T3" fmla="*/ 768 h 5729"/>
                <a:gd name="T4" fmla="*/ 768 w 5729"/>
                <a:gd name="T5" fmla="*/ 4255 h 5729"/>
                <a:gd name="T6" fmla="*/ 4255 w 5729"/>
                <a:gd name="T7" fmla="*/ 4951 h 5729"/>
                <a:gd name="T8" fmla="*/ 4960 w 5729"/>
                <a:gd name="T9" fmla="*/ 1473 h 5729"/>
                <a:gd name="T10" fmla="*/ 1473 w 5729"/>
                <a:gd name="T11" fmla="*/ 768 h 5729"/>
                <a:gd name="T12" fmla="*/ 4146 w 5729"/>
                <a:gd name="T13" fmla="*/ 4779 h 5729"/>
                <a:gd name="T14" fmla="*/ 4146 w 5729"/>
                <a:gd name="T15" fmla="*/ 4779 h 5729"/>
                <a:gd name="T16" fmla="*/ 949 w 5729"/>
                <a:gd name="T17" fmla="*/ 4138 h 5729"/>
                <a:gd name="T18" fmla="*/ 1581 w 5729"/>
                <a:gd name="T19" fmla="*/ 940 h 5729"/>
                <a:gd name="T20" fmla="*/ 4779 w 5729"/>
                <a:gd name="T21" fmla="*/ 1581 h 5729"/>
                <a:gd name="T22" fmla="*/ 4146 w 5729"/>
                <a:gd name="T23" fmla="*/ 4779 h 5729"/>
                <a:gd name="T24" fmla="*/ 1473 w 5729"/>
                <a:gd name="T25" fmla="*/ 768 h 5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29" h="5729">
                  <a:moveTo>
                    <a:pt x="1473" y="768"/>
                  </a:moveTo>
                  <a:lnTo>
                    <a:pt x="1473" y="768"/>
                  </a:lnTo>
                  <a:cubicBezTo>
                    <a:pt x="316" y="1545"/>
                    <a:pt x="0" y="3098"/>
                    <a:pt x="768" y="4255"/>
                  </a:cubicBezTo>
                  <a:cubicBezTo>
                    <a:pt x="1545" y="5412"/>
                    <a:pt x="3099" y="5728"/>
                    <a:pt x="4255" y="4951"/>
                  </a:cubicBezTo>
                  <a:cubicBezTo>
                    <a:pt x="5411" y="4183"/>
                    <a:pt x="5728" y="2621"/>
                    <a:pt x="4960" y="1473"/>
                  </a:cubicBezTo>
                  <a:cubicBezTo>
                    <a:pt x="4183" y="316"/>
                    <a:pt x="2629" y="0"/>
                    <a:pt x="1473" y="768"/>
                  </a:cubicBezTo>
                  <a:lnTo>
                    <a:pt x="4146" y="4779"/>
                  </a:lnTo>
                  <a:lnTo>
                    <a:pt x="4146" y="4779"/>
                  </a:lnTo>
                  <a:cubicBezTo>
                    <a:pt x="3081" y="5493"/>
                    <a:pt x="1654" y="5204"/>
                    <a:pt x="949" y="4138"/>
                  </a:cubicBezTo>
                  <a:cubicBezTo>
                    <a:pt x="235" y="3080"/>
                    <a:pt x="524" y="1654"/>
                    <a:pt x="1581" y="940"/>
                  </a:cubicBezTo>
                  <a:cubicBezTo>
                    <a:pt x="2648" y="235"/>
                    <a:pt x="4074" y="524"/>
                    <a:pt x="4779" y="1581"/>
                  </a:cubicBezTo>
                  <a:cubicBezTo>
                    <a:pt x="5493" y="2648"/>
                    <a:pt x="5204" y="4074"/>
                    <a:pt x="4146" y="4779"/>
                  </a:cubicBezTo>
                  <a:lnTo>
                    <a:pt x="1473" y="76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25">
              <a:extLst>
                <a:ext uri="{FF2B5EF4-FFF2-40B4-BE49-F238E27FC236}">
                  <a16:creationId xmlns:a16="http://schemas.microsoft.com/office/drawing/2014/main" id="{4B6CFBA5-06FF-4345-BCBE-5D8974409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066" y="3789871"/>
              <a:ext cx="736965" cy="847333"/>
            </a:xfrm>
            <a:custGeom>
              <a:avLst/>
              <a:gdLst>
                <a:gd name="T0" fmla="*/ 813 w 913"/>
                <a:gd name="T1" fmla="*/ 903 h 1049"/>
                <a:gd name="T2" fmla="*/ 813 w 913"/>
                <a:gd name="T3" fmla="*/ 903 h 1049"/>
                <a:gd name="T4" fmla="*/ 668 w 913"/>
                <a:gd name="T5" fmla="*/ 994 h 1049"/>
                <a:gd name="T6" fmla="*/ 433 w 913"/>
                <a:gd name="T7" fmla="*/ 949 h 1049"/>
                <a:gd name="T8" fmla="*/ 54 w 913"/>
                <a:gd name="T9" fmla="*/ 379 h 1049"/>
                <a:gd name="T10" fmla="*/ 99 w 913"/>
                <a:gd name="T11" fmla="*/ 144 h 1049"/>
                <a:gd name="T12" fmla="*/ 244 w 913"/>
                <a:gd name="T13" fmla="*/ 45 h 1049"/>
                <a:gd name="T14" fmla="*/ 478 w 913"/>
                <a:gd name="T15" fmla="*/ 90 h 1049"/>
                <a:gd name="T16" fmla="*/ 858 w 913"/>
                <a:gd name="T17" fmla="*/ 669 h 1049"/>
                <a:gd name="T18" fmla="*/ 813 w 913"/>
                <a:gd name="T19" fmla="*/ 903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1049">
                  <a:moveTo>
                    <a:pt x="813" y="903"/>
                  </a:moveTo>
                  <a:lnTo>
                    <a:pt x="813" y="903"/>
                  </a:lnTo>
                  <a:cubicBezTo>
                    <a:pt x="668" y="994"/>
                    <a:pt x="668" y="994"/>
                    <a:pt x="668" y="994"/>
                  </a:cubicBezTo>
                  <a:cubicBezTo>
                    <a:pt x="587" y="1048"/>
                    <a:pt x="487" y="1030"/>
                    <a:pt x="433" y="94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0" y="298"/>
                    <a:pt x="18" y="199"/>
                    <a:pt x="99" y="144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325" y="0"/>
                    <a:pt x="424" y="18"/>
                    <a:pt x="478" y="90"/>
                  </a:cubicBezTo>
                  <a:cubicBezTo>
                    <a:pt x="858" y="669"/>
                    <a:pt x="858" y="669"/>
                    <a:pt x="858" y="669"/>
                  </a:cubicBezTo>
                  <a:cubicBezTo>
                    <a:pt x="912" y="741"/>
                    <a:pt x="894" y="849"/>
                    <a:pt x="813" y="9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26">
              <a:extLst>
                <a:ext uri="{FF2B5EF4-FFF2-40B4-BE49-F238E27FC236}">
                  <a16:creationId xmlns:a16="http://schemas.microsoft.com/office/drawing/2014/main" id="{17752BE5-7D9F-5948-ABF5-5DBEEA29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763" y="4288303"/>
              <a:ext cx="2121894" cy="2766295"/>
            </a:xfrm>
            <a:custGeom>
              <a:avLst/>
              <a:gdLst>
                <a:gd name="T0" fmla="*/ 2458 w 2630"/>
                <a:gd name="T1" fmla="*/ 3199 h 3426"/>
                <a:gd name="T2" fmla="*/ 2458 w 2630"/>
                <a:gd name="T3" fmla="*/ 3199 h 3426"/>
                <a:gd name="T4" fmla="*/ 2250 w 2630"/>
                <a:gd name="T5" fmla="*/ 3335 h 3426"/>
                <a:gd name="T6" fmla="*/ 1834 w 2630"/>
                <a:gd name="T7" fmla="*/ 3253 h 3426"/>
                <a:gd name="T8" fmla="*/ 90 w 2630"/>
                <a:gd name="T9" fmla="*/ 642 h 3426"/>
                <a:gd name="T10" fmla="*/ 172 w 2630"/>
                <a:gd name="T11" fmla="*/ 226 h 3426"/>
                <a:gd name="T12" fmla="*/ 388 w 2630"/>
                <a:gd name="T13" fmla="*/ 91 h 3426"/>
                <a:gd name="T14" fmla="*/ 795 w 2630"/>
                <a:gd name="T15" fmla="*/ 172 h 3426"/>
                <a:gd name="T16" fmla="*/ 2539 w 2630"/>
                <a:gd name="T17" fmla="*/ 2783 h 3426"/>
                <a:gd name="T18" fmla="*/ 2458 w 2630"/>
                <a:gd name="T19" fmla="*/ 319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0" h="3426">
                  <a:moveTo>
                    <a:pt x="2458" y="3199"/>
                  </a:moveTo>
                  <a:lnTo>
                    <a:pt x="2458" y="3199"/>
                  </a:lnTo>
                  <a:cubicBezTo>
                    <a:pt x="2250" y="3335"/>
                    <a:pt x="2250" y="3335"/>
                    <a:pt x="2250" y="3335"/>
                  </a:cubicBezTo>
                  <a:cubicBezTo>
                    <a:pt x="2114" y="3425"/>
                    <a:pt x="1925" y="3389"/>
                    <a:pt x="1834" y="3253"/>
                  </a:cubicBezTo>
                  <a:cubicBezTo>
                    <a:pt x="90" y="642"/>
                    <a:pt x="90" y="642"/>
                    <a:pt x="90" y="642"/>
                  </a:cubicBezTo>
                  <a:cubicBezTo>
                    <a:pt x="0" y="506"/>
                    <a:pt x="36" y="326"/>
                    <a:pt x="172" y="226"/>
                  </a:cubicBezTo>
                  <a:cubicBezTo>
                    <a:pt x="388" y="91"/>
                    <a:pt x="388" y="91"/>
                    <a:pt x="388" y="91"/>
                  </a:cubicBezTo>
                  <a:cubicBezTo>
                    <a:pt x="524" y="0"/>
                    <a:pt x="705" y="36"/>
                    <a:pt x="795" y="172"/>
                  </a:cubicBezTo>
                  <a:cubicBezTo>
                    <a:pt x="2539" y="2783"/>
                    <a:pt x="2539" y="2783"/>
                    <a:pt x="2539" y="2783"/>
                  </a:cubicBezTo>
                  <a:cubicBezTo>
                    <a:pt x="2629" y="2919"/>
                    <a:pt x="2593" y="3109"/>
                    <a:pt x="2458" y="31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A986A757-4F9C-5344-98B3-84F61D8A0757}"/>
                </a:ext>
              </a:extLst>
            </p:cNvPr>
            <p:cNvSpPr/>
            <p:nvPr/>
          </p:nvSpPr>
          <p:spPr>
            <a:xfrm>
              <a:off x="1955286" y="399806"/>
              <a:ext cx="3773988" cy="37739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97288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234">
            <a:extLst>
              <a:ext uri="{FF2B5EF4-FFF2-40B4-BE49-F238E27FC236}">
                <a16:creationId xmlns:a16="http://schemas.microsoft.com/office/drawing/2014/main" id="{3C286BEF-AA5A-C047-9A29-23FD0DC6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562" y="152848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34">
            <a:extLst>
              <a:ext uri="{FF2B5EF4-FFF2-40B4-BE49-F238E27FC236}">
                <a16:creationId xmlns:a16="http://schemas.microsoft.com/office/drawing/2014/main" id="{6F924D54-75DC-D640-AFD8-22E30B89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0493" y="38710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34">
            <a:extLst>
              <a:ext uri="{FF2B5EF4-FFF2-40B4-BE49-F238E27FC236}">
                <a16:creationId xmlns:a16="http://schemas.microsoft.com/office/drawing/2014/main" id="{E1575DD4-ACF3-B54F-B6A4-0495A943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432" y="621305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34">
            <a:extLst>
              <a:ext uri="{FF2B5EF4-FFF2-40B4-BE49-F238E27FC236}">
                <a16:creationId xmlns:a16="http://schemas.microsoft.com/office/drawing/2014/main" id="{BE37148B-42D4-1C41-9677-F63BB3EE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689" y="857988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4">
            <a:extLst>
              <a:ext uri="{FF2B5EF4-FFF2-40B4-BE49-F238E27FC236}">
                <a16:creationId xmlns:a16="http://schemas.microsoft.com/office/drawing/2014/main" id="{A9139000-9D82-2D4B-A9D5-13FC11BA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2856" y="109439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99">
            <a:extLst>
              <a:ext uri="{FF2B5EF4-FFF2-40B4-BE49-F238E27FC236}">
                <a16:creationId xmlns:a16="http://schemas.microsoft.com/office/drawing/2014/main" id="{0472E4B8-530D-984B-9B2E-52D2F726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00">
            <a:extLst>
              <a:ext uri="{FF2B5EF4-FFF2-40B4-BE49-F238E27FC236}">
                <a16:creationId xmlns:a16="http://schemas.microsoft.com/office/drawing/2014/main" id="{55EEA9CF-561C-224B-9C09-62313378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01">
            <a:extLst>
              <a:ext uri="{FF2B5EF4-FFF2-40B4-BE49-F238E27FC236}">
                <a16:creationId xmlns:a16="http://schemas.microsoft.com/office/drawing/2014/main" id="{CD123715-B630-1F44-BE02-AAC68E13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02">
            <a:extLst>
              <a:ext uri="{FF2B5EF4-FFF2-40B4-BE49-F238E27FC236}">
                <a16:creationId xmlns:a16="http://schemas.microsoft.com/office/drawing/2014/main" id="{C8C7EB4E-4B4F-4149-9B82-E66DAB56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03">
            <a:extLst>
              <a:ext uri="{FF2B5EF4-FFF2-40B4-BE49-F238E27FC236}">
                <a16:creationId xmlns:a16="http://schemas.microsoft.com/office/drawing/2014/main" id="{05E5AF53-13E3-614D-B4AB-239D51E5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04">
            <a:extLst>
              <a:ext uri="{FF2B5EF4-FFF2-40B4-BE49-F238E27FC236}">
                <a16:creationId xmlns:a16="http://schemas.microsoft.com/office/drawing/2014/main" id="{AC8F3A66-1A3E-A641-8C5C-BAFB3B10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05">
            <a:extLst>
              <a:ext uri="{FF2B5EF4-FFF2-40B4-BE49-F238E27FC236}">
                <a16:creationId xmlns:a16="http://schemas.microsoft.com/office/drawing/2014/main" id="{C1065ACE-B3D3-9248-97C6-62AB90CBF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06">
            <a:extLst>
              <a:ext uri="{FF2B5EF4-FFF2-40B4-BE49-F238E27FC236}">
                <a16:creationId xmlns:a16="http://schemas.microsoft.com/office/drawing/2014/main" id="{9DC4276D-628A-D547-8B07-A5A40A54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07">
            <a:extLst>
              <a:ext uri="{FF2B5EF4-FFF2-40B4-BE49-F238E27FC236}">
                <a16:creationId xmlns:a16="http://schemas.microsoft.com/office/drawing/2014/main" id="{D195B4F9-BC92-2347-88FB-E09FE7EF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08">
            <a:extLst>
              <a:ext uri="{FF2B5EF4-FFF2-40B4-BE49-F238E27FC236}">
                <a16:creationId xmlns:a16="http://schemas.microsoft.com/office/drawing/2014/main" id="{E1BA3596-A9F0-0E40-94C3-0F1A82D2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09">
            <a:extLst>
              <a:ext uri="{FF2B5EF4-FFF2-40B4-BE49-F238E27FC236}">
                <a16:creationId xmlns:a16="http://schemas.microsoft.com/office/drawing/2014/main" id="{A3EF9A2D-7A5C-0741-AC56-D7E0B53C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10">
            <a:extLst>
              <a:ext uri="{FF2B5EF4-FFF2-40B4-BE49-F238E27FC236}">
                <a16:creationId xmlns:a16="http://schemas.microsoft.com/office/drawing/2014/main" id="{4508D6B5-84ED-D546-B90D-7A2EF64CB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11">
            <a:extLst>
              <a:ext uri="{FF2B5EF4-FFF2-40B4-BE49-F238E27FC236}">
                <a16:creationId xmlns:a16="http://schemas.microsoft.com/office/drawing/2014/main" id="{F3E3945A-F9E0-DF42-8171-AE65FF2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2">
            <a:extLst>
              <a:ext uri="{FF2B5EF4-FFF2-40B4-BE49-F238E27FC236}">
                <a16:creationId xmlns:a16="http://schemas.microsoft.com/office/drawing/2014/main" id="{B31A6D8A-5635-FC4A-A01C-D1A10EE3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3">
            <a:extLst>
              <a:ext uri="{FF2B5EF4-FFF2-40B4-BE49-F238E27FC236}">
                <a16:creationId xmlns:a16="http://schemas.microsoft.com/office/drawing/2014/main" id="{1307ABAA-DAD0-6B48-AA6C-B3F57712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14">
            <a:extLst>
              <a:ext uri="{FF2B5EF4-FFF2-40B4-BE49-F238E27FC236}">
                <a16:creationId xmlns:a16="http://schemas.microsoft.com/office/drawing/2014/main" id="{7AF44F52-B358-7A46-808F-08BBC0DB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5">
            <a:extLst>
              <a:ext uri="{FF2B5EF4-FFF2-40B4-BE49-F238E27FC236}">
                <a16:creationId xmlns:a16="http://schemas.microsoft.com/office/drawing/2014/main" id="{09A99220-B375-DA4D-8A5B-F99C20F1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16">
            <a:extLst>
              <a:ext uri="{FF2B5EF4-FFF2-40B4-BE49-F238E27FC236}">
                <a16:creationId xmlns:a16="http://schemas.microsoft.com/office/drawing/2014/main" id="{CE2F2674-E937-2242-82CC-EAB7940E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17">
            <a:extLst>
              <a:ext uri="{FF2B5EF4-FFF2-40B4-BE49-F238E27FC236}">
                <a16:creationId xmlns:a16="http://schemas.microsoft.com/office/drawing/2014/main" id="{17457DEC-4AB6-7140-85B0-FB115402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8">
            <a:extLst>
              <a:ext uri="{FF2B5EF4-FFF2-40B4-BE49-F238E27FC236}">
                <a16:creationId xmlns:a16="http://schemas.microsoft.com/office/drawing/2014/main" id="{04E3ABBB-B766-5345-9569-78B367F60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19">
            <a:extLst>
              <a:ext uri="{FF2B5EF4-FFF2-40B4-BE49-F238E27FC236}">
                <a16:creationId xmlns:a16="http://schemas.microsoft.com/office/drawing/2014/main" id="{A5BDA8B3-7235-4947-86BA-B2BA7D5E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20">
            <a:extLst>
              <a:ext uri="{FF2B5EF4-FFF2-40B4-BE49-F238E27FC236}">
                <a16:creationId xmlns:a16="http://schemas.microsoft.com/office/drawing/2014/main" id="{535F02C3-5EB4-EF40-83D5-13FBC5A7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3" name="Group 71">
            <a:extLst>
              <a:ext uri="{FF2B5EF4-FFF2-40B4-BE49-F238E27FC236}">
                <a16:creationId xmlns:a16="http://schemas.microsoft.com/office/drawing/2014/main" id="{147BC79E-A373-454F-A156-816624F64B96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134" name="CuadroTexto 598">
              <a:extLst>
                <a:ext uri="{FF2B5EF4-FFF2-40B4-BE49-F238E27FC236}">
                  <a16:creationId xmlns:a16="http://schemas.microsoft.com/office/drawing/2014/main" id="{15DE02C0-F012-324A-BF47-FE48D592CFA3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35" name="CuadroTexto 599">
              <a:extLst>
                <a:ext uri="{FF2B5EF4-FFF2-40B4-BE49-F238E27FC236}">
                  <a16:creationId xmlns:a16="http://schemas.microsoft.com/office/drawing/2014/main" id="{72AAC4DC-BFD4-4640-A3E5-E41849FE09C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767916E-7C04-0342-AD31-B72A432DD4DA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137" name="Freeform 198">
              <a:extLst>
                <a:ext uri="{FF2B5EF4-FFF2-40B4-BE49-F238E27FC236}">
                  <a16:creationId xmlns:a16="http://schemas.microsoft.com/office/drawing/2014/main" id="{70780AEB-5CB3-424A-BF85-9527E271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9">
              <a:extLst>
                <a:ext uri="{FF2B5EF4-FFF2-40B4-BE49-F238E27FC236}">
                  <a16:creationId xmlns:a16="http://schemas.microsoft.com/office/drawing/2014/main" id="{2AF692BD-D16E-FA43-9144-6ECBEBA2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6B07BB69-3959-BD41-A7B9-3C42F82FB7EC}"/>
              </a:ext>
            </a:extLst>
          </p:cNvPr>
          <p:cNvGrpSpPr/>
          <p:nvPr/>
        </p:nvGrpSpPr>
        <p:grpSpPr>
          <a:xfrm>
            <a:off x="18347147" y="1461041"/>
            <a:ext cx="5644652" cy="2129617"/>
            <a:chOff x="4247967" y="10620441"/>
            <a:chExt cx="4236804" cy="2129617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FC53883F-3A07-A045-839E-A4D5955B11C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FF5B445C-46FB-8343-8103-786518645F2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E3BFC70-47E3-E248-A21C-87C265ED5C38}"/>
              </a:ext>
            </a:extLst>
          </p:cNvPr>
          <p:cNvGrpSpPr/>
          <p:nvPr/>
        </p:nvGrpSpPr>
        <p:grpSpPr>
          <a:xfrm>
            <a:off x="18331748" y="3734940"/>
            <a:ext cx="5644652" cy="2129617"/>
            <a:chOff x="4247967" y="10620441"/>
            <a:chExt cx="4236804" cy="2129617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27CB5AAE-AE54-F941-9794-F7E26B2DE32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CEDF26A6-033E-0E40-86B8-17487C7143F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9D4E6093-1151-A541-B2B0-7B8E3BDB181E}"/>
              </a:ext>
            </a:extLst>
          </p:cNvPr>
          <p:cNvGrpSpPr/>
          <p:nvPr/>
        </p:nvGrpSpPr>
        <p:grpSpPr>
          <a:xfrm>
            <a:off x="18332948" y="6086195"/>
            <a:ext cx="5644652" cy="2129617"/>
            <a:chOff x="4247967" y="10620441"/>
            <a:chExt cx="4236804" cy="2129617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A7B42A8B-AC67-194C-8510-CA5BDD3A7C6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DB88352F-BA2E-6B43-A253-4775B680A4F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75F5410E-C1DC-474D-BB7F-FF75EB51DD66}"/>
              </a:ext>
            </a:extLst>
          </p:cNvPr>
          <p:cNvGrpSpPr/>
          <p:nvPr/>
        </p:nvGrpSpPr>
        <p:grpSpPr>
          <a:xfrm>
            <a:off x="18332948" y="8481187"/>
            <a:ext cx="5644652" cy="2129617"/>
            <a:chOff x="4247967" y="10620441"/>
            <a:chExt cx="4236804" cy="2129617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2DE6E59A-AC5F-B247-AE60-38148DAF39F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697E90C0-7FDA-E049-BDA1-6C763AD8DB1B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61C01308-057A-5149-98F0-D762D7429460}"/>
              </a:ext>
            </a:extLst>
          </p:cNvPr>
          <p:cNvGrpSpPr/>
          <p:nvPr/>
        </p:nvGrpSpPr>
        <p:grpSpPr>
          <a:xfrm>
            <a:off x="18332948" y="10789700"/>
            <a:ext cx="5644652" cy="2129617"/>
            <a:chOff x="4247967" y="10620441"/>
            <a:chExt cx="4236804" cy="2129617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608E1C9E-A6F4-F64D-BBE9-A7D89726682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F5098521-F0B8-1A43-B7C9-E4D84DE26C6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4" name="Freeform 1">
            <a:extLst>
              <a:ext uri="{FF2B5EF4-FFF2-40B4-BE49-F238E27FC236}">
                <a16:creationId xmlns:a16="http://schemas.microsoft.com/office/drawing/2014/main" id="{CC11EAE4-95FD-2744-BBBF-19C6FE17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081" y="7544290"/>
            <a:ext cx="2629152" cy="1583146"/>
          </a:xfrm>
          <a:custGeom>
            <a:avLst/>
            <a:gdLst>
              <a:gd name="T0" fmla="*/ 2667 w 2871"/>
              <a:gd name="T1" fmla="*/ 1727 h 1728"/>
              <a:gd name="T2" fmla="*/ 2667 w 2871"/>
              <a:gd name="T3" fmla="*/ 1727 h 1728"/>
              <a:gd name="T4" fmla="*/ 203 w 2871"/>
              <a:gd name="T5" fmla="*/ 1727 h 1728"/>
              <a:gd name="T6" fmla="*/ 0 w 2871"/>
              <a:gd name="T7" fmla="*/ 1524 h 1728"/>
              <a:gd name="T8" fmla="*/ 0 w 2871"/>
              <a:gd name="T9" fmla="*/ 203 h 1728"/>
              <a:gd name="T10" fmla="*/ 203 w 2871"/>
              <a:gd name="T11" fmla="*/ 0 h 1728"/>
              <a:gd name="T12" fmla="*/ 2667 w 2871"/>
              <a:gd name="T13" fmla="*/ 0 h 1728"/>
              <a:gd name="T14" fmla="*/ 2870 w 2871"/>
              <a:gd name="T15" fmla="*/ 203 h 1728"/>
              <a:gd name="T16" fmla="*/ 2870 w 2871"/>
              <a:gd name="T17" fmla="*/ 1524 h 1728"/>
              <a:gd name="T18" fmla="*/ 2667 w 2871"/>
              <a:gd name="T19" fmla="*/ 1727 h 1728"/>
              <a:gd name="T20" fmla="*/ 203 w 2871"/>
              <a:gd name="T21" fmla="*/ 135 h 1728"/>
              <a:gd name="T22" fmla="*/ 203 w 2871"/>
              <a:gd name="T23" fmla="*/ 135 h 1728"/>
              <a:gd name="T24" fmla="*/ 135 w 2871"/>
              <a:gd name="T25" fmla="*/ 203 h 1728"/>
              <a:gd name="T26" fmla="*/ 135 w 2871"/>
              <a:gd name="T27" fmla="*/ 1524 h 1728"/>
              <a:gd name="T28" fmla="*/ 203 w 2871"/>
              <a:gd name="T29" fmla="*/ 1592 h 1728"/>
              <a:gd name="T30" fmla="*/ 2667 w 2871"/>
              <a:gd name="T31" fmla="*/ 1592 h 1728"/>
              <a:gd name="T32" fmla="*/ 2734 w 2871"/>
              <a:gd name="T33" fmla="*/ 1524 h 1728"/>
              <a:gd name="T34" fmla="*/ 2734 w 2871"/>
              <a:gd name="T35" fmla="*/ 203 h 1728"/>
              <a:gd name="T36" fmla="*/ 2667 w 2871"/>
              <a:gd name="T37" fmla="*/ 135 h 1728"/>
              <a:gd name="T38" fmla="*/ 203 w 2871"/>
              <a:gd name="T39" fmla="*/ 13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1" h="1728">
                <a:moveTo>
                  <a:pt x="2667" y="1727"/>
                </a:moveTo>
                <a:lnTo>
                  <a:pt x="2667" y="1727"/>
                </a:lnTo>
                <a:cubicBezTo>
                  <a:pt x="203" y="1727"/>
                  <a:pt x="203" y="1727"/>
                  <a:pt x="203" y="1727"/>
                </a:cubicBezTo>
                <a:cubicBezTo>
                  <a:pt x="93" y="1727"/>
                  <a:pt x="0" y="1643"/>
                  <a:pt x="0" y="1524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85"/>
                  <a:pt x="93" y="0"/>
                  <a:pt x="203" y="0"/>
                </a:cubicBezTo>
                <a:cubicBezTo>
                  <a:pt x="2667" y="0"/>
                  <a:pt x="2667" y="0"/>
                  <a:pt x="2667" y="0"/>
                </a:cubicBezTo>
                <a:cubicBezTo>
                  <a:pt x="2785" y="0"/>
                  <a:pt x="2870" y="85"/>
                  <a:pt x="2870" y="203"/>
                </a:cubicBezTo>
                <a:cubicBezTo>
                  <a:pt x="2870" y="1524"/>
                  <a:pt x="2870" y="1524"/>
                  <a:pt x="2870" y="1524"/>
                </a:cubicBezTo>
                <a:cubicBezTo>
                  <a:pt x="2870" y="1643"/>
                  <a:pt x="2785" y="1727"/>
                  <a:pt x="2667" y="1727"/>
                </a:cubicBezTo>
                <a:close/>
                <a:moveTo>
                  <a:pt x="203" y="135"/>
                </a:moveTo>
                <a:lnTo>
                  <a:pt x="203" y="135"/>
                </a:lnTo>
                <a:cubicBezTo>
                  <a:pt x="169" y="135"/>
                  <a:pt x="135" y="161"/>
                  <a:pt x="135" y="203"/>
                </a:cubicBezTo>
                <a:cubicBezTo>
                  <a:pt x="135" y="1524"/>
                  <a:pt x="135" y="1524"/>
                  <a:pt x="135" y="1524"/>
                </a:cubicBezTo>
                <a:cubicBezTo>
                  <a:pt x="135" y="1566"/>
                  <a:pt x="169" y="1592"/>
                  <a:pt x="203" y="1592"/>
                </a:cubicBezTo>
                <a:cubicBezTo>
                  <a:pt x="2667" y="1592"/>
                  <a:pt x="2667" y="1592"/>
                  <a:pt x="2667" y="1592"/>
                </a:cubicBezTo>
                <a:cubicBezTo>
                  <a:pt x="2709" y="1592"/>
                  <a:pt x="2734" y="1566"/>
                  <a:pt x="2734" y="1524"/>
                </a:cubicBezTo>
                <a:cubicBezTo>
                  <a:pt x="2734" y="203"/>
                  <a:pt x="2734" y="203"/>
                  <a:pt x="2734" y="203"/>
                </a:cubicBezTo>
                <a:cubicBezTo>
                  <a:pt x="2734" y="161"/>
                  <a:pt x="2709" y="135"/>
                  <a:pt x="2667" y="135"/>
                </a:cubicBezTo>
                <a:lnTo>
                  <a:pt x="203" y="135"/>
                </a:lnTo>
                <a:close/>
              </a:path>
            </a:pathLst>
          </a:custGeom>
          <a:solidFill>
            <a:srgbClr val="073A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">
            <a:extLst>
              <a:ext uri="{FF2B5EF4-FFF2-40B4-BE49-F238E27FC236}">
                <a16:creationId xmlns:a16="http://schemas.microsoft.com/office/drawing/2014/main" id="{D6108E3A-F330-984E-8114-851E5AB9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081" y="7544290"/>
            <a:ext cx="2629152" cy="1583146"/>
          </a:xfrm>
          <a:custGeom>
            <a:avLst/>
            <a:gdLst>
              <a:gd name="T0" fmla="*/ 2667 w 2871"/>
              <a:gd name="T1" fmla="*/ 1727 h 1728"/>
              <a:gd name="T2" fmla="*/ 2667 w 2871"/>
              <a:gd name="T3" fmla="*/ 1727 h 1728"/>
              <a:gd name="T4" fmla="*/ 203 w 2871"/>
              <a:gd name="T5" fmla="*/ 1727 h 1728"/>
              <a:gd name="T6" fmla="*/ 0 w 2871"/>
              <a:gd name="T7" fmla="*/ 1524 h 1728"/>
              <a:gd name="T8" fmla="*/ 0 w 2871"/>
              <a:gd name="T9" fmla="*/ 203 h 1728"/>
              <a:gd name="T10" fmla="*/ 203 w 2871"/>
              <a:gd name="T11" fmla="*/ 0 h 1728"/>
              <a:gd name="T12" fmla="*/ 2667 w 2871"/>
              <a:gd name="T13" fmla="*/ 0 h 1728"/>
              <a:gd name="T14" fmla="*/ 2870 w 2871"/>
              <a:gd name="T15" fmla="*/ 203 h 1728"/>
              <a:gd name="T16" fmla="*/ 2870 w 2871"/>
              <a:gd name="T17" fmla="*/ 1524 h 1728"/>
              <a:gd name="T18" fmla="*/ 2667 w 2871"/>
              <a:gd name="T19" fmla="*/ 1727 h 1728"/>
              <a:gd name="T20" fmla="*/ 203 w 2871"/>
              <a:gd name="T21" fmla="*/ 135 h 1728"/>
              <a:gd name="T22" fmla="*/ 203 w 2871"/>
              <a:gd name="T23" fmla="*/ 135 h 1728"/>
              <a:gd name="T24" fmla="*/ 135 w 2871"/>
              <a:gd name="T25" fmla="*/ 203 h 1728"/>
              <a:gd name="T26" fmla="*/ 135 w 2871"/>
              <a:gd name="T27" fmla="*/ 1524 h 1728"/>
              <a:gd name="T28" fmla="*/ 203 w 2871"/>
              <a:gd name="T29" fmla="*/ 1592 h 1728"/>
              <a:gd name="T30" fmla="*/ 2667 w 2871"/>
              <a:gd name="T31" fmla="*/ 1592 h 1728"/>
              <a:gd name="T32" fmla="*/ 2734 w 2871"/>
              <a:gd name="T33" fmla="*/ 1524 h 1728"/>
              <a:gd name="T34" fmla="*/ 2734 w 2871"/>
              <a:gd name="T35" fmla="*/ 203 h 1728"/>
              <a:gd name="T36" fmla="*/ 2667 w 2871"/>
              <a:gd name="T37" fmla="*/ 135 h 1728"/>
              <a:gd name="T38" fmla="*/ 203 w 2871"/>
              <a:gd name="T39" fmla="*/ 135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1" h="1728">
                <a:moveTo>
                  <a:pt x="2667" y="1727"/>
                </a:moveTo>
                <a:lnTo>
                  <a:pt x="2667" y="1727"/>
                </a:lnTo>
                <a:cubicBezTo>
                  <a:pt x="203" y="1727"/>
                  <a:pt x="203" y="1727"/>
                  <a:pt x="203" y="1727"/>
                </a:cubicBezTo>
                <a:cubicBezTo>
                  <a:pt x="93" y="1727"/>
                  <a:pt x="0" y="1643"/>
                  <a:pt x="0" y="1524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85"/>
                  <a:pt x="93" y="0"/>
                  <a:pt x="203" y="0"/>
                </a:cubicBezTo>
                <a:cubicBezTo>
                  <a:pt x="2667" y="0"/>
                  <a:pt x="2667" y="0"/>
                  <a:pt x="2667" y="0"/>
                </a:cubicBezTo>
                <a:cubicBezTo>
                  <a:pt x="2785" y="0"/>
                  <a:pt x="2870" y="85"/>
                  <a:pt x="2870" y="203"/>
                </a:cubicBezTo>
                <a:cubicBezTo>
                  <a:pt x="2870" y="1524"/>
                  <a:pt x="2870" y="1524"/>
                  <a:pt x="2870" y="1524"/>
                </a:cubicBezTo>
                <a:cubicBezTo>
                  <a:pt x="2870" y="1643"/>
                  <a:pt x="2785" y="1727"/>
                  <a:pt x="2667" y="1727"/>
                </a:cubicBezTo>
                <a:close/>
                <a:moveTo>
                  <a:pt x="203" y="135"/>
                </a:moveTo>
                <a:lnTo>
                  <a:pt x="203" y="135"/>
                </a:lnTo>
                <a:cubicBezTo>
                  <a:pt x="169" y="135"/>
                  <a:pt x="135" y="161"/>
                  <a:pt x="135" y="203"/>
                </a:cubicBezTo>
                <a:cubicBezTo>
                  <a:pt x="135" y="1524"/>
                  <a:pt x="135" y="1524"/>
                  <a:pt x="135" y="1524"/>
                </a:cubicBezTo>
                <a:cubicBezTo>
                  <a:pt x="135" y="1566"/>
                  <a:pt x="169" y="1592"/>
                  <a:pt x="203" y="1592"/>
                </a:cubicBezTo>
                <a:cubicBezTo>
                  <a:pt x="2667" y="1592"/>
                  <a:pt x="2667" y="1592"/>
                  <a:pt x="2667" y="1592"/>
                </a:cubicBezTo>
                <a:cubicBezTo>
                  <a:pt x="2709" y="1592"/>
                  <a:pt x="2734" y="1566"/>
                  <a:pt x="2734" y="1524"/>
                </a:cubicBezTo>
                <a:cubicBezTo>
                  <a:pt x="2734" y="203"/>
                  <a:pt x="2734" y="203"/>
                  <a:pt x="2734" y="203"/>
                </a:cubicBezTo>
                <a:cubicBezTo>
                  <a:pt x="2734" y="161"/>
                  <a:pt x="2709" y="135"/>
                  <a:pt x="2667" y="135"/>
                </a:cubicBezTo>
                <a:lnTo>
                  <a:pt x="203" y="1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3">
            <a:extLst>
              <a:ext uri="{FF2B5EF4-FFF2-40B4-BE49-F238E27FC236}">
                <a16:creationId xmlns:a16="http://schemas.microsoft.com/office/drawing/2014/main" id="{D1E53A9A-EDA8-AF42-9D0D-919BDC09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122" y="8150086"/>
            <a:ext cx="5965069" cy="3453036"/>
          </a:xfrm>
          <a:custGeom>
            <a:avLst/>
            <a:gdLst>
              <a:gd name="T0" fmla="*/ 6452 w 6513"/>
              <a:gd name="T1" fmla="*/ 3769 h 3770"/>
              <a:gd name="T2" fmla="*/ 6452 w 6513"/>
              <a:gd name="T3" fmla="*/ 3769 h 3770"/>
              <a:gd name="T4" fmla="*/ 68 w 6513"/>
              <a:gd name="T5" fmla="*/ 3769 h 3770"/>
              <a:gd name="T6" fmla="*/ 0 w 6513"/>
              <a:gd name="T7" fmla="*/ 3701 h 3770"/>
              <a:gd name="T8" fmla="*/ 0 w 6513"/>
              <a:gd name="T9" fmla="*/ 60 h 3770"/>
              <a:gd name="T10" fmla="*/ 68 w 6513"/>
              <a:gd name="T11" fmla="*/ 0 h 3770"/>
              <a:gd name="T12" fmla="*/ 6452 w 6513"/>
              <a:gd name="T13" fmla="*/ 0 h 3770"/>
              <a:gd name="T14" fmla="*/ 6512 w 6513"/>
              <a:gd name="T15" fmla="*/ 60 h 3770"/>
              <a:gd name="T16" fmla="*/ 6512 w 6513"/>
              <a:gd name="T17" fmla="*/ 3701 h 3770"/>
              <a:gd name="T18" fmla="*/ 6452 w 6513"/>
              <a:gd name="T19" fmla="*/ 3769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13" h="3770">
                <a:moveTo>
                  <a:pt x="6452" y="3769"/>
                </a:moveTo>
                <a:lnTo>
                  <a:pt x="6452" y="3769"/>
                </a:lnTo>
                <a:cubicBezTo>
                  <a:pt x="68" y="3769"/>
                  <a:pt x="68" y="3769"/>
                  <a:pt x="68" y="3769"/>
                </a:cubicBezTo>
                <a:cubicBezTo>
                  <a:pt x="34" y="3769"/>
                  <a:pt x="0" y="3735"/>
                  <a:pt x="0" y="370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34" y="0"/>
                  <a:pt x="68" y="0"/>
                </a:cubicBezTo>
                <a:cubicBezTo>
                  <a:pt x="6452" y="0"/>
                  <a:pt x="6452" y="0"/>
                  <a:pt x="6452" y="0"/>
                </a:cubicBezTo>
                <a:cubicBezTo>
                  <a:pt x="6486" y="0"/>
                  <a:pt x="6512" y="26"/>
                  <a:pt x="6512" y="60"/>
                </a:cubicBezTo>
                <a:cubicBezTo>
                  <a:pt x="6512" y="3701"/>
                  <a:pt x="6512" y="3701"/>
                  <a:pt x="6512" y="3701"/>
                </a:cubicBezTo>
                <a:cubicBezTo>
                  <a:pt x="6512" y="3735"/>
                  <a:pt x="6486" y="3769"/>
                  <a:pt x="6452" y="37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4">
            <a:extLst>
              <a:ext uri="{FF2B5EF4-FFF2-40B4-BE49-F238E27FC236}">
                <a16:creationId xmlns:a16="http://schemas.microsoft.com/office/drawing/2014/main" id="{E483C6FA-820B-E945-A7C1-176902FC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822" y="8335863"/>
            <a:ext cx="5617746" cy="3057250"/>
          </a:xfrm>
          <a:custGeom>
            <a:avLst/>
            <a:gdLst>
              <a:gd name="T0" fmla="*/ 6021 w 6132"/>
              <a:gd name="T1" fmla="*/ 3336 h 3337"/>
              <a:gd name="T2" fmla="*/ 6021 w 6132"/>
              <a:gd name="T3" fmla="*/ 3336 h 3337"/>
              <a:gd name="T4" fmla="*/ 111 w 6132"/>
              <a:gd name="T5" fmla="*/ 3336 h 3337"/>
              <a:gd name="T6" fmla="*/ 0 w 6132"/>
              <a:gd name="T7" fmla="*/ 3235 h 3337"/>
              <a:gd name="T8" fmla="*/ 0 w 6132"/>
              <a:gd name="T9" fmla="*/ 110 h 3337"/>
              <a:gd name="T10" fmla="*/ 111 w 6132"/>
              <a:gd name="T11" fmla="*/ 0 h 3337"/>
              <a:gd name="T12" fmla="*/ 6021 w 6132"/>
              <a:gd name="T13" fmla="*/ 0 h 3337"/>
              <a:gd name="T14" fmla="*/ 6131 w 6132"/>
              <a:gd name="T15" fmla="*/ 110 h 3337"/>
              <a:gd name="T16" fmla="*/ 6131 w 6132"/>
              <a:gd name="T17" fmla="*/ 3235 h 3337"/>
              <a:gd name="T18" fmla="*/ 6021 w 6132"/>
              <a:gd name="T19" fmla="*/ 3336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32" h="3337">
                <a:moveTo>
                  <a:pt x="6021" y="3336"/>
                </a:moveTo>
                <a:lnTo>
                  <a:pt x="6021" y="3336"/>
                </a:lnTo>
                <a:cubicBezTo>
                  <a:pt x="111" y="3336"/>
                  <a:pt x="111" y="3336"/>
                  <a:pt x="111" y="3336"/>
                </a:cubicBezTo>
                <a:cubicBezTo>
                  <a:pt x="51" y="3336"/>
                  <a:pt x="0" y="3294"/>
                  <a:pt x="0" y="323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50"/>
                  <a:pt x="51" y="0"/>
                  <a:pt x="111" y="0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81" y="0"/>
                  <a:pt x="6131" y="50"/>
                  <a:pt x="6131" y="110"/>
                </a:cubicBezTo>
                <a:cubicBezTo>
                  <a:pt x="6131" y="3235"/>
                  <a:pt x="6131" y="3235"/>
                  <a:pt x="6131" y="3235"/>
                </a:cubicBezTo>
                <a:cubicBezTo>
                  <a:pt x="6131" y="3294"/>
                  <a:pt x="6081" y="3336"/>
                  <a:pt x="6021" y="3336"/>
                </a:cubicBezTo>
              </a:path>
            </a:pathLst>
          </a:custGeom>
          <a:noFill/>
          <a:ln w="381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8A2E5B1D-6985-BD42-B517-4C9B6A90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300" y="8578181"/>
            <a:ext cx="4886751" cy="2552419"/>
          </a:xfrm>
          <a:custGeom>
            <a:avLst/>
            <a:gdLst>
              <a:gd name="T0" fmla="*/ 5334 w 5335"/>
              <a:gd name="T1" fmla="*/ 1804 h 2788"/>
              <a:gd name="T2" fmla="*/ 5334 w 5335"/>
              <a:gd name="T3" fmla="*/ 1804 h 2788"/>
              <a:gd name="T4" fmla="*/ 5334 w 5335"/>
              <a:gd name="T5" fmla="*/ 982 h 2788"/>
              <a:gd name="T6" fmla="*/ 4352 w 5335"/>
              <a:gd name="T7" fmla="*/ 0 h 2788"/>
              <a:gd name="T8" fmla="*/ 982 w 5335"/>
              <a:gd name="T9" fmla="*/ 0 h 2788"/>
              <a:gd name="T10" fmla="*/ 0 w 5335"/>
              <a:gd name="T11" fmla="*/ 982 h 2788"/>
              <a:gd name="T12" fmla="*/ 0 w 5335"/>
              <a:gd name="T13" fmla="*/ 1804 h 2788"/>
              <a:gd name="T14" fmla="*/ 982 w 5335"/>
              <a:gd name="T15" fmla="*/ 2787 h 2788"/>
              <a:gd name="T16" fmla="*/ 4352 w 5335"/>
              <a:gd name="T17" fmla="*/ 2787 h 2788"/>
              <a:gd name="T18" fmla="*/ 5334 w 5335"/>
              <a:gd name="T19" fmla="*/ 180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35" h="2788">
                <a:moveTo>
                  <a:pt x="5334" y="1804"/>
                </a:moveTo>
                <a:lnTo>
                  <a:pt x="5334" y="1804"/>
                </a:lnTo>
                <a:cubicBezTo>
                  <a:pt x="5334" y="982"/>
                  <a:pt x="5334" y="982"/>
                  <a:pt x="5334" y="982"/>
                </a:cubicBezTo>
                <a:cubicBezTo>
                  <a:pt x="4792" y="982"/>
                  <a:pt x="4352" y="542"/>
                  <a:pt x="4352" y="0"/>
                </a:cubicBezTo>
                <a:cubicBezTo>
                  <a:pt x="982" y="0"/>
                  <a:pt x="982" y="0"/>
                  <a:pt x="982" y="0"/>
                </a:cubicBezTo>
                <a:cubicBezTo>
                  <a:pt x="982" y="542"/>
                  <a:pt x="542" y="982"/>
                  <a:pt x="0" y="982"/>
                </a:cubicBezTo>
                <a:cubicBezTo>
                  <a:pt x="0" y="1804"/>
                  <a:pt x="0" y="1804"/>
                  <a:pt x="0" y="1804"/>
                </a:cubicBezTo>
                <a:cubicBezTo>
                  <a:pt x="542" y="1804"/>
                  <a:pt x="982" y="2245"/>
                  <a:pt x="982" y="2787"/>
                </a:cubicBezTo>
                <a:cubicBezTo>
                  <a:pt x="4352" y="2787"/>
                  <a:pt x="4352" y="2787"/>
                  <a:pt x="4352" y="2787"/>
                </a:cubicBezTo>
                <a:cubicBezTo>
                  <a:pt x="4352" y="2245"/>
                  <a:pt x="4792" y="1804"/>
                  <a:pt x="5334" y="1804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0DAA1FE1-77B6-A04E-82D1-8657F5BD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141" y="9087050"/>
            <a:ext cx="1575069" cy="1575069"/>
          </a:xfrm>
          <a:custGeom>
            <a:avLst/>
            <a:gdLst>
              <a:gd name="T0" fmla="*/ 1718 w 1719"/>
              <a:gd name="T1" fmla="*/ 855 h 1720"/>
              <a:gd name="T2" fmla="*/ 1718 w 1719"/>
              <a:gd name="T3" fmla="*/ 855 h 1720"/>
              <a:gd name="T4" fmla="*/ 863 w 1719"/>
              <a:gd name="T5" fmla="*/ 1719 h 1720"/>
              <a:gd name="T6" fmla="*/ 0 w 1719"/>
              <a:gd name="T7" fmla="*/ 855 h 1720"/>
              <a:gd name="T8" fmla="*/ 863 w 1719"/>
              <a:gd name="T9" fmla="*/ 0 h 1720"/>
              <a:gd name="T10" fmla="*/ 1718 w 1719"/>
              <a:gd name="T11" fmla="*/ 855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720">
                <a:moveTo>
                  <a:pt x="1718" y="855"/>
                </a:moveTo>
                <a:lnTo>
                  <a:pt x="1718" y="855"/>
                </a:lnTo>
                <a:cubicBezTo>
                  <a:pt x="1718" y="1330"/>
                  <a:pt x="1337" y="1719"/>
                  <a:pt x="863" y="1719"/>
                </a:cubicBezTo>
                <a:cubicBezTo>
                  <a:pt x="389" y="1719"/>
                  <a:pt x="0" y="1330"/>
                  <a:pt x="0" y="855"/>
                </a:cubicBezTo>
                <a:cubicBezTo>
                  <a:pt x="0" y="381"/>
                  <a:pt x="389" y="0"/>
                  <a:pt x="863" y="0"/>
                </a:cubicBezTo>
                <a:cubicBezTo>
                  <a:pt x="1337" y="0"/>
                  <a:pt x="1718" y="381"/>
                  <a:pt x="1718" y="8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11883CA5-998F-5944-A658-966ADD41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778" y="9361677"/>
            <a:ext cx="605796" cy="1033891"/>
          </a:xfrm>
          <a:custGeom>
            <a:avLst/>
            <a:gdLst>
              <a:gd name="T0" fmla="*/ 660 w 661"/>
              <a:gd name="T1" fmla="*/ 745 h 1127"/>
              <a:gd name="T2" fmla="*/ 660 w 661"/>
              <a:gd name="T3" fmla="*/ 745 h 1127"/>
              <a:gd name="T4" fmla="*/ 575 w 661"/>
              <a:gd name="T5" fmla="*/ 931 h 1127"/>
              <a:gd name="T6" fmla="*/ 372 w 661"/>
              <a:gd name="T7" fmla="*/ 1024 h 1127"/>
              <a:gd name="T8" fmla="*/ 372 w 661"/>
              <a:gd name="T9" fmla="*/ 1126 h 1127"/>
              <a:gd name="T10" fmla="*/ 296 w 661"/>
              <a:gd name="T11" fmla="*/ 1126 h 1127"/>
              <a:gd name="T12" fmla="*/ 296 w 661"/>
              <a:gd name="T13" fmla="*/ 1024 h 1127"/>
              <a:gd name="T14" fmla="*/ 76 w 661"/>
              <a:gd name="T15" fmla="*/ 939 h 1127"/>
              <a:gd name="T16" fmla="*/ 0 w 661"/>
              <a:gd name="T17" fmla="*/ 745 h 1127"/>
              <a:gd name="T18" fmla="*/ 228 w 661"/>
              <a:gd name="T19" fmla="*/ 745 h 1127"/>
              <a:gd name="T20" fmla="*/ 296 w 661"/>
              <a:gd name="T21" fmla="*/ 847 h 1127"/>
              <a:gd name="T22" fmla="*/ 296 w 661"/>
              <a:gd name="T23" fmla="*/ 643 h 1127"/>
              <a:gd name="T24" fmla="*/ 186 w 661"/>
              <a:gd name="T25" fmla="*/ 609 h 1127"/>
              <a:gd name="T26" fmla="*/ 119 w 661"/>
              <a:gd name="T27" fmla="*/ 584 h 1127"/>
              <a:gd name="T28" fmla="*/ 85 w 661"/>
              <a:gd name="T29" fmla="*/ 558 h 1127"/>
              <a:gd name="T30" fmla="*/ 42 w 661"/>
              <a:gd name="T31" fmla="*/ 525 h 1127"/>
              <a:gd name="T32" fmla="*/ 17 w 661"/>
              <a:gd name="T33" fmla="*/ 482 h 1127"/>
              <a:gd name="T34" fmla="*/ 0 w 661"/>
              <a:gd name="T35" fmla="*/ 372 h 1127"/>
              <a:gd name="T36" fmla="*/ 85 w 661"/>
              <a:gd name="T37" fmla="*/ 186 h 1127"/>
              <a:gd name="T38" fmla="*/ 296 w 661"/>
              <a:gd name="T39" fmla="*/ 101 h 1127"/>
              <a:gd name="T40" fmla="*/ 296 w 661"/>
              <a:gd name="T41" fmla="*/ 0 h 1127"/>
              <a:gd name="T42" fmla="*/ 372 w 661"/>
              <a:gd name="T43" fmla="*/ 0 h 1127"/>
              <a:gd name="T44" fmla="*/ 372 w 661"/>
              <a:gd name="T45" fmla="*/ 101 h 1127"/>
              <a:gd name="T46" fmla="*/ 575 w 661"/>
              <a:gd name="T47" fmla="*/ 177 h 1127"/>
              <a:gd name="T48" fmla="*/ 660 w 661"/>
              <a:gd name="T49" fmla="*/ 372 h 1127"/>
              <a:gd name="T50" fmla="*/ 440 w 661"/>
              <a:gd name="T51" fmla="*/ 372 h 1127"/>
              <a:gd name="T52" fmla="*/ 372 w 661"/>
              <a:gd name="T53" fmla="*/ 279 h 1127"/>
              <a:gd name="T54" fmla="*/ 372 w 661"/>
              <a:gd name="T55" fmla="*/ 482 h 1127"/>
              <a:gd name="T56" fmla="*/ 533 w 661"/>
              <a:gd name="T57" fmla="*/ 533 h 1127"/>
              <a:gd name="T58" fmla="*/ 660 w 661"/>
              <a:gd name="T59" fmla="*/ 745 h 1127"/>
              <a:gd name="T60" fmla="*/ 296 w 661"/>
              <a:gd name="T61" fmla="*/ 279 h 1127"/>
              <a:gd name="T62" fmla="*/ 296 w 661"/>
              <a:gd name="T63" fmla="*/ 279 h 1127"/>
              <a:gd name="T64" fmla="*/ 219 w 661"/>
              <a:gd name="T65" fmla="*/ 355 h 1127"/>
              <a:gd name="T66" fmla="*/ 296 w 661"/>
              <a:gd name="T67" fmla="*/ 457 h 1127"/>
              <a:gd name="T68" fmla="*/ 296 w 661"/>
              <a:gd name="T69" fmla="*/ 279 h 1127"/>
              <a:gd name="T70" fmla="*/ 372 w 661"/>
              <a:gd name="T71" fmla="*/ 847 h 1127"/>
              <a:gd name="T72" fmla="*/ 372 w 661"/>
              <a:gd name="T73" fmla="*/ 847 h 1127"/>
              <a:gd name="T74" fmla="*/ 431 w 661"/>
              <a:gd name="T75" fmla="*/ 762 h 1127"/>
              <a:gd name="T76" fmla="*/ 372 w 661"/>
              <a:gd name="T77" fmla="*/ 668 h 1127"/>
              <a:gd name="T78" fmla="*/ 372 w 661"/>
              <a:gd name="T79" fmla="*/ 84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1" h="1127">
                <a:moveTo>
                  <a:pt x="660" y="745"/>
                </a:moveTo>
                <a:lnTo>
                  <a:pt x="660" y="745"/>
                </a:lnTo>
                <a:cubicBezTo>
                  <a:pt x="660" y="813"/>
                  <a:pt x="626" y="880"/>
                  <a:pt x="575" y="931"/>
                </a:cubicBezTo>
                <a:cubicBezTo>
                  <a:pt x="524" y="982"/>
                  <a:pt x="457" y="1016"/>
                  <a:pt x="372" y="1024"/>
                </a:cubicBezTo>
                <a:cubicBezTo>
                  <a:pt x="372" y="1126"/>
                  <a:pt x="372" y="1126"/>
                  <a:pt x="372" y="1126"/>
                </a:cubicBezTo>
                <a:cubicBezTo>
                  <a:pt x="296" y="1126"/>
                  <a:pt x="296" y="1126"/>
                  <a:pt x="296" y="1126"/>
                </a:cubicBezTo>
                <a:cubicBezTo>
                  <a:pt x="296" y="1024"/>
                  <a:pt x="296" y="1024"/>
                  <a:pt x="296" y="1024"/>
                </a:cubicBezTo>
                <a:cubicBezTo>
                  <a:pt x="202" y="1016"/>
                  <a:pt x="136" y="990"/>
                  <a:pt x="76" y="939"/>
                </a:cubicBezTo>
                <a:cubicBezTo>
                  <a:pt x="26" y="889"/>
                  <a:pt x="0" y="821"/>
                  <a:pt x="0" y="745"/>
                </a:cubicBezTo>
                <a:cubicBezTo>
                  <a:pt x="228" y="745"/>
                  <a:pt x="228" y="745"/>
                  <a:pt x="228" y="745"/>
                </a:cubicBezTo>
                <a:cubicBezTo>
                  <a:pt x="228" y="796"/>
                  <a:pt x="253" y="829"/>
                  <a:pt x="296" y="847"/>
                </a:cubicBezTo>
                <a:cubicBezTo>
                  <a:pt x="296" y="643"/>
                  <a:pt x="296" y="643"/>
                  <a:pt x="296" y="643"/>
                </a:cubicBezTo>
                <a:cubicBezTo>
                  <a:pt x="253" y="635"/>
                  <a:pt x="219" y="618"/>
                  <a:pt x="186" y="609"/>
                </a:cubicBezTo>
                <a:cubicBezTo>
                  <a:pt x="152" y="592"/>
                  <a:pt x="127" y="584"/>
                  <a:pt x="119" y="584"/>
                </a:cubicBezTo>
                <a:cubicBezTo>
                  <a:pt x="110" y="576"/>
                  <a:pt x="93" y="567"/>
                  <a:pt x="85" y="558"/>
                </a:cubicBezTo>
                <a:cubicBezTo>
                  <a:pt x="68" y="550"/>
                  <a:pt x="51" y="533"/>
                  <a:pt x="42" y="525"/>
                </a:cubicBezTo>
                <a:cubicBezTo>
                  <a:pt x="42" y="516"/>
                  <a:pt x="34" y="499"/>
                  <a:pt x="17" y="482"/>
                </a:cubicBezTo>
                <a:cubicBezTo>
                  <a:pt x="9" y="457"/>
                  <a:pt x="0" y="423"/>
                  <a:pt x="0" y="372"/>
                </a:cubicBezTo>
                <a:cubicBezTo>
                  <a:pt x="0" y="296"/>
                  <a:pt x="26" y="237"/>
                  <a:pt x="85" y="186"/>
                </a:cubicBezTo>
                <a:cubicBezTo>
                  <a:pt x="143" y="135"/>
                  <a:pt x="211" y="110"/>
                  <a:pt x="296" y="101"/>
                </a:cubicBezTo>
                <a:cubicBezTo>
                  <a:pt x="296" y="0"/>
                  <a:pt x="296" y="0"/>
                  <a:pt x="296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101"/>
                  <a:pt x="372" y="101"/>
                  <a:pt x="372" y="101"/>
                </a:cubicBezTo>
                <a:cubicBezTo>
                  <a:pt x="457" y="101"/>
                  <a:pt x="524" y="126"/>
                  <a:pt x="575" y="177"/>
                </a:cubicBezTo>
                <a:cubicBezTo>
                  <a:pt x="626" y="220"/>
                  <a:pt x="651" y="287"/>
                  <a:pt x="660" y="372"/>
                </a:cubicBezTo>
                <a:cubicBezTo>
                  <a:pt x="440" y="372"/>
                  <a:pt x="440" y="372"/>
                  <a:pt x="440" y="372"/>
                </a:cubicBezTo>
                <a:cubicBezTo>
                  <a:pt x="431" y="330"/>
                  <a:pt x="406" y="296"/>
                  <a:pt x="372" y="279"/>
                </a:cubicBezTo>
                <a:cubicBezTo>
                  <a:pt x="372" y="482"/>
                  <a:pt x="372" y="482"/>
                  <a:pt x="372" y="482"/>
                </a:cubicBezTo>
                <a:cubicBezTo>
                  <a:pt x="448" y="508"/>
                  <a:pt x="507" y="525"/>
                  <a:pt x="533" y="533"/>
                </a:cubicBezTo>
                <a:cubicBezTo>
                  <a:pt x="617" y="576"/>
                  <a:pt x="660" y="652"/>
                  <a:pt x="660" y="745"/>
                </a:cubicBezTo>
                <a:close/>
                <a:moveTo>
                  <a:pt x="296" y="279"/>
                </a:moveTo>
                <a:lnTo>
                  <a:pt x="296" y="279"/>
                </a:lnTo>
                <a:cubicBezTo>
                  <a:pt x="245" y="287"/>
                  <a:pt x="219" y="313"/>
                  <a:pt x="219" y="355"/>
                </a:cubicBezTo>
                <a:cubicBezTo>
                  <a:pt x="219" y="397"/>
                  <a:pt x="245" y="431"/>
                  <a:pt x="296" y="457"/>
                </a:cubicBezTo>
                <a:lnTo>
                  <a:pt x="296" y="279"/>
                </a:lnTo>
                <a:close/>
                <a:moveTo>
                  <a:pt x="372" y="847"/>
                </a:moveTo>
                <a:lnTo>
                  <a:pt x="372" y="847"/>
                </a:lnTo>
                <a:cubicBezTo>
                  <a:pt x="414" y="829"/>
                  <a:pt x="431" y="804"/>
                  <a:pt x="431" y="762"/>
                </a:cubicBezTo>
                <a:cubicBezTo>
                  <a:pt x="431" y="719"/>
                  <a:pt x="414" y="694"/>
                  <a:pt x="372" y="668"/>
                </a:cubicBezTo>
                <a:lnTo>
                  <a:pt x="372" y="84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8">
            <a:extLst>
              <a:ext uri="{FF2B5EF4-FFF2-40B4-BE49-F238E27FC236}">
                <a16:creationId xmlns:a16="http://schemas.microsoft.com/office/drawing/2014/main" id="{1390CA26-FA1C-8C4F-A373-88F783C8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223" y="8594336"/>
            <a:ext cx="504828" cy="496754"/>
          </a:xfrm>
          <a:custGeom>
            <a:avLst/>
            <a:gdLst>
              <a:gd name="T0" fmla="*/ 550 w 551"/>
              <a:gd name="T1" fmla="*/ 271 h 543"/>
              <a:gd name="T2" fmla="*/ 550 w 551"/>
              <a:gd name="T3" fmla="*/ 271 h 543"/>
              <a:gd name="T4" fmla="*/ 271 w 551"/>
              <a:gd name="T5" fmla="*/ 542 h 543"/>
              <a:gd name="T6" fmla="*/ 0 w 551"/>
              <a:gd name="T7" fmla="*/ 271 h 543"/>
              <a:gd name="T8" fmla="*/ 271 w 551"/>
              <a:gd name="T9" fmla="*/ 0 h 543"/>
              <a:gd name="T10" fmla="*/ 550 w 551"/>
              <a:gd name="T11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" h="543">
                <a:moveTo>
                  <a:pt x="550" y="271"/>
                </a:moveTo>
                <a:lnTo>
                  <a:pt x="550" y="271"/>
                </a:lnTo>
                <a:cubicBezTo>
                  <a:pt x="550" y="415"/>
                  <a:pt x="423" y="542"/>
                  <a:pt x="271" y="542"/>
                </a:cubicBezTo>
                <a:cubicBezTo>
                  <a:pt x="127" y="542"/>
                  <a:pt x="0" y="415"/>
                  <a:pt x="0" y="271"/>
                </a:cubicBezTo>
                <a:cubicBezTo>
                  <a:pt x="0" y="119"/>
                  <a:pt x="127" y="0"/>
                  <a:pt x="271" y="0"/>
                </a:cubicBezTo>
                <a:cubicBezTo>
                  <a:pt x="423" y="0"/>
                  <a:pt x="550" y="119"/>
                  <a:pt x="550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">
            <a:extLst>
              <a:ext uri="{FF2B5EF4-FFF2-40B4-BE49-F238E27FC236}">
                <a16:creationId xmlns:a16="http://schemas.microsoft.com/office/drawing/2014/main" id="{429E570E-16C3-C24B-BECC-3D44BF91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223" y="10710582"/>
            <a:ext cx="504828" cy="496754"/>
          </a:xfrm>
          <a:custGeom>
            <a:avLst/>
            <a:gdLst>
              <a:gd name="T0" fmla="*/ 550 w 551"/>
              <a:gd name="T1" fmla="*/ 271 h 543"/>
              <a:gd name="T2" fmla="*/ 550 w 551"/>
              <a:gd name="T3" fmla="*/ 271 h 543"/>
              <a:gd name="T4" fmla="*/ 271 w 551"/>
              <a:gd name="T5" fmla="*/ 542 h 543"/>
              <a:gd name="T6" fmla="*/ 0 w 551"/>
              <a:gd name="T7" fmla="*/ 271 h 543"/>
              <a:gd name="T8" fmla="*/ 271 w 551"/>
              <a:gd name="T9" fmla="*/ 0 h 543"/>
              <a:gd name="T10" fmla="*/ 550 w 551"/>
              <a:gd name="T11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1" h="543">
                <a:moveTo>
                  <a:pt x="550" y="271"/>
                </a:moveTo>
                <a:lnTo>
                  <a:pt x="550" y="271"/>
                </a:lnTo>
                <a:cubicBezTo>
                  <a:pt x="550" y="415"/>
                  <a:pt x="423" y="542"/>
                  <a:pt x="271" y="542"/>
                </a:cubicBezTo>
                <a:cubicBezTo>
                  <a:pt x="127" y="542"/>
                  <a:pt x="0" y="415"/>
                  <a:pt x="0" y="271"/>
                </a:cubicBezTo>
                <a:cubicBezTo>
                  <a:pt x="0" y="119"/>
                  <a:pt x="127" y="0"/>
                  <a:pt x="271" y="0"/>
                </a:cubicBezTo>
                <a:cubicBezTo>
                  <a:pt x="423" y="0"/>
                  <a:pt x="550" y="119"/>
                  <a:pt x="550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">
            <a:extLst>
              <a:ext uri="{FF2B5EF4-FFF2-40B4-BE49-F238E27FC236}">
                <a16:creationId xmlns:a16="http://schemas.microsoft.com/office/drawing/2014/main" id="{DD28B374-AAFD-D149-BF43-5BE6BCC0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799" y="8594336"/>
            <a:ext cx="496751" cy="496754"/>
          </a:xfrm>
          <a:custGeom>
            <a:avLst/>
            <a:gdLst>
              <a:gd name="T0" fmla="*/ 542 w 543"/>
              <a:gd name="T1" fmla="*/ 271 h 543"/>
              <a:gd name="T2" fmla="*/ 542 w 543"/>
              <a:gd name="T3" fmla="*/ 271 h 543"/>
              <a:gd name="T4" fmla="*/ 271 w 543"/>
              <a:gd name="T5" fmla="*/ 542 h 543"/>
              <a:gd name="T6" fmla="*/ 0 w 543"/>
              <a:gd name="T7" fmla="*/ 271 h 543"/>
              <a:gd name="T8" fmla="*/ 271 w 543"/>
              <a:gd name="T9" fmla="*/ 0 h 543"/>
              <a:gd name="T10" fmla="*/ 542 w 543"/>
              <a:gd name="T11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" h="543">
                <a:moveTo>
                  <a:pt x="542" y="271"/>
                </a:moveTo>
                <a:lnTo>
                  <a:pt x="542" y="271"/>
                </a:lnTo>
                <a:cubicBezTo>
                  <a:pt x="542" y="415"/>
                  <a:pt x="424" y="542"/>
                  <a:pt x="271" y="542"/>
                </a:cubicBezTo>
                <a:cubicBezTo>
                  <a:pt x="119" y="542"/>
                  <a:pt x="0" y="415"/>
                  <a:pt x="0" y="271"/>
                </a:cubicBezTo>
                <a:cubicBezTo>
                  <a:pt x="0" y="119"/>
                  <a:pt x="119" y="0"/>
                  <a:pt x="271" y="0"/>
                </a:cubicBezTo>
                <a:cubicBezTo>
                  <a:pt x="424" y="0"/>
                  <a:pt x="542" y="119"/>
                  <a:pt x="542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">
            <a:extLst>
              <a:ext uri="{FF2B5EF4-FFF2-40B4-BE49-F238E27FC236}">
                <a16:creationId xmlns:a16="http://schemas.microsoft.com/office/drawing/2014/main" id="{2F307DBF-650B-E743-B8E4-4A27A592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799" y="10710582"/>
            <a:ext cx="496751" cy="496754"/>
          </a:xfrm>
          <a:custGeom>
            <a:avLst/>
            <a:gdLst>
              <a:gd name="T0" fmla="*/ 542 w 543"/>
              <a:gd name="T1" fmla="*/ 271 h 543"/>
              <a:gd name="T2" fmla="*/ 542 w 543"/>
              <a:gd name="T3" fmla="*/ 271 h 543"/>
              <a:gd name="T4" fmla="*/ 271 w 543"/>
              <a:gd name="T5" fmla="*/ 542 h 543"/>
              <a:gd name="T6" fmla="*/ 0 w 543"/>
              <a:gd name="T7" fmla="*/ 271 h 543"/>
              <a:gd name="T8" fmla="*/ 271 w 543"/>
              <a:gd name="T9" fmla="*/ 0 h 543"/>
              <a:gd name="T10" fmla="*/ 542 w 543"/>
              <a:gd name="T11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" h="543">
                <a:moveTo>
                  <a:pt x="542" y="271"/>
                </a:moveTo>
                <a:lnTo>
                  <a:pt x="542" y="271"/>
                </a:lnTo>
                <a:cubicBezTo>
                  <a:pt x="542" y="415"/>
                  <a:pt x="424" y="542"/>
                  <a:pt x="271" y="542"/>
                </a:cubicBezTo>
                <a:cubicBezTo>
                  <a:pt x="119" y="542"/>
                  <a:pt x="0" y="415"/>
                  <a:pt x="0" y="271"/>
                </a:cubicBezTo>
                <a:cubicBezTo>
                  <a:pt x="0" y="119"/>
                  <a:pt x="119" y="0"/>
                  <a:pt x="271" y="0"/>
                </a:cubicBezTo>
                <a:cubicBezTo>
                  <a:pt x="424" y="0"/>
                  <a:pt x="542" y="119"/>
                  <a:pt x="542" y="27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">
            <a:extLst>
              <a:ext uri="{FF2B5EF4-FFF2-40B4-BE49-F238E27FC236}">
                <a16:creationId xmlns:a16="http://schemas.microsoft.com/office/drawing/2014/main" id="{69067533-0895-754D-8BF6-0833F80B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0704" y="1861929"/>
            <a:ext cx="1954701" cy="6243733"/>
          </a:xfrm>
          <a:custGeom>
            <a:avLst/>
            <a:gdLst>
              <a:gd name="T0" fmla="*/ 297 w 2134"/>
              <a:gd name="T1" fmla="*/ 6207 h 6817"/>
              <a:gd name="T2" fmla="*/ 297 w 2134"/>
              <a:gd name="T3" fmla="*/ 6207 h 6817"/>
              <a:gd name="T4" fmla="*/ 297 w 2134"/>
              <a:gd name="T5" fmla="*/ 6588 h 6817"/>
              <a:gd name="T6" fmla="*/ 525 w 2134"/>
              <a:gd name="T7" fmla="*/ 6816 h 6817"/>
              <a:gd name="T8" fmla="*/ 525 w 2134"/>
              <a:gd name="T9" fmla="*/ 6816 h 6817"/>
              <a:gd name="T10" fmla="*/ 754 w 2134"/>
              <a:gd name="T11" fmla="*/ 6588 h 6817"/>
              <a:gd name="T12" fmla="*/ 983 w 2134"/>
              <a:gd name="T13" fmla="*/ 6816 h 6817"/>
              <a:gd name="T14" fmla="*/ 1210 w 2134"/>
              <a:gd name="T15" fmla="*/ 6588 h 6817"/>
              <a:gd name="T16" fmla="*/ 1439 w 2134"/>
              <a:gd name="T17" fmla="*/ 6816 h 6817"/>
              <a:gd name="T18" fmla="*/ 1667 w 2134"/>
              <a:gd name="T19" fmla="*/ 6588 h 6817"/>
              <a:gd name="T20" fmla="*/ 1905 w 2134"/>
              <a:gd name="T21" fmla="*/ 6816 h 6817"/>
              <a:gd name="T22" fmla="*/ 2133 w 2134"/>
              <a:gd name="T23" fmla="*/ 6588 h 6817"/>
              <a:gd name="T24" fmla="*/ 2133 w 2134"/>
              <a:gd name="T25" fmla="*/ 6317 h 6817"/>
              <a:gd name="T26" fmla="*/ 2133 w 2134"/>
              <a:gd name="T27" fmla="*/ 5809 h 6817"/>
              <a:gd name="T28" fmla="*/ 2133 w 2134"/>
              <a:gd name="T29" fmla="*/ 0 h 6817"/>
              <a:gd name="T30" fmla="*/ 398 w 2134"/>
              <a:gd name="T31" fmla="*/ 0 h 6817"/>
              <a:gd name="T32" fmla="*/ 398 w 2134"/>
              <a:gd name="T33" fmla="*/ 4709 h 6817"/>
              <a:gd name="T34" fmla="*/ 0 w 2134"/>
              <a:gd name="T35" fmla="*/ 5081 h 6817"/>
              <a:gd name="T36" fmla="*/ 0 w 2134"/>
              <a:gd name="T37" fmla="*/ 5961 h 6817"/>
              <a:gd name="T38" fmla="*/ 297 w 2134"/>
              <a:gd name="T39" fmla="*/ 6207 h 6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34" h="6817">
                <a:moveTo>
                  <a:pt x="297" y="6207"/>
                </a:moveTo>
                <a:lnTo>
                  <a:pt x="297" y="6207"/>
                </a:lnTo>
                <a:cubicBezTo>
                  <a:pt x="297" y="6588"/>
                  <a:pt x="297" y="6588"/>
                  <a:pt x="297" y="6588"/>
                </a:cubicBezTo>
                <a:cubicBezTo>
                  <a:pt x="297" y="6715"/>
                  <a:pt x="398" y="6816"/>
                  <a:pt x="525" y="6816"/>
                </a:cubicBezTo>
                <a:lnTo>
                  <a:pt x="525" y="6816"/>
                </a:lnTo>
                <a:cubicBezTo>
                  <a:pt x="652" y="6816"/>
                  <a:pt x="754" y="6715"/>
                  <a:pt x="754" y="6588"/>
                </a:cubicBezTo>
                <a:cubicBezTo>
                  <a:pt x="754" y="6715"/>
                  <a:pt x="855" y="6816"/>
                  <a:pt x="983" y="6816"/>
                </a:cubicBezTo>
                <a:cubicBezTo>
                  <a:pt x="1109" y="6816"/>
                  <a:pt x="1210" y="6715"/>
                  <a:pt x="1210" y="6588"/>
                </a:cubicBezTo>
                <a:cubicBezTo>
                  <a:pt x="1210" y="6715"/>
                  <a:pt x="1312" y="6816"/>
                  <a:pt x="1439" y="6816"/>
                </a:cubicBezTo>
                <a:cubicBezTo>
                  <a:pt x="1566" y="6816"/>
                  <a:pt x="1667" y="6715"/>
                  <a:pt x="1667" y="6588"/>
                </a:cubicBezTo>
                <a:cubicBezTo>
                  <a:pt x="1667" y="6715"/>
                  <a:pt x="1777" y="6816"/>
                  <a:pt x="1905" y="6816"/>
                </a:cubicBezTo>
                <a:cubicBezTo>
                  <a:pt x="2023" y="6816"/>
                  <a:pt x="2133" y="6715"/>
                  <a:pt x="2133" y="6588"/>
                </a:cubicBezTo>
                <a:cubicBezTo>
                  <a:pt x="2133" y="6317"/>
                  <a:pt x="2133" y="6317"/>
                  <a:pt x="2133" y="6317"/>
                </a:cubicBezTo>
                <a:cubicBezTo>
                  <a:pt x="2133" y="5809"/>
                  <a:pt x="2133" y="5809"/>
                  <a:pt x="2133" y="5809"/>
                </a:cubicBezTo>
                <a:cubicBezTo>
                  <a:pt x="2133" y="0"/>
                  <a:pt x="2133" y="0"/>
                  <a:pt x="213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398" y="4709"/>
                  <a:pt x="398" y="4709"/>
                  <a:pt x="398" y="4709"/>
                </a:cubicBezTo>
                <a:cubicBezTo>
                  <a:pt x="0" y="5081"/>
                  <a:pt x="0" y="5081"/>
                  <a:pt x="0" y="5081"/>
                </a:cubicBezTo>
                <a:cubicBezTo>
                  <a:pt x="0" y="5961"/>
                  <a:pt x="0" y="5961"/>
                  <a:pt x="0" y="5961"/>
                </a:cubicBezTo>
                <a:lnTo>
                  <a:pt x="297" y="6207"/>
                </a:lnTo>
              </a:path>
            </a:pathLst>
          </a:custGeom>
          <a:solidFill>
            <a:srgbClr val="F7DAB7"/>
          </a:solidFill>
          <a:ln w="9525" cap="flat">
            <a:solidFill>
              <a:srgbClr val="FCCB9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3">
            <a:extLst>
              <a:ext uri="{FF2B5EF4-FFF2-40B4-BE49-F238E27FC236}">
                <a16:creationId xmlns:a16="http://schemas.microsoft.com/office/drawing/2014/main" id="{BE23038E-5E08-0C4C-866F-FC2244FD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309" y="7233317"/>
            <a:ext cx="4037" cy="662337"/>
          </a:xfrm>
          <a:custGeom>
            <a:avLst/>
            <a:gdLst>
              <a:gd name="T0" fmla="*/ 0 w 1"/>
              <a:gd name="T1" fmla="*/ 720 h 721"/>
              <a:gd name="T2" fmla="*/ 0 w 1"/>
              <a:gd name="T3" fmla="*/ 0 h 721"/>
              <a:gd name="T4" fmla="*/ 0 w 1"/>
              <a:gd name="T5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21">
                <a:moveTo>
                  <a:pt x="0" y="72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Line 14">
            <a:extLst>
              <a:ext uri="{FF2B5EF4-FFF2-40B4-BE49-F238E27FC236}">
                <a16:creationId xmlns:a16="http://schemas.microsoft.com/office/drawing/2014/main" id="{7BE99A2E-ABC7-1248-84C9-AD1B0B549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47309" y="7233317"/>
            <a:ext cx="4037" cy="666374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15">
            <a:extLst>
              <a:ext uri="{FF2B5EF4-FFF2-40B4-BE49-F238E27FC236}">
                <a16:creationId xmlns:a16="http://schemas.microsoft.com/office/drawing/2014/main" id="{480FED4D-DECE-4149-B8FF-D2356ED8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290" y="7233317"/>
            <a:ext cx="4037" cy="662337"/>
          </a:xfrm>
          <a:custGeom>
            <a:avLst/>
            <a:gdLst>
              <a:gd name="T0" fmla="*/ 0 w 1"/>
              <a:gd name="T1" fmla="*/ 720 h 721"/>
              <a:gd name="T2" fmla="*/ 0 w 1"/>
              <a:gd name="T3" fmla="*/ 0 h 721"/>
              <a:gd name="T4" fmla="*/ 0 w 1"/>
              <a:gd name="T5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21">
                <a:moveTo>
                  <a:pt x="0" y="72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Line 16">
            <a:extLst>
              <a:ext uri="{FF2B5EF4-FFF2-40B4-BE49-F238E27FC236}">
                <a16:creationId xmlns:a16="http://schemas.microsoft.com/office/drawing/2014/main" id="{41C20FD7-BACB-0744-B30E-97488F25E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27290" y="7233317"/>
            <a:ext cx="4037" cy="666374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17">
            <a:extLst>
              <a:ext uri="{FF2B5EF4-FFF2-40B4-BE49-F238E27FC236}">
                <a16:creationId xmlns:a16="http://schemas.microsoft.com/office/drawing/2014/main" id="{23A9706C-6D65-3C47-AA71-CB911F16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309" y="7233317"/>
            <a:ext cx="4040" cy="662337"/>
          </a:xfrm>
          <a:custGeom>
            <a:avLst/>
            <a:gdLst>
              <a:gd name="T0" fmla="*/ 0 w 1"/>
              <a:gd name="T1" fmla="*/ 720 h 721"/>
              <a:gd name="T2" fmla="*/ 0 w 1"/>
              <a:gd name="T3" fmla="*/ 0 h 721"/>
              <a:gd name="T4" fmla="*/ 0 w 1"/>
              <a:gd name="T5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21">
                <a:moveTo>
                  <a:pt x="0" y="72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Line 18">
            <a:extLst>
              <a:ext uri="{FF2B5EF4-FFF2-40B4-BE49-F238E27FC236}">
                <a16:creationId xmlns:a16="http://schemas.microsoft.com/office/drawing/2014/main" id="{A045466C-3FCC-F74A-83A5-DD721B9E0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11309" y="7233317"/>
            <a:ext cx="4040" cy="666374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19">
            <a:extLst>
              <a:ext uri="{FF2B5EF4-FFF2-40B4-BE49-F238E27FC236}">
                <a16:creationId xmlns:a16="http://schemas.microsoft.com/office/drawing/2014/main" id="{1F8A4B4B-4943-0749-A19A-34DD0477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291" y="7233317"/>
            <a:ext cx="4040" cy="662337"/>
          </a:xfrm>
          <a:custGeom>
            <a:avLst/>
            <a:gdLst>
              <a:gd name="T0" fmla="*/ 0 w 1"/>
              <a:gd name="T1" fmla="*/ 720 h 721"/>
              <a:gd name="T2" fmla="*/ 0 w 1"/>
              <a:gd name="T3" fmla="*/ 0 h 721"/>
              <a:gd name="T4" fmla="*/ 0 w 1"/>
              <a:gd name="T5" fmla="*/ 72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21">
                <a:moveTo>
                  <a:pt x="0" y="720"/>
                </a:moveTo>
                <a:lnTo>
                  <a:pt x="0" y="0"/>
                </a:lnTo>
                <a:lnTo>
                  <a:pt x="0" y="72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Line 20">
            <a:extLst>
              <a:ext uri="{FF2B5EF4-FFF2-40B4-BE49-F238E27FC236}">
                <a16:creationId xmlns:a16="http://schemas.microsoft.com/office/drawing/2014/main" id="{DF93373C-B93F-7E43-8923-F768312FE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1291" y="7233317"/>
            <a:ext cx="4040" cy="666374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74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34">
            <a:extLst>
              <a:ext uri="{FF2B5EF4-FFF2-40B4-BE49-F238E27FC236}">
                <a16:creationId xmlns:a16="http://schemas.microsoft.com/office/drawing/2014/main" id="{11FFBEB7-8DDF-414A-B469-92C11AAB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730" y="3252612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4">
            <a:extLst>
              <a:ext uri="{FF2B5EF4-FFF2-40B4-BE49-F238E27FC236}">
                <a16:creationId xmlns:a16="http://schemas.microsoft.com/office/drawing/2014/main" id="{8A00F9DA-D63F-794D-BE29-E117354E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730" y="6341379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4">
            <a:extLst>
              <a:ext uri="{FF2B5EF4-FFF2-40B4-BE49-F238E27FC236}">
                <a16:creationId xmlns:a16="http://schemas.microsoft.com/office/drawing/2014/main" id="{4A04EA42-BA64-D348-8771-31F46F4D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730" y="9211064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1">
            <a:extLst>
              <a:ext uri="{FF2B5EF4-FFF2-40B4-BE49-F238E27FC236}">
                <a16:creationId xmlns:a16="http://schemas.microsoft.com/office/drawing/2014/main" id="{B696044F-115A-0344-B7A0-D457215AA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6459" y="6982658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2">
            <a:extLst>
              <a:ext uri="{FF2B5EF4-FFF2-40B4-BE49-F238E27FC236}">
                <a16:creationId xmlns:a16="http://schemas.microsoft.com/office/drawing/2014/main" id="{A3667975-1653-814C-AB36-15A9B654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6522" y="7582849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3">
            <a:extLst>
              <a:ext uri="{FF2B5EF4-FFF2-40B4-BE49-F238E27FC236}">
                <a16:creationId xmlns:a16="http://schemas.microsoft.com/office/drawing/2014/main" id="{54267063-E1B6-E947-8AEE-702BADAA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994" y="7582849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7">
            <a:extLst>
              <a:ext uri="{FF2B5EF4-FFF2-40B4-BE49-F238E27FC236}">
                <a16:creationId xmlns:a16="http://schemas.microsoft.com/office/drawing/2014/main" id="{FEF0EDB9-4E0A-E944-88DB-F1B35108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3116" y="3826922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8">
            <a:extLst>
              <a:ext uri="{FF2B5EF4-FFF2-40B4-BE49-F238E27FC236}">
                <a16:creationId xmlns:a16="http://schemas.microsoft.com/office/drawing/2014/main" id="{A4A21CC2-F156-FA4D-A305-21C4A2C8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427" y="3699106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9">
            <a:extLst>
              <a:ext uri="{FF2B5EF4-FFF2-40B4-BE49-F238E27FC236}">
                <a16:creationId xmlns:a16="http://schemas.microsoft.com/office/drawing/2014/main" id="{0E897931-BF8B-D24C-ABA9-77FD0B7D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390" y="3699106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80">
            <a:extLst>
              <a:ext uri="{FF2B5EF4-FFF2-40B4-BE49-F238E27FC236}">
                <a16:creationId xmlns:a16="http://schemas.microsoft.com/office/drawing/2014/main" id="{0AB277A3-DCB7-C44F-B8F4-3537FF04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803" y="3826922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81">
            <a:extLst>
              <a:ext uri="{FF2B5EF4-FFF2-40B4-BE49-F238E27FC236}">
                <a16:creationId xmlns:a16="http://schemas.microsoft.com/office/drawing/2014/main" id="{5163C325-C25F-DE44-9D83-0DE9A9C5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721" y="3699106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82">
            <a:extLst>
              <a:ext uri="{FF2B5EF4-FFF2-40B4-BE49-F238E27FC236}">
                <a16:creationId xmlns:a16="http://schemas.microsoft.com/office/drawing/2014/main" id="{801C851E-9C0A-664D-A9C4-671A3A9C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721" y="3826922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83">
            <a:extLst>
              <a:ext uri="{FF2B5EF4-FFF2-40B4-BE49-F238E27FC236}">
                <a16:creationId xmlns:a16="http://schemas.microsoft.com/office/drawing/2014/main" id="{09EAAB0B-8B8E-494A-AE3E-5B90F35E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193" y="4193706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84">
            <a:extLst>
              <a:ext uri="{FF2B5EF4-FFF2-40B4-BE49-F238E27FC236}">
                <a16:creationId xmlns:a16="http://schemas.microsoft.com/office/drawing/2014/main" id="{2A2E052A-CF74-0C4F-AB36-90C5ED80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5473" y="4210380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5BF666C-F4D5-9641-B75C-FFE7E30C8C07}"/>
              </a:ext>
            </a:extLst>
          </p:cNvPr>
          <p:cNvGrpSpPr/>
          <p:nvPr/>
        </p:nvGrpSpPr>
        <p:grpSpPr>
          <a:xfrm>
            <a:off x="17105846" y="9703381"/>
            <a:ext cx="1133691" cy="1027107"/>
            <a:chOff x="8385391" y="10144819"/>
            <a:chExt cx="653452" cy="592018"/>
          </a:xfrm>
        </p:grpSpPr>
        <p:sp>
          <p:nvSpPr>
            <p:cNvPr id="85" name="Freeform 281">
              <a:extLst>
                <a:ext uri="{FF2B5EF4-FFF2-40B4-BE49-F238E27FC236}">
                  <a16:creationId xmlns:a16="http://schemas.microsoft.com/office/drawing/2014/main" id="{E6978622-0563-A64B-A027-86825869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82">
              <a:extLst>
                <a:ext uri="{FF2B5EF4-FFF2-40B4-BE49-F238E27FC236}">
                  <a16:creationId xmlns:a16="http://schemas.microsoft.com/office/drawing/2014/main" id="{C004B6F5-BCE3-644B-922A-093BA486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83">
              <a:extLst>
                <a:ext uri="{FF2B5EF4-FFF2-40B4-BE49-F238E27FC236}">
                  <a16:creationId xmlns:a16="http://schemas.microsoft.com/office/drawing/2014/main" id="{FECF20EB-B2E1-E64C-80B9-0245EEB6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oup 71">
            <a:extLst>
              <a:ext uri="{FF2B5EF4-FFF2-40B4-BE49-F238E27FC236}">
                <a16:creationId xmlns:a16="http://schemas.microsoft.com/office/drawing/2014/main" id="{F44B5464-2E72-F54F-84C4-C02CA29505ED}"/>
              </a:ext>
            </a:extLst>
          </p:cNvPr>
          <p:cNvGrpSpPr/>
          <p:nvPr/>
        </p:nvGrpSpPr>
        <p:grpSpPr>
          <a:xfrm>
            <a:off x="1533147" y="5243598"/>
            <a:ext cx="5324853" cy="3054598"/>
            <a:chOff x="2232442" y="3643574"/>
            <a:chExt cx="8954788" cy="3054598"/>
          </a:xfrm>
        </p:grpSpPr>
        <p:sp>
          <p:nvSpPr>
            <p:cNvPr id="89" name="CuadroTexto 598">
              <a:extLst>
                <a:ext uri="{FF2B5EF4-FFF2-40B4-BE49-F238E27FC236}">
                  <a16:creationId xmlns:a16="http://schemas.microsoft.com/office/drawing/2014/main" id="{68990FA5-5D05-F549-8A3A-02026D7F6197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90" name="CuadroTexto 599">
              <a:extLst>
                <a:ext uri="{FF2B5EF4-FFF2-40B4-BE49-F238E27FC236}">
                  <a16:creationId xmlns:a16="http://schemas.microsoft.com/office/drawing/2014/main" id="{64430517-C1FE-B043-89D8-26398742469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18E5309-C2D0-E748-A896-AC8E72924587}"/>
              </a:ext>
            </a:extLst>
          </p:cNvPr>
          <p:cNvGrpSpPr/>
          <p:nvPr/>
        </p:nvGrpSpPr>
        <p:grpSpPr>
          <a:xfrm>
            <a:off x="19044704" y="3397784"/>
            <a:ext cx="5415495" cy="2129617"/>
            <a:chOff x="4247967" y="10620441"/>
            <a:chExt cx="4236804" cy="2129617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EFB812D7-88F4-9F4A-8D27-5A69222310D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274AD708-83DA-FC4C-8E89-492285C5925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B202D919-0CA4-C24E-8EF8-0E5B03905440}"/>
              </a:ext>
            </a:extLst>
          </p:cNvPr>
          <p:cNvGrpSpPr/>
          <p:nvPr/>
        </p:nvGrpSpPr>
        <p:grpSpPr>
          <a:xfrm>
            <a:off x="19026027" y="6331205"/>
            <a:ext cx="5415495" cy="2129617"/>
            <a:chOff x="4247967" y="10620441"/>
            <a:chExt cx="4236804" cy="2129617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EF4F9B63-AEE4-AC43-908D-5FB7F6557AB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9B530F4F-FA59-C149-B583-D917C4728C8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36D2F82-7588-DC48-9F57-13415C591BCD}"/>
              </a:ext>
            </a:extLst>
          </p:cNvPr>
          <p:cNvGrpSpPr/>
          <p:nvPr/>
        </p:nvGrpSpPr>
        <p:grpSpPr>
          <a:xfrm>
            <a:off x="19025919" y="9331872"/>
            <a:ext cx="5415495" cy="2129617"/>
            <a:chOff x="4247967" y="10620441"/>
            <a:chExt cx="4236804" cy="2129617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1C6846AE-B63D-E746-89CD-676E44CB9C7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211AEB69-249A-0646-9FD0-8B97C112834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5" name="Freeform 1">
            <a:extLst>
              <a:ext uri="{FF2B5EF4-FFF2-40B4-BE49-F238E27FC236}">
                <a16:creationId xmlns:a16="http://schemas.microsoft.com/office/drawing/2014/main" id="{E6DE6E13-F564-7A4F-B549-195276D1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0" y="4769737"/>
            <a:ext cx="1736156" cy="3510467"/>
          </a:xfrm>
          <a:custGeom>
            <a:avLst/>
            <a:gdLst>
              <a:gd name="T0" fmla="*/ 2007 w 2008"/>
              <a:gd name="T1" fmla="*/ 0 h 4056"/>
              <a:gd name="T2" fmla="*/ 2007 w 2008"/>
              <a:gd name="T3" fmla="*/ 0 h 4056"/>
              <a:gd name="T4" fmla="*/ 2007 w 2008"/>
              <a:gd name="T5" fmla="*/ 1770 h 4056"/>
              <a:gd name="T6" fmla="*/ 1771 w 2008"/>
              <a:gd name="T7" fmla="*/ 2005 h 4056"/>
              <a:gd name="T8" fmla="*/ 236 w 2008"/>
              <a:gd name="T9" fmla="*/ 2005 h 4056"/>
              <a:gd name="T10" fmla="*/ 0 w 2008"/>
              <a:gd name="T11" fmla="*/ 2239 h 4056"/>
              <a:gd name="T12" fmla="*/ 0 w 2008"/>
              <a:gd name="T13" fmla="*/ 4055 h 4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8" h="4056">
                <a:moveTo>
                  <a:pt x="2007" y="0"/>
                </a:moveTo>
                <a:lnTo>
                  <a:pt x="2007" y="0"/>
                </a:lnTo>
                <a:cubicBezTo>
                  <a:pt x="2007" y="1770"/>
                  <a:pt x="2007" y="1770"/>
                  <a:pt x="2007" y="1770"/>
                </a:cubicBezTo>
                <a:cubicBezTo>
                  <a:pt x="2007" y="1905"/>
                  <a:pt x="1907" y="2005"/>
                  <a:pt x="1771" y="2005"/>
                </a:cubicBezTo>
                <a:cubicBezTo>
                  <a:pt x="236" y="2005"/>
                  <a:pt x="236" y="2005"/>
                  <a:pt x="236" y="2005"/>
                </a:cubicBezTo>
                <a:cubicBezTo>
                  <a:pt x="109" y="2005"/>
                  <a:pt x="0" y="2113"/>
                  <a:pt x="0" y="2239"/>
                </a:cubicBezTo>
                <a:cubicBezTo>
                  <a:pt x="0" y="4055"/>
                  <a:pt x="0" y="4055"/>
                  <a:pt x="0" y="405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Freeform 2">
            <a:extLst>
              <a:ext uri="{FF2B5EF4-FFF2-40B4-BE49-F238E27FC236}">
                <a16:creationId xmlns:a16="http://schemas.microsoft.com/office/drawing/2014/main" id="{877EE56B-2D01-E740-AD3A-480E56AE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1932" y="4769737"/>
            <a:ext cx="1736156" cy="3510467"/>
          </a:xfrm>
          <a:custGeom>
            <a:avLst/>
            <a:gdLst>
              <a:gd name="T0" fmla="*/ 0 w 2006"/>
              <a:gd name="T1" fmla="*/ 0 h 4056"/>
              <a:gd name="T2" fmla="*/ 0 w 2006"/>
              <a:gd name="T3" fmla="*/ 0 h 4056"/>
              <a:gd name="T4" fmla="*/ 0 w 2006"/>
              <a:gd name="T5" fmla="*/ 1770 h 4056"/>
              <a:gd name="T6" fmla="*/ 234 w 2006"/>
              <a:gd name="T7" fmla="*/ 2005 h 4056"/>
              <a:gd name="T8" fmla="*/ 1771 w 2006"/>
              <a:gd name="T9" fmla="*/ 2005 h 4056"/>
              <a:gd name="T10" fmla="*/ 2005 w 2006"/>
              <a:gd name="T11" fmla="*/ 2239 h 4056"/>
              <a:gd name="T12" fmla="*/ 2005 w 2006"/>
              <a:gd name="T13" fmla="*/ 4055 h 4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6" h="4056">
                <a:moveTo>
                  <a:pt x="0" y="0"/>
                </a:moveTo>
                <a:lnTo>
                  <a:pt x="0" y="0"/>
                </a:lnTo>
                <a:cubicBezTo>
                  <a:pt x="0" y="1770"/>
                  <a:pt x="0" y="1770"/>
                  <a:pt x="0" y="1770"/>
                </a:cubicBezTo>
                <a:cubicBezTo>
                  <a:pt x="0" y="1905"/>
                  <a:pt x="108" y="2005"/>
                  <a:pt x="234" y="2005"/>
                </a:cubicBezTo>
                <a:cubicBezTo>
                  <a:pt x="1771" y="2005"/>
                  <a:pt x="1771" y="2005"/>
                  <a:pt x="1771" y="2005"/>
                </a:cubicBezTo>
                <a:cubicBezTo>
                  <a:pt x="1906" y="2005"/>
                  <a:pt x="2005" y="2113"/>
                  <a:pt x="2005" y="2239"/>
                </a:cubicBezTo>
                <a:cubicBezTo>
                  <a:pt x="2005" y="4055"/>
                  <a:pt x="2005" y="4055"/>
                  <a:pt x="2005" y="405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3">
            <a:extLst>
              <a:ext uri="{FF2B5EF4-FFF2-40B4-BE49-F238E27FC236}">
                <a16:creationId xmlns:a16="http://schemas.microsoft.com/office/drawing/2014/main" id="{C70A8778-386B-F241-9CC5-2FEE5927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815" y="7169829"/>
            <a:ext cx="3487573" cy="2392459"/>
          </a:xfrm>
          <a:custGeom>
            <a:avLst/>
            <a:gdLst>
              <a:gd name="T0" fmla="*/ 3903 w 4031"/>
              <a:gd name="T1" fmla="*/ 2764 h 2765"/>
              <a:gd name="T2" fmla="*/ 3903 w 4031"/>
              <a:gd name="T3" fmla="*/ 2764 h 2765"/>
              <a:gd name="T4" fmla="*/ 126 w 4031"/>
              <a:gd name="T5" fmla="*/ 2764 h 2765"/>
              <a:gd name="T6" fmla="*/ 0 w 4031"/>
              <a:gd name="T7" fmla="*/ 2638 h 2765"/>
              <a:gd name="T8" fmla="*/ 0 w 4031"/>
              <a:gd name="T9" fmla="*/ 126 h 2765"/>
              <a:gd name="T10" fmla="*/ 126 w 4031"/>
              <a:gd name="T11" fmla="*/ 0 h 2765"/>
              <a:gd name="T12" fmla="*/ 3903 w 4031"/>
              <a:gd name="T13" fmla="*/ 0 h 2765"/>
              <a:gd name="T14" fmla="*/ 4030 w 4031"/>
              <a:gd name="T15" fmla="*/ 126 h 2765"/>
              <a:gd name="T16" fmla="*/ 4030 w 4031"/>
              <a:gd name="T17" fmla="*/ 2638 h 2765"/>
              <a:gd name="T18" fmla="*/ 3903 w 4031"/>
              <a:gd name="T19" fmla="*/ 276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31" h="2765">
                <a:moveTo>
                  <a:pt x="3903" y="2764"/>
                </a:moveTo>
                <a:lnTo>
                  <a:pt x="3903" y="2764"/>
                </a:lnTo>
                <a:cubicBezTo>
                  <a:pt x="126" y="2764"/>
                  <a:pt x="126" y="2764"/>
                  <a:pt x="126" y="2764"/>
                </a:cubicBezTo>
                <a:cubicBezTo>
                  <a:pt x="54" y="2764"/>
                  <a:pt x="0" y="2710"/>
                  <a:pt x="0" y="263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3903" y="0"/>
                  <a:pt x="3903" y="0"/>
                  <a:pt x="3903" y="0"/>
                </a:cubicBezTo>
                <a:cubicBezTo>
                  <a:pt x="3975" y="0"/>
                  <a:pt x="4030" y="54"/>
                  <a:pt x="4030" y="126"/>
                </a:cubicBezTo>
                <a:cubicBezTo>
                  <a:pt x="4030" y="2638"/>
                  <a:pt x="4030" y="2638"/>
                  <a:pt x="4030" y="2638"/>
                </a:cubicBezTo>
                <a:cubicBezTo>
                  <a:pt x="4030" y="2710"/>
                  <a:pt x="3975" y="2764"/>
                  <a:pt x="3903" y="2764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4">
            <a:extLst>
              <a:ext uri="{FF2B5EF4-FFF2-40B4-BE49-F238E27FC236}">
                <a16:creationId xmlns:a16="http://schemas.microsoft.com/office/drawing/2014/main" id="{50EB5522-0662-9946-9D7A-E47E9DA6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470" y="7261407"/>
            <a:ext cx="3270078" cy="1823917"/>
          </a:xfrm>
          <a:custGeom>
            <a:avLst/>
            <a:gdLst>
              <a:gd name="T0" fmla="*/ 3651 w 3778"/>
              <a:gd name="T1" fmla="*/ 2105 h 2106"/>
              <a:gd name="T2" fmla="*/ 3651 w 3778"/>
              <a:gd name="T3" fmla="*/ 2105 h 2106"/>
              <a:gd name="T4" fmla="*/ 127 w 3778"/>
              <a:gd name="T5" fmla="*/ 2105 h 2106"/>
              <a:gd name="T6" fmla="*/ 0 w 3778"/>
              <a:gd name="T7" fmla="*/ 1979 h 2106"/>
              <a:gd name="T8" fmla="*/ 0 w 3778"/>
              <a:gd name="T9" fmla="*/ 126 h 2106"/>
              <a:gd name="T10" fmla="*/ 127 w 3778"/>
              <a:gd name="T11" fmla="*/ 0 h 2106"/>
              <a:gd name="T12" fmla="*/ 3651 w 3778"/>
              <a:gd name="T13" fmla="*/ 0 h 2106"/>
              <a:gd name="T14" fmla="*/ 3777 w 3778"/>
              <a:gd name="T15" fmla="*/ 126 h 2106"/>
              <a:gd name="T16" fmla="*/ 3777 w 3778"/>
              <a:gd name="T17" fmla="*/ 1979 h 2106"/>
              <a:gd name="T18" fmla="*/ 3651 w 3778"/>
              <a:gd name="T19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8" h="2106">
                <a:moveTo>
                  <a:pt x="3651" y="2105"/>
                </a:moveTo>
                <a:lnTo>
                  <a:pt x="3651" y="2105"/>
                </a:lnTo>
                <a:cubicBezTo>
                  <a:pt x="127" y="2105"/>
                  <a:pt x="127" y="2105"/>
                  <a:pt x="127" y="2105"/>
                </a:cubicBezTo>
                <a:cubicBezTo>
                  <a:pt x="54" y="2105"/>
                  <a:pt x="0" y="2051"/>
                  <a:pt x="0" y="197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7" y="0"/>
                </a:cubicBezTo>
                <a:cubicBezTo>
                  <a:pt x="3651" y="0"/>
                  <a:pt x="3651" y="0"/>
                  <a:pt x="3651" y="0"/>
                </a:cubicBezTo>
                <a:cubicBezTo>
                  <a:pt x="3714" y="0"/>
                  <a:pt x="3777" y="54"/>
                  <a:pt x="3777" y="126"/>
                </a:cubicBezTo>
                <a:cubicBezTo>
                  <a:pt x="3777" y="1979"/>
                  <a:pt x="3777" y="1979"/>
                  <a:pt x="3777" y="1979"/>
                </a:cubicBezTo>
                <a:cubicBezTo>
                  <a:pt x="3777" y="2051"/>
                  <a:pt x="3714" y="2105"/>
                  <a:pt x="3651" y="2105"/>
                </a:cubicBezTo>
              </a:path>
            </a:pathLst>
          </a:custGeom>
          <a:solidFill>
            <a:srgbClr val="ABD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82E14C57-054D-344E-AB4F-CF87E48D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129" y="9222689"/>
            <a:ext cx="228944" cy="221312"/>
          </a:xfrm>
          <a:custGeom>
            <a:avLst/>
            <a:gdLst>
              <a:gd name="T0" fmla="*/ 262 w 263"/>
              <a:gd name="T1" fmla="*/ 126 h 254"/>
              <a:gd name="T2" fmla="*/ 262 w 263"/>
              <a:gd name="T3" fmla="*/ 126 h 254"/>
              <a:gd name="T4" fmla="*/ 135 w 263"/>
              <a:gd name="T5" fmla="*/ 253 h 254"/>
              <a:gd name="T6" fmla="*/ 0 w 263"/>
              <a:gd name="T7" fmla="*/ 126 h 254"/>
              <a:gd name="T8" fmla="*/ 135 w 263"/>
              <a:gd name="T9" fmla="*/ 0 h 254"/>
              <a:gd name="T10" fmla="*/ 262 w 263"/>
              <a:gd name="T11" fmla="*/ 12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54">
                <a:moveTo>
                  <a:pt x="262" y="126"/>
                </a:moveTo>
                <a:lnTo>
                  <a:pt x="262" y="126"/>
                </a:lnTo>
                <a:cubicBezTo>
                  <a:pt x="262" y="199"/>
                  <a:pt x="208" y="253"/>
                  <a:pt x="135" y="253"/>
                </a:cubicBezTo>
                <a:cubicBezTo>
                  <a:pt x="63" y="253"/>
                  <a:pt x="0" y="199"/>
                  <a:pt x="0" y="126"/>
                </a:cubicBezTo>
                <a:cubicBezTo>
                  <a:pt x="0" y="54"/>
                  <a:pt x="63" y="0"/>
                  <a:pt x="135" y="0"/>
                </a:cubicBezTo>
                <a:cubicBezTo>
                  <a:pt x="208" y="0"/>
                  <a:pt x="262" y="54"/>
                  <a:pt x="262" y="126"/>
                </a:cubicBezTo>
              </a:path>
            </a:pathLst>
          </a:custGeom>
          <a:solidFill>
            <a:srgbClr val="A8A8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D81AF608-C2E5-AF48-93F3-D71A4F02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190" y="9558473"/>
            <a:ext cx="1266821" cy="343415"/>
          </a:xfrm>
          <a:custGeom>
            <a:avLst/>
            <a:gdLst>
              <a:gd name="T0" fmla="*/ 1464 w 1465"/>
              <a:gd name="T1" fmla="*/ 398 h 399"/>
              <a:gd name="T2" fmla="*/ 0 w 1465"/>
              <a:gd name="T3" fmla="*/ 398 h 399"/>
              <a:gd name="T4" fmla="*/ 0 w 1465"/>
              <a:gd name="T5" fmla="*/ 0 h 399"/>
              <a:gd name="T6" fmla="*/ 1464 w 1465"/>
              <a:gd name="T7" fmla="*/ 0 h 399"/>
              <a:gd name="T8" fmla="*/ 1464 w 146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5" h="399">
                <a:moveTo>
                  <a:pt x="1464" y="398"/>
                </a:moveTo>
                <a:lnTo>
                  <a:pt x="0" y="398"/>
                </a:lnTo>
                <a:lnTo>
                  <a:pt x="0" y="0"/>
                </a:lnTo>
                <a:lnTo>
                  <a:pt x="1464" y="0"/>
                </a:lnTo>
                <a:lnTo>
                  <a:pt x="1464" y="398"/>
                </a:lnTo>
              </a:path>
            </a:pathLst>
          </a:custGeom>
          <a:solidFill>
            <a:srgbClr val="A8A8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7">
            <a:extLst>
              <a:ext uri="{FF2B5EF4-FFF2-40B4-BE49-F238E27FC236}">
                <a16:creationId xmlns:a16="http://schemas.microsoft.com/office/drawing/2014/main" id="{DEBFE076-8AEF-3A46-AFC9-81238A53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57" y="9905703"/>
            <a:ext cx="2197858" cy="72500"/>
          </a:xfrm>
          <a:custGeom>
            <a:avLst/>
            <a:gdLst>
              <a:gd name="T0" fmla="*/ 2539 w 2540"/>
              <a:gd name="T1" fmla="*/ 81 h 82"/>
              <a:gd name="T2" fmla="*/ 0 w 2540"/>
              <a:gd name="T3" fmla="*/ 81 h 82"/>
              <a:gd name="T4" fmla="*/ 0 w 2540"/>
              <a:gd name="T5" fmla="*/ 0 h 82"/>
              <a:gd name="T6" fmla="*/ 2539 w 2540"/>
              <a:gd name="T7" fmla="*/ 0 h 82"/>
              <a:gd name="T8" fmla="*/ 2539 w 254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0" h="82">
                <a:moveTo>
                  <a:pt x="2539" y="81"/>
                </a:moveTo>
                <a:lnTo>
                  <a:pt x="0" y="81"/>
                </a:lnTo>
                <a:lnTo>
                  <a:pt x="0" y="0"/>
                </a:lnTo>
                <a:lnTo>
                  <a:pt x="2539" y="0"/>
                </a:lnTo>
                <a:lnTo>
                  <a:pt x="2539" y="81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8">
            <a:extLst>
              <a:ext uri="{FF2B5EF4-FFF2-40B4-BE49-F238E27FC236}">
                <a16:creationId xmlns:a16="http://schemas.microsoft.com/office/drawing/2014/main" id="{23BC9948-CFA5-CE4A-86CD-E0A0A75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1932" y="7169829"/>
            <a:ext cx="3495205" cy="2392459"/>
          </a:xfrm>
          <a:custGeom>
            <a:avLst/>
            <a:gdLst>
              <a:gd name="T0" fmla="*/ 3911 w 4038"/>
              <a:gd name="T1" fmla="*/ 2764 h 2765"/>
              <a:gd name="T2" fmla="*/ 3911 w 4038"/>
              <a:gd name="T3" fmla="*/ 2764 h 2765"/>
              <a:gd name="T4" fmla="*/ 126 w 4038"/>
              <a:gd name="T5" fmla="*/ 2764 h 2765"/>
              <a:gd name="T6" fmla="*/ 0 w 4038"/>
              <a:gd name="T7" fmla="*/ 2638 h 2765"/>
              <a:gd name="T8" fmla="*/ 0 w 4038"/>
              <a:gd name="T9" fmla="*/ 126 h 2765"/>
              <a:gd name="T10" fmla="*/ 126 w 4038"/>
              <a:gd name="T11" fmla="*/ 0 h 2765"/>
              <a:gd name="T12" fmla="*/ 3911 w 4038"/>
              <a:gd name="T13" fmla="*/ 0 h 2765"/>
              <a:gd name="T14" fmla="*/ 4037 w 4038"/>
              <a:gd name="T15" fmla="*/ 126 h 2765"/>
              <a:gd name="T16" fmla="*/ 4037 w 4038"/>
              <a:gd name="T17" fmla="*/ 2638 h 2765"/>
              <a:gd name="T18" fmla="*/ 3911 w 4038"/>
              <a:gd name="T19" fmla="*/ 276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38" h="2765">
                <a:moveTo>
                  <a:pt x="3911" y="2764"/>
                </a:moveTo>
                <a:lnTo>
                  <a:pt x="3911" y="2764"/>
                </a:lnTo>
                <a:cubicBezTo>
                  <a:pt x="126" y="2764"/>
                  <a:pt x="126" y="2764"/>
                  <a:pt x="126" y="2764"/>
                </a:cubicBezTo>
                <a:cubicBezTo>
                  <a:pt x="63" y="2764"/>
                  <a:pt x="0" y="2710"/>
                  <a:pt x="0" y="263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26" y="0"/>
                </a:cubicBezTo>
                <a:cubicBezTo>
                  <a:pt x="3911" y="0"/>
                  <a:pt x="3911" y="0"/>
                  <a:pt x="3911" y="0"/>
                </a:cubicBezTo>
                <a:cubicBezTo>
                  <a:pt x="3974" y="0"/>
                  <a:pt x="4037" y="54"/>
                  <a:pt x="4037" y="126"/>
                </a:cubicBezTo>
                <a:cubicBezTo>
                  <a:pt x="4037" y="2638"/>
                  <a:pt x="4037" y="2638"/>
                  <a:pt x="4037" y="2638"/>
                </a:cubicBezTo>
                <a:cubicBezTo>
                  <a:pt x="4037" y="2710"/>
                  <a:pt x="3974" y="2764"/>
                  <a:pt x="3911" y="2764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">
            <a:extLst>
              <a:ext uri="{FF2B5EF4-FFF2-40B4-BE49-F238E27FC236}">
                <a16:creationId xmlns:a16="http://schemas.microsoft.com/office/drawing/2014/main" id="{16029A95-70E0-DC4C-ABCE-52079BB17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221" y="7261407"/>
            <a:ext cx="3258630" cy="1823917"/>
          </a:xfrm>
          <a:custGeom>
            <a:avLst/>
            <a:gdLst>
              <a:gd name="T0" fmla="*/ 3640 w 3768"/>
              <a:gd name="T1" fmla="*/ 2105 h 2106"/>
              <a:gd name="T2" fmla="*/ 3640 w 3768"/>
              <a:gd name="T3" fmla="*/ 2105 h 2106"/>
              <a:gd name="T4" fmla="*/ 127 w 3768"/>
              <a:gd name="T5" fmla="*/ 2105 h 2106"/>
              <a:gd name="T6" fmla="*/ 0 w 3768"/>
              <a:gd name="T7" fmla="*/ 1979 h 2106"/>
              <a:gd name="T8" fmla="*/ 0 w 3768"/>
              <a:gd name="T9" fmla="*/ 126 h 2106"/>
              <a:gd name="T10" fmla="*/ 127 w 3768"/>
              <a:gd name="T11" fmla="*/ 0 h 2106"/>
              <a:gd name="T12" fmla="*/ 3640 w 3768"/>
              <a:gd name="T13" fmla="*/ 0 h 2106"/>
              <a:gd name="T14" fmla="*/ 3767 w 3768"/>
              <a:gd name="T15" fmla="*/ 126 h 2106"/>
              <a:gd name="T16" fmla="*/ 3767 w 3768"/>
              <a:gd name="T17" fmla="*/ 1979 h 2106"/>
              <a:gd name="T18" fmla="*/ 3640 w 3768"/>
              <a:gd name="T19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68" h="2106">
                <a:moveTo>
                  <a:pt x="3640" y="2105"/>
                </a:moveTo>
                <a:lnTo>
                  <a:pt x="3640" y="2105"/>
                </a:lnTo>
                <a:cubicBezTo>
                  <a:pt x="127" y="2105"/>
                  <a:pt x="127" y="2105"/>
                  <a:pt x="127" y="2105"/>
                </a:cubicBezTo>
                <a:cubicBezTo>
                  <a:pt x="54" y="2105"/>
                  <a:pt x="0" y="2051"/>
                  <a:pt x="0" y="197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7" y="0"/>
                </a:cubicBezTo>
                <a:cubicBezTo>
                  <a:pt x="3640" y="0"/>
                  <a:pt x="3640" y="0"/>
                  <a:pt x="3640" y="0"/>
                </a:cubicBezTo>
                <a:cubicBezTo>
                  <a:pt x="3713" y="0"/>
                  <a:pt x="3767" y="54"/>
                  <a:pt x="3767" y="126"/>
                </a:cubicBezTo>
                <a:cubicBezTo>
                  <a:pt x="3767" y="1979"/>
                  <a:pt x="3767" y="1979"/>
                  <a:pt x="3767" y="1979"/>
                </a:cubicBezTo>
                <a:cubicBezTo>
                  <a:pt x="3767" y="2051"/>
                  <a:pt x="3713" y="2105"/>
                  <a:pt x="3640" y="2105"/>
                </a:cubicBezTo>
              </a:path>
            </a:pathLst>
          </a:custGeom>
          <a:solidFill>
            <a:srgbClr val="ABD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2AED95EF-592A-164B-A320-EEB4CAC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063" y="9222689"/>
            <a:ext cx="228944" cy="221312"/>
          </a:xfrm>
          <a:custGeom>
            <a:avLst/>
            <a:gdLst>
              <a:gd name="T0" fmla="*/ 262 w 263"/>
              <a:gd name="T1" fmla="*/ 126 h 254"/>
              <a:gd name="T2" fmla="*/ 262 w 263"/>
              <a:gd name="T3" fmla="*/ 126 h 254"/>
              <a:gd name="T4" fmla="*/ 126 w 263"/>
              <a:gd name="T5" fmla="*/ 253 h 254"/>
              <a:gd name="T6" fmla="*/ 0 w 263"/>
              <a:gd name="T7" fmla="*/ 126 h 254"/>
              <a:gd name="T8" fmla="*/ 126 w 263"/>
              <a:gd name="T9" fmla="*/ 0 h 254"/>
              <a:gd name="T10" fmla="*/ 262 w 263"/>
              <a:gd name="T11" fmla="*/ 12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" h="254">
                <a:moveTo>
                  <a:pt x="262" y="126"/>
                </a:moveTo>
                <a:lnTo>
                  <a:pt x="262" y="126"/>
                </a:lnTo>
                <a:cubicBezTo>
                  <a:pt x="262" y="199"/>
                  <a:pt x="199" y="253"/>
                  <a:pt x="126" y="253"/>
                </a:cubicBezTo>
                <a:cubicBezTo>
                  <a:pt x="54" y="253"/>
                  <a:pt x="0" y="199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9" y="0"/>
                  <a:pt x="262" y="54"/>
                  <a:pt x="262" y="126"/>
                </a:cubicBezTo>
              </a:path>
            </a:pathLst>
          </a:custGeom>
          <a:solidFill>
            <a:srgbClr val="A8A8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5385005E-3D75-844A-BEE1-7742BF13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310" y="9558473"/>
            <a:ext cx="1266821" cy="343415"/>
          </a:xfrm>
          <a:custGeom>
            <a:avLst/>
            <a:gdLst>
              <a:gd name="T0" fmla="*/ 1463 w 1464"/>
              <a:gd name="T1" fmla="*/ 398 h 399"/>
              <a:gd name="T2" fmla="*/ 0 w 1464"/>
              <a:gd name="T3" fmla="*/ 398 h 399"/>
              <a:gd name="T4" fmla="*/ 0 w 1464"/>
              <a:gd name="T5" fmla="*/ 0 h 399"/>
              <a:gd name="T6" fmla="*/ 1463 w 1464"/>
              <a:gd name="T7" fmla="*/ 0 h 399"/>
              <a:gd name="T8" fmla="*/ 1463 w 1464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4" h="399">
                <a:moveTo>
                  <a:pt x="1463" y="398"/>
                </a:moveTo>
                <a:lnTo>
                  <a:pt x="0" y="398"/>
                </a:lnTo>
                <a:lnTo>
                  <a:pt x="0" y="0"/>
                </a:lnTo>
                <a:lnTo>
                  <a:pt x="1463" y="0"/>
                </a:lnTo>
                <a:lnTo>
                  <a:pt x="1463" y="398"/>
                </a:lnTo>
              </a:path>
            </a:pathLst>
          </a:custGeom>
          <a:solidFill>
            <a:srgbClr val="A8A8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">
            <a:extLst>
              <a:ext uri="{FF2B5EF4-FFF2-40B4-BE49-F238E27FC236}">
                <a16:creationId xmlns:a16="http://schemas.microsoft.com/office/drawing/2014/main" id="{A4F7E32D-33EE-8D4C-A3A0-3B0B7C20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606" y="9905703"/>
            <a:ext cx="2197858" cy="72500"/>
          </a:xfrm>
          <a:custGeom>
            <a:avLst/>
            <a:gdLst>
              <a:gd name="T0" fmla="*/ 2540 w 2541"/>
              <a:gd name="T1" fmla="*/ 81 h 82"/>
              <a:gd name="T2" fmla="*/ 0 w 2541"/>
              <a:gd name="T3" fmla="*/ 81 h 82"/>
              <a:gd name="T4" fmla="*/ 0 w 2541"/>
              <a:gd name="T5" fmla="*/ 0 h 82"/>
              <a:gd name="T6" fmla="*/ 2540 w 2541"/>
              <a:gd name="T7" fmla="*/ 0 h 82"/>
              <a:gd name="T8" fmla="*/ 2540 w 254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1" h="82">
                <a:moveTo>
                  <a:pt x="2540" y="81"/>
                </a:moveTo>
                <a:lnTo>
                  <a:pt x="0" y="81"/>
                </a:lnTo>
                <a:lnTo>
                  <a:pt x="0" y="0"/>
                </a:lnTo>
                <a:lnTo>
                  <a:pt x="2540" y="0"/>
                </a:lnTo>
                <a:lnTo>
                  <a:pt x="2540" y="81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3">
            <a:extLst>
              <a:ext uri="{FF2B5EF4-FFF2-40B4-BE49-F238E27FC236}">
                <a16:creationId xmlns:a16="http://schemas.microsoft.com/office/drawing/2014/main" id="{AF940A5A-F001-5444-8921-28669079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654" y="3487653"/>
            <a:ext cx="4315587" cy="2346672"/>
          </a:xfrm>
          <a:custGeom>
            <a:avLst/>
            <a:gdLst>
              <a:gd name="T0" fmla="*/ 4057 w 4989"/>
              <a:gd name="T1" fmla="*/ 858 h 2710"/>
              <a:gd name="T2" fmla="*/ 4057 w 4989"/>
              <a:gd name="T3" fmla="*/ 858 h 2710"/>
              <a:gd name="T4" fmla="*/ 3551 w 4989"/>
              <a:gd name="T5" fmla="*/ 1012 h 2710"/>
              <a:gd name="T6" fmla="*/ 2241 w 4989"/>
              <a:gd name="T7" fmla="*/ 0 h 2710"/>
              <a:gd name="T8" fmla="*/ 904 w 4989"/>
              <a:gd name="T9" fmla="*/ 1147 h 2710"/>
              <a:gd name="T10" fmla="*/ 786 w 4989"/>
              <a:gd name="T11" fmla="*/ 1138 h 2710"/>
              <a:gd name="T12" fmla="*/ 0 w 4989"/>
              <a:gd name="T13" fmla="*/ 1924 h 2710"/>
              <a:gd name="T14" fmla="*/ 786 w 4989"/>
              <a:gd name="T15" fmla="*/ 2709 h 2710"/>
              <a:gd name="T16" fmla="*/ 4057 w 4989"/>
              <a:gd name="T17" fmla="*/ 2709 h 2710"/>
              <a:gd name="T18" fmla="*/ 4988 w 4989"/>
              <a:gd name="T19" fmla="*/ 1780 h 2710"/>
              <a:gd name="T20" fmla="*/ 4057 w 4989"/>
              <a:gd name="T21" fmla="*/ 858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9" h="2710">
                <a:moveTo>
                  <a:pt x="4057" y="858"/>
                </a:moveTo>
                <a:lnTo>
                  <a:pt x="4057" y="858"/>
                </a:lnTo>
                <a:cubicBezTo>
                  <a:pt x="3868" y="858"/>
                  <a:pt x="3696" y="912"/>
                  <a:pt x="3551" y="1012"/>
                </a:cubicBezTo>
                <a:cubicBezTo>
                  <a:pt x="3398" y="434"/>
                  <a:pt x="2874" y="0"/>
                  <a:pt x="2241" y="0"/>
                </a:cubicBezTo>
                <a:cubicBezTo>
                  <a:pt x="1563" y="0"/>
                  <a:pt x="1003" y="506"/>
                  <a:pt x="904" y="1147"/>
                </a:cubicBezTo>
                <a:cubicBezTo>
                  <a:pt x="868" y="1147"/>
                  <a:pt x="832" y="1138"/>
                  <a:pt x="786" y="1138"/>
                </a:cubicBezTo>
                <a:cubicBezTo>
                  <a:pt x="352" y="1138"/>
                  <a:pt x="0" y="1491"/>
                  <a:pt x="0" y="1924"/>
                </a:cubicBezTo>
                <a:cubicBezTo>
                  <a:pt x="0" y="2358"/>
                  <a:pt x="352" y="2709"/>
                  <a:pt x="786" y="2709"/>
                </a:cubicBezTo>
                <a:cubicBezTo>
                  <a:pt x="4057" y="2709"/>
                  <a:pt x="4057" y="2709"/>
                  <a:pt x="4057" y="2709"/>
                </a:cubicBezTo>
                <a:cubicBezTo>
                  <a:pt x="4572" y="2709"/>
                  <a:pt x="4988" y="2295"/>
                  <a:pt x="4988" y="1780"/>
                </a:cubicBezTo>
                <a:cubicBezTo>
                  <a:pt x="4988" y="1274"/>
                  <a:pt x="4572" y="858"/>
                  <a:pt x="4057" y="858"/>
                </a:cubicBezTo>
              </a:path>
            </a:pathLst>
          </a:custGeom>
          <a:solidFill>
            <a:srgbClr val="3F8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4">
            <a:extLst>
              <a:ext uri="{FF2B5EF4-FFF2-40B4-BE49-F238E27FC236}">
                <a16:creationId xmlns:a16="http://schemas.microsoft.com/office/drawing/2014/main" id="{2D211C38-17A9-FB4E-9C6B-E07AEB06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237" y="7776528"/>
            <a:ext cx="564727" cy="343415"/>
          </a:xfrm>
          <a:custGeom>
            <a:avLst/>
            <a:gdLst>
              <a:gd name="T0" fmla="*/ 606 w 652"/>
              <a:gd name="T1" fmla="*/ 398 h 399"/>
              <a:gd name="T2" fmla="*/ 606 w 652"/>
              <a:gd name="T3" fmla="*/ 398 h 399"/>
              <a:gd name="T4" fmla="*/ 46 w 652"/>
              <a:gd name="T5" fmla="*/ 398 h 399"/>
              <a:gd name="T6" fmla="*/ 0 w 652"/>
              <a:gd name="T7" fmla="*/ 353 h 399"/>
              <a:gd name="T8" fmla="*/ 0 w 652"/>
              <a:gd name="T9" fmla="*/ 55 h 399"/>
              <a:gd name="T10" fmla="*/ 46 w 652"/>
              <a:gd name="T11" fmla="*/ 0 h 399"/>
              <a:gd name="T12" fmla="*/ 606 w 652"/>
              <a:gd name="T13" fmla="*/ 0 h 399"/>
              <a:gd name="T14" fmla="*/ 651 w 652"/>
              <a:gd name="T15" fmla="*/ 55 h 399"/>
              <a:gd name="T16" fmla="*/ 651 w 652"/>
              <a:gd name="T17" fmla="*/ 353 h 399"/>
              <a:gd name="T18" fmla="*/ 606 w 652"/>
              <a:gd name="T19" fmla="*/ 398 h 399"/>
              <a:gd name="T20" fmla="*/ 46 w 652"/>
              <a:gd name="T21" fmla="*/ 36 h 399"/>
              <a:gd name="T22" fmla="*/ 46 w 652"/>
              <a:gd name="T23" fmla="*/ 36 h 399"/>
              <a:gd name="T24" fmla="*/ 27 w 652"/>
              <a:gd name="T25" fmla="*/ 55 h 399"/>
              <a:gd name="T26" fmla="*/ 27 w 652"/>
              <a:gd name="T27" fmla="*/ 353 h 399"/>
              <a:gd name="T28" fmla="*/ 46 w 652"/>
              <a:gd name="T29" fmla="*/ 371 h 399"/>
              <a:gd name="T30" fmla="*/ 606 w 652"/>
              <a:gd name="T31" fmla="*/ 371 h 399"/>
              <a:gd name="T32" fmla="*/ 624 w 652"/>
              <a:gd name="T33" fmla="*/ 353 h 399"/>
              <a:gd name="T34" fmla="*/ 624 w 652"/>
              <a:gd name="T35" fmla="*/ 55 h 399"/>
              <a:gd name="T36" fmla="*/ 606 w 652"/>
              <a:gd name="T37" fmla="*/ 36 h 399"/>
              <a:gd name="T38" fmla="*/ 46 w 652"/>
              <a:gd name="T39" fmla="*/ 3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2" h="399">
                <a:moveTo>
                  <a:pt x="606" y="398"/>
                </a:moveTo>
                <a:lnTo>
                  <a:pt x="606" y="398"/>
                </a:lnTo>
                <a:cubicBezTo>
                  <a:pt x="46" y="398"/>
                  <a:pt x="46" y="398"/>
                  <a:pt x="46" y="398"/>
                </a:cubicBezTo>
                <a:cubicBezTo>
                  <a:pt x="18" y="398"/>
                  <a:pt x="0" y="380"/>
                  <a:pt x="0" y="35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6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33" y="0"/>
                  <a:pt x="651" y="27"/>
                  <a:pt x="651" y="55"/>
                </a:cubicBezTo>
                <a:cubicBezTo>
                  <a:pt x="651" y="353"/>
                  <a:pt x="651" y="353"/>
                  <a:pt x="651" y="353"/>
                </a:cubicBezTo>
                <a:cubicBezTo>
                  <a:pt x="651" y="380"/>
                  <a:pt x="633" y="398"/>
                  <a:pt x="606" y="398"/>
                </a:cubicBezTo>
                <a:close/>
                <a:moveTo>
                  <a:pt x="46" y="36"/>
                </a:moveTo>
                <a:lnTo>
                  <a:pt x="46" y="36"/>
                </a:lnTo>
                <a:cubicBezTo>
                  <a:pt x="36" y="36"/>
                  <a:pt x="27" y="46"/>
                  <a:pt x="27" y="55"/>
                </a:cubicBezTo>
                <a:cubicBezTo>
                  <a:pt x="27" y="353"/>
                  <a:pt x="27" y="353"/>
                  <a:pt x="27" y="353"/>
                </a:cubicBezTo>
                <a:cubicBezTo>
                  <a:pt x="27" y="362"/>
                  <a:pt x="36" y="371"/>
                  <a:pt x="46" y="371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15" y="371"/>
                  <a:pt x="624" y="362"/>
                  <a:pt x="624" y="353"/>
                </a:cubicBezTo>
                <a:cubicBezTo>
                  <a:pt x="624" y="55"/>
                  <a:pt x="624" y="55"/>
                  <a:pt x="624" y="55"/>
                </a:cubicBezTo>
                <a:cubicBezTo>
                  <a:pt x="624" y="46"/>
                  <a:pt x="615" y="36"/>
                  <a:pt x="606" y="36"/>
                </a:cubicBezTo>
                <a:lnTo>
                  <a:pt x="4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5">
            <a:extLst>
              <a:ext uri="{FF2B5EF4-FFF2-40B4-BE49-F238E27FC236}">
                <a16:creationId xmlns:a16="http://schemas.microsoft.com/office/drawing/2014/main" id="{662C869B-60E8-EC40-BC76-D507F51DE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953" y="7910080"/>
            <a:ext cx="1095112" cy="744065"/>
          </a:xfrm>
          <a:custGeom>
            <a:avLst/>
            <a:gdLst>
              <a:gd name="T0" fmla="*/ 1202 w 1266"/>
              <a:gd name="T1" fmla="*/ 858 h 859"/>
              <a:gd name="T2" fmla="*/ 1202 w 1266"/>
              <a:gd name="T3" fmla="*/ 858 h 859"/>
              <a:gd name="T4" fmla="*/ 63 w 1266"/>
              <a:gd name="T5" fmla="*/ 858 h 859"/>
              <a:gd name="T6" fmla="*/ 0 w 1266"/>
              <a:gd name="T7" fmla="*/ 786 h 859"/>
              <a:gd name="T8" fmla="*/ 0 w 1266"/>
              <a:gd name="T9" fmla="*/ 63 h 859"/>
              <a:gd name="T10" fmla="*/ 63 w 1266"/>
              <a:gd name="T11" fmla="*/ 0 h 859"/>
              <a:gd name="T12" fmla="*/ 1202 w 1266"/>
              <a:gd name="T13" fmla="*/ 0 h 859"/>
              <a:gd name="T14" fmla="*/ 1265 w 1266"/>
              <a:gd name="T15" fmla="*/ 63 h 859"/>
              <a:gd name="T16" fmla="*/ 1265 w 1266"/>
              <a:gd name="T17" fmla="*/ 786 h 859"/>
              <a:gd name="T18" fmla="*/ 1202 w 1266"/>
              <a:gd name="T1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6" h="859">
                <a:moveTo>
                  <a:pt x="1202" y="858"/>
                </a:moveTo>
                <a:lnTo>
                  <a:pt x="1202" y="858"/>
                </a:lnTo>
                <a:cubicBezTo>
                  <a:pt x="63" y="858"/>
                  <a:pt x="63" y="858"/>
                  <a:pt x="63" y="858"/>
                </a:cubicBezTo>
                <a:cubicBezTo>
                  <a:pt x="27" y="858"/>
                  <a:pt x="0" y="831"/>
                  <a:pt x="0" y="78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202" y="0"/>
                  <a:pt x="1202" y="0"/>
                  <a:pt x="1202" y="0"/>
                </a:cubicBezTo>
                <a:cubicBezTo>
                  <a:pt x="1238" y="0"/>
                  <a:pt x="1265" y="27"/>
                  <a:pt x="1265" y="63"/>
                </a:cubicBezTo>
                <a:cubicBezTo>
                  <a:pt x="1265" y="786"/>
                  <a:pt x="1265" y="786"/>
                  <a:pt x="1265" y="786"/>
                </a:cubicBezTo>
                <a:cubicBezTo>
                  <a:pt x="1265" y="831"/>
                  <a:pt x="1238" y="858"/>
                  <a:pt x="1202" y="8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6">
            <a:extLst>
              <a:ext uri="{FF2B5EF4-FFF2-40B4-BE49-F238E27FC236}">
                <a16:creationId xmlns:a16="http://schemas.microsoft.com/office/drawing/2014/main" id="{1BA44855-16A9-FB4A-AA76-471D2028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058" y="7910080"/>
            <a:ext cx="1140901" cy="393019"/>
          </a:xfrm>
          <a:custGeom>
            <a:avLst/>
            <a:gdLst>
              <a:gd name="T0" fmla="*/ 1256 w 1320"/>
              <a:gd name="T1" fmla="*/ 452 h 453"/>
              <a:gd name="T2" fmla="*/ 1256 w 1320"/>
              <a:gd name="T3" fmla="*/ 452 h 453"/>
              <a:gd name="T4" fmla="*/ 63 w 1320"/>
              <a:gd name="T5" fmla="*/ 452 h 453"/>
              <a:gd name="T6" fmla="*/ 0 w 1320"/>
              <a:gd name="T7" fmla="*/ 388 h 453"/>
              <a:gd name="T8" fmla="*/ 0 w 1320"/>
              <a:gd name="T9" fmla="*/ 63 h 453"/>
              <a:gd name="T10" fmla="*/ 63 w 1320"/>
              <a:gd name="T11" fmla="*/ 0 h 453"/>
              <a:gd name="T12" fmla="*/ 1256 w 1320"/>
              <a:gd name="T13" fmla="*/ 0 h 453"/>
              <a:gd name="T14" fmla="*/ 1319 w 1320"/>
              <a:gd name="T15" fmla="*/ 63 h 453"/>
              <a:gd name="T16" fmla="*/ 1319 w 1320"/>
              <a:gd name="T17" fmla="*/ 388 h 453"/>
              <a:gd name="T18" fmla="*/ 1256 w 1320"/>
              <a:gd name="T1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0" h="453">
                <a:moveTo>
                  <a:pt x="1256" y="452"/>
                </a:moveTo>
                <a:lnTo>
                  <a:pt x="1256" y="452"/>
                </a:lnTo>
                <a:cubicBezTo>
                  <a:pt x="63" y="452"/>
                  <a:pt x="63" y="452"/>
                  <a:pt x="63" y="452"/>
                </a:cubicBezTo>
                <a:cubicBezTo>
                  <a:pt x="27" y="452"/>
                  <a:pt x="0" y="424"/>
                  <a:pt x="0" y="38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256" y="0"/>
                  <a:pt x="1256" y="0"/>
                  <a:pt x="1256" y="0"/>
                </a:cubicBezTo>
                <a:cubicBezTo>
                  <a:pt x="1292" y="0"/>
                  <a:pt x="1319" y="27"/>
                  <a:pt x="1319" y="63"/>
                </a:cubicBezTo>
                <a:cubicBezTo>
                  <a:pt x="1319" y="388"/>
                  <a:pt x="1319" y="388"/>
                  <a:pt x="1319" y="388"/>
                </a:cubicBezTo>
                <a:cubicBezTo>
                  <a:pt x="1319" y="424"/>
                  <a:pt x="1292" y="452"/>
                  <a:pt x="1256" y="452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ABD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7">
            <a:extLst>
              <a:ext uri="{FF2B5EF4-FFF2-40B4-BE49-F238E27FC236}">
                <a16:creationId xmlns:a16="http://schemas.microsoft.com/office/drawing/2014/main" id="{4E2FAB53-A76C-154F-9D24-AEDBD29C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237" y="8215338"/>
            <a:ext cx="80131" cy="164075"/>
          </a:xfrm>
          <a:custGeom>
            <a:avLst/>
            <a:gdLst>
              <a:gd name="T0" fmla="*/ 46 w 92"/>
              <a:gd name="T1" fmla="*/ 190 h 191"/>
              <a:gd name="T2" fmla="*/ 46 w 92"/>
              <a:gd name="T3" fmla="*/ 190 h 191"/>
              <a:gd name="T4" fmla="*/ 46 w 92"/>
              <a:gd name="T5" fmla="*/ 190 h 191"/>
              <a:gd name="T6" fmla="*/ 0 w 92"/>
              <a:gd name="T7" fmla="*/ 145 h 191"/>
              <a:gd name="T8" fmla="*/ 0 w 92"/>
              <a:gd name="T9" fmla="*/ 46 h 191"/>
              <a:gd name="T10" fmla="*/ 46 w 92"/>
              <a:gd name="T11" fmla="*/ 0 h 191"/>
              <a:gd name="T12" fmla="*/ 46 w 92"/>
              <a:gd name="T13" fmla="*/ 0 h 191"/>
              <a:gd name="T14" fmla="*/ 91 w 92"/>
              <a:gd name="T15" fmla="*/ 46 h 191"/>
              <a:gd name="T16" fmla="*/ 91 w 92"/>
              <a:gd name="T17" fmla="*/ 145 h 191"/>
              <a:gd name="T18" fmla="*/ 46 w 92"/>
              <a:gd name="T1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191">
                <a:moveTo>
                  <a:pt x="46" y="190"/>
                </a:moveTo>
                <a:lnTo>
                  <a:pt x="46" y="190"/>
                </a:lnTo>
                <a:lnTo>
                  <a:pt x="46" y="190"/>
                </a:lnTo>
                <a:cubicBezTo>
                  <a:pt x="27" y="190"/>
                  <a:pt x="0" y="163"/>
                  <a:pt x="0" y="1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27" y="0"/>
                  <a:pt x="46" y="0"/>
                </a:cubicBezTo>
                <a:lnTo>
                  <a:pt x="46" y="0"/>
                </a:lnTo>
                <a:cubicBezTo>
                  <a:pt x="72" y="0"/>
                  <a:pt x="91" y="18"/>
                  <a:pt x="91" y="46"/>
                </a:cubicBezTo>
                <a:cubicBezTo>
                  <a:pt x="91" y="145"/>
                  <a:pt x="91" y="145"/>
                  <a:pt x="91" y="145"/>
                </a:cubicBezTo>
                <a:cubicBezTo>
                  <a:pt x="91" y="163"/>
                  <a:pt x="72" y="190"/>
                  <a:pt x="46" y="190"/>
                </a:cubicBezTo>
              </a:path>
            </a:pathLst>
          </a:custGeom>
          <a:solidFill>
            <a:srgbClr val="ABD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BD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8">
            <a:extLst>
              <a:ext uri="{FF2B5EF4-FFF2-40B4-BE49-F238E27FC236}">
                <a16:creationId xmlns:a16="http://schemas.microsoft.com/office/drawing/2014/main" id="{96C6BD20-621C-1441-A242-142B0272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650" y="8215338"/>
            <a:ext cx="80131" cy="164075"/>
          </a:xfrm>
          <a:custGeom>
            <a:avLst/>
            <a:gdLst>
              <a:gd name="T0" fmla="*/ 45 w 91"/>
              <a:gd name="T1" fmla="*/ 190 h 191"/>
              <a:gd name="T2" fmla="*/ 45 w 91"/>
              <a:gd name="T3" fmla="*/ 190 h 191"/>
              <a:gd name="T4" fmla="*/ 45 w 91"/>
              <a:gd name="T5" fmla="*/ 190 h 191"/>
              <a:gd name="T6" fmla="*/ 0 w 91"/>
              <a:gd name="T7" fmla="*/ 145 h 191"/>
              <a:gd name="T8" fmla="*/ 0 w 91"/>
              <a:gd name="T9" fmla="*/ 46 h 191"/>
              <a:gd name="T10" fmla="*/ 45 w 91"/>
              <a:gd name="T11" fmla="*/ 0 h 191"/>
              <a:gd name="T12" fmla="*/ 45 w 91"/>
              <a:gd name="T13" fmla="*/ 0 h 191"/>
              <a:gd name="T14" fmla="*/ 90 w 91"/>
              <a:gd name="T15" fmla="*/ 46 h 191"/>
              <a:gd name="T16" fmla="*/ 90 w 91"/>
              <a:gd name="T17" fmla="*/ 145 h 191"/>
              <a:gd name="T18" fmla="*/ 45 w 91"/>
              <a:gd name="T1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191">
                <a:moveTo>
                  <a:pt x="45" y="190"/>
                </a:moveTo>
                <a:lnTo>
                  <a:pt x="45" y="190"/>
                </a:lnTo>
                <a:lnTo>
                  <a:pt x="45" y="190"/>
                </a:lnTo>
                <a:cubicBezTo>
                  <a:pt x="17" y="190"/>
                  <a:pt x="0" y="163"/>
                  <a:pt x="0" y="1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7" y="0"/>
                  <a:pt x="45" y="0"/>
                </a:cubicBezTo>
                <a:lnTo>
                  <a:pt x="45" y="0"/>
                </a:lnTo>
                <a:cubicBezTo>
                  <a:pt x="63" y="0"/>
                  <a:pt x="90" y="18"/>
                  <a:pt x="90" y="46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0" y="163"/>
                  <a:pt x="63" y="190"/>
                  <a:pt x="45" y="190"/>
                </a:cubicBezTo>
              </a:path>
            </a:pathLst>
          </a:custGeom>
          <a:solidFill>
            <a:srgbClr val="ABD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BD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9">
            <a:extLst>
              <a:ext uri="{FF2B5EF4-FFF2-40B4-BE49-F238E27FC236}">
                <a16:creationId xmlns:a16="http://schemas.microsoft.com/office/drawing/2014/main" id="{EF45B9AE-6118-DF4A-96CE-0F373D71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251" y="7746002"/>
            <a:ext cx="469333" cy="805119"/>
          </a:xfrm>
          <a:custGeom>
            <a:avLst/>
            <a:gdLst>
              <a:gd name="T0" fmla="*/ 542 w 543"/>
              <a:gd name="T1" fmla="*/ 614 h 932"/>
              <a:gd name="T2" fmla="*/ 542 w 543"/>
              <a:gd name="T3" fmla="*/ 614 h 932"/>
              <a:gd name="T4" fmla="*/ 470 w 543"/>
              <a:gd name="T5" fmla="*/ 768 h 932"/>
              <a:gd name="T6" fmla="*/ 298 w 543"/>
              <a:gd name="T7" fmla="*/ 841 h 932"/>
              <a:gd name="T8" fmla="*/ 298 w 543"/>
              <a:gd name="T9" fmla="*/ 931 h 932"/>
              <a:gd name="T10" fmla="*/ 244 w 543"/>
              <a:gd name="T11" fmla="*/ 931 h 932"/>
              <a:gd name="T12" fmla="*/ 244 w 543"/>
              <a:gd name="T13" fmla="*/ 841 h 932"/>
              <a:gd name="T14" fmla="*/ 64 w 543"/>
              <a:gd name="T15" fmla="*/ 777 h 932"/>
              <a:gd name="T16" fmla="*/ 0 w 543"/>
              <a:gd name="T17" fmla="*/ 614 h 932"/>
              <a:gd name="T18" fmla="*/ 181 w 543"/>
              <a:gd name="T19" fmla="*/ 614 h 932"/>
              <a:gd name="T20" fmla="*/ 244 w 543"/>
              <a:gd name="T21" fmla="*/ 696 h 932"/>
              <a:gd name="T22" fmla="*/ 244 w 543"/>
              <a:gd name="T23" fmla="*/ 533 h 932"/>
              <a:gd name="T24" fmla="*/ 154 w 543"/>
              <a:gd name="T25" fmla="*/ 506 h 932"/>
              <a:gd name="T26" fmla="*/ 100 w 543"/>
              <a:gd name="T27" fmla="*/ 479 h 932"/>
              <a:gd name="T28" fmla="*/ 64 w 543"/>
              <a:gd name="T29" fmla="*/ 461 h 932"/>
              <a:gd name="T30" fmla="*/ 36 w 543"/>
              <a:gd name="T31" fmla="*/ 434 h 932"/>
              <a:gd name="T32" fmla="*/ 18 w 543"/>
              <a:gd name="T33" fmla="*/ 398 h 932"/>
              <a:gd name="T34" fmla="*/ 0 w 543"/>
              <a:gd name="T35" fmla="*/ 307 h 932"/>
              <a:gd name="T36" fmla="*/ 64 w 543"/>
              <a:gd name="T37" fmla="*/ 154 h 932"/>
              <a:gd name="T38" fmla="*/ 244 w 543"/>
              <a:gd name="T39" fmla="*/ 82 h 932"/>
              <a:gd name="T40" fmla="*/ 244 w 543"/>
              <a:gd name="T41" fmla="*/ 0 h 932"/>
              <a:gd name="T42" fmla="*/ 298 w 543"/>
              <a:gd name="T43" fmla="*/ 0 h 932"/>
              <a:gd name="T44" fmla="*/ 298 w 543"/>
              <a:gd name="T45" fmla="*/ 82 h 932"/>
              <a:gd name="T46" fmla="*/ 470 w 543"/>
              <a:gd name="T47" fmla="*/ 145 h 932"/>
              <a:gd name="T48" fmla="*/ 542 w 543"/>
              <a:gd name="T49" fmla="*/ 307 h 932"/>
              <a:gd name="T50" fmla="*/ 362 w 543"/>
              <a:gd name="T51" fmla="*/ 307 h 932"/>
              <a:gd name="T52" fmla="*/ 298 w 543"/>
              <a:gd name="T53" fmla="*/ 235 h 932"/>
              <a:gd name="T54" fmla="*/ 298 w 543"/>
              <a:gd name="T55" fmla="*/ 398 h 932"/>
              <a:gd name="T56" fmla="*/ 434 w 543"/>
              <a:gd name="T57" fmla="*/ 443 h 932"/>
              <a:gd name="T58" fmla="*/ 542 w 543"/>
              <a:gd name="T59" fmla="*/ 614 h 932"/>
              <a:gd name="T60" fmla="*/ 244 w 543"/>
              <a:gd name="T61" fmla="*/ 226 h 932"/>
              <a:gd name="T62" fmla="*/ 244 w 543"/>
              <a:gd name="T63" fmla="*/ 226 h 932"/>
              <a:gd name="T64" fmla="*/ 181 w 543"/>
              <a:gd name="T65" fmla="*/ 298 h 932"/>
              <a:gd name="T66" fmla="*/ 244 w 543"/>
              <a:gd name="T67" fmla="*/ 380 h 932"/>
              <a:gd name="T68" fmla="*/ 244 w 543"/>
              <a:gd name="T69" fmla="*/ 226 h 932"/>
              <a:gd name="T70" fmla="*/ 298 w 543"/>
              <a:gd name="T71" fmla="*/ 696 h 932"/>
              <a:gd name="T72" fmla="*/ 298 w 543"/>
              <a:gd name="T73" fmla="*/ 696 h 932"/>
              <a:gd name="T74" fmla="*/ 353 w 543"/>
              <a:gd name="T75" fmla="*/ 633 h 932"/>
              <a:gd name="T76" fmla="*/ 298 w 543"/>
              <a:gd name="T77" fmla="*/ 551 h 932"/>
              <a:gd name="T78" fmla="*/ 298 w 543"/>
              <a:gd name="T79" fmla="*/ 69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3" h="932">
                <a:moveTo>
                  <a:pt x="542" y="614"/>
                </a:moveTo>
                <a:lnTo>
                  <a:pt x="542" y="614"/>
                </a:lnTo>
                <a:cubicBezTo>
                  <a:pt x="542" y="678"/>
                  <a:pt x="515" y="723"/>
                  <a:pt x="470" y="768"/>
                </a:cubicBezTo>
                <a:cubicBezTo>
                  <a:pt x="425" y="813"/>
                  <a:pt x="371" y="831"/>
                  <a:pt x="298" y="841"/>
                </a:cubicBezTo>
                <a:cubicBezTo>
                  <a:pt x="298" y="931"/>
                  <a:pt x="298" y="931"/>
                  <a:pt x="298" y="931"/>
                </a:cubicBezTo>
                <a:cubicBezTo>
                  <a:pt x="244" y="931"/>
                  <a:pt x="244" y="931"/>
                  <a:pt x="244" y="931"/>
                </a:cubicBezTo>
                <a:cubicBezTo>
                  <a:pt x="244" y="841"/>
                  <a:pt x="244" y="841"/>
                  <a:pt x="244" y="841"/>
                </a:cubicBezTo>
                <a:cubicBezTo>
                  <a:pt x="163" y="841"/>
                  <a:pt x="109" y="813"/>
                  <a:pt x="64" y="777"/>
                </a:cubicBezTo>
                <a:cubicBezTo>
                  <a:pt x="18" y="732"/>
                  <a:pt x="0" y="678"/>
                  <a:pt x="0" y="614"/>
                </a:cubicBezTo>
                <a:cubicBezTo>
                  <a:pt x="181" y="614"/>
                  <a:pt x="181" y="614"/>
                  <a:pt x="181" y="614"/>
                </a:cubicBezTo>
                <a:cubicBezTo>
                  <a:pt x="190" y="660"/>
                  <a:pt x="208" y="687"/>
                  <a:pt x="244" y="696"/>
                </a:cubicBezTo>
                <a:cubicBezTo>
                  <a:pt x="244" y="533"/>
                  <a:pt x="244" y="533"/>
                  <a:pt x="244" y="533"/>
                </a:cubicBezTo>
                <a:cubicBezTo>
                  <a:pt x="208" y="524"/>
                  <a:pt x="181" y="515"/>
                  <a:pt x="154" y="506"/>
                </a:cubicBezTo>
                <a:cubicBezTo>
                  <a:pt x="118" y="488"/>
                  <a:pt x="100" y="488"/>
                  <a:pt x="100" y="479"/>
                </a:cubicBezTo>
                <a:cubicBezTo>
                  <a:pt x="91" y="479"/>
                  <a:pt x="82" y="470"/>
                  <a:pt x="64" y="461"/>
                </a:cubicBezTo>
                <a:cubicBezTo>
                  <a:pt x="55" y="452"/>
                  <a:pt x="45" y="443"/>
                  <a:pt x="36" y="434"/>
                </a:cubicBezTo>
                <a:cubicBezTo>
                  <a:pt x="27" y="425"/>
                  <a:pt x="18" y="416"/>
                  <a:pt x="18" y="398"/>
                </a:cubicBezTo>
                <a:cubicBezTo>
                  <a:pt x="0" y="380"/>
                  <a:pt x="0" y="352"/>
                  <a:pt x="0" y="307"/>
                </a:cubicBezTo>
                <a:cubicBezTo>
                  <a:pt x="0" y="244"/>
                  <a:pt x="18" y="199"/>
                  <a:pt x="64" y="154"/>
                </a:cubicBezTo>
                <a:cubicBezTo>
                  <a:pt x="118" y="118"/>
                  <a:pt x="172" y="91"/>
                  <a:pt x="244" y="82"/>
                </a:cubicBezTo>
                <a:cubicBezTo>
                  <a:pt x="244" y="0"/>
                  <a:pt x="244" y="0"/>
                  <a:pt x="244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298" y="82"/>
                  <a:pt x="298" y="82"/>
                  <a:pt x="298" y="82"/>
                </a:cubicBezTo>
                <a:cubicBezTo>
                  <a:pt x="371" y="91"/>
                  <a:pt x="434" y="108"/>
                  <a:pt x="470" y="145"/>
                </a:cubicBezTo>
                <a:cubicBezTo>
                  <a:pt x="515" y="181"/>
                  <a:pt x="533" y="235"/>
                  <a:pt x="542" y="307"/>
                </a:cubicBezTo>
                <a:cubicBezTo>
                  <a:pt x="362" y="307"/>
                  <a:pt x="362" y="307"/>
                  <a:pt x="362" y="307"/>
                </a:cubicBezTo>
                <a:cubicBezTo>
                  <a:pt x="353" y="271"/>
                  <a:pt x="335" y="244"/>
                  <a:pt x="298" y="235"/>
                </a:cubicBezTo>
                <a:cubicBezTo>
                  <a:pt x="298" y="398"/>
                  <a:pt x="298" y="398"/>
                  <a:pt x="298" y="398"/>
                </a:cubicBezTo>
                <a:cubicBezTo>
                  <a:pt x="371" y="416"/>
                  <a:pt x="416" y="434"/>
                  <a:pt x="434" y="443"/>
                </a:cubicBezTo>
                <a:cubicBezTo>
                  <a:pt x="506" y="479"/>
                  <a:pt x="542" y="533"/>
                  <a:pt x="542" y="614"/>
                </a:cubicBezTo>
                <a:close/>
                <a:moveTo>
                  <a:pt x="244" y="226"/>
                </a:moveTo>
                <a:lnTo>
                  <a:pt x="244" y="226"/>
                </a:lnTo>
                <a:cubicBezTo>
                  <a:pt x="199" y="235"/>
                  <a:pt x="181" y="262"/>
                  <a:pt x="181" y="298"/>
                </a:cubicBezTo>
                <a:cubicBezTo>
                  <a:pt x="181" y="335"/>
                  <a:pt x="199" y="361"/>
                  <a:pt x="244" y="380"/>
                </a:cubicBezTo>
                <a:lnTo>
                  <a:pt x="244" y="226"/>
                </a:lnTo>
                <a:close/>
                <a:moveTo>
                  <a:pt x="298" y="696"/>
                </a:moveTo>
                <a:lnTo>
                  <a:pt x="298" y="696"/>
                </a:lnTo>
                <a:cubicBezTo>
                  <a:pt x="335" y="687"/>
                  <a:pt x="353" y="669"/>
                  <a:pt x="353" y="633"/>
                </a:cubicBezTo>
                <a:cubicBezTo>
                  <a:pt x="353" y="597"/>
                  <a:pt x="335" y="569"/>
                  <a:pt x="298" y="551"/>
                </a:cubicBezTo>
                <a:lnTo>
                  <a:pt x="298" y="6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BD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91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71">
            <a:extLst>
              <a:ext uri="{FF2B5EF4-FFF2-40B4-BE49-F238E27FC236}">
                <a16:creationId xmlns:a16="http://schemas.microsoft.com/office/drawing/2014/main" id="{AD48883D-2EF1-E046-B59A-1F814C1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2">
            <a:extLst>
              <a:ext uri="{FF2B5EF4-FFF2-40B4-BE49-F238E27FC236}">
                <a16:creationId xmlns:a16="http://schemas.microsoft.com/office/drawing/2014/main" id="{B89CE646-D5BF-3744-B99E-867BA59E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3">
            <a:extLst>
              <a:ext uri="{FF2B5EF4-FFF2-40B4-BE49-F238E27FC236}">
                <a16:creationId xmlns:a16="http://schemas.microsoft.com/office/drawing/2014/main" id="{ADF141B5-7699-154E-88DA-A3CC83BD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74">
            <a:extLst>
              <a:ext uri="{FF2B5EF4-FFF2-40B4-BE49-F238E27FC236}">
                <a16:creationId xmlns:a16="http://schemas.microsoft.com/office/drawing/2014/main" id="{A3630418-F685-0542-B201-88AE962D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29">
            <a:extLst>
              <a:ext uri="{FF2B5EF4-FFF2-40B4-BE49-F238E27FC236}">
                <a16:creationId xmlns:a16="http://schemas.microsoft.com/office/drawing/2014/main" id="{7D00D523-8F22-C742-B981-F448A8BF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30">
            <a:extLst>
              <a:ext uri="{FF2B5EF4-FFF2-40B4-BE49-F238E27FC236}">
                <a16:creationId xmlns:a16="http://schemas.microsoft.com/office/drawing/2014/main" id="{22E2BE46-0BCF-3C40-B59C-7F4A2F17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31">
            <a:extLst>
              <a:ext uri="{FF2B5EF4-FFF2-40B4-BE49-F238E27FC236}">
                <a16:creationId xmlns:a16="http://schemas.microsoft.com/office/drawing/2014/main" id="{51948584-6ED7-564E-B4DB-CA16581D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2">
            <a:extLst>
              <a:ext uri="{FF2B5EF4-FFF2-40B4-BE49-F238E27FC236}">
                <a16:creationId xmlns:a16="http://schemas.microsoft.com/office/drawing/2014/main" id="{F2992F91-3948-DC4E-800A-3F655A7A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7F3139D2-612D-1145-9E04-CF8105553870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60" name="Freeform 241">
              <a:extLst>
                <a:ext uri="{FF2B5EF4-FFF2-40B4-BE49-F238E27FC236}">
                  <a16:creationId xmlns:a16="http://schemas.microsoft.com/office/drawing/2014/main" id="{6FF0940F-57A0-C542-809A-A9854CAA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42">
              <a:extLst>
                <a:ext uri="{FF2B5EF4-FFF2-40B4-BE49-F238E27FC236}">
                  <a16:creationId xmlns:a16="http://schemas.microsoft.com/office/drawing/2014/main" id="{A3BAAA68-DA4E-4042-9273-B2AA813D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43">
              <a:extLst>
                <a:ext uri="{FF2B5EF4-FFF2-40B4-BE49-F238E27FC236}">
                  <a16:creationId xmlns:a16="http://schemas.microsoft.com/office/drawing/2014/main" id="{09FEA16A-C83E-B24F-8064-28A22DC8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44">
              <a:extLst>
                <a:ext uri="{FF2B5EF4-FFF2-40B4-BE49-F238E27FC236}">
                  <a16:creationId xmlns:a16="http://schemas.microsoft.com/office/drawing/2014/main" id="{0254A177-5329-364C-856E-8199F58B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45">
              <a:extLst>
                <a:ext uri="{FF2B5EF4-FFF2-40B4-BE49-F238E27FC236}">
                  <a16:creationId xmlns:a16="http://schemas.microsoft.com/office/drawing/2014/main" id="{8D0FF560-C462-D64A-9502-0A4ADD6E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46">
              <a:extLst>
                <a:ext uri="{FF2B5EF4-FFF2-40B4-BE49-F238E27FC236}">
                  <a16:creationId xmlns:a16="http://schemas.microsoft.com/office/drawing/2014/main" id="{A75B961E-31BD-0546-A1D9-B5DACC2ED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47">
              <a:extLst>
                <a:ext uri="{FF2B5EF4-FFF2-40B4-BE49-F238E27FC236}">
                  <a16:creationId xmlns:a16="http://schemas.microsoft.com/office/drawing/2014/main" id="{AEF351E5-43FC-604B-98D6-6213C2C2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48">
              <a:extLst>
                <a:ext uri="{FF2B5EF4-FFF2-40B4-BE49-F238E27FC236}">
                  <a16:creationId xmlns:a16="http://schemas.microsoft.com/office/drawing/2014/main" id="{A4B09465-5C47-AC42-B43F-B18D8C4A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837BAEF-8A25-A84B-82D1-EFC658FAD65C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3C84ACF9-6335-C741-9927-F39619776E42}"/>
                </a:ext>
              </a:extLst>
            </p:cNvPr>
            <p:cNvSpPr txBox="1"/>
            <p:nvPr/>
          </p:nvSpPr>
          <p:spPr>
            <a:xfrm>
              <a:off x="10085535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C9D8300E-1335-064B-842B-5EC8F3705CF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694BB58E-126D-5446-BACA-6150E829616B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945A1D84-85E5-6C49-B762-D62549BD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BE7FD47F-CA31-E549-8EC9-1BFA92B4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EB7EFF11-4AB6-9949-BBB3-B6C82CE7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3">
              <a:extLst>
                <a:ext uri="{FF2B5EF4-FFF2-40B4-BE49-F238E27FC236}">
                  <a16:creationId xmlns:a16="http://schemas.microsoft.com/office/drawing/2014/main" id="{43D0AED0-7339-2B41-A47C-41188953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4">
              <a:extLst>
                <a:ext uri="{FF2B5EF4-FFF2-40B4-BE49-F238E27FC236}">
                  <a16:creationId xmlns:a16="http://schemas.microsoft.com/office/drawing/2014/main" id="{C65219A0-8316-6D43-ABD3-86EA8017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5">
              <a:extLst>
                <a:ext uri="{FF2B5EF4-FFF2-40B4-BE49-F238E27FC236}">
                  <a16:creationId xmlns:a16="http://schemas.microsoft.com/office/drawing/2014/main" id="{8E5EC93F-CD33-0F43-8132-E7C96F869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99E9F6A2-02C8-2D4E-B888-028F2A6CEA6F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5" name="Freeform 248">
              <a:extLst>
                <a:ext uri="{FF2B5EF4-FFF2-40B4-BE49-F238E27FC236}">
                  <a16:creationId xmlns:a16="http://schemas.microsoft.com/office/drawing/2014/main" id="{BAE42F11-957E-5444-ACF8-52E91C513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49">
              <a:extLst>
                <a:ext uri="{FF2B5EF4-FFF2-40B4-BE49-F238E27FC236}">
                  <a16:creationId xmlns:a16="http://schemas.microsoft.com/office/drawing/2014/main" id="{A69F11D7-2008-8249-885D-456610B1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50">
              <a:extLst>
                <a:ext uri="{FF2B5EF4-FFF2-40B4-BE49-F238E27FC236}">
                  <a16:creationId xmlns:a16="http://schemas.microsoft.com/office/drawing/2014/main" id="{277F360A-953C-B543-973E-5EE5C945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3BCA64E-8597-D643-9831-EA04E5BF187B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19" name="Freeform 233">
              <a:extLst>
                <a:ext uri="{FF2B5EF4-FFF2-40B4-BE49-F238E27FC236}">
                  <a16:creationId xmlns:a16="http://schemas.microsoft.com/office/drawing/2014/main" id="{4CD84441-52BD-0545-960A-9B0B4B38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4">
              <a:extLst>
                <a:ext uri="{FF2B5EF4-FFF2-40B4-BE49-F238E27FC236}">
                  <a16:creationId xmlns:a16="http://schemas.microsoft.com/office/drawing/2014/main" id="{84CE2A32-4321-444E-9D0C-F362D1BD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5">
              <a:extLst>
                <a:ext uri="{FF2B5EF4-FFF2-40B4-BE49-F238E27FC236}">
                  <a16:creationId xmlns:a16="http://schemas.microsoft.com/office/drawing/2014/main" id="{9845DC13-1DD0-D14E-B193-D8C1B92E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6">
              <a:extLst>
                <a:ext uri="{FF2B5EF4-FFF2-40B4-BE49-F238E27FC236}">
                  <a16:creationId xmlns:a16="http://schemas.microsoft.com/office/drawing/2014/main" id="{62CB2211-E545-F84A-A8DA-C801311F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7">
              <a:extLst>
                <a:ext uri="{FF2B5EF4-FFF2-40B4-BE49-F238E27FC236}">
                  <a16:creationId xmlns:a16="http://schemas.microsoft.com/office/drawing/2014/main" id="{9D269B9B-7351-124F-BBFF-37843498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38">
              <a:extLst>
                <a:ext uri="{FF2B5EF4-FFF2-40B4-BE49-F238E27FC236}">
                  <a16:creationId xmlns:a16="http://schemas.microsoft.com/office/drawing/2014/main" id="{4D0C7E72-8F7D-3B47-BF7A-681A3242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39">
              <a:extLst>
                <a:ext uri="{FF2B5EF4-FFF2-40B4-BE49-F238E27FC236}">
                  <a16:creationId xmlns:a16="http://schemas.microsoft.com/office/drawing/2014/main" id="{1409FA90-30DC-AF40-B96E-380383C0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40">
              <a:extLst>
                <a:ext uri="{FF2B5EF4-FFF2-40B4-BE49-F238E27FC236}">
                  <a16:creationId xmlns:a16="http://schemas.microsoft.com/office/drawing/2014/main" id="{5CE316AC-B9AF-B44E-BDCC-BB1C0D52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EA6A5E71-A0C0-E444-B389-C01CF2F44124}"/>
              </a:ext>
            </a:extLst>
          </p:cNvPr>
          <p:cNvSpPr txBox="1"/>
          <p:nvPr/>
        </p:nvSpPr>
        <p:spPr>
          <a:xfrm flipH="1">
            <a:off x="16367517" y="4359552"/>
            <a:ext cx="215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29" name="Rectangle 40">
            <a:extLst>
              <a:ext uri="{FF2B5EF4-FFF2-40B4-BE49-F238E27FC236}">
                <a16:creationId xmlns:a16="http://schemas.microsoft.com/office/drawing/2014/main" id="{2DCDB3DE-0CF8-584C-9F23-3FDDD3725441}"/>
              </a:ext>
            </a:extLst>
          </p:cNvPr>
          <p:cNvSpPr/>
          <p:nvPr/>
        </p:nvSpPr>
        <p:spPr>
          <a:xfrm>
            <a:off x="16353656" y="5083846"/>
            <a:ext cx="4920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1" name="CuadroTexto 395">
            <a:extLst>
              <a:ext uri="{FF2B5EF4-FFF2-40B4-BE49-F238E27FC236}">
                <a16:creationId xmlns:a16="http://schemas.microsoft.com/office/drawing/2014/main" id="{46F4A640-2E9D-9A4D-BE4D-67B55E1C6F00}"/>
              </a:ext>
            </a:extLst>
          </p:cNvPr>
          <p:cNvSpPr txBox="1"/>
          <p:nvPr/>
        </p:nvSpPr>
        <p:spPr>
          <a:xfrm flipH="1">
            <a:off x="16367517" y="10705087"/>
            <a:ext cx="215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32" name="Rectangle 40">
            <a:extLst>
              <a:ext uri="{FF2B5EF4-FFF2-40B4-BE49-F238E27FC236}">
                <a16:creationId xmlns:a16="http://schemas.microsoft.com/office/drawing/2014/main" id="{64A411B8-E88E-7F4F-B589-75D944D1F1C9}"/>
              </a:ext>
            </a:extLst>
          </p:cNvPr>
          <p:cNvSpPr/>
          <p:nvPr/>
        </p:nvSpPr>
        <p:spPr>
          <a:xfrm>
            <a:off x="16353656" y="11429381"/>
            <a:ext cx="4920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01ED9FCB-7627-704A-9396-9E00C8EFE4EE}"/>
              </a:ext>
            </a:extLst>
          </p:cNvPr>
          <p:cNvSpPr txBox="1"/>
          <p:nvPr/>
        </p:nvSpPr>
        <p:spPr>
          <a:xfrm flipH="1">
            <a:off x="5801207" y="4385067"/>
            <a:ext cx="21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35" name="Rectangle 40">
            <a:extLst>
              <a:ext uri="{FF2B5EF4-FFF2-40B4-BE49-F238E27FC236}">
                <a16:creationId xmlns:a16="http://schemas.microsoft.com/office/drawing/2014/main" id="{25CDB2A5-7F7D-314B-B84A-61EE31FDE268}"/>
              </a:ext>
            </a:extLst>
          </p:cNvPr>
          <p:cNvSpPr/>
          <p:nvPr/>
        </p:nvSpPr>
        <p:spPr>
          <a:xfrm>
            <a:off x="3072036" y="5083846"/>
            <a:ext cx="4920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2B6A3A52-F8D1-3D43-B040-DBE79C749B3F}"/>
              </a:ext>
            </a:extLst>
          </p:cNvPr>
          <p:cNvSpPr txBox="1"/>
          <p:nvPr/>
        </p:nvSpPr>
        <p:spPr>
          <a:xfrm flipH="1">
            <a:off x="5811203" y="10727748"/>
            <a:ext cx="21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38" name="Rectangle 40">
            <a:extLst>
              <a:ext uri="{FF2B5EF4-FFF2-40B4-BE49-F238E27FC236}">
                <a16:creationId xmlns:a16="http://schemas.microsoft.com/office/drawing/2014/main" id="{4055F1BA-E071-AA49-9C4C-66A569C576CA}"/>
              </a:ext>
            </a:extLst>
          </p:cNvPr>
          <p:cNvSpPr/>
          <p:nvPr/>
        </p:nvSpPr>
        <p:spPr>
          <a:xfrm>
            <a:off x="3082032" y="11426527"/>
            <a:ext cx="4920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9" name="Freeform 196">
            <a:extLst>
              <a:ext uri="{FF2B5EF4-FFF2-40B4-BE49-F238E27FC236}">
                <a16:creationId xmlns:a16="http://schemas.microsoft.com/office/drawing/2014/main" id="{406572CD-217F-494C-BBEF-60820C18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819" y="6001313"/>
            <a:ext cx="2301699" cy="2312455"/>
          </a:xfrm>
          <a:custGeom>
            <a:avLst/>
            <a:gdLst>
              <a:gd name="T0" fmla="*/ 1888 w 1889"/>
              <a:gd name="T1" fmla="*/ 0 h 1897"/>
              <a:gd name="T2" fmla="*/ 1888 w 1889"/>
              <a:gd name="T3" fmla="*/ 0 h 1897"/>
              <a:gd name="T4" fmla="*/ 0 w 1889"/>
              <a:gd name="T5" fmla="*/ 1896 h 1897"/>
              <a:gd name="T6" fmla="*/ 1888 w 1889"/>
              <a:gd name="T7" fmla="*/ 1896 h 1897"/>
              <a:gd name="T8" fmla="*/ 1888 w 1889"/>
              <a:gd name="T9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9" h="1897">
                <a:moveTo>
                  <a:pt x="1888" y="0"/>
                </a:moveTo>
                <a:lnTo>
                  <a:pt x="1888" y="0"/>
                </a:lnTo>
                <a:cubicBezTo>
                  <a:pt x="840" y="0"/>
                  <a:pt x="0" y="848"/>
                  <a:pt x="0" y="1896"/>
                </a:cubicBezTo>
                <a:cubicBezTo>
                  <a:pt x="1888" y="1896"/>
                  <a:pt x="1888" y="1896"/>
                  <a:pt x="1888" y="1896"/>
                </a:cubicBezTo>
                <a:lnTo>
                  <a:pt x="188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97">
            <a:extLst>
              <a:ext uri="{FF2B5EF4-FFF2-40B4-BE49-F238E27FC236}">
                <a16:creationId xmlns:a16="http://schemas.microsoft.com/office/drawing/2014/main" id="{F6E92C29-87D0-CB4E-9D7F-94218D6A1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819" y="8308392"/>
            <a:ext cx="2301699" cy="2307075"/>
          </a:xfrm>
          <a:custGeom>
            <a:avLst/>
            <a:gdLst>
              <a:gd name="T0" fmla="*/ 0 w 1889"/>
              <a:gd name="T1" fmla="*/ 0 h 1890"/>
              <a:gd name="T2" fmla="*/ 0 w 1889"/>
              <a:gd name="T3" fmla="*/ 0 h 1890"/>
              <a:gd name="T4" fmla="*/ 1888 w 1889"/>
              <a:gd name="T5" fmla="*/ 1889 h 1890"/>
              <a:gd name="T6" fmla="*/ 1888 w 1889"/>
              <a:gd name="T7" fmla="*/ 0 h 1890"/>
              <a:gd name="T8" fmla="*/ 0 w 1889"/>
              <a:gd name="T9" fmla="*/ 0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9" h="1890">
                <a:moveTo>
                  <a:pt x="0" y="0"/>
                </a:moveTo>
                <a:lnTo>
                  <a:pt x="0" y="0"/>
                </a:lnTo>
                <a:cubicBezTo>
                  <a:pt x="0" y="1039"/>
                  <a:pt x="840" y="1889"/>
                  <a:pt x="1888" y="1889"/>
                </a:cubicBezTo>
                <a:cubicBezTo>
                  <a:pt x="1888" y="0"/>
                  <a:pt x="1888" y="0"/>
                  <a:pt x="1888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98">
            <a:extLst>
              <a:ext uri="{FF2B5EF4-FFF2-40B4-BE49-F238E27FC236}">
                <a16:creationId xmlns:a16="http://schemas.microsoft.com/office/drawing/2014/main" id="{C50A41DD-FEDC-9447-85D4-F7410D5E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518" y="8308392"/>
            <a:ext cx="2312455" cy="2307075"/>
          </a:xfrm>
          <a:custGeom>
            <a:avLst/>
            <a:gdLst>
              <a:gd name="T0" fmla="*/ 0 w 1898"/>
              <a:gd name="T1" fmla="*/ 1889 h 1890"/>
              <a:gd name="T2" fmla="*/ 0 w 1898"/>
              <a:gd name="T3" fmla="*/ 1889 h 1890"/>
              <a:gd name="T4" fmla="*/ 1897 w 1898"/>
              <a:gd name="T5" fmla="*/ 0 h 1890"/>
              <a:gd name="T6" fmla="*/ 0 w 1898"/>
              <a:gd name="T7" fmla="*/ 0 h 1890"/>
              <a:gd name="T8" fmla="*/ 0 w 1898"/>
              <a:gd name="T9" fmla="*/ 1889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1890">
                <a:moveTo>
                  <a:pt x="0" y="1889"/>
                </a:moveTo>
                <a:lnTo>
                  <a:pt x="0" y="1889"/>
                </a:lnTo>
                <a:cubicBezTo>
                  <a:pt x="1047" y="1889"/>
                  <a:pt x="1897" y="1039"/>
                  <a:pt x="1897" y="0"/>
                </a:cubicBezTo>
                <a:cubicBezTo>
                  <a:pt x="0" y="0"/>
                  <a:pt x="0" y="0"/>
                  <a:pt x="0" y="0"/>
                </a:cubicBezTo>
                <a:lnTo>
                  <a:pt x="0" y="18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99">
            <a:extLst>
              <a:ext uri="{FF2B5EF4-FFF2-40B4-BE49-F238E27FC236}">
                <a16:creationId xmlns:a16="http://schemas.microsoft.com/office/drawing/2014/main" id="{5A21A796-F4B8-C648-8F16-43DA4809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7518" y="5458157"/>
            <a:ext cx="3129881" cy="2855611"/>
          </a:xfrm>
          <a:custGeom>
            <a:avLst/>
            <a:gdLst>
              <a:gd name="T0" fmla="*/ 0 w 2566"/>
              <a:gd name="T1" fmla="*/ 0 h 2340"/>
              <a:gd name="T2" fmla="*/ 0 w 2566"/>
              <a:gd name="T3" fmla="*/ 0 h 2340"/>
              <a:gd name="T4" fmla="*/ 0 w 2566"/>
              <a:gd name="T5" fmla="*/ 2339 h 2340"/>
              <a:gd name="T6" fmla="*/ 2565 w 2566"/>
              <a:gd name="T7" fmla="*/ 2339 h 2340"/>
              <a:gd name="T8" fmla="*/ 0 w 2566"/>
              <a:gd name="T9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6" h="2340">
                <a:moveTo>
                  <a:pt x="0" y="0"/>
                </a:moveTo>
                <a:lnTo>
                  <a:pt x="0" y="0"/>
                </a:lnTo>
                <a:cubicBezTo>
                  <a:pt x="0" y="2339"/>
                  <a:pt x="0" y="2339"/>
                  <a:pt x="0" y="2339"/>
                </a:cubicBezTo>
                <a:cubicBezTo>
                  <a:pt x="2565" y="2339"/>
                  <a:pt x="2565" y="2339"/>
                  <a:pt x="2565" y="2339"/>
                </a:cubicBezTo>
                <a:cubicBezTo>
                  <a:pt x="2565" y="1047"/>
                  <a:pt x="1418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00">
            <a:extLst>
              <a:ext uri="{FF2B5EF4-FFF2-40B4-BE49-F238E27FC236}">
                <a16:creationId xmlns:a16="http://schemas.microsoft.com/office/drawing/2014/main" id="{4ADEFE65-12A6-284B-9A9B-97EF8656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641" y="6867141"/>
            <a:ext cx="785159" cy="3855882"/>
          </a:xfrm>
          <a:custGeom>
            <a:avLst/>
            <a:gdLst>
              <a:gd name="T0" fmla="*/ 642 w 643"/>
              <a:gd name="T1" fmla="*/ 3162 h 3163"/>
              <a:gd name="T2" fmla="*/ 0 w 643"/>
              <a:gd name="T3" fmla="*/ 3162 h 3163"/>
              <a:gd name="T4" fmla="*/ 0 w 643"/>
              <a:gd name="T5" fmla="*/ 0 h 3163"/>
              <a:gd name="T6" fmla="*/ 642 w 643"/>
              <a:gd name="T7" fmla="*/ 0 h 3163"/>
              <a:gd name="T8" fmla="*/ 642 w 643"/>
              <a:gd name="T9" fmla="*/ 3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3163">
                <a:moveTo>
                  <a:pt x="642" y="3162"/>
                </a:moveTo>
                <a:lnTo>
                  <a:pt x="0" y="3162"/>
                </a:lnTo>
                <a:lnTo>
                  <a:pt x="0" y="0"/>
                </a:lnTo>
                <a:lnTo>
                  <a:pt x="642" y="0"/>
                </a:lnTo>
                <a:lnTo>
                  <a:pt x="642" y="31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5">
            <a:extLst>
              <a:ext uri="{FF2B5EF4-FFF2-40B4-BE49-F238E27FC236}">
                <a16:creationId xmlns:a16="http://schemas.microsoft.com/office/drawing/2014/main" id="{1A051A2D-730A-BF48-B1BF-6960DAD6C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3520" y="6184159"/>
            <a:ext cx="1027162" cy="1753163"/>
          </a:xfrm>
          <a:custGeom>
            <a:avLst/>
            <a:gdLst>
              <a:gd name="T0" fmla="*/ 840 w 841"/>
              <a:gd name="T1" fmla="*/ 957 h 1437"/>
              <a:gd name="T2" fmla="*/ 840 w 841"/>
              <a:gd name="T3" fmla="*/ 957 h 1437"/>
              <a:gd name="T4" fmla="*/ 741 w 841"/>
              <a:gd name="T5" fmla="*/ 1192 h 1437"/>
              <a:gd name="T6" fmla="*/ 479 w 841"/>
              <a:gd name="T7" fmla="*/ 1309 h 1437"/>
              <a:gd name="T8" fmla="*/ 479 w 841"/>
              <a:gd name="T9" fmla="*/ 1436 h 1437"/>
              <a:gd name="T10" fmla="*/ 379 w 841"/>
              <a:gd name="T11" fmla="*/ 1436 h 1437"/>
              <a:gd name="T12" fmla="*/ 379 w 841"/>
              <a:gd name="T13" fmla="*/ 1309 h 1437"/>
              <a:gd name="T14" fmla="*/ 108 w 841"/>
              <a:gd name="T15" fmla="*/ 1201 h 1437"/>
              <a:gd name="T16" fmla="*/ 0 w 841"/>
              <a:gd name="T17" fmla="*/ 948 h 1437"/>
              <a:gd name="T18" fmla="*/ 289 w 841"/>
              <a:gd name="T19" fmla="*/ 948 h 1437"/>
              <a:gd name="T20" fmla="*/ 379 w 841"/>
              <a:gd name="T21" fmla="*/ 1084 h 1437"/>
              <a:gd name="T22" fmla="*/ 379 w 841"/>
              <a:gd name="T23" fmla="*/ 822 h 1437"/>
              <a:gd name="T24" fmla="*/ 244 w 841"/>
              <a:gd name="T25" fmla="*/ 786 h 1437"/>
              <a:gd name="T26" fmla="*/ 153 w 841"/>
              <a:gd name="T27" fmla="*/ 749 h 1437"/>
              <a:gd name="T28" fmla="*/ 108 w 841"/>
              <a:gd name="T29" fmla="*/ 713 h 1437"/>
              <a:gd name="T30" fmla="*/ 63 w 841"/>
              <a:gd name="T31" fmla="*/ 677 h 1437"/>
              <a:gd name="T32" fmla="*/ 36 w 841"/>
              <a:gd name="T33" fmla="*/ 623 h 1437"/>
              <a:gd name="T34" fmla="*/ 0 w 841"/>
              <a:gd name="T35" fmla="*/ 487 h 1437"/>
              <a:gd name="T36" fmla="*/ 108 w 841"/>
              <a:gd name="T37" fmla="*/ 244 h 1437"/>
              <a:gd name="T38" fmla="*/ 379 w 841"/>
              <a:gd name="T39" fmla="*/ 136 h 1437"/>
              <a:gd name="T40" fmla="*/ 379 w 841"/>
              <a:gd name="T41" fmla="*/ 0 h 1437"/>
              <a:gd name="T42" fmla="*/ 479 w 841"/>
              <a:gd name="T43" fmla="*/ 0 h 1437"/>
              <a:gd name="T44" fmla="*/ 479 w 841"/>
              <a:gd name="T45" fmla="*/ 136 h 1437"/>
              <a:gd name="T46" fmla="*/ 741 w 841"/>
              <a:gd name="T47" fmla="*/ 226 h 1437"/>
              <a:gd name="T48" fmla="*/ 840 w 841"/>
              <a:gd name="T49" fmla="*/ 487 h 1437"/>
              <a:gd name="T50" fmla="*/ 560 w 841"/>
              <a:gd name="T51" fmla="*/ 487 h 1437"/>
              <a:gd name="T52" fmla="*/ 479 w 841"/>
              <a:gd name="T53" fmla="*/ 361 h 1437"/>
              <a:gd name="T54" fmla="*/ 479 w 841"/>
              <a:gd name="T55" fmla="*/ 623 h 1437"/>
              <a:gd name="T56" fmla="*/ 686 w 841"/>
              <a:gd name="T57" fmla="*/ 686 h 1437"/>
              <a:gd name="T58" fmla="*/ 840 w 841"/>
              <a:gd name="T59" fmla="*/ 957 h 1437"/>
              <a:gd name="T60" fmla="*/ 379 w 841"/>
              <a:gd name="T61" fmla="*/ 361 h 1437"/>
              <a:gd name="T62" fmla="*/ 379 w 841"/>
              <a:gd name="T63" fmla="*/ 361 h 1437"/>
              <a:gd name="T64" fmla="*/ 289 w 841"/>
              <a:gd name="T65" fmla="*/ 460 h 1437"/>
              <a:gd name="T66" fmla="*/ 379 w 841"/>
              <a:gd name="T67" fmla="*/ 587 h 1437"/>
              <a:gd name="T68" fmla="*/ 379 w 841"/>
              <a:gd name="T69" fmla="*/ 361 h 1437"/>
              <a:gd name="T70" fmla="*/ 479 w 841"/>
              <a:gd name="T71" fmla="*/ 1084 h 1437"/>
              <a:gd name="T72" fmla="*/ 479 w 841"/>
              <a:gd name="T73" fmla="*/ 1084 h 1437"/>
              <a:gd name="T74" fmla="*/ 560 w 841"/>
              <a:gd name="T75" fmla="*/ 984 h 1437"/>
              <a:gd name="T76" fmla="*/ 479 w 841"/>
              <a:gd name="T77" fmla="*/ 858 h 1437"/>
              <a:gd name="T78" fmla="*/ 479 w 841"/>
              <a:gd name="T79" fmla="*/ 108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1" h="1437">
                <a:moveTo>
                  <a:pt x="840" y="957"/>
                </a:moveTo>
                <a:lnTo>
                  <a:pt x="840" y="957"/>
                </a:lnTo>
                <a:cubicBezTo>
                  <a:pt x="840" y="1048"/>
                  <a:pt x="804" y="1129"/>
                  <a:pt x="741" y="1192"/>
                </a:cubicBezTo>
                <a:cubicBezTo>
                  <a:pt x="668" y="1255"/>
                  <a:pt x="587" y="1300"/>
                  <a:pt x="479" y="1309"/>
                </a:cubicBezTo>
                <a:cubicBezTo>
                  <a:pt x="479" y="1436"/>
                  <a:pt x="479" y="1436"/>
                  <a:pt x="479" y="1436"/>
                </a:cubicBezTo>
                <a:cubicBezTo>
                  <a:pt x="379" y="1436"/>
                  <a:pt x="379" y="1436"/>
                  <a:pt x="379" y="1436"/>
                </a:cubicBezTo>
                <a:cubicBezTo>
                  <a:pt x="379" y="1309"/>
                  <a:pt x="379" y="1309"/>
                  <a:pt x="379" y="1309"/>
                </a:cubicBezTo>
                <a:cubicBezTo>
                  <a:pt x="262" y="1300"/>
                  <a:pt x="172" y="1264"/>
                  <a:pt x="108" y="1201"/>
                </a:cubicBezTo>
                <a:cubicBezTo>
                  <a:pt x="36" y="1138"/>
                  <a:pt x="0" y="1056"/>
                  <a:pt x="0" y="948"/>
                </a:cubicBezTo>
                <a:cubicBezTo>
                  <a:pt x="289" y="948"/>
                  <a:pt x="289" y="948"/>
                  <a:pt x="289" y="948"/>
                </a:cubicBezTo>
                <a:cubicBezTo>
                  <a:pt x="298" y="1020"/>
                  <a:pt x="325" y="1066"/>
                  <a:pt x="379" y="1084"/>
                </a:cubicBezTo>
                <a:cubicBezTo>
                  <a:pt x="379" y="822"/>
                  <a:pt x="379" y="822"/>
                  <a:pt x="379" y="822"/>
                </a:cubicBezTo>
                <a:cubicBezTo>
                  <a:pt x="334" y="813"/>
                  <a:pt x="289" y="795"/>
                  <a:pt x="244" y="786"/>
                </a:cubicBezTo>
                <a:cubicBezTo>
                  <a:pt x="198" y="767"/>
                  <a:pt x="172" y="749"/>
                  <a:pt x="153" y="749"/>
                </a:cubicBezTo>
                <a:cubicBezTo>
                  <a:pt x="144" y="740"/>
                  <a:pt x="126" y="731"/>
                  <a:pt x="108" y="713"/>
                </a:cubicBezTo>
                <a:cubicBezTo>
                  <a:pt x="90" y="704"/>
                  <a:pt x="72" y="686"/>
                  <a:pt x="63" y="677"/>
                </a:cubicBezTo>
                <a:cubicBezTo>
                  <a:pt x="54" y="659"/>
                  <a:pt x="45" y="641"/>
                  <a:pt x="36" y="623"/>
                </a:cubicBezTo>
                <a:cubicBezTo>
                  <a:pt x="18" y="596"/>
                  <a:pt x="0" y="551"/>
                  <a:pt x="0" y="487"/>
                </a:cubicBezTo>
                <a:cubicBezTo>
                  <a:pt x="0" y="388"/>
                  <a:pt x="36" y="308"/>
                  <a:pt x="108" y="244"/>
                </a:cubicBezTo>
                <a:cubicBezTo>
                  <a:pt x="180" y="181"/>
                  <a:pt x="271" y="145"/>
                  <a:pt x="379" y="136"/>
                </a:cubicBezTo>
                <a:cubicBezTo>
                  <a:pt x="379" y="0"/>
                  <a:pt x="379" y="0"/>
                  <a:pt x="379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587" y="145"/>
                  <a:pt x="678" y="172"/>
                  <a:pt x="741" y="226"/>
                </a:cubicBezTo>
                <a:cubicBezTo>
                  <a:pt x="804" y="290"/>
                  <a:pt x="840" y="370"/>
                  <a:pt x="840" y="487"/>
                </a:cubicBezTo>
                <a:cubicBezTo>
                  <a:pt x="560" y="487"/>
                  <a:pt x="560" y="487"/>
                  <a:pt x="560" y="487"/>
                </a:cubicBezTo>
                <a:cubicBezTo>
                  <a:pt x="560" y="424"/>
                  <a:pt x="524" y="379"/>
                  <a:pt x="479" y="361"/>
                </a:cubicBezTo>
                <a:cubicBezTo>
                  <a:pt x="479" y="623"/>
                  <a:pt x="479" y="623"/>
                  <a:pt x="479" y="623"/>
                </a:cubicBezTo>
                <a:cubicBezTo>
                  <a:pt x="578" y="650"/>
                  <a:pt x="650" y="677"/>
                  <a:pt x="686" y="686"/>
                </a:cubicBezTo>
                <a:cubicBezTo>
                  <a:pt x="786" y="749"/>
                  <a:pt x="840" y="831"/>
                  <a:pt x="840" y="957"/>
                </a:cubicBezTo>
                <a:close/>
                <a:moveTo>
                  <a:pt x="379" y="361"/>
                </a:moveTo>
                <a:lnTo>
                  <a:pt x="379" y="361"/>
                </a:lnTo>
                <a:cubicBezTo>
                  <a:pt x="325" y="370"/>
                  <a:pt x="289" y="406"/>
                  <a:pt x="289" y="460"/>
                </a:cubicBezTo>
                <a:cubicBezTo>
                  <a:pt x="289" y="514"/>
                  <a:pt x="325" y="560"/>
                  <a:pt x="379" y="587"/>
                </a:cubicBezTo>
                <a:lnTo>
                  <a:pt x="379" y="361"/>
                </a:lnTo>
                <a:close/>
                <a:moveTo>
                  <a:pt x="479" y="1084"/>
                </a:moveTo>
                <a:lnTo>
                  <a:pt x="479" y="1084"/>
                </a:lnTo>
                <a:cubicBezTo>
                  <a:pt x="533" y="1066"/>
                  <a:pt x="560" y="1030"/>
                  <a:pt x="560" y="984"/>
                </a:cubicBezTo>
                <a:cubicBezTo>
                  <a:pt x="560" y="930"/>
                  <a:pt x="533" y="885"/>
                  <a:pt x="479" y="858"/>
                </a:cubicBezTo>
                <a:lnTo>
                  <a:pt x="479" y="1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8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1">
            <a:extLst>
              <a:ext uri="{FF2B5EF4-FFF2-40B4-BE49-F238E27FC236}">
                <a16:creationId xmlns:a16="http://schemas.microsoft.com/office/drawing/2014/main" id="{CB7EBF7E-98D4-9048-A3A1-B10541AF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68">
            <a:extLst>
              <a:ext uri="{FF2B5EF4-FFF2-40B4-BE49-F238E27FC236}">
                <a16:creationId xmlns:a16="http://schemas.microsoft.com/office/drawing/2014/main" id="{57068DD0-A730-E143-AF9D-ADDF78CE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69">
            <a:extLst>
              <a:ext uri="{FF2B5EF4-FFF2-40B4-BE49-F238E27FC236}">
                <a16:creationId xmlns:a16="http://schemas.microsoft.com/office/drawing/2014/main" id="{667A2659-C9EC-4048-9152-8FC09130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70">
            <a:extLst>
              <a:ext uri="{FF2B5EF4-FFF2-40B4-BE49-F238E27FC236}">
                <a16:creationId xmlns:a16="http://schemas.microsoft.com/office/drawing/2014/main" id="{24A86AF4-E67C-0A40-9F35-DDA94237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71">
            <a:extLst>
              <a:ext uri="{FF2B5EF4-FFF2-40B4-BE49-F238E27FC236}">
                <a16:creationId xmlns:a16="http://schemas.microsoft.com/office/drawing/2014/main" id="{D78DED9C-8345-0C48-9C7B-00158AD2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98">
            <a:extLst>
              <a:ext uri="{FF2B5EF4-FFF2-40B4-BE49-F238E27FC236}">
                <a16:creationId xmlns:a16="http://schemas.microsoft.com/office/drawing/2014/main" id="{8CFE3838-9F6E-D246-8EE5-2B253FD3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99">
            <a:extLst>
              <a:ext uri="{FF2B5EF4-FFF2-40B4-BE49-F238E27FC236}">
                <a16:creationId xmlns:a16="http://schemas.microsoft.com/office/drawing/2014/main" id="{B80D4ADB-B0F0-C446-93F0-A0AC54D5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00">
            <a:extLst>
              <a:ext uri="{FF2B5EF4-FFF2-40B4-BE49-F238E27FC236}">
                <a16:creationId xmlns:a16="http://schemas.microsoft.com/office/drawing/2014/main" id="{BC2D312E-7602-B442-9817-301DEEA0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01">
            <a:extLst>
              <a:ext uri="{FF2B5EF4-FFF2-40B4-BE49-F238E27FC236}">
                <a16:creationId xmlns:a16="http://schemas.microsoft.com/office/drawing/2014/main" id="{5095E66D-963B-0442-85C4-05D0D05C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02">
            <a:extLst>
              <a:ext uri="{FF2B5EF4-FFF2-40B4-BE49-F238E27FC236}">
                <a16:creationId xmlns:a16="http://schemas.microsoft.com/office/drawing/2014/main" id="{D2CD3A02-6B8C-8D4D-8150-3A12E932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03">
            <a:extLst>
              <a:ext uri="{FF2B5EF4-FFF2-40B4-BE49-F238E27FC236}">
                <a16:creationId xmlns:a16="http://schemas.microsoft.com/office/drawing/2014/main" id="{63AAB385-5898-C144-A644-4A5A862E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4">
            <a:extLst>
              <a:ext uri="{FF2B5EF4-FFF2-40B4-BE49-F238E27FC236}">
                <a16:creationId xmlns:a16="http://schemas.microsoft.com/office/drawing/2014/main" id="{067F670F-40C4-7F48-9EA4-DD546B42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05">
            <a:extLst>
              <a:ext uri="{FF2B5EF4-FFF2-40B4-BE49-F238E27FC236}">
                <a16:creationId xmlns:a16="http://schemas.microsoft.com/office/drawing/2014/main" id="{36063DA4-54D1-1E4F-9A8E-53C0A221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06">
            <a:extLst>
              <a:ext uri="{FF2B5EF4-FFF2-40B4-BE49-F238E27FC236}">
                <a16:creationId xmlns:a16="http://schemas.microsoft.com/office/drawing/2014/main" id="{8E2E676B-7EDE-FD45-AEB7-CA6C13BA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07">
            <a:extLst>
              <a:ext uri="{FF2B5EF4-FFF2-40B4-BE49-F238E27FC236}">
                <a16:creationId xmlns:a16="http://schemas.microsoft.com/office/drawing/2014/main" id="{C60B23F5-0CF8-7A43-BC23-37F63AB6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08">
            <a:extLst>
              <a:ext uri="{FF2B5EF4-FFF2-40B4-BE49-F238E27FC236}">
                <a16:creationId xmlns:a16="http://schemas.microsoft.com/office/drawing/2014/main" id="{514E9CC1-E98D-D042-A0D7-60D3D05B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09">
            <a:extLst>
              <a:ext uri="{FF2B5EF4-FFF2-40B4-BE49-F238E27FC236}">
                <a16:creationId xmlns:a16="http://schemas.microsoft.com/office/drawing/2014/main" id="{2FEDC062-F693-F84D-B9C2-72BD21E7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10">
            <a:extLst>
              <a:ext uri="{FF2B5EF4-FFF2-40B4-BE49-F238E27FC236}">
                <a16:creationId xmlns:a16="http://schemas.microsoft.com/office/drawing/2014/main" id="{A07F17DB-94E0-C347-9897-8094D33F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11">
            <a:extLst>
              <a:ext uri="{FF2B5EF4-FFF2-40B4-BE49-F238E27FC236}">
                <a16:creationId xmlns:a16="http://schemas.microsoft.com/office/drawing/2014/main" id="{2F8FF958-C5DD-9544-A65A-730D11B6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B24ED5E5-EF7E-3849-9726-55A01B16629E}"/>
              </a:ext>
            </a:extLst>
          </p:cNvPr>
          <p:cNvGrpSpPr/>
          <p:nvPr/>
        </p:nvGrpSpPr>
        <p:grpSpPr>
          <a:xfrm>
            <a:off x="17029838" y="5475563"/>
            <a:ext cx="4679505" cy="1514064"/>
            <a:chOff x="4247967" y="10620441"/>
            <a:chExt cx="4236804" cy="1514064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6CA0178C-4CF3-744D-953E-922023009837}"/>
                </a:ext>
              </a:extLst>
            </p:cNvPr>
            <p:cNvSpPr txBox="1"/>
            <p:nvPr/>
          </p:nvSpPr>
          <p:spPr>
            <a:xfrm flipH="1">
              <a:off x="4263264" y="10620441"/>
              <a:ext cx="23826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D0D340FA-973A-8640-9D36-993D5034502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A2F4CC20-0155-DC48-97F9-97ACBEE2C36E}"/>
              </a:ext>
            </a:extLst>
          </p:cNvPr>
          <p:cNvGrpSpPr/>
          <p:nvPr/>
        </p:nvGrpSpPr>
        <p:grpSpPr>
          <a:xfrm>
            <a:off x="2395685" y="5431077"/>
            <a:ext cx="5392639" cy="1488549"/>
            <a:chOff x="4263265" y="1861451"/>
            <a:chExt cx="4236804" cy="1488549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E8E17FA5-1EE6-3447-88F5-289750EA576F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BF35FEA5-09DA-9B43-B91F-E55E6D55B14A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E1E276F-7C42-CE4B-B420-5051D25EA28D}"/>
              </a:ext>
            </a:extLst>
          </p:cNvPr>
          <p:cNvGrpSpPr/>
          <p:nvPr/>
        </p:nvGrpSpPr>
        <p:grpSpPr>
          <a:xfrm>
            <a:off x="17016861" y="10316978"/>
            <a:ext cx="4679505" cy="1514064"/>
            <a:chOff x="4247967" y="10620441"/>
            <a:chExt cx="4236804" cy="151406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815E0F35-FBB0-DB4F-A2EE-44980AFE33D1}"/>
                </a:ext>
              </a:extLst>
            </p:cNvPr>
            <p:cNvSpPr txBox="1"/>
            <p:nvPr/>
          </p:nvSpPr>
          <p:spPr>
            <a:xfrm flipH="1">
              <a:off x="4263264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86DE3645-262B-744F-A109-051E4133439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6A21D70-44B5-0545-AFFB-C4413EFC4304}"/>
              </a:ext>
            </a:extLst>
          </p:cNvPr>
          <p:cNvGrpSpPr/>
          <p:nvPr/>
        </p:nvGrpSpPr>
        <p:grpSpPr>
          <a:xfrm>
            <a:off x="2407920" y="10234760"/>
            <a:ext cx="5392639" cy="1488549"/>
            <a:chOff x="4263265" y="1861451"/>
            <a:chExt cx="4236804" cy="1488549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491307F0-4AC9-A345-A284-26861AD055AE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8B549C2F-27A7-3A4F-864B-B9C7930953FA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1EA7CC99-7EDB-7B4A-8198-25D7F0694E08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C52BD22F-E8C0-6B40-908E-09F26C3D4731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8F5811B3-4E86-1F43-847F-389365C1776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9" name="Freeform 213">
            <a:extLst>
              <a:ext uri="{FF2B5EF4-FFF2-40B4-BE49-F238E27FC236}">
                <a16:creationId xmlns:a16="http://schemas.microsoft.com/office/drawing/2014/main" id="{A811438D-A8D3-B348-AA89-966AEFF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114" y="6492588"/>
            <a:ext cx="3604111" cy="4859024"/>
          </a:xfrm>
          <a:custGeom>
            <a:avLst/>
            <a:gdLst>
              <a:gd name="T0" fmla="*/ 1925 w 3164"/>
              <a:gd name="T1" fmla="*/ 2521 h 4267"/>
              <a:gd name="T2" fmla="*/ 1925 w 3164"/>
              <a:gd name="T3" fmla="*/ 2521 h 4267"/>
              <a:gd name="T4" fmla="*/ 1925 w 3164"/>
              <a:gd name="T5" fmla="*/ 2521 h 4267"/>
              <a:gd name="T6" fmla="*/ 1925 w 3164"/>
              <a:gd name="T7" fmla="*/ 2394 h 4267"/>
              <a:gd name="T8" fmla="*/ 2711 w 3164"/>
              <a:gd name="T9" fmla="*/ 1228 h 4267"/>
              <a:gd name="T10" fmla="*/ 1582 w 3164"/>
              <a:gd name="T11" fmla="*/ 0 h 4267"/>
              <a:gd name="T12" fmla="*/ 452 w 3164"/>
              <a:gd name="T13" fmla="*/ 1228 h 4267"/>
              <a:gd name="T14" fmla="*/ 1248 w 3164"/>
              <a:gd name="T15" fmla="*/ 2394 h 4267"/>
              <a:gd name="T16" fmla="*/ 1248 w 3164"/>
              <a:gd name="T17" fmla="*/ 2521 h 4267"/>
              <a:gd name="T18" fmla="*/ 1239 w 3164"/>
              <a:gd name="T19" fmla="*/ 2521 h 4267"/>
              <a:gd name="T20" fmla="*/ 0 w 3164"/>
              <a:gd name="T21" fmla="*/ 3759 h 4267"/>
              <a:gd name="T22" fmla="*/ 0 w 3164"/>
              <a:gd name="T23" fmla="*/ 4266 h 4267"/>
              <a:gd name="T24" fmla="*/ 3163 w 3164"/>
              <a:gd name="T25" fmla="*/ 4266 h 4267"/>
              <a:gd name="T26" fmla="*/ 3163 w 3164"/>
              <a:gd name="T27" fmla="*/ 3759 h 4267"/>
              <a:gd name="T28" fmla="*/ 1925 w 3164"/>
              <a:gd name="T29" fmla="*/ 2521 h 4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64" h="4267">
                <a:moveTo>
                  <a:pt x="1925" y="2521"/>
                </a:moveTo>
                <a:lnTo>
                  <a:pt x="1925" y="2521"/>
                </a:lnTo>
                <a:lnTo>
                  <a:pt x="1925" y="2521"/>
                </a:lnTo>
                <a:cubicBezTo>
                  <a:pt x="1925" y="2394"/>
                  <a:pt x="1925" y="2394"/>
                  <a:pt x="1925" y="2394"/>
                </a:cubicBezTo>
                <a:cubicBezTo>
                  <a:pt x="2377" y="2241"/>
                  <a:pt x="2711" y="1771"/>
                  <a:pt x="2711" y="1228"/>
                </a:cubicBezTo>
                <a:cubicBezTo>
                  <a:pt x="2711" y="550"/>
                  <a:pt x="2205" y="0"/>
                  <a:pt x="1582" y="0"/>
                </a:cubicBezTo>
                <a:cubicBezTo>
                  <a:pt x="958" y="0"/>
                  <a:pt x="452" y="550"/>
                  <a:pt x="452" y="1228"/>
                </a:cubicBezTo>
                <a:cubicBezTo>
                  <a:pt x="452" y="1771"/>
                  <a:pt x="787" y="2241"/>
                  <a:pt x="1248" y="2394"/>
                </a:cubicBezTo>
                <a:cubicBezTo>
                  <a:pt x="1248" y="2521"/>
                  <a:pt x="1248" y="2521"/>
                  <a:pt x="1248" y="2521"/>
                </a:cubicBezTo>
                <a:cubicBezTo>
                  <a:pt x="1239" y="2521"/>
                  <a:pt x="1239" y="2521"/>
                  <a:pt x="1239" y="2521"/>
                </a:cubicBezTo>
                <a:cubicBezTo>
                  <a:pt x="552" y="2521"/>
                  <a:pt x="0" y="3081"/>
                  <a:pt x="0" y="3759"/>
                </a:cubicBezTo>
                <a:cubicBezTo>
                  <a:pt x="0" y="4266"/>
                  <a:pt x="0" y="4266"/>
                  <a:pt x="0" y="4266"/>
                </a:cubicBezTo>
                <a:cubicBezTo>
                  <a:pt x="3163" y="4266"/>
                  <a:pt x="3163" y="4266"/>
                  <a:pt x="3163" y="4266"/>
                </a:cubicBezTo>
                <a:cubicBezTo>
                  <a:pt x="3163" y="3759"/>
                  <a:pt x="3163" y="3759"/>
                  <a:pt x="3163" y="3759"/>
                </a:cubicBezTo>
                <a:cubicBezTo>
                  <a:pt x="3163" y="3081"/>
                  <a:pt x="2612" y="2521"/>
                  <a:pt x="1925" y="2521"/>
                </a:cubicBez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4">
            <a:extLst>
              <a:ext uri="{FF2B5EF4-FFF2-40B4-BE49-F238E27FC236}">
                <a16:creationId xmlns:a16="http://schemas.microsoft.com/office/drawing/2014/main" id="{F5FACD9C-81D7-1A41-9F09-416D2FC1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1792" y="5061985"/>
            <a:ext cx="1224795" cy="1164560"/>
          </a:xfrm>
          <a:custGeom>
            <a:avLst/>
            <a:gdLst>
              <a:gd name="T0" fmla="*/ 533 w 1076"/>
              <a:gd name="T1" fmla="*/ 0 h 1023"/>
              <a:gd name="T2" fmla="*/ 704 w 1076"/>
              <a:gd name="T3" fmla="*/ 335 h 1023"/>
              <a:gd name="T4" fmla="*/ 1075 w 1076"/>
              <a:gd name="T5" fmla="*/ 389 h 1023"/>
              <a:gd name="T6" fmla="*/ 803 w 1076"/>
              <a:gd name="T7" fmla="*/ 651 h 1023"/>
              <a:gd name="T8" fmla="*/ 867 w 1076"/>
              <a:gd name="T9" fmla="*/ 1022 h 1023"/>
              <a:gd name="T10" fmla="*/ 533 w 1076"/>
              <a:gd name="T11" fmla="*/ 841 h 1023"/>
              <a:gd name="T12" fmla="*/ 199 w 1076"/>
              <a:gd name="T13" fmla="*/ 1022 h 1023"/>
              <a:gd name="T14" fmla="*/ 262 w 1076"/>
              <a:gd name="T15" fmla="*/ 651 h 1023"/>
              <a:gd name="T16" fmla="*/ 0 w 1076"/>
              <a:gd name="T17" fmla="*/ 389 h 1023"/>
              <a:gd name="T18" fmla="*/ 371 w 1076"/>
              <a:gd name="T19" fmla="*/ 335 h 1023"/>
              <a:gd name="T20" fmla="*/ 533 w 1076"/>
              <a:gd name="T21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6" h="1023">
                <a:moveTo>
                  <a:pt x="533" y="0"/>
                </a:moveTo>
                <a:lnTo>
                  <a:pt x="704" y="335"/>
                </a:lnTo>
                <a:lnTo>
                  <a:pt x="1075" y="389"/>
                </a:lnTo>
                <a:lnTo>
                  <a:pt x="803" y="651"/>
                </a:lnTo>
                <a:lnTo>
                  <a:pt x="867" y="1022"/>
                </a:lnTo>
                <a:lnTo>
                  <a:pt x="533" y="841"/>
                </a:lnTo>
                <a:lnTo>
                  <a:pt x="199" y="1022"/>
                </a:lnTo>
                <a:lnTo>
                  <a:pt x="262" y="651"/>
                </a:lnTo>
                <a:lnTo>
                  <a:pt x="0" y="389"/>
                </a:lnTo>
                <a:lnTo>
                  <a:pt x="371" y="335"/>
                </a:lnTo>
                <a:lnTo>
                  <a:pt x="53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15">
            <a:extLst>
              <a:ext uri="{FF2B5EF4-FFF2-40B4-BE49-F238E27FC236}">
                <a16:creationId xmlns:a16="http://schemas.microsoft.com/office/drawing/2014/main" id="{345D5A00-C850-3C4D-B310-B90CDFB8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8474" y="5639247"/>
            <a:ext cx="1224795" cy="1164560"/>
          </a:xfrm>
          <a:custGeom>
            <a:avLst/>
            <a:gdLst>
              <a:gd name="T0" fmla="*/ 543 w 1077"/>
              <a:gd name="T1" fmla="*/ 0 h 1021"/>
              <a:gd name="T2" fmla="*/ 705 w 1077"/>
              <a:gd name="T3" fmla="*/ 334 h 1021"/>
              <a:gd name="T4" fmla="*/ 1076 w 1077"/>
              <a:gd name="T5" fmla="*/ 388 h 1021"/>
              <a:gd name="T6" fmla="*/ 814 w 1077"/>
              <a:gd name="T7" fmla="*/ 650 h 1021"/>
              <a:gd name="T8" fmla="*/ 877 w 1077"/>
              <a:gd name="T9" fmla="*/ 1020 h 1021"/>
              <a:gd name="T10" fmla="*/ 543 w 1077"/>
              <a:gd name="T11" fmla="*/ 849 h 1021"/>
              <a:gd name="T12" fmla="*/ 208 w 1077"/>
              <a:gd name="T13" fmla="*/ 1020 h 1021"/>
              <a:gd name="T14" fmla="*/ 272 w 1077"/>
              <a:gd name="T15" fmla="*/ 650 h 1021"/>
              <a:gd name="T16" fmla="*/ 0 w 1077"/>
              <a:gd name="T17" fmla="*/ 388 h 1021"/>
              <a:gd name="T18" fmla="*/ 371 w 1077"/>
              <a:gd name="T19" fmla="*/ 334 h 1021"/>
              <a:gd name="T20" fmla="*/ 543 w 1077"/>
              <a:gd name="T21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7" h="1021">
                <a:moveTo>
                  <a:pt x="543" y="0"/>
                </a:moveTo>
                <a:lnTo>
                  <a:pt x="705" y="334"/>
                </a:lnTo>
                <a:lnTo>
                  <a:pt x="1076" y="388"/>
                </a:lnTo>
                <a:lnTo>
                  <a:pt x="814" y="650"/>
                </a:lnTo>
                <a:lnTo>
                  <a:pt x="877" y="1020"/>
                </a:lnTo>
                <a:lnTo>
                  <a:pt x="543" y="849"/>
                </a:lnTo>
                <a:lnTo>
                  <a:pt x="208" y="1020"/>
                </a:lnTo>
                <a:lnTo>
                  <a:pt x="272" y="650"/>
                </a:lnTo>
                <a:lnTo>
                  <a:pt x="0" y="388"/>
                </a:lnTo>
                <a:lnTo>
                  <a:pt x="371" y="334"/>
                </a:lnTo>
                <a:lnTo>
                  <a:pt x="5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16">
            <a:extLst>
              <a:ext uri="{FF2B5EF4-FFF2-40B4-BE49-F238E27FC236}">
                <a16:creationId xmlns:a16="http://schemas.microsoft.com/office/drawing/2014/main" id="{74B9B551-02FE-4B49-B56E-2CE61F5C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738" y="5639247"/>
            <a:ext cx="1224795" cy="1164560"/>
          </a:xfrm>
          <a:custGeom>
            <a:avLst/>
            <a:gdLst>
              <a:gd name="T0" fmla="*/ 533 w 1076"/>
              <a:gd name="T1" fmla="*/ 0 h 1021"/>
              <a:gd name="T2" fmla="*/ 705 w 1076"/>
              <a:gd name="T3" fmla="*/ 334 h 1021"/>
              <a:gd name="T4" fmla="*/ 1075 w 1076"/>
              <a:gd name="T5" fmla="*/ 388 h 1021"/>
              <a:gd name="T6" fmla="*/ 804 w 1076"/>
              <a:gd name="T7" fmla="*/ 650 h 1021"/>
              <a:gd name="T8" fmla="*/ 868 w 1076"/>
              <a:gd name="T9" fmla="*/ 1020 h 1021"/>
              <a:gd name="T10" fmla="*/ 533 w 1076"/>
              <a:gd name="T11" fmla="*/ 849 h 1021"/>
              <a:gd name="T12" fmla="*/ 199 w 1076"/>
              <a:gd name="T13" fmla="*/ 1020 h 1021"/>
              <a:gd name="T14" fmla="*/ 262 w 1076"/>
              <a:gd name="T15" fmla="*/ 650 h 1021"/>
              <a:gd name="T16" fmla="*/ 0 w 1076"/>
              <a:gd name="T17" fmla="*/ 388 h 1021"/>
              <a:gd name="T18" fmla="*/ 371 w 1076"/>
              <a:gd name="T19" fmla="*/ 334 h 1021"/>
              <a:gd name="T20" fmla="*/ 533 w 1076"/>
              <a:gd name="T21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6" h="1021">
                <a:moveTo>
                  <a:pt x="533" y="0"/>
                </a:moveTo>
                <a:lnTo>
                  <a:pt x="705" y="334"/>
                </a:lnTo>
                <a:lnTo>
                  <a:pt x="1075" y="388"/>
                </a:lnTo>
                <a:lnTo>
                  <a:pt x="804" y="650"/>
                </a:lnTo>
                <a:lnTo>
                  <a:pt x="868" y="1020"/>
                </a:lnTo>
                <a:lnTo>
                  <a:pt x="533" y="849"/>
                </a:lnTo>
                <a:lnTo>
                  <a:pt x="199" y="1020"/>
                </a:lnTo>
                <a:lnTo>
                  <a:pt x="262" y="650"/>
                </a:lnTo>
                <a:lnTo>
                  <a:pt x="0" y="388"/>
                </a:lnTo>
                <a:lnTo>
                  <a:pt x="371" y="334"/>
                </a:lnTo>
                <a:lnTo>
                  <a:pt x="53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17">
            <a:extLst>
              <a:ext uri="{FF2B5EF4-FFF2-40B4-BE49-F238E27FC236}">
                <a16:creationId xmlns:a16="http://schemas.microsoft.com/office/drawing/2014/main" id="{82A50CBE-D498-9249-8DF1-9EA4FF3B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442" y="9745323"/>
            <a:ext cx="883459" cy="537101"/>
          </a:xfrm>
          <a:custGeom>
            <a:avLst/>
            <a:gdLst>
              <a:gd name="T0" fmla="*/ 723 w 778"/>
              <a:gd name="T1" fmla="*/ 470 h 471"/>
              <a:gd name="T2" fmla="*/ 723 w 778"/>
              <a:gd name="T3" fmla="*/ 470 h 471"/>
              <a:gd name="T4" fmla="*/ 55 w 778"/>
              <a:gd name="T5" fmla="*/ 470 h 471"/>
              <a:gd name="T6" fmla="*/ 0 w 778"/>
              <a:gd name="T7" fmla="*/ 415 h 471"/>
              <a:gd name="T8" fmla="*/ 0 w 778"/>
              <a:gd name="T9" fmla="*/ 54 h 471"/>
              <a:gd name="T10" fmla="*/ 55 w 778"/>
              <a:gd name="T11" fmla="*/ 0 h 471"/>
              <a:gd name="T12" fmla="*/ 723 w 778"/>
              <a:gd name="T13" fmla="*/ 0 h 471"/>
              <a:gd name="T14" fmla="*/ 777 w 778"/>
              <a:gd name="T15" fmla="*/ 54 h 471"/>
              <a:gd name="T16" fmla="*/ 777 w 778"/>
              <a:gd name="T17" fmla="*/ 415 h 471"/>
              <a:gd name="T18" fmla="*/ 723 w 778"/>
              <a:gd name="T19" fmla="*/ 470 h 471"/>
              <a:gd name="T20" fmla="*/ 55 w 778"/>
              <a:gd name="T21" fmla="*/ 36 h 471"/>
              <a:gd name="T22" fmla="*/ 55 w 778"/>
              <a:gd name="T23" fmla="*/ 36 h 471"/>
              <a:gd name="T24" fmla="*/ 37 w 778"/>
              <a:gd name="T25" fmla="*/ 54 h 471"/>
              <a:gd name="T26" fmla="*/ 37 w 778"/>
              <a:gd name="T27" fmla="*/ 415 h 471"/>
              <a:gd name="T28" fmla="*/ 55 w 778"/>
              <a:gd name="T29" fmla="*/ 433 h 471"/>
              <a:gd name="T30" fmla="*/ 723 w 778"/>
              <a:gd name="T31" fmla="*/ 433 h 471"/>
              <a:gd name="T32" fmla="*/ 741 w 778"/>
              <a:gd name="T33" fmla="*/ 415 h 471"/>
              <a:gd name="T34" fmla="*/ 741 w 778"/>
              <a:gd name="T35" fmla="*/ 54 h 471"/>
              <a:gd name="T36" fmla="*/ 723 w 778"/>
              <a:gd name="T37" fmla="*/ 36 h 471"/>
              <a:gd name="T38" fmla="*/ 55 w 778"/>
              <a:gd name="T39" fmla="*/ 3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471">
                <a:moveTo>
                  <a:pt x="723" y="470"/>
                </a:moveTo>
                <a:lnTo>
                  <a:pt x="723" y="470"/>
                </a:lnTo>
                <a:cubicBezTo>
                  <a:pt x="55" y="470"/>
                  <a:pt x="55" y="470"/>
                  <a:pt x="55" y="470"/>
                </a:cubicBezTo>
                <a:cubicBezTo>
                  <a:pt x="28" y="470"/>
                  <a:pt x="0" y="442"/>
                  <a:pt x="0" y="41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6"/>
                  <a:pt x="28" y="0"/>
                  <a:pt x="55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50" y="0"/>
                  <a:pt x="777" y="26"/>
                  <a:pt x="777" y="54"/>
                </a:cubicBezTo>
                <a:cubicBezTo>
                  <a:pt x="777" y="415"/>
                  <a:pt x="777" y="415"/>
                  <a:pt x="777" y="415"/>
                </a:cubicBezTo>
                <a:cubicBezTo>
                  <a:pt x="777" y="442"/>
                  <a:pt x="750" y="470"/>
                  <a:pt x="723" y="470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6" y="36"/>
                  <a:pt x="37" y="45"/>
                  <a:pt x="37" y="54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24"/>
                  <a:pt x="46" y="433"/>
                  <a:pt x="55" y="433"/>
                </a:cubicBezTo>
                <a:cubicBezTo>
                  <a:pt x="723" y="433"/>
                  <a:pt x="723" y="433"/>
                  <a:pt x="723" y="433"/>
                </a:cubicBezTo>
                <a:cubicBezTo>
                  <a:pt x="732" y="433"/>
                  <a:pt x="741" y="424"/>
                  <a:pt x="741" y="415"/>
                </a:cubicBezTo>
                <a:cubicBezTo>
                  <a:pt x="741" y="54"/>
                  <a:pt x="741" y="54"/>
                  <a:pt x="741" y="54"/>
                </a:cubicBezTo>
                <a:cubicBezTo>
                  <a:pt x="741" y="45"/>
                  <a:pt x="732" y="36"/>
                  <a:pt x="723" y="36"/>
                </a:cubicBezTo>
                <a:lnTo>
                  <a:pt x="5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18">
            <a:extLst>
              <a:ext uri="{FF2B5EF4-FFF2-40B4-BE49-F238E27FC236}">
                <a16:creationId xmlns:a16="http://schemas.microsoft.com/office/drawing/2014/main" id="{6DA494B0-DBF6-2D4B-A378-BA3F8ABE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830" y="9951127"/>
            <a:ext cx="1706682" cy="1154520"/>
          </a:xfrm>
          <a:custGeom>
            <a:avLst/>
            <a:gdLst>
              <a:gd name="T0" fmla="*/ 1436 w 1501"/>
              <a:gd name="T1" fmla="*/ 1013 h 1014"/>
              <a:gd name="T2" fmla="*/ 1436 w 1501"/>
              <a:gd name="T3" fmla="*/ 1013 h 1014"/>
              <a:gd name="T4" fmla="*/ 63 w 1501"/>
              <a:gd name="T5" fmla="*/ 1013 h 1014"/>
              <a:gd name="T6" fmla="*/ 0 w 1501"/>
              <a:gd name="T7" fmla="*/ 949 h 1014"/>
              <a:gd name="T8" fmla="*/ 0 w 1501"/>
              <a:gd name="T9" fmla="*/ 63 h 1014"/>
              <a:gd name="T10" fmla="*/ 63 w 1501"/>
              <a:gd name="T11" fmla="*/ 0 h 1014"/>
              <a:gd name="T12" fmla="*/ 1436 w 1501"/>
              <a:gd name="T13" fmla="*/ 0 h 1014"/>
              <a:gd name="T14" fmla="*/ 1500 w 1501"/>
              <a:gd name="T15" fmla="*/ 63 h 1014"/>
              <a:gd name="T16" fmla="*/ 1500 w 1501"/>
              <a:gd name="T17" fmla="*/ 949 h 1014"/>
              <a:gd name="T18" fmla="*/ 1436 w 1501"/>
              <a:gd name="T19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1" h="1014">
                <a:moveTo>
                  <a:pt x="1436" y="1013"/>
                </a:moveTo>
                <a:lnTo>
                  <a:pt x="1436" y="1013"/>
                </a:lnTo>
                <a:cubicBezTo>
                  <a:pt x="63" y="1013"/>
                  <a:pt x="63" y="1013"/>
                  <a:pt x="63" y="1013"/>
                </a:cubicBezTo>
                <a:cubicBezTo>
                  <a:pt x="27" y="1013"/>
                  <a:pt x="0" y="986"/>
                  <a:pt x="0" y="94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436" y="0"/>
                  <a:pt x="1436" y="0"/>
                  <a:pt x="1436" y="0"/>
                </a:cubicBezTo>
                <a:cubicBezTo>
                  <a:pt x="1472" y="0"/>
                  <a:pt x="1500" y="27"/>
                  <a:pt x="1500" y="63"/>
                </a:cubicBezTo>
                <a:cubicBezTo>
                  <a:pt x="1500" y="949"/>
                  <a:pt x="1500" y="949"/>
                  <a:pt x="1500" y="949"/>
                </a:cubicBezTo>
                <a:cubicBezTo>
                  <a:pt x="1500" y="986"/>
                  <a:pt x="1472" y="1013"/>
                  <a:pt x="1436" y="10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19">
            <a:extLst>
              <a:ext uri="{FF2B5EF4-FFF2-40B4-BE49-F238E27FC236}">
                <a16:creationId xmlns:a16="http://schemas.microsoft.com/office/drawing/2014/main" id="{7C60C9C8-4E17-3B4E-8DE2-AFF748C8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5673" y="9951127"/>
            <a:ext cx="1792014" cy="607380"/>
          </a:xfrm>
          <a:custGeom>
            <a:avLst/>
            <a:gdLst>
              <a:gd name="T0" fmla="*/ 1499 w 1573"/>
              <a:gd name="T1" fmla="*/ 533 h 534"/>
              <a:gd name="T2" fmla="*/ 1499 w 1573"/>
              <a:gd name="T3" fmla="*/ 533 h 534"/>
              <a:gd name="T4" fmla="*/ 72 w 1573"/>
              <a:gd name="T5" fmla="*/ 533 h 534"/>
              <a:gd name="T6" fmla="*/ 0 w 1573"/>
              <a:gd name="T7" fmla="*/ 461 h 534"/>
              <a:gd name="T8" fmla="*/ 0 w 1573"/>
              <a:gd name="T9" fmla="*/ 63 h 534"/>
              <a:gd name="T10" fmla="*/ 72 w 1573"/>
              <a:gd name="T11" fmla="*/ 0 h 534"/>
              <a:gd name="T12" fmla="*/ 1499 w 1573"/>
              <a:gd name="T13" fmla="*/ 0 h 534"/>
              <a:gd name="T14" fmla="*/ 1572 w 1573"/>
              <a:gd name="T15" fmla="*/ 63 h 534"/>
              <a:gd name="T16" fmla="*/ 1572 w 1573"/>
              <a:gd name="T17" fmla="*/ 461 h 534"/>
              <a:gd name="T18" fmla="*/ 1499 w 1573"/>
              <a:gd name="T1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3" h="534">
                <a:moveTo>
                  <a:pt x="1499" y="533"/>
                </a:moveTo>
                <a:lnTo>
                  <a:pt x="1499" y="533"/>
                </a:lnTo>
                <a:cubicBezTo>
                  <a:pt x="72" y="533"/>
                  <a:pt x="72" y="533"/>
                  <a:pt x="72" y="533"/>
                </a:cubicBezTo>
                <a:cubicBezTo>
                  <a:pt x="36" y="533"/>
                  <a:pt x="0" y="497"/>
                  <a:pt x="0" y="46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499" y="0"/>
                  <a:pt x="1499" y="0"/>
                  <a:pt x="1499" y="0"/>
                </a:cubicBezTo>
                <a:cubicBezTo>
                  <a:pt x="1545" y="0"/>
                  <a:pt x="1572" y="27"/>
                  <a:pt x="1572" y="63"/>
                </a:cubicBezTo>
                <a:cubicBezTo>
                  <a:pt x="1572" y="461"/>
                  <a:pt x="1572" y="461"/>
                  <a:pt x="1572" y="461"/>
                </a:cubicBezTo>
                <a:cubicBezTo>
                  <a:pt x="1572" y="497"/>
                  <a:pt x="1545" y="533"/>
                  <a:pt x="1499" y="533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4491F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20">
            <a:extLst>
              <a:ext uri="{FF2B5EF4-FFF2-40B4-BE49-F238E27FC236}">
                <a16:creationId xmlns:a16="http://schemas.microsoft.com/office/drawing/2014/main" id="{F32E14CB-4CD7-6546-9E47-5D924771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481" y="10422975"/>
            <a:ext cx="115450" cy="245965"/>
          </a:xfrm>
          <a:custGeom>
            <a:avLst/>
            <a:gdLst>
              <a:gd name="T0" fmla="*/ 63 w 100"/>
              <a:gd name="T1" fmla="*/ 217 h 218"/>
              <a:gd name="T2" fmla="*/ 63 w 100"/>
              <a:gd name="T3" fmla="*/ 217 h 218"/>
              <a:gd name="T4" fmla="*/ 45 w 100"/>
              <a:gd name="T5" fmla="*/ 217 h 218"/>
              <a:gd name="T6" fmla="*/ 0 w 100"/>
              <a:gd name="T7" fmla="*/ 172 h 218"/>
              <a:gd name="T8" fmla="*/ 0 w 100"/>
              <a:gd name="T9" fmla="*/ 45 h 218"/>
              <a:gd name="T10" fmla="*/ 45 w 100"/>
              <a:gd name="T11" fmla="*/ 0 h 218"/>
              <a:gd name="T12" fmla="*/ 63 w 100"/>
              <a:gd name="T13" fmla="*/ 0 h 218"/>
              <a:gd name="T14" fmla="*/ 99 w 100"/>
              <a:gd name="T15" fmla="*/ 45 h 218"/>
              <a:gd name="T16" fmla="*/ 99 w 100"/>
              <a:gd name="T17" fmla="*/ 172 h 218"/>
              <a:gd name="T18" fmla="*/ 63 w 100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218">
                <a:moveTo>
                  <a:pt x="63" y="217"/>
                </a:moveTo>
                <a:lnTo>
                  <a:pt x="63" y="217"/>
                </a:lnTo>
                <a:cubicBezTo>
                  <a:pt x="45" y="217"/>
                  <a:pt x="45" y="217"/>
                  <a:pt x="45" y="217"/>
                </a:cubicBezTo>
                <a:cubicBezTo>
                  <a:pt x="18" y="217"/>
                  <a:pt x="0" y="199"/>
                  <a:pt x="0" y="17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99"/>
                  <a:pt x="81" y="217"/>
                  <a:pt x="63" y="217"/>
                </a:cubicBez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491F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21">
            <a:extLst>
              <a:ext uri="{FF2B5EF4-FFF2-40B4-BE49-F238E27FC236}">
                <a16:creationId xmlns:a16="http://schemas.microsoft.com/office/drawing/2014/main" id="{78B68D96-5D9B-5946-BE41-97DF2F56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08" y="10422975"/>
            <a:ext cx="115454" cy="245965"/>
          </a:xfrm>
          <a:custGeom>
            <a:avLst/>
            <a:gdLst>
              <a:gd name="T0" fmla="*/ 55 w 101"/>
              <a:gd name="T1" fmla="*/ 217 h 218"/>
              <a:gd name="T2" fmla="*/ 55 w 101"/>
              <a:gd name="T3" fmla="*/ 217 h 218"/>
              <a:gd name="T4" fmla="*/ 46 w 101"/>
              <a:gd name="T5" fmla="*/ 217 h 218"/>
              <a:gd name="T6" fmla="*/ 0 w 101"/>
              <a:gd name="T7" fmla="*/ 172 h 218"/>
              <a:gd name="T8" fmla="*/ 0 w 101"/>
              <a:gd name="T9" fmla="*/ 45 h 218"/>
              <a:gd name="T10" fmla="*/ 46 w 101"/>
              <a:gd name="T11" fmla="*/ 0 h 218"/>
              <a:gd name="T12" fmla="*/ 55 w 101"/>
              <a:gd name="T13" fmla="*/ 0 h 218"/>
              <a:gd name="T14" fmla="*/ 100 w 101"/>
              <a:gd name="T15" fmla="*/ 45 h 218"/>
              <a:gd name="T16" fmla="*/ 100 w 101"/>
              <a:gd name="T17" fmla="*/ 172 h 218"/>
              <a:gd name="T18" fmla="*/ 55 w 101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218">
                <a:moveTo>
                  <a:pt x="55" y="217"/>
                </a:moveTo>
                <a:lnTo>
                  <a:pt x="55" y="217"/>
                </a:lnTo>
                <a:cubicBezTo>
                  <a:pt x="46" y="217"/>
                  <a:pt x="46" y="217"/>
                  <a:pt x="46" y="217"/>
                </a:cubicBezTo>
                <a:cubicBezTo>
                  <a:pt x="18" y="217"/>
                  <a:pt x="0" y="199"/>
                  <a:pt x="0" y="17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82" y="0"/>
                  <a:pt x="100" y="18"/>
                  <a:pt x="100" y="45"/>
                </a:cubicBezTo>
                <a:cubicBezTo>
                  <a:pt x="100" y="172"/>
                  <a:pt x="100" y="172"/>
                  <a:pt x="100" y="172"/>
                </a:cubicBezTo>
                <a:cubicBezTo>
                  <a:pt x="100" y="199"/>
                  <a:pt x="82" y="217"/>
                  <a:pt x="55" y="217"/>
                </a:cubicBezTo>
              </a:path>
            </a:pathLst>
          </a:custGeom>
          <a:solidFill>
            <a:srgbClr val="4491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491F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74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75">
            <a:extLst>
              <a:ext uri="{FF2B5EF4-FFF2-40B4-BE49-F238E27FC236}">
                <a16:creationId xmlns:a16="http://schemas.microsoft.com/office/drawing/2014/main" id="{95451538-4605-B145-911D-C02BBD57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707910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76">
            <a:extLst>
              <a:ext uri="{FF2B5EF4-FFF2-40B4-BE49-F238E27FC236}">
                <a16:creationId xmlns:a16="http://schemas.microsoft.com/office/drawing/2014/main" id="{BC67B985-022C-604E-B6F4-7E60533F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1"/>
            <a:ext cx="4487427" cy="4888769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77">
            <a:extLst>
              <a:ext uri="{FF2B5EF4-FFF2-40B4-BE49-F238E27FC236}">
                <a16:creationId xmlns:a16="http://schemas.microsoft.com/office/drawing/2014/main" id="{49EC9D26-3782-C342-A134-923B7978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455620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8">
            <a:extLst>
              <a:ext uri="{FF2B5EF4-FFF2-40B4-BE49-F238E27FC236}">
                <a16:creationId xmlns:a16="http://schemas.microsoft.com/office/drawing/2014/main" id="{26BC2BA3-2998-6D44-AA90-78BD6235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1"/>
            <a:ext cx="4498358" cy="4554495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32201B00-6FB5-F642-999B-25D758A1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69">
            <a:extLst>
              <a:ext uri="{FF2B5EF4-FFF2-40B4-BE49-F238E27FC236}">
                <a16:creationId xmlns:a16="http://schemas.microsoft.com/office/drawing/2014/main" id="{42084472-DACB-BB49-99D5-BAB15C97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70">
            <a:extLst>
              <a:ext uri="{FF2B5EF4-FFF2-40B4-BE49-F238E27FC236}">
                <a16:creationId xmlns:a16="http://schemas.microsoft.com/office/drawing/2014/main" id="{63864580-A542-A74A-8308-19471A1A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71">
            <a:extLst>
              <a:ext uri="{FF2B5EF4-FFF2-40B4-BE49-F238E27FC236}">
                <a16:creationId xmlns:a16="http://schemas.microsoft.com/office/drawing/2014/main" id="{04411BDF-E16B-8B41-AFDF-2A0F0AAB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39">
            <a:extLst>
              <a:ext uri="{FF2B5EF4-FFF2-40B4-BE49-F238E27FC236}">
                <a16:creationId xmlns:a16="http://schemas.microsoft.com/office/drawing/2014/main" id="{6EAF9BFA-9414-524E-BDA1-4507C189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40">
            <a:extLst>
              <a:ext uri="{FF2B5EF4-FFF2-40B4-BE49-F238E27FC236}">
                <a16:creationId xmlns:a16="http://schemas.microsoft.com/office/drawing/2014/main" id="{FC84CF3F-E819-8349-B3EA-F3EDEDF2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41">
            <a:extLst>
              <a:ext uri="{FF2B5EF4-FFF2-40B4-BE49-F238E27FC236}">
                <a16:creationId xmlns:a16="http://schemas.microsoft.com/office/drawing/2014/main" id="{11A8B685-5883-3446-B8DD-E30CA179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42">
            <a:extLst>
              <a:ext uri="{FF2B5EF4-FFF2-40B4-BE49-F238E27FC236}">
                <a16:creationId xmlns:a16="http://schemas.microsoft.com/office/drawing/2014/main" id="{9CA1A905-0C69-F046-9B14-03383267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43">
            <a:extLst>
              <a:ext uri="{FF2B5EF4-FFF2-40B4-BE49-F238E27FC236}">
                <a16:creationId xmlns:a16="http://schemas.microsoft.com/office/drawing/2014/main" id="{CFDDDC22-8EB6-4A43-B94E-CE281610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44">
            <a:extLst>
              <a:ext uri="{FF2B5EF4-FFF2-40B4-BE49-F238E27FC236}">
                <a16:creationId xmlns:a16="http://schemas.microsoft.com/office/drawing/2014/main" id="{84C3236D-1F8D-094D-A29C-BAF9B1BF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5">
            <a:extLst>
              <a:ext uri="{FF2B5EF4-FFF2-40B4-BE49-F238E27FC236}">
                <a16:creationId xmlns:a16="http://schemas.microsoft.com/office/drawing/2014/main" id="{9AB5DEB4-EB1D-144C-8A02-E2D46D3D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6">
            <a:extLst>
              <a:ext uri="{FF2B5EF4-FFF2-40B4-BE49-F238E27FC236}">
                <a16:creationId xmlns:a16="http://schemas.microsoft.com/office/drawing/2014/main" id="{0F826BCF-A97E-5142-A354-2C45B886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7">
            <a:extLst>
              <a:ext uri="{FF2B5EF4-FFF2-40B4-BE49-F238E27FC236}">
                <a16:creationId xmlns:a16="http://schemas.microsoft.com/office/drawing/2014/main" id="{D65808EF-A4F8-CE41-B07D-7A0BE7A3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8">
            <a:extLst>
              <a:ext uri="{FF2B5EF4-FFF2-40B4-BE49-F238E27FC236}">
                <a16:creationId xmlns:a16="http://schemas.microsoft.com/office/drawing/2014/main" id="{CE536AA0-FFE9-E047-BD24-8676E3B1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9">
            <a:extLst>
              <a:ext uri="{FF2B5EF4-FFF2-40B4-BE49-F238E27FC236}">
                <a16:creationId xmlns:a16="http://schemas.microsoft.com/office/drawing/2014/main" id="{66A8DE44-FE23-464B-BFE0-332D74D2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50">
            <a:extLst>
              <a:ext uri="{FF2B5EF4-FFF2-40B4-BE49-F238E27FC236}">
                <a16:creationId xmlns:a16="http://schemas.microsoft.com/office/drawing/2014/main" id="{EEDDF155-F0C9-6642-B11A-CC54795B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1">
            <a:extLst>
              <a:ext uri="{FF2B5EF4-FFF2-40B4-BE49-F238E27FC236}">
                <a16:creationId xmlns:a16="http://schemas.microsoft.com/office/drawing/2014/main" id="{A292AE90-475B-A844-BEDD-2A4F2268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52">
            <a:extLst>
              <a:ext uri="{FF2B5EF4-FFF2-40B4-BE49-F238E27FC236}">
                <a16:creationId xmlns:a16="http://schemas.microsoft.com/office/drawing/2014/main" id="{FA2C73F5-4E72-F741-B9FE-99888EF0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53">
            <a:extLst>
              <a:ext uri="{FF2B5EF4-FFF2-40B4-BE49-F238E27FC236}">
                <a16:creationId xmlns:a16="http://schemas.microsoft.com/office/drawing/2014/main" id="{BCA52EF6-65A2-A14D-81B6-77AFA350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54">
            <a:extLst>
              <a:ext uri="{FF2B5EF4-FFF2-40B4-BE49-F238E27FC236}">
                <a16:creationId xmlns:a16="http://schemas.microsoft.com/office/drawing/2014/main" id="{2F9C7520-2B58-FF4E-9B41-11B0AEA9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2684896D-D057-E540-8F70-5D25CFF530CA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A5106FB9-E2B0-0940-9F2D-B48429C61DB1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3EE309FB-9751-A24F-BB12-D89C62986A5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9A16CC49-B950-E84D-B650-E532DE2B4575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99" name="Freeform 198">
              <a:extLst>
                <a:ext uri="{FF2B5EF4-FFF2-40B4-BE49-F238E27FC236}">
                  <a16:creationId xmlns:a16="http://schemas.microsoft.com/office/drawing/2014/main" id="{1C8CC8B5-30C5-5848-9121-C65FDC012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99">
              <a:extLst>
                <a:ext uri="{FF2B5EF4-FFF2-40B4-BE49-F238E27FC236}">
                  <a16:creationId xmlns:a16="http://schemas.microsoft.com/office/drawing/2014/main" id="{A8C119EC-F2CC-0F46-A97B-1B1B933E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7198066-B25E-2D47-86D4-7975B7EB1EB2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12" name="Freeform 209">
              <a:extLst>
                <a:ext uri="{FF2B5EF4-FFF2-40B4-BE49-F238E27FC236}">
                  <a16:creationId xmlns:a16="http://schemas.microsoft.com/office/drawing/2014/main" id="{3FCCD259-2412-714D-BC13-09F2988A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10">
              <a:extLst>
                <a:ext uri="{FF2B5EF4-FFF2-40B4-BE49-F238E27FC236}">
                  <a16:creationId xmlns:a16="http://schemas.microsoft.com/office/drawing/2014/main" id="{B1E8226C-7A3D-0C4A-8148-34C55F75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11">
              <a:extLst>
                <a:ext uri="{FF2B5EF4-FFF2-40B4-BE49-F238E27FC236}">
                  <a16:creationId xmlns:a16="http://schemas.microsoft.com/office/drawing/2014/main" id="{197F9CFE-7634-2143-9152-F88059BE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4170F7EE-336D-1547-846C-1CAB011905EF}"/>
              </a:ext>
            </a:extLst>
          </p:cNvPr>
          <p:cNvSpPr txBox="1"/>
          <p:nvPr/>
        </p:nvSpPr>
        <p:spPr>
          <a:xfrm flipH="1">
            <a:off x="18519601" y="4268552"/>
            <a:ext cx="234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17" name="Rectangle 40">
            <a:extLst>
              <a:ext uri="{FF2B5EF4-FFF2-40B4-BE49-F238E27FC236}">
                <a16:creationId xmlns:a16="http://schemas.microsoft.com/office/drawing/2014/main" id="{74BF96AD-B983-B945-973D-DC2BC59679FF}"/>
              </a:ext>
            </a:extLst>
          </p:cNvPr>
          <p:cNvSpPr/>
          <p:nvPr/>
        </p:nvSpPr>
        <p:spPr>
          <a:xfrm>
            <a:off x="18507228" y="4901191"/>
            <a:ext cx="4293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73AAA7A2-8824-9144-825D-E052E32F656B}"/>
              </a:ext>
            </a:extLst>
          </p:cNvPr>
          <p:cNvSpPr txBox="1"/>
          <p:nvPr/>
        </p:nvSpPr>
        <p:spPr>
          <a:xfrm flipH="1">
            <a:off x="4499895" y="4315538"/>
            <a:ext cx="217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20" name="Rectangle 40">
            <a:extLst>
              <a:ext uri="{FF2B5EF4-FFF2-40B4-BE49-F238E27FC236}">
                <a16:creationId xmlns:a16="http://schemas.microsoft.com/office/drawing/2014/main" id="{63C03D3A-DE72-9646-8CC6-4C20BD2EFE14}"/>
              </a:ext>
            </a:extLst>
          </p:cNvPr>
          <p:cNvSpPr/>
          <p:nvPr/>
        </p:nvSpPr>
        <p:spPr>
          <a:xfrm>
            <a:off x="2421661" y="4922662"/>
            <a:ext cx="4263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7EEA1B58-498F-2C40-9E1A-3BA62C8388F7}"/>
              </a:ext>
            </a:extLst>
          </p:cNvPr>
          <p:cNvSpPr txBox="1"/>
          <p:nvPr/>
        </p:nvSpPr>
        <p:spPr>
          <a:xfrm flipH="1">
            <a:off x="18531975" y="6531127"/>
            <a:ext cx="234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23" name="Rectangle 40">
            <a:extLst>
              <a:ext uri="{FF2B5EF4-FFF2-40B4-BE49-F238E27FC236}">
                <a16:creationId xmlns:a16="http://schemas.microsoft.com/office/drawing/2014/main" id="{4A85AB10-7ED6-4E4A-B713-AE1DE63B6656}"/>
              </a:ext>
            </a:extLst>
          </p:cNvPr>
          <p:cNvSpPr/>
          <p:nvPr/>
        </p:nvSpPr>
        <p:spPr>
          <a:xfrm>
            <a:off x="18519602" y="7163766"/>
            <a:ext cx="4293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9CFC6652-54C7-2E42-BB2C-0AC7FCED645B}"/>
              </a:ext>
            </a:extLst>
          </p:cNvPr>
          <p:cNvSpPr txBox="1"/>
          <p:nvPr/>
        </p:nvSpPr>
        <p:spPr>
          <a:xfrm flipH="1">
            <a:off x="4509147" y="6480206"/>
            <a:ext cx="217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6" name="Rectangle 40">
            <a:extLst>
              <a:ext uri="{FF2B5EF4-FFF2-40B4-BE49-F238E27FC236}">
                <a16:creationId xmlns:a16="http://schemas.microsoft.com/office/drawing/2014/main" id="{41E31CC7-07A1-284A-A431-D9A42A9B4B2D}"/>
              </a:ext>
            </a:extLst>
          </p:cNvPr>
          <p:cNvSpPr/>
          <p:nvPr/>
        </p:nvSpPr>
        <p:spPr>
          <a:xfrm>
            <a:off x="2430913" y="7087330"/>
            <a:ext cx="4263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9566DB-3347-6141-85BB-CAE19AA60EBC}"/>
              </a:ext>
            </a:extLst>
          </p:cNvPr>
          <p:cNvGrpSpPr/>
          <p:nvPr/>
        </p:nvGrpSpPr>
        <p:grpSpPr>
          <a:xfrm>
            <a:off x="9675259" y="6334988"/>
            <a:ext cx="5710138" cy="5047132"/>
            <a:chOff x="4003675" y="3387725"/>
            <a:chExt cx="2187575" cy="1933575"/>
          </a:xfrm>
        </p:grpSpPr>
        <p:sp>
          <p:nvSpPr>
            <p:cNvPr id="127" name="Freeform 1">
              <a:extLst>
                <a:ext uri="{FF2B5EF4-FFF2-40B4-BE49-F238E27FC236}">
                  <a16:creationId xmlns:a16="http://schemas.microsoft.com/office/drawing/2014/main" id="{261D9789-147A-B743-80CC-50A5E6AA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4373563"/>
              <a:ext cx="2098675" cy="933450"/>
            </a:xfrm>
            <a:custGeom>
              <a:avLst/>
              <a:gdLst>
                <a:gd name="T0" fmla="*/ 0 w 5828"/>
                <a:gd name="T1" fmla="*/ 1572 h 2595"/>
                <a:gd name="T2" fmla="*/ 0 w 5828"/>
                <a:gd name="T3" fmla="*/ 1572 h 2595"/>
                <a:gd name="T4" fmla="*/ 1012 w 5828"/>
                <a:gd name="T5" fmla="*/ 732 h 2595"/>
                <a:gd name="T6" fmla="*/ 1274 w 5828"/>
                <a:gd name="T7" fmla="*/ 642 h 2595"/>
                <a:gd name="T8" fmla="*/ 1302 w 5828"/>
                <a:gd name="T9" fmla="*/ 642 h 2595"/>
                <a:gd name="T10" fmla="*/ 3460 w 5828"/>
                <a:gd name="T11" fmla="*/ 768 h 2595"/>
                <a:gd name="T12" fmla="*/ 3822 w 5828"/>
                <a:gd name="T13" fmla="*/ 1157 h 2595"/>
                <a:gd name="T14" fmla="*/ 3822 w 5828"/>
                <a:gd name="T15" fmla="*/ 1157 h 2595"/>
                <a:gd name="T16" fmla="*/ 3822 w 5828"/>
                <a:gd name="T17" fmla="*/ 1157 h 2595"/>
                <a:gd name="T18" fmla="*/ 3623 w 5828"/>
                <a:gd name="T19" fmla="*/ 1455 h 2595"/>
                <a:gd name="T20" fmla="*/ 3614 w 5828"/>
                <a:gd name="T21" fmla="*/ 1455 h 2595"/>
                <a:gd name="T22" fmla="*/ 2106 w 5828"/>
                <a:gd name="T23" fmla="*/ 1455 h 2595"/>
                <a:gd name="T24" fmla="*/ 2070 w 5828"/>
                <a:gd name="T25" fmla="*/ 1473 h 2595"/>
                <a:gd name="T26" fmla="*/ 2052 w 5828"/>
                <a:gd name="T27" fmla="*/ 1518 h 2595"/>
                <a:gd name="T28" fmla="*/ 2115 w 5828"/>
                <a:gd name="T29" fmla="*/ 1563 h 2595"/>
                <a:gd name="T30" fmla="*/ 3758 w 5828"/>
                <a:gd name="T31" fmla="*/ 1563 h 2595"/>
                <a:gd name="T32" fmla="*/ 3758 w 5828"/>
                <a:gd name="T33" fmla="*/ 1563 h 2595"/>
                <a:gd name="T34" fmla="*/ 3758 w 5828"/>
                <a:gd name="T35" fmla="*/ 1563 h 2595"/>
                <a:gd name="T36" fmla="*/ 3767 w 5828"/>
                <a:gd name="T37" fmla="*/ 1563 h 2595"/>
                <a:gd name="T38" fmla="*/ 3777 w 5828"/>
                <a:gd name="T39" fmla="*/ 1554 h 2595"/>
                <a:gd name="T40" fmla="*/ 3777 w 5828"/>
                <a:gd name="T41" fmla="*/ 1554 h 2595"/>
                <a:gd name="T42" fmla="*/ 3777 w 5828"/>
                <a:gd name="T43" fmla="*/ 1554 h 2595"/>
                <a:gd name="T44" fmla="*/ 3785 w 5828"/>
                <a:gd name="T45" fmla="*/ 1554 h 2595"/>
                <a:gd name="T46" fmla="*/ 3785 w 5828"/>
                <a:gd name="T47" fmla="*/ 1554 h 2595"/>
                <a:gd name="T48" fmla="*/ 3785 w 5828"/>
                <a:gd name="T49" fmla="*/ 1554 h 2595"/>
                <a:gd name="T50" fmla="*/ 3794 w 5828"/>
                <a:gd name="T51" fmla="*/ 1545 h 2595"/>
                <a:gd name="T52" fmla="*/ 3794 w 5828"/>
                <a:gd name="T53" fmla="*/ 1545 h 2595"/>
                <a:gd name="T54" fmla="*/ 3794 w 5828"/>
                <a:gd name="T55" fmla="*/ 1545 h 2595"/>
                <a:gd name="T56" fmla="*/ 5222 w 5828"/>
                <a:gd name="T57" fmla="*/ 100 h 2595"/>
                <a:gd name="T58" fmla="*/ 5466 w 5828"/>
                <a:gd name="T59" fmla="*/ 0 h 2595"/>
                <a:gd name="T60" fmla="*/ 5737 w 5828"/>
                <a:gd name="T61" fmla="*/ 136 h 2595"/>
                <a:gd name="T62" fmla="*/ 5810 w 5828"/>
                <a:gd name="T63" fmla="*/ 290 h 2595"/>
                <a:gd name="T64" fmla="*/ 5710 w 5828"/>
                <a:gd name="T65" fmla="*/ 588 h 2595"/>
                <a:gd name="T66" fmla="*/ 4093 w 5828"/>
                <a:gd name="T67" fmla="*/ 2232 h 2595"/>
                <a:gd name="T68" fmla="*/ 3803 w 5828"/>
                <a:gd name="T69" fmla="*/ 2350 h 2595"/>
                <a:gd name="T70" fmla="*/ 3777 w 5828"/>
                <a:gd name="T71" fmla="*/ 2350 h 2595"/>
                <a:gd name="T72" fmla="*/ 2115 w 5828"/>
                <a:gd name="T73" fmla="*/ 2259 h 2595"/>
                <a:gd name="T74" fmla="*/ 2106 w 5828"/>
                <a:gd name="T75" fmla="*/ 2259 h 2595"/>
                <a:gd name="T76" fmla="*/ 1509 w 5828"/>
                <a:gd name="T77" fmla="*/ 2259 h 2595"/>
                <a:gd name="T78" fmla="*/ 1067 w 5828"/>
                <a:gd name="T79" fmla="*/ 1717 h 2595"/>
                <a:gd name="T80" fmla="*/ 1021 w 5828"/>
                <a:gd name="T81" fmla="*/ 1699 h 2595"/>
                <a:gd name="T82" fmla="*/ 985 w 5828"/>
                <a:gd name="T83" fmla="*/ 1708 h 2595"/>
                <a:gd name="T84" fmla="*/ 985 w 5828"/>
                <a:gd name="T85" fmla="*/ 1789 h 2595"/>
                <a:gd name="T86" fmla="*/ 1410 w 5828"/>
                <a:gd name="T87" fmla="*/ 2304 h 2595"/>
                <a:gd name="T88" fmla="*/ 1058 w 5828"/>
                <a:gd name="T89" fmla="*/ 2594 h 2595"/>
                <a:gd name="T90" fmla="*/ 0 w 5828"/>
                <a:gd name="T91" fmla="*/ 1572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28" h="2595">
                  <a:moveTo>
                    <a:pt x="0" y="1572"/>
                  </a:moveTo>
                  <a:lnTo>
                    <a:pt x="0" y="1572"/>
                  </a:lnTo>
                  <a:cubicBezTo>
                    <a:pt x="1012" y="732"/>
                    <a:pt x="1012" y="732"/>
                    <a:pt x="1012" y="732"/>
                  </a:cubicBezTo>
                  <a:cubicBezTo>
                    <a:pt x="1085" y="669"/>
                    <a:pt x="1175" y="642"/>
                    <a:pt x="1274" y="642"/>
                  </a:cubicBezTo>
                  <a:cubicBezTo>
                    <a:pt x="1284" y="642"/>
                    <a:pt x="1293" y="642"/>
                    <a:pt x="1302" y="642"/>
                  </a:cubicBezTo>
                  <a:cubicBezTo>
                    <a:pt x="3460" y="768"/>
                    <a:pt x="3460" y="768"/>
                    <a:pt x="3460" y="768"/>
                  </a:cubicBezTo>
                  <a:cubicBezTo>
                    <a:pt x="3659" y="787"/>
                    <a:pt x="3822" y="958"/>
                    <a:pt x="3822" y="1157"/>
                  </a:cubicBezTo>
                  <a:lnTo>
                    <a:pt x="3822" y="1157"/>
                  </a:lnTo>
                  <a:lnTo>
                    <a:pt x="3822" y="1157"/>
                  </a:lnTo>
                  <a:cubicBezTo>
                    <a:pt x="3813" y="1283"/>
                    <a:pt x="3731" y="1401"/>
                    <a:pt x="3623" y="1455"/>
                  </a:cubicBezTo>
                  <a:cubicBezTo>
                    <a:pt x="3614" y="1455"/>
                    <a:pt x="3614" y="1455"/>
                    <a:pt x="3614" y="1455"/>
                  </a:cubicBezTo>
                  <a:cubicBezTo>
                    <a:pt x="2106" y="1455"/>
                    <a:pt x="2106" y="1455"/>
                    <a:pt x="2106" y="1455"/>
                  </a:cubicBezTo>
                  <a:cubicBezTo>
                    <a:pt x="2097" y="1455"/>
                    <a:pt x="2079" y="1464"/>
                    <a:pt x="2070" y="1473"/>
                  </a:cubicBezTo>
                  <a:cubicBezTo>
                    <a:pt x="2061" y="1482"/>
                    <a:pt x="2052" y="1500"/>
                    <a:pt x="2052" y="1518"/>
                  </a:cubicBezTo>
                  <a:cubicBezTo>
                    <a:pt x="2061" y="1545"/>
                    <a:pt x="2079" y="1563"/>
                    <a:pt x="2115" y="1563"/>
                  </a:cubicBezTo>
                  <a:cubicBezTo>
                    <a:pt x="3758" y="1563"/>
                    <a:pt x="3758" y="1563"/>
                    <a:pt x="3758" y="1563"/>
                  </a:cubicBezTo>
                  <a:lnTo>
                    <a:pt x="3758" y="1563"/>
                  </a:lnTo>
                  <a:lnTo>
                    <a:pt x="3758" y="1563"/>
                  </a:lnTo>
                  <a:lnTo>
                    <a:pt x="3767" y="1563"/>
                  </a:lnTo>
                  <a:cubicBezTo>
                    <a:pt x="3767" y="1563"/>
                    <a:pt x="3767" y="1563"/>
                    <a:pt x="3777" y="1554"/>
                  </a:cubicBezTo>
                  <a:lnTo>
                    <a:pt x="3777" y="1554"/>
                  </a:lnTo>
                  <a:lnTo>
                    <a:pt x="3777" y="1554"/>
                  </a:lnTo>
                  <a:lnTo>
                    <a:pt x="3785" y="1554"/>
                  </a:lnTo>
                  <a:lnTo>
                    <a:pt x="3785" y="1554"/>
                  </a:lnTo>
                  <a:lnTo>
                    <a:pt x="3785" y="1554"/>
                  </a:lnTo>
                  <a:cubicBezTo>
                    <a:pt x="3785" y="1554"/>
                    <a:pt x="3785" y="1545"/>
                    <a:pt x="3794" y="1545"/>
                  </a:cubicBezTo>
                  <a:lnTo>
                    <a:pt x="3794" y="1545"/>
                  </a:lnTo>
                  <a:lnTo>
                    <a:pt x="3794" y="1545"/>
                  </a:lnTo>
                  <a:cubicBezTo>
                    <a:pt x="5222" y="100"/>
                    <a:pt x="5222" y="100"/>
                    <a:pt x="5222" y="100"/>
                  </a:cubicBezTo>
                  <a:cubicBezTo>
                    <a:pt x="5295" y="37"/>
                    <a:pt x="5376" y="0"/>
                    <a:pt x="5466" y="0"/>
                  </a:cubicBezTo>
                  <a:cubicBezTo>
                    <a:pt x="5574" y="0"/>
                    <a:pt x="5674" y="54"/>
                    <a:pt x="5737" y="136"/>
                  </a:cubicBezTo>
                  <a:cubicBezTo>
                    <a:pt x="5773" y="181"/>
                    <a:pt x="5801" y="235"/>
                    <a:pt x="5810" y="290"/>
                  </a:cubicBezTo>
                  <a:cubicBezTo>
                    <a:pt x="5827" y="398"/>
                    <a:pt x="5791" y="506"/>
                    <a:pt x="5710" y="588"/>
                  </a:cubicBezTo>
                  <a:cubicBezTo>
                    <a:pt x="4093" y="2232"/>
                    <a:pt x="4093" y="2232"/>
                    <a:pt x="4093" y="2232"/>
                  </a:cubicBezTo>
                  <a:cubicBezTo>
                    <a:pt x="4020" y="2304"/>
                    <a:pt x="3912" y="2350"/>
                    <a:pt x="3803" y="2350"/>
                  </a:cubicBezTo>
                  <a:cubicBezTo>
                    <a:pt x="3794" y="2350"/>
                    <a:pt x="3785" y="2350"/>
                    <a:pt x="3777" y="2350"/>
                  </a:cubicBezTo>
                  <a:cubicBezTo>
                    <a:pt x="2115" y="2259"/>
                    <a:pt x="2115" y="2259"/>
                    <a:pt x="2115" y="2259"/>
                  </a:cubicBezTo>
                  <a:cubicBezTo>
                    <a:pt x="2106" y="2259"/>
                    <a:pt x="2106" y="2259"/>
                    <a:pt x="2106" y="2259"/>
                  </a:cubicBezTo>
                  <a:cubicBezTo>
                    <a:pt x="1509" y="2259"/>
                    <a:pt x="1509" y="2259"/>
                    <a:pt x="1509" y="2259"/>
                  </a:cubicBezTo>
                  <a:cubicBezTo>
                    <a:pt x="1067" y="1717"/>
                    <a:pt x="1067" y="1717"/>
                    <a:pt x="1067" y="1717"/>
                  </a:cubicBezTo>
                  <a:cubicBezTo>
                    <a:pt x="1058" y="1708"/>
                    <a:pt x="1040" y="1699"/>
                    <a:pt x="1021" y="1699"/>
                  </a:cubicBezTo>
                  <a:cubicBezTo>
                    <a:pt x="1012" y="1699"/>
                    <a:pt x="1003" y="1708"/>
                    <a:pt x="985" y="1708"/>
                  </a:cubicBezTo>
                  <a:cubicBezTo>
                    <a:pt x="967" y="1735"/>
                    <a:pt x="967" y="1762"/>
                    <a:pt x="985" y="1789"/>
                  </a:cubicBezTo>
                  <a:cubicBezTo>
                    <a:pt x="1410" y="2304"/>
                    <a:pt x="1410" y="2304"/>
                    <a:pt x="1410" y="2304"/>
                  </a:cubicBezTo>
                  <a:cubicBezTo>
                    <a:pt x="1058" y="2594"/>
                    <a:pt x="1058" y="2594"/>
                    <a:pt x="1058" y="2594"/>
                  </a:cubicBezTo>
                  <a:lnTo>
                    <a:pt x="0" y="1572"/>
                  </a:lnTo>
                </a:path>
              </a:pathLst>
            </a:custGeom>
            <a:solidFill>
              <a:srgbClr val="FCD6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">
              <a:extLst>
                <a:ext uri="{FF2B5EF4-FFF2-40B4-BE49-F238E27FC236}">
                  <a16:creationId xmlns:a16="http://schemas.microsoft.com/office/drawing/2014/main" id="{BC18E049-9613-C544-8269-213279EE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4367213"/>
              <a:ext cx="2117725" cy="954087"/>
            </a:xfrm>
            <a:custGeom>
              <a:avLst/>
              <a:gdLst>
                <a:gd name="T0" fmla="*/ 5502 w 5883"/>
                <a:gd name="T1" fmla="*/ 46 h 2649"/>
                <a:gd name="T2" fmla="*/ 5818 w 5883"/>
                <a:gd name="T3" fmla="*/ 308 h 2649"/>
                <a:gd name="T4" fmla="*/ 4111 w 5883"/>
                <a:gd name="T5" fmla="*/ 2232 h 2649"/>
                <a:gd name="T6" fmla="*/ 3821 w 5883"/>
                <a:gd name="T7" fmla="*/ 2349 h 2649"/>
                <a:gd name="T8" fmla="*/ 2142 w 5883"/>
                <a:gd name="T9" fmla="*/ 2250 h 2649"/>
                <a:gd name="T10" fmla="*/ 1121 w 5883"/>
                <a:gd name="T11" fmla="*/ 1726 h 2649"/>
                <a:gd name="T12" fmla="*/ 1012 w 5883"/>
                <a:gd name="T13" fmla="*/ 1708 h 2649"/>
                <a:gd name="T14" fmla="*/ 1410 w 5883"/>
                <a:gd name="T15" fmla="*/ 2322 h 2649"/>
                <a:gd name="T16" fmla="*/ 73 w 5883"/>
                <a:gd name="T17" fmla="*/ 1600 h 2649"/>
                <a:gd name="T18" fmla="*/ 1310 w 5883"/>
                <a:gd name="T19" fmla="*/ 678 h 2649"/>
                <a:gd name="T20" fmla="*/ 3496 w 5883"/>
                <a:gd name="T21" fmla="*/ 814 h 2649"/>
                <a:gd name="T22" fmla="*/ 3641 w 5883"/>
                <a:gd name="T23" fmla="*/ 1446 h 2649"/>
                <a:gd name="T24" fmla="*/ 2069 w 5883"/>
                <a:gd name="T25" fmla="*/ 1536 h 2649"/>
                <a:gd name="T26" fmla="*/ 3794 w 5883"/>
                <a:gd name="T27" fmla="*/ 1600 h 2649"/>
                <a:gd name="T28" fmla="*/ 3803 w 5883"/>
                <a:gd name="T29" fmla="*/ 1600 h 2649"/>
                <a:gd name="T30" fmla="*/ 3821 w 5883"/>
                <a:gd name="T31" fmla="*/ 1600 h 2649"/>
                <a:gd name="T32" fmla="*/ 3830 w 5883"/>
                <a:gd name="T33" fmla="*/ 1590 h 2649"/>
                <a:gd name="T34" fmla="*/ 3849 w 5883"/>
                <a:gd name="T35" fmla="*/ 1581 h 2649"/>
                <a:gd name="T36" fmla="*/ 5502 w 5883"/>
                <a:gd name="T37" fmla="*/ 46 h 2649"/>
                <a:gd name="T38" fmla="*/ 5502 w 5883"/>
                <a:gd name="T39" fmla="*/ 0 h 2649"/>
                <a:gd name="T40" fmla="*/ 3813 w 5883"/>
                <a:gd name="T41" fmla="*/ 1545 h 2649"/>
                <a:gd name="T42" fmla="*/ 3813 w 5883"/>
                <a:gd name="T43" fmla="*/ 1545 h 2649"/>
                <a:gd name="T44" fmla="*/ 3803 w 5883"/>
                <a:gd name="T45" fmla="*/ 1554 h 2649"/>
                <a:gd name="T46" fmla="*/ 3803 w 5883"/>
                <a:gd name="T47" fmla="*/ 1554 h 2649"/>
                <a:gd name="T48" fmla="*/ 3794 w 5883"/>
                <a:gd name="T49" fmla="*/ 1554 h 2649"/>
                <a:gd name="T50" fmla="*/ 3794 w 5883"/>
                <a:gd name="T51" fmla="*/ 1554 h 2649"/>
                <a:gd name="T52" fmla="*/ 2115 w 5883"/>
                <a:gd name="T53" fmla="*/ 1527 h 2649"/>
                <a:gd name="T54" fmla="*/ 2142 w 5883"/>
                <a:gd name="T55" fmla="*/ 1500 h 2649"/>
                <a:gd name="T56" fmla="*/ 3659 w 5883"/>
                <a:gd name="T57" fmla="*/ 1500 h 2649"/>
                <a:gd name="T58" fmla="*/ 3885 w 5883"/>
                <a:gd name="T59" fmla="*/ 1175 h 2649"/>
                <a:gd name="T60" fmla="*/ 3885 w 5883"/>
                <a:gd name="T61" fmla="*/ 1175 h 2649"/>
                <a:gd name="T62" fmla="*/ 1338 w 5883"/>
                <a:gd name="T63" fmla="*/ 633 h 2649"/>
                <a:gd name="T64" fmla="*/ 1030 w 5883"/>
                <a:gd name="T65" fmla="*/ 732 h 2649"/>
                <a:gd name="T66" fmla="*/ 0 w 5883"/>
                <a:gd name="T67" fmla="*/ 1590 h 2649"/>
                <a:gd name="T68" fmla="*/ 1057 w 5883"/>
                <a:gd name="T69" fmla="*/ 2621 h 2649"/>
                <a:gd name="T70" fmla="*/ 1121 w 5883"/>
                <a:gd name="T71" fmla="*/ 2621 h 2649"/>
                <a:gd name="T72" fmla="*/ 1473 w 5883"/>
                <a:gd name="T73" fmla="*/ 2322 h 2649"/>
                <a:gd name="T74" fmla="*/ 1039 w 5883"/>
                <a:gd name="T75" fmla="*/ 1789 h 2649"/>
                <a:gd name="T76" fmla="*/ 1057 w 5883"/>
                <a:gd name="T77" fmla="*/ 1744 h 2649"/>
                <a:gd name="T78" fmla="*/ 1518 w 5883"/>
                <a:gd name="T79" fmla="*/ 2286 h 2649"/>
                <a:gd name="T80" fmla="*/ 1554 w 5883"/>
                <a:gd name="T81" fmla="*/ 2304 h 2649"/>
                <a:gd name="T82" fmla="*/ 2142 w 5883"/>
                <a:gd name="T83" fmla="*/ 2304 h 2649"/>
                <a:gd name="T84" fmla="*/ 3813 w 5883"/>
                <a:gd name="T85" fmla="*/ 2395 h 2649"/>
                <a:gd name="T86" fmla="*/ 4147 w 5883"/>
                <a:gd name="T87" fmla="*/ 2268 h 2649"/>
                <a:gd name="T88" fmla="*/ 5863 w 5883"/>
                <a:gd name="T89" fmla="*/ 299 h 2649"/>
                <a:gd name="T90" fmla="*/ 5502 w 5883"/>
                <a:gd name="T91" fmla="*/ 0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83" h="2649">
                  <a:moveTo>
                    <a:pt x="5502" y="46"/>
                  </a:moveTo>
                  <a:lnTo>
                    <a:pt x="5502" y="46"/>
                  </a:lnTo>
                  <a:cubicBezTo>
                    <a:pt x="5601" y="46"/>
                    <a:pt x="5692" y="82"/>
                    <a:pt x="5755" y="163"/>
                  </a:cubicBezTo>
                  <a:cubicBezTo>
                    <a:pt x="5791" y="208"/>
                    <a:pt x="5809" y="253"/>
                    <a:pt x="5818" y="308"/>
                  </a:cubicBezTo>
                  <a:cubicBezTo>
                    <a:pt x="5837" y="416"/>
                    <a:pt x="5800" y="515"/>
                    <a:pt x="5728" y="588"/>
                  </a:cubicBezTo>
                  <a:cubicBezTo>
                    <a:pt x="4111" y="2232"/>
                    <a:pt x="4111" y="2232"/>
                    <a:pt x="4111" y="2232"/>
                  </a:cubicBezTo>
                  <a:cubicBezTo>
                    <a:pt x="4038" y="2304"/>
                    <a:pt x="3939" y="2349"/>
                    <a:pt x="3839" y="2349"/>
                  </a:cubicBezTo>
                  <a:cubicBezTo>
                    <a:pt x="3830" y="2349"/>
                    <a:pt x="3821" y="2349"/>
                    <a:pt x="3821" y="2349"/>
                  </a:cubicBezTo>
                  <a:cubicBezTo>
                    <a:pt x="2151" y="2250"/>
                    <a:pt x="2151" y="2250"/>
                    <a:pt x="2151" y="2250"/>
                  </a:cubicBezTo>
                  <a:lnTo>
                    <a:pt x="2142" y="2250"/>
                  </a:lnTo>
                  <a:cubicBezTo>
                    <a:pt x="1554" y="2250"/>
                    <a:pt x="1554" y="2250"/>
                    <a:pt x="1554" y="2250"/>
                  </a:cubicBezTo>
                  <a:cubicBezTo>
                    <a:pt x="1121" y="1726"/>
                    <a:pt x="1121" y="1726"/>
                    <a:pt x="1121" y="1726"/>
                  </a:cubicBezTo>
                  <a:cubicBezTo>
                    <a:pt x="1103" y="1708"/>
                    <a:pt x="1085" y="1690"/>
                    <a:pt x="1057" y="1690"/>
                  </a:cubicBezTo>
                  <a:cubicBezTo>
                    <a:pt x="1039" y="1690"/>
                    <a:pt x="1021" y="1699"/>
                    <a:pt x="1012" y="1708"/>
                  </a:cubicBezTo>
                  <a:cubicBezTo>
                    <a:pt x="976" y="1735"/>
                    <a:pt x="976" y="1789"/>
                    <a:pt x="1003" y="1816"/>
                  </a:cubicBezTo>
                  <a:cubicBezTo>
                    <a:pt x="1410" y="2322"/>
                    <a:pt x="1410" y="2322"/>
                    <a:pt x="1410" y="2322"/>
                  </a:cubicBezTo>
                  <a:cubicBezTo>
                    <a:pt x="1094" y="2584"/>
                    <a:pt x="1094" y="2584"/>
                    <a:pt x="1094" y="2584"/>
                  </a:cubicBezTo>
                  <a:cubicBezTo>
                    <a:pt x="73" y="1600"/>
                    <a:pt x="73" y="1600"/>
                    <a:pt x="73" y="1600"/>
                  </a:cubicBezTo>
                  <a:cubicBezTo>
                    <a:pt x="1067" y="768"/>
                    <a:pt x="1067" y="768"/>
                    <a:pt x="1067" y="768"/>
                  </a:cubicBezTo>
                  <a:cubicBezTo>
                    <a:pt x="1130" y="714"/>
                    <a:pt x="1220" y="678"/>
                    <a:pt x="1310" y="678"/>
                  </a:cubicBezTo>
                  <a:cubicBezTo>
                    <a:pt x="1320" y="678"/>
                    <a:pt x="1329" y="678"/>
                    <a:pt x="1338" y="678"/>
                  </a:cubicBezTo>
                  <a:cubicBezTo>
                    <a:pt x="3496" y="814"/>
                    <a:pt x="3496" y="814"/>
                    <a:pt x="3496" y="814"/>
                  </a:cubicBezTo>
                  <a:cubicBezTo>
                    <a:pt x="3677" y="822"/>
                    <a:pt x="3830" y="985"/>
                    <a:pt x="3830" y="1175"/>
                  </a:cubicBezTo>
                  <a:cubicBezTo>
                    <a:pt x="3821" y="1292"/>
                    <a:pt x="3749" y="1401"/>
                    <a:pt x="3641" y="1446"/>
                  </a:cubicBezTo>
                  <a:cubicBezTo>
                    <a:pt x="2142" y="1446"/>
                    <a:pt x="2142" y="1446"/>
                    <a:pt x="2142" y="1446"/>
                  </a:cubicBezTo>
                  <a:cubicBezTo>
                    <a:pt x="2097" y="1446"/>
                    <a:pt x="2060" y="1491"/>
                    <a:pt x="2069" y="1536"/>
                  </a:cubicBezTo>
                  <a:cubicBezTo>
                    <a:pt x="2069" y="1572"/>
                    <a:pt x="2106" y="1600"/>
                    <a:pt x="2151" y="1600"/>
                  </a:cubicBezTo>
                  <a:cubicBezTo>
                    <a:pt x="3794" y="1600"/>
                    <a:pt x="3794" y="1600"/>
                    <a:pt x="3794" y="1600"/>
                  </a:cubicBezTo>
                  <a:cubicBezTo>
                    <a:pt x="3794" y="1600"/>
                    <a:pt x="3794" y="1600"/>
                    <a:pt x="3803" y="1600"/>
                  </a:cubicBezTo>
                  <a:lnTo>
                    <a:pt x="3803" y="1600"/>
                  </a:lnTo>
                  <a:cubicBezTo>
                    <a:pt x="3813" y="1600"/>
                    <a:pt x="3813" y="1600"/>
                    <a:pt x="3821" y="1600"/>
                  </a:cubicBezTo>
                  <a:lnTo>
                    <a:pt x="3821" y="1600"/>
                  </a:lnTo>
                  <a:lnTo>
                    <a:pt x="3830" y="1590"/>
                  </a:lnTo>
                  <a:lnTo>
                    <a:pt x="3830" y="1590"/>
                  </a:lnTo>
                  <a:cubicBezTo>
                    <a:pt x="3839" y="1590"/>
                    <a:pt x="3839" y="1581"/>
                    <a:pt x="3849" y="1581"/>
                  </a:cubicBezTo>
                  <a:lnTo>
                    <a:pt x="3849" y="1581"/>
                  </a:lnTo>
                  <a:cubicBezTo>
                    <a:pt x="5276" y="136"/>
                    <a:pt x="5276" y="136"/>
                    <a:pt x="5276" y="136"/>
                  </a:cubicBezTo>
                  <a:cubicBezTo>
                    <a:pt x="5340" y="72"/>
                    <a:pt x="5421" y="46"/>
                    <a:pt x="5502" y="46"/>
                  </a:cubicBezTo>
                  <a:lnTo>
                    <a:pt x="5502" y="0"/>
                  </a:lnTo>
                  <a:lnTo>
                    <a:pt x="5502" y="0"/>
                  </a:lnTo>
                  <a:cubicBezTo>
                    <a:pt x="5403" y="0"/>
                    <a:pt x="5312" y="36"/>
                    <a:pt x="5249" y="100"/>
                  </a:cubicBezTo>
                  <a:cubicBezTo>
                    <a:pt x="3813" y="1545"/>
                    <a:pt x="3813" y="1545"/>
                    <a:pt x="3813" y="1545"/>
                  </a:cubicBezTo>
                  <a:lnTo>
                    <a:pt x="3813" y="1545"/>
                  </a:lnTo>
                  <a:lnTo>
                    <a:pt x="3813" y="1545"/>
                  </a:lnTo>
                  <a:cubicBezTo>
                    <a:pt x="3813" y="1545"/>
                    <a:pt x="3813" y="1545"/>
                    <a:pt x="3813" y="1554"/>
                  </a:cubicBezTo>
                  <a:cubicBezTo>
                    <a:pt x="3803" y="1554"/>
                    <a:pt x="3803" y="1554"/>
                    <a:pt x="3803" y="1554"/>
                  </a:cubicBezTo>
                  <a:lnTo>
                    <a:pt x="3803" y="1554"/>
                  </a:lnTo>
                  <a:lnTo>
                    <a:pt x="3803" y="1554"/>
                  </a:lnTo>
                  <a:lnTo>
                    <a:pt x="3794" y="1554"/>
                  </a:lnTo>
                  <a:lnTo>
                    <a:pt x="3794" y="1554"/>
                  </a:lnTo>
                  <a:lnTo>
                    <a:pt x="3794" y="1554"/>
                  </a:lnTo>
                  <a:lnTo>
                    <a:pt x="3794" y="1554"/>
                  </a:lnTo>
                  <a:cubicBezTo>
                    <a:pt x="2151" y="1554"/>
                    <a:pt x="2151" y="1554"/>
                    <a:pt x="2151" y="1554"/>
                  </a:cubicBezTo>
                  <a:cubicBezTo>
                    <a:pt x="2133" y="1554"/>
                    <a:pt x="2115" y="1545"/>
                    <a:pt x="2115" y="1527"/>
                  </a:cubicBezTo>
                  <a:cubicBezTo>
                    <a:pt x="2115" y="1518"/>
                    <a:pt x="2115" y="1509"/>
                    <a:pt x="2124" y="1509"/>
                  </a:cubicBezTo>
                  <a:cubicBezTo>
                    <a:pt x="2124" y="1500"/>
                    <a:pt x="2133" y="1500"/>
                    <a:pt x="2142" y="1500"/>
                  </a:cubicBezTo>
                  <a:cubicBezTo>
                    <a:pt x="3641" y="1500"/>
                    <a:pt x="3641" y="1500"/>
                    <a:pt x="3641" y="1500"/>
                  </a:cubicBezTo>
                  <a:cubicBezTo>
                    <a:pt x="3659" y="1500"/>
                    <a:pt x="3659" y="1500"/>
                    <a:pt x="3659" y="1500"/>
                  </a:cubicBezTo>
                  <a:cubicBezTo>
                    <a:pt x="3668" y="1491"/>
                    <a:pt x="3668" y="1491"/>
                    <a:pt x="3668" y="1491"/>
                  </a:cubicBezTo>
                  <a:cubicBezTo>
                    <a:pt x="3785" y="1437"/>
                    <a:pt x="3876" y="1311"/>
                    <a:pt x="3885" y="1175"/>
                  </a:cubicBezTo>
                  <a:lnTo>
                    <a:pt x="3885" y="1175"/>
                  </a:lnTo>
                  <a:lnTo>
                    <a:pt x="3885" y="1175"/>
                  </a:lnTo>
                  <a:cubicBezTo>
                    <a:pt x="3885" y="958"/>
                    <a:pt x="3704" y="777"/>
                    <a:pt x="3496" y="768"/>
                  </a:cubicBezTo>
                  <a:cubicBezTo>
                    <a:pt x="1338" y="633"/>
                    <a:pt x="1338" y="633"/>
                    <a:pt x="1338" y="633"/>
                  </a:cubicBezTo>
                  <a:cubicBezTo>
                    <a:pt x="1329" y="633"/>
                    <a:pt x="1320" y="633"/>
                    <a:pt x="1310" y="633"/>
                  </a:cubicBezTo>
                  <a:cubicBezTo>
                    <a:pt x="1211" y="633"/>
                    <a:pt x="1112" y="669"/>
                    <a:pt x="1030" y="732"/>
                  </a:cubicBezTo>
                  <a:cubicBezTo>
                    <a:pt x="45" y="1554"/>
                    <a:pt x="45" y="1554"/>
                    <a:pt x="45" y="1554"/>
                  </a:cubicBezTo>
                  <a:cubicBezTo>
                    <a:pt x="0" y="1590"/>
                    <a:pt x="0" y="1590"/>
                    <a:pt x="0" y="1590"/>
                  </a:cubicBezTo>
                  <a:cubicBezTo>
                    <a:pt x="36" y="1627"/>
                    <a:pt x="36" y="1627"/>
                    <a:pt x="36" y="1627"/>
                  </a:cubicBezTo>
                  <a:cubicBezTo>
                    <a:pt x="1057" y="2621"/>
                    <a:pt x="1057" y="2621"/>
                    <a:pt x="1057" y="2621"/>
                  </a:cubicBezTo>
                  <a:cubicBezTo>
                    <a:pt x="1085" y="2648"/>
                    <a:pt x="1085" y="2648"/>
                    <a:pt x="1085" y="2648"/>
                  </a:cubicBezTo>
                  <a:cubicBezTo>
                    <a:pt x="1121" y="2621"/>
                    <a:pt x="1121" y="2621"/>
                    <a:pt x="1121" y="2621"/>
                  </a:cubicBezTo>
                  <a:cubicBezTo>
                    <a:pt x="1437" y="2359"/>
                    <a:pt x="1437" y="2359"/>
                    <a:pt x="1437" y="2359"/>
                  </a:cubicBezTo>
                  <a:cubicBezTo>
                    <a:pt x="1473" y="2322"/>
                    <a:pt x="1473" y="2322"/>
                    <a:pt x="1473" y="2322"/>
                  </a:cubicBezTo>
                  <a:cubicBezTo>
                    <a:pt x="1446" y="2286"/>
                    <a:pt x="1446" y="2286"/>
                    <a:pt x="1446" y="2286"/>
                  </a:cubicBezTo>
                  <a:cubicBezTo>
                    <a:pt x="1039" y="1789"/>
                    <a:pt x="1039" y="1789"/>
                    <a:pt x="1039" y="1789"/>
                  </a:cubicBezTo>
                  <a:cubicBezTo>
                    <a:pt x="1030" y="1780"/>
                    <a:pt x="1030" y="1762"/>
                    <a:pt x="1039" y="1753"/>
                  </a:cubicBezTo>
                  <a:cubicBezTo>
                    <a:pt x="1048" y="1744"/>
                    <a:pt x="1057" y="1744"/>
                    <a:pt x="1057" y="1744"/>
                  </a:cubicBezTo>
                  <a:cubicBezTo>
                    <a:pt x="1067" y="1744"/>
                    <a:pt x="1076" y="1744"/>
                    <a:pt x="1085" y="1753"/>
                  </a:cubicBezTo>
                  <a:cubicBezTo>
                    <a:pt x="1518" y="2286"/>
                    <a:pt x="1518" y="2286"/>
                    <a:pt x="1518" y="2286"/>
                  </a:cubicBezTo>
                  <a:cubicBezTo>
                    <a:pt x="1527" y="2304"/>
                    <a:pt x="1527" y="2304"/>
                    <a:pt x="1527" y="2304"/>
                  </a:cubicBezTo>
                  <a:cubicBezTo>
                    <a:pt x="1554" y="2304"/>
                    <a:pt x="1554" y="2304"/>
                    <a:pt x="1554" y="2304"/>
                  </a:cubicBezTo>
                  <a:cubicBezTo>
                    <a:pt x="2142" y="2304"/>
                    <a:pt x="2142" y="2304"/>
                    <a:pt x="2142" y="2304"/>
                  </a:cubicBezTo>
                  <a:lnTo>
                    <a:pt x="2142" y="2304"/>
                  </a:lnTo>
                  <a:lnTo>
                    <a:pt x="2142" y="2304"/>
                  </a:lnTo>
                  <a:cubicBezTo>
                    <a:pt x="3813" y="2395"/>
                    <a:pt x="3813" y="2395"/>
                    <a:pt x="3813" y="2395"/>
                  </a:cubicBezTo>
                  <a:cubicBezTo>
                    <a:pt x="3821" y="2395"/>
                    <a:pt x="3830" y="2395"/>
                    <a:pt x="3839" y="2395"/>
                  </a:cubicBezTo>
                  <a:cubicBezTo>
                    <a:pt x="3957" y="2395"/>
                    <a:pt x="4066" y="2349"/>
                    <a:pt x="4147" y="2268"/>
                  </a:cubicBezTo>
                  <a:cubicBezTo>
                    <a:pt x="5764" y="615"/>
                    <a:pt x="5764" y="615"/>
                    <a:pt x="5764" y="615"/>
                  </a:cubicBezTo>
                  <a:cubicBezTo>
                    <a:pt x="5846" y="533"/>
                    <a:pt x="5882" y="416"/>
                    <a:pt x="5863" y="299"/>
                  </a:cubicBezTo>
                  <a:cubicBezTo>
                    <a:pt x="5854" y="244"/>
                    <a:pt x="5827" y="181"/>
                    <a:pt x="5791" y="136"/>
                  </a:cubicBezTo>
                  <a:cubicBezTo>
                    <a:pt x="5719" y="46"/>
                    <a:pt x="5620" y="0"/>
                    <a:pt x="5502" y="0"/>
                  </a:cubicBezTo>
                  <a:lnTo>
                    <a:pt x="5502" y="46"/>
                  </a:lnTo>
                </a:path>
              </a:pathLst>
            </a:custGeom>
            <a:solidFill>
              <a:srgbClr val="FCD6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20">
              <a:extLst>
                <a:ext uri="{FF2B5EF4-FFF2-40B4-BE49-F238E27FC236}">
                  <a16:creationId xmlns:a16="http://schemas.microsoft.com/office/drawing/2014/main" id="{F9B7A945-A45E-D54B-983D-6067DB7F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725" y="3775075"/>
              <a:ext cx="688975" cy="685800"/>
            </a:xfrm>
            <a:custGeom>
              <a:avLst/>
              <a:gdLst>
                <a:gd name="T0" fmla="*/ 1914 w 1915"/>
                <a:gd name="T1" fmla="*/ 949 h 1907"/>
                <a:gd name="T2" fmla="*/ 1914 w 1915"/>
                <a:gd name="T3" fmla="*/ 949 h 1907"/>
                <a:gd name="T4" fmla="*/ 957 w 1915"/>
                <a:gd name="T5" fmla="*/ 1906 h 1907"/>
                <a:gd name="T6" fmla="*/ 0 w 1915"/>
                <a:gd name="T7" fmla="*/ 949 h 1907"/>
                <a:gd name="T8" fmla="*/ 957 w 1915"/>
                <a:gd name="T9" fmla="*/ 0 h 1907"/>
                <a:gd name="T10" fmla="*/ 1914 w 1915"/>
                <a:gd name="T11" fmla="*/ 949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5" h="1907">
                  <a:moveTo>
                    <a:pt x="1914" y="949"/>
                  </a:moveTo>
                  <a:lnTo>
                    <a:pt x="1914" y="949"/>
                  </a:lnTo>
                  <a:cubicBezTo>
                    <a:pt x="1914" y="1482"/>
                    <a:pt x="1490" y="1906"/>
                    <a:pt x="957" y="1906"/>
                  </a:cubicBezTo>
                  <a:cubicBezTo>
                    <a:pt x="434" y="1906"/>
                    <a:pt x="0" y="1482"/>
                    <a:pt x="0" y="949"/>
                  </a:cubicBezTo>
                  <a:cubicBezTo>
                    <a:pt x="0" y="425"/>
                    <a:pt x="434" y="0"/>
                    <a:pt x="957" y="0"/>
                  </a:cubicBezTo>
                  <a:cubicBezTo>
                    <a:pt x="1490" y="0"/>
                    <a:pt x="1914" y="425"/>
                    <a:pt x="1914" y="949"/>
                  </a:cubicBezTo>
                </a:path>
              </a:pathLst>
            </a:custGeom>
            <a:solidFill>
              <a:srgbClr val="FCD329"/>
            </a:solidFill>
            <a:ln w="9525" cap="flat">
              <a:solidFill>
                <a:srgbClr val="D3AE1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21">
              <a:extLst>
                <a:ext uri="{FF2B5EF4-FFF2-40B4-BE49-F238E27FC236}">
                  <a16:creationId xmlns:a16="http://schemas.microsoft.com/office/drawing/2014/main" id="{CB25B8F7-634C-954C-936B-DE0501C8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563" y="3911600"/>
              <a:ext cx="241300" cy="414338"/>
            </a:xfrm>
            <a:custGeom>
              <a:avLst/>
              <a:gdLst>
                <a:gd name="T0" fmla="*/ 669 w 670"/>
                <a:gd name="T1" fmla="*/ 768 h 1149"/>
                <a:gd name="T2" fmla="*/ 669 w 670"/>
                <a:gd name="T3" fmla="*/ 768 h 1149"/>
                <a:gd name="T4" fmla="*/ 588 w 670"/>
                <a:gd name="T5" fmla="*/ 949 h 1149"/>
                <a:gd name="T6" fmla="*/ 380 w 670"/>
                <a:gd name="T7" fmla="*/ 1039 h 1149"/>
                <a:gd name="T8" fmla="*/ 380 w 670"/>
                <a:gd name="T9" fmla="*/ 1148 h 1149"/>
                <a:gd name="T10" fmla="*/ 299 w 670"/>
                <a:gd name="T11" fmla="*/ 1148 h 1149"/>
                <a:gd name="T12" fmla="*/ 299 w 670"/>
                <a:gd name="T13" fmla="*/ 1039 h 1149"/>
                <a:gd name="T14" fmla="*/ 82 w 670"/>
                <a:gd name="T15" fmla="*/ 958 h 1149"/>
                <a:gd name="T16" fmla="*/ 0 w 670"/>
                <a:gd name="T17" fmla="*/ 777 h 1149"/>
                <a:gd name="T18" fmla="*/ 199 w 670"/>
                <a:gd name="T19" fmla="*/ 777 h 1149"/>
                <a:gd name="T20" fmla="*/ 299 w 670"/>
                <a:gd name="T21" fmla="*/ 895 h 1149"/>
                <a:gd name="T22" fmla="*/ 299 w 670"/>
                <a:gd name="T23" fmla="*/ 642 h 1149"/>
                <a:gd name="T24" fmla="*/ 118 w 670"/>
                <a:gd name="T25" fmla="*/ 579 h 1149"/>
                <a:gd name="T26" fmla="*/ 0 w 670"/>
                <a:gd name="T27" fmla="*/ 380 h 1149"/>
                <a:gd name="T28" fmla="*/ 82 w 670"/>
                <a:gd name="T29" fmla="*/ 190 h 1149"/>
                <a:gd name="T30" fmla="*/ 299 w 670"/>
                <a:gd name="T31" fmla="*/ 109 h 1149"/>
                <a:gd name="T32" fmla="*/ 299 w 670"/>
                <a:gd name="T33" fmla="*/ 0 h 1149"/>
                <a:gd name="T34" fmla="*/ 380 w 670"/>
                <a:gd name="T35" fmla="*/ 0 h 1149"/>
                <a:gd name="T36" fmla="*/ 380 w 670"/>
                <a:gd name="T37" fmla="*/ 109 h 1149"/>
                <a:gd name="T38" fmla="*/ 579 w 670"/>
                <a:gd name="T39" fmla="*/ 181 h 1149"/>
                <a:gd name="T40" fmla="*/ 669 w 670"/>
                <a:gd name="T41" fmla="*/ 371 h 1149"/>
                <a:gd name="T42" fmla="*/ 470 w 670"/>
                <a:gd name="T43" fmla="*/ 371 h 1149"/>
                <a:gd name="T44" fmla="*/ 443 w 670"/>
                <a:gd name="T45" fmla="*/ 298 h 1149"/>
                <a:gd name="T46" fmla="*/ 380 w 670"/>
                <a:gd name="T47" fmla="*/ 263 h 1149"/>
                <a:gd name="T48" fmla="*/ 380 w 670"/>
                <a:gd name="T49" fmla="*/ 506 h 1149"/>
                <a:gd name="T50" fmla="*/ 561 w 670"/>
                <a:gd name="T51" fmla="*/ 570 h 1149"/>
                <a:gd name="T52" fmla="*/ 669 w 670"/>
                <a:gd name="T53" fmla="*/ 768 h 1149"/>
                <a:gd name="T54" fmla="*/ 190 w 670"/>
                <a:gd name="T55" fmla="*/ 371 h 1149"/>
                <a:gd name="T56" fmla="*/ 190 w 670"/>
                <a:gd name="T57" fmla="*/ 371 h 1149"/>
                <a:gd name="T58" fmla="*/ 299 w 670"/>
                <a:gd name="T59" fmla="*/ 479 h 1149"/>
                <a:gd name="T60" fmla="*/ 299 w 670"/>
                <a:gd name="T61" fmla="*/ 253 h 1149"/>
                <a:gd name="T62" fmla="*/ 190 w 670"/>
                <a:gd name="T63" fmla="*/ 371 h 1149"/>
                <a:gd name="T64" fmla="*/ 479 w 670"/>
                <a:gd name="T65" fmla="*/ 777 h 1149"/>
                <a:gd name="T66" fmla="*/ 479 w 670"/>
                <a:gd name="T67" fmla="*/ 777 h 1149"/>
                <a:gd name="T68" fmla="*/ 380 w 670"/>
                <a:gd name="T69" fmla="*/ 660 h 1149"/>
                <a:gd name="T70" fmla="*/ 380 w 670"/>
                <a:gd name="T71" fmla="*/ 895 h 1149"/>
                <a:gd name="T72" fmla="*/ 452 w 670"/>
                <a:gd name="T73" fmla="*/ 850 h 1149"/>
                <a:gd name="T74" fmla="*/ 479 w 670"/>
                <a:gd name="T75" fmla="*/ 77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" h="1149">
                  <a:moveTo>
                    <a:pt x="669" y="768"/>
                  </a:moveTo>
                  <a:lnTo>
                    <a:pt x="669" y="768"/>
                  </a:lnTo>
                  <a:cubicBezTo>
                    <a:pt x="669" y="840"/>
                    <a:pt x="642" y="895"/>
                    <a:pt x="588" y="949"/>
                  </a:cubicBezTo>
                  <a:cubicBezTo>
                    <a:pt x="533" y="1003"/>
                    <a:pt x="461" y="1030"/>
                    <a:pt x="380" y="1039"/>
                  </a:cubicBezTo>
                  <a:cubicBezTo>
                    <a:pt x="380" y="1148"/>
                    <a:pt x="380" y="1148"/>
                    <a:pt x="380" y="1148"/>
                  </a:cubicBezTo>
                  <a:cubicBezTo>
                    <a:pt x="299" y="1148"/>
                    <a:pt x="299" y="1148"/>
                    <a:pt x="299" y="1148"/>
                  </a:cubicBezTo>
                  <a:cubicBezTo>
                    <a:pt x="299" y="1039"/>
                    <a:pt x="299" y="1039"/>
                    <a:pt x="299" y="1039"/>
                  </a:cubicBezTo>
                  <a:cubicBezTo>
                    <a:pt x="208" y="1030"/>
                    <a:pt x="136" y="1012"/>
                    <a:pt x="82" y="958"/>
                  </a:cubicBezTo>
                  <a:cubicBezTo>
                    <a:pt x="27" y="913"/>
                    <a:pt x="0" y="850"/>
                    <a:pt x="0" y="777"/>
                  </a:cubicBezTo>
                  <a:cubicBezTo>
                    <a:pt x="199" y="777"/>
                    <a:pt x="199" y="777"/>
                    <a:pt x="199" y="777"/>
                  </a:cubicBezTo>
                  <a:cubicBezTo>
                    <a:pt x="208" y="840"/>
                    <a:pt x="235" y="877"/>
                    <a:pt x="299" y="895"/>
                  </a:cubicBezTo>
                  <a:cubicBezTo>
                    <a:pt x="299" y="642"/>
                    <a:pt x="299" y="642"/>
                    <a:pt x="299" y="642"/>
                  </a:cubicBezTo>
                  <a:cubicBezTo>
                    <a:pt x="208" y="615"/>
                    <a:pt x="145" y="597"/>
                    <a:pt x="118" y="579"/>
                  </a:cubicBezTo>
                  <a:cubicBezTo>
                    <a:pt x="36" y="533"/>
                    <a:pt x="0" y="470"/>
                    <a:pt x="0" y="380"/>
                  </a:cubicBezTo>
                  <a:cubicBezTo>
                    <a:pt x="0" y="298"/>
                    <a:pt x="27" y="244"/>
                    <a:pt x="82" y="190"/>
                  </a:cubicBezTo>
                  <a:cubicBezTo>
                    <a:pt x="145" y="145"/>
                    <a:pt x="208" y="109"/>
                    <a:pt x="299" y="109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461" y="109"/>
                    <a:pt x="533" y="136"/>
                    <a:pt x="579" y="181"/>
                  </a:cubicBezTo>
                  <a:cubicBezTo>
                    <a:pt x="633" y="226"/>
                    <a:pt x="660" y="280"/>
                    <a:pt x="669" y="371"/>
                  </a:cubicBezTo>
                  <a:cubicBezTo>
                    <a:pt x="470" y="371"/>
                    <a:pt x="470" y="371"/>
                    <a:pt x="470" y="371"/>
                  </a:cubicBezTo>
                  <a:cubicBezTo>
                    <a:pt x="470" y="344"/>
                    <a:pt x="461" y="317"/>
                    <a:pt x="443" y="298"/>
                  </a:cubicBezTo>
                  <a:cubicBezTo>
                    <a:pt x="425" y="280"/>
                    <a:pt x="407" y="263"/>
                    <a:pt x="380" y="263"/>
                  </a:cubicBezTo>
                  <a:cubicBezTo>
                    <a:pt x="380" y="506"/>
                    <a:pt x="380" y="506"/>
                    <a:pt x="380" y="506"/>
                  </a:cubicBezTo>
                  <a:cubicBezTo>
                    <a:pt x="470" y="524"/>
                    <a:pt x="533" y="552"/>
                    <a:pt x="561" y="570"/>
                  </a:cubicBezTo>
                  <a:cubicBezTo>
                    <a:pt x="633" y="615"/>
                    <a:pt x="669" y="678"/>
                    <a:pt x="669" y="768"/>
                  </a:cubicBezTo>
                  <a:close/>
                  <a:moveTo>
                    <a:pt x="190" y="371"/>
                  </a:moveTo>
                  <a:lnTo>
                    <a:pt x="190" y="371"/>
                  </a:lnTo>
                  <a:cubicBezTo>
                    <a:pt x="190" y="425"/>
                    <a:pt x="226" y="461"/>
                    <a:pt x="299" y="479"/>
                  </a:cubicBezTo>
                  <a:cubicBezTo>
                    <a:pt x="299" y="253"/>
                    <a:pt x="299" y="253"/>
                    <a:pt x="299" y="253"/>
                  </a:cubicBezTo>
                  <a:cubicBezTo>
                    <a:pt x="226" y="263"/>
                    <a:pt x="190" y="308"/>
                    <a:pt x="190" y="371"/>
                  </a:cubicBezTo>
                  <a:close/>
                  <a:moveTo>
                    <a:pt x="479" y="777"/>
                  </a:moveTo>
                  <a:lnTo>
                    <a:pt x="479" y="777"/>
                  </a:lnTo>
                  <a:cubicBezTo>
                    <a:pt x="479" y="723"/>
                    <a:pt x="443" y="687"/>
                    <a:pt x="380" y="660"/>
                  </a:cubicBezTo>
                  <a:cubicBezTo>
                    <a:pt x="380" y="895"/>
                    <a:pt x="380" y="895"/>
                    <a:pt x="380" y="895"/>
                  </a:cubicBezTo>
                  <a:cubicBezTo>
                    <a:pt x="407" y="886"/>
                    <a:pt x="434" y="868"/>
                    <a:pt x="452" y="850"/>
                  </a:cubicBezTo>
                  <a:cubicBezTo>
                    <a:pt x="470" y="832"/>
                    <a:pt x="479" y="805"/>
                    <a:pt x="479" y="777"/>
                  </a:cubicBezTo>
                  <a:close/>
                </a:path>
              </a:pathLst>
            </a:custGeom>
            <a:solidFill>
              <a:srgbClr val="D3AE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AE1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22">
              <a:extLst>
                <a:ext uri="{FF2B5EF4-FFF2-40B4-BE49-F238E27FC236}">
                  <a16:creationId xmlns:a16="http://schemas.microsoft.com/office/drawing/2014/main" id="{4ADC7D56-0F34-FF4E-903E-39E225D9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3387725"/>
              <a:ext cx="685800" cy="688975"/>
            </a:xfrm>
            <a:custGeom>
              <a:avLst/>
              <a:gdLst>
                <a:gd name="T0" fmla="*/ 1906 w 1907"/>
                <a:gd name="T1" fmla="*/ 958 h 1916"/>
                <a:gd name="T2" fmla="*/ 1906 w 1907"/>
                <a:gd name="T3" fmla="*/ 958 h 1916"/>
                <a:gd name="T4" fmla="*/ 958 w 1907"/>
                <a:gd name="T5" fmla="*/ 1915 h 1916"/>
                <a:gd name="T6" fmla="*/ 0 w 1907"/>
                <a:gd name="T7" fmla="*/ 958 h 1916"/>
                <a:gd name="T8" fmla="*/ 958 w 1907"/>
                <a:gd name="T9" fmla="*/ 0 h 1916"/>
                <a:gd name="T10" fmla="*/ 1906 w 1907"/>
                <a:gd name="T11" fmla="*/ 95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7" h="1916">
                  <a:moveTo>
                    <a:pt x="1906" y="958"/>
                  </a:moveTo>
                  <a:lnTo>
                    <a:pt x="1906" y="958"/>
                  </a:lnTo>
                  <a:cubicBezTo>
                    <a:pt x="1906" y="1481"/>
                    <a:pt x="1482" y="1915"/>
                    <a:pt x="958" y="1915"/>
                  </a:cubicBezTo>
                  <a:cubicBezTo>
                    <a:pt x="424" y="1915"/>
                    <a:pt x="0" y="1481"/>
                    <a:pt x="0" y="958"/>
                  </a:cubicBezTo>
                  <a:cubicBezTo>
                    <a:pt x="0" y="424"/>
                    <a:pt x="424" y="0"/>
                    <a:pt x="958" y="0"/>
                  </a:cubicBezTo>
                  <a:cubicBezTo>
                    <a:pt x="1482" y="0"/>
                    <a:pt x="1906" y="424"/>
                    <a:pt x="1906" y="958"/>
                  </a:cubicBezTo>
                </a:path>
              </a:pathLst>
            </a:custGeom>
            <a:solidFill>
              <a:srgbClr val="FCD329"/>
            </a:solidFill>
            <a:ln w="9525" cap="flat">
              <a:solidFill>
                <a:srgbClr val="D3AE1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23">
              <a:extLst>
                <a:ext uri="{FF2B5EF4-FFF2-40B4-BE49-F238E27FC236}">
                  <a16:creationId xmlns:a16="http://schemas.microsoft.com/office/drawing/2014/main" id="{90F3AD80-D3F6-194A-9182-91C61D56A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3524250"/>
              <a:ext cx="244475" cy="414338"/>
            </a:xfrm>
            <a:custGeom>
              <a:avLst/>
              <a:gdLst>
                <a:gd name="T0" fmla="*/ 678 w 679"/>
                <a:gd name="T1" fmla="*/ 768 h 1149"/>
                <a:gd name="T2" fmla="*/ 678 w 679"/>
                <a:gd name="T3" fmla="*/ 768 h 1149"/>
                <a:gd name="T4" fmla="*/ 597 w 679"/>
                <a:gd name="T5" fmla="*/ 958 h 1149"/>
                <a:gd name="T6" fmla="*/ 380 w 679"/>
                <a:gd name="T7" fmla="*/ 1048 h 1149"/>
                <a:gd name="T8" fmla="*/ 380 w 679"/>
                <a:gd name="T9" fmla="*/ 1148 h 1149"/>
                <a:gd name="T10" fmla="*/ 307 w 679"/>
                <a:gd name="T11" fmla="*/ 1148 h 1149"/>
                <a:gd name="T12" fmla="*/ 307 w 679"/>
                <a:gd name="T13" fmla="*/ 1048 h 1149"/>
                <a:gd name="T14" fmla="*/ 91 w 679"/>
                <a:gd name="T15" fmla="*/ 967 h 1149"/>
                <a:gd name="T16" fmla="*/ 0 w 679"/>
                <a:gd name="T17" fmla="*/ 777 h 1149"/>
                <a:gd name="T18" fmla="*/ 208 w 679"/>
                <a:gd name="T19" fmla="*/ 777 h 1149"/>
                <a:gd name="T20" fmla="*/ 307 w 679"/>
                <a:gd name="T21" fmla="*/ 895 h 1149"/>
                <a:gd name="T22" fmla="*/ 307 w 679"/>
                <a:gd name="T23" fmla="*/ 642 h 1149"/>
                <a:gd name="T24" fmla="*/ 118 w 679"/>
                <a:gd name="T25" fmla="*/ 579 h 1149"/>
                <a:gd name="T26" fmla="*/ 0 w 679"/>
                <a:gd name="T27" fmla="*/ 380 h 1149"/>
                <a:gd name="T28" fmla="*/ 91 w 679"/>
                <a:gd name="T29" fmla="*/ 190 h 1149"/>
                <a:gd name="T30" fmla="*/ 307 w 679"/>
                <a:gd name="T31" fmla="*/ 109 h 1149"/>
                <a:gd name="T32" fmla="*/ 307 w 679"/>
                <a:gd name="T33" fmla="*/ 0 h 1149"/>
                <a:gd name="T34" fmla="*/ 380 w 679"/>
                <a:gd name="T35" fmla="*/ 0 h 1149"/>
                <a:gd name="T36" fmla="*/ 380 w 679"/>
                <a:gd name="T37" fmla="*/ 109 h 1149"/>
                <a:gd name="T38" fmla="*/ 588 w 679"/>
                <a:gd name="T39" fmla="*/ 181 h 1149"/>
                <a:gd name="T40" fmla="*/ 669 w 679"/>
                <a:gd name="T41" fmla="*/ 371 h 1149"/>
                <a:gd name="T42" fmla="*/ 479 w 679"/>
                <a:gd name="T43" fmla="*/ 371 h 1149"/>
                <a:gd name="T44" fmla="*/ 443 w 679"/>
                <a:gd name="T45" fmla="*/ 298 h 1149"/>
                <a:gd name="T46" fmla="*/ 380 w 679"/>
                <a:gd name="T47" fmla="*/ 262 h 1149"/>
                <a:gd name="T48" fmla="*/ 380 w 679"/>
                <a:gd name="T49" fmla="*/ 506 h 1149"/>
                <a:gd name="T50" fmla="*/ 569 w 679"/>
                <a:gd name="T51" fmla="*/ 569 h 1149"/>
                <a:gd name="T52" fmla="*/ 678 w 679"/>
                <a:gd name="T53" fmla="*/ 768 h 1149"/>
                <a:gd name="T54" fmla="*/ 199 w 679"/>
                <a:gd name="T55" fmla="*/ 371 h 1149"/>
                <a:gd name="T56" fmla="*/ 199 w 679"/>
                <a:gd name="T57" fmla="*/ 371 h 1149"/>
                <a:gd name="T58" fmla="*/ 307 w 679"/>
                <a:gd name="T59" fmla="*/ 488 h 1149"/>
                <a:gd name="T60" fmla="*/ 307 w 679"/>
                <a:gd name="T61" fmla="*/ 262 h 1149"/>
                <a:gd name="T62" fmla="*/ 199 w 679"/>
                <a:gd name="T63" fmla="*/ 371 h 1149"/>
                <a:gd name="T64" fmla="*/ 479 w 679"/>
                <a:gd name="T65" fmla="*/ 777 h 1149"/>
                <a:gd name="T66" fmla="*/ 479 w 679"/>
                <a:gd name="T67" fmla="*/ 777 h 1149"/>
                <a:gd name="T68" fmla="*/ 380 w 679"/>
                <a:gd name="T69" fmla="*/ 669 h 1149"/>
                <a:gd name="T70" fmla="*/ 380 w 679"/>
                <a:gd name="T71" fmla="*/ 895 h 1149"/>
                <a:gd name="T72" fmla="*/ 452 w 679"/>
                <a:gd name="T73" fmla="*/ 858 h 1149"/>
                <a:gd name="T74" fmla="*/ 479 w 679"/>
                <a:gd name="T75" fmla="*/ 77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9" h="1149">
                  <a:moveTo>
                    <a:pt x="678" y="768"/>
                  </a:moveTo>
                  <a:lnTo>
                    <a:pt x="678" y="768"/>
                  </a:lnTo>
                  <a:cubicBezTo>
                    <a:pt x="678" y="841"/>
                    <a:pt x="651" y="904"/>
                    <a:pt x="597" y="958"/>
                  </a:cubicBezTo>
                  <a:cubicBezTo>
                    <a:pt x="543" y="1003"/>
                    <a:pt x="470" y="1039"/>
                    <a:pt x="380" y="1048"/>
                  </a:cubicBezTo>
                  <a:cubicBezTo>
                    <a:pt x="380" y="1148"/>
                    <a:pt x="380" y="1148"/>
                    <a:pt x="380" y="1148"/>
                  </a:cubicBezTo>
                  <a:cubicBezTo>
                    <a:pt x="307" y="1148"/>
                    <a:pt x="307" y="1148"/>
                    <a:pt x="307" y="1148"/>
                  </a:cubicBezTo>
                  <a:cubicBezTo>
                    <a:pt x="307" y="1048"/>
                    <a:pt x="307" y="1048"/>
                    <a:pt x="307" y="1048"/>
                  </a:cubicBezTo>
                  <a:cubicBezTo>
                    <a:pt x="217" y="1039"/>
                    <a:pt x="145" y="1012"/>
                    <a:pt x="91" y="967"/>
                  </a:cubicBezTo>
                  <a:cubicBezTo>
                    <a:pt x="27" y="922"/>
                    <a:pt x="0" y="858"/>
                    <a:pt x="0" y="777"/>
                  </a:cubicBezTo>
                  <a:cubicBezTo>
                    <a:pt x="208" y="777"/>
                    <a:pt x="208" y="777"/>
                    <a:pt x="208" y="777"/>
                  </a:cubicBezTo>
                  <a:cubicBezTo>
                    <a:pt x="208" y="841"/>
                    <a:pt x="244" y="886"/>
                    <a:pt x="307" y="895"/>
                  </a:cubicBezTo>
                  <a:cubicBezTo>
                    <a:pt x="307" y="642"/>
                    <a:pt x="307" y="642"/>
                    <a:pt x="307" y="642"/>
                  </a:cubicBezTo>
                  <a:cubicBezTo>
                    <a:pt x="217" y="624"/>
                    <a:pt x="154" y="597"/>
                    <a:pt x="118" y="579"/>
                  </a:cubicBezTo>
                  <a:cubicBezTo>
                    <a:pt x="45" y="542"/>
                    <a:pt x="0" y="470"/>
                    <a:pt x="0" y="380"/>
                  </a:cubicBezTo>
                  <a:cubicBezTo>
                    <a:pt x="0" y="307"/>
                    <a:pt x="37" y="244"/>
                    <a:pt x="91" y="190"/>
                  </a:cubicBezTo>
                  <a:cubicBezTo>
                    <a:pt x="145" y="145"/>
                    <a:pt x="217" y="118"/>
                    <a:pt x="307" y="109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470" y="118"/>
                    <a:pt x="533" y="136"/>
                    <a:pt x="588" y="181"/>
                  </a:cubicBezTo>
                  <a:cubicBezTo>
                    <a:pt x="642" y="226"/>
                    <a:pt x="669" y="289"/>
                    <a:pt x="669" y="371"/>
                  </a:cubicBezTo>
                  <a:cubicBezTo>
                    <a:pt x="479" y="371"/>
                    <a:pt x="479" y="371"/>
                    <a:pt x="479" y="371"/>
                  </a:cubicBezTo>
                  <a:cubicBezTo>
                    <a:pt x="470" y="344"/>
                    <a:pt x="461" y="326"/>
                    <a:pt x="443" y="298"/>
                  </a:cubicBezTo>
                  <a:cubicBezTo>
                    <a:pt x="434" y="280"/>
                    <a:pt x="407" y="271"/>
                    <a:pt x="380" y="262"/>
                  </a:cubicBezTo>
                  <a:cubicBezTo>
                    <a:pt x="380" y="506"/>
                    <a:pt x="380" y="506"/>
                    <a:pt x="380" y="506"/>
                  </a:cubicBezTo>
                  <a:cubicBezTo>
                    <a:pt x="470" y="533"/>
                    <a:pt x="533" y="551"/>
                    <a:pt x="569" y="569"/>
                  </a:cubicBezTo>
                  <a:cubicBezTo>
                    <a:pt x="642" y="615"/>
                    <a:pt x="678" y="678"/>
                    <a:pt x="678" y="768"/>
                  </a:cubicBezTo>
                  <a:close/>
                  <a:moveTo>
                    <a:pt x="199" y="371"/>
                  </a:moveTo>
                  <a:lnTo>
                    <a:pt x="199" y="371"/>
                  </a:lnTo>
                  <a:cubicBezTo>
                    <a:pt x="199" y="425"/>
                    <a:pt x="235" y="461"/>
                    <a:pt x="307" y="4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235" y="271"/>
                    <a:pt x="199" y="307"/>
                    <a:pt x="199" y="371"/>
                  </a:cubicBezTo>
                  <a:close/>
                  <a:moveTo>
                    <a:pt x="479" y="777"/>
                  </a:moveTo>
                  <a:lnTo>
                    <a:pt x="479" y="777"/>
                  </a:lnTo>
                  <a:cubicBezTo>
                    <a:pt x="479" y="732"/>
                    <a:pt x="452" y="696"/>
                    <a:pt x="380" y="669"/>
                  </a:cubicBezTo>
                  <a:cubicBezTo>
                    <a:pt x="380" y="895"/>
                    <a:pt x="380" y="895"/>
                    <a:pt x="380" y="895"/>
                  </a:cubicBezTo>
                  <a:cubicBezTo>
                    <a:pt x="416" y="886"/>
                    <a:pt x="434" y="877"/>
                    <a:pt x="452" y="858"/>
                  </a:cubicBezTo>
                  <a:cubicBezTo>
                    <a:pt x="470" y="832"/>
                    <a:pt x="479" y="813"/>
                    <a:pt x="479" y="777"/>
                  </a:cubicBezTo>
                  <a:close/>
                </a:path>
              </a:pathLst>
            </a:custGeom>
            <a:solidFill>
              <a:srgbClr val="D3AE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AE1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24">
              <a:extLst>
                <a:ext uri="{FF2B5EF4-FFF2-40B4-BE49-F238E27FC236}">
                  <a16:creationId xmlns:a16="http://schemas.microsoft.com/office/drawing/2014/main" id="{1898A3D5-8D3A-6A42-B693-ED0EE7BA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3387725"/>
              <a:ext cx="690562" cy="688975"/>
            </a:xfrm>
            <a:custGeom>
              <a:avLst/>
              <a:gdLst>
                <a:gd name="T0" fmla="*/ 1916 w 1917"/>
                <a:gd name="T1" fmla="*/ 958 h 1916"/>
                <a:gd name="T2" fmla="*/ 1916 w 1917"/>
                <a:gd name="T3" fmla="*/ 958 h 1916"/>
                <a:gd name="T4" fmla="*/ 958 w 1917"/>
                <a:gd name="T5" fmla="*/ 1915 h 1916"/>
                <a:gd name="T6" fmla="*/ 0 w 1917"/>
                <a:gd name="T7" fmla="*/ 958 h 1916"/>
                <a:gd name="T8" fmla="*/ 958 w 1917"/>
                <a:gd name="T9" fmla="*/ 0 h 1916"/>
                <a:gd name="T10" fmla="*/ 1916 w 1917"/>
                <a:gd name="T11" fmla="*/ 958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7" h="1916">
                  <a:moveTo>
                    <a:pt x="1916" y="958"/>
                  </a:moveTo>
                  <a:lnTo>
                    <a:pt x="1916" y="958"/>
                  </a:lnTo>
                  <a:cubicBezTo>
                    <a:pt x="1916" y="1481"/>
                    <a:pt x="1491" y="1915"/>
                    <a:pt x="958" y="1915"/>
                  </a:cubicBezTo>
                  <a:cubicBezTo>
                    <a:pt x="434" y="1915"/>
                    <a:pt x="0" y="1481"/>
                    <a:pt x="0" y="958"/>
                  </a:cubicBezTo>
                  <a:cubicBezTo>
                    <a:pt x="0" y="424"/>
                    <a:pt x="434" y="0"/>
                    <a:pt x="958" y="0"/>
                  </a:cubicBezTo>
                  <a:cubicBezTo>
                    <a:pt x="1491" y="0"/>
                    <a:pt x="1916" y="424"/>
                    <a:pt x="1916" y="958"/>
                  </a:cubicBezTo>
                </a:path>
              </a:pathLst>
            </a:custGeom>
            <a:solidFill>
              <a:srgbClr val="FCD329"/>
            </a:solidFill>
            <a:ln w="9525" cap="flat">
              <a:solidFill>
                <a:srgbClr val="D3AE1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25">
              <a:extLst>
                <a:ext uri="{FF2B5EF4-FFF2-40B4-BE49-F238E27FC236}">
                  <a16:creationId xmlns:a16="http://schemas.microsoft.com/office/drawing/2014/main" id="{29FE0883-D7E9-6846-9FFA-4ADAB7AE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3524250"/>
              <a:ext cx="241300" cy="414338"/>
            </a:xfrm>
            <a:custGeom>
              <a:avLst/>
              <a:gdLst>
                <a:gd name="T0" fmla="*/ 669 w 670"/>
                <a:gd name="T1" fmla="*/ 768 h 1149"/>
                <a:gd name="T2" fmla="*/ 669 w 670"/>
                <a:gd name="T3" fmla="*/ 768 h 1149"/>
                <a:gd name="T4" fmla="*/ 588 w 670"/>
                <a:gd name="T5" fmla="*/ 958 h 1149"/>
                <a:gd name="T6" fmla="*/ 380 w 670"/>
                <a:gd name="T7" fmla="*/ 1048 h 1149"/>
                <a:gd name="T8" fmla="*/ 380 w 670"/>
                <a:gd name="T9" fmla="*/ 1148 h 1149"/>
                <a:gd name="T10" fmla="*/ 299 w 670"/>
                <a:gd name="T11" fmla="*/ 1148 h 1149"/>
                <a:gd name="T12" fmla="*/ 299 w 670"/>
                <a:gd name="T13" fmla="*/ 1048 h 1149"/>
                <a:gd name="T14" fmla="*/ 82 w 670"/>
                <a:gd name="T15" fmla="*/ 967 h 1149"/>
                <a:gd name="T16" fmla="*/ 0 w 670"/>
                <a:gd name="T17" fmla="*/ 777 h 1149"/>
                <a:gd name="T18" fmla="*/ 199 w 670"/>
                <a:gd name="T19" fmla="*/ 777 h 1149"/>
                <a:gd name="T20" fmla="*/ 299 w 670"/>
                <a:gd name="T21" fmla="*/ 895 h 1149"/>
                <a:gd name="T22" fmla="*/ 299 w 670"/>
                <a:gd name="T23" fmla="*/ 642 h 1149"/>
                <a:gd name="T24" fmla="*/ 118 w 670"/>
                <a:gd name="T25" fmla="*/ 579 h 1149"/>
                <a:gd name="T26" fmla="*/ 0 w 670"/>
                <a:gd name="T27" fmla="*/ 380 h 1149"/>
                <a:gd name="T28" fmla="*/ 82 w 670"/>
                <a:gd name="T29" fmla="*/ 190 h 1149"/>
                <a:gd name="T30" fmla="*/ 299 w 670"/>
                <a:gd name="T31" fmla="*/ 109 h 1149"/>
                <a:gd name="T32" fmla="*/ 299 w 670"/>
                <a:gd name="T33" fmla="*/ 0 h 1149"/>
                <a:gd name="T34" fmla="*/ 380 w 670"/>
                <a:gd name="T35" fmla="*/ 0 h 1149"/>
                <a:gd name="T36" fmla="*/ 380 w 670"/>
                <a:gd name="T37" fmla="*/ 109 h 1149"/>
                <a:gd name="T38" fmla="*/ 579 w 670"/>
                <a:gd name="T39" fmla="*/ 181 h 1149"/>
                <a:gd name="T40" fmla="*/ 669 w 670"/>
                <a:gd name="T41" fmla="*/ 371 h 1149"/>
                <a:gd name="T42" fmla="*/ 470 w 670"/>
                <a:gd name="T43" fmla="*/ 371 h 1149"/>
                <a:gd name="T44" fmla="*/ 443 w 670"/>
                <a:gd name="T45" fmla="*/ 298 h 1149"/>
                <a:gd name="T46" fmla="*/ 380 w 670"/>
                <a:gd name="T47" fmla="*/ 262 h 1149"/>
                <a:gd name="T48" fmla="*/ 380 w 670"/>
                <a:gd name="T49" fmla="*/ 506 h 1149"/>
                <a:gd name="T50" fmla="*/ 561 w 670"/>
                <a:gd name="T51" fmla="*/ 569 h 1149"/>
                <a:gd name="T52" fmla="*/ 669 w 670"/>
                <a:gd name="T53" fmla="*/ 768 h 1149"/>
                <a:gd name="T54" fmla="*/ 190 w 670"/>
                <a:gd name="T55" fmla="*/ 371 h 1149"/>
                <a:gd name="T56" fmla="*/ 190 w 670"/>
                <a:gd name="T57" fmla="*/ 371 h 1149"/>
                <a:gd name="T58" fmla="*/ 299 w 670"/>
                <a:gd name="T59" fmla="*/ 488 h 1149"/>
                <a:gd name="T60" fmla="*/ 299 w 670"/>
                <a:gd name="T61" fmla="*/ 262 h 1149"/>
                <a:gd name="T62" fmla="*/ 190 w 670"/>
                <a:gd name="T63" fmla="*/ 371 h 1149"/>
                <a:gd name="T64" fmla="*/ 479 w 670"/>
                <a:gd name="T65" fmla="*/ 777 h 1149"/>
                <a:gd name="T66" fmla="*/ 479 w 670"/>
                <a:gd name="T67" fmla="*/ 777 h 1149"/>
                <a:gd name="T68" fmla="*/ 380 w 670"/>
                <a:gd name="T69" fmla="*/ 669 h 1149"/>
                <a:gd name="T70" fmla="*/ 380 w 670"/>
                <a:gd name="T71" fmla="*/ 895 h 1149"/>
                <a:gd name="T72" fmla="*/ 452 w 670"/>
                <a:gd name="T73" fmla="*/ 858 h 1149"/>
                <a:gd name="T74" fmla="*/ 479 w 670"/>
                <a:gd name="T75" fmla="*/ 77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0" h="1149">
                  <a:moveTo>
                    <a:pt x="669" y="768"/>
                  </a:moveTo>
                  <a:lnTo>
                    <a:pt x="669" y="768"/>
                  </a:lnTo>
                  <a:cubicBezTo>
                    <a:pt x="669" y="841"/>
                    <a:pt x="642" y="904"/>
                    <a:pt x="588" y="958"/>
                  </a:cubicBezTo>
                  <a:cubicBezTo>
                    <a:pt x="534" y="1003"/>
                    <a:pt x="470" y="1039"/>
                    <a:pt x="380" y="1048"/>
                  </a:cubicBezTo>
                  <a:cubicBezTo>
                    <a:pt x="380" y="1148"/>
                    <a:pt x="380" y="1148"/>
                    <a:pt x="380" y="1148"/>
                  </a:cubicBezTo>
                  <a:cubicBezTo>
                    <a:pt x="299" y="1148"/>
                    <a:pt x="299" y="1148"/>
                    <a:pt x="299" y="1148"/>
                  </a:cubicBezTo>
                  <a:cubicBezTo>
                    <a:pt x="299" y="1048"/>
                    <a:pt x="299" y="1048"/>
                    <a:pt x="299" y="1048"/>
                  </a:cubicBezTo>
                  <a:cubicBezTo>
                    <a:pt x="208" y="1039"/>
                    <a:pt x="136" y="1012"/>
                    <a:pt x="82" y="967"/>
                  </a:cubicBezTo>
                  <a:cubicBezTo>
                    <a:pt x="28" y="922"/>
                    <a:pt x="0" y="858"/>
                    <a:pt x="0" y="777"/>
                  </a:cubicBezTo>
                  <a:cubicBezTo>
                    <a:pt x="199" y="777"/>
                    <a:pt x="199" y="777"/>
                    <a:pt x="199" y="777"/>
                  </a:cubicBezTo>
                  <a:cubicBezTo>
                    <a:pt x="208" y="841"/>
                    <a:pt x="235" y="886"/>
                    <a:pt x="299" y="895"/>
                  </a:cubicBezTo>
                  <a:cubicBezTo>
                    <a:pt x="299" y="642"/>
                    <a:pt x="299" y="642"/>
                    <a:pt x="299" y="642"/>
                  </a:cubicBezTo>
                  <a:cubicBezTo>
                    <a:pt x="208" y="624"/>
                    <a:pt x="145" y="597"/>
                    <a:pt x="118" y="579"/>
                  </a:cubicBezTo>
                  <a:cubicBezTo>
                    <a:pt x="37" y="542"/>
                    <a:pt x="0" y="470"/>
                    <a:pt x="0" y="380"/>
                  </a:cubicBezTo>
                  <a:cubicBezTo>
                    <a:pt x="0" y="307"/>
                    <a:pt x="28" y="244"/>
                    <a:pt x="82" y="190"/>
                  </a:cubicBezTo>
                  <a:cubicBezTo>
                    <a:pt x="145" y="145"/>
                    <a:pt x="217" y="118"/>
                    <a:pt x="299" y="109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461" y="118"/>
                    <a:pt x="534" y="136"/>
                    <a:pt x="579" y="181"/>
                  </a:cubicBezTo>
                  <a:cubicBezTo>
                    <a:pt x="633" y="226"/>
                    <a:pt x="660" y="289"/>
                    <a:pt x="669" y="371"/>
                  </a:cubicBezTo>
                  <a:cubicBezTo>
                    <a:pt x="470" y="371"/>
                    <a:pt x="470" y="371"/>
                    <a:pt x="470" y="371"/>
                  </a:cubicBezTo>
                  <a:cubicBezTo>
                    <a:pt x="470" y="344"/>
                    <a:pt x="461" y="326"/>
                    <a:pt x="443" y="298"/>
                  </a:cubicBezTo>
                  <a:cubicBezTo>
                    <a:pt x="425" y="280"/>
                    <a:pt x="407" y="271"/>
                    <a:pt x="380" y="262"/>
                  </a:cubicBezTo>
                  <a:cubicBezTo>
                    <a:pt x="380" y="506"/>
                    <a:pt x="380" y="506"/>
                    <a:pt x="380" y="506"/>
                  </a:cubicBezTo>
                  <a:cubicBezTo>
                    <a:pt x="470" y="533"/>
                    <a:pt x="534" y="551"/>
                    <a:pt x="561" y="569"/>
                  </a:cubicBezTo>
                  <a:cubicBezTo>
                    <a:pt x="633" y="615"/>
                    <a:pt x="669" y="678"/>
                    <a:pt x="669" y="768"/>
                  </a:cubicBezTo>
                  <a:close/>
                  <a:moveTo>
                    <a:pt x="190" y="371"/>
                  </a:moveTo>
                  <a:lnTo>
                    <a:pt x="190" y="371"/>
                  </a:lnTo>
                  <a:cubicBezTo>
                    <a:pt x="190" y="425"/>
                    <a:pt x="226" y="461"/>
                    <a:pt x="299" y="488"/>
                  </a:cubicBezTo>
                  <a:cubicBezTo>
                    <a:pt x="299" y="262"/>
                    <a:pt x="299" y="262"/>
                    <a:pt x="299" y="262"/>
                  </a:cubicBezTo>
                  <a:cubicBezTo>
                    <a:pt x="226" y="271"/>
                    <a:pt x="190" y="307"/>
                    <a:pt x="190" y="371"/>
                  </a:cubicBezTo>
                  <a:close/>
                  <a:moveTo>
                    <a:pt x="479" y="777"/>
                  </a:moveTo>
                  <a:lnTo>
                    <a:pt x="479" y="777"/>
                  </a:lnTo>
                  <a:cubicBezTo>
                    <a:pt x="479" y="732"/>
                    <a:pt x="443" y="696"/>
                    <a:pt x="380" y="669"/>
                  </a:cubicBezTo>
                  <a:cubicBezTo>
                    <a:pt x="380" y="895"/>
                    <a:pt x="380" y="895"/>
                    <a:pt x="380" y="895"/>
                  </a:cubicBezTo>
                  <a:cubicBezTo>
                    <a:pt x="407" y="886"/>
                    <a:pt x="434" y="877"/>
                    <a:pt x="452" y="858"/>
                  </a:cubicBezTo>
                  <a:cubicBezTo>
                    <a:pt x="470" y="832"/>
                    <a:pt x="479" y="813"/>
                    <a:pt x="479" y="777"/>
                  </a:cubicBezTo>
                  <a:close/>
                </a:path>
              </a:pathLst>
            </a:custGeom>
            <a:solidFill>
              <a:srgbClr val="D3AE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AE1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3841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D46A1C"/>
      </a:accent1>
      <a:accent2>
        <a:srgbClr val="E99D27"/>
      </a:accent2>
      <a:accent3>
        <a:srgbClr val="8DA51F"/>
      </a:accent3>
      <a:accent4>
        <a:srgbClr val="E73C1A"/>
      </a:accent4>
      <a:accent5>
        <a:srgbClr val="F4BA2A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92266</TotalTime>
  <Words>467</Words>
  <Application>Microsoft Macintosh PowerPoint</Application>
  <PresentationFormat>Custom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16597</cp:revision>
  <dcterms:created xsi:type="dcterms:W3CDTF">2014-11-12T21:47:38Z</dcterms:created>
  <dcterms:modified xsi:type="dcterms:W3CDTF">2019-10-09T21:37:46Z</dcterms:modified>
  <cp:category/>
</cp:coreProperties>
</file>