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3" autoAdjust="0"/>
    <p:restoredTop sz="86429" autoAdjust="0"/>
  </p:normalViewPr>
  <p:slideViewPr>
    <p:cSldViewPr snapToGrid="0" snapToObjects="1">
      <p:cViewPr>
        <p:scale>
          <a:sx n="37" d="100"/>
          <a:sy n="37" d="100"/>
        </p:scale>
        <p:origin x="792" y="6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21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47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90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16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6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51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102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111">
            <a:extLst>
              <a:ext uri="{FF2B5EF4-FFF2-40B4-BE49-F238E27FC236}">
                <a16:creationId xmlns:a16="http://schemas.microsoft.com/office/drawing/2014/main" id="{5558AC5B-2233-9643-A51C-CE4F23AA1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9621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71" y="5218"/>
                  <a:pt x="0" y="4047"/>
                  <a:pt x="0" y="2609"/>
                </a:cubicBezTo>
                <a:cubicBezTo>
                  <a:pt x="0" y="1171"/>
                  <a:pt x="1171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12">
            <a:extLst>
              <a:ext uri="{FF2B5EF4-FFF2-40B4-BE49-F238E27FC236}">
                <a16:creationId xmlns:a16="http://schemas.microsoft.com/office/drawing/2014/main" id="{34F63215-3704-FC41-8081-773A4FCC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953" y="5583509"/>
            <a:ext cx="6023936" cy="6023936"/>
          </a:xfrm>
          <a:custGeom>
            <a:avLst/>
            <a:gdLst>
              <a:gd name="T0" fmla="*/ 5219 w 5220"/>
              <a:gd name="T1" fmla="*/ 2609 h 5219"/>
              <a:gd name="T2" fmla="*/ 5219 w 5220"/>
              <a:gd name="T3" fmla="*/ 2609 h 5219"/>
              <a:gd name="T4" fmla="*/ 2609 w 5220"/>
              <a:gd name="T5" fmla="*/ 5218 h 5219"/>
              <a:gd name="T6" fmla="*/ 0 w 5220"/>
              <a:gd name="T7" fmla="*/ 2609 h 5219"/>
              <a:gd name="T8" fmla="*/ 2609 w 5220"/>
              <a:gd name="T9" fmla="*/ 0 h 5219"/>
              <a:gd name="T10" fmla="*/ 5219 w 5220"/>
              <a:gd name="T11" fmla="*/ 2609 h 5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20" h="5219">
                <a:moveTo>
                  <a:pt x="5219" y="2609"/>
                </a:moveTo>
                <a:lnTo>
                  <a:pt x="5219" y="2609"/>
                </a:lnTo>
                <a:cubicBezTo>
                  <a:pt x="5219" y="4047"/>
                  <a:pt x="4048" y="5218"/>
                  <a:pt x="2609" y="5218"/>
                </a:cubicBezTo>
                <a:cubicBezTo>
                  <a:pt x="1163" y="5218"/>
                  <a:pt x="0" y="4047"/>
                  <a:pt x="0" y="2609"/>
                </a:cubicBezTo>
                <a:cubicBezTo>
                  <a:pt x="0" y="1171"/>
                  <a:pt x="1163" y="0"/>
                  <a:pt x="2609" y="0"/>
                </a:cubicBezTo>
                <a:cubicBezTo>
                  <a:pt x="4048" y="0"/>
                  <a:pt x="5219" y="1171"/>
                  <a:pt x="5219" y="260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68">
            <a:extLst>
              <a:ext uri="{FF2B5EF4-FFF2-40B4-BE49-F238E27FC236}">
                <a16:creationId xmlns:a16="http://schemas.microsoft.com/office/drawing/2014/main" id="{E7D0D65A-9F2A-BF49-987E-C132D653F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754" y="5415173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68">
            <a:extLst>
              <a:ext uri="{FF2B5EF4-FFF2-40B4-BE49-F238E27FC236}">
                <a16:creationId xmlns:a16="http://schemas.microsoft.com/office/drawing/2014/main" id="{F9B0C4D7-C2CF-3E4B-80E2-CE888D112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9025" y="7969117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68">
            <a:extLst>
              <a:ext uri="{FF2B5EF4-FFF2-40B4-BE49-F238E27FC236}">
                <a16:creationId xmlns:a16="http://schemas.microsoft.com/office/drawing/2014/main" id="{CF3DCF33-6CD5-E84D-B691-ED7F1366A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061" y="10538841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68">
            <a:extLst>
              <a:ext uri="{FF2B5EF4-FFF2-40B4-BE49-F238E27FC236}">
                <a16:creationId xmlns:a16="http://schemas.microsoft.com/office/drawing/2014/main" id="{9FE7D656-7B74-1A4B-A094-48463A888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6066" y="5445147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68">
            <a:extLst>
              <a:ext uri="{FF2B5EF4-FFF2-40B4-BE49-F238E27FC236}">
                <a16:creationId xmlns:a16="http://schemas.microsoft.com/office/drawing/2014/main" id="{7483DAB8-9C99-6F41-A7A5-B2D05E493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1949" y="7973699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68">
            <a:extLst>
              <a:ext uri="{FF2B5EF4-FFF2-40B4-BE49-F238E27FC236}">
                <a16:creationId xmlns:a16="http://schemas.microsoft.com/office/drawing/2014/main" id="{D8B6EBBE-E4EE-5B42-A070-80D76A741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6066" y="10584699"/>
            <a:ext cx="1217856" cy="1217856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75">
            <a:extLst>
              <a:ext uri="{FF2B5EF4-FFF2-40B4-BE49-F238E27FC236}">
                <a16:creationId xmlns:a16="http://schemas.microsoft.com/office/drawing/2014/main" id="{545742B1-3E8F-4643-8E29-E85152A74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2482" y="10874805"/>
            <a:ext cx="585094" cy="361234"/>
          </a:xfrm>
          <a:custGeom>
            <a:avLst/>
            <a:gdLst>
              <a:gd name="T0" fmla="*/ 413 w 506"/>
              <a:gd name="T1" fmla="*/ 314 h 315"/>
              <a:gd name="T2" fmla="*/ 413 w 506"/>
              <a:gd name="T3" fmla="*/ 314 h 315"/>
              <a:gd name="T4" fmla="*/ 191 w 506"/>
              <a:gd name="T5" fmla="*/ 314 h 315"/>
              <a:gd name="T6" fmla="*/ 145 w 506"/>
              <a:gd name="T7" fmla="*/ 276 h 315"/>
              <a:gd name="T8" fmla="*/ 76 w 506"/>
              <a:gd name="T9" fmla="*/ 54 h 315"/>
              <a:gd name="T10" fmla="*/ 23 w 506"/>
              <a:gd name="T11" fmla="*/ 54 h 315"/>
              <a:gd name="T12" fmla="*/ 0 w 506"/>
              <a:gd name="T13" fmla="*/ 31 h 315"/>
              <a:gd name="T14" fmla="*/ 23 w 506"/>
              <a:gd name="T15" fmla="*/ 0 h 315"/>
              <a:gd name="T16" fmla="*/ 99 w 506"/>
              <a:gd name="T17" fmla="*/ 0 h 315"/>
              <a:gd name="T18" fmla="*/ 122 w 506"/>
              <a:gd name="T19" fmla="*/ 23 h 315"/>
              <a:gd name="T20" fmla="*/ 191 w 506"/>
              <a:gd name="T21" fmla="*/ 260 h 315"/>
              <a:gd name="T22" fmla="*/ 191 w 506"/>
              <a:gd name="T23" fmla="*/ 268 h 315"/>
              <a:gd name="T24" fmla="*/ 413 w 506"/>
              <a:gd name="T25" fmla="*/ 268 h 315"/>
              <a:gd name="T26" fmla="*/ 413 w 506"/>
              <a:gd name="T27" fmla="*/ 260 h 315"/>
              <a:gd name="T28" fmla="*/ 451 w 506"/>
              <a:gd name="T29" fmla="*/ 123 h 315"/>
              <a:gd name="T30" fmla="*/ 268 w 506"/>
              <a:gd name="T31" fmla="*/ 123 h 315"/>
              <a:gd name="T32" fmla="*/ 237 w 506"/>
              <a:gd name="T33" fmla="*/ 100 h 315"/>
              <a:gd name="T34" fmla="*/ 268 w 506"/>
              <a:gd name="T35" fmla="*/ 77 h 315"/>
              <a:gd name="T36" fmla="*/ 482 w 506"/>
              <a:gd name="T37" fmla="*/ 77 h 315"/>
              <a:gd name="T38" fmla="*/ 497 w 506"/>
              <a:gd name="T39" fmla="*/ 84 h 315"/>
              <a:gd name="T40" fmla="*/ 505 w 506"/>
              <a:gd name="T41" fmla="*/ 107 h 315"/>
              <a:gd name="T42" fmla="*/ 459 w 506"/>
              <a:gd name="T43" fmla="*/ 276 h 315"/>
              <a:gd name="T44" fmla="*/ 413 w 506"/>
              <a:gd name="T45" fmla="*/ 314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6" h="315">
                <a:moveTo>
                  <a:pt x="413" y="314"/>
                </a:moveTo>
                <a:lnTo>
                  <a:pt x="413" y="314"/>
                </a:lnTo>
                <a:cubicBezTo>
                  <a:pt x="191" y="314"/>
                  <a:pt x="191" y="314"/>
                  <a:pt x="191" y="314"/>
                </a:cubicBezTo>
                <a:cubicBezTo>
                  <a:pt x="168" y="314"/>
                  <a:pt x="145" y="299"/>
                  <a:pt x="145" y="276"/>
                </a:cubicBezTo>
                <a:cubicBezTo>
                  <a:pt x="76" y="54"/>
                  <a:pt x="76" y="54"/>
                  <a:pt x="76" y="54"/>
                </a:cubicBezTo>
                <a:cubicBezTo>
                  <a:pt x="23" y="54"/>
                  <a:pt x="23" y="54"/>
                  <a:pt x="23" y="54"/>
                </a:cubicBezTo>
                <a:cubicBezTo>
                  <a:pt x="8" y="54"/>
                  <a:pt x="0" y="39"/>
                  <a:pt x="0" y="31"/>
                </a:cubicBezTo>
                <a:cubicBezTo>
                  <a:pt x="0" y="16"/>
                  <a:pt x="8" y="0"/>
                  <a:pt x="23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7" y="0"/>
                  <a:pt x="115" y="8"/>
                  <a:pt x="122" y="23"/>
                </a:cubicBezTo>
                <a:cubicBezTo>
                  <a:pt x="191" y="260"/>
                  <a:pt x="191" y="260"/>
                  <a:pt x="191" y="260"/>
                </a:cubicBezTo>
                <a:cubicBezTo>
                  <a:pt x="191" y="268"/>
                  <a:pt x="191" y="268"/>
                  <a:pt x="191" y="268"/>
                </a:cubicBezTo>
                <a:cubicBezTo>
                  <a:pt x="413" y="268"/>
                  <a:pt x="413" y="268"/>
                  <a:pt x="413" y="268"/>
                </a:cubicBezTo>
                <a:cubicBezTo>
                  <a:pt x="413" y="268"/>
                  <a:pt x="413" y="268"/>
                  <a:pt x="413" y="260"/>
                </a:cubicBezTo>
                <a:cubicBezTo>
                  <a:pt x="451" y="123"/>
                  <a:pt x="451" y="123"/>
                  <a:pt x="451" y="123"/>
                </a:cubicBezTo>
                <a:cubicBezTo>
                  <a:pt x="268" y="123"/>
                  <a:pt x="268" y="123"/>
                  <a:pt x="268" y="123"/>
                </a:cubicBezTo>
                <a:cubicBezTo>
                  <a:pt x="252" y="123"/>
                  <a:pt x="237" y="115"/>
                  <a:pt x="237" y="100"/>
                </a:cubicBezTo>
                <a:cubicBezTo>
                  <a:pt x="237" y="84"/>
                  <a:pt x="252" y="77"/>
                  <a:pt x="268" y="77"/>
                </a:cubicBezTo>
                <a:cubicBezTo>
                  <a:pt x="482" y="77"/>
                  <a:pt x="482" y="77"/>
                  <a:pt x="482" y="77"/>
                </a:cubicBezTo>
                <a:cubicBezTo>
                  <a:pt x="489" y="77"/>
                  <a:pt x="497" y="77"/>
                  <a:pt x="497" y="84"/>
                </a:cubicBezTo>
                <a:cubicBezTo>
                  <a:pt x="505" y="92"/>
                  <a:pt x="505" y="100"/>
                  <a:pt x="505" y="107"/>
                </a:cubicBezTo>
                <a:cubicBezTo>
                  <a:pt x="459" y="276"/>
                  <a:pt x="459" y="276"/>
                  <a:pt x="459" y="276"/>
                </a:cubicBezTo>
                <a:cubicBezTo>
                  <a:pt x="459" y="299"/>
                  <a:pt x="436" y="314"/>
                  <a:pt x="413" y="31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76">
            <a:extLst>
              <a:ext uri="{FF2B5EF4-FFF2-40B4-BE49-F238E27FC236}">
                <a16:creationId xmlns:a16="http://schemas.microsoft.com/office/drawing/2014/main" id="{F1EED36E-26D2-BC49-9AC9-33767E524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9851" y="11302178"/>
            <a:ext cx="106845" cy="106845"/>
          </a:xfrm>
          <a:custGeom>
            <a:avLst/>
            <a:gdLst>
              <a:gd name="T0" fmla="*/ 0 w 93"/>
              <a:gd name="T1" fmla="*/ 46 h 93"/>
              <a:gd name="T2" fmla="*/ 0 w 93"/>
              <a:gd name="T3" fmla="*/ 46 h 93"/>
              <a:gd name="T4" fmla="*/ 46 w 93"/>
              <a:gd name="T5" fmla="*/ 0 h 93"/>
              <a:gd name="T6" fmla="*/ 92 w 93"/>
              <a:gd name="T7" fmla="*/ 46 h 93"/>
              <a:gd name="T8" fmla="*/ 46 w 93"/>
              <a:gd name="T9" fmla="*/ 92 h 93"/>
              <a:gd name="T10" fmla="*/ 0 w 93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46" y="0"/>
                </a:cubicBezTo>
                <a:cubicBezTo>
                  <a:pt x="77" y="0"/>
                  <a:pt x="92" y="15"/>
                  <a:pt x="92" y="46"/>
                </a:cubicBezTo>
                <a:cubicBezTo>
                  <a:pt x="92" y="69"/>
                  <a:pt x="77" y="92"/>
                  <a:pt x="46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77">
            <a:extLst>
              <a:ext uri="{FF2B5EF4-FFF2-40B4-BE49-F238E27FC236}">
                <a16:creationId xmlns:a16="http://schemas.microsoft.com/office/drawing/2014/main" id="{7DBE5458-74D2-C64F-A1F8-46B0E44F2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0032" y="11302178"/>
            <a:ext cx="117017" cy="106845"/>
          </a:xfrm>
          <a:custGeom>
            <a:avLst/>
            <a:gdLst>
              <a:gd name="T0" fmla="*/ 0 w 101"/>
              <a:gd name="T1" fmla="*/ 46 h 93"/>
              <a:gd name="T2" fmla="*/ 0 w 101"/>
              <a:gd name="T3" fmla="*/ 46 h 93"/>
              <a:gd name="T4" fmla="*/ 54 w 101"/>
              <a:gd name="T5" fmla="*/ 0 h 93"/>
              <a:gd name="T6" fmla="*/ 100 w 101"/>
              <a:gd name="T7" fmla="*/ 46 h 93"/>
              <a:gd name="T8" fmla="*/ 54 w 101"/>
              <a:gd name="T9" fmla="*/ 92 h 93"/>
              <a:gd name="T10" fmla="*/ 0 w 101"/>
              <a:gd name="T11" fmla="*/ 46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" h="93">
                <a:moveTo>
                  <a:pt x="0" y="46"/>
                </a:moveTo>
                <a:lnTo>
                  <a:pt x="0" y="46"/>
                </a:lnTo>
                <a:cubicBezTo>
                  <a:pt x="0" y="15"/>
                  <a:pt x="23" y="0"/>
                  <a:pt x="54" y="0"/>
                </a:cubicBezTo>
                <a:cubicBezTo>
                  <a:pt x="77" y="0"/>
                  <a:pt x="100" y="15"/>
                  <a:pt x="100" y="46"/>
                </a:cubicBezTo>
                <a:cubicBezTo>
                  <a:pt x="100" y="69"/>
                  <a:pt x="77" y="92"/>
                  <a:pt x="54" y="92"/>
                </a:cubicBezTo>
                <a:cubicBezTo>
                  <a:pt x="23" y="92"/>
                  <a:pt x="0" y="69"/>
                  <a:pt x="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84">
            <a:extLst>
              <a:ext uri="{FF2B5EF4-FFF2-40B4-BE49-F238E27FC236}">
                <a16:creationId xmlns:a16="http://schemas.microsoft.com/office/drawing/2014/main" id="{40F4AE35-D8A2-8B42-85F3-E956B7BA0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932" y="8610742"/>
            <a:ext cx="213687" cy="300178"/>
          </a:xfrm>
          <a:custGeom>
            <a:avLst/>
            <a:gdLst>
              <a:gd name="T0" fmla="*/ 184 w 185"/>
              <a:gd name="T1" fmla="*/ 260 h 261"/>
              <a:gd name="T2" fmla="*/ 184 w 185"/>
              <a:gd name="T3" fmla="*/ 260 h 261"/>
              <a:gd name="T4" fmla="*/ 0 w 185"/>
              <a:gd name="T5" fmla="*/ 260 h 261"/>
              <a:gd name="T6" fmla="*/ 0 w 185"/>
              <a:gd name="T7" fmla="*/ 38 h 261"/>
              <a:gd name="T8" fmla="*/ 39 w 185"/>
              <a:gd name="T9" fmla="*/ 0 h 261"/>
              <a:gd name="T10" fmla="*/ 146 w 185"/>
              <a:gd name="T11" fmla="*/ 0 h 261"/>
              <a:gd name="T12" fmla="*/ 184 w 185"/>
              <a:gd name="T13" fmla="*/ 38 h 261"/>
              <a:gd name="T14" fmla="*/ 184 w 185"/>
              <a:gd name="T15" fmla="*/ 260 h 261"/>
              <a:gd name="T16" fmla="*/ 39 w 185"/>
              <a:gd name="T17" fmla="*/ 222 h 261"/>
              <a:gd name="T18" fmla="*/ 39 w 185"/>
              <a:gd name="T19" fmla="*/ 222 h 261"/>
              <a:gd name="T20" fmla="*/ 146 w 185"/>
              <a:gd name="T21" fmla="*/ 222 h 261"/>
              <a:gd name="T22" fmla="*/ 146 w 185"/>
              <a:gd name="T23" fmla="*/ 38 h 261"/>
              <a:gd name="T24" fmla="*/ 146 w 185"/>
              <a:gd name="T25" fmla="*/ 30 h 261"/>
              <a:gd name="T26" fmla="*/ 39 w 185"/>
              <a:gd name="T27" fmla="*/ 30 h 261"/>
              <a:gd name="T28" fmla="*/ 39 w 185"/>
              <a:gd name="T29" fmla="*/ 38 h 261"/>
              <a:gd name="T30" fmla="*/ 39 w 185"/>
              <a:gd name="T31" fmla="*/ 222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261">
                <a:moveTo>
                  <a:pt x="184" y="260"/>
                </a:moveTo>
                <a:lnTo>
                  <a:pt x="184" y="260"/>
                </a:lnTo>
                <a:cubicBezTo>
                  <a:pt x="0" y="260"/>
                  <a:pt x="0" y="260"/>
                  <a:pt x="0" y="26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15"/>
                  <a:pt x="23" y="0"/>
                  <a:pt x="39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69" y="0"/>
                  <a:pt x="184" y="15"/>
                  <a:pt x="184" y="38"/>
                </a:cubicBezTo>
                <a:lnTo>
                  <a:pt x="184" y="260"/>
                </a:lnTo>
                <a:close/>
                <a:moveTo>
                  <a:pt x="39" y="222"/>
                </a:moveTo>
                <a:lnTo>
                  <a:pt x="39" y="222"/>
                </a:lnTo>
                <a:cubicBezTo>
                  <a:pt x="146" y="222"/>
                  <a:pt x="146" y="222"/>
                  <a:pt x="146" y="222"/>
                </a:cubicBezTo>
                <a:cubicBezTo>
                  <a:pt x="146" y="38"/>
                  <a:pt x="146" y="38"/>
                  <a:pt x="146" y="38"/>
                </a:cubicBezTo>
                <a:cubicBezTo>
                  <a:pt x="146" y="30"/>
                  <a:pt x="146" y="30"/>
                  <a:pt x="146" y="30"/>
                </a:cubicBezTo>
                <a:cubicBezTo>
                  <a:pt x="39" y="30"/>
                  <a:pt x="39" y="30"/>
                  <a:pt x="39" y="30"/>
                </a:cubicBezTo>
                <a:cubicBezTo>
                  <a:pt x="39" y="30"/>
                  <a:pt x="39" y="30"/>
                  <a:pt x="39" y="38"/>
                </a:cubicBezTo>
                <a:lnTo>
                  <a:pt x="39" y="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85">
            <a:extLst>
              <a:ext uri="{FF2B5EF4-FFF2-40B4-BE49-F238E27FC236}">
                <a16:creationId xmlns:a16="http://schemas.microsoft.com/office/drawing/2014/main" id="{6ABC6671-E528-9E4F-8EDC-E29CCAC3E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772" y="8519162"/>
            <a:ext cx="610534" cy="391758"/>
          </a:xfrm>
          <a:custGeom>
            <a:avLst/>
            <a:gdLst>
              <a:gd name="T0" fmla="*/ 474 w 529"/>
              <a:gd name="T1" fmla="*/ 337 h 338"/>
              <a:gd name="T2" fmla="*/ 474 w 529"/>
              <a:gd name="T3" fmla="*/ 337 h 338"/>
              <a:gd name="T4" fmla="*/ 53 w 529"/>
              <a:gd name="T5" fmla="*/ 337 h 338"/>
              <a:gd name="T6" fmla="*/ 0 w 529"/>
              <a:gd name="T7" fmla="*/ 283 h 338"/>
              <a:gd name="T8" fmla="*/ 0 w 529"/>
              <a:gd name="T9" fmla="*/ 69 h 338"/>
              <a:gd name="T10" fmla="*/ 23 w 529"/>
              <a:gd name="T11" fmla="*/ 39 h 338"/>
              <a:gd name="T12" fmla="*/ 46 w 529"/>
              <a:gd name="T13" fmla="*/ 69 h 338"/>
              <a:gd name="T14" fmla="*/ 46 w 529"/>
              <a:gd name="T15" fmla="*/ 283 h 338"/>
              <a:gd name="T16" fmla="*/ 53 w 529"/>
              <a:gd name="T17" fmla="*/ 291 h 338"/>
              <a:gd name="T18" fmla="*/ 474 w 529"/>
              <a:gd name="T19" fmla="*/ 291 h 338"/>
              <a:gd name="T20" fmla="*/ 482 w 529"/>
              <a:gd name="T21" fmla="*/ 283 h 338"/>
              <a:gd name="T22" fmla="*/ 482 w 529"/>
              <a:gd name="T23" fmla="*/ 0 h 338"/>
              <a:gd name="T24" fmla="*/ 528 w 529"/>
              <a:gd name="T25" fmla="*/ 0 h 338"/>
              <a:gd name="T26" fmla="*/ 528 w 529"/>
              <a:gd name="T27" fmla="*/ 283 h 338"/>
              <a:gd name="T28" fmla="*/ 474 w 529"/>
              <a:gd name="T29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29" h="338">
                <a:moveTo>
                  <a:pt x="474" y="337"/>
                </a:moveTo>
                <a:lnTo>
                  <a:pt x="474" y="337"/>
                </a:lnTo>
                <a:cubicBezTo>
                  <a:pt x="53" y="337"/>
                  <a:pt x="53" y="337"/>
                  <a:pt x="53" y="337"/>
                </a:cubicBezTo>
                <a:cubicBezTo>
                  <a:pt x="23" y="337"/>
                  <a:pt x="0" y="314"/>
                  <a:pt x="0" y="2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54"/>
                  <a:pt x="7" y="39"/>
                  <a:pt x="23" y="39"/>
                </a:cubicBezTo>
                <a:cubicBezTo>
                  <a:pt x="30" y="39"/>
                  <a:pt x="46" y="54"/>
                  <a:pt x="46" y="69"/>
                </a:cubicBezTo>
                <a:cubicBezTo>
                  <a:pt x="46" y="283"/>
                  <a:pt x="46" y="283"/>
                  <a:pt x="46" y="283"/>
                </a:cubicBezTo>
                <a:cubicBezTo>
                  <a:pt x="46" y="291"/>
                  <a:pt x="46" y="291"/>
                  <a:pt x="53" y="291"/>
                </a:cubicBezTo>
                <a:cubicBezTo>
                  <a:pt x="474" y="291"/>
                  <a:pt x="474" y="291"/>
                  <a:pt x="474" y="291"/>
                </a:cubicBezTo>
                <a:cubicBezTo>
                  <a:pt x="482" y="291"/>
                  <a:pt x="482" y="291"/>
                  <a:pt x="482" y="283"/>
                </a:cubicBezTo>
                <a:cubicBezTo>
                  <a:pt x="482" y="0"/>
                  <a:pt x="482" y="0"/>
                  <a:pt x="482" y="0"/>
                </a:cubicBezTo>
                <a:cubicBezTo>
                  <a:pt x="528" y="0"/>
                  <a:pt x="528" y="0"/>
                  <a:pt x="528" y="0"/>
                </a:cubicBezTo>
                <a:cubicBezTo>
                  <a:pt x="528" y="283"/>
                  <a:pt x="528" y="283"/>
                  <a:pt x="528" y="283"/>
                </a:cubicBezTo>
                <a:cubicBezTo>
                  <a:pt x="528" y="314"/>
                  <a:pt x="505" y="337"/>
                  <a:pt x="474" y="3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86">
            <a:extLst>
              <a:ext uri="{FF2B5EF4-FFF2-40B4-BE49-F238E27FC236}">
                <a16:creationId xmlns:a16="http://schemas.microsoft.com/office/drawing/2014/main" id="{FBE2D690-C32D-5540-AD2F-3CF7BAE8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894" y="8264773"/>
            <a:ext cx="707204" cy="295091"/>
          </a:xfrm>
          <a:custGeom>
            <a:avLst/>
            <a:gdLst>
              <a:gd name="T0" fmla="*/ 512 w 613"/>
              <a:gd name="T1" fmla="*/ 253 h 254"/>
              <a:gd name="T2" fmla="*/ 512 w 613"/>
              <a:gd name="T3" fmla="*/ 253 h 254"/>
              <a:gd name="T4" fmla="*/ 444 w 613"/>
              <a:gd name="T5" fmla="*/ 222 h 254"/>
              <a:gd name="T6" fmla="*/ 375 w 613"/>
              <a:gd name="T7" fmla="*/ 253 h 254"/>
              <a:gd name="T8" fmla="*/ 306 w 613"/>
              <a:gd name="T9" fmla="*/ 222 h 254"/>
              <a:gd name="T10" fmla="*/ 237 w 613"/>
              <a:gd name="T11" fmla="*/ 253 h 254"/>
              <a:gd name="T12" fmla="*/ 168 w 613"/>
              <a:gd name="T13" fmla="*/ 222 h 254"/>
              <a:gd name="T14" fmla="*/ 84 w 613"/>
              <a:gd name="T15" fmla="*/ 253 h 254"/>
              <a:gd name="T16" fmla="*/ 0 w 613"/>
              <a:gd name="T17" fmla="*/ 154 h 254"/>
              <a:gd name="T18" fmla="*/ 0 w 613"/>
              <a:gd name="T19" fmla="*/ 146 h 254"/>
              <a:gd name="T20" fmla="*/ 84 w 613"/>
              <a:gd name="T21" fmla="*/ 23 h 254"/>
              <a:gd name="T22" fmla="*/ 122 w 613"/>
              <a:gd name="T23" fmla="*/ 0 h 254"/>
              <a:gd name="T24" fmla="*/ 489 w 613"/>
              <a:gd name="T25" fmla="*/ 0 h 254"/>
              <a:gd name="T26" fmla="*/ 489 w 613"/>
              <a:gd name="T27" fmla="*/ 0 h 254"/>
              <a:gd name="T28" fmla="*/ 528 w 613"/>
              <a:gd name="T29" fmla="*/ 23 h 254"/>
              <a:gd name="T30" fmla="*/ 612 w 613"/>
              <a:gd name="T31" fmla="*/ 146 h 254"/>
              <a:gd name="T32" fmla="*/ 612 w 613"/>
              <a:gd name="T33" fmla="*/ 154 h 254"/>
              <a:gd name="T34" fmla="*/ 520 w 613"/>
              <a:gd name="T35" fmla="*/ 253 h 254"/>
              <a:gd name="T36" fmla="*/ 512 w 613"/>
              <a:gd name="T37" fmla="*/ 253 h 254"/>
              <a:gd name="T38" fmla="*/ 444 w 613"/>
              <a:gd name="T39" fmla="*/ 161 h 254"/>
              <a:gd name="T40" fmla="*/ 444 w 613"/>
              <a:gd name="T41" fmla="*/ 161 h 254"/>
              <a:gd name="T42" fmla="*/ 444 w 613"/>
              <a:gd name="T43" fmla="*/ 161 h 254"/>
              <a:gd name="T44" fmla="*/ 474 w 613"/>
              <a:gd name="T45" fmla="*/ 176 h 254"/>
              <a:gd name="T46" fmla="*/ 520 w 613"/>
              <a:gd name="T47" fmla="*/ 207 h 254"/>
              <a:gd name="T48" fmla="*/ 558 w 613"/>
              <a:gd name="T49" fmla="*/ 161 h 254"/>
              <a:gd name="T50" fmla="*/ 489 w 613"/>
              <a:gd name="T51" fmla="*/ 54 h 254"/>
              <a:gd name="T52" fmla="*/ 122 w 613"/>
              <a:gd name="T53" fmla="*/ 54 h 254"/>
              <a:gd name="T54" fmla="*/ 122 w 613"/>
              <a:gd name="T55" fmla="*/ 54 h 254"/>
              <a:gd name="T56" fmla="*/ 46 w 613"/>
              <a:gd name="T57" fmla="*/ 161 h 254"/>
              <a:gd name="T58" fmla="*/ 92 w 613"/>
              <a:gd name="T59" fmla="*/ 199 h 254"/>
              <a:gd name="T60" fmla="*/ 138 w 613"/>
              <a:gd name="T61" fmla="*/ 176 h 254"/>
              <a:gd name="T62" fmla="*/ 168 w 613"/>
              <a:gd name="T63" fmla="*/ 154 h 254"/>
              <a:gd name="T64" fmla="*/ 168 w 613"/>
              <a:gd name="T65" fmla="*/ 154 h 254"/>
              <a:gd name="T66" fmla="*/ 191 w 613"/>
              <a:gd name="T67" fmla="*/ 176 h 254"/>
              <a:gd name="T68" fmla="*/ 237 w 613"/>
              <a:gd name="T69" fmla="*/ 207 h 254"/>
              <a:gd name="T70" fmla="*/ 275 w 613"/>
              <a:gd name="T71" fmla="*/ 176 h 254"/>
              <a:gd name="T72" fmla="*/ 306 w 613"/>
              <a:gd name="T73" fmla="*/ 161 h 254"/>
              <a:gd name="T74" fmla="*/ 306 w 613"/>
              <a:gd name="T75" fmla="*/ 161 h 254"/>
              <a:gd name="T76" fmla="*/ 336 w 613"/>
              <a:gd name="T77" fmla="*/ 176 h 254"/>
              <a:gd name="T78" fmla="*/ 375 w 613"/>
              <a:gd name="T79" fmla="*/ 207 h 254"/>
              <a:gd name="T80" fmla="*/ 413 w 613"/>
              <a:gd name="T81" fmla="*/ 176 h 254"/>
              <a:gd name="T82" fmla="*/ 444 w 613"/>
              <a:gd name="T83" fmla="*/ 161 h 254"/>
              <a:gd name="T84" fmla="*/ 512 w 613"/>
              <a:gd name="T8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3" h="254">
                <a:moveTo>
                  <a:pt x="512" y="253"/>
                </a:moveTo>
                <a:lnTo>
                  <a:pt x="512" y="253"/>
                </a:lnTo>
                <a:cubicBezTo>
                  <a:pt x="489" y="253"/>
                  <a:pt x="459" y="245"/>
                  <a:pt x="444" y="222"/>
                </a:cubicBezTo>
                <a:cubicBezTo>
                  <a:pt x="428" y="237"/>
                  <a:pt x="398" y="253"/>
                  <a:pt x="375" y="253"/>
                </a:cubicBezTo>
                <a:cubicBezTo>
                  <a:pt x="344" y="253"/>
                  <a:pt x="321" y="237"/>
                  <a:pt x="306" y="222"/>
                </a:cubicBezTo>
                <a:cubicBezTo>
                  <a:pt x="291" y="237"/>
                  <a:pt x="260" y="253"/>
                  <a:pt x="237" y="253"/>
                </a:cubicBezTo>
                <a:cubicBezTo>
                  <a:pt x="206" y="253"/>
                  <a:pt x="183" y="237"/>
                  <a:pt x="168" y="222"/>
                </a:cubicBezTo>
                <a:cubicBezTo>
                  <a:pt x="145" y="245"/>
                  <a:pt x="115" y="253"/>
                  <a:pt x="84" y="253"/>
                </a:cubicBezTo>
                <a:cubicBezTo>
                  <a:pt x="38" y="245"/>
                  <a:pt x="0" y="207"/>
                  <a:pt x="0" y="154"/>
                </a:cubicBezTo>
                <a:cubicBezTo>
                  <a:pt x="0" y="146"/>
                  <a:pt x="0" y="146"/>
                  <a:pt x="0" y="146"/>
                </a:cubicBezTo>
                <a:cubicBezTo>
                  <a:pt x="84" y="23"/>
                  <a:pt x="84" y="23"/>
                  <a:pt x="84" y="23"/>
                </a:cubicBezTo>
                <a:cubicBezTo>
                  <a:pt x="92" y="8"/>
                  <a:pt x="107" y="0"/>
                  <a:pt x="122" y="0"/>
                </a:cubicBezTo>
                <a:cubicBezTo>
                  <a:pt x="489" y="0"/>
                  <a:pt x="489" y="0"/>
                  <a:pt x="489" y="0"/>
                </a:cubicBezTo>
                <a:lnTo>
                  <a:pt x="489" y="0"/>
                </a:lnTo>
                <a:cubicBezTo>
                  <a:pt x="505" y="0"/>
                  <a:pt x="520" y="8"/>
                  <a:pt x="528" y="23"/>
                </a:cubicBezTo>
                <a:cubicBezTo>
                  <a:pt x="612" y="146"/>
                  <a:pt x="612" y="146"/>
                  <a:pt x="612" y="146"/>
                </a:cubicBezTo>
                <a:cubicBezTo>
                  <a:pt x="612" y="154"/>
                  <a:pt x="612" y="154"/>
                  <a:pt x="612" y="154"/>
                </a:cubicBezTo>
                <a:cubicBezTo>
                  <a:pt x="612" y="207"/>
                  <a:pt x="574" y="253"/>
                  <a:pt x="520" y="253"/>
                </a:cubicBezTo>
                <a:cubicBezTo>
                  <a:pt x="520" y="253"/>
                  <a:pt x="520" y="253"/>
                  <a:pt x="512" y="253"/>
                </a:cubicBezTo>
                <a:lnTo>
                  <a:pt x="444" y="161"/>
                </a:lnTo>
                <a:lnTo>
                  <a:pt x="444" y="161"/>
                </a:lnTo>
                <a:lnTo>
                  <a:pt x="444" y="161"/>
                </a:lnTo>
                <a:cubicBezTo>
                  <a:pt x="459" y="161"/>
                  <a:pt x="466" y="169"/>
                  <a:pt x="474" y="176"/>
                </a:cubicBezTo>
                <a:cubicBezTo>
                  <a:pt x="482" y="192"/>
                  <a:pt x="497" y="207"/>
                  <a:pt x="520" y="207"/>
                </a:cubicBezTo>
                <a:cubicBezTo>
                  <a:pt x="543" y="207"/>
                  <a:pt x="558" y="184"/>
                  <a:pt x="558" y="161"/>
                </a:cubicBezTo>
                <a:cubicBezTo>
                  <a:pt x="489" y="54"/>
                  <a:pt x="489" y="54"/>
                  <a:pt x="489" y="54"/>
                </a:cubicBezTo>
                <a:cubicBezTo>
                  <a:pt x="122" y="54"/>
                  <a:pt x="122" y="54"/>
                  <a:pt x="122" y="54"/>
                </a:cubicBezTo>
                <a:lnTo>
                  <a:pt x="122" y="54"/>
                </a:lnTo>
                <a:cubicBezTo>
                  <a:pt x="46" y="161"/>
                  <a:pt x="46" y="161"/>
                  <a:pt x="46" y="161"/>
                </a:cubicBezTo>
                <a:cubicBezTo>
                  <a:pt x="53" y="184"/>
                  <a:pt x="69" y="199"/>
                  <a:pt x="92" y="199"/>
                </a:cubicBezTo>
                <a:cubicBezTo>
                  <a:pt x="107" y="207"/>
                  <a:pt x="130" y="192"/>
                  <a:pt x="138" y="176"/>
                </a:cubicBezTo>
                <a:cubicBezTo>
                  <a:pt x="138" y="161"/>
                  <a:pt x="153" y="154"/>
                  <a:pt x="168" y="154"/>
                </a:cubicBezTo>
                <a:lnTo>
                  <a:pt x="168" y="154"/>
                </a:lnTo>
                <a:cubicBezTo>
                  <a:pt x="176" y="154"/>
                  <a:pt x="191" y="161"/>
                  <a:pt x="191" y="176"/>
                </a:cubicBezTo>
                <a:cubicBezTo>
                  <a:pt x="199" y="192"/>
                  <a:pt x="214" y="207"/>
                  <a:pt x="237" y="207"/>
                </a:cubicBezTo>
                <a:cubicBezTo>
                  <a:pt x="252" y="207"/>
                  <a:pt x="268" y="192"/>
                  <a:pt x="275" y="176"/>
                </a:cubicBezTo>
                <a:cubicBezTo>
                  <a:pt x="283" y="161"/>
                  <a:pt x="291" y="161"/>
                  <a:pt x="306" y="161"/>
                </a:cubicBezTo>
                <a:lnTo>
                  <a:pt x="306" y="161"/>
                </a:lnTo>
                <a:cubicBezTo>
                  <a:pt x="313" y="161"/>
                  <a:pt x="329" y="161"/>
                  <a:pt x="336" y="176"/>
                </a:cubicBezTo>
                <a:cubicBezTo>
                  <a:pt x="336" y="192"/>
                  <a:pt x="359" y="207"/>
                  <a:pt x="375" y="207"/>
                </a:cubicBezTo>
                <a:cubicBezTo>
                  <a:pt x="390" y="207"/>
                  <a:pt x="405" y="192"/>
                  <a:pt x="413" y="176"/>
                </a:cubicBezTo>
                <a:cubicBezTo>
                  <a:pt x="421" y="169"/>
                  <a:pt x="436" y="161"/>
                  <a:pt x="444" y="161"/>
                </a:cubicBezTo>
                <a:lnTo>
                  <a:pt x="512" y="2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87">
            <a:extLst>
              <a:ext uri="{FF2B5EF4-FFF2-40B4-BE49-F238E27FC236}">
                <a16:creationId xmlns:a16="http://schemas.microsoft.com/office/drawing/2014/main" id="{FFD1AFAB-F19B-CC46-87A1-432FBDA20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061" y="11124108"/>
            <a:ext cx="188250" cy="35613"/>
          </a:xfrm>
          <a:custGeom>
            <a:avLst/>
            <a:gdLst>
              <a:gd name="T0" fmla="*/ 161 w 162"/>
              <a:gd name="T1" fmla="*/ 30 h 31"/>
              <a:gd name="T2" fmla="*/ 0 w 162"/>
              <a:gd name="T3" fmla="*/ 30 h 31"/>
              <a:gd name="T4" fmla="*/ 0 w 162"/>
              <a:gd name="T5" fmla="*/ 0 h 31"/>
              <a:gd name="T6" fmla="*/ 161 w 162"/>
              <a:gd name="T7" fmla="*/ 0 h 31"/>
              <a:gd name="T8" fmla="*/ 161 w 162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31">
                <a:moveTo>
                  <a:pt x="161" y="30"/>
                </a:moveTo>
                <a:lnTo>
                  <a:pt x="0" y="30"/>
                </a:lnTo>
                <a:lnTo>
                  <a:pt x="0" y="0"/>
                </a:lnTo>
                <a:lnTo>
                  <a:pt x="161" y="0"/>
                </a:lnTo>
                <a:lnTo>
                  <a:pt x="161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1" name="Freeform 288">
            <a:extLst>
              <a:ext uri="{FF2B5EF4-FFF2-40B4-BE49-F238E27FC236}">
                <a16:creationId xmlns:a16="http://schemas.microsoft.com/office/drawing/2014/main" id="{255348F0-733F-E643-9C77-6A333A5F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588" y="11002001"/>
            <a:ext cx="178074" cy="345969"/>
          </a:xfrm>
          <a:custGeom>
            <a:avLst/>
            <a:gdLst>
              <a:gd name="T0" fmla="*/ 61 w 154"/>
              <a:gd name="T1" fmla="*/ 0 h 300"/>
              <a:gd name="T2" fmla="*/ 61 w 154"/>
              <a:gd name="T3" fmla="*/ 0 h 300"/>
              <a:gd name="T4" fmla="*/ 0 w 154"/>
              <a:gd name="T5" fmla="*/ 0 h 300"/>
              <a:gd name="T6" fmla="*/ 0 w 154"/>
              <a:gd name="T7" fmla="*/ 39 h 300"/>
              <a:gd name="T8" fmla="*/ 46 w 154"/>
              <a:gd name="T9" fmla="*/ 39 h 300"/>
              <a:gd name="T10" fmla="*/ 61 w 154"/>
              <a:gd name="T11" fmla="*/ 46 h 300"/>
              <a:gd name="T12" fmla="*/ 115 w 154"/>
              <a:gd name="T13" fmla="*/ 115 h 300"/>
              <a:gd name="T14" fmla="*/ 115 w 154"/>
              <a:gd name="T15" fmla="*/ 261 h 300"/>
              <a:gd name="T16" fmla="*/ 23 w 154"/>
              <a:gd name="T17" fmla="*/ 261 h 300"/>
              <a:gd name="T18" fmla="*/ 23 w 154"/>
              <a:gd name="T19" fmla="*/ 276 h 300"/>
              <a:gd name="T20" fmla="*/ 23 w 154"/>
              <a:gd name="T21" fmla="*/ 299 h 300"/>
              <a:gd name="T22" fmla="*/ 115 w 154"/>
              <a:gd name="T23" fmla="*/ 299 h 300"/>
              <a:gd name="T24" fmla="*/ 153 w 154"/>
              <a:gd name="T25" fmla="*/ 261 h 300"/>
              <a:gd name="T26" fmla="*/ 153 w 154"/>
              <a:gd name="T27" fmla="*/ 100 h 300"/>
              <a:gd name="T28" fmla="*/ 153 w 154"/>
              <a:gd name="T29" fmla="*/ 100 h 300"/>
              <a:gd name="T30" fmla="*/ 77 w 154"/>
              <a:gd name="T31" fmla="*/ 8 h 300"/>
              <a:gd name="T32" fmla="*/ 61 w 154"/>
              <a:gd name="T33" fmla="*/ 0 h 3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300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9"/>
                  <a:pt x="0" y="39"/>
                  <a:pt x="0" y="39"/>
                </a:cubicBezTo>
                <a:cubicBezTo>
                  <a:pt x="46" y="39"/>
                  <a:pt x="46" y="39"/>
                  <a:pt x="46" y="39"/>
                </a:cubicBezTo>
                <a:cubicBezTo>
                  <a:pt x="46" y="39"/>
                  <a:pt x="53" y="39"/>
                  <a:pt x="61" y="46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5" y="261"/>
                  <a:pt x="115" y="261"/>
                  <a:pt x="115" y="261"/>
                </a:cubicBezTo>
                <a:cubicBezTo>
                  <a:pt x="23" y="261"/>
                  <a:pt x="23" y="261"/>
                  <a:pt x="23" y="261"/>
                </a:cubicBezTo>
                <a:cubicBezTo>
                  <a:pt x="23" y="268"/>
                  <a:pt x="23" y="268"/>
                  <a:pt x="23" y="276"/>
                </a:cubicBezTo>
                <a:cubicBezTo>
                  <a:pt x="23" y="283"/>
                  <a:pt x="23" y="291"/>
                  <a:pt x="23" y="299"/>
                </a:cubicBezTo>
                <a:cubicBezTo>
                  <a:pt x="115" y="299"/>
                  <a:pt x="115" y="299"/>
                  <a:pt x="115" y="299"/>
                </a:cubicBezTo>
                <a:cubicBezTo>
                  <a:pt x="138" y="299"/>
                  <a:pt x="153" y="283"/>
                  <a:pt x="153" y="261"/>
                </a:cubicBezTo>
                <a:cubicBezTo>
                  <a:pt x="153" y="100"/>
                  <a:pt x="153" y="100"/>
                  <a:pt x="153" y="100"/>
                </a:cubicBezTo>
                <a:lnTo>
                  <a:pt x="153" y="100"/>
                </a:lnTo>
                <a:cubicBezTo>
                  <a:pt x="77" y="8"/>
                  <a:pt x="77" y="8"/>
                  <a:pt x="77" y="8"/>
                </a:cubicBezTo>
                <a:cubicBezTo>
                  <a:pt x="69" y="0"/>
                  <a:pt x="69" y="0"/>
                  <a:pt x="6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89">
            <a:extLst>
              <a:ext uri="{FF2B5EF4-FFF2-40B4-BE49-F238E27FC236}">
                <a16:creationId xmlns:a16="http://schemas.microsoft.com/office/drawing/2014/main" id="{1BF279D8-3144-2345-B0C6-822750836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672" y="11292003"/>
            <a:ext cx="213687" cy="61053"/>
          </a:xfrm>
          <a:custGeom>
            <a:avLst/>
            <a:gdLst>
              <a:gd name="T0" fmla="*/ 184 w 185"/>
              <a:gd name="T1" fmla="*/ 0 h 55"/>
              <a:gd name="T2" fmla="*/ 184 w 185"/>
              <a:gd name="T3" fmla="*/ 0 h 55"/>
              <a:gd name="T4" fmla="*/ 8 w 185"/>
              <a:gd name="T5" fmla="*/ 0 h 55"/>
              <a:gd name="T6" fmla="*/ 8 w 185"/>
              <a:gd name="T7" fmla="*/ 23 h 55"/>
              <a:gd name="T8" fmla="*/ 0 w 185"/>
              <a:gd name="T9" fmla="*/ 54 h 55"/>
              <a:gd name="T10" fmla="*/ 184 w 185"/>
              <a:gd name="T11" fmla="*/ 46 h 55"/>
              <a:gd name="T12" fmla="*/ 176 w 185"/>
              <a:gd name="T13" fmla="*/ 23 h 55"/>
              <a:gd name="T14" fmla="*/ 184 w 18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55">
                <a:moveTo>
                  <a:pt x="184" y="0"/>
                </a:moveTo>
                <a:lnTo>
                  <a:pt x="184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5"/>
                  <a:pt x="8" y="23"/>
                </a:cubicBezTo>
                <a:cubicBezTo>
                  <a:pt x="8" y="30"/>
                  <a:pt x="8" y="46"/>
                  <a:pt x="0" y="54"/>
                </a:cubicBezTo>
                <a:cubicBezTo>
                  <a:pt x="184" y="46"/>
                  <a:pt x="184" y="46"/>
                  <a:pt x="184" y="46"/>
                </a:cubicBezTo>
                <a:cubicBezTo>
                  <a:pt x="176" y="38"/>
                  <a:pt x="176" y="30"/>
                  <a:pt x="176" y="23"/>
                </a:cubicBezTo>
                <a:cubicBezTo>
                  <a:pt x="176" y="15"/>
                  <a:pt x="176" y="8"/>
                  <a:pt x="18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290">
            <a:extLst>
              <a:ext uri="{FF2B5EF4-FFF2-40B4-BE49-F238E27FC236}">
                <a16:creationId xmlns:a16="http://schemas.microsoft.com/office/drawing/2014/main" id="{2265ED92-776D-8B4D-A536-39CA6A10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283" y="10895156"/>
            <a:ext cx="539305" cy="381585"/>
          </a:xfrm>
          <a:custGeom>
            <a:avLst/>
            <a:gdLst>
              <a:gd name="T0" fmla="*/ 444 w 468"/>
              <a:gd name="T1" fmla="*/ 321 h 330"/>
              <a:gd name="T2" fmla="*/ 444 w 468"/>
              <a:gd name="T3" fmla="*/ 321 h 330"/>
              <a:gd name="T4" fmla="*/ 467 w 468"/>
              <a:gd name="T5" fmla="*/ 321 h 330"/>
              <a:gd name="T6" fmla="*/ 467 w 468"/>
              <a:gd name="T7" fmla="*/ 130 h 330"/>
              <a:gd name="T8" fmla="*/ 467 w 468"/>
              <a:gd name="T9" fmla="*/ 91 h 330"/>
              <a:gd name="T10" fmla="*/ 467 w 468"/>
              <a:gd name="T11" fmla="*/ 46 h 330"/>
              <a:gd name="T12" fmla="*/ 421 w 468"/>
              <a:gd name="T13" fmla="*/ 0 h 330"/>
              <a:gd name="T14" fmla="*/ 23 w 468"/>
              <a:gd name="T15" fmla="*/ 0 h 330"/>
              <a:gd name="T16" fmla="*/ 0 w 468"/>
              <a:gd name="T17" fmla="*/ 23 h 330"/>
              <a:gd name="T18" fmla="*/ 23 w 468"/>
              <a:gd name="T19" fmla="*/ 46 h 330"/>
              <a:gd name="T20" fmla="*/ 413 w 468"/>
              <a:gd name="T21" fmla="*/ 46 h 330"/>
              <a:gd name="T22" fmla="*/ 413 w 468"/>
              <a:gd name="T23" fmla="*/ 329 h 330"/>
              <a:gd name="T24" fmla="*/ 444 w 468"/>
              <a:gd name="T25" fmla="*/ 321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8" h="330">
                <a:moveTo>
                  <a:pt x="444" y="321"/>
                </a:moveTo>
                <a:lnTo>
                  <a:pt x="444" y="321"/>
                </a:lnTo>
                <a:cubicBezTo>
                  <a:pt x="452" y="321"/>
                  <a:pt x="459" y="321"/>
                  <a:pt x="467" y="321"/>
                </a:cubicBezTo>
                <a:cubicBezTo>
                  <a:pt x="467" y="130"/>
                  <a:pt x="467" y="130"/>
                  <a:pt x="467" y="130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67" y="23"/>
                  <a:pt x="444" y="0"/>
                  <a:pt x="42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16" y="0"/>
                  <a:pt x="0" y="15"/>
                  <a:pt x="0" y="23"/>
                </a:cubicBezTo>
                <a:cubicBezTo>
                  <a:pt x="0" y="38"/>
                  <a:pt x="16" y="46"/>
                  <a:pt x="23" y="46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413" y="329"/>
                  <a:pt x="413" y="329"/>
                  <a:pt x="413" y="329"/>
                </a:cubicBezTo>
                <a:cubicBezTo>
                  <a:pt x="421" y="321"/>
                  <a:pt x="436" y="321"/>
                  <a:pt x="444" y="32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291">
            <a:extLst>
              <a:ext uri="{FF2B5EF4-FFF2-40B4-BE49-F238E27FC236}">
                <a16:creationId xmlns:a16="http://schemas.microsoft.com/office/drawing/2014/main" id="{1D1A7E0C-E9DF-714C-80E8-94B3E5E62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336" y="11108843"/>
            <a:ext cx="106845" cy="249303"/>
          </a:xfrm>
          <a:custGeom>
            <a:avLst/>
            <a:gdLst>
              <a:gd name="T0" fmla="*/ 92 w 93"/>
              <a:gd name="T1" fmla="*/ 161 h 216"/>
              <a:gd name="T2" fmla="*/ 92 w 93"/>
              <a:gd name="T3" fmla="*/ 161 h 216"/>
              <a:gd name="T4" fmla="*/ 46 w 93"/>
              <a:gd name="T5" fmla="*/ 161 h 216"/>
              <a:gd name="T6" fmla="*/ 46 w 93"/>
              <a:gd name="T7" fmla="*/ 0 h 216"/>
              <a:gd name="T8" fmla="*/ 0 w 93"/>
              <a:gd name="T9" fmla="*/ 0 h 216"/>
              <a:gd name="T10" fmla="*/ 0 w 93"/>
              <a:gd name="T11" fmla="*/ 169 h 216"/>
              <a:gd name="T12" fmla="*/ 7 w 93"/>
              <a:gd name="T13" fmla="*/ 191 h 216"/>
              <a:gd name="T14" fmla="*/ 46 w 93"/>
              <a:gd name="T15" fmla="*/ 215 h 216"/>
              <a:gd name="T16" fmla="*/ 46 w 93"/>
              <a:gd name="T17" fmla="*/ 215 h 216"/>
              <a:gd name="T18" fmla="*/ 92 w 93"/>
              <a:gd name="T19" fmla="*/ 215 h 216"/>
              <a:gd name="T20" fmla="*/ 84 w 93"/>
              <a:gd name="T21" fmla="*/ 184 h 216"/>
              <a:gd name="T22" fmla="*/ 92 w 93"/>
              <a:gd name="T23" fmla="*/ 161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" h="216">
                <a:moveTo>
                  <a:pt x="92" y="161"/>
                </a:moveTo>
                <a:lnTo>
                  <a:pt x="92" y="161"/>
                </a:lnTo>
                <a:cubicBezTo>
                  <a:pt x="46" y="161"/>
                  <a:pt x="46" y="161"/>
                  <a:pt x="46" y="161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9"/>
                  <a:pt x="0" y="169"/>
                  <a:pt x="0" y="169"/>
                </a:cubicBezTo>
                <a:cubicBezTo>
                  <a:pt x="0" y="176"/>
                  <a:pt x="0" y="184"/>
                  <a:pt x="7" y="191"/>
                </a:cubicBezTo>
                <a:cubicBezTo>
                  <a:pt x="15" y="207"/>
                  <a:pt x="30" y="215"/>
                  <a:pt x="46" y="215"/>
                </a:cubicBezTo>
                <a:lnTo>
                  <a:pt x="46" y="215"/>
                </a:lnTo>
                <a:cubicBezTo>
                  <a:pt x="92" y="215"/>
                  <a:pt x="92" y="215"/>
                  <a:pt x="92" y="215"/>
                </a:cubicBezTo>
                <a:cubicBezTo>
                  <a:pt x="84" y="207"/>
                  <a:pt x="84" y="191"/>
                  <a:pt x="84" y="184"/>
                </a:cubicBezTo>
                <a:cubicBezTo>
                  <a:pt x="84" y="176"/>
                  <a:pt x="84" y="169"/>
                  <a:pt x="92" y="1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292">
            <a:extLst>
              <a:ext uri="{FF2B5EF4-FFF2-40B4-BE49-F238E27FC236}">
                <a16:creationId xmlns:a16="http://schemas.microsoft.com/office/drawing/2014/main" id="{E544C977-B1B7-1D49-8244-147F6EE21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921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2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2" y="84"/>
                  <a:pt x="92" y="69"/>
                </a:cubicBezTo>
                <a:cubicBezTo>
                  <a:pt x="92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293">
            <a:extLst>
              <a:ext uri="{FF2B5EF4-FFF2-40B4-BE49-F238E27FC236}">
                <a16:creationId xmlns:a16="http://schemas.microsoft.com/office/drawing/2014/main" id="{16F03CF5-EF9E-B74E-84B2-BD1C1C737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740" y="11241125"/>
            <a:ext cx="152634" cy="152634"/>
          </a:xfrm>
          <a:custGeom>
            <a:avLst/>
            <a:gdLst>
              <a:gd name="T0" fmla="*/ 61 w 131"/>
              <a:gd name="T1" fmla="*/ 130 h 131"/>
              <a:gd name="T2" fmla="*/ 61 w 131"/>
              <a:gd name="T3" fmla="*/ 130 h 131"/>
              <a:gd name="T4" fmla="*/ 0 w 131"/>
              <a:gd name="T5" fmla="*/ 69 h 131"/>
              <a:gd name="T6" fmla="*/ 61 w 131"/>
              <a:gd name="T7" fmla="*/ 0 h 131"/>
              <a:gd name="T8" fmla="*/ 130 w 131"/>
              <a:gd name="T9" fmla="*/ 69 h 131"/>
              <a:gd name="T10" fmla="*/ 61 w 131"/>
              <a:gd name="T11" fmla="*/ 130 h 131"/>
              <a:gd name="T12" fmla="*/ 61 w 131"/>
              <a:gd name="T13" fmla="*/ 38 h 131"/>
              <a:gd name="T14" fmla="*/ 61 w 131"/>
              <a:gd name="T15" fmla="*/ 38 h 131"/>
              <a:gd name="T16" fmla="*/ 30 w 131"/>
              <a:gd name="T17" fmla="*/ 69 h 131"/>
              <a:gd name="T18" fmla="*/ 61 w 131"/>
              <a:gd name="T19" fmla="*/ 100 h 131"/>
              <a:gd name="T20" fmla="*/ 91 w 131"/>
              <a:gd name="T21" fmla="*/ 69 h 131"/>
              <a:gd name="T22" fmla="*/ 61 w 131"/>
              <a:gd name="T23" fmla="*/ 38 h 131"/>
              <a:gd name="T24" fmla="*/ 61 w 131"/>
              <a:gd name="T25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31">
                <a:moveTo>
                  <a:pt x="61" y="130"/>
                </a:moveTo>
                <a:lnTo>
                  <a:pt x="61" y="130"/>
                </a:lnTo>
                <a:cubicBezTo>
                  <a:pt x="23" y="130"/>
                  <a:pt x="0" y="107"/>
                  <a:pt x="0" y="69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107"/>
                  <a:pt x="99" y="130"/>
                  <a:pt x="61" y="130"/>
                </a:cubicBezTo>
                <a:lnTo>
                  <a:pt x="61" y="38"/>
                </a:lnTo>
                <a:lnTo>
                  <a:pt x="61" y="38"/>
                </a:lnTo>
                <a:cubicBezTo>
                  <a:pt x="46" y="38"/>
                  <a:pt x="30" y="54"/>
                  <a:pt x="30" y="69"/>
                </a:cubicBezTo>
                <a:cubicBezTo>
                  <a:pt x="30" y="84"/>
                  <a:pt x="46" y="100"/>
                  <a:pt x="61" y="100"/>
                </a:cubicBezTo>
                <a:cubicBezTo>
                  <a:pt x="76" y="100"/>
                  <a:pt x="91" y="84"/>
                  <a:pt x="91" y="69"/>
                </a:cubicBezTo>
                <a:cubicBezTo>
                  <a:pt x="91" y="54"/>
                  <a:pt x="76" y="38"/>
                  <a:pt x="61" y="38"/>
                </a:cubicBezTo>
                <a:lnTo>
                  <a:pt x="61" y="1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294">
            <a:extLst>
              <a:ext uri="{FF2B5EF4-FFF2-40B4-BE49-F238E27FC236}">
                <a16:creationId xmlns:a16="http://schemas.microsoft.com/office/drawing/2014/main" id="{02032283-D471-414A-AEA4-8BF40D3C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547" y="10991825"/>
            <a:ext cx="223863" cy="55964"/>
          </a:xfrm>
          <a:custGeom>
            <a:avLst/>
            <a:gdLst>
              <a:gd name="T0" fmla="*/ 168 w 192"/>
              <a:gd name="T1" fmla="*/ 46 h 47"/>
              <a:gd name="T2" fmla="*/ 168 w 192"/>
              <a:gd name="T3" fmla="*/ 46 h 47"/>
              <a:gd name="T4" fmla="*/ 22 w 192"/>
              <a:gd name="T5" fmla="*/ 46 h 47"/>
              <a:gd name="T6" fmla="*/ 0 w 192"/>
              <a:gd name="T7" fmla="*/ 23 h 47"/>
              <a:gd name="T8" fmla="*/ 22 w 192"/>
              <a:gd name="T9" fmla="*/ 0 h 47"/>
              <a:gd name="T10" fmla="*/ 168 w 192"/>
              <a:gd name="T11" fmla="*/ 0 h 47"/>
              <a:gd name="T12" fmla="*/ 191 w 192"/>
              <a:gd name="T13" fmla="*/ 23 h 47"/>
              <a:gd name="T14" fmla="*/ 168 w 192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2" h="47">
                <a:moveTo>
                  <a:pt x="168" y="46"/>
                </a:moveTo>
                <a:lnTo>
                  <a:pt x="168" y="46"/>
                </a:lnTo>
                <a:cubicBezTo>
                  <a:pt x="22" y="46"/>
                  <a:pt x="22" y="46"/>
                  <a:pt x="22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15"/>
                  <a:pt x="7" y="0"/>
                  <a:pt x="22" y="0"/>
                </a:cubicBezTo>
                <a:cubicBezTo>
                  <a:pt x="168" y="0"/>
                  <a:pt x="168" y="0"/>
                  <a:pt x="168" y="0"/>
                </a:cubicBezTo>
                <a:cubicBezTo>
                  <a:pt x="183" y="0"/>
                  <a:pt x="191" y="15"/>
                  <a:pt x="191" y="23"/>
                </a:cubicBezTo>
                <a:cubicBezTo>
                  <a:pt x="191" y="38"/>
                  <a:pt x="183" y="46"/>
                  <a:pt x="168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295">
            <a:extLst>
              <a:ext uri="{FF2B5EF4-FFF2-40B4-BE49-F238E27FC236}">
                <a16:creationId xmlns:a16="http://schemas.microsoft.com/office/drawing/2014/main" id="{C4FFF521-30A9-DE43-99DF-DE1707864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160" y="11078316"/>
            <a:ext cx="117021" cy="45792"/>
          </a:xfrm>
          <a:custGeom>
            <a:avLst/>
            <a:gdLst>
              <a:gd name="T0" fmla="*/ 77 w 101"/>
              <a:gd name="T1" fmla="*/ 31 h 40"/>
              <a:gd name="T2" fmla="*/ 77 w 101"/>
              <a:gd name="T3" fmla="*/ 31 h 40"/>
              <a:gd name="T4" fmla="*/ 15 w 101"/>
              <a:gd name="T5" fmla="*/ 31 h 40"/>
              <a:gd name="T6" fmla="*/ 0 w 101"/>
              <a:gd name="T7" fmla="*/ 16 h 40"/>
              <a:gd name="T8" fmla="*/ 15 w 101"/>
              <a:gd name="T9" fmla="*/ 0 h 40"/>
              <a:gd name="T10" fmla="*/ 77 w 101"/>
              <a:gd name="T11" fmla="*/ 0 h 40"/>
              <a:gd name="T12" fmla="*/ 100 w 101"/>
              <a:gd name="T13" fmla="*/ 16 h 40"/>
              <a:gd name="T14" fmla="*/ 77 w 101"/>
              <a:gd name="T15" fmla="*/ 31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1" h="40">
                <a:moveTo>
                  <a:pt x="77" y="31"/>
                </a:moveTo>
                <a:lnTo>
                  <a:pt x="77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15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84" y="39"/>
                  <a:pt x="77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F3EF30D4-C107-1E47-B0E8-26A5A663FFCE}"/>
              </a:ext>
            </a:extLst>
          </p:cNvPr>
          <p:cNvGrpSpPr/>
          <p:nvPr/>
        </p:nvGrpSpPr>
        <p:grpSpPr>
          <a:xfrm>
            <a:off x="2668308" y="1044868"/>
            <a:ext cx="19041035" cy="2561450"/>
            <a:chOff x="2668308" y="861425"/>
            <a:chExt cx="19041035" cy="2561450"/>
          </a:xfrm>
        </p:grpSpPr>
        <p:sp>
          <p:nvSpPr>
            <p:cNvPr id="140" name="CuadroTexto 139">
              <a:extLst>
                <a:ext uri="{FF2B5EF4-FFF2-40B4-BE49-F238E27FC236}">
                  <a16:creationId xmlns:a16="http://schemas.microsoft.com/office/drawing/2014/main" id="{696A44FD-47C0-844B-8953-6BDDA66EA1F7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141" name="CuadroTexto 140">
              <a:extLst>
                <a:ext uri="{FF2B5EF4-FFF2-40B4-BE49-F238E27FC236}">
                  <a16:creationId xmlns:a16="http://schemas.microsoft.com/office/drawing/2014/main" id="{94E0D661-0240-6B4F-84C6-5D27461B08B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75E79E05-6696-4643-81E3-F50E2DED376A}"/>
              </a:ext>
            </a:extLst>
          </p:cNvPr>
          <p:cNvGrpSpPr/>
          <p:nvPr/>
        </p:nvGrpSpPr>
        <p:grpSpPr>
          <a:xfrm>
            <a:off x="6862994" y="5701291"/>
            <a:ext cx="643990" cy="634450"/>
            <a:chOff x="15523655" y="10717162"/>
            <a:chExt cx="643990" cy="634450"/>
          </a:xfrm>
        </p:grpSpPr>
        <p:sp>
          <p:nvSpPr>
            <p:cNvPr id="143" name="Freeform 198">
              <a:extLst>
                <a:ext uri="{FF2B5EF4-FFF2-40B4-BE49-F238E27FC236}">
                  <a16:creationId xmlns:a16="http://schemas.microsoft.com/office/drawing/2014/main" id="{E097B9A4-4467-9643-9259-DCB0B3C0D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199">
              <a:extLst>
                <a:ext uri="{FF2B5EF4-FFF2-40B4-BE49-F238E27FC236}">
                  <a16:creationId xmlns:a16="http://schemas.microsoft.com/office/drawing/2014/main" id="{AAEF5A01-D923-4D47-99EA-A9E3FAA5C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AECAD09E-1DFD-9D43-AAA3-C45AAD04D25A}"/>
              </a:ext>
            </a:extLst>
          </p:cNvPr>
          <p:cNvGrpSpPr/>
          <p:nvPr/>
        </p:nvGrpSpPr>
        <p:grpSpPr>
          <a:xfrm>
            <a:off x="16860876" y="5678522"/>
            <a:ext cx="704273" cy="679987"/>
            <a:chOff x="15851840" y="9963000"/>
            <a:chExt cx="961334" cy="928184"/>
          </a:xfrm>
        </p:grpSpPr>
        <p:sp>
          <p:nvSpPr>
            <p:cNvPr id="146" name="Freeform 248">
              <a:extLst>
                <a:ext uri="{FF2B5EF4-FFF2-40B4-BE49-F238E27FC236}">
                  <a16:creationId xmlns:a16="http://schemas.microsoft.com/office/drawing/2014/main" id="{A03102F1-0D71-FF41-9946-BD79C61C1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5601" y="10432615"/>
              <a:ext cx="232046" cy="232046"/>
            </a:xfrm>
            <a:custGeom>
              <a:avLst/>
              <a:gdLst>
                <a:gd name="T0" fmla="*/ 138 w 185"/>
                <a:gd name="T1" fmla="*/ 184 h 185"/>
                <a:gd name="T2" fmla="*/ 138 w 185"/>
                <a:gd name="T3" fmla="*/ 184 h 185"/>
                <a:gd name="T4" fmla="*/ 46 w 185"/>
                <a:gd name="T5" fmla="*/ 184 h 185"/>
                <a:gd name="T6" fmla="*/ 0 w 185"/>
                <a:gd name="T7" fmla="*/ 138 h 185"/>
                <a:gd name="T8" fmla="*/ 0 w 185"/>
                <a:gd name="T9" fmla="*/ 54 h 185"/>
                <a:gd name="T10" fmla="*/ 46 w 185"/>
                <a:gd name="T11" fmla="*/ 0 h 185"/>
                <a:gd name="T12" fmla="*/ 138 w 185"/>
                <a:gd name="T13" fmla="*/ 0 h 185"/>
                <a:gd name="T14" fmla="*/ 184 w 185"/>
                <a:gd name="T15" fmla="*/ 54 h 185"/>
                <a:gd name="T16" fmla="*/ 184 w 185"/>
                <a:gd name="T17" fmla="*/ 138 h 185"/>
                <a:gd name="T18" fmla="*/ 138 w 185"/>
                <a:gd name="T19" fmla="*/ 184 h 185"/>
                <a:gd name="T20" fmla="*/ 138 w 185"/>
                <a:gd name="T21" fmla="*/ 54 h 185"/>
                <a:gd name="T22" fmla="*/ 138 w 185"/>
                <a:gd name="T23" fmla="*/ 54 h 185"/>
                <a:gd name="T24" fmla="*/ 46 w 185"/>
                <a:gd name="T25" fmla="*/ 54 h 185"/>
                <a:gd name="T26" fmla="*/ 46 w 185"/>
                <a:gd name="T27" fmla="*/ 138 h 185"/>
                <a:gd name="T28" fmla="*/ 138 w 185"/>
                <a:gd name="T29" fmla="*/ 130 h 185"/>
                <a:gd name="T30" fmla="*/ 138 w 185"/>
                <a:gd name="T31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85" h="185">
                  <a:moveTo>
                    <a:pt x="138" y="184"/>
                  </a:moveTo>
                  <a:lnTo>
                    <a:pt x="138" y="184"/>
                  </a:lnTo>
                  <a:cubicBezTo>
                    <a:pt x="46" y="184"/>
                    <a:pt x="46" y="184"/>
                    <a:pt x="46" y="184"/>
                  </a:cubicBezTo>
                  <a:cubicBezTo>
                    <a:pt x="23" y="184"/>
                    <a:pt x="0" y="161"/>
                    <a:pt x="0" y="138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61" y="0"/>
                    <a:pt x="184" y="23"/>
                    <a:pt x="184" y="54"/>
                  </a:cubicBezTo>
                  <a:cubicBezTo>
                    <a:pt x="184" y="138"/>
                    <a:pt x="184" y="138"/>
                    <a:pt x="184" y="138"/>
                  </a:cubicBezTo>
                  <a:cubicBezTo>
                    <a:pt x="184" y="161"/>
                    <a:pt x="161" y="184"/>
                    <a:pt x="138" y="184"/>
                  </a:cubicBezTo>
                  <a:lnTo>
                    <a:pt x="138" y="54"/>
                  </a:lnTo>
                  <a:lnTo>
                    <a:pt x="138" y="54"/>
                  </a:lnTo>
                  <a:cubicBezTo>
                    <a:pt x="46" y="54"/>
                    <a:pt x="46" y="54"/>
                    <a:pt x="46" y="54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138" y="130"/>
                    <a:pt x="138" y="130"/>
                    <a:pt x="138" y="130"/>
                  </a:cubicBezTo>
                  <a:lnTo>
                    <a:pt x="138" y="1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7" name="Freeform 249">
              <a:extLst>
                <a:ext uri="{FF2B5EF4-FFF2-40B4-BE49-F238E27FC236}">
                  <a16:creationId xmlns:a16="http://schemas.microsoft.com/office/drawing/2014/main" id="{0933A0B2-8280-FF44-804D-E07B5037C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2890" y="10134270"/>
              <a:ext cx="950284" cy="756914"/>
            </a:xfrm>
            <a:custGeom>
              <a:avLst/>
              <a:gdLst>
                <a:gd name="T0" fmla="*/ 635 w 759"/>
                <a:gd name="T1" fmla="*/ 604 h 605"/>
                <a:gd name="T2" fmla="*/ 635 w 759"/>
                <a:gd name="T3" fmla="*/ 604 h 605"/>
                <a:gd name="T4" fmla="*/ 122 w 759"/>
                <a:gd name="T5" fmla="*/ 604 h 605"/>
                <a:gd name="T6" fmla="*/ 0 w 759"/>
                <a:gd name="T7" fmla="*/ 474 h 605"/>
                <a:gd name="T8" fmla="*/ 0 w 759"/>
                <a:gd name="T9" fmla="*/ 0 h 605"/>
                <a:gd name="T10" fmla="*/ 69 w 759"/>
                <a:gd name="T11" fmla="*/ 0 h 605"/>
                <a:gd name="T12" fmla="*/ 69 w 759"/>
                <a:gd name="T13" fmla="*/ 474 h 605"/>
                <a:gd name="T14" fmla="*/ 122 w 759"/>
                <a:gd name="T15" fmla="*/ 536 h 605"/>
                <a:gd name="T16" fmla="*/ 635 w 759"/>
                <a:gd name="T17" fmla="*/ 536 h 605"/>
                <a:gd name="T18" fmla="*/ 689 w 759"/>
                <a:gd name="T19" fmla="*/ 474 h 605"/>
                <a:gd name="T20" fmla="*/ 689 w 759"/>
                <a:gd name="T21" fmla="*/ 176 h 605"/>
                <a:gd name="T22" fmla="*/ 635 w 759"/>
                <a:gd name="T23" fmla="*/ 115 h 605"/>
                <a:gd name="T24" fmla="*/ 122 w 759"/>
                <a:gd name="T25" fmla="*/ 115 h 605"/>
                <a:gd name="T26" fmla="*/ 122 w 759"/>
                <a:gd name="T27" fmla="*/ 53 h 605"/>
                <a:gd name="T28" fmla="*/ 635 w 759"/>
                <a:gd name="T29" fmla="*/ 53 h 605"/>
                <a:gd name="T30" fmla="*/ 758 w 759"/>
                <a:gd name="T31" fmla="*/ 176 h 605"/>
                <a:gd name="T32" fmla="*/ 758 w 759"/>
                <a:gd name="T33" fmla="*/ 474 h 605"/>
                <a:gd name="T34" fmla="*/ 635 w 759"/>
                <a:gd name="T35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9" h="605">
                  <a:moveTo>
                    <a:pt x="635" y="604"/>
                  </a:moveTo>
                  <a:lnTo>
                    <a:pt x="635" y="604"/>
                  </a:lnTo>
                  <a:cubicBezTo>
                    <a:pt x="122" y="604"/>
                    <a:pt x="122" y="604"/>
                    <a:pt x="122" y="604"/>
                  </a:cubicBezTo>
                  <a:cubicBezTo>
                    <a:pt x="54" y="604"/>
                    <a:pt x="0" y="543"/>
                    <a:pt x="0" y="4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474"/>
                    <a:pt x="69" y="474"/>
                    <a:pt x="69" y="474"/>
                  </a:cubicBezTo>
                  <a:cubicBezTo>
                    <a:pt x="69" y="512"/>
                    <a:pt x="92" y="536"/>
                    <a:pt x="122" y="536"/>
                  </a:cubicBezTo>
                  <a:cubicBezTo>
                    <a:pt x="635" y="536"/>
                    <a:pt x="635" y="536"/>
                    <a:pt x="635" y="536"/>
                  </a:cubicBezTo>
                  <a:cubicBezTo>
                    <a:pt x="666" y="536"/>
                    <a:pt x="689" y="512"/>
                    <a:pt x="689" y="474"/>
                  </a:cubicBezTo>
                  <a:cubicBezTo>
                    <a:pt x="689" y="176"/>
                    <a:pt x="689" y="176"/>
                    <a:pt x="689" y="176"/>
                  </a:cubicBezTo>
                  <a:cubicBezTo>
                    <a:pt x="689" y="145"/>
                    <a:pt x="666" y="115"/>
                    <a:pt x="635" y="115"/>
                  </a:cubicBezTo>
                  <a:cubicBezTo>
                    <a:pt x="122" y="115"/>
                    <a:pt x="122" y="115"/>
                    <a:pt x="122" y="115"/>
                  </a:cubicBezTo>
                  <a:cubicBezTo>
                    <a:pt x="122" y="53"/>
                    <a:pt x="122" y="53"/>
                    <a:pt x="122" y="53"/>
                  </a:cubicBezTo>
                  <a:cubicBezTo>
                    <a:pt x="635" y="53"/>
                    <a:pt x="635" y="53"/>
                    <a:pt x="635" y="53"/>
                  </a:cubicBezTo>
                  <a:cubicBezTo>
                    <a:pt x="704" y="53"/>
                    <a:pt x="758" y="107"/>
                    <a:pt x="758" y="176"/>
                  </a:cubicBezTo>
                  <a:cubicBezTo>
                    <a:pt x="758" y="474"/>
                    <a:pt x="758" y="474"/>
                    <a:pt x="758" y="474"/>
                  </a:cubicBezTo>
                  <a:cubicBezTo>
                    <a:pt x="758" y="543"/>
                    <a:pt x="704" y="604"/>
                    <a:pt x="635" y="60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250">
              <a:extLst>
                <a:ext uri="{FF2B5EF4-FFF2-40B4-BE49-F238E27FC236}">
                  <a16:creationId xmlns:a16="http://schemas.microsoft.com/office/drawing/2014/main" id="{82A84621-6DCC-3E4F-9FAC-C771EC3E9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1840" y="9963000"/>
              <a:ext cx="872935" cy="320445"/>
            </a:xfrm>
            <a:custGeom>
              <a:avLst/>
              <a:gdLst>
                <a:gd name="T0" fmla="*/ 138 w 698"/>
                <a:gd name="T1" fmla="*/ 253 h 254"/>
                <a:gd name="T2" fmla="*/ 138 w 698"/>
                <a:gd name="T3" fmla="*/ 253 h 254"/>
                <a:gd name="T4" fmla="*/ 8 w 698"/>
                <a:gd name="T5" fmla="*/ 107 h 254"/>
                <a:gd name="T6" fmla="*/ 138 w 698"/>
                <a:gd name="T7" fmla="*/ 0 h 254"/>
                <a:gd name="T8" fmla="*/ 590 w 698"/>
                <a:gd name="T9" fmla="*/ 0 h 254"/>
                <a:gd name="T10" fmla="*/ 697 w 698"/>
                <a:gd name="T11" fmla="*/ 107 h 254"/>
                <a:gd name="T12" fmla="*/ 697 w 698"/>
                <a:gd name="T13" fmla="*/ 130 h 254"/>
                <a:gd name="T14" fmla="*/ 658 w 698"/>
                <a:gd name="T15" fmla="*/ 161 h 254"/>
                <a:gd name="T16" fmla="*/ 628 w 698"/>
                <a:gd name="T17" fmla="*/ 130 h 254"/>
                <a:gd name="T18" fmla="*/ 628 w 698"/>
                <a:gd name="T19" fmla="*/ 107 h 254"/>
                <a:gd name="T20" fmla="*/ 590 w 698"/>
                <a:gd name="T21" fmla="*/ 69 h 254"/>
                <a:gd name="T22" fmla="*/ 138 w 698"/>
                <a:gd name="T23" fmla="*/ 69 h 254"/>
                <a:gd name="T24" fmla="*/ 77 w 698"/>
                <a:gd name="T25" fmla="*/ 115 h 254"/>
                <a:gd name="T26" fmla="*/ 138 w 698"/>
                <a:gd name="T27" fmla="*/ 191 h 254"/>
                <a:gd name="T28" fmla="*/ 138 w 698"/>
                <a:gd name="T29" fmla="*/ 253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8" h="254">
                  <a:moveTo>
                    <a:pt x="138" y="253"/>
                  </a:moveTo>
                  <a:lnTo>
                    <a:pt x="138" y="253"/>
                  </a:lnTo>
                  <a:cubicBezTo>
                    <a:pt x="62" y="253"/>
                    <a:pt x="0" y="191"/>
                    <a:pt x="8" y="107"/>
                  </a:cubicBezTo>
                  <a:cubicBezTo>
                    <a:pt x="16" y="46"/>
                    <a:pt x="77" y="0"/>
                    <a:pt x="138" y="0"/>
                  </a:cubicBezTo>
                  <a:cubicBezTo>
                    <a:pt x="590" y="0"/>
                    <a:pt x="590" y="0"/>
                    <a:pt x="590" y="0"/>
                  </a:cubicBezTo>
                  <a:cubicBezTo>
                    <a:pt x="651" y="0"/>
                    <a:pt x="697" y="46"/>
                    <a:pt x="697" y="107"/>
                  </a:cubicBezTo>
                  <a:cubicBezTo>
                    <a:pt x="697" y="130"/>
                    <a:pt x="697" y="130"/>
                    <a:pt x="697" y="130"/>
                  </a:cubicBezTo>
                  <a:cubicBezTo>
                    <a:pt x="697" y="146"/>
                    <a:pt x="681" y="161"/>
                    <a:pt x="658" y="161"/>
                  </a:cubicBezTo>
                  <a:cubicBezTo>
                    <a:pt x="643" y="161"/>
                    <a:pt x="628" y="146"/>
                    <a:pt x="628" y="130"/>
                  </a:cubicBezTo>
                  <a:cubicBezTo>
                    <a:pt x="628" y="107"/>
                    <a:pt x="628" y="107"/>
                    <a:pt x="628" y="107"/>
                  </a:cubicBezTo>
                  <a:cubicBezTo>
                    <a:pt x="628" y="84"/>
                    <a:pt x="613" y="69"/>
                    <a:pt x="590" y="69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07" y="69"/>
                    <a:pt x="85" y="84"/>
                    <a:pt x="77" y="115"/>
                  </a:cubicBezTo>
                  <a:cubicBezTo>
                    <a:pt x="69" y="153"/>
                    <a:pt x="100" y="191"/>
                    <a:pt x="138" y="191"/>
                  </a:cubicBezTo>
                  <a:lnTo>
                    <a:pt x="138" y="25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9" name="Grupo 148">
            <a:extLst>
              <a:ext uri="{FF2B5EF4-FFF2-40B4-BE49-F238E27FC236}">
                <a16:creationId xmlns:a16="http://schemas.microsoft.com/office/drawing/2014/main" id="{60544765-1845-EC4B-86B9-1A04966F4447}"/>
              </a:ext>
            </a:extLst>
          </p:cNvPr>
          <p:cNvGrpSpPr/>
          <p:nvPr/>
        </p:nvGrpSpPr>
        <p:grpSpPr>
          <a:xfrm>
            <a:off x="18327788" y="8289702"/>
            <a:ext cx="810949" cy="596288"/>
            <a:chOff x="8611508" y="10736243"/>
            <a:chExt cx="810949" cy="596288"/>
          </a:xfrm>
        </p:grpSpPr>
        <p:sp>
          <p:nvSpPr>
            <p:cNvPr id="150" name="Freeform 203">
              <a:extLst>
                <a:ext uri="{FF2B5EF4-FFF2-40B4-BE49-F238E27FC236}">
                  <a16:creationId xmlns:a16="http://schemas.microsoft.com/office/drawing/2014/main" id="{7042AC32-6D24-2942-9971-A0B30398B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1508" y="10736243"/>
              <a:ext cx="810949" cy="596288"/>
            </a:xfrm>
            <a:custGeom>
              <a:avLst/>
              <a:gdLst>
                <a:gd name="T0" fmla="*/ 632 w 751"/>
                <a:gd name="T1" fmla="*/ 551 h 552"/>
                <a:gd name="T2" fmla="*/ 632 w 751"/>
                <a:gd name="T3" fmla="*/ 551 h 552"/>
                <a:gd name="T4" fmla="*/ 109 w 751"/>
                <a:gd name="T5" fmla="*/ 551 h 552"/>
                <a:gd name="T6" fmla="*/ 0 w 751"/>
                <a:gd name="T7" fmla="*/ 434 h 552"/>
                <a:gd name="T8" fmla="*/ 0 w 751"/>
                <a:gd name="T9" fmla="*/ 118 h 552"/>
                <a:gd name="T10" fmla="*/ 109 w 751"/>
                <a:gd name="T11" fmla="*/ 0 h 552"/>
                <a:gd name="T12" fmla="*/ 632 w 751"/>
                <a:gd name="T13" fmla="*/ 0 h 552"/>
                <a:gd name="T14" fmla="*/ 750 w 751"/>
                <a:gd name="T15" fmla="*/ 118 h 552"/>
                <a:gd name="T16" fmla="*/ 750 w 751"/>
                <a:gd name="T17" fmla="*/ 434 h 552"/>
                <a:gd name="T18" fmla="*/ 632 w 751"/>
                <a:gd name="T19" fmla="*/ 551 h 552"/>
                <a:gd name="T20" fmla="*/ 109 w 751"/>
                <a:gd name="T21" fmla="*/ 63 h 552"/>
                <a:gd name="T22" fmla="*/ 109 w 751"/>
                <a:gd name="T23" fmla="*/ 63 h 552"/>
                <a:gd name="T24" fmla="*/ 54 w 751"/>
                <a:gd name="T25" fmla="*/ 118 h 552"/>
                <a:gd name="T26" fmla="*/ 54 w 751"/>
                <a:gd name="T27" fmla="*/ 434 h 552"/>
                <a:gd name="T28" fmla="*/ 109 w 751"/>
                <a:gd name="T29" fmla="*/ 488 h 552"/>
                <a:gd name="T30" fmla="*/ 632 w 751"/>
                <a:gd name="T31" fmla="*/ 488 h 552"/>
                <a:gd name="T32" fmla="*/ 687 w 751"/>
                <a:gd name="T33" fmla="*/ 434 h 552"/>
                <a:gd name="T34" fmla="*/ 687 w 751"/>
                <a:gd name="T35" fmla="*/ 118 h 552"/>
                <a:gd name="T36" fmla="*/ 632 w 751"/>
                <a:gd name="T37" fmla="*/ 63 h 552"/>
                <a:gd name="T38" fmla="*/ 109 w 751"/>
                <a:gd name="T39" fmla="*/ 63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51" h="552">
                  <a:moveTo>
                    <a:pt x="632" y="551"/>
                  </a:moveTo>
                  <a:lnTo>
                    <a:pt x="632" y="551"/>
                  </a:lnTo>
                  <a:cubicBezTo>
                    <a:pt x="109" y="551"/>
                    <a:pt x="109" y="551"/>
                    <a:pt x="109" y="551"/>
                  </a:cubicBezTo>
                  <a:cubicBezTo>
                    <a:pt x="45" y="551"/>
                    <a:pt x="0" y="497"/>
                    <a:pt x="0" y="434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54"/>
                    <a:pt x="45" y="0"/>
                    <a:pt x="109" y="0"/>
                  </a:cubicBezTo>
                  <a:cubicBezTo>
                    <a:pt x="632" y="0"/>
                    <a:pt x="632" y="0"/>
                    <a:pt x="632" y="0"/>
                  </a:cubicBezTo>
                  <a:cubicBezTo>
                    <a:pt x="696" y="0"/>
                    <a:pt x="750" y="54"/>
                    <a:pt x="750" y="118"/>
                  </a:cubicBezTo>
                  <a:cubicBezTo>
                    <a:pt x="750" y="434"/>
                    <a:pt x="750" y="434"/>
                    <a:pt x="750" y="434"/>
                  </a:cubicBezTo>
                  <a:cubicBezTo>
                    <a:pt x="750" y="497"/>
                    <a:pt x="696" y="551"/>
                    <a:pt x="632" y="551"/>
                  </a:cubicBezTo>
                  <a:close/>
                  <a:moveTo>
                    <a:pt x="109" y="63"/>
                  </a:moveTo>
                  <a:lnTo>
                    <a:pt x="109" y="63"/>
                  </a:lnTo>
                  <a:cubicBezTo>
                    <a:pt x="81" y="63"/>
                    <a:pt x="54" y="81"/>
                    <a:pt x="54" y="118"/>
                  </a:cubicBezTo>
                  <a:cubicBezTo>
                    <a:pt x="54" y="434"/>
                    <a:pt x="54" y="434"/>
                    <a:pt x="54" y="434"/>
                  </a:cubicBezTo>
                  <a:cubicBezTo>
                    <a:pt x="54" y="461"/>
                    <a:pt x="81" y="488"/>
                    <a:pt x="109" y="488"/>
                  </a:cubicBezTo>
                  <a:cubicBezTo>
                    <a:pt x="632" y="488"/>
                    <a:pt x="632" y="488"/>
                    <a:pt x="632" y="488"/>
                  </a:cubicBezTo>
                  <a:cubicBezTo>
                    <a:pt x="669" y="488"/>
                    <a:pt x="687" y="461"/>
                    <a:pt x="687" y="434"/>
                  </a:cubicBezTo>
                  <a:cubicBezTo>
                    <a:pt x="687" y="118"/>
                    <a:pt x="687" y="118"/>
                    <a:pt x="687" y="118"/>
                  </a:cubicBezTo>
                  <a:cubicBezTo>
                    <a:pt x="687" y="81"/>
                    <a:pt x="669" y="63"/>
                    <a:pt x="632" y="63"/>
                  </a:cubicBezTo>
                  <a:lnTo>
                    <a:pt x="10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1" name="Freeform 204">
              <a:extLst>
                <a:ext uri="{FF2B5EF4-FFF2-40B4-BE49-F238E27FC236}">
                  <a16:creationId xmlns:a16="http://schemas.microsoft.com/office/drawing/2014/main" id="{C00ACF3C-544C-224A-B9A9-56838CFE0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6348" y="10912745"/>
              <a:ext cx="176499" cy="243283"/>
            </a:xfrm>
            <a:custGeom>
              <a:avLst/>
              <a:gdLst>
                <a:gd name="T0" fmla="*/ 90 w 164"/>
                <a:gd name="T1" fmla="*/ 226 h 227"/>
                <a:gd name="T2" fmla="*/ 90 w 164"/>
                <a:gd name="T3" fmla="*/ 226 h 227"/>
                <a:gd name="T4" fmla="*/ 36 w 164"/>
                <a:gd name="T5" fmla="*/ 226 h 227"/>
                <a:gd name="T6" fmla="*/ 9 w 164"/>
                <a:gd name="T7" fmla="*/ 198 h 227"/>
                <a:gd name="T8" fmla="*/ 9 w 164"/>
                <a:gd name="T9" fmla="*/ 198 h 227"/>
                <a:gd name="T10" fmla="*/ 36 w 164"/>
                <a:gd name="T11" fmla="*/ 180 h 227"/>
                <a:gd name="T12" fmla="*/ 90 w 164"/>
                <a:gd name="T13" fmla="*/ 180 h 227"/>
                <a:gd name="T14" fmla="*/ 118 w 164"/>
                <a:gd name="T15" fmla="*/ 153 h 227"/>
                <a:gd name="T16" fmla="*/ 90 w 164"/>
                <a:gd name="T17" fmla="*/ 135 h 227"/>
                <a:gd name="T18" fmla="*/ 73 w 164"/>
                <a:gd name="T19" fmla="*/ 135 h 227"/>
                <a:gd name="T20" fmla="*/ 9 w 164"/>
                <a:gd name="T21" fmla="*/ 72 h 227"/>
                <a:gd name="T22" fmla="*/ 73 w 164"/>
                <a:gd name="T23" fmla="*/ 0 h 227"/>
                <a:gd name="T24" fmla="*/ 136 w 164"/>
                <a:gd name="T25" fmla="*/ 0 h 227"/>
                <a:gd name="T26" fmla="*/ 154 w 164"/>
                <a:gd name="T27" fmla="*/ 18 h 227"/>
                <a:gd name="T28" fmla="*/ 154 w 164"/>
                <a:gd name="T29" fmla="*/ 18 h 227"/>
                <a:gd name="T30" fmla="*/ 136 w 164"/>
                <a:gd name="T31" fmla="*/ 45 h 227"/>
                <a:gd name="T32" fmla="*/ 73 w 164"/>
                <a:gd name="T33" fmla="*/ 45 h 227"/>
                <a:gd name="T34" fmla="*/ 54 w 164"/>
                <a:gd name="T35" fmla="*/ 63 h 227"/>
                <a:gd name="T36" fmla="*/ 73 w 164"/>
                <a:gd name="T37" fmla="*/ 90 h 227"/>
                <a:gd name="T38" fmla="*/ 90 w 164"/>
                <a:gd name="T39" fmla="*/ 90 h 227"/>
                <a:gd name="T40" fmla="*/ 163 w 164"/>
                <a:gd name="T41" fmla="*/ 162 h 227"/>
                <a:gd name="T42" fmla="*/ 90 w 164"/>
                <a:gd name="T43" fmla="*/ 22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4" h="227">
                  <a:moveTo>
                    <a:pt x="90" y="226"/>
                  </a:moveTo>
                  <a:lnTo>
                    <a:pt x="90" y="226"/>
                  </a:lnTo>
                  <a:cubicBezTo>
                    <a:pt x="36" y="226"/>
                    <a:pt x="36" y="226"/>
                    <a:pt x="36" y="226"/>
                  </a:cubicBezTo>
                  <a:cubicBezTo>
                    <a:pt x="18" y="226"/>
                    <a:pt x="9" y="217"/>
                    <a:pt x="9" y="198"/>
                  </a:cubicBezTo>
                  <a:lnTo>
                    <a:pt x="9" y="198"/>
                  </a:lnTo>
                  <a:cubicBezTo>
                    <a:pt x="9" y="189"/>
                    <a:pt x="18" y="180"/>
                    <a:pt x="36" y="180"/>
                  </a:cubicBezTo>
                  <a:cubicBezTo>
                    <a:pt x="90" y="180"/>
                    <a:pt x="90" y="180"/>
                    <a:pt x="90" y="180"/>
                  </a:cubicBezTo>
                  <a:cubicBezTo>
                    <a:pt x="109" y="180"/>
                    <a:pt x="118" y="171"/>
                    <a:pt x="118" y="153"/>
                  </a:cubicBezTo>
                  <a:cubicBezTo>
                    <a:pt x="118" y="144"/>
                    <a:pt x="109" y="135"/>
                    <a:pt x="90" y="135"/>
                  </a:cubicBezTo>
                  <a:cubicBezTo>
                    <a:pt x="73" y="135"/>
                    <a:pt x="73" y="135"/>
                    <a:pt x="73" y="135"/>
                  </a:cubicBezTo>
                  <a:cubicBezTo>
                    <a:pt x="36" y="135"/>
                    <a:pt x="9" y="108"/>
                    <a:pt x="9" y="72"/>
                  </a:cubicBezTo>
                  <a:cubicBezTo>
                    <a:pt x="0" y="36"/>
                    <a:pt x="36" y="0"/>
                    <a:pt x="73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45" y="0"/>
                    <a:pt x="154" y="9"/>
                    <a:pt x="154" y="18"/>
                  </a:cubicBezTo>
                  <a:lnTo>
                    <a:pt x="154" y="18"/>
                  </a:lnTo>
                  <a:cubicBezTo>
                    <a:pt x="154" y="36"/>
                    <a:pt x="145" y="45"/>
                    <a:pt x="136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64" y="45"/>
                    <a:pt x="54" y="54"/>
                    <a:pt x="54" y="63"/>
                  </a:cubicBezTo>
                  <a:cubicBezTo>
                    <a:pt x="54" y="81"/>
                    <a:pt x="64" y="90"/>
                    <a:pt x="73" y="90"/>
                  </a:cubicBezTo>
                  <a:cubicBezTo>
                    <a:pt x="90" y="90"/>
                    <a:pt x="90" y="90"/>
                    <a:pt x="90" y="90"/>
                  </a:cubicBezTo>
                  <a:cubicBezTo>
                    <a:pt x="136" y="90"/>
                    <a:pt x="163" y="126"/>
                    <a:pt x="163" y="162"/>
                  </a:cubicBezTo>
                  <a:cubicBezTo>
                    <a:pt x="154" y="198"/>
                    <a:pt x="127" y="226"/>
                    <a:pt x="90" y="2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2" name="Freeform 205">
              <a:extLst>
                <a:ext uri="{FF2B5EF4-FFF2-40B4-BE49-F238E27FC236}">
                  <a16:creationId xmlns:a16="http://schemas.microsoft.com/office/drawing/2014/main" id="{6B715CA2-5756-C64A-B7AD-1EA779D5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0874583"/>
              <a:ext cx="47703" cy="57243"/>
            </a:xfrm>
            <a:custGeom>
              <a:avLst/>
              <a:gdLst>
                <a:gd name="T0" fmla="*/ 45 w 46"/>
                <a:gd name="T1" fmla="*/ 54 h 55"/>
                <a:gd name="T2" fmla="*/ 0 w 46"/>
                <a:gd name="T3" fmla="*/ 54 h 55"/>
                <a:gd name="T4" fmla="*/ 0 w 46"/>
                <a:gd name="T5" fmla="*/ 0 h 55"/>
                <a:gd name="T6" fmla="*/ 45 w 46"/>
                <a:gd name="T7" fmla="*/ 0 h 55"/>
                <a:gd name="T8" fmla="*/ 45 w 46"/>
                <a:gd name="T9" fmla="*/ 54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55">
                  <a:moveTo>
                    <a:pt x="45" y="54"/>
                  </a:moveTo>
                  <a:lnTo>
                    <a:pt x="0" y="5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5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3" name="Freeform 206">
              <a:extLst>
                <a:ext uri="{FF2B5EF4-FFF2-40B4-BE49-F238E27FC236}">
                  <a16:creationId xmlns:a16="http://schemas.microsoft.com/office/drawing/2014/main" id="{5F6B1CB9-59FA-D74D-AE16-085A92E69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3132" y="11127407"/>
              <a:ext cx="47703" cy="71556"/>
            </a:xfrm>
            <a:custGeom>
              <a:avLst/>
              <a:gdLst>
                <a:gd name="T0" fmla="*/ 45 w 46"/>
                <a:gd name="T1" fmla="*/ 64 h 65"/>
                <a:gd name="T2" fmla="*/ 0 w 46"/>
                <a:gd name="T3" fmla="*/ 64 h 65"/>
                <a:gd name="T4" fmla="*/ 0 w 46"/>
                <a:gd name="T5" fmla="*/ 0 h 65"/>
                <a:gd name="T6" fmla="*/ 45 w 46"/>
                <a:gd name="T7" fmla="*/ 0 h 65"/>
                <a:gd name="T8" fmla="*/ 45 w 46"/>
                <a:gd name="T9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65">
                  <a:moveTo>
                    <a:pt x="45" y="64"/>
                  </a:moveTo>
                  <a:lnTo>
                    <a:pt x="0" y="64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6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4" name="Freeform 207">
              <a:extLst>
                <a:ext uri="{FF2B5EF4-FFF2-40B4-BE49-F238E27FC236}">
                  <a16:creationId xmlns:a16="http://schemas.microsoft.com/office/drawing/2014/main" id="{BBBC776D-2C32-8D44-A261-22F753A1B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955" y="10826880"/>
              <a:ext cx="90637" cy="81093"/>
            </a:xfrm>
            <a:custGeom>
              <a:avLst/>
              <a:gdLst>
                <a:gd name="T0" fmla="*/ 45 w 83"/>
                <a:gd name="T1" fmla="*/ 9 h 74"/>
                <a:gd name="T2" fmla="*/ 45 w 83"/>
                <a:gd name="T3" fmla="*/ 9 h 74"/>
                <a:gd name="T4" fmla="*/ 9 w 83"/>
                <a:gd name="T5" fmla="*/ 27 h 74"/>
                <a:gd name="T6" fmla="*/ 0 w 83"/>
                <a:gd name="T7" fmla="*/ 64 h 74"/>
                <a:gd name="T8" fmla="*/ 0 w 83"/>
                <a:gd name="T9" fmla="*/ 64 h 74"/>
                <a:gd name="T10" fmla="*/ 37 w 83"/>
                <a:gd name="T11" fmla="*/ 64 h 74"/>
                <a:gd name="T12" fmla="*/ 64 w 83"/>
                <a:gd name="T13" fmla="*/ 46 h 74"/>
                <a:gd name="T14" fmla="*/ 73 w 83"/>
                <a:gd name="T15" fmla="*/ 18 h 74"/>
                <a:gd name="T16" fmla="*/ 73 w 83"/>
                <a:gd name="T17" fmla="*/ 18 h 74"/>
                <a:gd name="T18" fmla="*/ 45 w 83"/>
                <a:gd name="T19" fmla="*/ 9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4">
                  <a:moveTo>
                    <a:pt x="45" y="9"/>
                  </a:moveTo>
                  <a:lnTo>
                    <a:pt x="45" y="9"/>
                  </a:lnTo>
                  <a:cubicBezTo>
                    <a:pt x="9" y="27"/>
                    <a:pt x="9" y="27"/>
                    <a:pt x="9" y="27"/>
                  </a:cubicBezTo>
                  <a:cubicBezTo>
                    <a:pt x="0" y="37"/>
                    <a:pt x="0" y="46"/>
                    <a:pt x="0" y="64"/>
                  </a:cubicBezTo>
                  <a:lnTo>
                    <a:pt x="0" y="64"/>
                  </a:lnTo>
                  <a:cubicBezTo>
                    <a:pt x="9" y="73"/>
                    <a:pt x="28" y="73"/>
                    <a:pt x="37" y="6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73" y="37"/>
                    <a:pt x="82" y="27"/>
                    <a:pt x="73" y="18"/>
                  </a:cubicBezTo>
                  <a:lnTo>
                    <a:pt x="73" y="18"/>
                  </a:lnTo>
                  <a:cubicBezTo>
                    <a:pt x="64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5" name="Freeform 208">
              <a:extLst>
                <a:ext uri="{FF2B5EF4-FFF2-40B4-BE49-F238E27FC236}">
                  <a16:creationId xmlns:a16="http://schemas.microsoft.com/office/drawing/2014/main" id="{8903659A-F1F1-2A48-845F-68FD2B02D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2142" y="11160800"/>
              <a:ext cx="90637" cy="81093"/>
            </a:xfrm>
            <a:custGeom>
              <a:avLst/>
              <a:gdLst>
                <a:gd name="T0" fmla="*/ 45 w 83"/>
                <a:gd name="T1" fmla="*/ 9 h 73"/>
                <a:gd name="T2" fmla="*/ 45 w 83"/>
                <a:gd name="T3" fmla="*/ 9 h 73"/>
                <a:gd name="T4" fmla="*/ 19 w 83"/>
                <a:gd name="T5" fmla="*/ 27 h 73"/>
                <a:gd name="T6" fmla="*/ 9 w 83"/>
                <a:gd name="T7" fmla="*/ 63 h 73"/>
                <a:gd name="T8" fmla="*/ 9 w 83"/>
                <a:gd name="T9" fmla="*/ 63 h 73"/>
                <a:gd name="T10" fmla="*/ 45 w 83"/>
                <a:gd name="T11" fmla="*/ 63 h 73"/>
                <a:gd name="T12" fmla="*/ 73 w 83"/>
                <a:gd name="T13" fmla="*/ 45 h 73"/>
                <a:gd name="T14" fmla="*/ 73 w 83"/>
                <a:gd name="T15" fmla="*/ 9 h 73"/>
                <a:gd name="T16" fmla="*/ 73 w 83"/>
                <a:gd name="T17" fmla="*/ 9 h 73"/>
                <a:gd name="T18" fmla="*/ 45 w 83"/>
                <a:gd name="T19" fmla="*/ 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73">
                  <a:moveTo>
                    <a:pt x="45" y="9"/>
                  </a:moveTo>
                  <a:lnTo>
                    <a:pt x="45" y="9"/>
                  </a:lnTo>
                  <a:cubicBezTo>
                    <a:pt x="19" y="27"/>
                    <a:pt x="19" y="27"/>
                    <a:pt x="19" y="27"/>
                  </a:cubicBezTo>
                  <a:cubicBezTo>
                    <a:pt x="9" y="36"/>
                    <a:pt x="0" y="45"/>
                    <a:pt x="9" y="63"/>
                  </a:cubicBezTo>
                  <a:lnTo>
                    <a:pt x="9" y="63"/>
                  </a:lnTo>
                  <a:cubicBezTo>
                    <a:pt x="19" y="72"/>
                    <a:pt x="28" y="72"/>
                    <a:pt x="45" y="63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82" y="36"/>
                    <a:pt x="82" y="18"/>
                    <a:pt x="73" y="9"/>
                  </a:cubicBezTo>
                  <a:lnTo>
                    <a:pt x="73" y="9"/>
                  </a:lnTo>
                  <a:cubicBezTo>
                    <a:pt x="73" y="0"/>
                    <a:pt x="55" y="0"/>
                    <a:pt x="45" y="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6" name="Grupo 155">
            <a:extLst>
              <a:ext uri="{FF2B5EF4-FFF2-40B4-BE49-F238E27FC236}">
                <a16:creationId xmlns:a16="http://schemas.microsoft.com/office/drawing/2014/main" id="{E2624546-F7DF-9D4F-A14B-9AF55B00DBB2}"/>
              </a:ext>
            </a:extLst>
          </p:cNvPr>
          <p:cNvGrpSpPr/>
          <p:nvPr/>
        </p:nvGrpSpPr>
        <p:grpSpPr>
          <a:xfrm>
            <a:off x="18327788" y="5250070"/>
            <a:ext cx="4236804" cy="1514064"/>
            <a:chOff x="4247967" y="10620441"/>
            <a:chExt cx="4236804" cy="1514064"/>
          </a:xfrm>
        </p:grpSpPr>
        <p:sp>
          <p:nvSpPr>
            <p:cNvPr id="157" name="CuadroTexto 395">
              <a:extLst>
                <a:ext uri="{FF2B5EF4-FFF2-40B4-BE49-F238E27FC236}">
                  <a16:creationId xmlns:a16="http://schemas.microsoft.com/office/drawing/2014/main" id="{51F3A52D-D600-E44C-A4CD-C3880CC79F6E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58" name="Rectangle 40">
              <a:extLst>
                <a:ext uri="{FF2B5EF4-FFF2-40B4-BE49-F238E27FC236}">
                  <a16:creationId xmlns:a16="http://schemas.microsoft.com/office/drawing/2014/main" id="{AA6B7C0D-A723-9748-9A2C-EC3632569F0B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59" name="Grupo 158">
            <a:extLst>
              <a:ext uri="{FF2B5EF4-FFF2-40B4-BE49-F238E27FC236}">
                <a16:creationId xmlns:a16="http://schemas.microsoft.com/office/drawing/2014/main" id="{22997363-2178-784B-8624-69600D49D2CD}"/>
              </a:ext>
            </a:extLst>
          </p:cNvPr>
          <p:cNvGrpSpPr/>
          <p:nvPr/>
        </p:nvGrpSpPr>
        <p:grpSpPr>
          <a:xfrm>
            <a:off x="18327788" y="10511583"/>
            <a:ext cx="4236804" cy="1514064"/>
            <a:chOff x="4247967" y="10620441"/>
            <a:chExt cx="4236804" cy="1514064"/>
          </a:xfrm>
        </p:grpSpPr>
        <p:sp>
          <p:nvSpPr>
            <p:cNvPr id="160" name="CuadroTexto 395">
              <a:extLst>
                <a:ext uri="{FF2B5EF4-FFF2-40B4-BE49-F238E27FC236}">
                  <a16:creationId xmlns:a16="http://schemas.microsoft.com/office/drawing/2014/main" id="{A0886E9B-3DAC-2D4A-BCD6-493D72B17553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61" name="Rectangle 40">
              <a:extLst>
                <a:ext uri="{FF2B5EF4-FFF2-40B4-BE49-F238E27FC236}">
                  <a16:creationId xmlns:a16="http://schemas.microsoft.com/office/drawing/2014/main" id="{440E4839-0C39-AC45-8511-DFACBB9415B8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C2DBC5AE-C0A8-BD45-B155-48ADE8186687}"/>
              </a:ext>
            </a:extLst>
          </p:cNvPr>
          <p:cNvGrpSpPr/>
          <p:nvPr/>
        </p:nvGrpSpPr>
        <p:grpSpPr>
          <a:xfrm>
            <a:off x="1851818" y="5250070"/>
            <a:ext cx="4289833" cy="1514064"/>
            <a:chOff x="4247967" y="10620441"/>
            <a:chExt cx="4289833" cy="1514064"/>
          </a:xfrm>
        </p:grpSpPr>
        <p:sp>
          <p:nvSpPr>
            <p:cNvPr id="163" name="CuadroTexto 395">
              <a:extLst>
                <a:ext uri="{FF2B5EF4-FFF2-40B4-BE49-F238E27FC236}">
                  <a16:creationId xmlns:a16="http://schemas.microsoft.com/office/drawing/2014/main" id="{6932745B-F1EA-7944-97A7-7C2A3C1CD8FB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64" name="Rectangle 40">
              <a:extLst>
                <a:ext uri="{FF2B5EF4-FFF2-40B4-BE49-F238E27FC236}">
                  <a16:creationId xmlns:a16="http://schemas.microsoft.com/office/drawing/2014/main" id="{6967D2AC-59E3-A649-B147-83E2E865576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5" name="Grupo 164">
            <a:extLst>
              <a:ext uri="{FF2B5EF4-FFF2-40B4-BE49-F238E27FC236}">
                <a16:creationId xmlns:a16="http://schemas.microsoft.com/office/drawing/2014/main" id="{7D5EBE0E-6D66-9F4F-88D6-27CAC2C39A25}"/>
              </a:ext>
            </a:extLst>
          </p:cNvPr>
          <p:cNvGrpSpPr/>
          <p:nvPr/>
        </p:nvGrpSpPr>
        <p:grpSpPr>
          <a:xfrm>
            <a:off x="1798789" y="10508714"/>
            <a:ext cx="4289833" cy="1514064"/>
            <a:chOff x="4247967" y="10620441"/>
            <a:chExt cx="4289833" cy="1514064"/>
          </a:xfrm>
        </p:grpSpPr>
        <p:sp>
          <p:nvSpPr>
            <p:cNvPr id="166" name="CuadroTexto 395">
              <a:extLst>
                <a:ext uri="{FF2B5EF4-FFF2-40B4-BE49-F238E27FC236}">
                  <a16:creationId xmlns:a16="http://schemas.microsoft.com/office/drawing/2014/main" id="{7E47B1BA-A4EC-F141-8C81-99CEA235B1E2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67" name="Rectangle 40">
              <a:extLst>
                <a:ext uri="{FF2B5EF4-FFF2-40B4-BE49-F238E27FC236}">
                  <a16:creationId xmlns:a16="http://schemas.microsoft.com/office/drawing/2014/main" id="{AB536761-39BE-8E4D-8F3F-99A8EC3EEE94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8" name="Grupo 167">
            <a:extLst>
              <a:ext uri="{FF2B5EF4-FFF2-40B4-BE49-F238E27FC236}">
                <a16:creationId xmlns:a16="http://schemas.microsoft.com/office/drawing/2014/main" id="{DB409A9E-C1FF-2442-863C-0EADD1BCBD5F}"/>
              </a:ext>
            </a:extLst>
          </p:cNvPr>
          <p:cNvGrpSpPr/>
          <p:nvPr/>
        </p:nvGrpSpPr>
        <p:grpSpPr>
          <a:xfrm>
            <a:off x="19652176" y="7900000"/>
            <a:ext cx="4236804" cy="1514064"/>
            <a:chOff x="4247967" y="10620441"/>
            <a:chExt cx="4236804" cy="1514064"/>
          </a:xfrm>
        </p:grpSpPr>
        <p:sp>
          <p:nvSpPr>
            <p:cNvPr id="169" name="CuadroTexto 395">
              <a:extLst>
                <a:ext uri="{FF2B5EF4-FFF2-40B4-BE49-F238E27FC236}">
                  <a16:creationId xmlns:a16="http://schemas.microsoft.com/office/drawing/2014/main" id="{0A701501-E806-A243-BF2C-EB477A38ADBB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70" name="Rectangle 40">
              <a:extLst>
                <a:ext uri="{FF2B5EF4-FFF2-40B4-BE49-F238E27FC236}">
                  <a16:creationId xmlns:a16="http://schemas.microsoft.com/office/drawing/2014/main" id="{630838EE-FFDB-7347-86A4-15EED6975D15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1" name="Grupo 170">
            <a:extLst>
              <a:ext uri="{FF2B5EF4-FFF2-40B4-BE49-F238E27FC236}">
                <a16:creationId xmlns:a16="http://schemas.microsoft.com/office/drawing/2014/main" id="{694AD442-CD20-FB41-9B88-1E51FA0FCAB8}"/>
              </a:ext>
            </a:extLst>
          </p:cNvPr>
          <p:cNvGrpSpPr/>
          <p:nvPr/>
        </p:nvGrpSpPr>
        <p:grpSpPr>
          <a:xfrm>
            <a:off x="354972" y="7863793"/>
            <a:ext cx="4321364" cy="1514064"/>
            <a:chOff x="4247967" y="10620441"/>
            <a:chExt cx="4321364" cy="1514064"/>
          </a:xfrm>
        </p:grpSpPr>
        <p:sp>
          <p:nvSpPr>
            <p:cNvPr id="172" name="CuadroTexto 171">
              <a:extLst>
                <a:ext uri="{FF2B5EF4-FFF2-40B4-BE49-F238E27FC236}">
                  <a16:creationId xmlns:a16="http://schemas.microsoft.com/office/drawing/2014/main" id="{FEF15333-1480-FA4E-ACD9-88EBFB61FAB1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73" name="Rectangle 40">
              <a:extLst>
                <a:ext uri="{FF2B5EF4-FFF2-40B4-BE49-F238E27FC236}">
                  <a16:creationId xmlns:a16="http://schemas.microsoft.com/office/drawing/2014/main" id="{1A288DCA-C6C0-7B4F-B908-DB171ADF3760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74" name="Freeform 261">
            <a:extLst>
              <a:ext uri="{FF2B5EF4-FFF2-40B4-BE49-F238E27FC236}">
                <a16:creationId xmlns:a16="http://schemas.microsoft.com/office/drawing/2014/main" id="{5D37134D-8404-E848-9E5E-2EB14843A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8168" y="4687795"/>
            <a:ext cx="3545647" cy="4557136"/>
          </a:xfrm>
          <a:custGeom>
            <a:avLst/>
            <a:gdLst>
              <a:gd name="T0" fmla="*/ 4312 w 4313"/>
              <a:gd name="T1" fmla="*/ 0 h 5544"/>
              <a:gd name="T2" fmla="*/ 0 w 4313"/>
              <a:gd name="T3" fmla="*/ 0 h 5544"/>
              <a:gd name="T4" fmla="*/ 0 w 4313"/>
              <a:gd name="T5" fmla="*/ 5543 h 5544"/>
              <a:gd name="T6" fmla="*/ 4312 w 4313"/>
              <a:gd name="T7" fmla="*/ 5543 h 5544"/>
              <a:gd name="T8" fmla="*/ 4312 w 4313"/>
              <a:gd name="T9" fmla="*/ 0 h 5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13" h="5544">
                <a:moveTo>
                  <a:pt x="4312" y="0"/>
                </a:moveTo>
                <a:lnTo>
                  <a:pt x="0" y="0"/>
                </a:lnTo>
                <a:lnTo>
                  <a:pt x="0" y="5543"/>
                </a:lnTo>
                <a:lnTo>
                  <a:pt x="4312" y="5543"/>
                </a:lnTo>
                <a:lnTo>
                  <a:pt x="4312" y="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262">
            <a:extLst>
              <a:ext uri="{FF2B5EF4-FFF2-40B4-BE49-F238E27FC236}">
                <a16:creationId xmlns:a16="http://schemas.microsoft.com/office/drawing/2014/main" id="{CFF1FE43-C1DB-C140-9888-FEFB599E4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1979" y="7385097"/>
            <a:ext cx="358916" cy="1424786"/>
          </a:xfrm>
          <a:custGeom>
            <a:avLst/>
            <a:gdLst>
              <a:gd name="T0" fmla="*/ 435 w 436"/>
              <a:gd name="T1" fmla="*/ 1734 h 1735"/>
              <a:gd name="T2" fmla="*/ 0 w 436"/>
              <a:gd name="T3" fmla="*/ 1734 h 1735"/>
              <a:gd name="T4" fmla="*/ 0 w 436"/>
              <a:gd name="T5" fmla="*/ 0 h 1735"/>
              <a:gd name="T6" fmla="*/ 435 w 436"/>
              <a:gd name="T7" fmla="*/ 0 h 1735"/>
              <a:gd name="T8" fmla="*/ 435 w 436"/>
              <a:gd name="T9" fmla="*/ 1734 h 1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" h="1735">
                <a:moveTo>
                  <a:pt x="435" y="1734"/>
                </a:moveTo>
                <a:lnTo>
                  <a:pt x="0" y="1734"/>
                </a:lnTo>
                <a:lnTo>
                  <a:pt x="0" y="0"/>
                </a:lnTo>
                <a:lnTo>
                  <a:pt x="435" y="0"/>
                </a:lnTo>
                <a:lnTo>
                  <a:pt x="435" y="173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63">
            <a:extLst>
              <a:ext uri="{FF2B5EF4-FFF2-40B4-BE49-F238E27FC236}">
                <a16:creationId xmlns:a16="http://schemas.microsoft.com/office/drawing/2014/main" id="{60C41D02-0D4F-7C4A-A43C-54DECF33C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7664" y="6779655"/>
            <a:ext cx="358914" cy="2030227"/>
          </a:xfrm>
          <a:custGeom>
            <a:avLst/>
            <a:gdLst>
              <a:gd name="T0" fmla="*/ 436 w 437"/>
              <a:gd name="T1" fmla="*/ 2470 h 2471"/>
              <a:gd name="T2" fmla="*/ 0 w 437"/>
              <a:gd name="T3" fmla="*/ 2470 h 2471"/>
              <a:gd name="T4" fmla="*/ 0 w 437"/>
              <a:gd name="T5" fmla="*/ 0 h 2471"/>
              <a:gd name="T6" fmla="*/ 436 w 437"/>
              <a:gd name="T7" fmla="*/ 0 h 2471"/>
              <a:gd name="T8" fmla="*/ 436 w 437"/>
              <a:gd name="T9" fmla="*/ 2470 h 2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" h="2471">
                <a:moveTo>
                  <a:pt x="436" y="2470"/>
                </a:moveTo>
                <a:lnTo>
                  <a:pt x="0" y="2470"/>
                </a:lnTo>
                <a:lnTo>
                  <a:pt x="0" y="0"/>
                </a:lnTo>
                <a:lnTo>
                  <a:pt x="436" y="0"/>
                </a:lnTo>
                <a:lnTo>
                  <a:pt x="436" y="247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264">
            <a:extLst>
              <a:ext uri="{FF2B5EF4-FFF2-40B4-BE49-F238E27FC236}">
                <a16:creationId xmlns:a16="http://schemas.microsoft.com/office/drawing/2014/main" id="{9BC52654-AFDD-2C4D-A89C-A355DDD95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9722" y="6877540"/>
            <a:ext cx="366165" cy="1935967"/>
          </a:xfrm>
          <a:custGeom>
            <a:avLst/>
            <a:gdLst>
              <a:gd name="T0" fmla="*/ 443 w 444"/>
              <a:gd name="T1" fmla="*/ 2353 h 2354"/>
              <a:gd name="T2" fmla="*/ 0 w 444"/>
              <a:gd name="T3" fmla="*/ 2353 h 2354"/>
              <a:gd name="T4" fmla="*/ 0 w 444"/>
              <a:gd name="T5" fmla="*/ 0 h 2354"/>
              <a:gd name="T6" fmla="*/ 443 w 444"/>
              <a:gd name="T7" fmla="*/ 0 h 2354"/>
              <a:gd name="T8" fmla="*/ 443 w 444"/>
              <a:gd name="T9" fmla="*/ 2353 h 2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4" h="2354">
                <a:moveTo>
                  <a:pt x="443" y="2353"/>
                </a:moveTo>
                <a:lnTo>
                  <a:pt x="0" y="2353"/>
                </a:lnTo>
                <a:lnTo>
                  <a:pt x="0" y="0"/>
                </a:lnTo>
                <a:lnTo>
                  <a:pt x="443" y="0"/>
                </a:lnTo>
                <a:lnTo>
                  <a:pt x="443" y="2353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265">
            <a:extLst>
              <a:ext uri="{FF2B5EF4-FFF2-40B4-BE49-F238E27FC236}">
                <a16:creationId xmlns:a16="http://schemas.microsoft.com/office/drawing/2014/main" id="{DAD6EC7D-4832-1448-AD1B-2A55BDD0C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9032" y="6435241"/>
            <a:ext cx="358914" cy="2374642"/>
          </a:xfrm>
          <a:custGeom>
            <a:avLst/>
            <a:gdLst>
              <a:gd name="T0" fmla="*/ 435 w 436"/>
              <a:gd name="T1" fmla="*/ 2889 h 2890"/>
              <a:gd name="T2" fmla="*/ 0 w 436"/>
              <a:gd name="T3" fmla="*/ 2889 h 2890"/>
              <a:gd name="T4" fmla="*/ 0 w 436"/>
              <a:gd name="T5" fmla="*/ 0 h 2890"/>
              <a:gd name="T6" fmla="*/ 435 w 436"/>
              <a:gd name="T7" fmla="*/ 0 h 2890"/>
              <a:gd name="T8" fmla="*/ 435 w 436"/>
              <a:gd name="T9" fmla="*/ 2889 h 2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" h="2890">
                <a:moveTo>
                  <a:pt x="435" y="2889"/>
                </a:moveTo>
                <a:lnTo>
                  <a:pt x="0" y="2889"/>
                </a:lnTo>
                <a:lnTo>
                  <a:pt x="0" y="0"/>
                </a:lnTo>
                <a:lnTo>
                  <a:pt x="435" y="0"/>
                </a:lnTo>
                <a:lnTo>
                  <a:pt x="435" y="288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266">
            <a:extLst>
              <a:ext uri="{FF2B5EF4-FFF2-40B4-BE49-F238E27FC236}">
                <a16:creationId xmlns:a16="http://schemas.microsoft.com/office/drawing/2014/main" id="{D8C12EFE-E555-B348-9BD0-5E712AB2A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1090" y="6105330"/>
            <a:ext cx="358914" cy="2708177"/>
          </a:xfrm>
          <a:custGeom>
            <a:avLst/>
            <a:gdLst>
              <a:gd name="T0" fmla="*/ 436 w 437"/>
              <a:gd name="T1" fmla="*/ 3291 h 3292"/>
              <a:gd name="T2" fmla="*/ 0 w 437"/>
              <a:gd name="T3" fmla="*/ 3291 h 3292"/>
              <a:gd name="T4" fmla="*/ 0 w 437"/>
              <a:gd name="T5" fmla="*/ 0 h 3292"/>
              <a:gd name="T6" fmla="*/ 436 w 437"/>
              <a:gd name="T7" fmla="*/ 0 h 3292"/>
              <a:gd name="T8" fmla="*/ 436 w 437"/>
              <a:gd name="T9" fmla="*/ 3291 h 3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7" h="3292">
                <a:moveTo>
                  <a:pt x="436" y="3291"/>
                </a:moveTo>
                <a:lnTo>
                  <a:pt x="0" y="3291"/>
                </a:lnTo>
                <a:lnTo>
                  <a:pt x="0" y="0"/>
                </a:lnTo>
                <a:lnTo>
                  <a:pt x="436" y="0"/>
                </a:lnTo>
                <a:lnTo>
                  <a:pt x="436" y="329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267">
            <a:extLst>
              <a:ext uri="{FF2B5EF4-FFF2-40B4-BE49-F238E27FC236}">
                <a16:creationId xmlns:a16="http://schemas.microsoft.com/office/drawing/2014/main" id="{7B7EF4AB-CF0D-5A4B-8F34-8BA81C67F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1979" y="5093840"/>
            <a:ext cx="2458025" cy="145016"/>
          </a:xfrm>
          <a:custGeom>
            <a:avLst/>
            <a:gdLst>
              <a:gd name="T0" fmla="*/ 2989 w 2990"/>
              <a:gd name="T1" fmla="*/ 176 h 177"/>
              <a:gd name="T2" fmla="*/ 0 w 2990"/>
              <a:gd name="T3" fmla="*/ 176 h 177"/>
              <a:gd name="T4" fmla="*/ 0 w 2990"/>
              <a:gd name="T5" fmla="*/ 0 h 177"/>
              <a:gd name="T6" fmla="*/ 2989 w 2990"/>
              <a:gd name="T7" fmla="*/ 0 h 177"/>
              <a:gd name="T8" fmla="*/ 2989 w 2990"/>
              <a:gd name="T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0" h="177">
                <a:moveTo>
                  <a:pt x="2989" y="176"/>
                </a:moveTo>
                <a:lnTo>
                  <a:pt x="0" y="176"/>
                </a:lnTo>
                <a:lnTo>
                  <a:pt x="0" y="0"/>
                </a:lnTo>
                <a:lnTo>
                  <a:pt x="2989" y="0"/>
                </a:lnTo>
                <a:lnTo>
                  <a:pt x="2989" y="17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268">
            <a:extLst>
              <a:ext uri="{FF2B5EF4-FFF2-40B4-BE49-F238E27FC236}">
                <a16:creationId xmlns:a16="http://schemas.microsoft.com/office/drawing/2014/main" id="{1F716983-565A-4C4F-84F5-CDEB2C4B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3249" y="5336744"/>
            <a:ext cx="2099111" cy="145016"/>
          </a:xfrm>
          <a:custGeom>
            <a:avLst/>
            <a:gdLst>
              <a:gd name="T0" fmla="*/ 2553 w 2554"/>
              <a:gd name="T1" fmla="*/ 176 h 177"/>
              <a:gd name="T2" fmla="*/ 0 w 2554"/>
              <a:gd name="T3" fmla="*/ 176 h 177"/>
              <a:gd name="T4" fmla="*/ 0 w 2554"/>
              <a:gd name="T5" fmla="*/ 0 h 177"/>
              <a:gd name="T6" fmla="*/ 2553 w 2554"/>
              <a:gd name="T7" fmla="*/ 0 h 177"/>
              <a:gd name="T8" fmla="*/ 2553 w 2554"/>
              <a:gd name="T9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4" h="177">
                <a:moveTo>
                  <a:pt x="2553" y="176"/>
                </a:moveTo>
                <a:lnTo>
                  <a:pt x="0" y="176"/>
                </a:lnTo>
                <a:lnTo>
                  <a:pt x="0" y="0"/>
                </a:lnTo>
                <a:lnTo>
                  <a:pt x="2553" y="0"/>
                </a:lnTo>
                <a:lnTo>
                  <a:pt x="2553" y="176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269">
            <a:extLst>
              <a:ext uri="{FF2B5EF4-FFF2-40B4-BE49-F238E27FC236}">
                <a16:creationId xmlns:a16="http://schemas.microsoft.com/office/drawing/2014/main" id="{CB11D1F8-4EE8-1C47-923D-6D61E5F3E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1410" y="8813507"/>
            <a:ext cx="1479166" cy="3009087"/>
          </a:xfrm>
          <a:custGeom>
            <a:avLst/>
            <a:gdLst>
              <a:gd name="T0" fmla="*/ 252 w 1801"/>
              <a:gd name="T1" fmla="*/ 519 h 3661"/>
              <a:gd name="T2" fmla="*/ 252 w 1801"/>
              <a:gd name="T3" fmla="*/ 519 h 3661"/>
              <a:gd name="T4" fmla="*/ 252 w 1801"/>
              <a:gd name="T5" fmla="*/ 201 h 3661"/>
              <a:gd name="T6" fmla="*/ 444 w 1801"/>
              <a:gd name="T7" fmla="*/ 0 h 3661"/>
              <a:gd name="T8" fmla="*/ 444 w 1801"/>
              <a:gd name="T9" fmla="*/ 0 h 3661"/>
              <a:gd name="T10" fmla="*/ 637 w 1801"/>
              <a:gd name="T11" fmla="*/ 201 h 3661"/>
              <a:gd name="T12" fmla="*/ 830 w 1801"/>
              <a:gd name="T13" fmla="*/ 0 h 3661"/>
              <a:gd name="T14" fmla="*/ 1021 w 1801"/>
              <a:gd name="T15" fmla="*/ 201 h 3661"/>
              <a:gd name="T16" fmla="*/ 1214 w 1801"/>
              <a:gd name="T17" fmla="*/ 0 h 3661"/>
              <a:gd name="T18" fmla="*/ 1406 w 1801"/>
              <a:gd name="T19" fmla="*/ 201 h 3661"/>
              <a:gd name="T20" fmla="*/ 1599 w 1801"/>
              <a:gd name="T21" fmla="*/ 0 h 3661"/>
              <a:gd name="T22" fmla="*/ 1800 w 1801"/>
              <a:gd name="T23" fmla="*/ 201 h 3661"/>
              <a:gd name="T24" fmla="*/ 1800 w 1801"/>
              <a:gd name="T25" fmla="*/ 427 h 3661"/>
              <a:gd name="T26" fmla="*/ 1800 w 1801"/>
              <a:gd name="T27" fmla="*/ 854 h 3661"/>
              <a:gd name="T28" fmla="*/ 1800 w 1801"/>
              <a:gd name="T29" fmla="*/ 3660 h 3661"/>
              <a:gd name="T30" fmla="*/ 335 w 1801"/>
              <a:gd name="T31" fmla="*/ 3660 h 3661"/>
              <a:gd name="T32" fmla="*/ 335 w 1801"/>
              <a:gd name="T33" fmla="*/ 1784 h 3661"/>
              <a:gd name="T34" fmla="*/ 0 w 1801"/>
              <a:gd name="T35" fmla="*/ 1465 h 3661"/>
              <a:gd name="T36" fmla="*/ 0 w 1801"/>
              <a:gd name="T37" fmla="*/ 728 h 3661"/>
              <a:gd name="T38" fmla="*/ 252 w 1801"/>
              <a:gd name="T39" fmla="*/ 519 h 3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801" h="3661">
                <a:moveTo>
                  <a:pt x="252" y="519"/>
                </a:moveTo>
                <a:lnTo>
                  <a:pt x="252" y="519"/>
                </a:lnTo>
                <a:cubicBezTo>
                  <a:pt x="252" y="201"/>
                  <a:pt x="252" y="201"/>
                  <a:pt x="252" y="201"/>
                </a:cubicBezTo>
                <a:cubicBezTo>
                  <a:pt x="252" y="92"/>
                  <a:pt x="335" y="0"/>
                  <a:pt x="444" y="0"/>
                </a:cubicBezTo>
                <a:lnTo>
                  <a:pt x="444" y="0"/>
                </a:lnTo>
                <a:cubicBezTo>
                  <a:pt x="553" y="0"/>
                  <a:pt x="637" y="92"/>
                  <a:pt x="637" y="201"/>
                </a:cubicBezTo>
                <a:cubicBezTo>
                  <a:pt x="637" y="92"/>
                  <a:pt x="721" y="0"/>
                  <a:pt x="830" y="0"/>
                </a:cubicBezTo>
                <a:cubicBezTo>
                  <a:pt x="938" y="0"/>
                  <a:pt x="1021" y="92"/>
                  <a:pt x="1021" y="201"/>
                </a:cubicBezTo>
                <a:cubicBezTo>
                  <a:pt x="1021" y="92"/>
                  <a:pt x="1105" y="0"/>
                  <a:pt x="1214" y="0"/>
                </a:cubicBezTo>
                <a:cubicBezTo>
                  <a:pt x="1323" y="0"/>
                  <a:pt x="1406" y="92"/>
                  <a:pt x="1406" y="201"/>
                </a:cubicBezTo>
                <a:cubicBezTo>
                  <a:pt x="1406" y="92"/>
                  <a:pt x="1499" y="0"/>
                  <a:pt x="1599" y="0"/>
                </a:cubicBezTo>
                <a:cubicBezTo>
                  <a:pt x="1708" y="0"/>
                  <a:pt x="1800" y="92"/>
                  <a:pt x="1800" y="201"/>
                </a:cubicBezTo>
                <a:cubicBezTo>
                  <a:pt x="1800" y="427"/>
                  <a:pt x="1800" y="427"/>
                  <a:pt x="1800" y="427"/>
                </a:cubicBezTo>
                <a:cubicBezTo>
                  <a:pt x="1800" y="854"/>
                  <a:pt x="1800" y="854"/>
                  <a:pt x="1800" y="854"/>
                </a:cubicBezTo>
                <a:cubicBezTo>
                  <a:pt x="1800" y="3660"/>
                  <a:pt x="1800" y="3660"/>
                  <a:pt x="1800" y="3660"/>
                </a:cubicBezTo>
                <a:cubicBezTo>
                  <a:pt x="335" y="3660"/>
                  <a:pt x="335" y="3660"/>
                  <a:pt x="335" y="3660"/>
                </a:cubicBezTo>
                <a:cubicBezTo>
                  <a:pt x="335" y="1784"/>
                  <a:pt x="335" y="1784"/>
                  <a:pt x="335" y="1784"/>
                </a:cubicBezTo>
                <a:cubicBezTo>
                  <a:pt x="0" y="1465"/>
                  <a:pt x="0" y="1465"/>
                  <a:pt x="0" y="1465"/>
                </a:cubicBezTo>
                <a:cubicBezTo>
                  <a:pt x="0" y="728"/>
                  <a:pt x="0" y="728"/>
                  <a:pt x="0" y="728"/>
                </a:cubicBezTo>
                <a:lnTo>
                  <a:pt x="252" y="519"/>
                </a:lnTo>
              </a:path>
            </a:pathLst>
          </a:custGeom>
          <a:solidFill>
            <a:srgbClr val="F7DAB7"/>
          </a:solidFill>
          <a:ln w="9525" cap="flat">
            <a:solidFill>
              <a:srgbClr val="FCCB9A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270">
            <a:extLst>
              <a:ext uri="{FF2B5EF4-FFF2-40B4-BE49-F238E27FC236}">
                <a16:creationId xmlns:a16="http://schemas.microsoft.com/office/drawing/2014/main" id="{A2F27DB4-FDE9-E34C-B90B-FEF92B3DD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7913" y="8976651"/>
            <a:ext cx="3627" cy="496679"/>
          </a:xfrm>
          <a:custGeom>
            <a:avLst/>
            <a:gdLst>
              <a:gd name="T0" fmla="*/ 0 w 1"/>
              <a:gd name="T1" fmla="*/ 0 h 604"/>
              <a:gd name="T2" fmla="*/ 0 w 1"/>
              <a:gd name="T3" fmla="*/ 603 h 604"/>
              <a:gd name="T4" fmla="*/ 0 w 1"/>
              <a:gd name="T5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04">
                <a:moveTo>
                  <a:pt x="0" y="0"/>
                </a:moveTo>
                <a:lnTo>
                  <a:pt x="0" y="603"/>
                </a:lnTo>
                <a:lnTo>
                  <a:pt x="0" y="0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CCB9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Line 271">
            <a:extLst>
              <a:ext uri="{FF2B5EF4-FFF2-40B4-BE49-F238E27FC236}">
                <a16:creationId xmlns:a16="http://schemas.microsoft.com/office/drawing/2014/main" id="{43E07B4B-C8C6-DC4C-ABE7-FD0FE55B1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27913" y="8976651"/>
            <a:ext cx="3627" cy="496679"/>
          </a:xfrm>
          <a:prstGeom prst="line">
            <a:avLst/>
          </a:prstGeom>
          <a:noFill/>
          <a:ln w="21240" cap="flat">
            <a:solidFill>
              <a:srgbClr val="FCCB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5" name="Freeform 272">
            <a:extLst>
              <a:ext uri="{FF2B5EF4-FFF2-40B4-BE49-F238E27FC236}">
                <a16:creationId xmlns:a16="http://schemas.microsoft.com/office/drawing/2014/main" id="{18574330-D163-234C-AAAB-1DECCF5E6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2504" y="8976651"/>
            <a:ext cx="3624" cy="496679"/>
          </a:xfrm>
          <a:custGeom>
            <a:avLst/>
            <a:gdLst>
              <a:gd name="T0" fmla="*/ 0 w 1"/>
              <a:gd name="T1" fmla="*/ 0 h 604"/>
              <a:gd name="T2" fmla="*/ 0 w 1"/>
              <a:gd name="T3" fmla="*/ 603 h 604"/>
              <a:gd name="T4" fmla="*/ 0 w 1"/>
              <a:gd name="T5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04">
                <a:moveTo>
                  <a:pt x="0" y="0"/>
                </a:moveTo>
                <a:lnTo>
                  <a:pt x="0" y="603"/>
                </a:lnTo>
                <a:lnTo>
                  <a:pt x="0" y="0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CCB9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Line 273">
            <a:extLst>
              <a:ext uri="{FF2B5EF4-FFF2-40B4-BE49-F238E27FC236}">
                <a16:creationId xmlns:a16="http://schemas.microsoft.com/office/drawing/2014/main" id="{BB6AE329-D77D-154F-8FBC-DBA11B765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12504" y="8976651"/>
            <a:ext cx="3624" cy="496679"/>
          </a:xfrm>
          <a:prstGeom prst="line">
            <a:avLst/>
          </a:prstGeom>
          <a:noFill/>
          <a:ln w="21240" cap="flat">
            <a:solidFill>
              <a:srgbClr val="FCCB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7" name="Freeform 274">
            <a:extLst>
              <a:ext uri="{FF2B5EF4-FFF2-40B4-BE49-F238E27FC236}">
                <a16:creationId xmlns:a16="http://schemas.microsoft.com/office/drawing/2014/main" id="{BE0358AB-EF73-5349-8E80-EE1FCC514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7093" y="8976651"/>
            <a:ext cx="3627" cy="496679"/>
          </a:xfrm>
          <a:custGeom>
            <a:avLst/>
            <a:gdLst>
              <a:gd name="T0" fmla="*/ 0 w 1"/>
              <a:gd name="T1" fmla="*/ 0 h 604"/>
              <a:gd name="T2" fmla="*/ 0 w 1"/>
              <a:gd name="T3" fmla="*/ 603 h 604"/>
              <a:gd name="T4" fmla="*/ 0 w 1"/>
              <a:gd name="T5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04">
                <a:moveTo>
                  <a:pt x="0" y="0"/>
                </a:moveTo>
                <a:lnTo>
                  <a:pt x="0" y="603"/>
                </a:lnTo>
                <a:lnTo>
                  <a:pt x="0" y="0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CCB9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Line 275">
            <a:extLst>
              <a:ext uri="{FF2B5EF4-FFF2-40B4-BE49-F238E27FC236}">
                <a16:creationId xmlns:a16="http://schemas.microsoft.com/office/drawing/2014/main" id="{E0174067-69F1-FB4B-87E7-D903915033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7093" y="8976651"/>
            <a:ext cx="3627" cy="496679"/>
          </a:xfrm>
          <a:prstGeom prst="line">
            <a:avLst/>
          </a:prstGeom>
          <a:noFill/>
          <a:ln w="21240" cap="flat">
            <a:solidFill>
              <a:srgbClr val="FCCB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89" name="Freeform 276">
            <a:extLst>
              <a:ext uri="{FF2B5EF4-FFF2-40B4-BE49-F238E27FC236}">
                <a16:creationId xmlns:a16="http://schemas.microsoft.com/office/drawing/2014/main" id="{F11E7502-6291-FE48-9879-B5BBAC9C2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8057" y="8976651"/>
            <a:ext cx="3627" cy="496679"/>
          </a:xfrm>
          <a:custGeom>
            <a:avLst/>
            <a:gdLst>
              <a:gd name="T0" fmla="*/ 0 w 1"/>
              <a:gd name="T1" fmla="*/ 0 h 604"/>
              <a:gd name="T2" fmla="*/ 0 w 1"/>
              <a:gd name="T3" fmla="*/ 603 h 604"/>
              <a:gd name="T4" fmla="*/ 0 w 1"/>
              <a:gd name="T5" fmla="*/ 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604">
                <a:moveTo>
                  <a:pt x="0" y="0"/>
                </a:moveTo>
                <a:lnTo>
                  <a:pt x="0" y="603"/>
                </a:lnTo>
                <a:lnTo>
                  <a:pt x="0" y="0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CCB9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Line 277">
            <a:extLst>
              <a:ext uri="{FF2B5EF4-FFF2-40B4-BE49-F238E27FC236}">
                <a16:creationId xmlns:a16="http://schemas.microsoft.com/office/drawing/2014/main" id="{BEB9F224-7451-504F-B660-48636BD7C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78057" y="8976651"/>
            <a:ext cx="3627" cy="496679"/>
          </a:xfrm>
          <a:prstGeom prst="line">
            <a:avLst/>
          </a:prstGeom>
          <a:noFill/>
          <a:ln w="21240" cap="flat">
            <a:solidFill>
              <a:srgbClr val="FCCB9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1">
            <a:extLst>
              <a:ext uri="{FF2B5EF4-FFF2-40B4-BE49-F238E27FC236}">
                <a16:creationId xmlns:a16="http://schemas.microsoft.com/office/drawing/2014/main" id="{F2C2C4B7-2483-6443-81F0-4EF070730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053" y="8830388"/>
            <a:ext cx="5302965" cy="1729025"/>
          </a:xfrm>
          <a:custGeom>
            <a:avLst/>
            <a:gdLst>
              <a:gd name="T0" fmla="*/ 0 w 5043"/>
              <a:gd name="T1" fmla="*/ 1645 h 1646"/>
              <a:gd name="T2" fmla="*/ 0 w 5043"/>
              <a:gd name="T3" fmla="*/ 0 h 1646"/>
              <a:gd name="T4" fmla="*/ 5042 w 5043"/>
              <a:gd name="T5" fmla="*/ 0 h 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43" h="1646">
                <a:moveTo>
                  <a:pt x="0" y="1645"/>
                </a:moveTo>
                <a:lnTo>
                  <a:pt x="0" y="0"/>
                </a:lnTo>
                <a:lnTo>
                  <a:pt x="5042" y="0"/>
                </a:lnTo>
              </a:path>
            </a:pathLst>
          </a:custGeom>
          <a:noFill/>
          <a:ln w="38100" cap="flat">
            <a:solidFill>
              <a:srgbClr val="D1D1D1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Freeform 2">
            <a:extLst>
              <a:ext uri="{FF2B5EF4-FFF2-40B4-BE49-F238E27FC236}">
                <a16:creationId xmlns:a16="http://schemas.microsoft.com/office/drawing/2014/main" id="{DC0137F0-94E1-FE4E-8BD7-91CBB72B1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7277" y="8830388"/>
            <a:ext cx="5293694" cy="1729025"/>
          </a:xfrm>
          <a:custGeom>
            <a:avLst/>
            <a:gdLst>
              <a:gd name="T0" fmla="*/ 5033 w 5034"/>
              <a:gd name="T1" fmla="*/ 1645 h 1646"/>
              <a:gd name="T2" fmla="*/ 5033 w 5034"/>
              <a:gd name="T3" fmla="*/ 0 h 1646"/>
              <a:gd name="T4" fmla="*/ 0 w 5034"/>
              <a:gd name="T5" fmla="*/ 0 h 1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34" h="1646">
                <a:moveTo>
                  <a:pt x="5033" y="1645"/>
                </a:moveTo>
                <a:lnTo>
                  <a:pt x="5033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rgbClr val="D1D1D1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Line 3">
            <a:extLst>
              <a:ext uri="{FF2B5EF4-FFF2-40B4-BE49-F238E27FC236}">
                <a16:creationId xmlns:a16="http://schemas.microsoft.com/office/drawing/2014/main" id="{1E1AA663-84EB-CF4A-8DCC-5E16117C53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910699" y="8825751"/>
            <a:ext cx="4634" cy="1766111"/>
          </a:xfrm>
          <a:prstGeom prst="line">
            <a:avLst/>
          </a:prstGeom>
          <a:noFill/>
          <a:ln w="38100" cap="flat">
            <a:solidFill>
              <a:srgbClr val="D1D1D1">
                <a:alpha val="5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Freeform 4">
            <a:extLst>
              <a:ext uri="{FF2B5EF4-FFF2-40B4-BE49-F238E27FC236}">
                <a16:creationId xmlns:a16="http://schemas.microsoft.com/office/drawing/2014/main" id="{C3EF5312-8053-1F4D-9997-FAD793B60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3138" y="6966934"/>
            <a:ext cx="1738298" cy="2336271"/>
          </a:xfrm>
          <a:custGeom>
            <a:avLst/>
            <a:gdLst>
              <a:gd name="T0" fmla="*/ 1003 w 1653"/>
              <a:gd name="T1" fmla="*/ 1319 h 2224"/>
              <a:gd name="T2" fmla="*/ 1003 w 1653"/>
              <a:gd name="T3" fmla="*/ 1319 h 2224"/>
              <a:gd name="T4" fmla="*/ 1003 w 1653"/>
              <a:gd name="T5" fmla="*/ 1319 h 2224"/>
              <a:gd name="T6" fmla="*/ 1003 w 1653"/>
              <a:gd name="T7" fmla="*/ 1247 h 2224"/>
              <a:gd name="T8" fmla="*/ 1408 w 1653"/>
              <a:gd name="T9" fmla="*/ 642 h 2224"/>
              <a:gd name="T10" fmla="*/ 822 w 1653"/>
              <a:gd name="T11" fmla="*/ 0 h 2224"/>
              <a:gd name="T12" fmla="*/ 235 w 1653"/>
              <a:gd name="T13" fmla="*/ 642 h 2224"/>
              <a:gd name="T14" fmla="*/ 650 w 1653"/>
              <a:gd name="T15" fmla="*/ 1247 h 2224"/>
              <a:gd name="T16" fmla="*/ 650 w 1653"/>
              <a:gd name="T17" fmla="*/ 1319 h 2224"/>
              <a:gd name="T18" fmla="*/ 641 w 1653"/>
              <a:gd name="T19" fmla="*/ 1319 h 2224"/>
              <a:gd name="T20" fmla="*/ 0 w 1653"/>
              <a:gd name="T21" fmla="*/ 1961 h 2224"/>
              <a:gd name="T22" fmla="*/ 0 w 1653"/>
              <a:gd name="T23" fmla="*/ 2223 h 2224"/>
              <a:gd name="T24" fmla="*/ 1652 w 1653"/>
              <a:gd name="T25" fmla="*/ 2223 h 2224"/>
              <a:gd name="T26" fmla="*/ 1652 w 1653"/>
              <a:gd name="T27" fmla="*/ 1961 h 2224"/>
              <a:gd name="T28" fmla="*/ 1003 w 1653"/>
              <a:gd name="T29" fmla="*/ 1319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53" h="2224">
                <a:moveTo>
                  <a:pt x="1003" y="1319"/>
                </a:moveTo>
                <a:lnTo>
                  <a:pt x="1003" y="1319"/>
                </a:lnTo>
                <a:lnTo>
                  <a:pt x="1003" y="1319"/>
                </a:lnTo>
                <a:cubicBezTo>
                  <a:pt x="1003" y="1247"/>
                  <a:pt x="1003" y="1247"/>
                  <a:pt x="1003" y="1247"/>
                </a:cubicBezTo>
                <a:cubicBezTo>
                  <a:pt x="1237" y="1166"/>
                  <a:pt x="1408" y="922"/>
                  <a:pt x="1408" y="642"/>
                </a:cubicBezTo>
                <a:cubicBezTo>
                  <a:pt x="1408" y="289"/>
                  <a:pt x="1146" y="0"/>
                  <a:pt x="822" y="0"/>
                </a:cubicBezTo>
                <a:cubicBezTo>
                  <a:pt x="497" y="0"/>
                  <a:pt x="235" y="289"/>
                  <a:pt x="235" y="642"/>
                </a:cubicBezTo>
                <a:cubicBezTo>
                  <a:pt x="235" y="922"/>
                  <a:pt x="406" y="1166"/>
                  <a:pt x="650" y="1247"/>
                </a:cubicBezTo>
                <a:cubicBezTo>
                  <a:pt x="650" y="1319"/>
                  <a:pt x="650" y="1319"/>
                  <a:pt x="650" y="1319"/>
                </a:cubicBezTo>
                <a:cubicBezTo>
                  <a:pt x="641" y="1319"/>
                  <a:pt x="641" y="1319"/>
                  <a:pt x="641" y="1319"/>
                </a:cubicBezTo>
                <a:cubicBezTo>
                  <a:pt x="289" y="1319"/>
                  <a:pt x="0" y="1609"/>
                  <a:pt x="0" y="1961"/>
                </a:cubicBezTo>
                <a:cubicBezTo>
                  <a:pt x="0" y="2223"/>
                  <a:pt x="0" y="2223"/>
                  <a:pt x="0" y="2223"/>
                </a:cubicBezTo>
                <a:cubicBezTo>
                  <a:pt x="1652" y="2223"/>
                  <a:pt x="1652" y="2223"/>
                  <a:pt x="1652" y="2223"/>
                </a:cubicBezTo>
                <a:cubicBezTo>
                  <a:pt x="1652" y="1961"/>
                  <a:pt x="1652" y="1961"/>
                  <a:pt x="1652" y="1961"/>
                </a:cubicBezTo>
                <a:cubicBezTo>
                  <a:pt x="1652" y="1609"/>
                  <a:pt x="1363" y="1319"/>
                  <a:pt x="1003" y="13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5D63E2F8-B570-C54A-BCC1-3A2946A56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62947" y="6966934"/>
            <a:ext cx="1729028" cy="2336271"/>
          </a:xfrm>
          <a:custGeom>
            <a:avLst/>
            <a:gdLst>
              <a:gd name="T0" fmla="*/ 1003 w 1645"/>
              <a:gd name="T1" fmla="*/ 1319 h 2224"/>
              <a:gd name="T2" fmla="*/ 1003 w 1645"/>
              <a:gd name="T3" fmla="*/ 1319 h 2224"/>
              <a:gd name="T4" fmla="*/ 994 w 1645"/>
              <a:gd name="T5" fmla="*/ 1319 h 2224"/>
              <a:gd name="T6" fmla="*/ 994 w 1645"/>
              <a:gd name="T7" fmla="*/ 1247 h 2224"/>
              <a:gd name="T8" fmla="*/ 1409 w 1645"/>
              <a:gd name="T9" fmla="*/ 642 h 2224"/>
              <a:gd name="T10" fmla="*/ 822 w 1645"/>
              <a:gd name="T11" fmla="*/ 0 h 2224"/>
              <a:gd name="T12" fmla="*/ 235 w 1645"/>
              <a:gd name="T13" fmla="*/ 642 h 2224"/>
              <a:gd name="T14" fmla="*/ 642 w 1645"/>
              <a:gd name="T15" fmla="*/ 1247 h 2224"/>
              <a:gd name="T16" fmla="*/ 642 w 1645"/>
              <a:gd name="T17" fmla="*/ 1319 h 2224"/>
              <a:gd name="T18" fmla="*/ 642 w 1645"/>
              <a:gd name="T19" fmla="*/ 1319 h 2224"/>
              <a:gd name="T20" fmla="*/ 0 w 1645"/>
              <a:gd name="T21" fmla="*/ 1961 h 2224"/>
              <a:gd name="T22" fmla="*/ 0 w 1645"/>
              <a:gd name="T23" fmla="*/ 2223 h 2224"/>
              <a:gd name="T24" fmla="*/ 1644 w 1645"/>
              <a:gd name="T25" fmla="*/ 2223 h 2224"/>
              <a:gd name="T26" fmla="*/ 1644 w 1645"/>
              <a:gd name="T27" fmla="*/ 1961 h 2224"/>
              <a:gd name="T28" fmla="*/ 1003 w 1645"/>
              <a:gd name="T29" fmla="*/ 1319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45" h="2224">
                <a:moveTo>
                  <a:pt x="1003" y="1319"/>
                </a:moveTo>
                <a:lnTo>
                  <a:pt x="1003" y="1319"/>
                </a:lnTo>
                <a:cubicBezTo>
                  <a:pt x="994" y="1319"/>
                  <a:pt x="994" y="1319"/>
                  <a:pt x="994" y="1319"/>
                </a:cubicBezTo>
                <a:cubicBezTo>
                  <a:pt x="994" y="1247"/>
                  <a:pt x="994" y="1247"/>
                  <a:pt x="994" y="1247"/>
                </a:cubicBezTo>
                <a:cubicBezTo>
                  <a:pt x="1238" y="1166"/>
                  <a:pt x="1409" y="922"/>
                  <a:pt x="1409" y="642"/>
                </a:cubicBezTo>
                <a:cubicBezTo>
                  <a:pt x="1409" y="289"/>
                  <a:pt x="1148" y="0"/>
                  <a:pt x="822" y="0"/>
                </a:cubicBezTo>
                <a:cubicBezTo>
                  <a:pt x="497" y="0"/>
                  <a:pt x="235" y="289"/>
                  <a:pt x="235" y="642"/>
                </a:cubicBezTo>
                <a:cubicBezTo>
                  <a:pt x="235" y="922"/>
                  <a:pt x="406" y="1166"/>
                  <a:pt x="642" y="1247"/>
                </a:cubicBezTo>
                <a:cubicBezTo>
                  <a:pt x="642" y="1319"/>
                  <a:pt x="642" y="1319"/>
                  <a:pt x="642" y="1319"/>
                </a:cubicBezTo>
                <a:lnTo>
                  <a:pt x="642" y="1319"/>
                </a:lnTo>
                <a:cubicBezTo>
                  <a:pt x="289" y="1319"/>
                  <a:pt x="0" y="1609"/>
                  <a:pt x="0" y="1961"/>
                </a:cubicBezTo>
                <a:cubicBezTo>
                  <a:pt x="0" y="2223"/>
                  <a:pt x="0" y="2223"/>
                  <a:pt x="0" y="2223"/>
                </a:cubicBezTo>
                <a:cubicBezTo>
                  <a:pt x="1644" y="2223"/>
                  <a:pt x="1644" y="2223"/>
                  <a:pt x="1644" y="2223"/>
                </a:cubicBezTo>
                <a:cubicBezTo>
                  <a:pt x="1644" y="1961"/>
                  <a:pt x="1644" y="1961"/>
                  <a:pt x="1644" y="1961"/>
                </a:cubicBezTo>
                <a:cubicBezTo>
                  <a:pt x="1644" y="1609"/>
                  <a:pt x="1355" y="1319"/>
                  <a:pt x="1003" y="13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6">
            <a:extLst>
              <a:ext uri="{FF2B5EF4-FFF2-40B4-BE49-F238E27FC236}">
                <a16:creationId xmlns:a16="http://schemas.microsoft.com/office/drawing/2014/main" id="{44D0A355-7E0F-E349-8D31-4A2D2A0C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7237" y="6966934"/>
            <a:ext cx="1729025" cy="2336271"/>
          </a:xfrm>
          <a:custGeom>
            <a:avLst/>
            <a:gdLst>
              <a:gd name="T0" fmla="*/ 1002 w 1645"/>
              <a:gd name="T1" fmla="*/ 1319 h 2224"/>
              <a:gd name="T2" fmla="*/ 1002 w 1645"/>
              <a:gd name="T3" fmla="*/ 1319 h 2224"/>
              <a:gd name="T4" fmla="*/ 993 w 1645"/>
              <a:gd name="T5" fmla="*/ 1319 h 2224"/>
              <a:gd name="T6" fmla="*/ 993 w 1645"/>
              <a:gd name="T7" fmla="*/ 1247 h 2224"/>
              <a:gd name="T8" fmla="*/ 1409 w 1645"/>
              <a:gd name="T9" fmla="*/ 642 h 2224"/>
              <a:gd name="T10" fmla="*/ 822 w 1645"/>
              <a:gd name="T11" fmla="*/ 0 h 2224"/>
              <a:gd name="T12" fmla="*/ 234 w 1645"/>
              <a:gd name="T13" fmla="*/ 642 h 2224"/>
              <a:gd name="T14" fmla="*/ 641 w 1645"/>
              <a:gd name="T15" fmla="*/ 1247 h 2224"/>
              <a:gd name="T16" fmla="*/ 641 w 1645"/>
              <a:gd name="T17" fmla="*/ 1319 h 2224"/>
              <a:gd name="T18" fmla="*/ 641 w 1645"/>
              <a:gd name="T19" fmla="*/ 1319 h 2224"/>
              <a:gd name="T20" fmla="*/ 0 w 1645"/>
              <a:gd name="T21" fmla="*/ 1961 h 2224"/>
              <a:gd name="T22" fmla="*/ 0 w 1645"/>
              <a:gd name="T23" fmla="*/ 2223 h 2224"/>
              <a:gd name="T24" fmla="*/ 1644 w 1645"/>
              <a:gd name="T25" fmla="*/ 2223 h 2224"/>
              <a:gd name="T26" fmla="*/ 1644 w 1645"/>
              <a:gd name="T27" fmla="*/ 1961 h 2224"/>
              <a:gd name="T28" fmla="*/ 1002 w 1645"/>
              <a:gd name="T29" fmla="*/ 1319 h 2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45" h="2224">
                <a:moveTo>
                  <a:pt x="1002" y="1319"/>
                </a:moveTo>
                <a:lnTo>
                  <a:pt x="1002" y="1319"/>
                </a:lnTo>
                <a:cubicBezTo>
                  <a:pt x="993" y="1319"/>
                  <a:pt x="993" y="1319"/>
                  <a:pt x="993" y="1319"/>
                </a:cubicBezTo>
                <a:cubicBezTo>
                  <a:pt x="993" y="1247"/>
                  <a:pt x="993" y="1247"/>
                  <a:pt x="993" y="1247"/>
                </a:cubicBezTo>
                <a:cubicBezTo>
                  <a:pt x="1237" y="1166"/>
                  <a:pt x="1409" y="922"/>
                  <a:pt x="1409" y="642"/>
                </a:cubicBezTo>
                <a:cubicBezTo>
                  <a:pt x="1409" y="289"/>
                  <a:pt x="1147" y="0"/>
                  <a:pt x="822" y="0"/>
                </a:cubicBezTo>
                <a:cubicBezTo>
                  <a:pt x="496" y="0"/>
                  <a:pt x="234" y="289"/>
                  <a:pt x="234" y="642"/>
                </a:cubicBezTo>
                <a:cubicBezTo>
                  <a:pt x="234" y="922"/>
                  <a:pt x="406" y="1166"/>
                  <a:pt x="641" y="1247"/>
                </a:cubicBezTo>
                <a:cubicBezTo>
                  <a:pt x="641" y="1319"/>
                  <a:pt x="641" y="1319"/>
                  <a:pt x="641" y="1319"/>
                </a:cubicBezTo>
                <a:lnTo>
                  <a:pt x="641" y="1319"/>
                </a:lnTo>
                <a:cubicBezTo>
                  <a:pt x="289" y="1319"/>
                  <a:pt x="0" y="1609"/>
                  <a:pt x="0" y="1961"/>
                </a:cubicBezTo>
                <a:cubicBezTo>
                  <a:pt x="0" y="2223"/>
                  <a:pt x="0" y="2223"/>
                  <a:pt x="0" y="2223"/>
                </a:cubicBezTo>
                <a:cubicBezTo>
                  <a:pt x="1644" y="2223"/>
                  <a:pt x="1644" y="2223"/>
                  <a:pt x="1644" y="2223"/>
                </a:cubicBezTo>
                <a:cubicBezTo>
                  <a:pt x="1644" y="1961"/>
                  <a:pt x="1644" y="1961"/>
                  <a:pt x="1644" y="1961"/>
                </a:cubicBezTo>
                <a:cubicBezTo>
                  <a:pt x="1644" y="1609"/>
                  <a:pt x="1355" y="1319"/>
                  <a:pt x="1002" y="131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7">
            <a:extLst>
              <a:ext uri="{FF2B5EF4-FFF2-40B4-BE49-F238E27FC236}">
                <a16:creationId xmlns:a16="http://schemas.microsoft.com/office/drawing/2014/main" id="{6276B9CD-370A-8B4C-B369-43855A4A5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8647" y="3893624"/>
            <a:ext cx="4162642" cy="2354813"/>
          </a:xfrm>
          <a:custGeom>
            <a:avLst/>
            <a:gdLst>
              <a:gd name="T0" fmla="*/ 3604 w 3958"/>
              <a:gd name="T1" fmla="*/ 2240 h 2241"/>
              <a:gd name="T2" fmla="*/ 3604 w 3958"/>
              <a:gd name="T3" fmla="*/ 2240 h 2241"/>
              <a:gd name="T4" fmla="*/ 352 w 3958"/>
              <a:gd name="T5" fmla="*/ 2240 h 2241"/>
              <a:gd name="T6" fmla="*/ 0 w 3958"/>
              <a:gd name="T7" fmla="*/ 1888 h 2241"/>
              <a:gd name="T8" fmla="*/ 0 w 3958"/>
              <a:gd name="T9" fmla="*/ 352 h 2241"/>
              <a:gd name="T10" fmla="*/ 352 w 3958"/>
              <a:gd name="T11" fmla="*/ 0 h 2241"/>
              <a:gd name="T12" fmla="*/ 3604 w 3958"/>
              <a:gd name="T13" fmla="*/ 0 h 2241"/>
              <a:gd name="T14" fmla="*/ 3957 w 3958"/>
              <a:gd name="T15" fmla="*/ 352 h 2241"/>
              <a:gd name="T16" fmla="*/ 3957 w 3958"/>
              <a:gd name="T17" fmla="*/ 1888 h 2241"/>
              <a:gd name="T18" fmla="*/ 3604 w 3958"/>
              <a:gd name="T19" fmla="*/ 2240 h 2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958" h="2241">
                <a:moveTo>
                  <a:pt x="3604" y="2240"/>
                </a:moveTo>
                <a:lnTo>
                  <a:pt x="3604" y="2240"/>
                </a:lnTo>
                <a:cubicBezTo>
                  <a:pt x="352" y="2240"/>
                  <a:pt x="352" y="2240"/>
                  <a:pt x="352" y="2240"/>
                </a:cubicBezTo>
                <a:cubicBezTo>
                  <a:pt x="163" y="2240"/>
                  <a:pt x="0" y="2078"/>
                  <a:pt x="0" y="1888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154"/>
                  <a:pt x="163" y="0"/>
                  <a:pt x="352" y="0"/>
                </a:cubicBezTo>
                <a:cubicBezTo>
                  <a:pt x="3604" y="0"/>
                  <a:pt x="3604" y="0"/>
                  <a:pt x="3604" y="0"/>
                </a:cubicBezTo>
                <a:cubicBezTo>
                  <a:pt x="3803" y="0"/>
                  <a:pt x="3957" y="154"/>
                  <a:pt x="3957" y="352"/>
                </a:cubicBezTo>
                <a:cubicBezTo>
                  <a:pt x="3957" y="1888"/>
                  <a:pt x="3957" y="1888"/>
                  <a:pt x="3957" y="1888"/>
                </a:cubicBezTo>
                <a:cubicBezTo>
                  <a:pt x="3957" y="2078"/>
                  <a:pt x="3803" y="2240"/>
                  <a:pt x="3604" y="22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8">
            <a:extLst>
              <a:ext uri="{FF2B5EF4-FFF2-40B4-BE49-F238E27FC236}">
                <a16:creationId xmlns:a16="http://schemas.microsoft.com/office/drawing/2014/main" id="{187A30C4-D2BF-FE41-97A7-9D6A26490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1113" y="6141822"/>
            <a:ext cx="533076" cy="560889"/>
          </a:xfrm>
          <a:custGeom>
            <a:avLst/>
            <a:gdLst>
              <a:gd name="T0" fmla="*/ 217 w 506"/>
              <a:gd name="T1" fmla="*/ 497 h 534"/>
              <a:gd name="T2" fmla="*/ 217 w 506"/>
              <a:gd name="T3" fmla="*/ 497 h 534"/>
              <a:gd name="T4" fmla="*/ 0 w 506"/>
              <a:gd name="T5" fmla="*/ 0 h 534"/>
              <a:gd name="T6" fmla="*/ 505 w 506"/>
              <a:gd name="T7" fmla="*/ 0 h 534"/>
              <a:gd name="T8" fmla="*/ 289 w 506"/>
              <a:gd name="T9" fmla="*/ 497 h 534"/>
              <a:gd name="T10" fmla="*/ 217 w 506"/>
              <a:gd name="T11" fmla="*/ 497 h 534"/>
              <a:gd name="T12" fmla="*/ 0 w 506"/>
              <a:gd name="T13" fmla="*/ 0 h 534"/>
              <a:gd name="T14" fmla="*/ 505 w 506"/>
              <a:gd name="T15" fmla="*/ 0 h 534"/>
              <a:gd name="T16" fmla="*/ 289 w 506"/>
              <a:gd name="T17" fmla="*/ 497 h 534"/>
              <a:gd name="T18" fmla="*/ 217 w 506"/>
              <a:gd name="T19" fmla="*/ 497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6" h="534">
                <a:moveTo>
                  <a:pt x="217" y="497"/>
                </a:moveTo>
                <a:lnTo>
                  <a:pt x="217" y="497"/>
                </a:lnTo>
                <a:cubicBezTo>
                  <a:pt x="0" y="0"/>
                  <a:pt x="0" y="0"/>
                  <a:pt x="0" y="0"/>
                </a:cubicBezTo>
                <a:cubicBezTo>
                  <a:pt x="505" y="0"/>
                  <a:pt x="505" y="0"/>
                  <a:pt x="505" y="0"/>
                </a:cubicBezTo>
                <a:cubicBezTo>
                  <a:pt x="289" y="497"/>
                  <a:pt x="289" y="497"/>
                  <a:pt x="289" y="497"/>
                </a:cubicBezTo>
                <a:cubicBezTo>
                  <a:pt x="280" y="533"/>
                  <a:pt x="235" y="533"/>
                  <a:pt x="217" y="497"/>
                </a:cubicBezTo>
                <a:cubicBezTo>
                  <a:pt x="0" y="0"/>
                  <a:pt x="0" y="0"/>
                  <a:pt x="0" y="0"/>
                </a:cubicBezTo>
                <a:cubicBezTo>
                  <a:pt x="505" y="0"/>
                  <a:pt x="505" y="0"/>
                  <a:pt x="505" y="0"/>
                </a:cubicBezTo>
                <a:cubicBezTo>
                  <a:pt x="289" y="497"/>
                  <a:pt x="289" y="497"/>
                  <a:pt x="289" y="497"/>
                </a:cubicBezTo>
                <a:cubicBezTo>
                  <a:pt x="280" y="533"/>
                  <a:pt x="235" y="533"/>
                  <a:pt x="217" y="497"/>
                </a:cubicBezTo>
              </a:path>
            </a:pathLst>
          </a:custGeom>
          <a:solidFill>
            <a:srgbClr val="85DE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9">
            <a:extLst>
              <a:ext uri="{FF2B5EF4-FFF2-40B4-BE49-F238E27FC236}">
                <a16:creationId xmlns:a16="http://schemas.microsoft.com/office/drawing/2014/main" id="{F760665A-265E-9640-B17C-F1304505A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0086" y="6141822"/>
            <a:ext cx="533076" cy="560889"/>
          </a:xfrm>
          <a:custGeom>
            <a:avLst/>
            <a:gdLst>
              <a:gd name="T0" fmla="*/ 379 w 507"/>
              <a:gd name="T1" fmla="*/ 506 h 534"/>
              <a:gd name="T2" fmla="*/ 379 w 507"/>
              <a:gd name="T3" fmla="*/ 506 h 534"/>
              <a:gd name="T4" fmla="*/ 0 w 507"/>
              <a:gd name="T5" fmla="*/ 0 h 534"/>
              <a:gd name="T6" fmla="*/ 506 w 507"/>
              <a:gd name="T7" fmla="*/ 0 h 534"/>
              <a:gd name="T8" fmla="*/ 451 w 507"/>
              <a:gd name="T9" fmla="*/ 479 h 534"/>
              <a:gd name="T10" fmla="*/ 379 w 507"/>
              <a:gd name="T11" fmla="*/ 506 h 534"/>
              <a:gd name="T12" fmla="*/ 0 w 507"/>
              <a:gd name="T13" fmla="*/ 0 h 534"/>
              <a:gd name="T14" fmla="*/ 506 w 507"/>
              <a:gd name="T15" fmla="*/ 0 h 534"/>
              <a:gd name="T16" fmla="*/ 451 w 507"/>
              <a:gd name="T17" fmla="*/ 479 h 534"/>
              <a:gd name="T18" fmla="*/ 379 w 507"/>
              <a:gd name="T19" fmla="*/ 506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7" h="534">
                <a:moveTo>
                  <a:pt x="379" y="506"/>
                </a:moveTo>
                <a:lnTo>
                  <a:pt x="379" y="506"/>
                </a:lnTo>
                <a:cubicBezTo>
                  <a:pt x="0" y="0"/>
                  <a:pt x="0" y="0"/>
                  <a:pt x="0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451" y="479"/>
                  <a:pt x="451" y="479"/>
                  <a:pt x="451" y="479"/>
                </a:cubicBezTo>
                <a:cubicBezTo>
                  <a:pt x="451" y="515"/>
                  <a:pt x="406" y="533"/>
                  <a:pt x="379" y="506"/>
                </a:cubicBezTo>
                <a:cubicBezTo>
                  <a:pt x="0" y="0"/>
                  <a:pt x="0" y="0"/>
                  <a:pt x="0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451" y="479"/>
                  <a:pt x="451" y="479"/>
                  <a:pt x="451" y="479"/>
                </a:cubicBezTo>
                <a:cubicBezTo>
                  <a:pt x="451" y="515"/>
                  <a:pt x="406" y="533"/>
                  <a:pt x="379" y="506"/>
                </a:cubicBezTo>
              </a:path>
            </a:pathLst>
          </a:custGeom>
          <a:solidFill>
            <a:srgbClr val="85DE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0">
            <a:extLst>
              <a:ext uri="{FF2B5EF4-FFF2-40B4-BE49-F238E27FC236}">
                <a16:creationId xmlns:a16="http://schemas.microsoft.com/office/drawing/2014/main" id="{658AEB23-E352-D747-8457-A3975BDAB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328" y="6141822"/>
            <a:ext cx="533076" cy="560889"/>
          </a:xfrm>
          <a:custGeom>
            <a:avLst/>
            <a:gdLst>
              <a:gd name="T0" fmla="*/ 63 w 507"/>
              <a:gd name="T1" fmla="*/ 479 h 534"/>
              <a:gd name="T2" fmla="*/ 63 w 507"/>
              <a:gd name="T3" fmla="*/ 479 h 534"/>
              <a:gd name="T4" fmla="*/ 0 w 507"/>
              <a:gd name="T5" fmla="*/ 0 h 534"/>
              <a:gd name="T6" fmla="*/ 506 w 507"/>
              <a:gd name="T7" fmla="*/ 0 h 534"/>
              <a:gd name="T8" fmla="*/ 127 w 507"/>
              <a:gd name="T9" fmla="*/ 506 h 534"/>
              <a:gd name="T10" fmla="*/ 63 w 507"/>
              <a:gd name="T11" fmla="*/ 479 h 534"/>
              <a:gd name="T12" fmla="*/ 0 w 507"/>
              <a:gd name="T13" fmla="*/ 0 h 534"/>
              <a:gd name="T14" fmla="*/ 506 w 507"/>
              <a:gd name="T15" fmla="*/ 0 h 534"/>
              <a:gd name="T16" fmla="*/ 127 w 507"/>
              <a:gd name="T17" fmla="*/ 506 h 534"/>
              <a:gd name="T18" fmla="*/ 63 w 507"/>
              <a:gd name="T19" fmla="*/ 479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7" h="534">
                <a:moveTo>
                  <a:pt x="63" y="479"/>
                </a:moveTo>
                <a:lnTo>
                  <a:pt x="63" y="479"/>
                </a:lnTo>
                <a:cubicBezTo>
                  <a:pt x="0" y="0"/>
                  <a:pt x="0" y="0"/>
                  <a:pt x="0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127" y="506"/>
                  <a:pt x="127" y="506"/>
                  <a:pt x="127" y="506"/>
                </a:cubicBezTo>
                <a:cubicBezTo>
                  <a:pt x="108" y="533"/>
                  <a:pt x="63" y="515"/>
                  <a:pt x="63" y="479"/>
                </a:cubicBezTo>
                <a:cubicBezTo>
                  <a:pt x="0" y="0"/>
                  <a:pt x="0" y="0"/>
                  <a:pt x="0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127" y="506"/>
                  <a:pt x="127" y="506"/>
                  <a:pt x="127" y="506"/>
                </a:cubicBezTo>
                <a:cubicBezTo>
                  <a:pt x="108" y="533"/>
                  <a:pt x="63" y="515"/>
                  <a:pt x="63" y="479"/>
                </a:cubicBezTo>
              </a:path>
            </a:pathLst>
          </a:custGeom>
          <a:solidFill>
            <a:srgbClr val="85DE5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1D1D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9E64866C-249C-2742-B917-55F386F48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3185" y="5219365"/>
            <a:ext cx="533076" cy="741673"/>
          </a:xfrm>
          <a:custGeom>
            <a:avLst/>
            <a:gdLst>
              <a:gd name="T0" fmla="*/ 506 w 507"/>
              <a:gd name="T1" fmla="*/ 705 h 706"/>
              <a:gd name="T2" fmla="*/ 0 w 507"/>
              <a:gd name="T3" fmla="*/ 705 h 706"/>
              <a:gd name="T4" fmla="*/ 0 w 507"/>
              <a:gd name="T5" fmla="*/ 0 h 706"/>
              <a:gd name="T6" fmla="*/ 506 w 507"/>
              <a:gd name="T7" fmla="*/ 0 h 706"/>
              <a:gd name="T8" fmla="*/ 506 w 507"/>
              <a:gd name="T9" fmla="*/ 705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7" h="706">
                <a:moveTo>
                  <a:pt x="506" y="705"/>
                </a:moveTo>
                <a:lnTo>
                  <a:pt x="0" y="705"/>
                </a:lnTo>
                <a:lnTo>
                  <a:pt x="0" y="0"/>
                </a:lnTo>
                <a:lnTo>
                  <a:pt x="506" y="0"/>
                </a:lnTo>
                <a:lnTo>
                  <a:pt x="506" y="70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2">
            <a:extLst>
              <a:ext uri="{FF2B5EF4-FFF2-40B4-BE49-F238E27FC236}">
                <a16:creationId xmlns:a16="http://schemas.microsoft.com/office/drawing/2014/main" id="{31C91FCA-4667-0141-8107-DE2682EA4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651" y="5071030"/>
            <a:ext cx="523805" cy="894645"/>
          </a:xfrm>
          <a:custGeom>
            <a:avLst/>
            <a:gdLst>
              <a:gd name="T0" fmla="*/ 497 w 498"/>
              <a:gd name="T1" fmla="*/ 850 h 851"/>
              <a:gd name="T2" fmla="*/ 0 w 498"/>
              <a:gd name="T3" fmla="*/ 850 h 851"/>
              <a:gd name="T4" fmla="*/ 0 w 498"/>
              <a:gd name="T5" fmla="*/ 0 h 851"/>
              <a:gd name="T6" fmla="*/ 497 w 498"/>
              <a:gd name="T7" fmla="*/ 0 h 851"/>
              <a:gd name="T8" fmla="*/ 497 w 498"/>
              <a:gd name="T9" fmla="*/ 85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851">
                <a:moveTo>
                  <a:pt x="497" y="850"/>
                </a:moveTo>
                <a:lnTo>
                  <a:pt x="0" y="850"/>
                </a:lnTo>
                <a:lnTo>
                  <a:pt x="0" y="0"/>
                </a:lnTo>
                <a:lnTo>
                  <a:pt x="497" y="0"/>
                </a:lnTo>
                <a:lnTo>
                  <a:pt x="497" y="8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3">
            <a:extLst>
              <a:ext uri="{FF2B5EF4-FFF2-40B4-BE49-F238E27FC236}">
                <a16:creationId xmlns:a16="http://schemas.microsoft.com/office/drawing/2014/main" id="{AA13297F-9C78-304A-9DEA-6CA56290B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1480" y="4871707"/>
            <a:ext cx="533079" cy="1093968"/>
          </a:xfrm>
          <a:custGeom>
            <a:avLst/>
            <a:gdLst>
              <a:gd name="T0" fmla="*/ 505 w 506"/>
              <a:gd name="T1" fmla="*/ 1040 h 1041"/>
              <a:gd name="T2" fmla="*/ 0 w 506"/>
              <a:gd name="T3" fmla="*/ 1040 h 1041"/>
              <a:gd name="T4" fmla="*/ 0 w 506"/>
              <a:gd name="T5" fmla="*/ 0 h 1041"/>
              <a:gd name="T6" fmla="*/ 505 w 506"/>
              <a:gd name="T7" fmla="*/ 0 h 1041"/>
              <a:gd name="T8" fmla="*/ 505 w 506"/>
              <a:gd name="T9" fmla="*/ 1040 h 10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6" h="1041">
                <a:moveTo>
                  <a:pt x="505" y="1040"/>
                </a:moveTo>
                <a:lnTo>
                  <a:pt x="0" y="1040"/>
                </a:lnTo>
                <a:lnTo>
                  <a:pt x="0" y="0"/>
                </a:lnTo>
                <a:lnTo>
                  <a:pt x="505" y="0"/>
                </a:lnTo>
                <a:lnTo>
                  <a:pt x="505" y="104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4">
            <a:extLst>
              <a:ext uri="{FF2B5EF4-FFF2-40B4-BE49-F238E27FC236}">
                <a16:creationId xmlns:a16="http://schemas.microsoft.com/office/drawing/2014/main" id="{6863E9AA-82C8-BB45-9EB3-9DE16BEDD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676" y="4602850"/>
            <a:ext cx="533079" cy="1358188"/>
          </a:xfrm>
          <a:custGeom>
            <a:avLst/>
            <a:gdLst>
              <a:gd name="T0" fmla="*/ 506 w 507"/>
              <a:gd name="T1" fmla="*/ 1293 h 1294"/>
              <a:gd name="T2" fmla="*/ 0 w 507"/>
              <a:gd name="T3" fmla="*/ 1293 h 1294"/>
              <a:gd name="T4" fmla="*/ 0 w 507"/>
              <a:gd name="T5" fmla="*/ 0 h 1294"/>
              <a:gd name="T6" fmla="*/ 506 w 507"/>
              <a:gd name="T7" fmla="*/ 0 h 1294"/>
              <a:gd name="T8" fmla="*/ 506 w 507"/>
              <a:gd name="T9" fmla="*/ 1293 h 1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7" h="1294">
                <a:moveTo>
                  <a:pt x="506" y="1293"/>
                </a:moveTo>
                <a:lnTo>
                  <a:pt x="0" y="1293"/>
                </a:lnTo>
                <a:lnTo>
                  <a:pt x="0" y="0"/>
                </a:lnTo>
                <a:lnTo>
                  <a:pt x="506" y="0"/>
                </a:lnTo>
                <a:lnTo>
                  <a:pt x="506" y="129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Line 15">
            <a:extLst>
              <a:ext uri="{FF2B5EF4-FFF2-40B4-BE49-F238E27FC236}">
                <a16:creationId xmlns:a16="http://schemas.microsoft.com/office/drawing/2014/main" id="{3AF38413-07E0-2E40-87F1-468D412046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17405" y="4408161"/>
            <a:ext cx="2280646" cy="560889"/>
          </a:xfrm>
          <a:prstGeom prst="line">
            <a:avLst/>
          </a:prstGeom>
          <a:noFill/>
          <a:ln w="38100" cap="flat">
            <a:solidFill>
              <a:srgbClr val="41882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Freeform 16">
            <a:extLst>
              <a:ext uri="{FF2B5EF4-FFF2-40B4-BE49-F238E27FC236}">
                <a16:creationId xmlns:a16="http://schemas.microsoft.com/office/drawing/2014/main" id="{75822B1B-510F-344F-99F2-9EA9A9AC5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2165" y="4310815"/>
            <a:ext cx="333753" cy="245681"/>
          </a:xfrm>
          <a:custGeom>
            <a:avLst/>
            <a:gdLst>
              <a:gd name="T0" fmla="*/ 316 w 317"/>
              <a:gd name="T1" fmla="*/ 45 h 235"/>
              <a:gd name="T2" fmla="*/ 55 w 317"/>
              <a:gd name="T3" fmla="*/ 234 h 235"/>
              <a:gd name="T4" fmla="*/ 100 w 317"/>
              <a:gd name="T5" fmla="*/ 99 h 235"/>
              <a:gd name="T6" fmla="*/ 0 w 317"/>
              <a:gd name="T7" fmla="*/ 0 h 235"/>
              <a:gd name="T8" fmla="*/ 316 w 317"/>
              <a:gd name="T9" fmla="*/ 45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235">
                <a:moveTo>
                  <a:pt x="316" y="45"/>
                </a:moveTo>
                <a:lnTo>
                  <a:pt x="55" y="234"/>
                </a:lnTo>
                <a:lnTo>
                  <a:pt x="100" y="99"/>
                </a:lnTo>
                <a:lnTo>
                  <a:pt x="0" y="0"/>
                </a:lnTo>
                <a:lnTo>
                  <a:pt x="316" y="4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7">
            <a:extLst>
              <a:ext uri="{FF2B5EF4-FFF2-40B4-BE49-F238E27FC236}">
                <a16:creationId xmlns:a16="http://schemas.microsoft.com/office/drawing/2014/main" id="{3E624847-8272-3140-937C-DD6B81F31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9483" y="9752843"/>
            <a:ext cx="1627045" cy="1617776"/>
          </a:xfrm>
          <a:custGeom>
            <a:avLst/>
            <a:gdLst>
              <a:gd name="T0" fmla="*/ 1545 w 1546"/>
              <a:gd name="T1" fmla="*/ 768 h 1537"/>
              <a:gd name="T2" fmla="*/ 1545 w 1546"/>
              <a:gd name="T3" fmla="*/ 768 h 1537"/>
              <a:gd name="T4" fmla="*/ 768 w 1546"/>
              <a:gd name="T5" fmla="*/ 1536 h 1537"/>
              <a:gd name="T6" fmla="*/ 0 w 1546"/>
              <a:gd name="T7" fmla="*/ 768 h 1537"/>
              <a:gd name="T8" fmla="*/ 768 w 1546"/>
              <a:gd name="T9" fmla="*/ 0 h 1537"/>
              <a:gd name="T10" fmla="*/ 1545 w 1546"/>
              <a:gd name="T11" fmla="*/ 768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6" h="1537">
                <a:moveTo>
                  <a:pt x="1545" y="768"/>
                </a:moveTo>
                <a:lnTo>
                  <a:pt x="1545" y="768"/>
                </a:lnTo>
                <a:cubicBezTo>
                  <a:pt x="1545" y="1192"/>
                  <a:pt x="1202" y="1536"/>
                  <a:pt x="768" y="1536"/>
                </a:cubicBezTo>
                <a:cubicBezTo>
                  <a:pt x="343" y="1536"/>
                  <a:pt x="0" y="1192"/>
                  <a:pt x="0" y="768"/>
                </a:cubicBezTo>
                <a:cubicBezTo>
                  <a:pt x="0" y="343"/>
                  <a:pt x="343" y="0"/>
                  <a:pt x="768" y="0"/>
                </a:cubicBezTo>
                <a:cubicBezTo>
                  <a:pt x="1202" y="0"/>
                  <a:pt x="1545" y="343"/>
                  <a:pt x="1545" y="76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8">
            <a:extLst>
              <a:ext uri="{FF2B5EF4-FFF2-40B4-BE49-F238E27FC236}">
                <a16:creationId xmlns:a16="http://schemas.microsoft.com/office/drawing/2014/main" id="{8C19E90E-AB07-174D-BACB-18AF2AA38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1679" y="9752843"/>
            <a:ext cx="1613140" cy="1617776"/>
          </a:xfrm>
          <a:custGeom>
            <a:avLst/>
            <a:gdLst>
              <a:gd name="T0" fmla="*/ 1535 w 1536"/>
              <a:gd name="T1" fmla="*/ 768 h 1537"/>
              <a:gd name="T2" fmla="*/ 1535 w 1536"/>
              <a:gd name="T3" fmla="*/ 768 h 1537"/>
              <a:gd name="T4" fmla="*/ 768 w 1536"/>
              <a:gd name="T5" fmla="*/ 1536 h 1537"/>
              <a:gd name="T6" fmla="*/ 0 w 1536"/>
              <a:gd name="T7" fmla="*/ 768 h 1537"/>
              <a:gd name="T8" fmla="*/ 768 w 1536"/>
              <a:gd name="T9" fmla="*/ 0 h 1537"/>
              <a:gd name="T10" fmla="*/ 1535 w 1536"/>
              <a:gd name="T11" fmla="*/ 768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6" h="1537">
                <a:moveTo>
                  <a:pt x="1535" y="768"/>
                </a:moveTo>
                <a:lnTo>
                  <a:pt x="1535" y="768"/>
                </a:lnTo>
                <a:cubicBezTo>
                  <a:pt x="1535" y="1192"/>
                  <a:pt x="1191" y="1536"/>
                  <a:pt x="768" y="1536"/>
                </a:cubicBezTo>
                <a:cubicBezTo>
                  <a:pt x="343" y="1536"/>
                  <a:pt x="0" y="1192"/>
                  <a:pt x="0" y="768"/>
                </a:cubicBezTo>
                <a:cubicBezTo>
                  <a:pt x="0" y="343"/>
                  <a:pt x="343" y="0"/>
                  <a:pt x="768" y="0"/>
                </a:cubicBezTo>
                <a:cubicBezTo>
                  <a:pt x="1191" y="0"/>
                  <a:pt x="1535" y="343"/>
                  <a:pt x="1535" y="7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9">
            <a:extLst>
              <a:ext uri="{FF2B5EF4-FFF2-40B4-BE49-F238E27FC236}">
                <a16:creationId xmlns:a16="http://schemas.microsoft.com/office/drawing/2014/main" id="{B60BF35A-A4D6-4245-8B08-2EA9863CE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8513" y="9752843"/>
            <a:ext cx="1617777" cy="1617776"/>
          </a:xfrm>
          <a:custGeom>
            <a:avLst/>
            <a:gdLst>
              <a:gd name="T0" fmla="*/ 1536 w 1537"/>
              <a:gd name="T1" fmla="*/ 768 h 1537"/>
              <a:gd name="T2" fmla="*/ 1536 w 1537"/>
              <a:gd name="T3" fmla="*/ 768 h 1537"/>
              <a:gd name="T4" fmla="*/ 768 w 1537"/>
              <a:gd name="T5" fmla="*/ 1536 h 1537"/>
              <a:gd name="T6" fmla="*/ 0 w 1537"/>
              <a:gd name="T7" fmla="*/ 768 h 1537"/>
              <a:gd name="T8" fmla="*/ 768 w 1537"/>
              <a:gd name="T9" fmla="*/ 0 h 1537"/>
              <a:gd name="T10" fmla="*/ 1536 w 1537"/>
              <a:gd name="T11" fmla="*/ 768 h 15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7" h="1537">
                <a:moveTo>
                  <a:pt x="1536" y="768"/>
                </a:moveTo>
                <a:lnTo>
                  <a:pt x="1536" y="768"/>
                </a:lnTo>
                <a:cubicBezTo>
                  <a:pt x="1536" y="1192"/>
                  <a:pt x="1193" y="1536"/>
                  <a:pt x="768" y="1536"/>
                </a:cubicBezTo>
                <a:cubicBezTo>
                  <a:pt x="343" y="1536"/>
                  <a:pt x="0" y="1192"/>
                  <a:pt x="0" y="768"/>
                </a:cubicBezTo>
                <a:cubicBezTo>
                  <a:pt x="0" y="343"/>
                  <a:pt x="343" y="0"/>
                  <a:pt x="768" y="0"/>
                </a:cubicBezTo>
                <a:cubicBezTo>
                  <a:pt x="1193" y="0"/>
                  <a:pt x="1536" y="343"/>
                  <a:pt x="1536" y="7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8" name="Freeform 20">
            <a:extLst>
              <a:ext uri="{FF2B5EF4-FFF2-40B4-BE49-F238E27FC236}">
                <a16:creationId xmlns:a16="http://schemas.microsoft.com/office/drawing/2014/main" id="{4AA77280-2791-8A4A-9493-98E26ED59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6105" y="10526966"/>
            <a:ext cx="227139" cy="50989"/>
          </a:xfrm>
          <a:custGeom>
            <a:avLst/>
            <a:gdLst>
              <a:gd name="T0" fmla="*/ 216 w 217"/>
              <a:gd name="T1" fmla="*/ 46 h 47"/>
              <a:gd name="T2" fmla="*/ 0 w 217"/>
              <a:gd name="T3" fmla="*/ 46 h 47"/>
              <a:gd name="T4" fmla="*/ 0 w 217"/>
              <a:gd name="T5" fmla="*/ 0 h 47"/>
              <a:gd name="T6" fmla="*/ 216 w 217"/>
              <a:gd name="T7" fmla="*/ 0 h 47"/>
              <a:gd name="T8" fmla="*/ 216 w 217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47">
                <a:moveTo>
                  <a:pt x="216" y="46"/>
                </a:moveTo>
                <a:lnTo>
                  <a:pt x="0" y="46"/>
                </a:lnTo>
                <a:lnTo>
                  <a:pt x="0" y="0"/>
                </a:lnTo>
                <a:lnTo>
                  <a:pt x="216" y="0"/>
                </a:lnTo>
                <a:lnTo>
                  <a:pt x="216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188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Freeform 21">
            <a:extLst>
              <a:ext uri="{FF2B5EF4-FFF2-40B4-BE49-F238E27FC236}">
                <a16:creationId xmlns:a16="http://schemas.microsoft.com/office/drawing/2014/main" id="{17C7460B-67A7-A045-B8F8-C1A512A98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918" y="10378631"/>
            <a:ext cx="227139" cy="431096"/>
          </a:xfrm>
          <a:custGeom>
            <a:avLst/>
            <a:gdLst>
              <a:gd name="T0" fmla="*/ 91 w 218"/>
              <a:gd name="T1" fmla="*/ 0 h 408"/>
              <a:gd name="T2" fmla="*/ 91 w 218"/>
              <a:gd name="T3" fmla="*/ 0 h 408"/>
              <a:gd name="T4" fmla="*/ 0 w 218"/>
              <a:gd name="T5" fmla="*/ 0 h 408"/>
              <a:gd name="T6" fmla="*/ 0 w 218"/>
              <a:gd name="T7" fmla="*/ 54 h 408"/>
              <a:gd name="T8" fmla="*/ 64 w 218"/>
              <a:gd name="T9" fmla="*/ 54 h 408"/>
              <a:gd name="T10" fmla="*/ 91 w 218"/>
              <a:gd name="T11" fmla="*/ 63 h 408"/>
              <a:gd name="T12" fmla="*/ 163 w 218"/>
              <a:gd name="T13" fmla="*/ 154 h 408"/>
              <a:gd name="T14" fmla="*/ 163 w 218"/>
              <a:gd name="T15" fmla="*/ 352 h 408"/>
              <a:gd name="T16" fmla="*/ 37 w 218"/>
              <a:gd name="T17" fmla="*/ 352 h 408"/>
              <a:gd name="T18" fmla="*/ 37 w 218"/>
              <a:gd name="T19" fmla="*/ 371 h 408"/>
              <a:gd name="T20" fmla="*/ 37 w 218"/>
              <a:gd name="T21" fmla="*/ 407 h 408"/>
              <a:gd name="T22" fmla="*/ 163 w 218"/>
              <a:gd name="T23" fmla="*/ 407 h 408"/>
              <a:gd name="T24" fmla="*/ 217 w 218"/>
              <a:gd name="T25" fmla="*/ 352 h 408"/>
              <a:gd name="T26" fmla="*/ 217 w 218"/>
              <a:gd name="T27" fmla="*/ 144 h 408"/>
              <a:gd name="T28" fmla="*/ 208 w 218"/>
              <a:gd name="T29" fmla="*/ 135 h 408"/>
              <a:gd name="T30" fmla="*/ 109 w 218"/>
              <a:gd name="T31" fmla="*/ 9 h 408"/>
              <a:gd name="T32" fmla="*/ 91 w 218"/>
              <a:gd name="T33" fmla="*/ 0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18" h="408">
                <a:moveTo>
                  <a:pt x="91" y="0"/>
                </a:moveTo>
                <a:lnTo>
                  <a:pt x="91" y="0"/>
                </a:lnTo>
                <a:cubicBezTo>
                  <a:pt x="0" y="0"/>
                  <a:pt x="0" y="0"/>
                  <a:pt x="0" y="0"/>
                </a:cubicBezTo>
                <a:cubicBezTo>
                  <a:pt x="0" y="54"/>
                  <a:pt x="0" y="54"/>
                  <a:pt x="0" y="54"/>
                </a:cubicBezTo>
                <a:cubicBezTo>
                  <a:pt x="64" y="54"/>
                  <a:pt x="64" y="54"/>
                  <a:pt x="64" y="54"/>
                </a:cubicBezTo>
                <a:cubicBezTo>
                  <a:pt x="73" y="54"/>
                  <a:pt x="82" y="54"/>
                  <a:pt x="91" y="63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352"/>
                  <a:pt x="163" y="352"/>
                  <a:pt x="163" y="352"/>
                </a:cubicBezTo>
                <a:cubicBezTo>
                  <a:pt x="37" y="352"/>
                  <a:pt x="37" y="352"/>
                  <a:pt x="37" y="352"/>
                </a:cubicBezTo>
                <a:cubicBezTo>
                  <a:pt x="37" y="361"/>
                  <a:pt x="37" y="371"/>
                  <a:pt x="37" y="371"/>
                </a:cubicBezTo>
                <a:cubicBezTo>
                  <a:pt x="37" y="388"/>
                  <a:pt x="37" y="397"/>
                  <a:pt x="37" y="407"/>
                </a:cubicBezTo>
                <a:cubicBezTo>
                  <a:pt x="163" y="407"/>
                  <a:pt x="163" y="407"/>
                  <a:pt x="163" y="407"/>
                </a:cubicBezTo>
                <a:cubicBezTo>
                  <a:pt x="190" y="407"/>
                  <a:pt x="217" y="379"/>
                  <a:pt x="217" y="352"/>
                </a:cubicBezTo>
                <a:cubicBezTo>
                  <a:pt x="217" y="144"/>
                  <a:pt x="217" y="144"/>
                  <a:pt x="217" y="144"/>
                </a:cubicBezTo>
                <a:cubicBezTo>
                  <a:pt x="217" y="135"/>
                  <a:pt x="217" y="135"/>
                  <a:pt x="208" y="135"/>
                </a:cubicBezTo>
                <a:cubicBezTo>
                  <a:pt x="109" y="9"/>
                  <a:pt x="109" y="9"/>
                  <a:pt x="109" y="9"/>
                </a:cubicBezTo>
                <a:cubicBezTo>
                  <a:pt x="100" y="9"/>
                  <a:pt x="100" y="0"/>
                  <a:pt x="91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188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0" name="Freeform 22">
            <a:extLst>
              <a:ext uri="{FF2B5EF4-FFF2-40B4-BE49-F238E27FC236}">
                <a16:creationId xmlns:a16="http://schemas.microsoft.com/office/drawing/2014/main" id="{2A910843-DFF1-BF4E-82CC-77A337C0C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894" y="10740197"/>
            <a:ext cx="268857" cy="78801"/>
          </a:xfrm>
          <a:custGeom>
            <a:avLst/>
            <a:gdLst>
              <a:gd name="T0" fmla="*/ 244 w 254"/>
              <a:gd name="T1" fmla="*/ 0 h 74"/>
              <a:gd name="T2" fmla="*/ 244 w 254"/>
              <a:gd name="T3" fmla="*/ 0 h 74"/>
              <a:gd name="T4" fmla="*/ 9 w 254"/>
              <a:gd name="T5" fmla="*/ 0 h 74"/>
              <a:gd name="T6" fmla="*/ 18 w 254"/>
              <a:gd name="T7" fmla="*/ 28 h 74"/>
              <a:gd name="T8" fmla="*/ 0 w 254"/>
              <a:gd name="T9" fmla="*/ 73 h 74"/>
              <a:gd name="T10" fmla="*/ 253 w 254"/>
              <a:gd name="T11" fmla="*/ 73 h 74"/>
              <a:gd name="T12" fmla="*/ 235 w 254"/>
              <a:gd name="T13" fmla="*/ 28 h 74"/>
              <a:gd name="T14" fmla="*/ 244 w 254"/>
              <a:gd name="T15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4" h="74">
                <a:moveTo>
                  <a:pt x="244" y="0"/>
                </a:moveTo>
                <a:lnTo>
                  <a:pt x="244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18" y="18"/>
                  <a:pt x="18" y="28"/>
                </a:cubicBezTo>
                <a:cubicBezTo>
                  <a:pt x="18" y="45"/>
                  <a:pt x="9" y="54"/>
                  <a:pt x="0" y="73"/>
                </a:cubicBezTo>
                <a:cubicBezTo>
                  <a:pt x="253" y="73"/>
                  <a:pt x="253" y="73"/>
                  <a:pt x="253" y="73"/>
                </a:cubicBezTo>
                <a:cubicBezTo>
                  <a:pt x="244" y="54"/>
                  <a:pt x="235" y="45"/>
                  <a:pt x="235" y="28"/>
                </a:cubicBezTo>
                <a:cubicBezTo>
                  <a:pt x="235" y="18"/>
                  <a:pt x="244" y="9"/>
                  <a:pt x="24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188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Freeform 23">
            <a:extLst>
              <a:ext uri="{FF2B5EF4-FFF2-40B4-BE49-F238E27FC236}">
                <a16:creationId xmlns:a16="http://schemas.microsoft.com/office/drawing/2014/main" id="{2C3A27B7-703D-1246-AFFC-E823FAF86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320" y="10253473"/>
            <a:ext cx="658235" cy="468183"/>
          </a:xfrm>
          <a:custGeom>
            <a:avLst/>
            <a:gdLst>
              <a:gd name="T0" fmla="*/ 597 w 624"/>
              <a:gd name="T1" fmla="*/ 425 h 444"/>
              <a:gd name="T2" fmla="*/ 597 w 624"/>
              <a:gd name="T3" fmla="*/ 425 h 444"/>
              <a:gd name="T4" fmla="*/ 623 w 624"/>
              <a:gd name="T5" fmla="*/ 434 h 444"/>
              <a:gd name="T6" fmla="*/ 623 w 624"/>
              <a:gd name="T7" fmla="*/ 172 h 444"/>
              <a:gd name="T8" fmla="*/ 623 w 624"/>
              <a:gd name="T9" fmla="*/ 118 h 444"/>
              <a:gd name="T10" fmla="*/ 623 w 624"/>
              <a:gd name="T11" fmla="*/ 55 h 444"/>
              <a:gd name="T12" fmla="*/ 569 w 624"/>
              <a:gd name="T13" fmla="*/ 0 h 444"/>
              <a:gd name="T14" fmla="*/ 36 w 624"/>
              <a:gd name="T15" fmla="*/ 0 h 444"/>
              <a:gd name="T16" fmla="*/ 0 w 624"/>
              <a:gd name="T17" fmla="*/ 28 h 444"/>
              <a:gd name="T18" fmla="*/ 36 w 624"/>
              <a:gd name="T19" fmla="*/ 64 h 444"/>
              <a:gd name="T20" fmla="*/ 560 w 624"/>
              <a:gd name="T21" fmla="*/ 64 h 444"/>
              <a:gd name="T22" fmla="*/ 560 w 624"/>
              <a:gd name="T23" fmla="*/ 443 h 444"/>
              <a:gd name="T24" fmla="*/ 597 w 624"/>
              <a:gd name="T25" fmla="*/ 425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24" h="444">
                <a:moveTo>
                  <a:pt x="597" y="425"/>
                </a:moveTo>
                <a:lnTo>
                  <a:pt x="597" y="425"/>
                </a:lnTo>
                <a:cubicBezTo>
                  <a:pt x="606" y="425"/>
                  <a:pt x="614" y="434"/>
                  <a:pt x="623" y="434"/>
                </a:cubicBezTo>
                <a:cubicBezTo>
                  <a:pt x="623" y="172"/>
                  <a:pt x="623" y="172"/>
                  <a:pt x="623" y="172"/>
                </a:cubicBezTo>
                <a:cubicBezTo>
                  <a:pt x="623" y="118"/>
                  <a:pt x="623" y="118"/>
                  <a:pt x="623" y="118"/>
                </a:cubicBezTo>
                <a:cubicBezTo>
                  <a:pt x="623" y="55"/>
                  <a:pt x="623" y="55"/>
                  <a:pt x="623" y="55"/>
                </a:cubicBezTo>
                <a:cubicBezTo>
                  <a:pt x="623" y="28"/>
                  <a:pt x="597" y="0"/>
                  <a:pt x="56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28"/>
                </a:cubicBezTo>
                <a:cubicBezTo>
                  <a:pt x="0" y="46"/>
                  <a:pt x="18" y="64"/>
                  <a:pt x="36" y="64"/>
                </a:cubicBezTo>
                <a:cubicBezTo>
                  <a:pt x="560" y="64"/>
                  <a:pt x="560" y="64"/>
                  <a:pt x="560" y="64"/>
                </a:cubicBezTo>
                <a:cubicBezTo>
                  <a:pt x="560" y="443"/>
                  <a:pt x="560" y="443"/>
                  <a:pt x="560" y="443"/>
                </a:cubicBezTo>
                <a:cubicBezTo>
                  <a:pt x="569" y="434"/>
                  <a:pt x="587" y="425"/>
                  <a:pt x="597" y="42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188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" name="Freeform 24">
            <a:extLst>
              <a:ext uri="{FF2B5EF4-FFF2-40B4-BE49-F238E27FC236}">
                <a16:creationId xmlns:a16="http://schemas.microsoft.com/office/drawing/2014/main" id="{3C1A53B6-74E8-574E-BC7C-23FEE0416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487" y="10508424"/>
            <a:ext cx="134427" cy="305940"/>
          </a:xfrm>
          <a:custGeom>
            <a:avLst/>
            <a:gdLst>
              <a:gd name="T0" fmla="*/ 118 w 128"/>
              <a:gd name="T1" fmla="*/ 217 h 291"/>
              <a:gd name="T2" fmla="*/ 118 w 128"/>
              <a:gd name="T3" fmla="*/ 217 h 291"/>
              <a:gd name="T4" fmla="*/ 64 w 128"/>
              <a:gd name="T5" fmla="*/ 217 h 291"/>
              <a:gd name="T6" fmla="*/ 64 w 128"/>
              <a:gd name="T7" fmla="*/ 0 h 291"/>
              <a:gd name="T8" fmla="*/ 0 w 128"/>
              <a:gd name="T9" fmla="*/ 0 h 291"/>
              <a:gd name="T10" fmla="*/ 0 w 128"/>
              <a:gd name="T11" fmla="*/ 226 h 291"/>
              <a:gd name="T12" fmla="*/ 9 w 128"/>
              <a:gd name="T13" fmla="*/ 262 h 291"/>
              <a:gd name="T14" fmla="*/ 64 w 128"/>
              <a:gd name="T15" fmla="*/ 290 h 291"/>
              <a:gd name="T16" fmla="*/ 64 w 128"/>
              <a:gd name="T17" fmla="*/ 290 h 291"/>
              <a:gd name="T18" fmla="*/ 127 w 128"/>
              <a:gd name="T19" fmla="*/ 290 h 291"/>
              <a:gd name="T20" fmla="*/ 109 w 128"/>
              <a:gd name="T21" fmla="*/ 245 h 291"/>
              <a:gd name="T22" fmla="*/ 118 w 128"/>
              <a:gd name="T23" fmla="*/ 217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291">
                <a:moveTo>
                  <a:pt x="118" y="217"/>
                </a:moveTo>
                <a:lnTo>
                  <a:pt x="118" y="217"/>
                </a:lnTo>
                <a:cubicBezTo>
                  <a:pt x="64" y="217"/>
                  <a:pt x="64" y="217"/>
                  <a:pt x="64" y="217"/>
                </a:cubicBezTo>
                <a:cubicBezTo>
                  <a:pt x="64" y="0"/>
                  <a:pt x="64" y="0"/>
                  <a:pt x="6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26"/>
                  <a:pt x="0" y="226"/>
                  <a:pt x="0" y="226"/>
                </a:cubicBezTo>
                <a:cubicBezTo>
                  <a:pt x="0" y="235"/>
                  <a:pt x="0" y="253"/>
                  <a:pt x="9" y="262"/>
                </a:cubicBezTo>
                <a:cubicBezTo>
                  <a:pt x="28" y="281"/>
                  <a:pt x="36" y="290"/>
                  <a:pt x="64" y="290"/>
                </a:cubicBezTo>
                <a:lnTo>
                  <a:pt x="64" y="290"/>
                </a:lnTo>
                <a:cubicBezTo>
                  <a:pt x="127" y="290"/>
                  <a:pt x="127" y="290"/>
                  <a:pt x="127" y="290"/>
                </a:cubicBezTo>
                <a:cubicBezTo>
                  <a:pt x="118" y="271"/>
                  <a:pt x="109" y="262"/>
                  <a:pt x="109" y="245"/>
                </a:cubicBezTo>
                <a:cubicBezTo>
                  <a:pt x="109" y="235"/>
                  <a:pt x="118" y="226"/>
                  <a:pt x="118" y="21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188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25">
            <a:extLst>
              <a:ext uri="{FF2B5EF4-FFF2-40B4-BE49-F238E27FC236}">
                <a16:creationId xmlns:a16="http://schemas.microsoft.com/office/drawing/2014/main" id="{031853F8-DF76-5447-A7B4-AA9D5B44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033" y="10679935"/>
            <a:ext cx="180781" cy="180784"/>
          </a:xfrm>
          <a:custGeom>
            <a:avLst/>
            <a:gdLst>
              <a:gd name="T0" fmla="*/ 82 w 173"/>
              <a:gd name="T1" fmla="*/ 172 h 173"/>
              <a:gd name="T2" fmla="*/ 82 w 173"/>
              <a:gd name="T3" fmla="*/ 172 h 173"/>
              <a:gd name="T4" fmla="*/ 0 w 173"/>
              <a:gd name="T5" fmla="*/ 82 h 173"/>
              <a:gd name="T6" fmla="*/ 82 w 173"/>
              <a:gd name="T7" fmla="*/ 0 h 173"/>
              <a:gd name="T8" fmla="*/ 172 w 173"/>
              <a:gd name="T9" fmla="*/ 82 h 173"/>
              <a:gd name="T10" fmla="*/ 82 w 173"/>
              <a:gd name="T11" fmla="*/ 172 h 173"/>
              <a:gd name="T12" fmla="*/ 82 w 173"/>
              <a:gd name="T13" fmla="*/ 45 h 173"/>
              <a:gd name="T14" fmla="*/ 82 w 173"/>
              <a:gd name="T15" fmla="*/ 45 h 173"/>
              <a:gd name="T16" fmla="*/ 45 w 173"/>
              <a:gd name="T17" fmla="*/ 82 h 173"/>
              <a:gd name="T18" fmla="*/ 82 w 173"/>
              <a:gd name="T19" fmla="*/ 127 h 173"/>
              <a:gd name="T20" fmla="*/ 127 w 173"/>
              <a:gd name="T21" fmla="*/ 82 h 173"/>
              <a:gd name="T22" fmla="*/ 82 w 173"/>
              <a:gd name="T23" fmla="*/ 4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73">
                <a:moveTo>
                  <a:pt x="82" y="172"/>
                </a:moveTo>
                <a:lnTo>
                  <a:pt x="82" y="172"/>
                </a:lnTo>
                <a:cubicBezTo>
                  <a:pt x="36" y="172"/>
                  <a:pt x="0" y="136"/>
                  <a:pt x="0" y="82"/>
                </a:cubicBezTo>
                <a:cubicBezTo>
                  <a:pt x="0" y="36"/>
                  <a:pt x="36" y="0"/>
                  <a:pt x="82" y="0"/>
                </a:cubicBezTo>
                <a:cubicBezTo>
                  <a:pt x="136" y="0"/>
                  <a:pt x="172" y="36"/>
                  <a:pt x="172" y="82"/>
                </a:cubicBezTo>
                <a:cubicBezTo>
                  <a:pt x="172" y="136"/>
                  <a:pt x="136" y="172"/>
                  <a:pt x="82" y="172"/>
                </a:cubicBezTo>
                <a:close/>
                <a:moveTo>
                  <a:pt x="82" y="45"/>
                </a:moveTo>
                <a:lnTo>
                  <a:pt x="82" y="45"/>
                </a:lnTo>
                <a:cubicBezTo>
                  <a:pt x="63" y="45"/>
                  <a:pt x="45" y="63"/>
                  <a:pt x="45" y="82"/>
                </a:cubicBezTo>
                <a:cubicBezTo>
                  <a:pt x="45" y="108"/>
                  <a:pt x="63" y="127"/>
                  <a:pt x="82" y="127"/>
                </a:cubicBezTo>
                <a:cubicBezTo>
                  <a:pt x="108" y="127"/>
                  <a:pt x="127" y="108"/>
                  <a:pt x="127" y="82"/>
                </a:cubicBezTo>
                <a:cubicBezTo>
                  <a:pt x="127" y="63"/>
                  <a:pt x="108" y="45"/>
                  <a:pt x="82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188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26">
            <a:extLst>
              <a:ext uri="{FF2B5EF4-FFF2-40B4-BE49-F238E27FC236}">
                <a16:creationId xmlns:a16="http://schemas.microsoft.com/office/drawing/2014/main" id="{FCB7B35B-78D3-F84F-A2F0-1471C162E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830" y="10679935"/>
            <a:ext cx="180784" cy="180784"/>
          </a:xfrm>
          <a:custGeom>
            <a:avLst/>
            <a:gdLst>
              <a:gd name="T0" fmla="*/ 90 w 172"/>
              <a:gd name="T1" fmla="*/ 172 h 173"/>
              <a:gd name="T2" fmla="*/ 90 w 172"/>
              <a:gd name="T3" fmla="*/ 172 h 173"/>
              <a:gd name="T4" fmla="*/ 0 w 172"/>
              <a:gd name="T5" fmla="*/ 82 h 173"/>
              <a:gd name="T6" fmla="*/ 90 w 172"/>
              <a:gd name="T7" fmla="*/ 0 h 173"/>
              <a:gd name="T8" fmla="*/ 171 w 172"/>
              <a:gd name="T9" fmla="*/ 82 h 173"/>
              <a:gd name="T10" fmla="*/ 90 w 172"/>
              <a:gd name="T11" fmla="*/ 172 h 173"/>
              <a:gd name="T12" fmla="*/ 90 w 172"/>
              <a:gd name="T13" fmla="*/ 45 h 173"/>
              <a:gd name="T14" fmla="*/ 90 w 172"/>
              <a:gd name="T15" fmla="*/ 45 h 173"/>
              <a:gd name="T16" fmla="*/ 45 w 172"/>
              <a:gd name="T17" fmla="*/ 82 h 173"/>
              <a:gd name="T18" fmla="*/ 90 w 172"/>
              <a:gd name="T19" fmla="*/ 127 h 173"/>
              <a:gd name="T20" fmla="*/ 126 w 172"/>
              <a:gd name="T21" fmla="*/ 82 h 173"/>
              <a:gd name="T22" fmla="*/ 90 w 172"/>
              <a:gd name="T23" fmla="*/ 45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2" h="173">
                <a:moveTo>
                  <a:pt x="90" y="172"/>
                </a:moveTo>
                <a:lnTo>
                  <a:pt x="90" y="172"/>
                </a:lnTo>
                <a:cubicBezTo>
                  <a:pt x="36" y="172"/>
                  <a:pt x="0" y="136"/>
                  <a:pt x="0" y="82"/>
                </a:cubicBezTo>
                <a:cubicBezTo>
                  <a:pt x="0" y="36"/>
                  <a:pt x="36" y="0"/>
                  <a:pt x="90" y="0"/>
                </a:cubicBezTo>
                <a:cubicBezTo>
                  <a:pt x="135" y="0"/>
                  <a:pt x="171" y="36"/>
                  <a:pt x="171" y="82"/>
                </a:cubicBezTo>
                <a:cubicBezTo>
                  <a:pt x="171" y="136"/>
                  <a:pt x="135" y="172"/>
                  <a:pt x="90" y="172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63" y="45"/>
                  <a:pt x="45" y="63"/>
                  <a:pt x="45" y="82"/>
                </a:cubicBezTo>
                <a:cubicBezTo>
                  <a:pt x="45" y="108"/>
                  <a:pt x="63" y="127"/>
                  <a:pt x="90" y="127"/>
                </a:cubicBezTo>
                <a:cubicBezTo>
                  <a:pt x="108" y="127"/>
                  <a:pt x="126" y="108"/>
                  <a:pt x="126" y="82"/>
                </a:cubicBezTo>
                <a:cubicBezTo>
                  <a:pt x="126" y="63"/>
                  <a:pt x="108" y="45"/>
                  <a:pt x="90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188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27">
            <a:extLst>
              <a:ext uri="{FF2B5EF4-FFF2-40B4-BE49-F238E27FC236}">
                <a16:creationId xmlns:a16="http://schemas.microsoft.com/office/drawing/2014/main" id="{C622FFD3-8495-484B-82F7-45C80775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862" y="10378631"/>
            <a:ext cx="278128" cy="55626"/>
          </a:xfrm>
          <a:custGeom>
            <a:avLst/>
            <a:gdLst>
              <a:gd name="T0" fmla="*/ 226 w 263"/>
              <a:gd name="T1" fmla="*/ 54 h 55"/>
              <a:gd name="T2" fmla="*/ 226 w 263"/>
              <a:gd name="T3" fmla="*/ 54 h 55"/>
              <a:gd name="T4" fmla="*/ 27 w 263"/>
              <a:gd name="T5" fmla="*/ 54 h 55"/>
              <a:gd name="T6" fmla="*/ 0 w 263"/>
              <a:gd name="T7" fmla="*/ 27 h 55"/>
              <a:gd name="T8" fmla="*/ 0 w 263"/>
              <a:gd name="T9" fmla="*/ 27 h 55"/>
              <a:gd name="T10" fmla="*/ 27 w 263"/>
              <a:gd name="T11" fmla="*/ 0 h 55"/>
              <a:gd name="T12" fmla="*/ 226 w 263"/>
              <a:gd name="T13" fmla="*/ 0 h 55"/>
              <a:gd name="T14" fmla="*/ 262 w 263"/>
              <a:gd name="T15" fmla="*/ 27 h 55"/>
              <a:gd name="T16" fmla="*/ 262 w 263"/>
              <a:gd name="T17" fmla="*/ 27 h 55"/>
              <a:gd name="T18" fmla="*/ 226 w 263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3" h="55">
                <a:moveTo>
                  <a:pt x="226" y="54"/>
                </a:moveTo>
                <a:lnTo>
                  <a:pt x="226" y="54"/>
                </a:ln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18" y="0"/>
                  <a:pt x="27" y="0"/>
                </a:cubicBezTo>
                <a:cubicBezTo>
                  <a:pt x="226" y="0"/>
                  <a:pt x="226" y="0"/>
                  <a:pt x="226" y="0"/>
                </a:cubicBezTo>
                <a:cubicBezTo>
                  <a:pt x="244" y="0"/>
                  <a:pt x="262" y="9"/>
                  <a:pt x="262" y="27"/>
                </a:cubicBezTo>
                <a:lnTo>
                  <a:pt x="262" y="27"/>
                </a:lnTo>
                <a:cubicBezTo>
                  <a:pt x="262" y="36"/>
                  <a:pt x="244" y="54"/>
                  <a:pt x="226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188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28">
            <a:extLst>
              <a:ext uri="{FF2B5EF4-FFF2-40B4-BE49-F238E27FC236}">
                <a16:creationId xmlns:a16="http://schemas.microsoft.com/office/drawing/2014/main" id="{0CD150EB-84E4-B647-92A6-2E371D891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216" y="10471341"/>
            <a:ext cx="134427" cy="55626"/>
          </a:xfrm>
          <a:custGeom>
            <a:avLst/>
            <a:gdLst>
              <a:gd name="T0" fmla="*/ 100 w 128"/>
              <a:gd name="T1" fmla="*/ 54 h 55"/>
              <a:gd name="T2" fmla="*/ 100 w 128"/>
              <a:gd name="T3" fmla="*/ 54 h 55"/>
              <a:gd name="T4" fmla="*/ 18 w 128"/>
              <a:gd name="T5" fmla="*/ 54 h 55"/>
              <a:gd name="T6" fmla="*/ 0 w 128"/>
              <a:gd name="T7" fmla="*/ 28 h 55"/>
              <a:gd name="T8" fmla="*/ 0 w 128"/>
              <a:gd name="T9" fmla="*/ 28 h 55"/>
              <a:gd name="T10" fmla="*/ 18 w 128"/>
              <a:gd name="T11" fmla="*/ 0 h 55"/>
              <a:gd name="T12" fmla="*/ 109 w 128"/>
              <a:gd name="T13" fmla="*/ 0 h 55"/>
              <a:gd name="T14" fmla="*/ 127 w 128"/>
              <a:gd name="T15" fmla="*/ 28 h 55"/>
              <a:gd name="T16" fmla="*/ 127 w 128"/>
              <a:gd name="T17" fmla="*/ 28 h 55"/>
              <a:gd name="T18" fmla="*/ 100 w 128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8" h="55">
                <a:moveTo>
                  <a:pt x="100" y="54"/>
                </a:moveTo>
                <a:lnTo>
                  <a:pt x="100" y="54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36"/>
                  <a:pt x="0" y="28"/>
                </a:cubicBezTo>
                <a:lnTo>
                  <a:pt x="0" y="28"/>
                </a:lnTo>
                <a:cubicBezTo>
                  <a:pt x="0" y="9"/>
                  <a:pt x="9" y="0"/>
                  <a:pt x="1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18"/>
                  <a:pt x="127" y="28"/>
                </a:cubicBezTo>
                <a:lnTo>
                  <a:pt x="127" y="28"/>
                </a:lnTo>
                <a:cubicBezTo>
                  <a:pt x="127" y="45"/>
                  <a:pt x="118" y="54"/>
                  <a:pt x="10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188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29">
            <a:extLst>
              <a:ext uri="{FF2B5EF4-FFF2-40B4-BE49-F238E27FC236}">
                <a16:creationId xmlns:a16="http://schemas.microsoft.com/office/drawing/2014/main" id="{A2FFE268-420A-AF47-9F21-F0E013BCB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2779" y="10462070"/>
            <a:ext cx="788028" cy="88072"/>
          </a:xfrm>
          <a:custGeom>
            <a:avLst/>
            <a:gdLst>
              <a:gd name="T0" fmla="*/ 749 w 750"/>
              <a:gd name="T1" fmla="*/ 82 h 83"/>
              <a:gd name="T2" fmla="*/ 0 w 750"/>
              <a:gd name="T3" fmla="*/ 82 h 83"/>
              <a:gd name="T4" fmla="*/ 0 w 750"/>
              <a:gd name="T5" fmla="*/ 0 h 83"/>
              <a:gd name="T6" fmla="*/ 749 w 750"/>
              <a:gd name="T7" fmla="*/ 0 h 83"/>
              <a:gd name="T8" fmla="*/ 749 w 750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0" h="83">
                <a:moveTo>
                  <a:pt x="749" y="82"/>
                </a:moveTo>
                <a:lnTo>
                  <a:pt x="0" y="82"/>
                </a:lnTo>
                <a:lnTo>
                  <a:pt x="0" y="0"/>
                </a:lnTo>
                <a:lnTo>
                  <a:pt x="749" y="0"/>
                </a:lnTo>
                <a:lnTo>
                  <a:pt x="749" y="8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188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30">
            <a:extLst>
              <a:ext uri="{FF2B5EF4-FFF2-40B4-BE49-F238E27FC236}">
                <a16:creationId xmlns:a16="http://schemas.microsoft.com/office/drawing/2014/main" id="{78330D0F-D29F-BC45-9A08-765660D85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6946" y="10679935"/>
            <a:ext cx="171511" cy="78804"/>
          </a:xfrm>
          <a:custGeom>
            <a:avLst/>
            <a:gdLst>
              <a:gd name="T0" fmla="*/ 126 w 163"/>
              <a:gd name="T1" fmla="*/ 72 h 73"/>
              <a:gd name="T2" fmla="*/ 126 w 163"/>
              <a:gd name="T3" fmla="*/ 72 h 73"/>
              <a:gd name="T4" fmla="*/ 36 w 163"/>
              <a:gd name="T5" fmla="*/ 72 h 73"/>
              <a:gd name="T6" fmla="*/ 0 w 163"/>
              <a:gd name="T7" fmla="*/ 36 h 73"/>
              <a:gd name="T8" fmla="*/ 0 w 163"/>
              <a:gd name="T9" fmla="*/ 36 h 73"/>
              <a:gd name="T10" fmla="*/ 36 w 163"/>
              <a:gd name="T11" fmla="*/ 0 h 73"/>
              <a:gd name="T12" fmla="*/ 126 w 163"/>
              <a:gd name="T13" fmla="*/ 0 h 73"/>
              <a:gd name="T14" fmla="*/ 162 w 163"/>
              <a:gd name="T15" fmla="*/ 36 h 73"/>
              <a:gd name="T16" fmla="*/ 162 w 163"/>
              <a:gd name="T17" fmla="*/ 36 h 73"/>
              <a:gd name="T18" fmla="*/ 126 w 163"/>
              <a:gd name="T1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" h="73">
                <a:moveTo>
                  <a:pt x="126" y="72"/>
                </a:moveTo>
                <a:lnTo>
                  <a:pt x="126" y="72"/>
                </a:ln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62" y="18"/>
                  <a:pt x="162" y="36"/>
                </a:cubicBezTo>
                <a:lnTo>
                  <a:pt x="162" y="36"/>
                </a:lnTo>
                <a:cubicBezTo>
                  <a:pt x="162" y="54"/>
                  <a:pt x="144" y="72"/>
                  <a:pt x="126" y="7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188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31">
            <a:extLst>
              <a:ext uri="{FF2B5EF4-FFF2-40B4-BE49-F238E27FC236}">
                <a16:creationId xmlns:a16="http://schemas.microsoft.com/office/drawing/2014/main" id="{1A7DB947-6A56-9243-9029-55EC20D39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787" y="10225660"/>
            <a:ext cx="862195" cy="667506"/>
          </a:xfrm>
          <a:custGeom>
            <a:avLst/>
            <a:gdLst>
              <a:gd name="T0" fmla="*/ 695 w 822"/>
              <a:gd name="T1" fmla="*/ 633 h 634"/>
              <a:gd name="T2" fmla="*/ 695 w 822"/>
              <a:gd name="T3" fmla="*/ 633 h 634"/>
              <a:gd name="T4" fmla="*/ 118 w 822"/>
              <a:gd name="T5" fmla="*/ 633 h 634"/>
              <a:gd name="T6" fmla="*/ 0 w 822"/>
              <a:gd name="T7" fmla="*/ 506 h 634"/>
              <a:gd name="T8" fmla="*/ 0 w 822"/>
              <a:gd name="T9" fmla="*/ 127 h 634"/>
              <a:gd name="T10" fmla="*/ 118 w 822"/>
              <a:gd name="T11" fmla="*/ 0 h 634"/>
              <a:gd name="T12" fmla="*/ 695 w 822"/>
              <a:gd name="T13" fmla="*/ 0 h 634"/>
              <a:gd name="T14" fmla="*/ 821 w 822"/>
              <a:gd name="T15" fmla="*/ 127 h 634"/>
              <a:gd name="T16" fmla="*/ 821 w 822"/>
              <a:gd name="T17" fmla="*/ 506 h 634"/>
              <a:gd name="T18" fmla="*/ 695 w 822"/>
              <a:gd name="T19" fmla="*/ 633 h 634"/>
              <a:gd name="T20" fmla="*/ 118 w 822"/>
              <a:gd name="T21" fmla="*/ 64 h 634"/>
              <a:gd name="T22" fmla="*/ 118 w 822"/>
              <a:gd name="T23" fmla="*/ 64 h 634"/>
              <a:gd name="T24" fmla="*/ 63 w 822"/>
              <a:gd name="T25" fmla="*/ 127 h 634"/>
              <a:gd name="T26" fmla="*/ 63 w 822"/>
              <a:gd name="T27" fmla="*/ 506 h 634"/>
              <a:gd name="T28" fmla="*/ 118 w 822"/>
              <a:gd name="T29" fmla="*/ 570 h 634"/>
              <a:gd name="T30" fmla="*/ 695 w 822"/>
              <a:gd name="T31" fmla="*/ 570 h 634"/>
              <a:gd name="T32" fmla="*/ 758 w 822"/>
              <a:gd name="T33" fmla="*/ 506 h 634"/>
              <a:gd name="T34" fmla="*/ 758 w 822"/>
              <a:gd name="T35" fmla="*/ 127 h 634"/>
              <a:gd name="T36" fmla="*/ 695 w 822"/>
              <a:gd name="T37" fmla="*/ 64 h 634"/>
              <a:gd name="T38" fmla="*/ 118 w 822"/>
              <a:gd name="T39" fmla="*/ 64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22" h="634">
                <a:moveTo>
                  <a:pt x="695" y="633"/>
                </a:moveTo>
                <a:lnTo>
                  <a:pt x="695" y="633"/>
                </a:lnTo>
                <a:cubicBezTo>
                  <a:pt x="118" y="633"/>
                  <a:pt x="118" y="633"/>
                  <a:pt x="118" y="633"/>
                </a:cubicBezTo>
                <a:cubicBezTo>
                  <a:pt x="54" y="633"/>
                  <a:pt x="0" y="579"/>
                  <a:pt x="0" y="506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55"/>
                  <a:pt x="54" y="0"/>
                  <a:pt x="118" y="0"/>
                </a:cubicBezTo>
                <a:cubicBezTo>
                  <a:pt x="695" y="0"/>
                  <a:pt x="695" y="0"/>
                  <a:pt x="695" y="0"/>
                </a:cubicBezTo>
                <a:cubicBezTo>
                  <a:pt x="767" y="0"/>
                  <a:pt x="821" y="55"/>
                  <a:pt x="821" y="127"/>
                </a:cubicBezTo>
                <a:cubicBezTo>
                  <a:pt x="821" y="506"/>
                  <a:pt x="821" y="506"/>
                  <a:pt x="821" y="506"/>
                </a:cubicBezTo>
                <a:cubicBezTo>
                  <a:pt x="821" y="579"/>
                  <a:pt x="767" y="633"/>
                  <a:pt x="695" y="633"/>
                </a:cubicBezTo>
                <a:close/>
                <a:moveTo>
                  <a:pt x="118" y="64"/>
                </a:moveTo>
                <a:lnTo>
                  <a:pt x="118" y="64"/>
                </a:lnTo>
                <a:cubicBezTo>
                  <a:pt x="91" y="64"/>
                  <a:pt x="63" y="91"/>
                  <a:pt x="63" y="127"/>
                </a:cubicBezTo>
                <a:cubicBezTo>
                  <a:pt x="63" y="506"/>
                  <a:pt x="63" y="506"/>
                  <a:pt x="63" y="506"/>
                </a:cubicBezTo>
                <a:cubicBezTo>
                  <a:pt x="63" y="542"/>
                  <a:pt x="91" y="570"/>
                  <a:pt x="118" y="570"/>
                </a:cubicBezTo>
                <a:cubicBezTo>
                  <a:pt x="695" y="570"/>
                  <a:pt x="695" y="570"/>
                  <a:pt x="695" y="570"/>
                </a:cubicBezTo>
                <a:cubicBezTo>
                  <a:pt x="731" y="570"/>
                  <a:pt x="758" y="542"/>
                  <a:pt x="758" y="506"/>
                </a:cubicBezTo>
                <a:cubicBezTo>
                  <a:pt x="758" y="127"/>
                  <a:pt x="758" y="127"/>
                  <a:pt x="758" y="127"/>
                </a:cubicBezTo>
                <a:cubicBezTo>
                  <a:pt x="758" y="91"/>
                  <a:pt x="731" y="64"/>
                  <a:pt x="695" y="64"/>
                </a:cubicBezTo>
                <a:lnTo>
                  <a:pt x="11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188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32">
            <a:extLst>
              <a:ext uri="{FF2B5EF4-FFF2-40B4-BE49-F238E27FC236}">
                <a16:creationId xmlns:a16="http://schemas.microsoft.com/office/drawing/2014/main" id="{643ECA7E-4821-324F-BBE6-9D3BF0401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7217" y="10795823"/>
            <a:ext cx="495993" cy="60259"/>
          </a:xfrm>
          <a:custGeom>
            <a:avLst/>
            <a:gdLst>
              <a:gd name="T0" fmla="*/ 470 w 471"/>
              <a:gd name="T1" fmla="*/ 55 h 56"/>
              <a:gd name="T2" fmla="*/ 470 w 471"/>
              <a:gd name="T3" fmla="*/ 55 h 56"/>
              <a:gd name="T4" fmla="*/ 27 w 471"/>
              <a:gd name="T5" fmla="*/ 55 h 56"/>
              <a:gd name="T6" fmla="*/ 0 w 471"/>
              <a:gd name="T7" fmla="*/ 28 h 56"/>
              <a:gd name="T8" fmla="*/ 0 w 471"/>
              <a:gd name="T9" fmla="*/ 28 h 56"/>
              <a:gd name="T10" fmla="*/ 27 w 471"/>
              <a:gd name="T11" fmla="*/ 0 h 56"/>
              <a:gd name="T12" fmla="*/ 470 w 471"/>
              <a:gd name="T13" fmla="*/ 0 h 56"/>
              <a:gd name="T14" fmla="*/ 470 w 471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1" h="56">
                <a:moveTo>
                  <a:pt x="470" y="55"/>
                </a:moveTo>
                <a:lnTo>
                  <a:pt x="470" y="55"/>
                </a:ln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37"/>
                  <a:pt x="0" y="28"/>
                </a:cubicBezTo>
                <a:lnTo>
                  <a:pt x="0" y="28"/>
                </a:lnTo>
                <a:cubicBezTo>
                  <a:pt x="0" y="10"/>
                  <a:pt x="9" y="0"/>
                  <a:pt x="27" y="0"/>
                </a:cubicBezTo>
                <a:cubicBezTo>
                  <a:pt x="470" y="0"/>
                  <a:pt x="470" y="0"/>
                  <a:pt x="470" y="0"/>
                </a:cubicBezTo>
                <a:lnTo>
                  <a:pt x="470" y="5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188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33">
            <a:extLst>
              <a:ext uri="{FF2B5EF4-FFF2-40B4-BE49-F238E27FC236}">
                <a16:creationId xmlns:a16="http://schemas.microsoft.com/office/drawing/2014/main" id="{3FB91E76-4FF2-9942-A987-DFF6888A7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9871" y="10281285"/>
            <a:ext cx="625788" cy="713861"/>
          </a:xfrm>
          <a:custGeom>
            <a:avLst/>
            <a:gdLst>
              <a:gd name="T0" fmla="*/ 461 w 597"/>
              <a:gd name="T1" fmla="*/ 677 h 678"/>
              <a:gd name="T2" fmla="*/ 461 w 597"/>
              <a:gd name="T3" fmla="*/ 677 h 678"/>
              <a:gd name="T4" fmla="*/ 135 w 597"/>
              <a:gd name="T5" fmla="*/ 677 h 678"/>
              <a:gd name="T6" fmla="*/ 36 w 597"/>
              <a:gd name="T7" fmla="*/ 632 h 678"/>
              <a:gd name="T8" fmla="*/ 0 w 597"/>
              <a:gd name="T9" fmla="*/ 533 h 678"/>
              <a:gd name="T10" fmla="*/ 27 w 597"/>
              <a:gd name="T11" fmla="*/ 90 h 678"/>
              <a:gd name="T12" fmla="*/ 126 w 597"/>
              <a:gd name="T13" fmla="*/ 0 h 678"/>
              <a:gd name="T14" fmla="*/ 470 w 597"/>
              <a:gd name="T15" fmla="*/ 0 h 678"/>
              <a:gd name="T16" fmla="*/ 569 w 597"/>
              <a:gd name="T17" fmla="*/ 90 h 678"/>
              <a:gd name="T18" fmla="*/ 596 w 597"/>
              <a:gd name="T19" fmla="*/ 533 h 678"/>
              <a:gd name="T20" fmla="*/ 560 w 597"/>
              <a:gd name="T21" fmla="*/ 632 h 678"/>
              <a:gd name="T22" fmla="*/ 461 w 597"/>
              <a:gd name="T23" fmla="*/ 677 h 678"/>
              <a:gd name="T24" fmla="*/ 126 w 597"/>
              <a:gd name="T25" fmla="*/ 63 h 678"/>
              <a:gd name="T26" fmla="*/ 126 w 597"/>
              <a:gd name="T27" fmla="*/ 63 h 678"/>
              <a:gd name="T28" fmla="*/ 90 w 597"/>
              <a:gd name="T29" fmla="*/ 99 h 678"/>
              <a:gd name="T30" fmla="*/ 63 w 597"/>
              <a:gd name="T31" fmla="*/ 533 h 678"/>
              <a:gd name="T32" fmla="*/ 90 w 597"/>
              <a:gd name="T33" fmla="*/ 587 h 678"/>
              <a:gd name="T34" fmla="*/ 135 w 597"/>
              <a:gd name="T35" fmla="*/ 614 h 678"/>
              <a:gd name="T36" fmla="*/ 461 w 597"/>
              <a:gd name="T37" fmla="*/ 614 h 678"/>
              <a:gd name="T38" fmla="*/ 515 w 597"/>
              <a:gd name="T39" fmla="*/ 587 h 678"/>
              <a:gd name="T40" fmla="*/ 533 w 597"/>
              <a:gd name="T41" fmla="*/ 533 h 678"/>
              <a:gd name="T42" fmla="*/ 506 w 597"/>
              <a:gd name="T43" fmla="*/ 99 h 678"/>
              <a:gd name="T44" fmla="*/ 470 w 597"/>
              <a:gd name="T45" fmla="*/ 63 h 678"/>
              <a:gd name="T46" fmla="*/ 126 w 597"/>
              <a:gd name="T47" fmla="*/ 63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97" h="678">
                <a:moveTo>
                  <a:pt x="461" y="677"/>
                </a:moveTo>
                <a:lnTo>
                  <a:pt x="461" y="677"/>
                </a:lnTo>
                <a:cubicBezTo>
                  <a:pt x="135" y="677"/>
                  <a:pt x="135" y="677"/>
                  <a:pt x="135" y="677"/>
                </a:cubicBezTo>
                <a:cubicBezTo>
                  <a:pt x="99" y="677"/>
                  <a:pt x="63" y="659"/>
                  <a:pt x="36" y="632"/>
                </a:cubicBezTo>
                <a:cubicBezTo>
                  <a:pt x="9" y="605"/>
                  <a:pt x="0" y="569"/>
                  <a:pt x="0" y="533"/>
                </a:cubicBezTo>
                <a:cubicBezTo>
                  <a:pt x="27" y="90"/>
                  <a:pt x="27" y="90"/>
                  <a:pt x="27" y="90"/>
                </a:cubicBezTo>
                <a:cubicBezTo>
                  <a:pt x="27" y="36"/>
                  <a:pt x="72" y="0"/>
                  <a:pt x="126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524" y="0"/>
                  <a:pt x="569" y="36"/>
                  <a:pt x="569" y="90"/>
                </a:cubicBezTo>
                <a:cubicBezTo>
                  <a:pt x="596" y="533"/>
                  <a:pt x="596" y="533"/>
                  <a:pt x="596" y="533"/>
                </a:cubicBezTo>
                <a:cubicBezTo>
                  <a:pt x="596" y="569"/>
                  <a:pt x="587" y="605"/>
                  <a:pt x="560" y="632"/>
                </a:cubicBezTo>
                <a:cubicBezTo>
                  <a:pt x="533" y="659"/>
                  <a:pt x="497" y="677"/>
                  <a:pt x="461" y="677"/>
                </a:cubicBezTo>
                <a:close/>
                <a:moveTo>
                  <a:pt x="126" y="63"/>
                </a:moveTo>
                <a:lnTo>
                  <a:pt x="126" y="63"/>
                </a:lnTo>
                <a:cubicBezTo>
                  <a:pt x="108" y="63"/>
                  <a:pt x="90" y="81"/>
                  <a:pt x="90" y="99"/>
                </a:cubicBezTo>
                <a:cubicBezTo>
                  <a:pt x="63" y="533"/>
                  <a:pt x="63" y="533"/>
                  <a:pt x="63" y="533"/>
                </a:cubicBezTo>
                <a:cubicBezTo>
                  <a:pt x="63" y="560"/>
                  <a:pt x="72" y="578"/>
                  <a:pt x="90" y="587"/>
                </a:cubicBezTo>
                <a:cubicBezTo>
                  <a:pt x="99" y="605"/>
                  <a:pt x="117" y="614"/>
                  <a:pt x="135" y="614"/>
                </a:cubicBezTo>
                <a:cubicBezTo>
                  <a:pt x="461" y="614"/>
                  <a:pt x="461" y="614"/>
                  <a:pt x="461" y="614"/>
                </a:cubicBezTo>
                <a:cubicBezTo>
                  <a:pt x="479" y="614"/>
                  <a:pt x="497" y="605"/>
                  <a:pt x="515" y="587"/>
                </a:cubicBezTo>
                <a:cubicBezTo>
                  <a:pt x="524" y="578"/>
                  <a:pt x="533" y="560"/>
                  <a:pt x="533" y="533"/>
                </a:cubicBezTo>
                <a:cubicBezTo>
                  <a:pt x="506" y="99"/>
                  <a:pt x="506" y="99"/>
                  <a:pt x="506" y="99"/>
                </a:cubicBezTo>
                <a:cubicBezTo>
                  <a:pt x="506" y="81"/>
                  <a:pt x="487" y="63"/>
                  <a:pt x="470" y="63"/>
                </a:cubicBezTo>
                <a:lnTo>
                  <a:pt x="126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188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34">
            <a:extLst>
              <a:ext uri="{FF2B5EF4-FFF2-40B4-BE49-F238E27FC236}">
                <a16:creationId xmlns:a16="http://schemas.microsoft.com/office/drawing/2014/main" id="{77AE8E25-6C9A-6E42-BFBB-D5F130D25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2114" y="10109775"/>
            <a:ext cx="315211" cy="333753"/>
          </a:xfrm>
          <a:custGeom>
            <a:avLst/>
            <a:gdLst>
              <a:gd name="T0" fmla="*/ 262 w 299"/>
              <a:gd name="T1" fmla="*/ 316 h 317"/>
              <a:gd name="T2" fmla="*/ 262 w 299"/>
              <a:gd name="T3" fmla="*/ 316 h 317"/>
              <a:gd name="T4" fmla="*/ 262 w 299"/>
              <a:gd name="T5" fmla="*/ 316 h 317"/>
              <a:gd name="T6" fmla="*/ 235 w 299"/>
              <a:gd name="T7" fmla="*/ 289 h 317"/>
              <a:gd name="T8" fmla="*/ 235 w 299"/>
              <a:gd name="T9" fmla="*/ 163 h 317"/>
              <a:gd name="T10" fmla="*/ 154 w 299"/>
              <a:gd name="T11" fmla="*/ 72 h 317"/>
              <a:gd name="T12" fmla="*/ 64 w 299"/>
              <a:gd name="T13" fmla="*/ 154 h 317"/>
              <a:gd name="T14" fmla="*/ 64 w 299"/>
              <a:gd name="T15" fmla="*/ 289 h 317"/>
              <a:gd name="T16" fmla="*/ 36 w 299"/>
              <a:gd name="T17" fmla="*/ 316 h 317"/>
              <a:gd name="T18" fmla="*/ 36 w 299"/>
              <a:gd name="T19" fmla="*/ 316 h 317"/>
              <a:gd name="T20" fmla="*/ 0 w 299"/>
              <a:gd name="T21" fmla="*/ 289 h 317"/>
              <a:gd name="T22" fmla="*/ 0 w 299"/>
              <a:gd name="T23" fmla="*/ 163 h 317"/>
              <a:gd name="T24" fmla="*/ 136 w 299"/>
              <a:gd name="T25" fmla="*/ 9 h 317"/>
              <a:gd name="T26" fmla="*/ 298 w 299"/>
              <a:gd name="T27" fmla="*/ 154 h 317"/>
              <a:gd name="T28" fmla="*/ 298 w 299"/>
              <a:gd name="T29" fmla="*/ 289 h 317"/>
              <a:gd name="T30" fmla="*/ 262 w 299"/>
              <a:gd name="T31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9" h="317">
                <a:moveTo>
                  <a:pt x="262" y="316"/>
                </a:moveTo>
                <a:lnTo>
                  <a:pt x="262" y="316"/>
                </a:lnTo>
                <a:lnTo>
                  <a:pt x="262" y="316"/>
                </a:lnTo>
                <a:cubicBezTo>
                  <a:pt x="244" y="316"/>
                  <a:pt x="235" y="307"/>
                  <a:pt x="235" y="289"/>
                </a:cubicBezTo>
                <a:cubicBezTo>
                  <a:pt x="235" y="163"/>
                  <a:pt x="235" y="163"/>
                  <a:pt x="235" y="163"/>
                </a:cubicBezTo>
                <a:cubicBezTo>
                  <a:pt x="235" y="118"/>
                  <a:pt x="199" y="81"/>
                  <a:pt x="154" y="72"/>
                </a:cubicBezTo>
                <a:cubicBezTo>
                  <a:pt x="109" y="72"/>
                  <a:pt x="64" y="108"/>
                  <a:pt x="64" y="154"/>
                </a:cubicBezTo>
                <a:cubicBezTo>
                  <a:pt x="64" y="289"/>
                  <a:pt x="64" y="289"/>
                  <a:pt x="64" y="289"/>
                </a:cubicBezTo>
                <a:cubicBezTo>
                  <a:pt x="64" y="307"/>
                  <a:pt x="55" y="316"/>
                  <a:pt x="36" y="316"/>
                </a:cubicBezTo>
                <a:lnTo>
                  <a:pt x="36" y="316"/>
                </a:lnTo>
                <a:cubicBezTo>
                  <a:pt x="18" y="316"/>
                  <a:pt x="0" y="307"/>
                  <a:pt x="0" y="289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81"/>
                  <a:pt x="64" y="9"/>
                  <a:pt x="136" y="9"/>
                </a:cubicBezTo>
                <a:cubicBezTo>
                  <a:pt x="226" y="0"/>
                  <a:pt x="298" y="72"/>
                  <a:pt x="298" y="154"/>
                </a:cubicBezTo>
                <a:cubicBezTo>
                  <a:pt x="298" y="289"/>
                  <a:pt x="298" y="289"/>
                  <a:pt x="298" y="289"/>
                </a:cubicBezTo>
                <a:cubicBezTo>
                  <a:pt x="298" y="307"/>
                  <a:pt x="280" y="316"/>
                  <a:pt x="262" y="3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41882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63" name="Grupo 362">
            <a:extLst>
              <a:ext uri="{FF2B5EF4-FFF2-40B4-BE49-F238E27FC236}">
                <a16:creationId xmlns:a16="http://schemas.microsoft.com/office/drawing/2014/main" id="{1603798A-9ADB-5249-9B05-815A2042C706}"/>
              </a:ext>
            </a:extLst>
          </p:cNvPr>
          <p:cNvGrpSpPr/>
          <p:nvPr/>
        </p:nvGrpSpPr>
        <p:grpSpPr>
          <a:xfrm>
            <a:off x="2668308" y="587670"/>
            <a:ext cx="19041035" cy="2561450"/>
            <a:chOff x="2668308" y="861425"/>
            <a:chExt cx="19041035" cy="2561450"/>
          </a:xfrm>
        </p:grpSpPr>
        <p:sp>
          <p:nvSpPr>
            <p:cNvPr id="364" name="CuadroTexto 363">
              <a:extLst>
                <a:ext uri="{FF2B5EF4-FFF2-40B4-BE49-F238E27FC236}">
                  <a16:creationId xmlns:a16="http://schemas.microsoft.com/office/drawing/2014/main" id="{88A3B25E-D040-3244-A6F0-25B54CE0D316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365" name="CuadroTexto 364">
              <a:extLst>
                <a:ext uri="{FF2B5EF4-FFF2-40B4-BE49-F238E27FC236}">
                  <a16:creationId xmlns:a16="http://schemas.microsoft.com/office/drawing/2014/main" id="{B385E523-7EEC-FA48-81CF-F9D89FED41B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66" name="Grupo 365">
            <a:extLst>
              <a:ext uri="{FF2B5EF4-FFF2-40B4-BE49-F238E27FC236}">
                <a16:creationId xmlns:a16="http://schemas.microsoft.com/office/drawing/2014/main" id="{4EE30C0C-5D37-5B48-A6C6-9E89B964385E}"/>
              </a:ext>
            </a:extLst>
          </p:cNvPr>
          <p:cNvGrpSpPr/>
          <p:nvPr/>
        </p:nvGrpSpPr>
        <p:grpSpPr>
          <a:xfrm>
            <a:off x="2717979" y="11486887"/>
            <a:ext cx="4530052" cy="1499445"/>
            <a:chOff x="4263265" y="1977645"/>
            <a:chExt cx="4236804" cy="1499445"/>
          </a:xfrm>
        </p:grpSpPr>
        <p:sp>
          <p:nvSpPr>
            <p:cNvPr id="367" name="CuadroTexto 395">
              <a:extLst>
                <a:ext uri="{FF2B5EF4-FFF2-40B4-BE49-F238E27FC236}">
                  <a16:creationId xmlns:a16="http://schemas.microsoft.com/office/drawing/2014/main" id="{8031E1F9-CCBB-C648-AB8F-5694724CDCB4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368" name="Rectangle 40">
              <a:extLst>
                <a:ext uri="{FF2B5EF4-FFF2-40B4-BE49-F238E27FC236}">
                  <a16:creationId xmlns:a16="http://schemas.microsoft.com/office/drawing/2014/main" id="{E337A927-5B2A-7C40-8766-ABAD3097A4FE}"/>
                </a:ext>
              </a:extLst>
            </p:cNvPr>
            <p:cNvSpPr/>
            <p:nvPr/>
          </p:nvSpPr>
          <p:spPr>
            <a:xfrm>
              <a:off x="4263265" y="252298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69" name="Grupo 368">
            <a:extLst>
              <a:ext uri="{FF2B5EF4-FFF2-40B4-BE49-F238E27FC236}">
                <a16:creationId xmlns:a16="http://schemas.microsoft.com/office/drawing/2014/main" id="{10A45100-7145-CA47-9E03-FE66565743F0}"/>
              </a:ext>
            </a:extLst>
          </p:cNvPr>
          <p:cNvGrpSpPr/>
          <p:nvPr/>
        </p:nvGrpSpPr>
        <p:grpSpPr>
          <a:xfrm>
            <a:off x="9652625" y="11491061"/>
            <a:ext cx="4530052" cy="1499445"/>
            <a:chOff x="4263265" y="1977645"/>
            <a:chExt cx="4236804" cy="1499445"/>
          </a:xfrm>
        </p:grpSpPr>
        <p:sp>
          <p:nvSpPr>
            <p:cNvPr id="370" name="CuadroTexto 395">
              <a:extLst>
                <a:ext uri="{FF2B5EF4-FFF2-40B4-BE49-F238E27FC236}">
                  <a16:creationId xmlns:a16="http://schemas.microsoft.com/office/drawing/2014/main" id="{5C92B157-ABB8-6B41-8680-60765E9E9F4B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371" name="Rectangle 40">
              <a:extLst>
                <a:ext uri="{FF2B5EF4-FFF2-40B4-BE49-F238E27FC236}">
                  <a16:creationId xmlns:a16="http://schemas.microsoft.com/office/drawing/2014/main" id="{2F839A9B-8385-A945-8F32-8D4789A36646}"/>
                </a:ext>
              </a:extLst>
            </p:cNvPr>
            <p:cNvSpPr/>
            <p:nvPr/>
          </p:nvSpPr>
          <p:spPr>
            <a:xfrm>
              <a:off x="4263265" y="252298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2" name="Grupo 371">
            <a:extLst>
              <a:ext uri="{FF2B5EF4-FFF2-40B4-BE49-F238E27FC236}">
                <a16:creationId xmlns:a16="http://schemas.microsoft.com/office/drawing/2014/main" id="{D6317352-E4F2-C047-BF9D-08362EE3FF6A}"/>
              </a:ext>
            </a:extLst>
          </p:cNvPr>
          <p:cNvGrpSpPr/>
          <p:nvPr/>
        </p:nvGrpSpPr>
        <p:grpSpPr>
          <a:xfrm>
            <a:off x="16550187" y="11486199"/>
            <a:ext cx="4530052" cy="1499445"/>
            <a:chOff x="4263265" y="1977645"/>
            <a:chExt cx="4236804" cy="1499445"/>
          </a:xfrm>
        </p:grpSpPr>
        <p:sp>
          <p:nvSpPr>
            <p:cNvPr id="373" name="CuadroTexto 395">
              <a:extLst>
                <a:ext uri="{FF2B5EF4-FFF2-40B4-BE49-F238E27FC236}">
                  <a16:creationId xmlns:a16="http://schemas.microsoft.com/office/drawing/2014/main" id="{660280B5-EEC3-724C-8E65-EBBB70AADD42}"/>
                </a:ext>
              </a:extLst>
            </p:cNvPr>
            <p:cNvSpPr txBox="1"/>
            <p:nvPr/>
          </p:nvSpPr>
          <p:spPr>
            <a:xfrm flipH="1">
              <a:off x="5179663" y="197764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374" name="Rectangle 40">
              <a:extLst>
                <a:ext uri="{FF2B5EF4-FFF2-40B4-BE49-F238E27FC236}">
                  <a16:creationId xmlns:a16="http://schemas.microsoft.com/office/drawing/2014/main" id="{C9990AE2-0D30-D94E-830F-291032FA37B8}"/>
                </a:ext>
              </a:extLst>
            </p:cNvPr>
            <p:cNvSpPr/>
            <p:nvPr/>
          </p:nvSpPr>
          <p:spPr>
            <a:xfrm>
              <a:off x="4263265" y="2522983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42435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27">
            <a:extLst>
              <a:ext uri="{FF2B5EF4-FFF2-40B4-BE49-F238E27FC236}">
                <a16:creationId xmlns:a16="http://schemas.microsoft.com/office/drawing/2014/main" id="{62A6F38B-3F3A-4D42-93AE-8B8831A5A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7867521"/>
            <a:ext cx="5185795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Line 28">
            <a:extLst>
              <a:ext uri="{FF2B5EF4-FFF2-40B4-BE49-F238E27FC236}">
                <a16:creationId xmlns:a16="http://schemas.microsoft.com/office/drawing/2014/main" id="{82BFEA2C-97BB-2245-9847-3B9BBB152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1493" y="11048326"/>
            <a:ext cx="5185795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Line 29">
            <a:extLst>
              <a:ext uri="{FF2B5EF4-FFF2-40B4-BE49-F238E27FC236}">
                <a16:creationId xmlns:a16="http://schemas.microsoft.com/office/drawing/2014/main" id="{95E148B8-AA62-EF45-AF0A-36249A6C6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7867521"/>
            <a:ext cx="5190478" cy="468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Line 30">
            <a:extLst>
              <a:ext uri="{FF2B5EF4-FFF2-40B4-BE49-F238E27FC236}">
                <a16:creationId xmlns:a16="http://schemas.microsoft.com/office/drawing/2014/main" id="{1CAC4F7D-0EEC-AB4D-BE2F-4F4AA0E5C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2791" y="11048326"/>
            <a:ext cx="5190478" cy="468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Freeform 31">
            <a:extLst>
              <a:ext uri="{FF2B5EF4-FFF2-40B4-BE49-F238E27FC236}">
                <a16:creationId xmlns:a16="http://schemas.microsoft.com/office/drawing/2014/main" id="{85F7B760-9968-3D44-8ACE-C039B3707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7717615"/>
            <a:ext cx="4796976" cy="323232"/>
          </a:xfrm>
          <a:custGeom>
            <a:avLst/>
            <a:gdLst>
              <a:gd name="T0" fmla="*/ 4373 w 4517"/>
              <a:gd name="T1" fmla="*/ 304 h 305"/>
              <a:gd name="T2" fmla="*/ 4373 w 4517"/>
              <a:gd name="T3" fmla="*/ 304 h 305"/>
              <a:gd name="T4" fmla="*/ 152 w 4517"/>
              <a:gd name="T5" fmla="*/ 304 h 305"/>
              <a:gd name="T6" fmla="*/ 0 w 4517"/>
              <a:gd name="T7" fmla="*/ 152 h 305"/>
              <a:gd name="T8" fmla="*/ 0 w 4517"/>
              <a:gd name="T9" fmla="*/ 152 h 305"/>
              <a:gd name="T10" fmla="*/ 152 w 4517"/>
              <a:gd name="T11" fmla="*/ 0 h 305"/>
              <a:gd name="T12" fmla="*/ 4373 w 4517"/>
              <a:gd name="T13" fmla="*/ 0 h 305"/>
              <a:gd name="T14" fmla="*/ 4516 w 4517"/>
              <a:gd name="T15" fmla="*/ 152 h 305"/>
              <a:gd name="T16" fmla="*/ 4516 w 4517"/>
              <a:gd name="T17" fmla="*/ 152 h 305"/>
              <a:gd name="T18" fmla="*/ 4373 w 4517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17" h="305">
                <a:moveTo>
                  <a:pt x="4373" y="304"/>
                </a:moveTo>
                <a:lnTo>
                  <a:pt x="4373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1" y="0"/>
                  <a:pt x="152" y="0"/>
                </a:cubicBezTo>
                <a:cubicBezTo>
                  <a:pt x="4373" y="0"/>
                  <a:pt x="4373" y="0"/>
                  <a:pt x="4373" y="0"/>
                </a:cubicBezTo>
                <a:cubicBezTo>
                  <a:pt x="4453" y="0"/>
                  <a:pt x="4516" y="71"/>
                  <a:pt x="4516" y="152"/>
                </a:cubicBezTo>
                <a:lnTo>
                  <a:pt x="4516" y="152"/>
                </a:lnTo>
                <a:cubicBezTo>
                  <a:pt x="4516" y="233"/>
                  <a:pt x="4453" y="304"/>
                  <a:pt x="4373" y="3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32">
            <a:extLst>
              <a:ext uri="{FF2B5EF4-FFF2-40B4-BE49-F238E27FC236}">
                <a16:creationId xmlns:a16="http://schemas.microsoft.com/office/drawing/2014/main" id="{0349595F-678A-5645-9FCF-C11AE60A1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1493" y="10889052"/>
            <a:ext cx="2768569" cy="323235"/>
          </a:xfrm>
          <a:custGeom>
            <a:avLst/>
            <a:gdLst>
              <a:gd name="T0" fmla="*/ 2455 w 2608"/>
              <a:gd name="T1" fmla="*/ 304 h 305"/>
              <a:gd name="T2" fmla="*/ 2455 w 2608"/>
              <a:gd name="T3" fmla="*/ 304 h 305"/>
              <a:gd name="T4" fmla="*/ 152 w 2608"/>
              <a:gd name="T5" fmla="*/ 304 h 305"/>
              <a:gd name="T6" fmla="*/ 0 w 2608"/>
              <a:gd name="T7" fmla="*/ 152 h 305"/>
              <a:gd name="T8" fmla="*/ 0 w 2608"/>
              <a:gd name="T9" fmla="*/ 152 h 305"/>
              <a:gd name="T10" fmla="*/ 152 w 2608"/>
              <a:gd name="T11" fmla="*/ 0 h 305"/>
              <a:gd name="T12" fmla="*/ 2455 w 2608"/>
              <a:gd name="T13" fmla="*/ 0 h 305"/>
              <a:gd name="T14" fmla="*/ 2607 w 2608"/>
              <a:gd name="T15" fmla="*/ 152 h 305"/>
              <a:gd name="T16" fmla="*/ 2607 w 2608"/>
              <a:gd name="T17" fmla="*/ 152 h 305"/>
              <a:gd name="T18" fmla="*/ 2455 w 2608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08" h="305">
                <a:moveTo>
                  <a:pt x="2455" y="304"/>
                </a:moveTo>
                <a:lnTo>
                  <a:pt x="2455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1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71" y="0"/>
                  <a:pt x="152" y="0"/>
                </a:cubicBezTo>
                <a:cubicBezTo>
                  <a:pt x="2455" y="0"/>
                  <a:pt x="2455" y="0"/>
                  <a:pt x="2455" y="0"/>
                </a:cubicBezTo>
                <a:cubicBezTo>
                  <a:pt x="2545" y="0"/>
                  <a:pt x="2607" y="72"/>
                  <a:pt x="2607" y="152"/>
                </a:cubicBezTo>
                <a:lnTo>
                  <a:pt x="2607" y="152"/>
                </a:lnTo>
                <a:cubicBezTo>
                  <a:pt x="2607" y="233"/>
                  <a:pt x="2545" y="304"/>
                  <a:pt x="2455" y="3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33">
            <a:extLst>
              <a:ext uri="{FF2B5EF4-FFF2-40B4-BE49-F238E27FC236}">
                <a16:creationId xmlns:a16="http://schemas.microsoft.com/office/drawing/2014/main" id="{6A084365-6C2B-5C42-9D8A-270855088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987" y="7717615"/>
            <a:ext cx="1733282" cy="323232"/>
          </a:xfrm>
          <a:custGeom>
            <a:avLst/>
            <a:gdLst>
              <a:gd name="T0" fmla="*/ 1479 w 1632"/>
              <a:gd name="T1" fmla="*/ 304 h 305"/>
              <a:gd name="T2" fmla="*/ 1479 w 1632"/>
              <a:gd name="T3" fmla="*/ 304 h 305"/>
              <a:gd name="T4" fmla="*/ 152 w 1632"/>
              <a:gd name="T5" fmla="*/ 304 h 305"/>
              <a:gd name="T6" fmla="*/ 0 w 1632"/>
              <a:gd name="T7" fmla="*/ 152 h 305"/>
              <a:gd name="T8" fmla="*/ 0 w 1632"/>
              <a:gd name="T9" fmla="*/ 152 h 305"/>
              <a:gd name="T10" fmla="*/ 152 w 1632"/>
              <a:gd name="T11" fmla="*/ 0 h 305"/>
              <a:gd name="T12" fmla="*/ 1479 w 1632"/>
              <a:gd name="T13" fmla="*/ 0 h 305"/>
              <a:gd name="T14" fmla="*/ 1631 w 1632"/>
              <a:gd name="T15" fmla="*/ 152 h 305"/>
              <a:gd name="T16" fmla="*/ 1631 w 1632"/>
              <a:gd name="T17" fmla="*/ 152 h 305"/>
              <a:gd name="T18" fmla="*/ 1479 w 1632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32" h="305">
                <a:moveTo>
                  <a:pt x="1479" y="304"/>
                </a:moveTo>
                <a:lnTo>
                  <a:pt x="1479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72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1"/>
                  <a:pt x="72" y="0"/>
                  <a:pt x="152" y="0"/>
                </a:cubicBezTo>
                <a:cubicBezTo>
                  <a:pt x="1479" y="0"/>
                  <a:pt x="1479" y="0"/>
                  <a:pt x="1479" y="0"/>
                </a:cubicBezTo>
                <a:cubicBezTo>
                  <a:pt x="1559" y="0"/>
                  <a:pt x="1631" y="71"/>
                  <a:pt x="1631" y="152"/>
                </a:cubicBezTo>
                <a:lnTo>
                  <a:pt x="1631" y="152"/>
                </a:lnTo>
                <a:cubicBezTo>
                  <a:pt x="1631" y="233"/>
                  <a:pt x="1559" y="304"/>
                  <a:pt x="1479" y="3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34">
            <a:extLst>
              <a:ext uri="{FF2B5EF4-FFF2-40B4-BE49-F238E27FC236}">
                <a16:creationId xmlns:a16="http://schemas.microsoft.com/office/drawing/2014/main" id="{B41D1668-64A8-EC46-8A48-3B7360A3D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074" y="10889052"/>
            <a:ext cx="3457196" cy="323235"/>
          </a:xfrm>
          <a:custGeom>
            <a:avLst/>
            <a:gdLst>
              <a:gd name="T0" fmla="*/ 3101 w 3254"/>
              <a:gd name="T1" fmla="*/ 304 h 305"/>
              <a:gd name="T2" fmla="*/ 3101 w 3254"/>
              <a:gd name="T3" fmla="*/ 304 h 305"/>
              <a:gd name="T4" fmla="*/ 152 w 3254"/>
              <a:gd name="T5" fmla="*/ 304 h 305"/>
              <a:gd name="T6" fmla="*/ 0 w 3254"/>
              <a:gd name="T7" fmla="*/ 152 h 305"/>
              <a:gd name="T8" fmla="*/ 0 w 3254"/>
              <a:gd name="T9" fmla="*/ 152 h 305"/>
              <a:gd name="T10" fmla="*/ 152 w 3254"/>
              <a:gd name="T11" fmla="*/ 0 h 305"/>
              <a:gd name="T12" fmla="*/ 3101 w 3254"/>
              <a:gd name="T13" fmla="*/ 0 h 305"/>
              <a:gd name="T14" fmla="*/ 3253 w 3254"/>
              <a:gd name="T15" fmla="*/ 152 h 305"/>
              <a:gd name="T16" fmla="*/ 3253 w 3254"/>
              <a:gd name="T17" fmla="*/ 152 h 305"/>
              <a:gd name="T18" fmla="*/ 3101 w 3254"/>
              <a:gd name="T19" fmla="*/ 304 h 3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54" h="305">
                <a:moveTo>
                  <a:pt x="3101" y="304"/>
                </a:moveTo>
                <a:lnTo>
                  <a:pt x="3101" y="304"/>
                </a:lnTo>
                <a:cubicBezTo>
                  <a:pt x="152" y="304"/>
                  <a:pt x="152" y="304"/>
                  <a:pt x="152" y="304"/>
                </a:cubicBezTo>
                <a:cubicBezTo>
                  <a:pt x="63" y="304"/>
                  <a:pt x="0" y="233"/>
                  <a:pt x="0" y="152"/>
                </a:cubicBezTo>
                <a:lnTo>
                  <a:pt x="0" y="152"/>
                </a:lnTo>
                <a:cubicBezTo>
                  <a:pt x="0" y="72"/>
                  <a:pt x="63" y="0"/>
                  <a:pt x="152" y="0"/>
                </a:cubicBezTo>
                <a:cubicBezTo>
                  <a:pt x="3101" y="0"/>
                  <a:pt x="3101" y="0"/>
                  <a:pt x="3101" y="0"/>
                </a:cubicBezTo>
                <a:cubicBezTo>
                  <a:pt x="3181" y="0"/>
                  <a:pt x="3253" y="72"/>
                  <a:pt x="3253" y="152"/>
                </a:cubicBezTo>
                <a:lnTo>
                  <a:pt x="3253" y="152"/>
                </a:lnTo>
                <a:cubicBezTo>
                  <a:pt x="3253" y="233"/>
                  <a:pt x="3181" y="304"/>
                  <a:pt x="3101" y="3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237">
            <a:extLst>
              <a:ext uri="{FF2B5EF4-FFF2-40B4-BE49-F238E27FC236}">
                <a16:creationId xmlns:a16="http://schemas.microsoft.com/office/drawing/2014/main" id="{5EE5B15A-2570-E547-9987-E20A92348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38">
            <a:extLst>
              <a:ext uri="{FF2B5EF4-FFF2-40B4-BE49-F238E27FC236}">
                <a16:creationId xmlns:a16="http://schemas.microsoft.com/office/drawing/2014/main" id="{544AB6A1-D43F-164D-9DED-00F36F9AD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62602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0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0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05" y="878"/>
                  <a:pt x="205" y="878"/>
                  <a:pt x="205" y="878"/>
                </a:cubicBezTo>
                <a:cubicBezTo>
                  <a:pt x="89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89" y="0"/>
                  <a:pt x="20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39">
            <a:extLst>
              <a:ext uri="{FF2B5EF4-FFF2-40B4-BE49-F238E27FC236}">
                <a16:creationId xmlns:a16="http://schemas.microsoft.com/office/drawing/2014/main" id="{0DC936EA-0791-154D-9EBD-07E976913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7413118"/>
            <a:ext cx="932226" cy="932226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240">
            <a:extLst>
              <a:ext uri="{FF2B5EF4-FFF2-40B4-BE49-F238E27FC236}">
                <a16:creationId xmlns:a16="http://schemas.microsoft.com/office/drawing/2014/main" id="{4A3342B0-5858-3041-A0F7-ED9ED0D72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565" y="10584558"/>
            <a:ext cx="932226" cy="932223"/>
          </a:xfrm>
          <a:custGeom>
            <a:avLst/>
            <a:gdLst>
              <a:gd name="T0" fmla="*/ 663 w 879"/>
              <a:gd name="T1" fmla="*/ 878 h 879"/>
              <a:gd name="T2" fmla="*/ 663 w 879"/>
              <a:gd name="T3" fmla="*/ 878 h 879"/>
              <a:gd name="T4" fmla="*/ 215 w 879"/>
              <a:gd name="T5" fmla="*/ 878 h 879"/>
              <a:gd name="T6" fmla="*/ 0 w 879"/>
              <a:gd name="T7" fmla="*/ 663 h 879"/>
              <a:gd name="T8" fmla="*/ 0 w 879"/>
              <a:gd name="T9" fmla="*/ 215 h 879"/>
              <a:gd name="T10" fmla="*/ 215 w 879"/>
              <a:gd name="T11" fmla="*/ 0 h 879"/>
              <a:gd name="T12" fmla="*/ 663 w 879"/>
              <a:gd name="T13" fmla="*/ 0 h 879"/>
              <a:gd name="T14" fmla="*/ 878 w 879"/>
              <a:gd name="T15" fmla="*/ 215 h 879"/>
              <a:gd name="T16" fmla="*/ 878 w 879"/>
              <a:gd name="T17" fmla="*/ 663 h 879"/>
              <a:gd name="T18" fmla="*/ 663 w 879"/>
              <a:gd name="T19" fmla="*/ 878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79" h="879">
                <a:moveTo>
                  <a:pt x="663" y="878"/>
                </a:moveTo>
                <a:lnTo>
                  <a:pt x="663" y="878"/>
                </a:lnTo>
                <a:cubicBezTo>
                  <a:pt x="215" y="878"/>
                  <a:pt x="215" y="878"/>
                  <a:pt x="215" y="878"/>
                </a:cubicBezTo>
                <a:cubicBezTo>
                  <a:pt x="98" y="878"/>
                  <a:pt x="0" y="780"/>
                  <a:pt x="0" y="663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98"/>
                  <a:pt x="98" y="0"/>
                  <a:pt x="215" y="0"/>
                </a:cubicBezTo>
                <a:cubicBezTo>
                  <a:pt x="663" y="0"/>
                  <a:pt x="663" y="0"/>
                  <a:pt x="663" y="0"/>
                </a:cubicBezTo>
                <a:cubicBezTo>
                  <a:pt x="779" y="0"/>
                  <a:pt x="878" y="98"/>
                  <a:pt x="878" y="215"/>
                </a:cubicBezTo>
                <a:cubicBezTo>
                  <a:pt x="878" y="663"/>
                  <a:pt x="878" y="663"/>
                  <a:pt x="878" y="663"/>
                </a:cubicBezTo>
                <a:cubicBezTo>
                  <a:pt x="878" y="780"/>
                  <a:pt x="779" y="878"/>
                  <a:pt x="663" y="87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241">
            <a:extLst>
              <a:ext uri="{FF2B5EF4-FFF2-40B4-BE49-F238E27FC236}">
                <a16:creationId xmlns:a16="http://schemas.microsoft.com/office/drawing/2014/main" id="{E66F25A9-DC95-B648-8C6A-C8FAB84FE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3647" y="6602693"/>
            <a:ext cx="238910" cy="332601"/>
          </a:xfrm>
          <a:custGeom>
            <a:avLst/>
            <a:gdLst>
              <a:gd name="T0" fmla="*/ 224 w 225"/>
              <a:gd name="T1" fmla="*/ 313 h 314"/>
              <a:gd name="T2" fmla="*/ 224 w 225"/>
              <a:gd name="T3" fmla="*/ 313 h 314"/>
              <a:gd name="T4" fmla="*/ 0 w 225"/>
              <a:gd name="T5" fmla="*/ 313 h 314"/>
              <a:gd name="T6" fmla="*/ 0 w 225"/>
              <a:gd name="T7" fmla="*/ 45 h 314"/>
              <a:gd name="T8" fmla="*/ 44 w 225"/>
              <a:gd name="T9" fmla="*/ 0 h 314"/>
              <a:gd name="T10" fmla="*/ 179 w 225"/>
              <a:gd name="T11" fmla="*/ 0 h 314"/>
              <a:gd name="T12" fmla="*/ 224 w 225"/>
              <a:gd name="T13" fmla="*/ 45 h 314"/>
              <a:gd name="T14" fmla="*/ 224 w 225"/>
              <a:gd name="T15" fmla="*/ 313 h 314"/>
              <a:gd name="T16" fmla="*/ 44 w 225"/>
              <a:gd name="T17" fmla="*/ 268 h 314"/>
              <a:gd name="T18" fmla="*/ 44 w 225"/>
              <a:gd name="T19" fmla="*/ 268 h 314"/>
              <a:gd name="T20" fmla="*/ 179 w 225"/>
              <a:gd name="T21" fmla="*/ 268 h 314"/>
              <a:gd name="T22" fmla="*/ 179 w 225"/>
              <a:gd name="T23" fmla="*/ 45 h 314"/>
              <a:gd name="T24" fmla="*/ 179 w 225"/>
              <a:gd name="T25" fmla="*/ 36 h 314"/>
              <a:gd name="T26" fmla="*/ 44 w 225"/>
              <a:gd name="T27" fmla="*/ 36 h 314"/>
              <a:gd name="T28" fmla="*/ 44 w 225"/>
              <a:gd name="T29" fmla="*/ 45 h 314"/>
              <a:gd name="T30" fmla="*/ 44 w 225"/>
              <a:gd name="T31" fmla="*/ 268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314">
                <a:moveTo>
                  <a:pt x="224" y="313"/>
                </a:moveTo>
                <a:lnTo>
                  <a:pt x="224" y="313"/>
                </a:lnTo>
                <a:cubicBezTo>
                  <a:pt x="0" y="313"/>
                  <a:pt x="0" y="313"/>
                  <a:pt x="0" y="313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26" y="0"/>
                  <a:pt x="44" y="0"/>
                </a:cubicBezTo>
                <a:cubicBezTo>
                  <a:pt x="179" y="0"/>
                  <a:pt x="179" y="0"/>
                  <a:pt x="179" y="0"/>
                </a:cubicBezTo>
                <a:cubicBezTo>
                  <a:pt x="205" y="0"/>
                  <a:pt x="224" y="18"/>
                  <a:pt x="224" y="45"/>
                </a:cubicBezTo>
                <a:lnTo>
                  <a:pt x="224" y="313"/>
                </a:lnTo>
                <a:close/>
                <a:moveTo>
                  <a:pt x="44" y="268"/>
                </a:moveTo>
                <a:lnTo>
                  <a:pt x="44" y="268"/>
                </a:lnTo>
                <a:cubicBezTo>
                  <a:pt x="179" y="268"/>
                  <a:pt x="179" y="268"/>
                  <a:pt x="179" y="268"/>
                </a:cubicBezTo>
                <a:cubicBezTo>
                  <a:pt x="179" y="45"/>
                  <a:pt x="179" y="45"/>
                  <a:pt x="179" y="45"/>
                </a:cubicBezTo>
                <a:lnTo>
                  <a:pt x="179" y="36"/>
                </a:lnTo>
                <a:cubicBezTo>
                  <a:pt x="44" y="36"/>
                  <a:pt x="44" y="36"/>
                  <a:pt x="44" y="36"/>
                </a:cubicBezTo>
                <a:lnTo>
                  <a:pt x="44" y="45"/>
                </a:lnTo>
                <a:lnTo>
                  <a:pt x="44" y="268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242">
            <a:extLst>
              <a:ext uri="{FF2B5EF4-FFF2-40B4-BE49-F238E27FC236}">
                <a16:creationId xmlns:a16="http://schemas.microsoft.com/office/drawing/2014/main" id="{DE2E8499-FC06-4E48-ABC0-77C338217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6509002"/>
            <a:ext cx="688630" cy="435661"/>
          </a:xfrm>
          <a:custGeom>
            <a:avLst/>
            <a:gdLst>
              <a:gd name="T0" fmla="*/ 574 w 647"/>
              <a:gd name="T1" fmla="*/ 411 h 412"/>
              <a:gd name="T2" fmla="*/ 574 w 647"/>
              <a:gd name="T3" fmla="*/ 411 h 412"/>
              <a:gd name="T4" fmla="*/ 63 w 647"/>
              <a:gd name="T5" fmla="*/ 411 h 412"/>
              <a:gd name="T6" fmla="*/ 0 w 647"/>
              <a:gd name="T7" fmla="*/ 339 h 412"/>
              <a:gd name="T8" fmla="*/ 0 w 647"/>
              <a:gd name="T9" fmla="*/ 80 h 412"/>
              <a:gd name="T10" fmla="*/ 27 w 647"/>
              <a:gd name="T11" fmla="*/ 45 h 412"/>
              <a:gd name="T12" fmla="*/ 27 w 647"/>
              <a:gd name="T13" fmla="*/ 45 h 412"/>
              <a:gd name="T14" fmla="*/ 54 w 647"/>
              <a:gd name="T15" fmla="*/ 80 h 412"/>
              <a:gd name="T16" fmla="*/ 54 w 647"/>
              <a:gd name="T17" fmla="*/ 339 h 412"/>
              <a:gd name="T18" fmla="*/ 63 w 647"/>
              <a:gd name="T19" fmla="*/ 348 h 412"/>
              <a:gd name="T20" fmla="*/ 574 w 647"/>
              <a:gd name="T21" fmla="*/ 348 h 412"/>
              <a:gd name="T22" fmla="*/ 583 w 647"/>
              <a:gd name="T23" fmla="*/ 339 h 412"/>
              <a:gd name="T24" fmla="*/ 583 w 647"/>
              <a:gd name="T25" fmla="*/ 0 h 412"/>
              <a:gd name="T26" fmla="*/ 646 w 647"/>
              <a:gd name="T27" fmla="*/ 0 h 412"/>
              <a:gd name="T28" fmla="*/ 646 w 647"/>
              <a:gd name="T29" fmla="*/ 339 h 412"/>
              <a:gd name="T30" fmla="*/ 574 w 647"/>
              <a:gd name="T31" fmla="*/ 411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412">
                <a:moveTo>
                  <a:pt x="574" y="411"/>
                </a:moveTo>
                <a:lnTo>
                  <a:pt x="574" y="411"/>
                </a:lnTo>
                <a:cubicBezTo>
                  <a:pt x="63" y="411"/>
                  <a:pt x="63" y="411"/>
                  <a:pt x="63" y="411"/>
                </a:cubicBezTo>
                <a:cubicBezTo>
                  <a:pt x="27" y="411"/>
                  <a:pt x="0" y="375"/>
                  <a:pt x="0" y="339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62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62"/>
                  <a:pt x="54" y="80"/>
                </a:cubicBezTo>
                <a:cubicBezTo>
                  <a:pt x="54" y="339"/>
                  <a:pt x="54" y="339"/>
                  <a:pt x="54" y="339"/>
                </a:cubicBezTo>
                <a:cubicBezTo>
                  <a:pt x="54" y="348"/>
                  <a:pt x="63" y="348"/>
                  <a:pt x="63" y="348"/>
                </a:cubicBezTo>
                <a:cubicBezTo>
                  <a:pt x="574" y="348"/>
                  <a:pt x="574" y="348"/>
                  <a:pt x="574" y="348"/>
                </a:cubicBezTo>
                <a:cubicBezTo>
                  <a:pt x="583" y="348"/>
                  <a:pt x="583" y="348"/>
                  <a:pt x="583" y="339"/>
                </a:cubicBezTo>
                <a:cubicBezTo>
                  <a:pt x="583" y="0"/>
                  <a:pt x="583" y="0"/>
                  <a:pt x="583" y="0"/>
                </a:cubicBezTo>
                <a:cubicBezTo>
                  <a:pt x="646" y="0"/>
                  <a:pt x="646" y="0"/>
                  <a:pt x="646" y="0"/>
                </a:cubicBezTo>
                <a:cubicBezTo>
                  <a:pt x="646" y="339"/>
                  <a:pt x="646" y="339"/>
                  <a:pt x="646" y="339"/>
                </a:cubicBezTo>
                <a:cubicBezTo>
                  <a:pt x="646" y="375"/>
                  <a:pt x="619" y="411"/>
                  <a:pt x="574" y="41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43">
            <a:extLst>
              <a:ext uri="{FF2B5EF4-FFF2-40B4-BE49-F238E27FC236}">
                <a16:creationId xmlns:a16="http://schemas.microsoft.com/office/drawing/2014/main" id="{358C8380-8558-AA44-BCF2-59A7282C7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6223243"/>
            <a:ext cx="782321" cy="323235"/>
          </a:xfrm>
          <a:custGeom>
            <a:avLst/>
            <a:gdLst>
              <a:gd name="T0" fmla="*/ 627 w 735"/>
              <a:gd name="T1" fmla="*/ 305 h 306"/>
              <a:gd name="T2" fmla="*/ 627 w 735"/>
              <a:gd name="T3" fmla="*/ 305 h 306"/>
              <a:gd name="T4" fmla="*/ 537 w 735"/>
              <a:gd name="T5" fmla="*/ 269 h 306"/>
              <a:gd name="T6" fmla="*/ 456 w 735"/>
              <a:gd name="T7" fmla="*/ 305 h 306"/>
              <a:gd name="T8" fmla="*/ 367 w 735"/>
              <a:gd name="T9" fmla="*/ 269 h 306"/>
              <a:gd name="T10" fmla="*/ 286 w 735"/>
              <a:gd name="T11" fmla="*/ 305 h 306"/>
              <a:gd name="T12" fmla="*/ 197 w 735"/>
              <a:gd name="T13" fmla="*/ 269 h 306"/>
              <a:gd name="T14" fmla="*/ 107 w 735"/>
              <a:gd name="T15" fmla="*/ 305 h 306"/>
              <a:gd name="T16" fmla="*/ 0 w 735"/>
              <a:gd name="T17" fmla="*/ 179 h 306"/>
              <a:gd name="T18" fmla="*/ 0 w 735"/>
              <a:gd name="T19" fmla="*/ 170 h 306"/>
              <a:gd name="T20" fmla="*/ 98 w 735"/>
              <a:gd name="T21" fmla="*/ 27 h 306"/>
              <a:gd name="T22" fmla="*/ 152 w 735"/>
              <a:gd name="T23" fmla="*/ 0 h 306"/>
              <a:gd name="T24" fmla="*/ 591 w 735"/>
              <a:gd name="T25" fmla="*/ 0 h 306"/>
              <a:gd name="T26" fmla="*/ 591 w 735"/>
              <a:gd name="T27" fmla="*/ 0 h 306"/>
              <a:gd name="T28" fmla="*/ 636 w 735"/>
              <a:gd name="T29" fmla="*/ 27 h 306"/>
              <a:gd name="T30" fmla="*/ 734 w 735"/>
              <a:gd name="T31" fmla="*/ 179 h 306"/>
              <a:gd name="T32" fmla="*/ 734 w 735"/>
              <a:gd name="T33" fmla="*/ 188 h 306"/>
              <a:gd name="T34" fmla="*/ 636 w 735"/>
              <a:gd name="T35" fmla="*/ 305 h 306"/>
              <a:gd name="T36" fmla="*/ 627 w 735"/>
              <a:gd name="T37" fmla="*/ 305 h 306"/>
              <a:gd name="T38" fmla="*/ 537 w 735"/>
              <a:gd name="T39" fmla="*/ 188 h 306"/>
              <a:gd name="T40" fmla="*/ 537 w 735"/>
              <a:gd name="T41" fmla="*/ 188 h 306"/>
              <a:gd name="T42" fmla="*/ 537 w 735"/>
              <a:gd name="T43" fmla="*/ 188 h 306"/>
              <a:gd name="T44" fmla="*/ 573 w 735"/>
              <a:gd name="T45" fmla="*/ 215 h 306"/>
              <a:gd name="T46" fmla="*/ 627 w 735"/>
              <a:gd name="T47" fmla="*/ 242 h 306"/>
              <a:gd name="T48" fmla="*/ 681 w 735"/>
              <a:gd name="T49" fmla="*/ 197 h 306"/>
              <a:gd name="T50" fmla="*/ 591 w 735"/>
              <a:gd name="T51" fmla="*/ 63 h 306"/>
              <a:gd name="T52" fmla="*/ 152 w 735"/>
              <a:gd name="T53" fmla="*/ 63 h 306"/>
              <a:gd name="T54" fmla="*/ 152 w 735"/>
              <a:gd name="T55" fmla="*/ 63 h 306"/>
              <a:gd name="T56" fmla="*/ 62 w 735"/>
              <a:gd name="T57" fmla="*/ 188 h 306"/>
              <a:gd name="T58" fmla="*/ 107 w 735"/>
              <a:gd name="T59" fmla="*/ 242 h 306"/>
              <a:gd name="T60" fmla="*/ 170 w 735"/>
              <a:gd name="T61" fmla="*/ 206 h 306"/>
              <a:gd name="T62" fmla="*/ 197 w 735"/>
              <a:gd name="T63" fmla="*/ 188 h 306"/>
              <a:gd name="T64" fmla="*/ 197 w 735"/>
              <a:gd name="T65" fmla="*/ 188 h 306"/>
              <a:gd name="T66" fmla="*/ 233 w 735"/>
              <a:gd name="T67" fmla="*/ 206 h 306"/>
              <a:gd name="T68" fmla="*/ 286 w 735"/>
              <a:gd name="T69" fmla="*/ 242 h 306"/>
              <a:gd name="T70" fmla="*/ 340 w 735"/>
              <a:gd name="T71" fmla="*/ 206 h 306"/>
              <a:gd name="T72" fmla="*/ 367 w 735"/>
              <a:gd name="T73" fmla="*/ 188 h 306"/>
              <a:gd name="T74" fmla="*/ 367 w 735"/>
              <a:gd name="T75" fmla="*/ 188 h 306"/>
              <a:gd name="T76" fmla="*/ 403 w 735"/>
              <a:gd name="T77" fmla="*/ 206 h 306"/>
              <a:gd name="T78" fmla="*/ 456 w 735"/>
              <a:gd name="T79" fmla="*/ 242 h 306"/>
              <a:gd name="T80" fmla="*/ 502 w 735"/>
              <a:gd name="T81" fmla="*/ 215 h 306"/>
              <a:gd name="T82" fmla="*/ 537 w 735"/>
              <a:gd name="T83" fmla="*/ 188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35" h="306">
                <a:moveTo>
                  <a:pt x="627" y="305"/>
                </a:moveTo>
                <a:lnTo>
                  <a:pt x="627" y="305"/>
                </a:lnTo>
                <a:cubicBezTo>
                  <a:pt x="591" y="305"/>
                  <a:pt x="555" y="287"/>
                  <a:pt x="537" y="269"/>
                </a:cubicBezTo>
                <a:cubicBezTo>
                  <a:pt x="519" y="287"/>
                  <a:pt x="483" y="305"/>
                  <a:pt x="456" y="305"/>
                </a:cubicBezTo>
                <a:cubicBezTo>
                  <a:pt x="421" y="305"/>
                  <a:pt x="394" y="287"/>
                  <a:pt x="367" y="269"/>
                </a:cubicBezTo>
                <a:cubicBezTo>
                  <a:pt x="349" y="287"/>
                  <a:pt x="313" y="305"/>
                  <a:pt x="286" y="305"/>
                </a:cubicBezTo>
                <a:cubicBezTo>
                  <a:pt x="251" y="305"/>
                  <a:pt x="224" y="287"/>
                  <a:pt x="197" y="269"/>
                </a:cubicBezTo>
                <a:cubicBezTo>
                  <a:pt x="179" y="287"/>
                  <a:pt x="143" y="305"/>
                  <a:pt x="107" y="305"/>
                </a:cubicBezTo>
                <a:cubicBezTo>
                  <a:pt x="44" y="295"/>
                  <a:pt x="0" y="242"/>
                  <a:pt x="0" y="179"/>
                </a:cubicBezTo>
                <a:cubicBezTo>
                  <a:pt x="0" y="170"/>
                  <a:pt x="0" y="170"/>
                  <a:pt x="0" y="170"/>
                </a:cubicBezTo>
                <a:cubicBezTo>
                  <a:pt x="98" y="27"/>
                  <a:pt x="98" y="27"/>
                  <a:pt x="98" y="27"/>
                </a:cubicBezTo>
                <a:cubicBezTo>
                  <a:pt x="107" y="9"/>
                  <a:pt x="125" y="0"/>
                  <a:pt x="152" y="0"/>
                </a:cubicBezTo>
                <a:cubicBezTo>
                  <a:pt x="591" y="0"/>
                  <a:pt x="591" y="0"/>
                  <a:pt x="591" y="0"/>
                </a:cubicBezTo>
                <a:lnTo>
                  <a:pt x="591" y="0"/>
                </a:lnTo>
                <a:cubicBezTo>
                  <a:pt x="609" y="0"/>
                  <a:pt x="627" y="9"/>
                  <a:pt x="636" y="27"/>
                </a:cubicBezTo>
                <a:cubicBezTo>
                  <a:pt x="734" y="179"/>
                  <a:pt x="734" y="179"/>
                  <a:pt x="734" y="179"/>
                </a:cubicBezTo>
                <a:cubicBezTo>
                  <a:pt x="734" y="188"/>
                  <a:pt x="734" y="188"/>
                  <a:pt x="734" y="188"/>
                </a:cubicBezTo>
                <a:cubicBezTo>
                  <a:pt x="734" y="251"/>
                  <a:pt x="690" y="295"/>
                  <a:pt x="636" y="305"/>
                </a:cubicBezTo>
                <a:cubicBezTo>
                  <a:pt x="627" y="305"/>
                  <a:pt x="627" y="305"/>
                  <a:pt x="627" y="305"/>
                </a:cubicBezTo>
                <a:close/>
                <a:moveTo>
                  <a:pt x="537" y="188"/>
                </a:moveTo>
                <a:lnTo>
                  <a:pt x="537" y="188"/>
                </a:lnTo>
                <a:lnTo>
                  <a:pt x="537" y="188"/>
                </a:lnTo>
                <a:cubicBezTo>
                  <a:pt x="555" y="188"/>
                  <a:pt x="564" y="197"/>
                  <a:pt x="573" y="215"/>
                </a:cubicBezTo>
                <a:cubicBezTo>
                  <a:pt x="582" y="233"/>
                  <a:pt x="600" y="251"/>
                  <a:pt x="627" y="242"/>
                </a:cubicBezTo>
                <a:cubicBezTo>
                  <a:pt x="654" y="242"/>
                  <a:pt x="672" y="224"/>
                  <a:pt x="681" y="197"/>
                </a:cubicBezTo>
                <a:cubicBezTo>
                  <a:pt x="591" y="63"/>
                  <a:pt x="591" y="63"/>
                  <a:pt x="591" y="63"/>
                </a:cubicBezTo>
                <a:cubicBezTo>
                  <a:pt x="152" y="63"/>
                  <a:pt x="152" y="63"/>
                  <a:pt x="152" y="63"/>
                </a:cubicBezTo>
                <a:lnTo>
                  <a:pt x="152" y="63"/>
                </a:lnTo>
                <a:cubicBezTo>
                  <a:pt x="62" y="188"/>
                  <a:pt x="62" y="188"/>
                  <a:pt x="62" y="188"/>
                </a:cubicBezTo>
                <a:cubicBezTo>
                  <a:pt x="62" y="215"/>
                  <a:pt x="89" y="242"/>
                  <a:pt x="107" y="242"/>
                </a:cubicBezTo>
                <a:cubicBezTo>
                  <a:pt x="134" y="242"/>
                  <a:pt x="161" y="233"/>
                  <a:pt x="170" y="206"/>
                </a:cubicBezTo>
                <a:cubicBezTo>
                  <a:pt x="170" y="197"/>
                  <a:pt x="188" y="188"/>
                  <a:pt x="197" y="188"/>
                </a:cubicBezTo>
                <a:lnTo>
                  <a:pt x="197" y="188"/>
                </a:lnTo>
                <a:cubicBezTo>
                  <a:pt x="215" y="188"/>
                  <a:pt x="233" y="197"/>
                  <a:pt x="233" y="206"/>
                </a:cubicBezTo>
                <a:cubicBezTo>
                  <a:pt x="241" y="233"/>
                  <a:pt x="259" y="242"/>
                  <a:pt x="286" y="242"/>
                </a:cubicBezTo>
                <a:cubicBezTo>
                  <a:pt x="304" y="242"/>
                  <a:pt x="331" y="233"/>
                  <a:pt x="340" y="206"/>
                </a:cubicBezTo>
                <a:cubicBezTo>
                  <a:pt x="340" y="197"/>
                  <a:pt x="358" y="188"/>
                  <a:pt x="367" y="188"/>
                </a:cubicBezTo>
                <a:lnTo>
                  <a:pt x="367" y="188"/>
                </a:lnTo>
                <a:cubicBezTo>
                  <a:pt x="385" y="188"/>
                  <a:pt x="394" y="197"/>
                  <a:pt x="403" y="206"/>
                </a:cubicBezTo>
                <a:cubicBezTo>
                  <a:pt x="412" y="233"/>
                  <a:pt x="430" y="242"/>
                  <a:pt x="456" y="242"/>
                </a:cubicBezTo>
                <a:cubicBezTo>
                  <a:pt x="475" y="242"/>
                  <a:pt x="492" y="233"/>
                  <a:pt x="502" y="215"/>
                </a:cubicBezTo>
                <a:cubicBezTo>
                  <a:pt x="510" y="197"/>
                  <a:pt x="519" y="188"/>
                  <a:pt x="537" y="188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44">
            <a:extLst>
              <a:ext uri="{FF2B5EF4-FFF2-40B4-BE49-F238E27FC236}">
                <a16:creationId xmlns:a16="http://schemas.microsoft.com/office/drawing/2014/main" id="{D9F92310-947D-994D-8108-F8C4B99B0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458" y="10022412"/>
            <a:ext cx="201434" cy="46845"/>
          </a:xfrm>
          <a:custGeom>
            <a:avLst/>
            <a:gdLst>
              <a:gd name="T0" fmla="*/ 188 w 189"/>
              <a:gd name="T1" fmla="*/ 45 h 46"/>
              <a:gd name="T2" fmla="*/ 0 w 189"/>
              <a:gd name="T3" fmla="*/ 45 h 46"/>
              <a:gd name="T4" fmla="*/ 0 w 189"/>
              <a:gd name="T5" fmla="*/ 0 h 46"/>
              <a:gd name="T6" fmla="*/ 188 w 189"/>
              <a:gd name="T7" fmla="*/ 0 h 46"/>
              <a:gd name="T8" fmla="*/ 188 w 18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" h="46">
                <a:moveTo>
                  <a:pt x="188" y="45"/>
                </a:moveTo>
                <a:lnTo>
                  <a:pt x="0" y="45"/>
                </a:lnTo>
                <a:lnTo>
                  <a:pt x="0" y="0"/>
                </a:lnTo>
                <a:lnTo>
                  <a:pt x="188" y="0"/>
                </a:lnTo>
                <a:lnTo>
                  <a:pt x="188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245">
            <a:extLst>
              <a:ext uri="{FF2B5EF4-FFF2-40B4-BE49-F238E27FC236}">
                <a16:creationId xmlns:a16="http://schemas.microsoft.com/office/drawing/2014/main" id="{0CD76E88-DB62-E646-9F85-1744CDE36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6249" y="9886559"/>
            <a:ext cx="201437" cy="379450"/>
          </a:xfrm>
          <a:custGeom>
            <a:avLst/>
            <a:gdLst>
              <a:gd name="T0" fmla="*/ 72 w 189"/>
              <a:gd name="T1" fmla="*/ 0 h 359"/>
              <a:gd name="T2" fmla="*/ 72 w 189"/>
              <a:gd name="T3" fmla="*/ 0 h 359"/>
              <a:gd name="T4" fmla="*/ 0 w 189"/>
              <a:gd name="T5" fmla="*/ 0 h 359"/>
              <a:gd name="T6" fmla="*/ 0 w 189"/>
              <a:gd name="T7" fmla="*/ 45 h 359"/>
              <a:gd name="T8" fmla="*/ 54 w 189"/>
              <a:gd name="T9" fmla="*/ 45 h 359"/>
              <a:gd name="T10" fmla="*/ 72 w 189"/>
              <a:gd name="T11" fmla="*/ 54 h 359"/>
              <a:gd name="T12" fmla="*/ 143 w 189"/>
              <a:gd name="T13" fmla="*/ 134 h 359"/>
              <a:gd name="T14" fmla="*/ 143 w 189"/>
              <a:gd name="T15" fmla="*/ 313 h 359"/>
              <a:gd name="T16" fmla="*/ 27 w 189"/>
              <a:gd name="T17" fmla="*/ 313 h 359"/>
              <a:gd name="T18" fmla="*/ 27 w 189"/>
              <a:gd name="T19" fmla="*/ 332 h 359"/>
              <a:gd name="T20" fmla="*/ 27 w 189"/>
              <a:gd name="T21" fmla="*/ 358 h 359"/>
              <a:gd name="T22" fmla="*/ 143 w 189"/>
              <a:gd name="T23" fmla="*/ 358 h 359"/>
              <a:gd name="T24" fmla="*/ 188 w 189"/>
              <a:gd name="T25" fmla="*/ 313 h 359"/>
              <a:gd name="T26" fmla="*/ 188 w 189"/>
              <a:gd name="T27" fmla="*/ 125 h 359"/>
              <a:gd name="T28" fmla="*/ 179 w 189"/>
              <a:gd name="T29" fmla="*/ 116 h 359"/>
              <a:gd name="T30" fmla="*/ 90 w 189"/>
              <a:gd name="T31" fmla="*/ 9 h 359"/>
              <a:gd name="T32" fmla="*/ 72 w 189"/>
              <a:gd name="T3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89" h="359">
                <a:moveTo>
                  <a:pt x="72" y="0"/>
                </a:moveTo>
                <a:lnTo>
                  <a:pt x="72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63" y="45"/>
                  <a:pt x="63" y="54"/>
                  <a:pt x="72" y="54"/>
                </a:cubicBezTo>
                <a:cubicBezTo>
                  <a:pt x="143" y="134"/>
                  <a:pt x="143" y="134"/>
                  <a:pt x="143" y="134"/>
                </a:cubicBezTo>
                <a:cubicBezTo>
                  <a:pt x="143" y="313"/>
                  <a:pt x="143" y="313"/>
                  <a:pt x="143" y="313"/>
                </a:cubicBezTo>
                <a:cubicBezTo>
                  <a:pt x="27" y="313"/>
                  <a:pt x="27" y="313"/>
                  <a:pt x="27" y="313"/>
                </a:cubicBezTo>
                <a:cubicBezTo>
                  <a:pt x="27" y="322"/>
                  <a:pt x="27" y="332"/>
                  <a:pt x="27" y="332"/>
                </a:cubicBezTo>
                <a:cubicBezTo>
                  <a:pt x="27" y="340"/>
                  <a:pt x="27" y="349"/>
                  <a:pt x="27" y="358"/>
                </a:cubicBezTo>
                <a:cubicBezTo>
                  <a:pt x="143" y="358"/>
                  <a:pt x="143" y="358"/>
                  <a:pt x="143" y="358"/>
                </a:cubicBezTo>
                <a:cubicBezTo>
                  <a:pt x="161" y="358"/>
                  <a:pt x="188" y="340"/>
                  <a:pt x="188" y="313"/>
                </a:cubicBezTo>
                <a:cubicBezTo>
                  <a:pt x="188" y="125"/>
                  <a:pt x="188" y="125"/>
                  <a:pt x="188" y="125"/>
                </a:cubicBezTo>
                <a:cubicBezTo>
                  <a:pt x="188" y="125"/>
                  <a:pt x="179" y="125"/>
                  <a:pt x="179" y="116"/>
                </a:cubicBezTo>
                <a:cubicBezTo>
                  <a:pt x="90" y="9"/>
                  <a:pt x="90" y="9"/>
                  <a:pt x="90" y="9"/>
                </a:cubicBezTo>
                <a:cubicBezTo>
                  <a:pt x="90" y="9"/>
                  <a:pt x="81" y="0"/>
                  <a:pt x="72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246">
            <a:extLst>
              <a:ext uri="{FF2B5EF4-FFF2-40B4-BE49-F238E27FC236}">
                <a16:creationId xmlns:a16="http://schemas.microsoft.com/office/drawing/2014/main" id="{6910CE32-A049-234F-A873-1075A482A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99" y="10209794"/>
            <a:ext cx="238913" cy="65584"/>
          </a:xfrm>
          <a:custGeom>
            <a:avLst/>
            <a:gdLst>
              <a:gd name="T0" fmla="*/ 215 w 225"/>
              <a:gd name="T1" fmla="*/ 0 h 63"/>
              <a:gd name="T2" fmla="*/ 215 w 225"/>
              <a:gd name="T3" fmla="*/ 0 h 63"/>
              <a:gd name="T4" fmla="*/ 0 w 225"/>
              <a:gd name="T5" fmla="*/ 8 h 63"/>
              <a:gd name="T6" fmla="*/ 9 w 225"/>
              <a:gd name="T7" fmla="*/ 27 h 63"/>
              <a:gd name="T8" fmla="*/ 0 w 225"/>
              <a:gd name="T9" fmla="*/ 62 h 63"/>
              <a:gd name="T10" fmla="*/ 224 w 225"/>
              <a:gd name="T11" fmla="*/ 62 h 63"/>
              <a:gd name="T12" fmla="*/ 215 w 225"/>
              <a:gd name="T13" fmla="*/ 27 h 63"/>
              <a:gd name="T14" fmla="*/ 215 w 225"/>
              <a:gd name="T15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63">
                <a:moveTo>
                  <a:pt x="215" y="0"/>
                </a:moveTo>
                <a:lnTo>
                  <a:pt x="215" y="0"/>
                </a:lnTo>
                <a:cubicBezTo>
                  <a:pt x="0" y="8"/>
                  <a:pt x="0" y="8"/>
                  <a:pt x="0" y="8"/>
                </a:cubicBezTo>
                <a:cubicBezTo>
                  <a:pt x="9" y="8"/>
                  <a:pt x="9" y="17"/>
                  <a:pt x="9" y="27"/>
                </a:cubicBezTo>
                <a:cubicBezTo>
                  <a:pt x="9" y="44"/>
                  <a:pt x="9" y="53"/>
                  <a:pt x="0" y="62"/>
                </a:cubicBezTo>
                <a:cubicBezTo>
                  <a:pt x="224" y="62"/>
                  <a:pt x="224" y="62"/>
                  <a:pt x="224" y="62"/>
                </a:cubicBezTo>
                <a:cubicBezTo>
                  <a:pt x="215" y="53"/>
                  <a:pt x="215" y="44"/>
                  <a:pt x="215" y="27"/>
                </a:cubicBezTo>
                <a:cubicBezTo>
                  <a:pt x="215" y="17"/>
                  <a:pt x="215" y="8"/>
                  <a:pt x="215" y="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47">
            <a:extLst>
              <a:ext uri="{FF2B5EF4-FFF2-40B4-BE49-F238E27FC236}">
                <a16:creationId xmlns:a16="http://schemas.microsoft.com/office/drawing/2014/main" id="{D93E1BBC-938B-E84D-B6C8-ED745FDF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627" y="9774130"/>
            <a:ext cx="599622" cy="421609"/>
          </a:xfrm>
          <a:custGeom>
            <a:avLst/>
            <a:gdLst>
              <a:gd name="T0" fmla="*/ 537 w 565"/>
              <a:gd name="T1" fmla="*/ 386 h 395"/>
              <a:gd name="T2" fmla="*/ 537 w 565"/>
              <a:gd name="T3" fmla="*/ 386 h 395"/>
              <a:gd name="T4" fmla="*/ 564 w 565"/>
              <a:gd name="T5" fmla="*/ 394 h 395"/>
              <a:gd name="T6" fmla="*/ 564 w 565"/>
              <a:gd name="T7" fmla="*/ 153 h 395"/>
              <a:gd name="T8" fmla="*/ 564 w 565"/>
              <a:gd name="T9" fmla="*/ 108 h 395"/>
              <a:gd name="T10" fmla="*/ 564 w 565"/>
              <a:gd name="T11" fmla="*/ 54 h 395"/>
              <a:gd name="T12" fmla="*/ 502 w 565"/>
              <a:gd name="T13" fmla="*/ 0 h 395"/>
              <a:gd name="T14" fmla="*/ 26 w 565"/>
              <a:gd name="T15" fmla="*/ 0 h 395"/>
              <a:gd name="T16" fmla="*/ 0 w 565"/>
              <a:gd name="T17" fmla="*/ 27 h 395"/>
              <a:gd name="T18" fmla="*/ 26 w 565"/>
              <a:gd name="T19" fmla="*/ 63 h 395"/>
              <a:gd name="T20" fmla="*/ 502 w 565"/>
              <a:gd name="T21" fmla="*/ 63 h 395"/>
              <a:gd name="T22" fmla="*/ 502 w 565"/>
              <a:gd name="T23" fmla="*/ 394 h 395"/>
              <a:gd name="T24" fmla="*/ 537 w 565"/>
              <a:gd name="T25" fmla="*/ 38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5" h="395">
                <a:moveTo>
                  <a:pt x="537" y="386"/>
                </a:moveTo>
                <a:lnTo>
                  <a:pt x="537" y="386"/>
                </a:lnTo>
                <a:cubicBezTo>
                  <a:pt x="546" y="386"/>
                  <a:pt x="555" y="386"/>
                  <a:pt x="564" y="394"/>
                </a:cubicBezTo>
                <a:cubicBezTo>
                  <a:pt x="564" y="153"/>
                  <a:pt x="564" y="153"/>
                  <a:pt x="564" y="153"/>
                </a:cubicBezTo>
                <a:cubicBezTo>
                  <a:pt x="564" y="108"/>
                  <a:pt x="564" y="108"/>
                  <a:pt x="564" y="108"/>
                </a:cubicBezTo>
                <a:cubicBezTo>
                  <a:pt x="564" y="54"/>
                  <a:pt x="564" y="54"/>
                  <a:pt x="564" y="54"/>
                </a:cubicBezTo>
                <a:cubicBezTo>
                  <a:pt x="564" y="27"/>
                  <a:pt x="537" y="0"/>
                  <a:pt x="50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18"/>
                  <a:pt x="0" y="27"/>
                </a:cubicBezTo>
                <a:cubicBezTo>
                  <a:pt x="0" y="45"/>
                  <a:pt x="17" y="63"/>
                  <a:pt x="26" y="63"/>
                </a:cubicBezTo>
                <a:cubicBezTo>
                  <a:pt x="502" y="63"/>
                  <a:pt x="502" y="63"/>
                  <a:pt x="502" y="63"/>
                </a:cubicBezTo>
                <a:cubicBezTo>
                  <a:pt x="502" y="394"/>
                  <a:pt x="502" y="394"/>
                  <a:pt x="502" y="394"/>
                </a:cubicBezTo>
                <a:cubicBezTo>
                  <a:pt x="510" y="394"/>
                  <a:pt x="519" y="386"/>
                  <a:pt x="537" y="38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248">
            <a:extLst>
              <a:ext uri="{FF2B5EF4-FFF2-40B4-BE49-F238E27FC236}">
                <a16:creationId xmlns:a16="http://schemas.microsoft.com/office/drawing/2014/main" id="{635CD8E2-D258-D04F-9251-1377992AD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210" y="10003674"/>
            <a:ext cx="126484" cy="276387"/>
          </a:xfrm>
          <a:custGeom>
            <a:avLst/>
            <a:gdLst>
              <a:gd name="T0" fmla="*/ 108 w 118"/>
              <a:gd name="T1" fmla="*/ 206 h 261"/>
              <a:gd name="T2" fmla="*/ 108 w 118"/>
              <a:gd name="T3" fmla="*/ 206 h 261"/>
              <a:gd name="T4" fmla="*/ 63 w 118"/>
              <a:gd name="T5" fmla="*/ 206 h 261"/>
              <a:gd name="T6" fmla="*/ 63 w 118"/>
              <a:gd name="T7" fmla="*/ 0 h 261"/>
              <a:gd name="T8" fmla="*/ 0 w 118"/>
              <a:gd name="T9" fmla="*/ 0 h 261"/>
              <a:gd name="T10" fmla="*/ 0 w 118"/>
              <a:gd name="T11" fmla="*/ 206 h 261"/>
              <a:gd name="T12" fmla="*/ 9 w 118"/>
              <a:gd name="T13" fmla="*/ 242 h 261"/>
              <a:gd name="T14" fmla="*/ 54 w 118"/>
              <a:gd name="T15" fmla="*/ 260 h 261"/>
              <a:gd name="T16" fmla="*/ 54 w 118"/>
              <a:gd name="T17" fmla="*/ 260 h 261"/>
              <a:gd name="T18" fmla="*/ 117 w 118"/>
              <a:gd name="T19" fmla="*/ 260 h 261"/>
              <a:gd name="T20" fmla="*/ 99 w 118"/>
              <a:gd name="T21" fmla="*/ 225 h 261"/>
              <a:gd name="T22" fmla="*/ 108 w 118"/>
              <a:gd name="T23" fmla="*/ 206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61">
                <a:moveTo>
                  <a:pt x="108" y="206"/>
                </a:moveTo>
                <a:lnTo>
                  <a:pt x="108" y="206"/>
                </a:lnTo>
                <a:cubicBezTo>
                  <a:pt x="63" y="206"/>
                  <a:pt x="63" y="206"/>
                  <a:pt x="63" y="206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15"/>
                  <a:pt x="0" y="233"/>
                  <a:pt x="9" y="242"/>
                </a:cubicBezTo>
                <a:cubicBezTo>
                  <a:pt x="27" y="251"/>
                  <a:pt x="36" y="260"/>
                  <a:pt x="54" y="260"/>
                </a:cubicBezTo>
                <a:lnTo>
                  <a:pt x="54" y="260"/>
                </a:lnTo>
                <a:cubicBezTo>
                  <a:pt x="117" y="260"/>
                  <a:pt x="117" y="260"/>
                  <a:pt x="117" y="260"/>
                </a:cubicBezTo>
                <a:cubicBezTo>
                  <a:pt x="108" y="251"/>
                  <a:pt x="99" y="242"/>
                  <a:pt x="99" y="225"/>
                </a:cubicBezTo>
                <a:cubicBezTo>
                  <a:pt x="99" y="215"/>
                  <a:pt x="108" y="206"/>
                  <a:pt x="108" y="20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249">
            <a:extLst>
              <a:ext uri="{FF2B5EF4-FFF2-40B4-BE49-F238E27FC236}">
                <a16:creationId xmlns:a16="http://schemas.microsoft.com/office/drawing/2014/main" id="{F216F132-29BE-D245-9819-898D90B3B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36" y="10162949"/>
            <a:ext cx="173327" cy="163958"/>
          </a:xfrm>
          <a:custGeom>
            <a:avLst/>
            <a:gdLst>
              <a:gd name="T0" fmla="*/ 81 w 163"/>
              <a:gd name="T1" fmla="*/ 152 h 153"/>
              <a:gd name="T2" fmla="*/ 81 w 163"/>
              <a:gd name="T3" fmla="*/ 152 h 153"/>
              <a:gd name="T4" fmla="*/ 0 w 163"/>
              <a:gd name="T5" fmla="*/ 72 h 153"/>
              <a:gd name="T6" fmla="*/ 81 w 163"/>
              <a:gd name="T7" fmla="*/ 0 h 153"/>
              <a:gd name="T8" fmla="*/ 162 w 163"/>
              <a:gd name="T9" fmla="*/ 72 h 153"/>
              <a:gd name="T10" fmla="*/ 81 w 163"/>
              <a:gd name="T11" fmla="*/ 152 h 153"/>
              <a:gd name="T12" fmla="*/ 81 w 163"/>
              <a:gd name="T13" fmla="*/ 36 h 153"/>
              <a:gd name="T14" fmla="*/ 81 w 163"/>
              <a:gd name="T15" fmla="*/ 36 h 153"/>
              <a:gd name="T16" fmla="*/ 46 w 163"/>
              <a:gd name="T17" fmla="*/ 72 h 153"/>
              <a:gd name="T18" fmla="*/ 81 w 163"/>
              <a:gd name="T19" fmla="*/ 107 h 153"/>
              <a:gd name="T20" fmla="*/ 117 w 163"/>
              <a:gd name="T21" fmla="*/ 72 h 153"/>
              <a:gd name="T22" fmla="*/ 81 w 163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3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6" y="0"/>
                  <a:pt x="162" y="26"/>
                  <a:pt x="162" y="72"/>
                </a:cubicBezTo>
                <a:cubicBezTo>
                  <a:pt x="162" y="116"/>
                  <a:pt x="126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6" y="53"/>
                  <a:pt x="46" y="72"/>
                </a:cubicBezTo>
                <a:cubicBezTo>
                  <a:pt x="46" y="89"/>
                  <a:pt x="63" y="107"/>
                  <a:pt x="81" y="107"/>
                </a:cubicBezTo>
                <a:cubicBezTo>
                  <a:pt x="99" y="107"/>
                  <a:pt x="117" y="89"/>
                  <a:pt x="117" y="72"/>
                </a:cubicBezTo>
                <a:cubicBezTo>
                  <a:pt x="117" y="53"/>
                  <a:pt x="99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50">
            <a:extLst>
              <a:ext uri="{FF2B5EF4-FFF2-40B4-BE49-F238E27FC236}">
                <a16:creationId xmlns:a16="http://schemas.microsoft.com/office/drawing/2014/main" id="{844CCD33-1A4B-F64E-8815-22C57B65E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532" y="10162949"/>
            <a:ext cx="173330" cy="163958"/>
          </a:xfrm>
          <a:custGeom>
            <a:avLst/>
            <a:gdLst>
              <a:gd name="T0" fmla="*/ 81 w 162"/>
              <a:gd name="T1" fmla="*/ 152 h 153"/>
              <a:gd name="T2" fmla="*/ 81 w 162"/>
              <a:gd name="T3" fmla="*/ 152 h 153"/>
              <a:gd name="T4" fmla="*/ 0 w 162"/>
              <a:gd name="T5" fmla="*/ 72 h 153"/>
              <a:gd name="T6" fmla="*/ 81 w 162"/>
              <a:gd name="T7" fmla="*/ 0 h 153"/>
              <a:gd name="T8" fmla="*/ 161 w 162"/>
              <a:gd name="T9" fmla="*/ 72 h 153"/>
              <a:gd name="T10" fmla="*/ 81 w 162"/>
              <a:gd name="T11" fmla="*/ 152 h 153"/>
              <a:gd name="T12" fmla="*/ 81 w 162"/>
              <a:gd name="T13" fmla="*/ 36 h 153"/>
              <a:gd name="T14" fmla="*/ 81 w 162"/>
              <a:gd name="T15" fmla="*/ 36 h 153"/>
              <a:gd name="T16" fmla="*/ 45 w 162"/>
              <a:gd name="T17" fmla="*/ 72 h 153"/>
              <a:gd name="T18" fmla="*/ 81 w 162"/>
              <a:gd name="T19" fmla="*/ 107 h 153"/>
              <a:gd name="T20" fmla="*/ 116 w 162"/>
              <a:gd name="T21" fmla="*/ 72 h 153"/>
              <a:gd name="T22" fmla="*/ 81 w 162"/>
              <a:gd name="T23" fmla="*/ 36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2" h="153">
                <a:moveTo>
                  <a:pt x="81" y="152"/>
                </a:moveTo>
                <a:lnTo>
                  <a:pt x="81" y="152"/>
                </a:lnTo>
                <a:cubicBezTo>
                  <a:pt x="36" y="152"/>
                  <a:pt x="0" y="116"/>
                  <a:pt x="0" y="72"/>
                </a:cubicBezTo>
                <a:cubicBezTo>
                  <a:pt x="0" y="26"/>
                  <a:pt x="36" y="0"/>
                  <a:pt x="81" y="0"/>
                </a:cubicBezTo>
                <a:cubicBezTo>
                  <a:pt x="125" y="0"/>
                  <a:pt x="161" y="26"/>
                  <a:pt x="161" y="72"/>
                </a:cubicBezTo>
                <a:cubicBezTo>
                  <a:pt x="161" y="116"/>
                  <a:pt x="125" y="152"/>
                  <a:pt x="81" y="152"/>
                </a:cubicBezTo>
                <a:close/>
                <a:moveTo>
                  <a:pt x="81" y="36"/>
                </a:moveTo>
                <a:lnTo>
                  <a:pt x="81" y="36"/>
                </a:lnTo>
                <a:cubicBezTo>
                  <a:pt x="63" y="36"/>
                  <a:pt x="45" y="53"/>
                  <a:pt x="45" y="72"/>
                </a:cubicBezTo>
                <a:cubicBezTo>
                  <a:pt x="45" y="89"/>
                  <a:pt x="63" y="107"/>
                  <a:pt x="81" y="107"/>
                </a:cubicBezTo>
                <a:cubicBezTo>
                  <a:pt x="98" y="107"/>
                  <a:pt x="116" y="89"/>
                  <a:pt x="116" y="72"/>
                </a:cubicBezTo>
                <a:cubicBezTo>
                  <a:pt x="116" y="53"/>
                  <a:pt x="98" y="36"/>
                  <a:pt x="81" y="36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51">
            <a:extLst>
              <a:ext uri="{FF2B5EF4-FFF2-40B4-BE49-F238E27FC236}">
                <a16:creationId xmlns:a16="http://schemas.microsoft.com/office/drawing/2014/main" id="{16D06F37-7D4D-024E-BD14-F895B8E17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365" y="9886559"/>
            <a:ext cx="248282" cy="46845"/>
          </a:xfrm>
          <a:custGeom>
            <a:avLst/>
            <a:gdLst>
              <a:gd name="T0" fmla="*/ 207 w 235"/>
              <a:gd name="T1" fmla="*/ 45 h 46"/>
              <a:gd name="T2" fmla="*/ 207 w 235"/>
              <a:gd name="T3" fmla="*/ 45 h 46"/>
              <a:gd name="T4" fmla="*/ 27 w 235"/>
              <a:gd name="T5" fmla="*/ 45 h 46"/>
              <a:gd name="T6" fmla="*/ 0 w 235"/>
              <a:gd name="T7" fmla="*/ 18 h 46"/>
              <a:gd name="T8" fmla="*/ 0 w 235"/>
              <a:gd name="T9" fmla="*/ 18 h 46"/>
              <a:gd name="T10" fmla="*/ 27 w 235"/>
              <a:gd name="T11" fmla="*/ 0 h 46"/>
              <a:gd name="T12" fmla="*/ 207 w 235"/>
              <a:gd name="T13" fmla="*/ 0 h 46"/>
              <a:gd name="T14" fmla="*/ 234 w 235"/>
              <a:gd name="T15" fmla="*/ 18 h 46"/>
              <a:gd name="T16" fmla="*/ 234 w 235"/>
              <a:gd name="T17" fmla="*/ 18 h 46"/>
              <a:gd name="T18" fmla="*/ 207 w 235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5" h="46">
                <a:moveTo>
                  <a:pt x="207" y="45"/>
                </a:moveTo>
                <a:lnTo>
                  <a:pt x="207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216" y="0"/>
                  <a:pt x="234" y="9"/>
                  <a:pt x="234" y="18"/>
                </a:cubicBezTo>
                <a:lnTo>
                  <a:pt x="234" y="18"/>
                </a:lnTo>
                <a:cubicBezTo>
                  <a:pt x="234" y="36"/>
                  <a:pt x="216" y="45"/>
                  <a:pt x="207" y="4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52">
            <a:extLst>
              <a:ext uri="{FF2B5EF4-FFF2-40B4-BE49-F238E27FC236}">
                <a16:creationId xmlns:a16="http://schemas.microsoft.com/office/drawing/2014/main" id="{8521C218-079F-0C49-8D4C-A294B1AB2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841" y="9975567"/>
            <a:ext cx="126484" cy="46845"/>
          </a:xfrm>
          <a:custGeom>
            <a:avLst/>
            <a:gdLst>
              <a:gd name="T0" fmla="*/ 99 w 118"/>
              <a:gd name="T1" fmla="*/ 44 h 45"/>
              <a:gd name="T2" fmla="*/ 99 w 118"/>
              <a:gd name="T3" fmla="*/ 44 h 45"/>
              <a:gd name="T4" fmla="*/ 18 w 118"/>
              <a:gd name="T5" fmla="*/ 44 h 45"/>
              <a:gd name="T6" fmla="*/ 0 w 118"/>
              <a:gd name="T7" fmla="*/ 26 h 45"/>
              <a:gd name="T8" fmla="*/ 0 w 118"/>
              <a:gd name="T9" fmla="*/ 26 h 45"/>
              <a:gd name="T10" fmla="*/ 27 w 118"/>
              <a:gd name="T11" fmla="*/ 0 h 45"/>
              <a:gd name="T12" fmla="*/ 99 w 118"/>
              <a:gd name="T13" fmla="*/ 0 h 45"/>
              <a:gd name="T14" fmla="*/ 117 w 118"/>
              <a:gd name="T15" fmla="*/ 26 h 45"/>
              <a:gd name="T16" fmla="*/ 117 w 118"/>
              <a:gd name="T17" fmla="*/ 26 h 45"/>
              <a:gd name="T18" fmla="*/ 99 w 118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45">
                <a:moveTo>
                  <a:pt x="99" y="44"/>
                </a:moveTo>
                <a:lnTo>
                  <a:pt x="99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7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8"/>
                  <a:pt x="117" y="26"/>
                </a:cubicBezTo>
                <a:lnTo>
                  <a:pt x="117" y="26"/>
                </a:lnTo>
                <a:cubicBezTo>
                  <a:pt x="117" y="35"/>
                  <a:pt x="108" y="44"/>
                  <a:pt x="99" y="4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53">
            <a:extLst>
              <a:ext uri="{FF2B5EF4-FFF2-40B4-BE49-F238E27FC236}">
                <a16:creationId xmlns:a16="http://schemas.microsoft.com/office/drawing/2014/main" id="{45468098-CD17-6046-8041-87A3622F0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70501" y="9820975"/>
            <a:ext cx="707365" cy="79639"/>
          </a:xfrm>
          <a:custGeom>
            <a:avLst/>
            <a:gdLst>
              <a:gd name="T0" fmla="*/ 663 w 664"/>
              <a:gd name="T1" fmla="*/ 72 h 73"/>
              <a:gd name="T2" fmla="*/ 0 w 664"/>
              <a:gd name="T3" fmla="*/ 72 h 73"/>
              <a:gd name="T4" fmla="*/ 0 w 664"/>
              <a:gd name="T5" fmla="*/ 0 h 73"/>
              <a:gd name="T6" fmla="*/ 663 w 664"/>
              <a:gd name="T7" fmla="*/ 0 h 73"/>
              <a:gd name="T8" fmla="*/ 663 w 664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4" h="73">
                <a:moveTo>
                  <a:pt x="663" y="72"/>
                </a:moveTo>
                <a:lnTo>
                  <a:pt x="0" y="72"/>
                </a:lnTo>
                <a:lnTo>
                  <a:pt x="0" y="0"/>
                </a:lnTo>
                <a:lnTo>
                  <a:pt x="663" y="0"/>
                </a:lnTo>
                <a:lnTo>
                  <a:pt x="663" y="72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54">
            <a:extLst>
              <a:ext uri="{FF2B5EF4-FFF2-40B4-BE49-F238E27FC236}">
                <a16:creationId xmlns:a16="http://schemas.microsoft.com/office/drawing/2014/main" id="{4B8F3B6B-38D5-CB4F-B809-C4E094F26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5454" y="10031781"/>
            <a:ext cx="145219" cy="56215"/>
          </a:xfrm>
          <a:custGeom>
            <a:avLst/>
            <a:gdLst>
              <a:gd name="T0" fmla="*/ 107 w 135"/>
              <a:gd name="T1" fmla="*/ 54 h 55"/>
              <a:gd name="T2" fmla="*/ 107 w 135"/>
              <a:gd name="T3" fmla="*/ 54 h 55"/>
              <a:gd name="T4" fmla="*/ 27 w 135"/>
              <a:gd name="T5" fmla="*/ 54 h 55"/>
              <a:gd name="T6" fmla="*/ 0 w 135"/>
              <a:gd name="T7" fmla="*/ 27 h 55"/>
              <a:gd name="T8" fmla="*/ 0 w 135"/>
              <a:gd name="T9" fmla="*/ 27 h 55"/>
              <a:gd name="T10" fmla="*/ 27 w 135"/>
              <a:gd name="T11" fmla="*/ 0 h 55"/>
              <a:gd name="T12" fmla="*/ 107 w 135"/>
              <a:gd name="T13" fmla="*/ 0 h 55"/>
              <a:gd name="T14" fmla="*/ 134 w 135"/>
              <a:gd name="T15" fmla="*/ 27 h 55"/>
              <a:gd name="T16" fmla="*/ 134 w 135"/>
              <a:gd name="T17" fmla="*/ 27 h 55"/>
              <a:gd name="T18" fmla="*/ 107 w 135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" h="55">
                <a:moveTo>
                  <a:pt x="107" y="54"/>
                </a:moveTo>
                <a:lnTo>
                  <a:pt x="107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5" y="0"/>
                  <a:pt x="134" y="9"/>
                  <a:pt x="134" y="27"/>
                </a:cubicBezTo>
                <a:lnTo>
                  <a:pt x="134" y="27"/>
                </a:lnTo>
                <a:cubicBezTo>
                  <a:pt x="134" y="45"/>
                  <a:pt x="125" y="54"/>
                  <a:pt x="107" y="54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55">
            <a:extLst>
              <a:ext uri="{FF2B5EF4-FFF2-40B4-BE49-F238E27FC236}">
                <a16:creationId xmlns:a16="http://schemas.microsoft.com/office/drawing/2014/main" id="{C929617F-F04F-B94F-8EB3-9C9FE0427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8969" y="9610172"/>
            <a:ext cx="782321" cy="599622"/>
          </a:xfrm>
          <a:custGeom>
            <a:avLst/>
            <a:gdLst>
              <a:gd name="T0" fmla="*/ 628 w 736"/>
              <a:gd name="T1" fmla="*/ 565 h 566"/>
              <a:gd name="T2" fmla="*/ 628 w 736"/>
              <a:gd name="T3" fmla="*/ 565 h 566"/>
              <a:gd name="T4" fmla="*/ 108 w 736"/>
              <a:gd name="T5" fmla="*/ 565 h 566"/>
              <a:gd name="T6" fmla="*/ 0 w 736"/>
              <a:gd name="T7" fmla="*/ 457 h 566"/>
              <a:gd name="T8" fmla="*/ 0 w 736"/>
              <a:gd name="T9" fmla="*/ 107 h 566"/>
              <a:gd name="T10" fmla="*/ 108 w 736"/>
              <a:gd name="T11" fmla="*/ 0 h 566"/>
              <a:gd name="T12" fmla="*/ 628 w 736"/>
              <a:gd name="T13" fmla="*/ 0 h 566"/>
              <a:gd name="T14" fmla="*/ 735 w 736"/>
              <a:gd name="T15" fmla="*/ 107 h 566"/>
              <a:gd name="T16" fmla="*/ 735 w 736"/>
              <a:gd name="T17" fmla="*/ 457 h 566"/>
              <a:gd name="T18" fmla="*/ 628 w 736"/>
              <a:gd name="T19" fmla="*/ 565 h 566"/>
              <a:gd name="T20" fmla="*/ 108 w 736"/>
              <a:gd name="T21" fmla="*/ 54 h 566"/>
              <a:gd name="T22" fmla="*/ 108 w 736"/>
              <a:gd name="T23" fmla="*/ 54 h 566"/>
              <a:gd name="T24" fmla="*/ 63 w 736"/>
              <a:gd name="T25" fmla="*/ 107 h 566"/>
              <a:gd name="T26" fmla="*/ 63 w 736"/>
              <a:gd name="T27" fmla="*/ 457 h 566"/>
              <a:gd name="T28" fmla="*/ 108 w 736"/>
              <a:gd name="T29" fmla="*/ 502 h 566"/>
              <a:gd name="T30" fmla="*/ 628 w 736"/>
              <a:gd name="T31" fmla="*/ 502 h 566"/>
              <a:gd name="T32" fmla="*/ 681 w 736"/>
              <a:gd name="T33" fmla="*/ 457 h 566"/>
              <a:gd name="T34" fmla="*/ 681 w 736"/>
              <a:gd name="T35" fmla="*/ 107 h 566"/>
              <a:gd name="T36" fmla="*/ 628 w 736"/>
              <a:gd name="T37" fmla="*/ 54 h 566"/>
              <a:gd name="T38" fmla="*/ 108 w 736"/>
              <a:gd name="T39" fmla="*/ 54 h 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6" h="566">
                <a:moveTo>
                  <a:pt x="628" y="565"/>
                </a:moveTo>
                <a:lnTo>
                  <a:pt x="628" y="565"/>
                </a:lnTo>
                <a:cubicBezTo>
                  <a:pt x="108" y="565"/>
                  <a:pt x="108" y="565"/>
                  <a:pt x="108" y="565"/>
                </a:cubicBezTo>
                <a:cubicBezTo>
                  <a:pt x="54" y="565"/>
                  <a:pt x="0" y="511"/>
                  <a:pt x="0" y="4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5"/>
                  <a:pt x="54" y="0"/>
                  <a:pt x="108" y="0"/>
                </a:cubicBezTo>
                <a:cubicBezTo>
                  <a:pt x="628" y="0"/>
                  <a:pt x="628" y="0"/>
                  <a:pt x="628" y="0"/>
                </a:cubicBezTo>
                <a:cubicBezTo>
                  <a:pt x="690" y="0"/>
                  <a:pt x="735" y="45"/>
                  <a:pt x="735" y="107"/>
                </a:cubicBezTo>
                <a:cubicBezTo>
                  <a:pt x="735" y="457"/>
                  <a:pt x="735" y="457"/>
                  <a:pt x="735" y="457"/>
                </a:cubicBezTo>
                <a:cubicBezTo>
                  <a:pt x="735" y="511"/>
                  <a:pt x="690" y="565"/>
                  <a:pt x="628" y="565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81" y="54"/>
                  <a:pt x="63" y="81"/>
                  <a:pt x="63" y="107"/>
                </a:cubicBezTo>
                <a:cubicBezTo>
                  <a:pt x="63" y="457"/>
                  <a:pt x="63" y="457"/>
                  <a:pt x="63" y="457"/>
                </a:cubicBezTo>
                <a:cubicBezTo>
                  <a:pt x="63" y="484"/>
                  <a:pt x="81" y="502"/>
                  <a:pt x="108" y="502"/>
                </a:cubicBezTo>
                <a:cubicBezTo>
                  <a:pt x="628" y="502"/>
                  <a:pt x="628" y="502"/>
                  <a:pt x="628" y="502"/>
                </a:cubicBezTo>
                <a:cubicBezTo>
                  <a:pt x="655" y="502"/>
                  <a:pt x="681" y="484"/>
                  <a:pt x="681" y="457"/>
                </a:cubicBezTo>
                <a:cubicBezTo>
                  <a:pt x="681" y="107"/>
                  <a:pt x="681" y="107"/>
                  <a:pt x="681" y="107"/>
                </a:cubicBezTo>
                <a:cubicBezTo>
                  <a:pt x="681" y="81"/>
                  <a:pt x="655" y="54"/>
                  <a:pt x="628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56">
            <a:extLst>
              <a:ext uri="{FF2B5EF4-FFF2-40B4-BE49-F238E27FC236}">
                <a16:creationId xmlns:a16="http://schemas.microsoft.com/office/drawing/2014/main" id="{C5624CF0-D3F5-D04E-BB42-923876137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514" y="6935294"/>
            <a:ext cx="445030" cy="46845"/>
          </a:xfrm>
          <a:custGeom>
            <a:avLst/>
            <a:gdLst>
              <a:gd name="T0" fmla="*/ 420 w 421"/>
              <a:gd name="T1" fmla="*/ 45 h 46"/>
              <a:gd name="T2" fmla="*/ 420 w 421"/>
              <a:gd name="T3" fmla="*/ 45 h 46"/>
              <a:gd name="T4" fmla="*/ 26 w 421"/>
              <a:gd name="T5" fmla="*/ 45 h 46"/>
              <a:gd name="T6" fmla="*/ 0 w 421"/>
              <a:gd name="T7" fmla="*/ 27 h 46"/>
              <a:gd name="T8" fmla="*/ 0 w 421"/>
              <a:gd name="T9" fmla="*/ 27 h 46"/>
              <a:gd name="T10" fmla="*/ 26 w 421"/>
              <a:gd name="T11" fmla="*/ 0 h 46"/>
              <a:gd name="T12" fmla="*/ 420 w 421"/>
              <a:gd name="T13" fmla="*/ 0 h 46"/>
              <a:gd name="T14" fmla="*/ 420 w 421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1" h="46">
                <a:moveTo>
                  <a:pt x="420" y="45"/>
                </a:moveTo>
                <a:lnTo>
                  <a:pt x="420" y="45"/>
                </a:lnTo>
                <a:cubicBezTo>
                  <a:pt x="26" y="45"/>
                  <a:pt x="26" y="45"/>
                  <a:pt x="26" y="45"/>
                </a:cubicBezTo>
                <a:cubicBezTo>
                  <a:pt x="8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8" y="0"/>
                  <a:pt x="26" y="0"/>
                </a:cubicBezTo>
                <a:cubicBezTo>
                  <a:pt x="420" y="0"/>
                  <a:pt x="420" y="0"/>
                  <a:pt x="420" y="0"/>
                </a:cubicBezTo>
                <a:lnTo>
                  <a:pt x="420" y="4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57">
            <a:extLst>
              <a:ext uri="{FF2B5EF4-FFF2-40B4-BE49-F238E27FC236}">
                <a16:creationId xmlns:a16="http://schemas.microsoft.com/office/drawing/2014/main" id="{013140E8-A5FD-DE44-ACA7-BE06D6E65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4192" y="6471526"/>
            <a:ext cx="571515" cy="646467"/>
          </a:xfrm>
          <a:custGeom>
            <a:avLst/>
            <a:gdLst>
              <a:gd name="T0" fmla="*/ 412 w 538"/>
              <a:gd name="T1" fmla="*/ 608 h 609"/>
              <a:gd name="T2" fmla="*/ 412 w 538"/>
              <a:gd name="T3" fmla="*/ 608 h 609"/>
              <a:gd name="T4" fmla="*/ 125 w 538"/>
              <a:gd name="T5" fmla="*/ 608 h 609"/>
              <a:gd name="T6" fmla="*/ 35 w 538"/>
              <a:gd name="T7" fmla="*/ 572 h 609"/>
              <a:gd name="T8" fmla="*/ 0 w 538"/>
              <a:gd name="T9" fmla="*/ 483 h 609"/>
              <a:gd name="T10" fmla="*/ 27 w 538"/>
              <a:gd name="T11" fmla="*/ 89 h 609"/>
              <a:gd name="T12" fmla="*/ 116 w 538"/>
              <a:gd name="T13" fmla="*/ 0 h 609"/>
              <a:gd name="T14" fmla="*/ 421 w 538"/>
              <a:gd name="T15" fmla="*/ 0 h 609"/>
              <a:gd name="T16" fmla="*/ 511 w 538"/>
              <a:gd name="T17" fmla="*/ 89 h 609"/>
              <a:gd name="T18" fmla="*/ 528 w 538"/>
              <a:gd name="T19" fmla="*/ 483 h 609"/>
              <a:gd name="T20" fmla="*/ 501 w 538"/>
              <a:gd name="T21" fmla="*/ 572 h 609"/>
              <a:gd name="T22" fmla="*/ 412 w 538"/>
              <a:gd name="T23" fmla="*/ 608 h 609"/>
              <a:gd name="T24" fmla="*/ 116 w 538"/>
              <a:gd name="T25" fmla="*/ 62 h 609"/>
              <a:gd name="T26" fmla="*/ 116 w 538"/>
              <a:gd name="T27" fmla="*/ 62 h 609"/>
              <a:gd name="T28" fmla="*/ 81 w 538"/>
              <a:gd name="T29" fmla="*/ 89 h 609"/>
              <a:gd name="T30" fmla="*/ 62 w 538"/>
              <a:gd name="T31" fmla="*/ 483 h 609"/>
              <a:gd name="T32" fmla="*/ 71 w 538"/>
              <a:gd name="T33" fmla="*/ 537 h 609"/>
              <a:gd name="T34" fmla="*/ 125 w 538"/>
              <a:gd name="T35" fmla="*/ 554 h 609"/>
              <a:gd name="T36" fmla="*/ 412 w 538"/>
              <a:gd name="T37" fmla="*/ 554 h 609"/>
              <a:gd name="T38" fmla="*/ 457 w 538"/>
              <a:gd name="T39" fmla="*/ 537 h 609"/>
              <a:gd name="T40" fmla="*/ 475 w 538"/>
              <a:gd name="T41" fmla="*/ 483 h 609"/>
              <a:gd name="T42" fmla="*/ 448 w 538"/>
              <a:gd name="T43" fmla="*/ 89 h 609"/>
              <a:gd name="T44" fmla="*/ 421 w 538"/>
              <a:gd name="T45" fmla="*/ 62 h 609"/>
              <a:gd name="T46" fmla="*/ 116 w 538"/>
              <a:gd name="T47" fmla="*/ 62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38" h="609">
                <a:moveTo>
                  <a:pt x="412" y="608"/>
                </a:moveTo>
                <a:lnTo>
                  <a:pt x="412" y="608"/>
                </a:lnTo>
                <a:cubicBezTo>
                  <a:pt x="125" y="608"/>
                  <a:pt x="125" y="608"/>
                  <a:pt x="125" y="608"/>
                </a:cubicBezTo>
                <a:cubicBezTo>
                  <a:pt x="89" y="608"/>
                  <a:pt x="54" y="599"/>
                  <a:pt x="35" y="572"/>
                </a:cubicBezTo>
                <a:cubicBezTo>
                  <a:pt x="9" y="545"/>
                  <a:pt x="0" y="519"/>
                  <a:pt x="0" y="483"/>
                </a:cubicBezTo>
                <a:cubicBezTo>
                  <a:pt x="27" y="89"/>
                  <a:pt x="27" y="89"/>
                  <a:pt x="27" y="89"/>
                </a:cubicBezTo>
                <a:cubicBezTo>
                  <a:pt x="27" y="45"/>
                  <a:pt x="62" y="0"/>
                  <a:pt x="116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66" y="0"/>
                  <a:pt x="511" y="45"/>
                  <a:pt x="511" y="89"/>
                </a:cubicBezTo>
                <a:cubicBezTo>
                  <a:pt x="528" y="483"/>
                  <a:pt x="528" y="483"/>
                  <a:pt x="528" y="483"/>
                </a:cubicBezTo>
                <a:cubicBezTo>
                  <a:pt x="537" y="519"/>
                  <a:pt x="520" y="545"/>
                  <a:pt x="501" y="572"/>
                </a:cubicBezTo>
                <a:cubicBezTo>
                  <a:pt x="475" y="599"/>
                  <a:pt x="439" y="608"/>
                  <a:pt x="412" y="608"/>
                </a:cubicBezTo>
                <a:close/>
                <a:moveTo>
                  <a:pt x="116" y="62"/>
                </a:moveTo>
                <a:lnTo>
                  <a:pt x="116" y="62"/>
                </a:lnTo>
                <a:cubicBezTo>
                  <a:pt x="98" y="62"/>
                  <a:pt x="81" y="72"/>
                  <a:pt x="81" y="89"/>
                </a:cubicBezTo>
                <a:cubicBezTo>
                  <a:pt x="62" y="483"/>
                  <a:pt x="62" y="483"/>
                  <a:pt x="62" y="483"/>
                </a:cubicBezTo>
                <a:cubicBezTo>
                  <a:pt x="54" y="501"/>
                  <a:pt x="62" y="519"/>
                  <a:pt x="71" y="537"/>
                </a:cubicBezTo>
                <a:cubicBezTo>
                  <a:pt x="89" y="545"/>
                  <a:pt x="107" y="554"/>
                  <a:pt x="125" y="554"/>
                </a:cubicBezTo>
                <a:cubicBezTo>
                  <a:pt x="412" y="554"/>
                  <a:pt x="412" y="554"/>
                  <a:pt x="412" y="554"/>
                </a:cubicBezTo>
                <a:cubicBezTo>
                  <a:pt x="430" y="554"/>
                  <a:pt x="448" y="545"/>
                  <a:pt x="457" y="537"/>
                </a:cubicBezTo>
                <a:cubicBezTo>
                  <a:pt x="466" y="519"/>
                  <a:pt x="475" y="501"/>
                  <a:pt x="475" y="483"/>
                </a:cubicBezTo>
                <a:cubicBezTo>
                  <a:pt x="448" y="89"/>
                  <a:pt x="448" y="89"/>
                  <a:pt x="448" y="89"/>
                </a:cubicBezTo>
                <a:cubicBezTo>
                  <a:pt x="448" y="72"/>
                  <a:pt x="439" y="62"/>
                  <a:pt x="421" y="62"/>
                </a:cubicBezTo>
                <a:lnTo>
                  <a:pt x="116" y="62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58">
            <a:extLst>
              <a:ext uri="{FF2B5EF4-FFF2-40B4-BE49-F238E27FC236}">
                <a16:creationId xmlns:a16="http://schemas.microsoft.com/office/drawing/2014/main" id="{61CEAC15-1EEC-0D44-845C-96DAA3992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4728" y="6326303"/>
            <a:ext cx="285756" cy="295128"/>
          </a:xfrm>
          <a:custGeom>
            <a:avLst/>
            <a:gdLst>
              <a:gd name="T0" fmla="*/ 233 w 270"/>
              <a:gd name="T1" fmla="*/ 278 h 279"/>
              <a:gd name="T2" fmla="*/ 233 w 270"/>
              <a:gd name="T3" fmla="*/ 278 h 279"/>
              <a:gd name="T4" fmla="*/ 233 w 270"/>
              <a:gd name="T5" fmla="*/ 278 h 279"/>
              <a:gd name="T6" fmla="*/ 206 w 270"/>
              <a:gd name="T7" fmla="*/ 251 h 279"/>
              <a:gd name="T8" fmla="*/ 206 w 270"/>
              <a:gd name="T9" fmla="*/ 135 h 279"/>
              <a:gd name="T10" fmla="*/ 144 w 270"/>
              <a:gd name="T11" fmla="*/ 63 h 279"/>
              <a:gd name="T12" fmla="*/ 63 w 270"/>
              <a:gd name="T13" fmla="*/ 135 h 279"/>
              <a:gd name="T14" fmla="*/ 63 w 270"/>
              <a:gd name="T15" fmla="*/ 251 h 279"/>
              <a:gd name="T16" fmla="*/ 27 w 270"/>
              <a:gd name="T17" fmla="*/ 278 h 279"/>
              <a:gd name="T18" fmla="*/ 27 w 270"/>
              <a:gd name="T19" fmla="*/ 278 h 279"/>
              <a:gd name="T20" fmla="*/ 0 w 270"/>
              <a:gd name="T21" fmla="*/ 251 h 279"/>
              <a:gd name="T22" fmla="*/ 0 w 270"/>
              <a:gd name="T23" fmla="*/ 135 h 279"/>
              <a:gd name="T24" fmla="*/ 126 w 270"/>
              <a:gd name="T25" fmla="*/ 0 h 279"/>
              <a:gd name="T26" fmla="*/ 269 w 270"/>
              <a:gd name="T27" fmla="*/ 135 h 279"/>
              <a:gd name="T28" fmla="*/ 269 w 270"/>
              <a:gd name="T29" fmla="*/ 251 h 279"/>
              <a:gd name="T30" fmla="*/ 233 w 270"/>
              <a:gd name="T31" fmla="*/ 278 h 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0" h="279">
                <a:moveTo>
                  <a:pt x="233" y="278"/>
                </a:moveTo>
                <a:lnTo>
                  <a:pt x="233" y="278"/>
                </a:lnTo>
                <a:lnTo>
                  <a:pt x="233" y="278"/>
                </a:lnTo>
                <a:cubicBezTo>
                  <a:pt x="224" y="278"/>
                  <a:pt x="206" y="269"/>
                  <a:pt x="206" y="251"/>
                </a:cubicBezTo>
                <a:cubicBezTo>
                  <a:pt x="206" y="135"/>
                  <a:pt x="206" y="135"/>
                  <a:pt x="206" y="135"/>
                </a:cubicBezTo>
                <a:cubicBezTo>
                  <a:pt x="206" y="99"/>
                  <a:pt x="179" y="63"/>
                  <a:pt x="144" y="63"/>
                </a:cubicBezTo>
                <a:cubicBezTo>
                  <a:pt x="99" y="54"/>
                  <a:pt x="63" y="90"/>
                  <a:pt x="63" y="135"/>
                </a:cubicBezTo>
                <a:cubicBezTo>
                  <a:pt x="63" y="251"/>
                  <a:pt x="63" y="251"/>
                  <a:pt x="63" y="251"/>
                </a:cubicBezTo>
                <a:cubicBezTo>
                  <a:pt x="63" y="269"/>
                  <a:pt x="45" y="278"/>
                  <a:pt x="27" y="278"/>
                </a:cubicBezTo>
                <a:lnTo>
                  <a:pt x="27" y="278"/>
                </a:lnTo>
                <a:cubicBezTo>
                  <a:pt x="18" y="278"/>
                  <a:pt x="0" y="269"/>
                  <a:pt x="0" y="251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72"/>
                  <a:pt x="54" y="9"/>
                  <a:pt x="126" y="0"/>
                </a:cubicBezTo>
                <a:cubicBezTo>
                  <a:pt x="206" y="0"/>
                  <a:pt x="269" y="54"/>
                  <a:pt x="269" y="135"/>
                </a:cubicBezTo>
                <a:cubicBezTo>
                  <a:pt x="269" y="251"/>
                  <a:pt x="269" y="251"/>
                  <a:pt x="269" y="251"/>
                </a:cubicBezTo>
                <a:cubicBezTo>
                  <a:pt x="269" y="269"/>
                  <a:pt x="251" y="278"/>
                  <a:pt x="233" y="27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8" name="Grupo 77">
            <a:extLst>
              <a:ext uri="{FF2B5EF4-FFF2-40B4-BE49-F238E27FC236}">
                <a16:creationId xmlns:a16="http://schemas.microsoft.com/office/drawing/2014/main" id="{D95F2F36-A7E8-014F-B215-42CD0E99E671}"/>
              </a:ext>
            </a:extLst>
          </p:cNvPr>
          <p:cNvGrpSpPr/>
          <p:nvPr/>
        </p:nvGrpSpPr>
        <p:grpSpPr>
          <a:xfrm>
            <a:off x="17234151" y="6120692"/>
            <a:ext cx="4028639" cy="2038177"/>
            <a:chOff x="4247967" y="10711881"/>
            <a:chExt cx="4236804" cy="2038177"/>
          </a:xfrm>
        </p:grpSpPr>
        <p:sp>
          <p:nvSpPr>
            <p:cNvPr id="113" name="CuadroTexto 395">
              <a:extLst>
                <a:ext uri="{FF2B5EF4-FFF2-40B4-BE49-F238E27FC236}">
                  <a16:creationId xmlns:a16="http://schemas.microsoft.com/office/drawing/2014/main" id="{5EF2AABB-F6C4-614C-A744-0AE450C929B7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14" name="Rectangle 40">
              <a:extLst>
                <a:ext uri="{FF2B5EF4-FFF2-40B4-BE49-F238E27FC236}">
                  <a16:creationId xmlns:a16="http://schemas.microsoft.com/office/drawing/2014/main" id="{1FCCDA8A-4321-574B-B19F-2CFEDF89D14A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5" name="Grupo 114">
            <a:extLst>
              <a:ext uri="{FF2B5EF4-FFF2-40B4-BE49-F238E27FC236}">
                <a16:creationId xmlns:a16="http://schemas.microsoft.com/office/drawing/2014/main" id="{344DEE6D-240F-0843-A9C0-92DC5BF9BD45}"/>
              </a:ext>
            </a:extLst>
          </p:cNvPr>
          <p:cNvGrpSpPr/>
          <p:nvPr/>
        </p:nvGrpSpPr>
        <p:grpSpPr>
          <a:xfrm>
            <a:off x="3110830" y="5961732"/>
            <a:ext cx="3969119" cy="2012662"/>
            <a:chOff x="4263265" y="1952891"/>
            <a:chExt cx="4236804" cy="2012662"/>
          </a:xfrm>
        </p:grpSpPr>
        <p:sp>
          <p:nvSpPr>
            <p:cNvPr id="116" name="CuadroTexto 395">
              <a:extLst>
                <a:ext uri="{FF2B5EF4-FFF2-40B4-BE49-F238E27FC236}">
                  <a16:creationId xmlns:a16="http://schemas.microsoft.com/office/drawing/2014/main" id="{45499B2F-62E5-5048-91A8-9B403524788E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17" name="Rectangle 40">
              <a:extLst>
                <a:ext uri="{FF2B5EF4-FFF2-40B4-BE49-F238E27FC236}">
                  <a16:creationId xmlns:a16="http://schemas.microsoft.com/office/drawing/2014/main" id="{865012EC-094A-6E48-81F5-483CAD533D4F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58722248-76BB-7444-B963-7E8BCA2FD6AF}"/>
              </a:ext>
            </a:extLst>
          </p:cNvPr>
          <p:cNvGrpSpPr/>
          <p:nvPr/>
        </p:nvGrpSpPr>
        <p:grpSpPr>
          <a:xfrm>
            <a:off x="17321036" y="9221958"/>
            <a:ext cx="4028639" cy="2038177"/>
            <a:chOff x="4247967" y="10711881"/>
            <a:chExt cx="4236804" cy="2038177"/>
          </a:xfrm>
        </p:grpSpPr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D90E9D9D-B9AD-A34A-B9C2-8867D15F376F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0" name="Rectangle 40">
              <a:extLst>
                <a:ext uri="{FF2B5EF4-FFF2-40B4-BE49-F238E27FC236}">
                  <a16:creationId xmlns:a16="http://schemas.microsoft.com/office/drawing/2014/main" id="{CCB07EC2-90B4-4D46-8558-EDED469E53A1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9DC84DE1-5A48-6F48-97A2-F1AE4B2F9881}"/>
              </a:ext>
            </a:extLst>
          </p:cNvPr>
          <p:cNvGrpSpPr/>
          <p:nvPr/>
        </p:nvGrpSpPr>
        <p:grpSpPr>
          <a:xfrm>
            <a:off x="3098928" y="9374931"/>
            <a:ext cx="3969119" cy="2012662"/>
            <a:chOff x="4263265" y="1952891"/>
            <a:chExt cx="4236804" cy="2012662"/>
          </a:xfrm>
        </p:grpSpPr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7741A8AC-5D80-274E-9158-04CC382CF6CC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3" name="Rectangle 40">
              <a:extLst>
                <a:ext uri="{FF2B5EF4-FFF2-40B4-BE49-F238E27FC236}">
                  <a16:creationId xmlns:a16="http://schemas.microsoft.com/office/drawing/2014/main" id="{FFE27E5C-C51F-F248-9044-9A04AAB9A1BB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DDD0FD2D-F0DC-6240-A64A-7CD64470DA35}"/>
              </a:ext>
            </a:extLst>
          </p:cNvPr>
          <p:cNvGrpSpPr/>
          <p:nvPr/>
        </p:nvGrpSpPr>
        <p:grpSpPr>
          <a:xfrm>
            <a:off x="2668308" y="816268"/>
            <a:ext cx="19041035" cy="2561450"/>
            <a:chOff x="2668308" y="861425"/>
            <a:chExt cx="19041035" cy="2561450"/>
          </a:xfrm>
        </p:grpSpPr>
        <p:sp>
          <p:nvSpPr>
            <p:cNvPr id="125" name="CuadroTexto 124">
              <a:extLst>
                <a:ext uri="{FF2B5EF4-FFF2-40B4-BE49-F238E27FC236}">
                  <a16:creationId xmlns:a16="http://schemas.microsoft.com/office/drawing/2014/main" id="{C74CC933-6A71-4443-96B1-1FF1ACB0E2AA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Business</a:t>
              </a:r>
            </a:p>
          </p:txBody>
        </p:sp>
        <p:sp>
          <p:nvSpPr>
            <p:cNvPr id="126" name="CuadroTexto 125">
              <a:extLst>
                <a:ext uri="{FF2B5EF4-FFF2-40B4-BE49-F238E27FC236}">
                  <a16:creationId xmlns:a16="http://schemas.microsoft.com/office/drawing/2014/main" id="{9C70615B-D2BD-CE41-87EF-E078DE2DB87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27" name="CuadroTexto 395">
            <a:extLst>
              <a:ext uri="{FF2B5EF4-FFF2-40B4-BE49-F238E27FC236}">
                <a16:creationId xmlns:a16="http://schemas.microsoft.com/office/drawing/2014/main" id="{BA006A53-8DD1-C64B-BC70-C7B2CE8B7992}"/>
              </a:ext>
            </a:extLst>
          </p:cNvPr>
          <p:cNvSpPr txBox="1"/>
          <p:nvPr/>
        </p:nvSpPr>
        <p:spPr>
          <a:xfrm flipH="1">
            <a:off x="2061280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30%</a:t>
            </a:r>
          </a:p>
        </p:txBody>
      </p:sp>
      <p:sp>
        <p:nvSpPr>
          <p:cNvPr id="128" name="CuadroTexto 395">
            <a:extLst>
              <a:ext uri="{FF2B5EF4-FFF2-40B4-BE49-F238E27FC236}">
                <a16:creationId xmlns:a16="http://schemas.microsoft.com/office/drawing/2014/main" id="{359203BD-369A-3248-91CD-27CC2C7D5A53}"/>
              </a:ext>
            </a:extLst>
          </p:cNvPr>
          <p:cNvSpPr txBox="1"/>
          <p:nvPr/>
        </p:nvSpPr>
        <p:spPr>
          <a:xfrm flipH="1">
            <a:off x="2041635" y="10817493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60%</a:t>
            </a:r>
          </a:p>
        </p:txBody>
      </p:sp>
      <p:sp>
        <p:nvSpPr>
          <p:cNvPr id="129" name="CuadroTexto 395">
            <a:extLst>
              <a:ext uri="{FF2B5EF4-FFF2-40B4-BE49-F238E27FC236}">
                <a16:creationId xmlns:a16="http://schemas.microsoft.com/office/drawing/2014/main" id="{AEA7B71E-2F07-8F46-9EDB-D0165A79A637}"/>
              </a:ext>
            </a:extLst>
          </p:cNvPr>
          <p:cNvSpPr txBox="1"/>
          <p:nvPr/>
        </p:nvSpPr>
        <p:spPr>
          <a:xfrm flipH="1">
            <a:off x="21593562" y="7648398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90%</a:t>
            </a:r>
          </a:p>
        </p:txBody>
      </p:sp>
      <p:sp>
        <p:nvSpPr>
          <p:cNvPr id="130" name="CuadroTexto 395">
            <a:extLst>
              <a:ext uri="{FF2B5EF4-FFF2-40B4-BE49-F238E27FC236}">
                <a16:creationId xmlns:a16="http://schemas.microsoft.com/office/drawing/2014/main" id="{43963EE3-7395-5244-9B97-A15BE76C0366}"/>
              </a:ext>
            </a:extLst>
          </p:cNvPr>
          <p:cNvSpPr txBox="1"/>
          <p:nvPr/>
        </p:nvSpPr>
        <p:spPr>
          <a:xfrm flipH="1">
            <a:off x="21605045" y="10817492"/>
            <a:ext cx="88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50%</a:t>
            </a:r>
          </a:p>
        </p:txBody>
      </p:sp>
      <p:sp>
        <p:nvSpPr>
          <p:cNvPr id="131" name="Freeform 1">
            <a:extLst>
              <a:ext uri="{FF2B5EF4-FFF2-40B4-BE49-F238E27FC236}">
                <a16:creationId xmlns:a16="http://schemas.microsoft.com/office/drawing/2014/main" id="{CAEC52D3-A58B-FC4D-B247-72CD72F86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9034" y="5898618"/>
            <a:ext cx="4440522" cy="5149706"/>
          </a:xfrm>
          <a:custGeom>
            <a:avLst/>
            <a:gdLst>
              <a:gd name="T0" fmla="*/ 2063 w 4225"/>
              <a:gd name="T1" fmla="*/ 4851 h 4897"/>
              <a:gd name="T2" fmla="*/ 2063 w 4225"/>
              <a:gd name="T3" fmla="*/ 4851 h 4897"/>
              <a:gd name="T4" fmla="*/ 18 w 4225"/>
              <a:gd name="T5" fmla="*/ 1254 h 4897"/>
              <a:gd name="T6" fmla="*/ 36 w 4225"/>
              <a:gd name="T7" fmla="*/ 1165 h 4897"/>
              <a:gd name="T8" fmla="*/ 2072 w 4225"/>
              <a:gd name="T9" fmla="*/ 18 h 4897"/>
              <a:gd name="T10" fmla="*/ 2162 w 4225"/>
              <a:gd name="T11" fmla="*/ 36 h 4897"/>
              <a:gd name="T12" fmla="*/ 4206 w 4225"/>
              <a:gd name="T13" fmla="*/ 3631 h 4897"/>
              <a:gd name="T14" fmla="*/ 4179 w 4225"/>
              <a:gd name="T15" fmla="*/ 3721 h 4897"/>
              <a:gd name="T16" fmla="*/ 2153 w 4225"/>
              <a:gd name="T17" fmla="*/ 4878 h 4897"/>
              <a:gd name="T18" fmla="*/ 2063 w 4225"/>
              <a:gd name="T19" fmla="*/ 4851 h 4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25" h="4897">
                <a:moveTo>
                  <a:pt x="2063" y="4851"/>
                </a:moveTo>
                <a:lnTo>
                  <a:pt x="2063" y="4851"/>
                </a:lnTo>
                <a:cubicBezTo>
                  <a:pt x="18" y="1254"/>
                  <a:pt x="18" y="1254"/>
                  <a:pt x="18" y="1254"/>
                </a:cubicBezTo>
                <a:cubicBezTo>
                  <a:pt x="0" y="1227"/>
                  <a:pt x="9" y="1183"/>
                  <a:pt x="36" y="1165"/>
                </a:cubicBezTo>
                <a:cubicBezTo>
                  <a:pt x="2072" y="18"/>
                  <a:pt x="2072" y="18"/>
                  <a:pt x="2072" y="18"/>
                </a:cubicBezTo>
                <a:cubicBezTo>
                  <a:pt x="2108" y="0"/>
                  <a:pt x="2144" y="9"/>
                  <a:pt x="2162" y="36"/>
                </a:cubicBezTo>
                <a:cubicBezTo>
                  <a:pt x="4206" y="3631"/>
                  <a:pt x="4206" y="3631"/>
                  <a:pt x="4206" y="3631"/>
                </a:cubicBezTo>
                <a:cubicBezTo>
                  <a:pt x="4224" y="3667"/>
                  <a:pt x="4215" y="3703"/>
                  <a:pt x="4179" y="3721"/>
                </a:cubicBezTo>
                <a:cubicBezTo>
                  <a:pt x="2153" y="4878"/>
                  <a:pt x="2153" y="4878"/>
                  <a:pt x="2153" y="4878"/>
                </a:cubicBezTo>
                <a:cubicBezTo>
                  <a:pt x="2117" y="4896"/>
                  <a:pt x="2081" y="4887"/>
                  <a:pt x="2063" y="485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2" name="Freeform 2">
            <a:extLst>
              <a:ext uri="{FF2B5EF4-FFF2-40B4-BE49-F238E27FC236}">
                <a16:creationId xmlns:a16="http://schemas.microsoft.com/office/drawing/2014/main" id="{16E07408-F8A7-074B-A6EE-DAF5DDA9E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617" y="6097930"/>
            <a:ext cx="4037261" cy="4751082"/>
          </a:xfrm>
          <a:custGeom>
            <a:avLst/>
            <a:gdLst>
              <a:gd name="T0" fmla="*/ 1910 w 3839"/>
              <a:gd name="T1" fmla="*/ 4448 h 4520"/>
              <a:gd name="T2" fmla="*/ 1910 w 3839"/>
              <a:gd name="T3" fmla="*/ 4448 h 4520"/>
              <a:gd name="T4" fmla="*/ 35 w 3839"/>
              <a:gd name="T5" fmla="*/ 1147 h 4520"/>
              <a:gd name="T6" fmla="*/ 72 w 3839"/>
              <a:gd name="T7" fmla="*/ 995 h 4520"/>
              <a:gd name="T8" fmla="*/ 1784 w 3839"/>
              <a:gd name="T9" fmla="*/ 27 h 4520"/>
              <a:gd name="T10" fmla="*/ 1937 w 3839"/>
              <a:gd name="T11" fmla="*/ 71 h 4520"/>
              <a:gd name="T12" fmla="*/ 3811 w 3839"/>
              <a:gd name="T13" fmla="*/ 3363 h 4520"/>
              <a:gd name="T14" fmla="*/ 3766 w 3839"/>
              <a:gd name="T15" fmla="*/ 3515 h 4520"/>
              <a:gd name="T16" fmla="*/ 2063 w 3839"/>
              <a:gd name="T17" fmla="*/ 4484 h 4520"/>
              <a:gd name="T18" fmla="*/ 1910 w 3839"/>
              <a:gd name="T19" fmla="*/ 4448 h 4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39" h="4520">
                <a:moveTo>
                  <a:pt x="1910" y="4448"/>
                </a:moveTo>
                <a:lnTo>
                  <a:pt x="1910" y="4448"/>
                </a:lnTo>
                <a:cubicBezTo>
                  <a:pt x="35" y="1147"/>
                  <a:pt x="35" y="1147"/>
                  <a:pt x="35" y="1147"/>
                </a:cubicBezTo>
                <a:cubicBezTo>
                  <a:pt x="0" y="1093"/>
                  <a:pt x="18" y="1031"/>
                  <a:pt x="72" y="995"/>
                </a:cubicBezTo>
                <a:cubicBezTo>
                  <a:pt x="1784" y="27"/>
                  <a:pt x="1784" y="27"/>
                  <a:pt x="1784" y="27"/>
                </a:cubicBezTo>
                <a:cubicBezTo>
                  <a:pt x="1838" y="0"/>
                  <a:pt x="1901" y="18"/>
                  <a:pt x="1937" y="71"/>
                </a:cubicBezTo>
                <a:cubicBezTo>
                  <a:pt x="3811" y="3363"/>
                  <a:pt x="3811" y="3363"/>
                  <a:pt x="3811" y="3363"/>
                </a:cubicBezTo>
                <a:cubicBezTo>
                  <a:pt x="3838" y="3416"/>
                  <a:pt x="3820" y="3488"/>
                  <a:pt x="3766" y="3515"/>
                </a:cubicBezTo>
                <a:cubicBezTo>
                  <a:pt x="2063" y="4484"/>
                  <a:pt x="2063" y="4484"/>
                  <a:pt x="2063" y="4484"/>
                </a:cubicBezTo>
                <a:cubicBezTo>
                  <a:pt x="2009" y="4519"/>
                  <a:pt x="1937" y="4501"/>
                  <a:pt x="1910" y="444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3" name="Freeform 3">
            <a:extLst>
              <a:ext uri="{FF2B5EF4-FFF2-40B4-BE49-F238E27FC236}">
                <a16:creationId xmlns:a16="http://schemas.microsoft.com/office/drawing/2014/main" id="{2409B57C-C1D1-FB42-93BA-354B9746E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463" y="6719047"/>
            <a:ext cx="2818202" cy="3481037"/>
          </a:xfrm>
          <a:custGeom>
            <a:avLst/>
            <a:gdLst>
              <a:gd name="T0" fmla="*/ 1973 w 2682"/>
              <a:gd name="T1" fmla="*/ 3310 h 3311"/>
              <a:gd name="T2" fmla="*/ 1973 w 2682"/>
              <a:gd name="T3" fmla="*/ 3310 h 3311"/>
              <a:gd name="T4" fmla="*/ 2439 w 2682"/>
              <a:gd name="T5" fmla="*/ 3040 h 3311"/>
              <a:gd name="T6" fmla="*/ 2681 w 2682"/>
              <a:gd name="T7" fmla="*/ 2171 h 3311"/>
              <a:gd name="T8" fmla="*/ 1587 w 2682"/>
              <a:gd name="T9" fmla="*/ 242 h 3311"/>
              <a:gd name="T10" fmla="*/ 717 w 2682"/>
              <a:gd name="T11" fmla="*/ 0 h 3311"/>
              <a:gd name="T12" fmla="*/ 242 w 2682"/>
              <a:gd name="T13" fmla="*/ 269 h 3311"/>
              <a:gd name="T14" fmla="*/ 0 w 2682"/>
              <a:gd name="T15" fmla="*/ 1148 h 3311"/>
              <a:gd name="T16" fmla="*/ 1094 w 2682"/>
              <a:gd name="T17" fmla="*/ 3067 h 3311"/>
              <a:gd name="T18" fmla="*/ 1973 w 2682"/>
              <a:gd name="T19" fmla="*/ 3310 h 3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682" h="3311">
                <a:moveTo>
                  <a:pt x="1973" y="3310"/>
                </a:moveTo>
                <a:lnTo>
                  <a:pt x="1973" y="3310"/>
                </a:lnTo>
                <a:cubicBezTo>
                  <a:pt x="2439" y="3040"/>
                  <a:pt x="2439" y="3040"/>
                  <a:pt x="2439" y="3040"/>
                </a:cubicBezTo>
                <a:cubicBezTo>
                  <a:pt x="2269" y="2736"/>
                  <a:pt x="2377" y="2341"/>
                  <a:pt x="2681" y="2171"/>
                </a:cubicBezTo>
                <a:cubicBezTo>
                  <a:pt x="1587" y="242"/>
                  <a:pt x="1587" y="242"/>
                  <a:pt x="1587" y="242"/>
                </a:cubicBezTo>
                <a:cubicBezTo>
                  <a:pt x="1282" y="421"/>
                  <a:pt x="888" y="314"/>
                  <a:pt x="717" y="0"/>
                </a:cubicBezTo>
                <a:cubicBezTo>
                  <a:pt x="242" y="269"/>
                  <a:pt x="242" y="269"/>
                  <a:pt x="242" y="269"/>
                </a:cubicBezTo>
                <a:cubicBezTo>
                  <a:pt x="421" y="583"/>
                  <a:pt x="314" y="978"/>
                  <a:pt x="0" y="1148"/>
                </a:cubicBezTo>
                <a:cubicBezTo>
                  <a:pt x="1094" y="3067"/>
                  <a:pt x="1094" y="3067"/>
                  <a:pt x="1094" y="3067"/>
                </a:cubicBezTo>
                <a:cubicBezTo>
                  <a:pt x="1408" y="2897"/>
                  <a:pt x="1794" y="3005"/>
                  <a:pt x="1973" y="331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4" name="Freeform 4">
            <a:extLst>
              <a:ext uri="{FF2B5EF4-FFF2-40B4-BE49-F238E27FC236}">
                <a16:creationId xmlns:a16="http://schemas.microsoft.com/office/drawing/2014/main" id="{2C2B4903-8195-3B4C-8327-464A42075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7920" y="7789780"/>
            <a:ext cx="1358112" cy="1358112"/>
          </a:xfrm>
          <a:custGeom>
            <a:avLst/>
            <a:gdLst>
              <a:gd name="T0" fmla="*/ 924 w 1293"/>
              <a:gd name="T1" fmla="*/ 1130 h 1293"/>
              <a:gd name="T2" fmla="*/ 924 w 1293"/>
              <a:gd name="T3" fmla="*/ 1130 h 1293"/>
              <a:gd name="T4" fmla="*/ 162 w 1293"/>
              <a:gd name="T5" fmla="*/ 924 h 1293"/>
              <a:gd name="T6" fmla="*/ 368 w 1293"/>
              <a:gd name="T7" fmla="*/ 153 h 1293"/>
              <a:gd name="T8" fmla="*/ 1140 w 1293"/>
              <a:gd name="T9" fmla="*/ 368 h 1293"/>
              <a:gd name="T10" fmla="*/ 924 w 1293"/>
              <a:gd name="T11" fmla="*/ 1130 h 1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3" h="1293">
                <a:moveTo>
                  <a:pt x="924" y="1130"/>
                </a:moveTo>
                <a:lnTo>
                  <a:pt x="924" y="1130"/>
                </a:lnTo>
                <a:cubicBezTo>
                  <a:pt x="655" y="1292"/>
                  <a:pt x="314" y="1193"/>
                  <a:pt x="162" y="924"/>
                </a:cubicBezTo>
                <a:cubicBezTo>
                  <a:pt x="0" y="655"/>
                  <a:pt x="99" y="305"/>
                  <a:pt x="368" y="153"/>
                </a:cubicBezTo>
                <a:cubicBezTo>
                  <a:pt x="637" y="0"/>
                  <a:pt x="987" y="90"/>
                  <a:pt x="1140" y="368"/>
                </a:cubicBezTo>
                <a:cubicBezTo>
                  <a:pt x="1292" y="637"/>
                  <a:pt x="1202" y="978"/>
                  <a:pt x="924" y="1130"/>
                </a:cubicBez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5573F7E0-C220-F740-9116-BC0324E8A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7018" y="8179137"/>
            <a:ext cx="709187" cy="574765"/>
          </a:xfrm>
          <a:custGeom>
            <a:avLst/>
            <a:gdLst>
              <a:gd name="T0" fmla="*/ 332 w 674"/>
              <a:gd name="T1" fmla="*/ 520 h 548"/>
              <a:gd name="T2" fmla="*/ 332 w 674"/>
              <a:gd name="T3" fmla="*/ 520 h 548"/>
              <a:gd name="T4" fmla="*/ 206 w 674"/>
              <a:gd name="T5" fmla="*/ 538 h 548"/>
              <a:gd name="T6" fmla="*/ 90 w 674"/>
              <a:gd name="T7" fmla="*/ 449 h 548"/>
              <a:gd name="T8" fmla="*/ 27 w 674"/>
              <a:gd name="T9" fmla="*/ 485 h 548"/>
              <a:gd name="T10" fmla="*/ 0 w 674"/>
              <a:gd name="T11" fmla="*/ 440 h 548"/>
              <a:gd name="T12" fmla="*/ 63 w 674"/>
              <a:gd name="T13" fmla="*/ 404 h 548"/>
              <a:gd name="T14" fmla="*/ 36 w 674"/>
              <a:gd name="T15" fmla="*/ 260 h 548"/>
              <a:gd name="T16" fmla="*/ 126 w 674"/>
              <a:gd name="T17" fmla="*/ 144 h 548"/>
              <a:gd name="T18" fmla="*/ 198 w 674"/>
              <a:gd name="T19" fmla="*/ 278 h 548"/>
              <a:gd name="T20" fmla="*/ 162 w 674"/>
              <a:gd name="T21" fmla="*/ 350 h 548"/>
              <a:gd name="T22" fmla="*/ 278 w 674"/>
              <a:gd name="T23" fmla="*/ 287 h 548"/>
              <a:gd name="T24" fmla="*/ 260 w 674"/>
              <a:gd name="T25" fmla="*/ 206 h 548"/>
              <a:gd name="T26" fmla="*/ 252 w 674"/>
              <a:gd name="T27" fmla="*/ 162 h 548"/>
              <a:gd name="T28" fmla="*/ 260 w 674"/>
              <a:gd name="T29" fmla="*/ 135 h 548"/>
              <a:gd name="T30" fmla="*/ 260 w 674"/>
              <a:gd name="T31" fmla="*/ 108 h 548"/>
              <a:gd name="T32" fmla="*/ 278 w 674"/>
              <a:gd name="T33" fmla="*/ 81 h 548"/>
              <a:gd name="T34" fmla="*/ 332 w 674"/>
              <a:gd name="T35" fmla="*/ 27 h 548"/>
              <a:gd name="T36" fmla="*/ 467 w 674"/>
              <a:gd name="T37" fmla="*/ 18 h 548"/>
              <a:gd name="T38" fmla="*/ 583 w 674"/>
              <a:gd name="T39" fmla="*/ 108 h 548"/>
              <a:gd name="T40" fmla="*/ 646 w 674"/>
              <a:gd name="T41" fmla="*/ 72 h 548"/>
              <a:gd name="T42" fmla="*/ 673 w 674"/>
              <a:gd name="T43" fmla="*/ 117 h 548"/>
              <a:gd name="T44" fmla="*/ 610 w 674"/>
              <a:gd name="T45" fmla="*/ 153 h 548"/>
              <a:gd name="T46" fmla="*/ 637 w 674"/>
              <a:gd name="T47" fmla="*/ 296 h 548"/>
              <a:gd name="T48" fmla="*/ 547 w 674"/>
              <a:gd name="T49" fmla="*/ 404 h 548"/>
              <a:gd name="T50" fmla="*/ 476 w 674"/>
              <a:gd name="T51" fmla="*/ 278 h 548"/>
              <a:gd name="T52" fmla="*/ 512 w 674"/>
              <a:gd name="T53" fmla="*/ 206 h 548"/>
              <a:gd name="T54" fmla="*/ 395 w 674"/>
              <a:gd name="T55" fmla="*/ 278 h 548"/>
              <a:gd name="T56" fmla="*/ 413 w 674"/>
              <a:gd name="T57" fmla="*/ 386 h 548"/>
              <a:gd name="T58" fmla="*/ 332 w 674"/>
              <a:gd name="T59" fmla="*/ 520 h 548"/>
              <a:gd name="T60" fmla="*/ 485 w 674"/>
              <a:gd name="T61" fmla="*/ 162 h 548"/>
              <a:gd name="T62" fmla="*/ 485 w 674"/>
              <a:gd name="T63" fmla="*/ 162 h 548"/>
              <a:gd name="T64" fmla="*/ 413 w 674"/>
              <a:gd name="T65" fmla="*/ 153 h 548"/>
              <a:gd name="T66" fmla="*/ 386 w 674"/>
              <a:gd name="T67" fmla="*/ 224 h 548"/>
              <a:gd name="T68" fmla="*/ 485 w 674"/>
              <a:gd name="T69" fmla="*/ 162 h 548"/>
              <a:gd name="T70" fmla="*/ 189 w 674"/>
              <a:gd name="T71" fmla="*/ 395 h 548"/>
              <a:gd name="T72" fmla="*/ 189 w 674"/>
              <a:gd name="T73" fmla="*/ 395 h 548"/>
              <a:gd name="T74" fmla="*/ 252 w 674"/>
              <a:gd name="T75" fmla="*/ 404 h 548"/>
              <a:gd name="T76" fmla="*/ 287 w 674"/>
              <a:gd name="T77" fmla="*/ 332 h 548"/>
              <a:gd name="T78" fmla="*/ 189 w 674"/>
              <a:gd name="T79" fmla="*/ 395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74" h="548">
                <a:moveTo>
                  <a:pt x="332" y="520"/>
                </a:moveTo>
                <a:lnTo>
                  <a:pt x="332" y="520"/>
                </a:lnTo>
                <a:cubicBezTo>
                  <a:pt x="296" y="547"/>
                  <a:pt x="252" y="547"/>
                  <a:pt x="206" y="538"/>
                </a:cubicBezTo>
                <a:cubicBezTo>
                  <a:pt x="162" y="520"/>
                  <a:pt x="117" y="494"/>
                  <a:pt x="90" y="449"/>
                </a:cubicBezTo>
                <a:cubicBezTo>
                  <a:pt x="27" y="485"/>
                  <a:pt x="27" y="485"/>
                  <a:pt x="27" y="485"/>
                </a:cubicBezTo>
                <a:cubicBezTo>
                  <a:pt x="0" y="440"/>
                  <a:pt x="0" y="440"/>
                  <a:pt x="0" y="440"/>
                </a:cubicBezTo>
                <a:cubicBezTo>
                  <a:pt x="63" y="404"/>
                  <a:pt x="63" y="404"/>
                  <a:pt x="63" y="404"/>
                </a:cubicBezTo>
                <a:cubicBezTo>
                  <a:pt x="36" y="350"/>
                  <a:pt x="27" y="305"/>
                  <a:pt x="36" y="260"/>
                </a:cubicBezTo>
                <a:cubicBezTo>
                  <a:pt x="45" y="206"/>
                  <a:pt x="81" y="171"/>
                  <a:pt x="126" y="144"/>
                </a:cubicBezTo>
                <a:cubicBezTo>
                  <a:pt x="198" y="278"/>
                  <a:pt x="198" y="278"/>
                  <a:pt x="198" y="278"/>
                </a:cubicBezTo>
                <a:cubicBezTo>
                  <a:pt x="171" y="296"/>
                  <a:pt x="153" y="323"/>
                  <a:pt x="162" y="350"/>
                </a:cubicBezTo>
                <a:cubicBezTo>
                  <a:pt x="278" y="287"/>
                  <a:pt x="278" y="287"/>
                  <a:pt x="278" y="287"/>
                </a:cubicBezTo>
                <a:cubicBezTo>
                  <a:pt x="269" y="260"/>
                  <a:pt x="269" y="233"/>
                  <a:pt x="260" y="206"/>
                </a:cubicBezTo>
                <a:cubicBezTo>
                  <a:pt x="260" y="188"/>
                  <a:pt x="252" y="171"/>
                  <a:pt x="252" y="162"/>
                </a:cubicBezTo>
                <a:cubicBezTo>
                  <a:pt x="260" y="153"/>
                  <a:pt x="260" y="144"/>
                  <a:pt x="260" y="135"/>
                </a:cubicBezTo>
                <a:cubicBezTo>
                  <a:pt x="260" y="126"/>
                  <a:pt x="260" y="108"/>
                  <a:pt x="260" y="108"/>
                </a:cubicBezTo>
                <a:cubicBezTo>
                  <a:pt x="269" y="99"/>
                  <a:pt x="269" y="90"/>
                  <a:pt x="278" y="81"/>
                </a:cubicBezTo>
                <a:cubicBezTo>
                  <a:pt x="287" y="63"/>
                  <a:pt x="305" y="45"/>
                  <a:pt x="332" y="27"/>
                </a:cubicBezTo>
                <a:cubicBezTo>
                  <a:pt x="377" y="0"/>
                  <a:pt x="422" y="0"/>
                  <a:pt x="467" y="18"/>
                </a:cubicBezTo>
                <a:cubicBezTo>
                  <a:pt x="512" y="27"/>
                  <a:pt x="556" y="63"/>
                  <a:pt x="583" y="108"/>
                </a:cubicBezTo>
                <a:cubicBezTo>
                  <a:pt x="646" y="72"/>
                  <a:pt x="646" y="72"/>
                  <a:pt x="646" y="72"/>
                </a:cubicBezTo>
                <a:cubicBezTo>
                  <a:pt x="673" y="117"/>
                  <a:pt x="673" y="117"/>
                  <a:pt x="673" y="117"/>
                </a:cubicBezTo>
                <a:cubicBezTo>
                  <a:pt x="610" y="153"/>
                  <a:pt x="610" y="153"/>
                  <a:pt x="610" y="153"/>
                </a:cubicBezTo>
                <a:cubicBezTo>
                  <a:pt x="637" y="198"/>
                  <a:pt x="646" y="251"/>
                  <a:pt x="637" y="296"/>
                </a:cubicBezTo>
                <a:cubicBezTo>
                  <a:pt x="628" y="332"/>
                  <a:pt x="601" y="377"/>
                  <a:pt x="547" y="404"/>
                </a:cubicBezTo>
                <a:cubicBezTo>
                  <a:pt x="476" y="278"/>
                  <a:pt x="476" y="278"/>
                  <a:pt x="476" y="278"/>
                </a:cubicBezTo>
                <a:cubicBezTo>
                  <a:pt x="503" y="260"/>
                  <a:pt x="512" y="233"/>
                  <a:pt x="512" y="206"/>
                </a:cubicBezTo>
                <a:cubicBezTo>
                  <a:pt x="395" y="278"/>
                  <a:pt x="395" y="278"/>
                  <a:pt x="395" y="278"/>
                </a:cubicBezTo>
                <a:cubicBezTo>
                  <a:pt x="404" y="332"/>
                  <a:pt x="413" y="368"/>
                  <a:pt x="413" y="386"/>
                </a:cubicBezTo>
                <a:cubicBezTo>
                  <a:pt x="413" y="449"/>
                  <a:pt x="395" y="494"/>
                  <a:pt x="332" y="520"/>
                </a:cubicBezTo>
                <a:close/>
                <a:moveTo>
                  <a:pt x="485" y="162"/>
                </a:moveTo>
                <a:lnTo>
                  <a:pt x="485" y="162"/>
                </a:lnTo>
                <a:cubicBezTo>
                  <a:pt x="467" y="144"/>
                  <a:pt x="440" y="135"/>
                  <a:pt x="413" y="153"/>
                </a:cubicBezTo>
                <a:cubicBezTo>
                  <a:pt x="395" y="162"/>
                  <a:pt x="377" y="188"/>
                  <a:pt x="386" y="224"/>
                </a:cubicBezTo>
                <a:lnTo>
                  <a:pt x="485" y="162"/>
                </a:lnTo>
                <a:close/>
                <a:moveTo>
                  <a:pt x="189" y="395"/>
                </a:moveTo>
                <a:lnTo>
                  <a:pt x="189" y="395"/>
                </a:lnTo>
                <a:cubicBezTo>
                  <a:pt x="206" y="413"/>
                  <a:pt x="233" y="413"/>
                  <a:pt x="252" y="404"/>
                </a:cubicBezTo>
                <a:cubicBezTo>
                  <a:pt x="278" y="386"/>
                  <a:pt x="287" y="368"/>
                  <a:pt x="287" y="332"/>
                </a:cubicBezTo>
                <a:lnTo>
                  <a:pt x="189" y="3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id="{168ACC9C-E0D0-EF42-AC69-3001F365E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8609" y="9300855"/>
            <a:ext cx="426438" cy="435709"/>
          </a:xfrm>
          <a:custGeom>
            <a:avLst/>
            <a:gdLst>
              <a:gd name="T0" fmla="*/ 286 w 404"/>
              <a:gd name="T1" fmla="*/ 358 h 413"/>
              <a:gd name="T2" fmla="*/ 286 w 404"/>
              <a:gd name="T3" fmla="*/ 358 h 413"/>
              <a:gd name="T4" fmla="*/ 45 w 404"/>
              <a:gd name="T5" fmla="*/ 295 h 413"/>
              <a:gd name="T6" fmla="*/ 116 w 404"/>
              <a:gd name="T7" fmla="*/ 53 h 413"/>
              <a:gd name="T8" fmla="*/ 358 w 404"/>
              <a:gd name="T9" fmla="*/ 116 h 413"/>
              <a:gd name="T10" fmla="*/ 286 w 404"/>
              <a:gd name="T11" fmla="*/ 358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4" h="413">
                <a:moveTo>
                  <a:pt x="286" y="358"/>
                </a:moveTo>
                <a:lnTo>
                  <a:pt x="286" y="358"/>
                </a:lnTo>
                <a:cubicBezTo>
                  <a:pt x="205" y="412"/>
                  <a:pt x="98" y="376"/>
                  <a:pt x="45" y="295"/>
                </a:cubicBezTo>
                <a:cubicBezTo>
                  <a:pt x="0" y="206"/>
                  <a:pt x="27" y="98"/>
                  <a:pt x="116" y="53"/>
                </a:cubicBezTo>
                <a:cubicBezTo>
                  <a:pt x="196" y="0"/>
                  <a:pt x="313" y="35"/>
                  <a:pt x="358" y="116"/>
                </a:cubicBezTo>
                <a:cubicBezTo>
                  <a:pt x="403" y="206"/>
                  <a:pt x="376" y="314"/>
                  <a:pt x="286" y="358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7">
            <a:extLst>
              <a:ext uri="{FF2B5EF4-FFF2-40B4-BE49-F238E27FC236}">
                <a16:creationId xmlns:a16="http://schemas.microsoft.com/office/drawing/2014/main" id="{2364A576-237F-484D-93BE-4AC925E51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2685" y="10093473"/>
            <a:ext cx="426438" cy="426438"/>
          </a:xfrm>
          <a:custGeom>
            <a:avLst/>
            <a:gdLst>
              <a:gd name="T0" fmla="*/ 296 w 405"/>
              <a:gd name="T1" fmla="*/ 359 h 404"/>
              <a:gd name="T2" fmla="*/ 296 w 405"/>
              <a:gd name="T3" fmla="*/ 359 h 404"/>
              <a:gd name="T4" fmla="*/ 54 w 405"/>
              <a:gd name="T5" fmla="*/ 287 h 404"/>
              <a:gd name="T6" fmla="*/ 117 w 405"/>
              <a:gd name="T7" fmla="*/ 45 h 404"/>
              <a:gd name="T8" fmla="*/ 359 w 405"/>
              <a:gd name="T9" fmla="*/ 116 h 404"/>
              <a:gd name="T10" fmla="*/ 296 w 405"/>
              <a:gd name="T11" fmla="*/ 359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404">
                <a:moveTo>
                  <a:pt x="296" y="359"/>
                </a:moveTo>
                <a:lnTo>
                  <a:pt x="296" y="359"/>
                </a:lnTo>
                <a:cubicBezTo>
                  <a:pt x="207" y="403"/>
                  <a:pt x="99" y="376"/>
                  <a:pt x="54" y="287"/>
                </a:cubicBezTo>
                <a:cubicBezTo>
                  <a:pt x="0" y="206"/>
                  <a:pt x="27" y="99"/>
                  <a:pt x="117" y="45"/>
                </a:cubicBezTo>
                <a:cubicBezTo>
                  <a:pt x="207" y="0"/>
                  <a:pt x="314" y="27"/>
                  <a:pt x="359" y="116"/>
                </a:cubicBezTo>
                <a:cubicBezTo>
                  <a:pt x="404" y="197"/>
                  <a:pt x="377" y="305"/>
                  <a:pt x="296" y="3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8">
            <a:extLst>
              <a:ext uri="{FF2B5EF4-FFF2-40B4-BE49-F238E27FC236}">
                <a16:creationId xmlns:a16="http://schemas.microsoft.com/office/drawing/2014/main" id="{933EC7AC-E070-0D4C-8C1C-190BC234F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477" y="6399220"/>
            <a:ext cx="426438" cy="435709"/>
          </a:xfrm>
          <a:custGeom>
            <a:avLst/>
            <a:gdLst>
              <a:gd name="T0" fmla="*/ 287 w 405"/>
              <a:gd name="T1" fmla="*/ 359 h 413"/>
              <a:gd name="T2" fmla="*/ 287 w 405"/>
              <a:gd name="T3" fmla="*/ 359 h 413"/>
              <a:gd name="T4" fmla="*/ 45 w 405"/>
              <a:gd name="T5" fmla="*/ 296 h 413"/>
              <a:gd name="T6" fmla="*/ 117 w 405"/>
              <a:gd name="T7" fmla="*/ 54 h 413"/>
              <a:gd name="T8" fmla="*/ 359 w 405"/>
              <a:gd name="T9" fmla="*/ 117 h 413"/>
              <a:gd name="T10" fmla="*/ 287 w 405"/>
              <a:gd name="T11" fmla="*/ 359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5" h="413">
                <a:moveTo>
                  <a:pt x="287" y="359"/>
                </a:moveTo>
                <a:lnTo>
                  <a:pt x="287" y="359"/>
                </a:lnTo>
                <a:cubicBezTo>
                  <a:pt x="207" y="412"/>
                  <a:pt x="99" y="377"/>
                  <a:pt x="45" y="296"/>
                </a:cubicBezTo>
                <a:cubicBezTo>
                  <a:pt x="0" y="206"/>
                  <a:pt x="27" y="99"/>
                  <a:pt x="117" y="54"/>
                </a:cubicBezTo>
                <a:cubicBezTo>
                  <a:pt x="198" y="0"/>
                  <a:pt x="305" y="36"/>
                  <a:pt x="359" y="117"/>
                </a:cubicBezTo>
                <a:cubicBezTo>
                  <a:pt x="404" y="206"/>
                  <a:pt x="377" y="314"/>
                  <a:pt x="287" y="3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9">
            <a:extLst>
              <a:ext uri="{FF2B5EF4-FFF2-40B4-BE49-F238E27FC236}">
                <a16:creationId xmlns:a16="http://schemas.microsoft.com/office/drawing/2014/main" id="{CDBF01FC-4AFA-A144-AEB0-C00A23443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554" y="7187204"/>
            <a:ext cx="426438" cy="426438"/>
          </a:xfrm>
          <a:custGeom>
            <a:avLst/>
            <a:gdLst>
              <a:gd name="T0" fmla="*/ 287 w 404"/>
              <a:gd name="T1" fmla="*/ 359 h 405"/>
              <a:gd name="T2" fmla="*/ 287 w 404"/>
              <a:gd name="T3" fmla="*/ 359 h 405"/>
              <a:gd name="T4" fmla="*/ 45 w 404"/>
              <a:gd name="T5" fmla="*/ 287 h 405"/>
              <a:gd name="T6" fmla="*/ 117 w 404"/>
              <a:gd name="T7" fmla="*/ 45 h 405"/>
              <a:gd name="T8" fmla="*/ 358 w 404"/>
              <a:gd name="T9" fmla="*/ 117 h 405"/>
              <a:gd name="T10" fmla="*/ 287 w 404"/>
              <a:gd name="T11" fmla="*/ 359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4" h="405">
                <a:moveTo>
                  <a:pt x="287" y="359"/>
                </a:moveTo>
                <a:lnTo>
                  <a:pt x="287" y="359"/>
                </a:lnTo>
                <a:cubicBezTo>
                  <a:pt x="206" y="404"/>
                  <a:pt x="98" y="377"/>
                  <a:pt x="45" y="287"/>
                </a:cubicBezTo>
                <a:cubicBezTo>
                  <a:pt x="0" y="207"/>
                  <a:pt x="27" y="99"/>
                  <a:pt x="117" y="45"/>
                </a:cubicBezTo>
                <a:cubicBezTo>
                  <a:pt x="197" y="0"/>
                  <a:pt x="305" y="27"/>
                  <a:pt x="358" y="117"/>
                </a:cubicBezTo>
                <a:cubicBezTo>
                  <a:pt x="403" y="198"/>
                  <a:pt x="377" y="305"/>
                  <a:pt x="287" y="3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10">
            <a:extLst>
              <a:ext uri="{FF2B5EF4-FFF2-40B4-BE49-F238E27FC236}">
                <a16:creationId xmlns:a16="http://schemas.microsoft.com/office/drawing/2014/main" id="{80D9A3DB-28BD-AF4F-BBEE-325A7B563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429" y="7224285"/>
            <a:ext cx="1093907" cy="1246867"/>
          </a:xfrm>
          <a:custGeom>
            <a:avLst/>
            <a:gdLst>
              <a:gd name="T0" fmla="*/ 1040 w 1041"/>
              <a:gd name="T1" fmla="*/ 404 h 1185"/>
              <a:gd name="T2" fmla="*/ 1040 w 1041"/>
              <a:gd name="T3" fmla="*/ 404 h 1185"/>
              <a:gd name="T4" fmla="*/ 466 w 1041"/>
              <a:gd name="T5" fmla="*/ 0 h 1185"/>
              <a:gd name="T6" fmla="*/ 0 w 1041"/>
              <a:gd name="T7" fmla="*/ 1184 h 1185"/>
              <a:gd name="T8" fmla="*/ 896 w 1041"/>
              <a:gd name="T9" fmla="*/ 1184 h 1185"/>
              <a:gd name="T10" fmla="*/ 1040 w 1041"/>
              <a:gd name="T11" fmla="*/ 404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1" h="1185">
                <a:moveTo>
                  <a:pt x="1040" y="404"/>
                </a:moveTo>
                <a:lnTo>
                  <a:pt x="1040" y="404"/>
                </a:lnTo>
                <a:cubicBezTo>
                  <a:pt x="824" y="305"/>
                  <a:pt x="627" y="171"/>
                  <a:pt x="466" y="0"/>
                </a:cubicBezTo>
                <a:cubicBezTo>
                  <a:pt x="180" y="314"/>
                  <a:pt x="0" y="727"/>
                  <a:pt x="0" y="1184"/>
                </a:cubicBezTo>
                <a:cubicBezTo>
                  <a:pt x="896" y="1184"/>
                  <a:pt x="896" y="1184"/>
                  <a:pt x="896" y="1184"/>
                </a:cubicBezTo>
                <a:cubicBezTo>
                  <a:pt x="896" y="906"/>
                  <a:pt x="950" y="646"/>
                  <a:pt x="1040" y="404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11">
            <a:extLst>
              <a:ext uri="{FF2B5EF4-FFF2-40B4-BE49-F238E27FC236}">
                <a16:creationId xmlns:a16="http://schemas.microsoft.com/office/drawing/2014/main" id="{F7E00EE1-72CF-3941-8A8C-1463DF0BC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2429" y="8471153"/>
            <a:ext cx="1093907" cy="1246870"/>
          </a:xfrm>
          <a:custGeom>
            <a:avLst/>
            <a:gdLst>
              <a:gd name="T0" fmla="*/ 1040 w 1041"/>
              <a:gd name="T1" fmla="*/ 781 h 1185"/>
              <a:gd name="T2" fmla="*/ 1040 w 1041"/>
              <a:gd name="T3" fmla="*/ 781 h 1185"/>
              <a:gd name="T4" fmla="*/ 896 w 1041"/>
              <a:gd name="T5" fmla="*/ 0 h 1185"/>
              <a:gd name="T6" fmla="*/ 0 w 1041"/>
              <a:gd name="T7" fmla="*/ 0 h 1185"/>
              <a:gd name="T8" fmla="*/ 466 w 1041"/>
              <a:gd name="T9" fmla="*/ 1184 h 1185"/>
              <a:gd name="T10" fmla="*/ 1040 w 1041"/>
              <a:gd name="T11" fmla="*/ 781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1" h="1185">
                <a:moveTo>
                  <a:pt x="1040" y="781"/>
                </a:moveTo>
                <a:lnTo>
                  <a:pt x="1040" y="781"/>
                </a:lnTo>
                <a:cubicBezTo>
                  <a:pt x="950" y="538"/>
                  <a:pt x="896" y="278"/>
                  <a:pt x="89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58"/>
                  <a:pt x="171" y="870"/>
                  <a:pt x="466" y="1184"/>
                </a:cubicBezTo>
                <a:cubicBezTo>
                  <a:pt x="627" y="1014"/>
                  <a:pt x="816" y="879"/>
                  <a:pt x="1040" y="781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12">
            <a:extLst>
              <a:ext uri="{FF2B5EF4-FFF2-40B4-BE49-F238E27FC236}">
                <a16:creationId xmlns:a16="http://schemas.microsoft.com/office/drawing/2014/main" id="{13ACCD4B-2F58-264F-8469-83ED11299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9124" y="6672695"/>
            <a:ext cx="1293222" cy="982662"/>
          </a:xfrm>
          <a:custGeom>
            <a:avLst/>
            <a:gdLst>
              <a:gd name="T0" fmla="*/ 574 w 1229"/>
              <a:gd name="T1" fmla="*/ 933 h 934"/>
              <a:gd name="T2" fmla="*/ 574 w 1229"/>
              <a:gd name="T3" fmla="*/ 933 h 934"/>
              <a:gd name="T4" fmla="*/ 1228 w 1229"/>
              <a:gd name="T5" fmla="*/ 0 h 934"/>
              <a:gd name="T6" fmla="*/ 0 w 1229"/>
              <a:gd name="T7" fmla="*/ 529 h 934"/>
              <a:gd name="T8" fmla="*/ 574 w 1229"/>
              <a:gd name="T9" fmla="*/ 933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934">
                <a:moveTo>
                  <a:pt x="574" y="933"/>
                </a:moveTo>
                <a:lnTo>
                  <a:pt x="574" y="933"/>
                </a:lnTo>
                <a:cubicBezTo>
                  <a:pt x="708" y="565"/>
                  <a:pt x="932" y="242"/>
                  <a:pt x="1228" y="0"/>
                </a:cubicBezTo>
                <a:cubicBezTo>
                  <a:pt x="744" y="0"/>
                  <a:pt x="304" y="206"/>
                  <a:pt x="0" y="529"/>
                </a:cubicBezTo>
                <a:cubicBezTo>
                  <a:pt x="161" y="700"/>
                  <a:pt x="358" y="834"/>
                  <a:pt x="574" y="933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13">
            <a:extLst>
              <a:ext uri="{FF2B5EF4-FFF2-40B4-BE49-F238E27FC236}">
                <a16:creationId xmlns:a16="http://schemas.microsoft.com/office/drawing/2014/main" id="{D71D592A-BA96-B340-A2F0-14D05C3AC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9124" y="9291585"/>
            <a:ext cx="1293222" cy="991933"/>
          </a:xfrm>
          <a:custGeom>
            <a:avLst/>
            <a:gdLst>
              <a:gd name="T0" fmla="*/ 574 w 1229"/>
              <a:gd name="T1" fmla="*/ 0 h 942"/>
              <a:gd name="T2" fmla="*/ 574 w 1229"/>
              <a:gd name="T3" fmla="*/ 0 h 942"/>
              <a:gd name="T4" fmla="*/ 0 w 1229"/>
              <a:gd name="T5" fmla="*/ 403 h 942"/>
              <a:gd name="T6" fmla="*/ 1228 w 1229"/>
              <a:gd name="T7" fmla="*/ 941 h 942"/>
              <a:gd name="T8" fmla="*/ 574 w 1229"/>
              <a:gd name="T9" fmla="*/ 0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9" h="942">
                <a:moveTo>
                  <a:pt x="574" y="0"/>
                </a:moveTo>
                <a:lnTo>
                  <a:pt x="574" y="0"/>
                </a:lnTo>
                <a:cubicBezTo>
                  <a:pt x="350" y="98"/>
                  <a:pt x="161" y="233"/>
                  <a:pt x="0" y="403"/>
                </a:cubicBezTo>
                <a:cubicBezTo>
                  <a:pt x="304" y="726"/>
                  <a:pt x="744" y="932"/>
                  <a:pt x="1228" y="941"/>
                </a:cubicBezTo>
                <a:cubicBezTo>
                  <a:pt x="932" y="690"/>
                  <a:pt x="708" y="367"/>
                  <a:pt x="574" y="0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14">
            <a:extLst>
              <a:ext uri="{FF2B5EF4-FFF2-40B4-BE49-F238E27FC236}">
                <a16:creationId xmlns:a16="http://schemas.microsoft.com/office/drawing/2014/main" id="{875DF34C-6B65-D64C-97A5-86DE602FD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437" y="8471153"/>
            <a:ext cx="1103178" cy="1246870"/>
          </a:xfrm>
          <a:custGeom>
            <a:avLst/>
            <a:gdLst>
              <a:gd name="T0" fmla="*/ 0 w 1051"/>
              <a:gd name="T1" fmla="*/ 781 h 1185"/>
              <a:gd name="T2" fmla="*/ 0 w 1051"/>
              <a:gd name="T3" fmla="*/ 781 h 1185"/>
              <a:gd name="T4" fmla="*/ 583 w 1051"/>
              <a:gd name="T5" fmla="*/ 1184 h 1185"/>
              <a:gd name="T6" fmla="*/ 1050 w 1051"/>
              <a:gd name="T7" fmla="*/ 0 h 1185"/>
              <a:gd name="T8" fmla="*/ 135 w 1051"/>
              <a:gd name="T9" fmla="*/ 0 h 1185"/>
              <a:gd name="T10" fmla="*/ 0 w 1051"/>
              <a:gd name="T11" fmla="*/ 781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1" h="1185">
                <a:moveTo>
                  <a:pt x="0" y="781"/>
                </a:moveTo>
                <a:lnTo>
                  <a:pt x="0" y="781"/>
                </a:lnTo>
                <a:cubicBezTo>
                  <a:pt x="224" y="870"/>
                  <a:pt x="422" y="1014"/>
                  <a:pt x="583" y="1184"/>
                </a:cubicBezTo>
                <a:cubicBezTo>
                  <a:pt x="870" y="870"/>
                  <a:pt x="1050" y="458"/>
                  <a:pt x="1050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278"/>
                  <a:pt x="90" y="538"/>
                  <a:pt x="0" y="781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15">
            <a:extLst>
              <a:ext uri="{FF2B5EF4-FFF2-40B4-BE49-F238E27FC236}">
                <a16:creationId xmlns:a16="http://schemas.microsoft.com/office/drawing/2014/main" id="{47D54529-E1F8-834A-99E3-7E88E8150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5437" y="7224285"/>
            <a:ext cx="1103178" cy="1246867"/>
          </a:xfrm>
          <a:custGeom>
            <a:avLst/>
            <a:gdLst>
              <a:gd name="T0" fmla="*/ 0 w 1051"/>
              <a:gd name="T1" fmla="*/ 404 h 1185"/>
              <a:gd name="T2" fmla="*/ 0 w 1051"/>
              <a:gd name="T3" fmla="*/ 404 h 1185"/>
              <a:gd name="T4" fmla="*/ 135 w 1051"/>
              <a:gd name="T5" fmla="*/ 1184 h 1185"/>
              <a:gd name="T6" fmla="*/ 1050 w 1051"/>
              <a:gd name="T7" fmla="*/ 1184 h 1185"/>
              <a:gd name="T8" fmla="*/ 574 w 1051"/>
              <a:gd name="T9" fmla="*/ 0 h 1185"/>
              <a:gd name="T10" fmla="*/ 0 w 1051"/>
              <a:gd name="T11" fmla="*/ 404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1" h="1185">
                <a:moveTo>
                  <a:pt x="0" y="404"/>
                </a:moveTo>
                <a:lnTo>
                  <a:pt x="0" y="404"/>
                </a:lnTo>
                <a:cubicBezTo>
                  <a:pt x="90" y="646"/>
                  <a:pt x="135" y="915"/>
                  <a:pt x="135" y="1184"/>
                </a:cubicBezTo>
                <a:cubicBezTo>
                  <a:pt x="1050" y="1184"/>
                  <a:pt x="1050" y="1184"/>
                  <a:pt x="1050" y="1184"/>
                </a:cubicBezTo>
                <a:cubicBezTo>
                  <a:pt x="1050" y="727"/>
                  <a:pt x="870" y="314"/>
                  <a:pt x="574" y="0"/>
                </a:cubicBezTo>
                <a:cubicBezTo>
                  <a:pt x="413" y="171"/>
                  <a:pt x="224" y="314"/>
                  <a:pt x="0" y="404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16">
            <a:extLst>
              <a:ext uri="{FF2B5EF4-FFF2-40B4-BE49-F238E27FC236}">
                <a16:creationId xmlns:a16="http://schemas.microsoft.com/office/drawing/2014/main" id="{4370A519-9D80-2548-8D19-5BF704EAC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9428" y="6672695"/>
            <a:ext cx="1293219" cy="982662"/>
          </a:xfrm>
          <a:custGeom>
            <a:avLst/>
            <a:gdLst>
              <a:gd name="T0" fmla="*/ 0 w 1230"/>
              <a:gd name="T1" fmla="*/ 0 h 934"/>
              <a:gd name="T2" fmla="*/ 0 w 1230"/>
              <a:gd name="T3" fmla="*/ 0 h 934"/>
              <a:gd name="T4" fmla="*/ 655 w 1230"/>
              <a:gd name="T5" fmla="*/ 933 h 934"/>
              <a:gd name="T6" fmla="*/ 1229 w 1230"/>
              <a:gd name="T7" fmla="*/ 529 h 934"/>
              <a:gd name="T8" fmla="*/ 0 w 1230"/>
              <a:gd name="T9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0" h="934">
                <a:moveTo>
                  <a:pt x="0" y="0"/>
                </a:moveTo>
                <a:lnTo>
                  <a:pt x="0" y="0"/>
                </a:lnTo>
                <a:cubicBezTo>
                  <a:pt x="287" y="242"/>
                  <a:pt x="521" y="565"/>
                  <a:pt x="655" y="933"/>
                </a:cubicBezTo>
                <a:cubicBezTo>
                  <a:pt x="879" y="843"/>
                  <a:pt x="1068" y="700"/>
                  <a:pt x="1229" y="529"/>
                </a:cubicBezTo>
                <a:cubicBezTo>
                  <a:pt x="924" y="206"/>
                  <a:pt x="485" y="0"/>
                  <a:pt x="0" y="0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7">
            <a:extLst>
              <a:ext uri="{FF2B5EF4-FFF2-40B4-BE49-F238E27FC236}">
                <a16:creationId xmlns:a16="http://schemas.microsoft.com/office/drawing/2014/main" id="{8BCBBD80-2128-6042-B886-7037F7A5E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9428" y="9291585"/>
            <a:ext cx="1302490" cy="991933"/>
          </a:xfrm>
          <a:custGeom>
            <a:avLst/>
            <a:gdLst>
              <a:gd name="T0" fmla="*/ 655 w 1239"/>
              <a:gd name="T1" fmla="*/ 0 h 942"/>
              <a:gd name="T2" fmla="*/ 655 w 1239"/>
              <a:gd name="T3" fmla="*/ 0 h 942"/>
              <a:gd name="T4" fmla="*/ 0 w 1239"/>
              <a:gd name="T5" fmla="*/ 941 h 942"/>
              <a:gd name="T6" fmla="*/ 1238 w 1239"/>
              <a:gd name="T7" fmla="*/ 403 h 942"/>
              <a:gd name="T8" fmla="*/ 655 w 1239"/>
              <a:gd name="T9" fmla="*/ 0 h 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9" h="942">
                <a:moveTo>
                  <a:pt x="655" y="0"/>
                </a:moveTo>
                <a:lnTo>
                  <a:pt x="655" y="0"/>
                </a:lnTo>
                <a:cubicBezTo>
                  <a:pt x="521" y="367"/>
                  <a:pt x="296" y="690"/>
                  <a:pt x="0" y="941"/>
                </a:cubicBezTo>
                <a:cubicBezTo>
                  <a:pt x="485" y="932"/>
                  <a:pt x="924" y="726"/>
                  <a:pt x="1238" y="403"/>
                </a:cubicBezTo>
                <a:cubicBezTo>
                  <a:pt x="1077" y="233"/>
                  <a:pt x="879" y="89"/>
                  <a:pt x="655" y="0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18">
            <a:extLst>
              <a:ext uri="{FF2B5EF4-FFF2-40B4-BE49-F238E27FC236}">
                <a16:creationId xmlns:a16="http://schemas.microsoft.com/office/drawing/2014/main" id="{7BEF25DC-E8A2-A448-9F71-69D58B4D5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3373" y="8471153"/>
            <a:ext cx="857513" cy="820432"/>
          </a:xfrm>
          <a:custGeom>
            <a:avLst/>
            <a:gdLst>
              <a:gd name="T0" fmla="*/ 0 w 817"/>
              <a:gd name="T1" fmla="*/ 0 h 782"/>
              <a:gd name="T2" fmla="*/ 0 w 817"/>
              <a:gd name="T3" fmla="*/ 0 h 782"/>
              <a:gd name="T4" fmla="*/ 144 w 817"/>
              <a:gd name="T5" fmla="*/ 781 h 782"/>
              <a:gd name="T6" fmla="*/ 816 w 817"/>
              <a:gd name="T7" fmla="*/ 646 h 782"/>
              <a:gd name="T8" fmla="*/ 816 w 817"/>
              <a:gd name="T9" fmla="*/ 0 h 782"/>
              <a:gd name="T10" fmla="*/ 0 w 817"/>
              <a:gd name="T11" fmla="*/ 0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7" h="782">
                <a:moveTo>
                  <a:pt x="0" y="0"/>
                </a:moveTo>
                <a:lnTo>
                  <a:pt x="0" y="0"/>
                </a:lnTo>
                <a:cubicBezTo>
                  <a:pt x="0" y="278"/>
                  <a:pt x="54" y="538"/>
                  <a:pt x="144" y="781"/>
                </a:cubicBezTo>
                <a:cubicBezTo>
                  <a:pt x="350" y="691"/>
                  <a:pt x="574" y="646"/>
                  <a:pt x="816" y="646"/>
                </a:cubicBezTo>
                <a:cubicBezTo>
                  <a:pt x="816" y="0"/>
                  <a:pt x="816" y="0"/>
                  <a:pt x="816" y="0"/>
                </a:cubicBezTo>
                <a:lnTo>
                  <a:pt x="0" y="0"/>
                </a:ln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9">
            <a:extLst>
              <a:ext uri="{FF2B5EF4-FFF2-40B4-BE49-F238E27FC236}">
                <a16:creationId xmlns:a16="http://schemas.microsoft.com/office/drawing/2014/main" id="{C2EDDB98-602B-0845-991D-6055EC631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887" y="7650724"/>
            <a:ext cx="848240" cy="820429"/>
          </a:xfrm>
          <a:custGeom>
            <a:avLst/>
            <a:gdLst>
              <a:gd name="T0" fmla="*/ 0 w 809"/>
              <a:gd name="T1" fmla="*/ 780 h 781"/>
              <a:gd name="T2" fmla="*/ 0 w 809"/>
              <a:gd name="T3" fmla="*/ 780 h 781"/>
              <a:gd name="T4" fmla="*/ 808 w 809"/>
              <a:gd name="T5" fmla="*/ 780 h 781"/>
              <a:gd name="T6" fmla="*/ 673 w 809"/>
              <a:gd name="T7" fmla="*/ 0 h 781"/>
              <a:gd name="T8" fmla="*/ 0 w 809"/>
              <a:gd name="T9" fmla="*/ 134 h 781"/>
              <a:gd name="T10" fmla="*/ 0 w 809"/>
              <a:gd name="T11" fmla="*/ 780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9" h="781">
                <a:moveTo>
                  <a:pt x="0" y="780"/>
                </a:moveTo>
                <a:lnTo>
                  <a:pt x="0" y="780"/>
                </a:lnTo>
                <a:cubicBezTo>
                  <a:pt x="808" y="780"/>
                  <a:pt x="808" y="780"/>
                  <a:pt x="808" y="780"/>
                </a:cubicBezTo>
                <a:cubicBezTo>
                  <a:pt x="808" y="511"/>
                  <a:pt x="763" y="242"/>
                  <a:pt x="673" y="0"/>
                </a:cubicBezTo>
                <a:cubicBezTo>
                  <a:pt x="467" y="90"/>
                  <a:pt x="243" y="134"/>
                  <a:pt x="0" y="134"/>
                </a:cubicBezTo>
                <a:lnTo>
                  <a:pt x="0" y="780"/>
                </a:ln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0">
            <a:extLst>
              <a:ext uri="{FF2B5EF4-FFF2-40B4-BE49-F238E27FC236}">
                <a16:creationId xmlns:a16="http://schemas.microsoft.com/office/drawing/2014/main" id="{431243BA-C33C-2042-BD44-EC86A690D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887" y="8471153"/>
            <a:ext cx="848240" cy="820432"/>
          </a:xfrm>
          <a:custGeom>
            <a:avLst/>
            <a:gdLst>
              <a:gd name="T0" fmla="*/ 0 w 809"/>
              <a:gd name="T1" fmla="*/ 646 h 782"/>
              <a:gd name="T2" fmla="*/ 0 w 809"/>
              <a:gd name="T3" fmla="*/ 646 h 782"/>
              <a:gd name="T4" fmla="*/ 673 w 809"/>
              <a:gd name="T5" fmla="*/ 781 h 782"/>
              <a:gd name="T6" fmla="*/ 808 w 809"/>
              <a:gd name="T7" fmla="*/ 0 h 782"/>
              <a:gd name="T8" fmla="*/ 0 w 809"/>
              <a:gd name="T9" fmla="*/ 0 h 782"/>
              <a:gd name="T10" fmla="*/ 0 w 809"/>
              <a:gd name="T11" fmla="*/ 646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09" h="782">
                <a:moveTo>
                  <a:pt x="0" y="646"/>
                </a:moveTo>
                <a:lnTo>
                  <a:pt x="0" y="646"/>
                </a:lnTo>
                <a:cubicBezTo>
                  <a:pt x="243" y="646"/>
                  <a:pt x="467" y="691"/>
                  <a:pt x="673" y="781"/>
                </a:cubicBezTo>
                <a:cubicBezTo>
                  <a:pt x="763" y="538"/>
                  <a:pt x="808" y="278"/>
                  <a:pt x="808" y="0"/>
                </a:cubicBezTo>
                <a:cubicBezTo>
                  <a:pt x="0" y="0"/>
                  <a:pt x="0" y="0"/>
                  <a:pt x="0" y="0"/>
                </a:cubicBezTo>
                <a:lnTo>
                  <a:pt x="0" y="646"/>
                </a:ln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21">
            <a:extLst>
              <a:ext uri="{FF2B5EF4-FFF2-40B4-BE49-F238E27FC236}">
                <a16:creationId xmlns:a16="http://schemas.microsoft.com/office/drawing/2014/main" id="{E0545AF6-1756-3349-834B-B3BF020DF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3373" y="7650724"/>
            <a:ext cx="857513" cy="820429"/>
          </a:xfrm>
          <a:custGeom>
            <a:avLst/>
            <a:gdLst>
              <a:gd name="T0" fmla="*/ 816 w 817"/>
              <a:gd name="T1" fmla="*/ 134 h 781"/>
              <a:gd name="T2" fmla="*/ 816 w 817"/>
              <a:gd name="T3" fmla="*/ 134 h 781"/>
              <a:gd name="T4" fmla="*/ 144 w 817"/>
              <a:gd name="T5" fmla="*/ 0 h 781"/>
              <a:gd name="T6" fmla="*/ 0 w 817"/>
              <a:gd name="T7" fmla="*/ 780 h 781"/>
              <a:gd name="T8" fmla="*/ 816 w 817"/>
              <a:gd name="T9" fmla="*/ 780 h 781"/>
              <a:gd name="T10" fmla="*/ 816 w 817"/>
              <a:gd name="T11" fmla="*/ 134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7" h="781">
                <a:moveTo>
                  <a:pt x="816" y="134"/>
                </a:moveTo>
                <a:lnTo>
                  <a:pt x="816" y="134"/>
                </a:lnTo>
                <a:cubicBezTo>
                  <a:pt x="574" y="134"/>
                  <a:pt x="350" y="90"/>
                  <a:pt x="144" y="0"/>
                </a:cubicBezTo>
                <a:cubicBezTo>
                  <a:pt x="54" y="242"/>
                  <a:pt x="0" y="502"/>
                  <a:pt x="0" y="780"/>
                </a:cubicBezTo>
                <a:cubicBezTo>
                  <a:pt x="816" y="780"/>
                  <a:pt x="816" y="780"/>
                  <a:pt x="816" y="780"/>
                </a:cubicBezTo>
                <a:lnTo>
                  <a:pt x="816" y="134"/>
                </a:ln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2">
            <a:extLst>
              <a:ext uri="{FF2B5EF4-FFF2-40B4-BE49-F238E27FC236}">
                <a16:creationId xmlns:a16="http://schemas.microsoft.com/office/drawing/2014/main" id="{6D850EFA-1C74-5B4D-9DEB-87A877BF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887" y="6658791"/>
            <a:ext cx="709184" cy="1130989"/>
          </a:xfrm>
          <a:custGeom>
            <a:avLst/>
            <a:gdLst>
              <a:gd name="T0" fmla="*/ 0 w 674"/>
              <a:gd name="T1" fmla="*/ 1076 h 1077"/>
              <a:gd name="T2" fmla="*/ 0 w 674"/>
              <a:gd name="T3" fmla="*/ 1076 h 1077"/>
              <a:gd name="T4" fmla="*/ 673 w 674"/>
              <a:gd name="T5" fmla="*/ 942 h 1077"/>
              <a:gd name="T6" fmla="*/ 18 w 674"/>
              <a:gd name="T7" fmla="*/ 9 h 1077"/>
              <a:gd name="T8" fmla="*/ 0 w 674"/>
              <a:gd name="T9" fmla="*/ 0 h 1077"/>
              <a:gd name="T10" fmla="*/ 0 w 674"/>
              <a:gd name="T11" fmla="*/ 1076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4" h="1077">
                <a:moveTo>
                  <a:pt x="0" y="1076"/>
                </a:moveTo>
                <a:lnTo>
                  <a:pt x="0" y="1076"/>
                </a:lnTo>
                <a:cubicBezTo>
                  <a:pt x="243" y="1076"/>
                  <a:pt x="467" y="1032"/>
                  <a:pt x="673" y="942"/>
                </a:cubicBezTo>
                <a:cubicBezTo>
                  <a:pt x="539" y="574"/>
                  <a:pt x="305" y="251"/>
                  <a:pt x="18" y="9"/>
                </a:cubicBezTo>
                <a:cubicBezTo>
                  <a:pt x="9" y="9"/>
                  <a:pt x="9" y="0"/>
                  <a:pt x="0" y="0"/>
                </a:cubicBezTo>
                <a:lnTo>
                  <a:pt x="0" y="1076"/>
                </a:ln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3">
            <a:extLst>
              <a:ext uri="{FF2B5EF4-FFF2-40B4-BE49-F238E27FC236}">
                <a16:creationId xmlns:a16="http://schemas.microsoft.com/office/drawing/2014/main" id="{FAB953BB-99E8-0546-8302-FB2138FDA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700" y="6658791"/>
            <a:ext cx="709187" cy="1130989"/>
          </a:xfrm>
          <a:custGeom>
            <a:avLst/>
            <a:gdLst>
              <a:gd name="T0" fmla="*/ 0 w 673"/>
              <a:gd name="T1" fmla="*/ 942 h 1077"/>
              <a:gd name="T2" fmla="*/ 0 w 673"/>
              <a:gd name="T3" fmla="*/ 942 h 1077"/>
              <a:gd name="T4" fmla="*/ 672 w 673"/>
              <a:gd name="T5" fmla="*/ 1076 h 1077"/>
              <a:gd name="T6" fmla="*/ 672 w 673"/>
              <a:gd name="T7" fmla="*/ 0 h 1077"/>
              <a:gd name="T8" fmla="*/ 654 w 673"/>
              <a:gd name="T9" fmla="*/ 9 h 1077"/>
              <a:gd name="T10" fmla="*/ 0 w 673"/>
              <a:gd name="T11" fmla="*/ 942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3" h="1077">
                <a:moveTo>
                  <a:pt x="0" y="942"/>
                </a:moveTo>
                <a:lnTo>
                  <a:pt x="0" y="942"/>
                </a:lnTo>
                <a:cubicBezTo>
                  <a:pt x="206" y="1032"/>
                  <a:pt x="430" y="1076"/>
                  <a:pt x="672" y="1076"/>
                </a:cubicBezTo>
                <a:cubicBezTo>
                  <a:pt x="672" y="0"/>
                  <a:pt x="672" y="0"/>
                  <a:pt x="672" y="0"/>
                </a:cubicBezTo>
                <a:cubicBezTo>
                  <a:pt x="664" y="0"/>
                  <a:pt x="664" y="9"/>
                  <a:pt x="654" y="9"/>
                </a:cubicBezTo>
                <a:cubicBezTo>
                  <a:pt x="358" y="251"/>
                  <a:pt x="134" y="574"/>
                  <a:pt x="0" y="942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4">
            <a:extLst>
              <a:ext uri="{FF2B5EF4-FFF2-40B4-BE49-F238E27FC236}">
                <a16:creationId xmlns:a16="http://schemas.microsoft.com/office/drawing/2014/main" id="{93C6CF11-E984-3B4E-A47A-13A2207E9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700" y="9147892"/>
            <a:ext cx="709187" cy="1130989"/>
          </a:xfrm>
          <a:custGeom>
            <a:avLst/>
            <a:gdLst>
              <a:gd name="T0" fmla="*/ 672 w 673"/>
              <a:gd name="T1" fmla="*/ 0 h 1077"/>
              <a:gd name="T2" fmla="*/ 672 w 673"/>
              <a:gd name="T3" fmla="*/ 0 h 1077"/>
              <a:gd name="T4" fmla="*/ 0 w 673"/>
              <a:gd name="T5" fmla="*/ 135 h 1077"/>
              <a:gd name="T6" fmla="*/ 654 w 673"/>
              <a:gd name="T7" fmla="*/ 1076 h 1077"/>
              <a:gd name="T8" fmla="*/ 672 w 673"/>
              <a:gd name="T9" fmla="*/ 1076 h 1077"/>
              <a:gd name="T10" fmla="*/ 672 w 673"/>
              <a:gd name="T11" fmla="*/ 0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3" h="1077">
                <a:moveTo>
                  <a:pt x="672" y="0"/>
                </a:moveTo>
                <a:lnTo>
                  <a:pt x="672" y="0"/>
                </a:lnTo>
                <a:cubicBezTo>
                  <a:pt x="430" y="0"/>
                  <a:pt x="206" y="45"/>
                  <a:pt x="0" y="135"/>
                </a:cubicBezTo>
                <a:cubicBezTo>
                  <a:pt x="134" y="502"/>
                  <a:pt x="358" y="825"/>
                  <a:pt x="654" y="1076"/>
                </a:cubicBezTo>
                <a:cubicBezTo>
                  <a:pt x="664" y="1076"/>
                  <a:pt x="664" y="1076"/>
                  <a:pt x="672" y="1076"/>
                </a:cubicBezTo>
                <a:lnTo>
                  <a:pt x="672" y="0"/>
                </a:ln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5">
            <a:extLst>
              <a:ext uri="{FF2B5EF4-FFF2-40B4-BE49-F238E27FC236}">
                <a16:creationId xmlns:a16="http://schemas.microsoft.com/office/drawing/2014/main" id="{7F1E273B-D0B6-F14D-94E9-3E33169B5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887" y="9147892"/>
            <a:ext cx="709184" cy="1130989"/>
          </a:xfrm>
          <a:custGeom>
            <a:avLst/>
            <a:gdLst>
              <a:gd name="T0" fmla="*/ 673 w 674"/>
              <a:gd name="T1" fmla="*/ 135 h 1077"/>
              <a:gd name="T2" fmla="*/ 673 w 674"/>
              <a:gd name="T3" fmla="*/ 135 h 1077"/>
              <a:gd name="T4" fmla="*/ 0 w 674"/>
              <a:gd name="T5" fmla="*/ 0 h 1077"/>
              <a:gd name="T6" fmla="*/ 0 w 674"/>
              <a:gd name="T7" fmla="*/ 1076 h 1077"/>
              <a:gd name="T8" fmla="*/ 18 w 674"/>
              <a:gd name="T9" fmla="*/ 1076 h 1077"/>
              <a:gd name="T10" fmla="*/ 673 w 674"/>
              <a:gd name="T11" fmla="*/ 135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4" h="1077">
                <a:moveTo>
                  <a:pt x="673" y="135"/>
                </a:moveTo>
                <a:lnTo>
                  <a:pt x="673" y="135"/>
                </a:lnTo>
                <a:cubicBezTo>
                  <a:pt x="467" y="45"/>
                  <a:pt x="243" y="0"/>
                  <a:pt x="0" y="0"/>
                </a:cubicBezTo>
                <a:cubicBezTo>
                  <a:pt x="0" y="1076"/>
                  <a:pt x="0" y="1076"/>
                  <a:pt x="0" y="1076"/>
                </a:cubicBezTo>
                <a:cubicBezTo>
                  <a:pt x="9" y="1076"/>
                  <a:pt x="9" y="1076"/>
                  <a:pt x="18" y="1076"/>
                </a:cubicBezTo>
                <a:cubicBezTo>
                  <a:pt x="314" y="825"/>
                  <a:pt x="539" y="502"/>
                  <a:pt x="673" y="135"/>
                </a:cubicBezTo>
              </a:path>
            </a:pathLst>
          </a:custGeom>
          <a:solidFill>
            <a:srgbClr val="41A9F6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6">
            <a:extLst>
              <a:ext uri="{FF2B5EF4-FFF2-40B4-BE49-F238E27FC236}">
                <a16:creationId xmlns:a16="http://schemas.microsoft.com/office/drawing/2014/main" id="{0DD77E21-68D8-334A-ADEB-CDEDACA41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9809" y="6060849"/>
            <a:ext cx="2697686" cy="4825245"/>
          </a:xfrm>
          <a:custGeom>
            <a:avLst/>
            <a:gdLst>
              <a:gd name="T0" fmla="*/ 2151 w 2565"/>
              <a:gd name="T1" fmla="*/ 4591 h 4592"/>
              <a:gd name="T2" fmla="*/ 2151 w 2565"/>
              <a:gd name="T3" fmla="*/ 4591 h 4592"/>
              <a:gd name="T4" fmla="*/ 412 w 2565"/>
              <a:gd name="T5" fmla="*/ 4591 h 4592"/>
              <a:gd name="T6" fmla="*/ 0 w 2565"/>
              <a:gd name="T7" fmla="*/ 4179 h 4592"/>
              <a:gd name="T8" fmla="*/ 0 w 2565"/>
              <a:gd name="T9" fmla="*/ 412 h 4592"/>
              <a:gd name="T10" fmla="*/ 412 w 2565"/>
              <a:gd name="T11" fmla="*/ 0 h 4592"/>
              <a:gd name="T12" fmla="*/ 2151 w 2565"/>
              <a:gd name="T13" fmla="*/ 0 h 4592"/>
              <a:gd name="T14" fmla="*/ 2564 w 2565"/>
              <a:gd name="T15" fmla="*/ 412 h 4592"/>
              <a:gd name="T16" fmla="*/ 2564 w 2565"/>
              <a:gd name="T17" fmla="*/ 4179 h 4592"/>
              <a:gd name="T18" fmla="*/ 2151 w 2565"/>
              <a:gd name="T19" fmla="*/ 4591 h 4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65" h="4592">
                <a:moveTo>
                  <a:pt x="2151" y="4591"/>
                </a:moveTo>
                <a:lnTo>
                  <a:pt x="2151" y="4591"/>
                </a:lnTo>
                <a:cubicBezTo>
                  <a:pt x="412" y="4591"/>
                  <a:pt x="412" y="4591"/>
                  <a:pt x="412" y="4591"/>
                </a:cubicBezTo>
                <a:cubicBezTo>
                  <a:pt x="188" y="4591"/>
                  <a:pt x="0" y="4412"/>
                  <a:pt x="0" y="4179"/>
                </a:cubicBezTo>
                <a:cubicBezTo>
                  <a:pt x="0" y="412"/>
                  <a:pt x="0" y="412"/>
                  <a:pt x="0" y="412"/>
                </a:cubicBezTo>
                <a:cubicBezTo>
                  <a:pt x="0" y="187"/>
                  <a:pt x="188" y="0"/>
                  <a:pt x="412" y="0"/>
                </a:cubicBezTo>
                <a:cubicBezTo>
                  <a:pt x="2151" y="0"/>
                  <a:pt x="2151" y="0"/>
                  <a:pt x="2151" y="0"/>
                </a:cubicBezTo>
                <a:cubicBezTo>
                  <a:pt x="2385" y="0"/>
                  <a:pt x="2564" y="187"/>
                  <a:pt x="2564" y="412"/>
                </a:cubicBezTo>
                <a:cubicBezTo>
                  <a:pt x="2564" y="4179"/>
                  <a:pt x="2564" y="4179"/>
                  <a:pt x="2564" y="4179"/>
                </a:cubicBezTo>
                <a:cubicBezTo>
                  <a:pt x="2564" y="4412"/>
                  <a:pt x="2385" y="4591"/>
                  <a:pt x="2151" y="4591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7">
            <a:extLst>
              <a:ext uri="{FF2B5EF4-FFF2-40B4-BE49-F238E27FC236}">
                <a16:creationId xmlns:a16="http://schemas.microsoft.com/office/drawing/2014/main" id="{9D1BE86D-37FF-214A-8072-BB0044960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0324" y="6181364"/>
            <a:ext cx="2452022" cy="4584214"/>
          </a:xfrm>
          <a:custGeom>
            <a:avLst/>
            <a:gdLst>
              <a:gd name="T0" fmla="*/ 2035 w 2332"/>
              <a:gd name="T1" fmla="*/ 4359 h 4360"/>
              <a:gd name="T2" fmla="*/ 2035 w 2332"/>
              <a:gd name="T3" fmla="*/ 4359 h 4360"/>
              <a:gd name="T4" fmla="*/ 296 w 2332"/>
              <a:gd name="T5" fmla="*/ 4359 h 4360"/>
              <a:gd name="T6" fmla="*/ 0 w 2332"/>
              <a:gd name="T7" fmla="*/ 4063 h 4360"/>
              <a:gd name="T8" fmla="*/ 0 w 2332"/>
              <a:gd name="T9" fmla="*/ 305 h 4360"/>
              <a:gd name="T10" fmla="*/ 296 w 2332"/>
              <a:gd name="T11" fmla="*/ 0 h 4360"/>
              <a:gd name="T12" fmla="*/ 2035 w 2332"/>
              <a:gd name="T13" fmla="*/ 0 h 4360"/>
              <a:gd name="T14" fmla="*/ 2331 w 2332"/>
              <a:gd name="T15" fmla="*/ 305 h 4360"/>
              <a:gd name="T16" fmla="*/ 2331 w 2332"/>
              <a:gd name="T17" fmla="*/ 4063 h 4360"/>
              <a:gd name="T18" fmla="*/ 2035 w 2332"/>
              <a:gd name="T19" fmla="*/ 4359 h 4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32" h="4360">
                <a:moveTo>
                  <a:pt x="2035" y="4359"/>
                </a:moveTo>
                <a:lnTo>
                  <a:pt x="2035" y="4359"/>
                </a:lnTo>
                <a:cubicBezTo>
                  <a:pt x="296" y="4359"/>
                  <a:pt x="296" y="4359"/>
                  <a:pt x="296" y="4359"/>
                </a:cubicBezTo>
                <a:cubicBezTo>
                  <a:pt x="135" y="4359"/>
                  <a:pt x="0" y="4224"/>
                  <a:pt x="0" y="4063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134"/>
                  <a:pt x="135" y="0"/>
                  <a:pt x="296" y="0"/>
                </a:cubicBezTo>
                <a:cubicBezTo>
                  <a:pt x="2035" y="0"/>
                  <a:pt x="2035" y="0"/>
                  <a:pt x="2035" y="0"/>
                </a:cubicBezTo>
                <a:cubicBezTo>
                  <a:pt x="2197" y="0"/>
                  <a:pt x="2331" y="134"/>
                  <a:pt x="2331" y="305"/>
                </a:cubicBezTo>
                <a:cubicBezTo>
                  <a:pt x="2331" y="4063"/>
                  <a:pt x="2331" y="4063"/>
                  <a:pt x="2331" y="4063"/>
                </a:cubicBezTo>
                <a:cubicBezTo>
                  <a:pt x="2331" y="4224"/>
                  <a:pt x="2197" y="4359"/>
                  <a:pt x="2035" y="435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8">
            <a:extLst>
              <a:ext uri="{FF2B5EF4-FFF2-40B4-BE49-F238E27FC236}">
                <a16:creationId xmlns:a16="http://schemas.microsoft.com/office/drawing/2014/main" id="{72D1FD40-5526-D04F-ADAF-E06337E3E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313" y="10366951"/>
            <a:ext cx="199315" cy="199312"/>
          </a:xfrm>
          <a:custGeom>
            <a:avLst/>
            <a:gdLst>
              <a:gd name="T0" fmla="*/ 188 w 189"/>
              <a:gd name="T1" fmla="*/ 90 h 189"/>
              <a:gd name="T2" fmla="*/ 188 w 189"/>
              <a:gd name="T3" fmla="*/ 90 h 189"/>
              <a:gd name="T4" fmla="*/ 89 w 189"/>
              <a:gd name="T5" fmla="*/ 188 h 189"/>
              <a:gd name="T6" fmla="*/ 0 w 189"/>
              <a:gd name="T7" fmla="*/ 90 h 189"/>
              <a:gd name="T8" fmla="*/ 89 w 189"/>
              <a:gd name="T9" fmla="*/ 0 h 189"/>
              <a:gd name="T10" fmla="*/ 188 w 189"/>
              <a:gd name="T11" fmla="*/ 9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" h="189">
                <a:moveTo>
                  <a:pt x="188" y="90"/>
                </a:moveTo>
                <a:lnTo>
                  <a:pt x="188" y="90"/>
                </a:lnTo>
                <a:cubicBezTo>
                  <a:pt x="188" y="143"/>
                  <a:pt x="143" y="188"/>
                  <a:pt x="89" y="188"/>
                </a:cubicBezTo>
                <a:cubicBezTo>
                  <a:pt x="36" y="188"/>
                  <a:pt x="0" y="143"/>
                  <a:pt x="0" y="90"/>
                </a:cubicBezTo>
                <a:cubicBezTo>
                  <a:pt x="0" y="45"/>
                  <a:pt x="36" y="0"/>
                  <a:pt x="89" y="0"/>
                </a:cubicBezTo>
                <a:cubicBezTo>
                  <a:pt x="143" y="0"/>
                  <a:pt x="188" y="45"/>
                  <a:pt x="188" y="90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9">
            <a:extLst>
              <a:ext uri="{FF2B5EF4-FFF2-40B4-BE49-F238E27FC236}">
                <a16:creationId xmlns:a16="http://schemas.microsoft.com/office/drawing/2014/main" id="{384D5522-C5BE-BC48-BD66-46C6FFB39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8052" y="6283338"/>
            <a:ext cx="1001203" cy="69529"/>
          </a:xfrm>
          <a:custGeom>
            <a:avLst/>
            <a:gdLst>
              <a:gd name="T0" fmla="*/ 923 w 951"/>
              <a:gd name="T1" fmla="*/ 63 h 64"/>
              <a:gd name="T2" fmla="*/ 923 w 951"/>
              <a:gd name="T3" fmla="*/ 63 h 64"/>
              <a:gd name="T4" fmla="*/ 27 w 951"/>
              <a:gd name="T5" fmla="*/ 63 h 64"/>
              <a:gd name="T6" fmla="*/ 0 w 951"/>
              <a:gd name="T7" fmla="*/ 27 h 64"/>
              <a:gd name="T8" fmla="*/ 0 w 951"/>
              <a:gd name="T9" fmla="*/ 27 h 64"/>
              <a:gd name="T10" fmla="*/ 27 w 951"/>
              <a:gd name="T11" fmla="*/ 0 h 64"/>
              <a:gd name="T12" fmla="*/ 923 w 951"/>
              <a:gd name="T13" fmla="*/ 0 h 64"/>
              <a:gd name="T14" fmla="*/ 950 w 951"/>
              <a:gd name="T15" fmla="*/ 27 h 64"/>
              <a:gd name="T16" fmla="*/ 950 w 951"/>
              <a:gd name="T17" fmla="*/ 27 h 64"/>
              <a:gd name="T18" fmla="*/ 923 w 951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1" h="64">
                <a:moveTo>
                  <a:pt x="923" y="63"/>
                </a:moveTo>
                <a:lnTo>
                  <a:pt x="923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27" y="0"/>
                </a:cubicBezTo>
                <a:cubicBezTo>
                  <a:pt x="923" y="0"/>
                  <a:pt x="923" y="0"/>
                  <a:pt x="923" y="0"/>
                </a:cubicBezTo>
                <a:cubicBezTo>
                  <a:pt x="941" y="0"/>
                  <a:pt x="950" y="9"/>
                  <a:pt x="950" y="27"/>
                </a:cubicBezTo>
                <a:lnTo>
                  <a:pt x="950" y="27"/>
                </a:lnTo>
                <a:cubicBezTo>
                  <a:pt x="950" y="45"/>
                  <a:pt x="941" y="63"/>
                  <a:pt x="923" y="63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30">
            <a:extLst>
              <a:ext uri="{FF2B5EF4-FFF2-40B4-BE49-F238E27FC236}">
                <a16:creationId xmlns:a16="http://schemas.microsoft.com/office/drawing/2014/main" id="{D52595B1-D7C2-6F4D-A0DC-CDFBA9258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0628" y="8508234"/>
            <a:ext cx="319827" cy="435709"/>
          </a:xfrm>
          <a:custGeom>
            <a:avLst/>
            <a:gdLst>
              <a:gd name="T0" fmla="*/ 305 w 306"/>
              <a:gd name="T1" fmla="*/ 350 h 414"/>
              <a:gd name="T2" fmla="*/ 197 w 306"/>
              <a:gd name="T3" fmla="*/ 413 h 414"/>
              <a:gd name="T4" fmla="*/ 0 w 306"/>
              <a:gd name="T5" fmla="*/ 63 h 414"/>
              <a:gd name="T6" fmla="*/ 108 w 306"/>
              <a:gd name="T7" fmla="*/ 0 h 414"/>
              <a:gd name="T8" fmla="*/ 305 w 306"/>
              <a:gd name="T9" fmla="*/ 35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6" h="414">
                <a:moveTo>
                  <a:pt x="305" y="350"/>
                </a:moveTo>
                <a:lnTo>
                  <a:pt x="197" y="413"/>
                </a:lnTo>
                <a:lnTo>
                  <a:pt x="0" y="63"/>
                </a:lnTo>
                <a:lnTo>
                  <a:pt x="108" y="0"/>
                </a:lnTo>
                <a:lnTo>
                  <a:pt x="305" y="35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31">
            <a:extLst>
              <a:ext uri="{FF2B5EF4-FFF2-40B4-BE49-F238E27FC236}">
                <a16:creationId xmlns:a16="http://schemas.microsoft.com/office/drawing/2014/main" id="{094E5440-7A40-6948-8F9B-F350D7C6F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343" y="7284541"/>
            <a:ext cx="1557427" cy="1423008"/>
          </a:xfrm>
          <a:custGeom>
            <a:avLst/>
            <a:gdLst>
              <a:gd name="T0" fmla="*/ 745 w 1480"/>
              <a:gd name="T1" fmla="*/ 1319 h 1355"/>
              <a:gd name="T2" fmla="*/ 745 w 1480"/>
              <a:gd name="T3" fmla="*/ 1319 h 1355"/>
              <a:gd name="T4" fmla="*/ 180 w 1480"/>
              <a:gd name="T5" fmla="*/ 987 h 1355"/>
              <a:gd name="T6" fmla="*/ 422 w 1480"/>
              <a:gd name="T7" fmla="*/ 108 h 1355"/>
              <a:gd name="T8" fmla="*/ 905 w 1480"/>
              <a:gd name="T9" fmla="*/ 45 h 1355"/>
              <a:gd name="T10" fmla="*/ 1300 w 1480"/>
              <a:gd name="T11" fmla="*/ 350 h 1355"/>
              <a:gd name="T12" fmla="*/ 1058 w 1480"/>
              <a:gd name="T13" fmla="*/ 1229 h 1355"/>
              <a:gd name="T14" fmla="*/ 745 w 1480"/>
              <a:gd name="T15" fmla="*/ 1319 h 1355"/>
              <a:gd name="T16" fmla="*/ 736 w 1480"/>
              <a:gd name="T17" fmla="*/ 63 h 1355"/>
              <a:gd name="T18" fmla="*/ 736 w 1480"/>
              <a:gd name="T19" fmla="*/ 63 h 1355"/>
              <a:gd name="T20" fmla="*/ 440 w 1480"/>
              <a:gd name="T21" fmla="*/ 143 h 1355"/>
              <a:gd name="T22" fmla="*/ 216 w 1480"/>
              <a:gd name="T23" fmla="*/ 969 h 1355"/>
              <a:gd name="T24" fmla="*/ 1040 w 1480"/>
              <a:gd name="T25" fmla="*/ 1193 h 1355"/>
              <a:gd name="T26" fmla="*/ 1264 w 1480"/>
              <a:gd name="T27" fmla="*/ 368 h 1355"/>
              <a:gd name="T28" fmla="*/ 896 w 1480"/>
              <a:gd name="T29" fmla="*/ 90 h 1355"/>
              <a:gd name="T30" fmla="*/ 736 w 1480"/>
              <a:gd name="T31" fmla="*/ 63 h 1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80" h="1355">
                <a:moveTo>
                  <a:pt x="745" y="1319"/>
                </a:moveTo>
                <a:lnTo>
                  <a:pt x="745" y="1319"/>
                </a:lnTo>
                <a:cubicBezTo>
                  <a:pt x="512" y="1319"/>
                  <a:pt x="296" y="1193"/>
                  <a:pt x="180" y="987"/>
                </a:cubicBezTo>
                <a:cubicBezTo>
                  <a:pt x="0" y="673"/>
                  <a:pt x="108" y="278"/>
                  <a:pt x="422" y="108"/>
                </a:cubicBezTo>
                <a:cubicBezTo>
                  <a:pt x="566" y="18"/>
                  <a:pt x="745" y="0"/>
                  <a:pt x="905" y="45"/>
                </a:cubicBezTo>
                <a:cubicBezTo>
                  <a:pt x="1076" y="90"/>
                  <a:pt x="1219" y="197"/>
                  <a:pt x="1300" y="350"/>
                </a:cubicBezTo>
                <a:cubicBezTo>
                  <a:pt x="1479" y="655"/>
                  <a:pt x="1372" y="1050"/>
                  <a:pt x="1058" y="1229"/>
                </a:cubicBezTo>
                <a:cubicBezTo>
                  <a:pt x="959" y="1283"/>
                  <a:pt x="852" y="1319"/>
                  <a:pt x="745" y="1319"/>
                </a:cubicBezTo>
                <a:close/>
                <a:moveTo>
                  <a:pt x="736" y="63"/>
                </a:moveTo>
                <a:lnTo>
                  <a:pt x="736" y="63"/>
                </a:lnTo>
                <a:cubicBezTo>
                  <a:pt x="637" y="63"/>
                  <a:pt x="530" y="90"/>
                  <a:pt x="440" y="143"/>
                </a:cubicBezTo>
                <a:cubicBezTo>
                  <a:pt x="153" y="305"/>
                  <a:pt x="54" y="673"/>
                  <a:pt x="216" y="969"/>
                </a:cubicBezTo>
                <a:cubicBezTo>
                  <a:pt x="377" y="1256"/>
                  <a:pt x="745" y="1354"/>
                  <a:pt x="1040" y="1193"/>
                </a:cubicBezTo>
                <a:cubicBezTo>
                  <a:pt x="1327" y="1023"/>
                  <a:pt x="1426" y="655"/>
                  <a:pt x="1264" y="368"/>
                </a:cubicBezTo>
                <a:cubicBezTo>
                  <a:pt x="1183" y="224"/>
                  <a:pt x="1049" y="126"/>
                  <a:pt x="896" y="90"/>
                </a:cubicBezTo>
                <a:cubicBezTo>
                  <a:pt x="843" y="72"/>
                  <a:pt x="789" y="63"/>
                  <a:pt x="736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32">
            <a:extLst>
              <a:ext uri="{FF2B5EF4-FFF2-40B4-BE49-F238E27FC236}">
                <a16:creationId xmlns:a16="http://schemas.microsoft.com/office/drawing/2014/main" id="{F57675EC-EFD6-DD4B-B4E7-8D0D4D8F8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6765" y="8865146"/>
            <a:ext cx="588669" cy="801888"/>
          </a:xfrm>
          <a:custGeom>
            <a:avLst/>
            <a:gdLst>
              <a:gd name="T0" fmla="*/ 512 w 558"/>
              <a:gd name="T1" fmla="*/ 708 h 763"/>
              <a:gd name="T2" fmla="*/ 512 w 558"/>
              <a:gd name="T3" fmla="*/ 708 h 763"/>
              <a:gd name="T4" fmla="*/ 440 w 558"/>
              <a:gd name="T5" fmla="*/ 744 h 763"/>
              <a:gd name="T6" fmla="*/ 341 w 558"/>
              <a:gd name="T7" fmla="*/ 717 h 763"/>
              <a:gd name="T8" fmla="*/ 19 w 558"/>
              <a:gd name="T9" fmla="*/ 152 h 763"/>
              <a:gd name="T10" fmla="*/ 45 w 558"/>
              <a:gd name="T11" fmla="*/ 54 h 763"/>
              <a:gd name="T12" fmla="*/ 117 w 558"/>
              <a:gd name="T13" fmla="*/ 18 h 763"/>
              <a:gd name="T14" fmla="*/ 216 w 558"/>
              <a:gd name="T15" fmla="*/ 45 h 763"/>
              <a:gd name="T16" fmla="*/ 539 w 558"/>
              <a:gd name="T17" fmla="*/ 601 h 763"/>
              <a:gd name="T18" fmla="*/ 512 w 558"/>
              <a:gd name="T19" fmla="*/ 708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8" h="763">
                <a:moveTo>
                  <a:pt x="512" y="708"/>
                </a:moveTo>
                <a:lnTo>
                  <a:pt x="512" y="708"/>
                </a:lnTo>
                <a:cubicBezTo>
                  <a:pt x="440" y="744"/>
                  <a:pt x="440" y="744"/>
                  <a:pt x="440" y="744"/>
                </a:cubicBezTo>
                <a:cubicBezTo>
                  <a:pt x="404" y="762"/>
                  <a:pt x="359" y="753"/>
                  <a:pt x="341" y="717"/>
                </a:cubicBezTo>
                <a:cubicBezTo>
                  <a:pt x="19" y="152"/>
                  <a:pt x="19" y="152"/>
                  <a:pt x="19" y="152"/>
                </a:cubicBezTo>
                <a:cubicBezTo>
                  <a:pt x="0" y="117"/>
                  <a:pt x="19" y="72"/>
                  <a:pt x="45" y="54"/>
                </a:cubicBezTo>
                <a:cubicBezTo>
                  <a:pt x="117" y="18"/>
                  <a:pt x="117" y="18"/>
                  <a:pt x="117" y="18"/>
                </a:cubicBezTo>
                <a:cubicBezTo>
                  <a:pt x="153" y="0"/>
                  <a:pt x="198" y="9"/>
                  <a:pt x="216" y="45"/>
                </a:cubicBezTo>
                <a:cubicBezTo>
                  <a:pt x="539" y="601"/>
                  <a:pt x="539" y="601"/>
                  <a:pt x="539" y="601"/>
                </a:cubicBezTo>
                <a:cubicBezTo>
                  <a:pt x="557" y="637"/>
                  <a:pt x="539" y="681"/>
                  <a:pt x="512" y="7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2910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165">
            <a:extLst>
              <a:ext uri="{FF2B5EF4-FFF2-40B4-BE49-F238E27FC236}">
                <a16:creationId xmlns:a16="http://schemas.microsoft.com/office/drawing/2014/main" id="{57D0D91B-6F6E-BB4E-8FC4-0B5F874F3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55" y="1489056"/>
            <a:ext cx="1959748" cy="1959748"/>
          </a:xfrm>
          <a:custGeom>
            <a:avLst/>
            <a:gdLst>
              <a:gd name="T0" fmla="*/ 1393 w 1593"/>
              <a:gd name="T1" fmla="*/ 1592 h 1593"/>
              <a:gd name="T2" fmla="*/ 1393 w 1593"/>
              <a:gd name="T3" fmla="*/ 1592 h 1593"/>
              <a:gd name="T4" fmla="*/ 200 w 1593"/>
              <a:gd name="T5" fmla="*/ 1592 h 1593"/>
              <a:gd name="T6" fmla="*/ 0 w 1593"/>
              <a:gd name="T7" fmla="*/ 1393 h 1593"/>
              <a:gd name="T8" fmla="*/ 0 w 1593"/>
              <a:gd name="T9" fmla="*/ 199 h 1593"/>
              <a:gd name="T10" fmla="*/ 200 w 1593"/>
              <a:gd name="T11" fmla="*/ 0 h 1593"/>
              <a:gd name="T12" fmla="*/ 1393 w 1593"/>
              <a:gd name="T13" fmla="*/ 0 h 1593"/>
              <a:gd name="T14" fmla="*/ 1592 w 1593"/>
              <a:gd name="T15" fmla="*/ 199 h 1593"/>
              <a:gd name="T16" fmla="*/ 1592 w 1593"/>
              <a:gd name="T17" fmla="*/ 1393 h 1593"/>
              <a:gd name="T18" fmla="*/ 1393 w 1593"/>
              <a:gd name="T19" fmla="*/ 1592 h 1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93">
                <a:moveTo>
                  <a:pt x="1393" y="1592"/>
                </a:moveTo>
                <a:lnTo>
                  <a:pt x="1393" y="1592"/>
                </a:lnTo>
                <a:cubicBezTo>
                  <a:pt x="200" y="1592"/>
                  <a:pt x="200" y="1592"/>
                  <a:pt x="200" y="1592"/>
                </a:cubicBezTo>
                <a:cubicBezTo>
                  <a:pt x="92" y="1592"/>
                  <a:pt x="0" y="1500"/>
                  <a:pt x="0" y="1393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2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92"/>
                  <a:pt x="1592" y="199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92"/>
                  <a:pt x="1393" y="159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66">
            <a:extLst>
              <a:ext uri="{FF2B5EF4-FFF2-40B4-BE49-F238E27FC236}">
                <a16:creationId xmlns:a16="http://schemas.microsoft.com/office/drawing/2014/main" id="{00EF1A96-0B13-D44D-90D8-64428B6FF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55" y="4295675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3 h 1585"/>
              <a:gd name="T8" fmla="*/ 0 w 1593"/>
              <a:gd name="T9" fmla="*/ 192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2 h 1585"/>
              <a:gd name="T16" fmla="*/ 1592 w 1593"/>
              <a:gd name="T17" fmla="*/ 1393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500"/>
                  <a:pt x="0" y="1393"/>
                </a:cubicBezTo>
                <a:cubicBezTo>
                  <a:pt x="0" y="192"/>
                  <a:pt x="0" y="192"/>
                  <a:pt x="0" y="192"/>
                </a:cubicBezTo>
                <a:cubicBezTo>
                  <a:pt x="0" y="85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5"/>
                  <a:pt x="1592" y="192"/>
                </a:cubicBezTo>
                <a:cubicBezTo>
                  <a:pt x="1592" y="1393"/>
                  <a:pt x="1592" y="1393"/>
                  <a:pt x="1592" y="1393"/>
                </a:cubicBezTo>
                <a:cubicBezTo>
                  <a:pt x="1592" y="1500"/>
                  <a:pt x="1508" y="1584"/>
                  <a:pt x="1393" y="158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67">
            <a:extLst>
              <a:ext uri="{FF2B5EF4-FFF2-40B4-BE49-F238E27FC236}">
                <a16:creationId xmlns:a16="http://schemas.microsoft.com/office/drawing/2014/main" id="{2531F921-5038-8B43-85C7-55A44BBCD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55" y="7346582"/>
            <a:ext cx="1959748" cy="1948887"/>
          </a:xfrm>
          <a:custGeom>
            <a:avLst/>
            <a:gdLst>
              <a:gd name="T0" fmla="*/ 1393 w 1593"/>
              <a:gd name="T1" fmla="*/ 1584 h 1585"/>
              <a:gd name="T2" fmla="*/ 1393 w 1593"/>
              <a:gd name="T3" fmla="*/ 1584 h 1585"/>
              <a:gd name="T4" fmla="*/ 200 w 1593"/>
              <a:gd name="T5" fmla="*/ 1584 h 1585"/>
              <a:gd name="T6" fmla="*/ 0 w 1593"/>
              <a:gd name="T7" fmla="*/ 1392 h 1585"/>
              <a:gd name="T8" fmla="*/ 0 w 1593"/>
              <a:gd name="T9" fmla="*/ 191 h 1585"/>
              <a:gd name="T10" fmla="*/ 200 w 1593"/>
              <a:gd name="T11" fmla="*/ 0 h 1585"/>
              <a:gd name="T12" fmla="*/ 1393 w 1593"/>
              <a:gd name="T13" fmla="*/ 0 h 1585"/>
              <a:gd name="T14" fmla="*/ 1592 w 1593"/>
              <a:gd name="T15" fmla="*/ 191 h 1585"/>
              <a:gd name="T16" fmla="*/ 1592 w 1593"/>
              <a:gd name="T17" fmla="*/ 1392 h 1585"/>
              <a:gd name="T18" fmla="*/ 1393 w 1593"/>
              <a:gd name="T19" fmla="*/ 1584 h 1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85">
                <a:moveTo>
                  <a:pt x="1393" y="1584"/>
                </a:moveTo>
                <a:lnTo>
                  <a:pt x="1393" y="1584"/>
                </a:lnTo>
                <a:cubicBezTo>
                  <a:pt x="200" y="1584"/>
                  <a:pt x="200" y="1584"/>
                  <a:pt x="200" y="1584"/>
                </a:cubicBezTo>
                <a:cubicBezTo>
                  <a:pt x="92" y="1584"/>
                  <a:pt x="0" y="1499"/>
                  <a:pt x="0" y="1392"/>
                </a:cubicBezTo>
                <a:cubicBezTo>
                  <a:pt x="0" y="191"/>
                  <a:pt x="0" y="191"/>
                  <a:pt x="0" y="191"/>
                </a:cubicBezTo>
                <a:cubicBezTo>
                  <a:pt x="0" y="84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84"/>
                  <a:pt x="1592" y="191"/>
                </a:cubicBezTo>
                <a:cubicBezTo>
                  <a:pt x="1592" y="1392"/>
                  <a:pt x="1592" y="1392"/>
                  <a:pt x="1592" y="1392"/>
                </a:cubicBezTo>
                <a:cubicBezTo>
                  <a:pt x="1592" y="1499"/>
                  <a:pt x="1508" y="1584"/>
                  <a:pt x="1393" y="158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68">
            <a:extLst>
              <a:ext uri="{FF2B5EF4-FFF2-40B4-BE49-F238E27FC236}">
                <a16:creationId xmlns:a16="http://schemas.microsoft.com/office/drawing/2014/main" id="{DE2F60EF-97A2-FA4A-ABED-CC304EFEF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55" y="10267201"/>
            <a:ext cx="1959748" cy="1959744"/>
          </a:xfrm>
          <a:custGeom>
            <a:avLst/>
            <a:gdLst>
              <a:gd name="T0" fmla="*/ 1393 w 1593"/>
              <a:gd name="T1" fmla="*/ 1591 h 1592"/>
              <a:gd name="T2" fmla="*/ 1393 w 1593"/>
              <a:gd name="T3" fmla="*/ 1591 h 1592"/>
              <a:gd name="T4" fmla="*/ 200 w 1593"/>
              <a:gd name="T5" fmla="*/ 1591 h 1592"/>
              <a:gd name="T6" fmla="*/ 0 w 1593"/>
              <a:gd name="T7" fmla="*/ 1392 h 1592"/>
              <a:gd name="T8" fmla="*/ 0 w 1593"/>
              <a:gd name="T9" fmla="*/ 199 h 1592"/>
              <a:gd name="T10" fmla="*/ 200 w 1593"/>
              <a:gd name="T11" fmla="*/ 0 h 1592"/>
              <a:gd name="T12" fmla="*/ 1393 w 1593"/>
              <a:gd name="T13" fmla="*/ 0 h 1592"/>
              <a:gd name="T14" fmla="*/ 1592 w 1593"/>
              <a:gd name="T15" fmla="*/ 199 h 1592"/>
              <a:gd name="T16" fmla="*/ 1592 w 1593"/>
              <a:gd name="T17" fmla="*/ 1392 h 1592"/>
              <a:gd name="T18" fmla="*/ 1393 w 1593"/>
              <a:gd name="T19" fmla="*/ 1591 h 1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93" h="1592">
                <a:moveTo>
                  <a:pt x="1393" y="1591"/>
                </a:moveTo>
                <a:lnTo>
                  <a:pt x="1393" y="1591"/>
                </a:lnTo>
                <a:cubicBezTo>
                  <a:pt x="200" y="1591"/>
                  <a:pt x="200" y="1591"/>
                  <a:pt x="200" y="1591"/>
                </a:cubicBezTo>
                <a:cubicBezTo>
                  <a:pt x="92" y="1591"/>
                  <a:pt x="0" y="1500"/>
                  <a:pt x="0" y="1392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92"/>
                  <a:pt x="92" y="0"/>
                  <a:pt x="200" y="0"/>
                </a:cubicBezTo>
                <a:cubicBezTo>
                  <a:pt x="1393" y="0"/>
                  <a:pt x="1393" y="0"/>
                  <a:pt x="1393" y="0"/>
                </a:cubicBezTo>
                <a:cubicBezTo>
                  <a:pt x="1508" y="0"/>
                  <a:pt x="1592" y="92"/>
                  <a:pt x="1592" y="199"/>
                </a:cubicBezTo>
                <a:cubicBezTo>
                  <a:pt x="1592" y="1392"/>
                  <a:pt x="1592" y="1392"/>
                  <a:pt x="1592" y="1392"/>
                </a:cubicBezTo>
                <a:cubicBezTo>
                  <a:pt x="1592" y="1500"/>
                  <a:pt x="1508" y="1591"/>
                  <a:pt x="1393" y="15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69">
            <a:extLst>
              <a:ext uri="{FF2B5EF4-FFF2-40B4-BE49-F238E27FC236}">
                <a16:creationId xmlns:a16="http://schemas.microsoft.com/office/drawing/2014/main" id="{2B5127B7-CC64-D345-8EF3-2847A526A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941" y="2487929"/>
            <a:ext cx="293148" cy="418009"/>
          </a:xfrm>
          <a:custGeom>
            <a:avLst/>
            <a:gdLst>
              <a:gd name="T0" fmla="*/ 237 w 238"/>
              <a:gd name="T1" fmla="*/ 337 h 338"/>
              <a:gd name="T2" fmla="*/ 237 w 238"/>
              <a:gd name="T3" fmla="*/ 337 h 338"/>
              <a:gd name="T4" fmla="*/ 0 w 238"/>
              <a:gd name="T5" fmla="*/ 337 h 338"/>
              <a:gd name="T6" fmla="*/ 0 w 238"/>
              <a:gd name="T7" fmla="*/ 54 h 338"/>
              <a:gd name="T8" fmla="*/ 46 w 238"/>
              <a:gd name="T9" fmla="*/ 0 h 338"/>
              <a:gd name="T10" fmla="*/ 183 w 238"/>
              <a:gd name="T11" fmla="*/ 0 h 338"/>
              <a:gd name="T12" fmla="*/ 237 w 238"/>
              <a:gd name="T13" fmla="*/ 54 h 338"/>
              <a:gd name="T14" fmla="*/ 237 w 238"/>
              <a:gd name="T15" fmla="*/ 337 h 338"/>
              <a:gd name="T16" fmla="*/ 46 w 238"/>
              <a:gd name="T17" fmla="*/ 291 h 338"/>
              <a:gd name="T18" fmla="*/ 46 w 238"/>
              <a:gd name="T19" fmla="*/ 291 h 338"/>
              <a:gd name="T20" fmla="*/ 191 w 238"/>
              <a:gd name="T21" fmla="*/ 291 h 338"/>
              <a:gd name="T22" fmla="*/ 191 w 238"/>
              <a:gd name="T23" fmla="*/ 54 h 338"/>
              <a:gd name="T24" fmla="*/ 183 w 238"/>
              <a:gd name="T25" fmla="*/ 46 h 338"/>
              <a:gd name="T26" fmla="*/ 46 w 238"/>
              <a:gd name="T27" fmla="*/ 46 h 338"/>
              <a:gd name="T28" fmla="*/ 46 w 238"/>
              <a:gd name="T29" fmla="*/ 54 h 338"/>
              <a:gd name="T30" fmla="*/ 46 w 238"/>
              <a:gd name="T31" fmla="*/ 291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8" h="338">
                <a:moveTo>
                  <a:pt x="237" y="337"/>
                </a:moveTo>
                <a:lnTo>
                  <a:pt x="237" y="337"/>
                </a:lnTo>
                <a:cubicBezTo>
                  <a:pt x="0" y="337"/>
                  <a:pt x="0" y="337"/>
                  <a:pt x="0" y="337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183" y="0"/>
                  <a:pt x="183" y="0"/>
                  <a:pt x="183" y="0"/>
                </a:cubicBezTo>
                <a:cubicBezTo>
                  <a:pt x="214" y="0"/>
                  <a:pt x="237" y="23"/>
                  <a:pt x="237" y="54"/>
                </a:cubicBezTo>
                <a:lnTo>
                  <a:pt x="237" y="337"/>
                </a:lnTo>
                <a:close/>
                <a:moveTo>
                  <a:pt x="46" y="291"/>
                </a:moveTo>
                <a:lnTo>
                  <a:pt x="46" y="291"/>
                </a:lnTo>
                <a:cubicBezTo>
                  <a:pt x="191" y="291"/>
                  <a:pt x="191" y="291"/>
                  <a:pt x="191" y="291"/>
                </a:cubicBezTo>
                <a:cubicBezTo>
                  <a:pt x="191" y="54"/>
                  <a:pt x="191" y="54"/>
                  <a:pt x="191" y="54"/>
                </a:cubicBezTo>
                <a:cubicBezTo>
                  <a:pt x="191" y="54"/>
                  <a:pt x="191" y="46"/>
                  <a:pt x="183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54"/>
                </a:lnTo>
                <a:lnTo>
                  <a:pt x="46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70">
            <a:extLst>
              <a:ext uri="{FF2B5EF4-FFF2-40B4-BE49-F238E27FC236}">
                <a16:creationId xmlns:a16="http://schemas.microsoft.com/office/drawing/2014/main" id="{7C3A8573-5F53-C648-B2A0-F169FCB4B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935" y="2373929"/>
            <a:ext cx="846871" cy="548293"/>
          </a:xfrm>
          <a:custGeom>
            <a:avLst/>
            <a:gdLst>
              <a:gd name="T0" fmla="*/ 619 w 689"/>
              <a:gd name="T1" fmla="*/ 444 h 445"/>
              <a:gd name="T2" fmla="*/ 619 w 689"/>
              <a:gd name="T3" fmla="*/ 444 h 445"/>
              <a:gd name="T4" fmla="*/ 68 w 689"/>
              <a:gd name="T5" fmla="*/ 444 h 445"/>
              <a:gd name="T6" fmla="*/ 0 w 689"/>
              <a:gd name="T7" fmla="*/ 368 h 445"/>
              <a:gd name="T8" fmla="*/ 0 w 689"/>
              <a:gd name="T9" fmla="*/ 85 h 445"/>
              <a:gd name="T10" fmla="*/ 30 w 689"/>
              <a:gd name="T11" fmla="*/ 54 h 445"/>
              <a:gd name="T12" fmla="*/ 61 w 689"/>
              <a:gd name="T13" fmla="*/ 85 h 445"/>
              <a:gd name="T14" fmla="*/ 61 w 689"/>
              <a:gd name="T15" fmla="*/ 368 h 445"/>
              <a:gd name="T16" fmla="*/ 68 w 689"/>
              <a:gd name="T17" fmla="*/ 375 h 445"/>
              <a:gd name="T18" fmla="*/ 619 w 689"/>
              <a:gd name="T19" fmla="*/ 375 h 445"/>
              <a:gd name="T20" fmla="*/ 627 w 689"/>
              <a:gd name="T21" fmla="*/ 368 h 445"/>
              <a:gd name="T22" fmla="*/ 627 w 689"/>
              <a:gd name="T23" fmla="*/ 0 h 445"/>
              <a:gd name="T24" fmla="*/ 688 w 689"/>
              <a:gd name="T25" fmla="*/ 0 h 445"/>
              <a:gd name="T26" fmla="*/ 688 w 689"/>
              <a:gd name="T27" fmla="*/ 368 h 445"/>
              <a:gd name="T28" fmla="*/ 619 w 689"/>
              <a:gd name="T29" fmla="*/ 444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89" h="445">
                <a:moveTo>
                  <a:pt x="619" y="444"/>
                </a:moveTo>
                <a:lnTo>
                  <a:pt x="619" y="444"/>
                </a:lnTo>
                <a:cubicBezTo>
                  <a:pt x="68" y="444"/>
                  <a:pt x="68" y="444"/>
                  <a:pt x="68" y="444"/>
                </a:cubicBezTo>
                <a:cubicBezTo>
                  <a:pt x="30" y="444"/>
                  <a:pt x="0" y="406"/>
                  <a:pt x="0" y="368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69"/>
                  <a:pt x="15" y="54"/>
                  <a:pt x="30" y="54"/>
                </a:cubicBezTo>
                <a:cubicBezTo>
                  <a:pt x="46" y="54"/>
                  <a:pt x="61" y="69"/>
                  <a:pt x="61" y="85"/>
                </a:cubicBezTo>
                <a:cubicBezTo>
                  <a:pt x="61" y="368"/>
                  <a:pt x="61" y="368"/>
                  <a:pt x="61" y="368"/>
                </a:cubicBezTo>
                <a:cubicBezTo>
                  <a:pt x="61" y="375"/>
                  <a:pt x="68" y="375"/>
                  <a:pt x="68" y="375"/>
                </a:cubicBezTo>
                <a:cubicBezTo>
                  <a:pt x="619" y="375"/>
                  <a:pt x="619" y="375"/>
                  <a:pt x="619" y="375"/>
                </a:cubicBezTo>
                <a:cubicBezTo>
                  <a:pt x="627" y="375"/>
                  <a:pt x="627" y="375"/>
                  <a:pt x="627" y="368"/>
                </a:cubicBezTo>
                <a:cubicBezTo>
                  <a:pt x="627" y="0"/>
                  <a:pt x="627" y="0"/>
                  <a:pt x="627" y="0"/>
                </a:cubicBezTo>
                <a:cubicBezTo>
                  <a:pt x="688" y="0"/>
                  <a:pt x="688" y="0"/>
                  <a:pt x="688" y="0"/>
                </a:cubicBezTo>
                <a:cubicBezTo>
                  <a:pt x="688" y="368"/>
                  <a:pt x="688" y="368"/>
                  <a:pt x="688" y="368"/>
                </a:cubicBezTo>
                <a:cubicBezTo>
                  <a:pt x="688" y="406"/>
                  <a:pt x="658" y="444"/>
                  <a:pt x="619" y="4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171">
            <a:extLst>
              <a:ext uri="{FF2B5EF4-FFF2-40B4-BE49-F238E27FC236}">
                <a16:creationId xmlns:a16="http://schemas.microsoft.com/office/drawing/2014/main" id="{8EEA2B24-164F-744E-9AD1-3832F7043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934" y="2021065"/>
            <a:ext cx="982589" cy="407151"/>
          </a:xfrm>
          <a:custGeom>
            <a:avLst/>
            <a:gdLst>
              <a:gd name="T0" fmla="*/ 674 w 797"/>
              <a:gd name="T1" fmla="*/ 329 h 330"/>
              <a:gd name="T2" fmla="*/ 674 w 797"/>
              <a:gd name="T3" fmla="*/ 329 h 330"/>
              <a:gd name="T4" fmla="*/ 582 w 797"/>
              <a:gd name="T5" fmla="*/ 290 h 330"/>
              <a:gd name="T6" fmla="*/ 490 w 797"/>
              <a:gd name="T7" fmla="*/ 329 h 330"/>
              <a:gd name="T8" fmla="*/ 398 w 797"/>
              <a:gd name="T9" fmla="*/ 290 h 330"/>
              <a:gd name="T10" fmla="*/ 306 w 797"/>
              <a:gd name="T11" fmla="*/ 329 h 330"/>
              <a:gd name="T12" fmla="*/ 215 w 797"/>
              <a:gd name="T13" fmla="*/ 290 h 330"/>
              <a:gd name="T14" fmla="*/ 115 w 797"/>
              <a:gd name="T15" fmla="*/ 329 h 330"/>
              <a:gd name="T16" fmla="*/ 0 w 797"/>
              <a:gd name="T17" fmla="*/ 199 h 330"/>
              <a:gd name="T18" fmla="*/ 0 w 797"/>
              <a:gd name="T19" fmla="*/ 191 h 330"/>
              <a:gd name="T20" fmla="*/ 108 w 797"/>
              <a:gd name="T21" fmla="*/ 30 h 330"/>
              <a:gd name="T22" fmla="*/ 161 w 797"/>
              <a:gd name="T23" fmla="*/ 0 h 330"/>
              <a:gd name="T24" fmla="*/ 636 w 797"/>
              <a:gd name="T25" fmla="*/ 0 h 330"/>
              <a:gd name="T26" fmla="*/ 636 w 797"/>
              <a:gd name="T27" fmla="*/ 0 h 330"/>
              <a:gd name="T28" fmla="*/ 689 w 797"/>
              <a:gd name="T29" fmla="*/ 30 h 330"/>
              <a:gd name="T30" fmla="*/ 796 w 797"/>
              <a:gd name="T31" fmla="*/ 191 h 330"/>
              <a:gd name="T32" fmla="*/ 796 w 797"/>
              <a:gd name="T33" fmla="*/ 199 h 330"/>
              <a:gd name="T34" fmla="*/ 681 w 797"/>
              <a:gd name="T35" fmla="*/ 329 h 330"/>
              <a:gd name="T36" fmla="*/ 674 w 797"/>
              <a:gd name="T37" fmla="*/ 329 h 330"/>
              <a:gd name="T38" fmla="*/ 582 w 797"/>
              <a:gd name="T39" fmla="*/ 206 h 330"/>
              <a:gd name="T40" fmla="*/ 582 w 797"/>
              <a:gd name="T41" fmla="*/ 206 h 330"/>
              <a:gd name="T42" fmla="*/ 582 w 797"/>
              <a:gd name="T43" fmla="*/ 206 h 330"/>
              <a:gd name="T44" fmla="*/ 620 w 797"/>
              <a:gd name="T45" fmla="*/ 229 h 330"/>
              <a:gd name="T46" fmla="*/ 681 w 797"/>
              <a:gd name="T47" fmla="*/ 267 h 330"/>
              <a:gd name="T48" fmla="*/ 735 w 797"/>
              <a:gd name="T49" fmla="*/ 214 h 330"/>
              <a:gd name="T50" fmla="*/ 636 w 797"/>
              <a:gd name="T51" fmla="*/ 69 h 330"/>
              <a:gd name="T52" fmla="*/ 161 w 797"/>
              <a:gd name="T53" fmla="*/ 69 h 330"/>
              <a:gd name="T54" fmla="*/ 161 w 797"/>
              <a:gd name="T55" fmla="*/ 69 h 330"/>
              <a:gd name="T56" fmla="*/ 69 w 797"/>
              <a:gd name="T57" fmla="*/ 206 h 330"/>
              <a:gd name="T58" fmla="*/ 123 w 797"/>
              <a:gd name="T59" fmla="*/ 267 h 330"/>
              <a:gd name="T60" fmla="*/ 184 w 797"/>
              <a:gd name="T61" fmla="*/ 229 h 330"/>
              <a:gd name="T62" fmla="*/ 215 w 797"/>
              <a:gd name="T63" fmla="*/ 206 h 330"/>
              <a:gd name="T64" fmla="*/ 215 w 797"/>
              <a:gd name="T65" fmla="*/ 206 h 330"/>
              <a:gd name="T66" fmla="*/ 253 w 797"/>
              <a:gd name="T67" fmla="*/ 229 h 330"/>
              <a:gd name="T68" fmla="*/ 306 w 797"/>
              <a:gd name="T69" fmla="*/ 267 h 330"/>
              <a:gd name="T70" fmla="*/ 360 w 797"/>
              <a:gd name="T71" fmla="*/ 229 h 330"/>
              <a:gd name="T72" fmla="*/ 398 w 797"/>
              <a:gd name="T73" fmla="*/ 206 h 330"/>
              <a:gd name="T74" fmla="*/ 398 w 797"/>
              <a:gd name="T75" fmla="*/ 206 h 330"/>
              <a:gd name="T76" fmla="*/ 436 w 797"/>
              <a:gd name="T77" fmla="*/ 229 h 330"/>
              <a:gd name="T78" fmla="*/ 490 w 797"/>
              <a:gd name="T79" fmla="*/ 267 h 330"/>
              <a:gd name="T80" fmla="*/ 544 w 797"/>
              <a:gd name="T81" fmla="*/ 229 h 330"/>
              <a:gd name="T82" fmla="*/ 582 w 797"/>
              <a:gd name="T83" fmla="*/ 206 h 330"/>
              <a:gd name="T84" fmla="*/ 674 w 797"/>
              <a:gd name="T85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797" h="330">
                <a:moveTo>
                  <a:pt x="674" y="329"/>
                </a:moveTo>
                <a:lnTo>
                  <a:pt x="674" y="329"/>
                </a:lnTo>
                <a:cubicBezTo>
                  <a:pt x="636" y="329"/>
                  <a:pt x="605" y="313"/>
                  <a:pt x="582" y="290"/>
                </a:cubicBezTo>
                <a:cubicBezTo>
                  <a:pt x="559" y="313"/>
                  <a:pt x="528" y="329"/>
                  <a:pt x="490" y="329"/>
                </a:cubicBezTo>
                <a:cubicBezTo>
                  <a:pt x="459" y="329"/>
                  <a:pt x="421" y="313"/>
                  <a:pt x="398" y="290"/>
                </a:cubicBezTo>
                <a:cubicBezTo>
                  <a:pt x="375" y="313"/>
                  <a:pt x="345" y="329"/>
                  <a:pt x="306" y="329"/>
                </a:cubicBezTo>
                <a:cubicBezTo>
                  <a:pt x="276" y="329"/>
                  <a:pt x="238" y="313"/>
                  <a:pt x="215" y="290"/>
                </a:cubicBezTo>
                <a:cubicBezTo>
                  <a:pt x="192" y="313"/>
                  <a:pt x="153" y="329"/>
                  <a:pt x="115" y="329"/>
                </a:cubicBezTo>
                <a:cubicBezTo>
                  <a:pt x="54" y="321"/>
                  <a:pt x="0" y="267"/>
                  <a:pt x="0" y="199"/>
                </a:cubicBezTo>
                <a:cubicBezTo>
                  <a:pt x="0" y="191"/>
                  <a:pt x="0" y="191"/>
                  <a:pt x="0" y="191"/>
                </a:cubicBezTo>
                <a:cubicBezTo>
                  <a:pt x="108" y="30"/>
                  <a:pt x="108" y="30"/>
                  <a:pt x="108" y="30"/>
                </a:cubicBezTo>
                <a:cubicBezTo>
                  <a:pt x="123" y="15"/>
                  <a:pt x="138" y="0"/>
                  <a:pt x="161" y="0"/>
                </a:cubicBezTo>
                <a:cubicBezTo>
                  <a:pt x="636" y="0"/>
                  <a:pt x="636" y="0"/>
                  <a:pt x="636" y="0"/>
                </a:cubicBezTo>
                <a:lnTo>
                  <a:pt x="636" y="0"/>
                </a:lnTo>
                <a:cubicBezTo>
                  <a:pt x="659" y="0"/>
                  <a:pt x="681" y="15"/>
                  <a:pt x="689" y="30"/>
                </a:cubicBezTo>
                <a:cubicBezTo>
                  <a:pt x="796" y="191"/>
                  <a:pt x="796" y="191"/>
                  <a:pt x="796" y="191"/>
                </a:cubicBezTo>
                <a:cubicBezTo>
                  <a:pt x="796" y="199"/>
                  <a:pt x="796" y="199"/>
                  <a:pt x="796" y="199"/>
                </a:cubicBezTo>
                <a:cubicBezTo>
                  <a:pt x="796" y="267"/>
                  <a:pt x="743" y="329"/>
                  <a:pt x="681" y="329"/>
                </a:cubicBezTo>
                <a:lnTo>
                  <a:pt x="674" y="329"/>
                </a:lnTo>
                <a:lnTo>
                  <a:pt x="582" y="206"/>
                </a:lnTo>
                <a:lnTo>
                  <a:pt x="582" y="206"/>
                </a:lnTo>
                <a:lnTo>
                  <a:pt x="582" y="206"/>
                </a:lnTo>
                <a:cubicBezTo>
                  <a:pt x="597" y="206"/>
                  <a:pt x="613" y="214"/>
                  <a:pt x="620" y="229"/>
                </a:cubicBezTo>
                <a:cubicBezTo>
                  <a:pt x="628" y="252"/>
                  <a:pt x="651" y="267"/>
                  <a:pt x="681" y="267"/>
                </a:cubicBezTo>
                <a:cubicBezTo>
                  <a:pt x="704" y="267"/>
                  <a:pt x="727" y="237"/>
                  <a:pt x="735" y="214"/>
                </a:cubicBezTo>
                <a:cubicBezTo>
                  <a:pt x="636" y="69"/>
                  <a:pt x="636" y="69"/>
                  <a:pt x="636" y="69"/>
                </a:cubicBezTo>
                <a:cubicBezTo>
                  <a:pt x="161" y="69"/>
                  <a:pt x="161" y="69"/>
                  <a:pt x="161" y="69"/>
                </a:cubicBezTo>
                <a:lnTo>
                  <a:pt x="161" y="69"/>
                </a:lnTo>
                <a:cubicBezTo>
                  <a:pt x="69" y="206"/>
                  <a:pt x="69" y="206"/>
                  <a:pt x="69" y="206"/>
                </a:cubicBezTo>
                <a:cubicBezTo>
                  <a:pt x="69" y="237"/>
                  <a:pt x="92" y="260"/>
                  <a:pt x="123" y="267"/>
                </a:cubicBezTo>
                <a:cubicBezTo>
                  <a:pt x="146" y="267"/>
                  <a:pt x="169" y="252"/>
                  <a:pt x="184" y="229"/>
                </a:cubicBezTo>
                <a:cubicBezTo>
                  <a:pt x="184" y="214"/>
                  <a:pt x="199" y="206"/>
                  <a:pt x="215" y="206"/>
                </a:cubicBezTo>
                <a:lnTo>
                  <a:pt x="215" y="206"/>
                </a:lnTo>
                <a:cubicBezTo>
                  <a:pt x="238" y="206"/>
                  <a:pt x="245" y="214"/>
                  <a:pt x="253" y="229"/>
                </a:cubicBezTo>
                <a:cubicBezTo>
                  <a:pt x="261" y="252"/>
                  <a:pt x="283" y="267"/>
                  <a:pt x="306" y="267"/>
                </a:cubicBezTo>
                <a:cubicBezTo>
                  <a:pt x="329" y="267"/>
                  <a:pt x="352" y="252"/>
                  <a:pt x="360" y="229"/>
                </a:cubicBezTo>
                <a:cubicBezTo>
                  <a:pt x="368" y="214"/>
                  <a:pt x="383" y="206"/>
                  <a:pt x="398" y="206"/>
                </a:cubicBezTo>
                <a:lnTo>
                  <a:pt x="398" y="206"/>
                </a:lnTo>
                <a:cubicBezTo>
                  <a:pt x="414" y="206"/>
                  <a:pt x="429" y="214"/>
                  <a:pt x="436" y="229"/>
                </a:cubicBezTo>
                <a:cubicBezTo>
                  <a:pt x="444" y="252"/>
                  <a:pt x="467" y="267"/>
                  <a:pt x="490" y="267"/>
                </a:cubicBezTo>
                <a:cubicBezTo>
                  <a:pt x="513" y="267"/>
                  <a:pt x="536" y="252"/>
                  <a:pt x="544" y="229"/>
                </a:cubicBezTo>
                <a:cubicBezTo>
                  <a:pt x="551" y="214"/>
                  <a:pt x="567" y="206"/>
                  <a:pt x="582" y="206"/>
                </a:cubicBezTo>
                <a:lnTo>
                  <a:pt x="674" y="32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0" name="Freeform 172">
            <a:extLst>
              <a:ext uri="{FF2B5EF4-FFF2-40B4-BE49-F238E27FC236}">
                <a16:creationId xmlns:a16="http://schemas.microsoft.com/office/drawing/2014/main" id="{BDDF1B8D-A1A5-F240-8B56-9BD0D79C3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229" y="5099116"/>
            <a:ext cx="320289" cy="347434"/>
          </a:xfrm>
          <a:custGeom>
            <a:avLst/>
            <a:gdLst>
              <a:gd name="T0" fmla="*/ 15 w 261"/>
              <a:gd name="T1" fmla="*/ 275 h 284"/>
              <a:gd name="T2" fmla="*/ 15 w 261"/>
              <a:gd name="T3" fmla="*/ 275 h 284"/>
              <a:gd name="T4" fmla="*/ 15 w 261"/>
              <a:gd name="T5" fmla="*/ 275 h 284"/>
              <a:gd name="T6" fmla="*/ 8 w 261"/>
              <a:gd name="T7" fmla="*/ 245 h 284"/>
              <a:gd name="T8" fmla="*/ 214 w 261"/>
              <a:gd name="T9" fmla="*/ 8 h 284"/>
              <a:gd name="T10" fmla="*/ 253 w 261"/>
              <a:gd name="T11" fmla="*/ 8 h 284"/>
              <a:gd name="T12" fmla="*/ 253 w 261"/>
              <a:gd name="T13" fmla="*/ 38 h 284"/>
              <a:gd name="T14" fmla="*/ 46 w 261"/>
              <a:gd name="T15" fmla="*/ 275 h 284"/>
              <a:gd name="T16" fmla="*/ 15 w 261"/>
              <a:gd name="T17" fmla="*/ 275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1" h="284">
                <a:moveTo>
                  <a:pt x="15" y="275"/>
                </a:moveTo>
                <a:lnTo>
                  <a:pt x="15" y="275"/>
                </a:lnTo>
                <a:lnTo>
                  <a:pt x="15" y="275"/>
                </a:lnTo>
                <a:cubicBezTo>
                  <a:pt x="0" y="268"/>
                  <a:pt x="0" y="252"/>
                  <a:pt x="8" y="245"/>
                </a:cubicBezTo>
                <a:cubicBezTo>
                  <a:pt x="214" y="8"/>
                  <a:pt x="214" y="8"/>
                  <a:pt x="214" y="8"/>
                </a:cubicBezTo>
                <a:cubicBezTo>
                  <a:pt x="222" y="0"/>
                  <a:pt x="237" y="0"/>
                  <a:pt x="253" y="8"/>
                </a:cubicBezTo>
                <a:cubicBezTo>
                  <a:pt x="260" y="15"/>
                  <a:pt x="260" y="30"/>
                  <a:pt x="253" y="38"/>
                </a:cubicBezTo>
                <a:cubicBezTo>
                  <a:pt x="46" y="275"/>
                  <a:pt x="46" y="275"/>
                  <a:pt x="46" y="275"/>
                </a:cubicBezTo>
                <a:cubicBezTo>
                  <a:pt x="38" y="283"/>
                  <a:pt x="23" y="283"/>
                  <a:pt x="15" y="27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Freeform 173">
            <a:extLst>
              <a:ext uri="{FF2B5EF4-FFF2-40B4-BE49-F238E27FC236}">
                <a16:creationId xmlns:a16="http://schemas.microsoft.com/office/drawing/2014/main" id="{C3FCEB84-8D1E-CC48-91E9-61762EE5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516" y="5294548"/>
            <a:ext cx="200862" cy="190001"/>
          </a:xfrm>
          <a:custGeom>
            <a:avLst/>
            <a:gdLst>
              <a:gd name="T0" fmla="*/ 76 w 161"/>
              <a:gd name="T1" fmla="*/ 153 h 154"/>
              <a:gd name="T2" fmla="*/ 76 w 161"/>
              <a:gd name="T3" fmla="*/ 153 h 154"/>
              <a:gd name="T4" fmla="*/ 0 w 161"/>
              <a:gd name="T5" fmla="*/ 76 h 154"/>
              <a:gd name="T6" fmla="*/ 76 w 161"/>
              <a:gd name="T7" fmla="*/ 0 h 154"/>
              <a:gd name="T8" fmla="*/ 160 w 161"/>
              <a:gd name="T9" fmla="*/ 76 h 154"/>
              <a:gd name="T10" fmla="*/ 76 w 161"/>
              <a:gd name="T11" fmla="*/ 153 h 154"/>
              <a:gd name="T12" fmla="*/ 76 w 161"/>
              <a:gd name="T13" fmla="*/ 45 h 154"/>
              <a:gd name="T14" fmla="*/ 76 w 161"/>
              <a:gd name="T15" fmla="*/ 45 h 154"/>
              <a:gd name="T16" fmla="*/ 46 w 161"/>
              <a:gd name="T17" fmla="*/ 76 h 154"/>
              <a:gd name="T18" fmla="*/ 76 w 161"/>
              <a:gd name="T19" fmla="*/ 107 h 154"/>
              <a:gd name="T20" fmla="*/ 107 w 161"/>
              <a:gd name="T21" fmla="*/ 76 h 154"/>
              <a:gd name="T22" fmla="*/ 76 w 161"/>
              <a:gd name="T23" fmla="*/ 45 h 154"/>
              <a:gd name="T24" fmla="*/ 76 w 161"/>
              <a:gd name="T2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1" h="154">
                <a:moveTo>
                  <a:pt x="76" y="153"/>
                </a:moveTo>
                <a:lnTo>
                  <a:pt x="76" y="153"/>
                </a:lnTo>
                <a:cubicBezTo>
                  <a:pt x="38" y="153"/>
                  <a:pt x="0" y="114"/>
                  <a:pt x="0" y="76"/>
                </a:cubicBezTo>
                <a:cubicBezTo>
                  <a:pt x="0" y="30"/>
                  <a:pt x="38" y="0"/>
                  <a:pt x="76" y="0"/>
                </a:cubicBezTo>
                <a:cubicBezTo>
                  <a:pt x="122" y="0"/>
                  <a:pt x="160" y="30"/>
                  <a:pt x="160" y="76"/>
                </a:cubicBezTo>
                <a:cubicBezTo>
                  <a:pt x="160" y="114"/>
                  <a:pt x="122" y="153"/>
                  <a:pt x="76" y="153"/>
                </a:cubicBezTo>
                <a:lnTo>
                  <a:pt x="76" y="45"/>
                </a:lnTo>
                <a:lnTo>
                  <a:pt x="76" y="45"/>
                </a:lnTo>
                <a:cubicBezTo>
                  <a:pt x="61" y="45"/>
                  <a:pt x="46" y="61"/>
                  <a:pt x="46" y="76"/>
                </a:cubicBezTo>
                <a:cubicBezTo>
                  <a:pt x="46" y="91"/>
                  <a:pt x="61" y="107"/>
                  <a:pt x="76" y="107"/>
                </a:cubicBezTo>
                <a:cubicBezTo>
                  <a:pt x="99" y="107"/>
                  <a:pt x="107" y="91"/>
                  <a:pt x="107" y="76"/>
                </a:cubicBezTo>
                <a:cubicBezTo>
                  <a:pt x="107" y="61"/>
                  <a:pt x="99" y="45"/>
                  <a:pt x="76" y="45"/>
                </a:cubicBezTo>
                <a:lnTo>
                  <a:pt x="76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" name="Freeform 174">
            <a:extLst>
              <a:ext uri="{FF2B5EF4-FFF2-40B4-BE49-F238E27FC236}">
                <a16:creationId xmlns:a16="http://schemas.microsoft.com/office/drawing/2014/main" id="{328DD15C-CF9D-6140-8E36-344F365F3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943" y="5061114"/>
            <a:ext cx="200859" cy="200862"/>
          </a:xfrm>
          <a:custGeom>
            <a:avLst/>
            <a:gdLst>
              <a:gd name="T0" fmla="*/ 77 w 162"/>
              <a:gd name="T1" fmla="*/ 161 h 162"/>
              <a:gd name="T2" fmla="*/ 77 w 162"/>
              <a:gd name="T3" fmla="*/ 161 h 162"/>
              <a:gd name="T4" fmla="*/ 0 w 162"/>
              <a:gd name="T5" fmla="*/ 77 h 162"/>
              <a:gd name="T6" fmla="*/ 77 w 162"/>
              <a:gd name="T7" fmla="*/ 0 h 162"/>
              <a:gd name="T8" fmla="*/ 161 w 162"/>
              <a:gd name="T9" fmla="*/ 77 h 162"/>
              <a:gd name="T10" fmla="*/ 77 w 162"/>
              <a:gd name="T11" fmla="*/ 161 h 162"/>
              <a:gd name="T12" fmla="*/ 77 w 162"/>
              <a:gd name="T13" fmla="*/ 46 h 162"/>
              <a:gd name="T14" fmla="*/ 77 w 162"/>
              <a:gd name="T15" fmla="*/ 46 h 162"/>
              <a:gd name="T16" fmla="*/ 46 w 162"/>
              <a:gd name="T17" fmla="*/ 77 h 162"/>
              <a:gd name="T18" fmla="*/ 77 w 162"/>
              <a:gd name="T19" fmla="*/ 115 h 162"/>
              <a:gd name="T20" fmla="*/ 107 w 162"/>
              <a:gd name="T21" fmla="*/ 77 h 162"/>
              <a:gd name="T22" fmla="*/ 77 w 162"/>
              <a:gd name="T23" fmla="*/ 46 h 162"/>
              <a:gd name="T24" fmla="*/ 77 w 162"/>
              <a:gd name="T25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" h="162">
                <a:moveTo>
                  <a:pt x="77" y="161"/>
                </a:moveTo>
                <a:lnTo>
                  <a:pt x="77" y="161"/>
                </a:lnTo>
                <a:cubicBezTo>
                  <a:pt x="38" y="161"/>
                  <a:pt x="0" y="123"/>
                  <a:pt x="0" y="77"/>
                </a:cubicBezTo>
                <a:cubicBezTo>
                  <a:pt x="0" y="39"/>
                  <a:pt x="38" y="0"/>
                  <a:pt x="77" y="0"/>
                </a:cubicBezTo>
                <a:cubicBezTo>
                  <a:pt x="122" y="0"/>
                  <a:pt x="161" y="39"/>
                  <a:pt x="161" y="77"/>
                </a:cubicBezTo>
                <a:cubicBezTo>
                  <a:pt x="161" y="123"/>
                  <a:pt x="122" y="161"/>
                  <a:pt x="77" y="161"/>
                </a:cubicBezTo>
                <a:lnTo>
                  <a:pt x="77" y="46"/>
                </a:lnTo>
                <a:lnTo>
                  <a:pt x="77" y="46"/>
                </a:lnTo>
                <a:cubicBezTo>
                  <a:pt x="61" y="46"/>
                  <a:pt x="46" y="61"/>
                  <a:pt x="46" y="77"/>
                </a:cubicBezTo>
                <a:cubicBezTo>
                  <a:pt x="46" y="100"/>
                  <a:pt x="61" y="115"/>
                  <a:pt x="77" y="115"/>
                </a:cubicBezTo>
                <a:cubicBezTo>
                  <a:pt x="99" y="115"/>
                  <a:pt x="107" y="100"/>
                  <a:pt x="107" y="77"/>
                </a:cubicBezTo>
                <a:cubicBezTo>
                  <a:pt x="107" y="61"/>
                  <a:pt x="99" y="46"/>
                  <a:pt x="77" y="46"/>
                </a:cubicBezTo>
                <a:lnTo>
                  <a:pt x="77" y="16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Freeform 175">
            <a:extLst>
              <a:ext uri="{FF2B5EF4-FFF2-40B4-BE49-F238E27FC236}">
                <a16:creationId xmlns:a16="http://schemas.microsoft.com/office/drawing/2014/main" id="{D44B9445-84DE-EF45-BE00-C3E240642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224" y="5012258"/>
            <a:ext cx="48860" cy="59714"/>
          </a:xfrm>
          <a:custGeom>
            <a:avLst/>
            <a:gdLst>
              <a:gd name="T0" fmla="*/ 38 w 39"/>
              <a:gd name="T1" fmla="*/ 46 h 47"/>
              <a:gd name="T2" fmla="*/ 0 w 39"/>
              <a:gd name="T3" fmla="*/ 46 h 47"/>
              <a:gd name="T4" fmla="*/ 0 w 39"/>
              <a:gd name="T5" fmla="*/ 0 h 47"/>
              <a:gd name="T6" fmla="*/ 38 w 39"/>
              <a:gd name="T7" fmla="*/ 0 h 47"/>
              <a:gd name="T8" fmla="*/ 38 w 39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47">
                <a:moveTo>
                  <a:pt x="38" y="46"/>
                </a:moveTo>
                <a:lnTo>
                  <a:pt x="0" y="46"/>
                </a:lnTo>
                <a:lnTo>
                  <a:pt x="0" y="0"/>
                </a:lnTo>
                <a:lnTo>
                  <a:pt x="38" y="0"/>
                </a:lnTo>
                <a:lnTo>
                  <a:pt x="38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176">
            <a:extLst>
              <a:ext uri="{FF2B5EF4-FFF2-40B4-BE49-F238E27FC236}">
                <a16:creationId xmlns:a16="http://schemas.microsoft.com/office/drawing/2014/main" id="{E9FB5575-2D72-2342-BC90-58105B0DC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224" y="5126258"/>
            <a:ext cx="48860" cy="114004"/>
          </a:xfrm>
          <a:custGeom>
            <a:avLst/>
            <a:gdLst>
              <a:gd name="T0" fmla="*/ 38 w 39"/>
              <a:gd name="T1" fmla="*/ 92 h 93"/>
              <a:gd name="T2" fmla="*/ 0 w 39"/>
              <a:gd name="T3" fmla="*/ 92 h 93"/>
              <a:gd name="T4" fmla="*/ 0 w 39"/>
              <a:gd name="T5" fmla="*/ 0 h 93"/>
              <a:gd name="T6" fmla="*/ 38 w 39"/>
              <a:gd name="T7" fmla="*/ 0 h 93"/>
              <a:gd name="T8" fmla="*/ 38 w 39"/>
              <a:gd name="T9" fmla="*/ 9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93">
                <a:moveTo>
                  <a:pt x="38" y="92"/>
                </a:moveTo>
                <a:lnTo>
                  <a:pt x="0" y="92"/>
                </a:lnTo>
                <a:lnTo>
                  <a:pt x="0" y="0"/>
                </a:lnTo>
                <a:lnTo>
                  <a:pt x="38" y="0"/>
                </a:lnTo>
                <a:lnTo>
                  <a:pt x="38" y="9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177">
            <a:extLst>
              <a:ext uri="{FF2B5EF4-FFF2-40B4-BE49-F238E27FC236}">
                <a16:creationId xmlns:a16="http://schemas.microsoft.com/office/drawing/2014/main" id="{5DC98CA8-11FF-114F-8D9F-25DBABBD4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224" y="5294548"/>
            <a:ext cx="48860" cy="124857"/>
          </a:xfrm>
          <a:custGeom>
            <a:avLst/>
            <a:gdLst>
              <a:gd name="T0" fmla="*/ 38 w 39"/>
              <a:gd name="T1" fmla="*/ 99 h 100"/>
              <a:gd name="T2" fmla="*/ 0 w 39"/>
              <a:gd name="T3" fmla="*/ 99 h 100"/>
              <a:gd name="T4" fmla="*/ 0 w 39"/>
              <a:gd name="T5" fmla="*/ 0 h 100"/>
              <a:gd name="T6" fmla="*/ 38 w 39"/>
              <a:gd name="T7" fmla="*/ 0 h 100"/>
              <a:gd name="T8" fmla="*/ 38 w 39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0">
                <a:moveTo>
                  <a:pt x="38" y="99"/>
                </a:moveTo>
                <a:lnTo>
                  <a:pt x="0" y="99"/>
                </a:lnTo>
                <a:lnTo>
                  <a:pt x="0" y="0"/>
                </a:lnTo>
                <a:lnTo>
                  <a:pt x="38" y="0"/>
                </a:lnTo>
                <a:lnTo>
                  <a:pt x="38" y="9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178">
            <a:extLst>
              <a:ext uri="{FF2B5EF4-FFF2-40B4-BE49-F238E27FC236}">
                <a16:creationId xmlns:a16="http://schemas.microsoft.com/office/drawing/2014/main" id="{75530DE9-78E7-E946-BA67-1DE285A2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224" y="5462835"/>
            <a:ext cx="48860" cy="76001"/>
          </a:xfrm>
          <a:custGeom>
            <a:avLst/>
            <a:gdLst>
              <a:gd name="T0" fmla="*/ 38 w 39"/>
              <a:gd name="T1" fmla="*/ 62 h 63"/>
              <a:gd name="T2" fmla="*/ 0 w 39"/>
              <a:gd name="T3" fmla="*/ 62 h 63"/>
              <a:gd name="T4" fmla="*/ 0 w 39"/>
              <a:gd name="T5" fmla="*/ 0 h 63"/>
              <a:gd name="T6" fmla="*/ 38 w 39"/>
              <a:gd name="T7" fmla="*/ 0 h 63"/>
              <a:gd name="T8" fmla="*/ 38 w 39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63">
                <a:moveTo>
                  <a:pt x="38" y="62"/>
                </a:moveTo>
                <a:lnTo>
                  <a:pt x="0" y="62"/>
                </a:lnTo>
                <a:lnTo>
                  <a:pt x="0" y="0"/>
                </a:lnTo>
                <a:lnTo>
                  <a:pt x="38" y="0"/>
                </a:lnTo>
                <a:lnTo>
                  <a:pt x="38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Freeform 179">
            <a:extLst>
              <a:ext uri="{FF2B5EF4-FFF2-40B4-BE49-F238E27FC236}">
                <a16:creationId xmlns:a16="http://schemas.microsoft.com/office/drawing/2014/main" id="{B3667B33-16DA-9F4E-ADA1-E43A1E5A6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934" y="4909112"/>
            <a:ext cx="982589" cy="727440"/>
          </a:xfrm>
          <a:custGeom>
            <a:avLst/>
            <a:gdLst>
              <a:gd name="T0" fmla="*/ 704 w 797"/>
              <a:gd name="T1" fmla="*/ 589 h 590"/>
              <a:gd name="T2" fmla="*/ 704 w 797"/>
              <a:gd name="T3" fmla="*/ 589 h 590"/>
              <a:gd name="T4" fmla="*/ 39 w 797"/>
              <a:gd name="T5" fmla="*/ 589 h 590"/>
              <a:gd name="T6" fmla="*/ 0 w 797"/>
              <a:gd name="T7" fmla="*/ 551 h 590"/>
              <a:gd name="T8" fmla="*/ 0 w 797"/>
              <a:gd name="T9" fmla="*/ 421 h 590"/>
              <a:gd name="T10" fmla="*/ 31 w 797"/>
              <a:gd name="T11" fmla="*/ 390 h 590"/>
              <a:gd name="T12" fmla="*/ 123 w 797"/>
              <a:gd name="T13" fmla="*/ 291 h 590"/>
              <a:gd name="T14" fmla="*/ 31 w 797"/>
              <a:gd name="T15" fmla="*/ 199 h 590"/>
              <a:gd name="T16" fmla="*/ 0 w 797"/>
              <a:gd name="T17" fmla="*/ 161 h 590"/>
              <a:gd name="T18" fmla="*/ 0 w 797"/>
              <a:gd name="T19" fmla="*/ 30 h 590"/>
              <a:gd name="T20" fmla="*/ 39 w 797"/>
              <a:gd name="T21" fmla="*/ 0 h 590"/>
              <a:gd name="T22" fmla="*/ 704 w 797"/>
              <a:gd name="T23" fmla="*/ 0 h 590"/>
              <a:gd name="T24" fmla="*/ 796 w 797"/>
              <a:gd name="T25" fmla="*/ 92 h 590"/>
              <a:gd name="T26" fmla="*/ 796 w 797"/>
              <a:gd name="T27" fmla="*/ 497 h 590"/>
              <a:gd name="T28" fmla="*/ 704 w 797"/>
              <a:gd name="T29" fmla="*/ 589 h 590"/>
              <a:gd name="T30" fmla="*/ 69 w 797"/>
              <a:gd name="T31" fmla="*/ 520 h 590"/>
              <a:gd name="T32" fmla="*/ 69 w 797"/>
              <a:gd name="T33" fmla="*/ 520 h 590"/>
              <a:gd name="T34" fmla="*/ 704 w 797"/>
              <a:gd name="T35" fmla="*/ 520 h 590"/>
              <a:gd name="T36" fmla="*/ 735 w 797"/>
              <a:gd name="T37" fmla="*/ 497 h 590"/>
              <a:gd name="T38" fmla="*/ 735 w 797"/>
              <a:gd name="T39" fmla="*/ 92 h 590"/>
              <a:gd name="T40" fmla="*/ 704 w 797"/>
              <a:gd name="T41" fmla="*/ 61 h 590"/>
              <a:gd name="T42" fmla="*/ 69 w 797"/>
              <a:gd name="T43" fmla="*/ 61 h 590"/>
              <a:gd name="T44" fmla="*/ 69 w 797"/>
              <a:gd name="T45" fmla="*/ 138 h 590"/>
              <a:gd name="T46" fmla="*/ 184 w 797"/>
              <a:gd name="T47" fmla="*/ 291 h 590"/>
              <a:gd name="T48" fmla="*/ 69 w 797"/>
              <a:gd name="T49" fmla="*/ 444 h 590"/>
              <a:gd name="T50" fmla="*/ 704 w 797"/>
              <a:gd name="T51" fmla="*/ 58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97" h="590">
                <a:moveTo>
                  <a:pt x="704" y="589"/>
                </a:moveTo>
                <a:lnTo>
                  <a:pt x="704" y="589"/>
                </a:lnTo>
                <a:cubicBezTo>
                  <a:pt x="39" y="589"/>
                  <a:pt x="39" y="589"/>
                  <a:pt x="39" y="589"/>
                </a:cubicBezTo>
                <a:cubicBezTo>
                  <a:pt x="16" y="589"/>
                  <a:pt x="0" y="574"/>
                  <a:pt x="0" y="551"/>
                </a:cubicBezTo>
                <a:cubicBezTo>
                  <a:pt x="0" y="421"/>
                  <a:pt x="0" y="421"/>
                  <a:pt x="0" y="421"/>
                </a:cubicBezTo>
                <a:cubicBezTo>
                  <a:pt x="0" y="405"/>
                  <a:pt x="16" y="390"/>
                  <a:pt x="31" y="390"/>
                </a:cubicBezTo>
                <a:cubicBezTo>
                  <a:pt x="85" y="382"/>
                  <a:pt x="123" y="344"/>
                  <a:pt x="123" y="291"/>
                </a:cubicBezTo>
                <a:cubicBezTo>
                  <a:pt x="123" y="245"/>
                  <a:pt x="85" y="199"/>
                  <a:pt x="31" y="199"/>
                </a:cubicBezTo>
                <a:cubicBezTo>
                  <a:pt x="16" y="191"/>
                  <a:pt x="0" y="176"/>
                  <a:pt x="0" y="16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6" y="0"/>
                  <a:pt x="39" y="0"/>
                </a:cubicBezTo>
                <a:cubicBezTo>
                  <a:pt x="704" y="0"/>
                  <a:pt x="704" y="0"/>
                  <a:pt x="704" y="0"/>
                </a:cubicBezTo>
                <a:cubicBezTo>
                  <a:pt x="758" y="0"/>
                  <a:pt x="796" y="38"/>
                  <a:pt x="796" y="92"/>
                </a:cubicBezTo>
                <a:cubicBezTo>
                  <a:pt x="796" y="497"/>
                  <a:pt x="796" y="497"/>
                  <a:pt x="796" y="497"/>
                </a:cubicBezTo>
                <a:cubicBezTo>
                  <a:pt x="796" y="543"/>
                  <a:pt x="758" y="589"/>
                  <a:pt x="704" y="589"/>
                </a:cubicBezTo>
                <a:lnTo>
                  <a:pt x="69" y="520"/>
                </a:lnTo>
                <a:lnTo>
                  <a:pt x="69" y="520"/>
                </a:lnTo>
                <a:cubicBezTo>
                  <a:pt x="704" y="520"/>
                  <a:pt x="704" y="520"/>
                  <a:pt x="704" y="520"/>
                </a:cubicBezTo>
                <a:cubicBezTo>
                  <a:pt x="720" y="520"/>
                  <a:pt x="735" y="513"/>
                  <a:pt x="735" y="497"/>
                </a:cubicBezTo>
                <a:cubicBezTo>
                  <a:pt x="735" y="92"/>
                  <a:pt x="735" y="92"/>
                  <a:pt x="735" y="92"/>
                </a:cubicBezTo>
                <a:cubicBezTo>
                  <a:pt x="735" y="76"/>
                  <a:pt x="720" y="61"/>
                  <a:pt x="704" y="61"/>
                </a:cubicBezTo>
                <a:cubicBezTo>
                  <a:pt x="69" y="61"/>
                  <a:pt x="69" y="61"/>
                  <a:pt x="69" y="61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138" y="161"/>
                  <a:pt x="184" y="222"/>
                  <a:pt x="184" y="291"/>
                </a:cubicBezTo>
                <a:cubicBezTo>
                  <a:pt x="184" y="367"/>
                  <a:pt x="138" y="428"/>
                  <a:pt x="69" y="444"/>
                </a:cubicBezTo>
                <a:lnTo>
                  <a:pt x="704" y="5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19550C49-C5C4-DC46-80E8-A0DD749A1D53}"/>
              </a:ext>
            </a:extLst>
          </p:cNvPr>
          <p:cNvGrpSpPr/>
          <p:nvPr/>
        </p:nvGrpSpPr>
        <p:grpSpPr>
          <a:xfrm>
            <a:off x="7489637" y="7884064"/>
            <a:ext cx="851148" cy="838539"/>
            <a:chOff x="15523655" y="10717162"/>
            <a:chExt cx="643990" cy="634450"/>
          </a:xfrm>
        </p:grpSpPr>
        <p:sp>
          <p:nvSpPr>
            <p:cNvPr id="99" name="Freeform 198">
              <a:extLst>
                <a:ext uri="{FF2B5EF4-FFF2-40B4-BE49-F238E27FC236}">
                  <a16:creationId xmlns:a16="http://schemas.microsoft.com/office/drawing/2014/main" id="{D75A1CFA-A689-C545-8934-0C1FBA41A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0" name="Freeform 199">
              <a:extLst>
                <a:ext uri="{FF2B5EF4-FFF2-40B4-BE49-F238E27FC236}">
                  <a16:creationId xmlns:a16="http://schemas.microsoft.com/office/drawing/2014/main" id="{85D9FCF7-CE71-F84F-B34D-F0017B406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DDFE217D-F93F-E842-9148-6F619DA32667}"/>
              </a:ext>
            </a:extLst>
          </p:cNvPr>
          <p:cNvGrpSpPr/>
          <p:nvPr/>
        </p:nvGrpSpPr>
        <p:grpSpPr>
          <a:xfrm>
            <a:off x="7547286" y="10764679"/>
            <a:ext cx="765221" cy="833412"/>
            <a:chOff x="10833756" y="5162085"/>
            <a:chExt cx="559761" cy="609643"/>
          </a:xfrm>
        </p:grpSpPr>
        <p:sp>
          <p:nvSpPr>
            <p:cNvPr id="102" name="Freeform 233">
              <a:extLst>
                <a:ext uri="{FF2B5EF4-FFF2-40B4-BE49-F238E27FC236}">
                  <a16:creationId xmlns:a16="http://schemas.microsoft.com/office/drawing/2014/main" id="{D8CE9AC7-7AD4-D24C-81B7-D6BC9E898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3756" y="5239676"/>
              <a:ext cx="559761" cy="532052"/>
            </a:xfrm>
            <a:custGeom>
              <a:avLst/>
              <a:gdLst>
                <a:gd name="T0" fmla="*/ 383 w 445"/>
                <a:gd name="T1" fmla="*/ 421 h 422"/>
                <a:gd name="T2" fmla="*/ 383 w 445"/>
                <a:gd name="T3" fmla="*/ 421 h 422"/>
                <a:gd name="T4" fmla="*/ 61 w 445"/>
                <a:gd name="T5" fmla="*/ 421 h 422"/>
                <a:gd name="T6" fmla="*/ 0 w 445"/>
                <a:gd name="T7" fmla="*/ 360 h 422"/>
                <a:gd name="T8" fmla="*/ 0 w 445"/>
                <a:gd name="T9" fmla="*/ 61 h 422"/>
                <a:gd name="T10" fmla="*/ 61 w 445"/>
                <a:gd name="T11" fmla="*/ 0 h 422"/>
                <a:gd name="T12" fmla="*/ 92 w 445"/>
                <a:gd name="T13" fmla="*/ 0 h 422"/>
                <a:gd name="T14" fmla="*/ 92 w 445"/>
                <a:gd name="T15" fmla="*/ 38 h 422"/>
                <a:gd name="T16" fmla="*/ 61 w 445"/>
                <a:gd name="T17" fmla="*/ 38 h 422"/>
                <a:gd name="T18" fmla="*/ 38 w 445"/>
                <a:gd name="T19" fmla="*/ 61 h 422"/>
                <a:gd name="T20" fmla="*/ 38 w 445"/>
                <a:gd name="T21" fmla="*/ 360 h 422"/>
                <a:gd name="T22" fmla="*/ 61 w 445"/>
                <a:gd name="T23" fmla="*/ 383 h 422"/>
                <a:gd name="T24" fmla="*/ 383 w 445"/>
                <a:gd name="T25" fmla="*/ 383 h 422"/>
                <a:gd name="T26" fmla="*/ 406 w 445"/>
                <a:gd name="T27" fmla="*/ 360 h 422"/>
                <a:gd name="T28" fmla="*/ 406 w 445"/>
                <a:gd name="T29" fmla="*/ 61 h 422"/>
                <a:gd name="T30" fmla="*/ 383 w 445"/>
                <a:gd name="T31" fmla="*/ 38 h 422"/>
                <a:gd name="T32" fmla="*/ 344 w 445"/>
                <a:gd name="T33" fmla="*/ 38 h 422"/>
                <a:gd name="T34" fmla="*/ 344 w 445"/>
                <a:gd name="T35" fmla="*/ 0 h 422"/>
                <a:gd name="T36" fmla="*/ 383 w 445"/>
                <a:gd name="T37" fmla="*/ 0 h 422"/>
                <a:gd name="T38" fmla="*/ 444 w 445"/>
                <a:gd name="T39" fmla="*/ 61 h 422"/>
                <a:gd name="T40" fmla="*/ 444 w 445"/>
                <a:gd name="T41" fmla="*/ 360 h 422"/>
                <a:gd name="T42" fmla="*/ 383 w 445"/>
                <a:gd name="T43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5" h="422">
                  <a:moveTo>
                    <a:pt x="383" y="421"/>
                  </a:moveTo>
                  <a:lnTo>
                    <a:pt x="383" y="421"/>
                  </a:lnTo>
                  <a:cubicBezTo>
                    <a:pt x="61" y="421"/>
                    <a:pt x="61" y="421"/>
                    <a:pt x="61" y="421"/>
                  </a:cubicBezTo>
                  <a:cubicBezTo>
                    <a:pt x="23" y="421"/>
                    <a:pt x="0" y="390"/>
                    <a:pt x="0" y="36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23" y="0"/>
                    <a:pt x="6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46" y="38"/>
                    <a:pt x="38" y="46"/>
                    <a:pt x="38" y="61"/>
                  </a:cubicBezTo>
                  <a:cubicBezTo>
                    <a:pt x="38" y="360"/>
                    <a:pt x="38" y="360"/>
                    <a:pt x="38" y="360"/>
                  </a:cubicBezTo>
                  <a:cubicBezTo>
                    <a:pt x="38" y="375"/>
                    <a:pt x="46" y="383"/>
                    <a:pt x="61" y="383"/>
                  </a:cubicBezTo>
                  <a:cubicBezTo>
                    <a:pt x="383" y="383"/>
                    <a:pt x="383" y="383"/>
                    <a:pt x="383" y="383"/>
                  </a:cubicBezTo>
                  <a:cubicBezTo>
                    <a:pt x="390" y="383"/>
                    <a:pt x="406" y="375"/>
                    <a:pt x="406" y="360"/>
                  </a:cubicBezTo>
                  <a:cubicBezTo>
                    <a:pt x="406" y="61"/>
                    <a:pt x="406" y="61"/>
                    <a:pt x="406" y="61"/>
                  </a:cubicBezTo>
                  <a:cubicBezTo>
                    <a:pt x="406" y="46"/>
                    <a:pt x="390" y="38"/>
                    <a:pt x="383" y="38"/>
                  </a:cubicBezTo>
                  <a:cubicBezTo>
                    <a:pt x="344" y="38"/>
                    <a:pt x="344" y="38"/>
                    <a:pt x="344" y="38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383" y="0"/>
                    <a:pt x="383" y="0"/>
                    <a:pt x="383" y="0"/>
                  </a:cubicBezTo>
                  <a:cubicBezTo>
                    <a:pt x="414" y="0"/>
                    <a:pt x="444" y="23"/>
                    <a:pt x="444" y="61"/>
                  </a:cubicBezTo>
                  <a:cubicBezTo>
                    <a:pt x="444" y="360"/>
                    <a:pt x="444" y="360"/>
                    <a:pt x="444" y="360"/>
                  </a:cubicBezTo>
                  <a:cubicBezTo>
                    <a:pt x="444" y="390"/>
                    <a:pt x="414" y="421"/>
                    <a:pt x="383" y="42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3" name="Freeform 234">
              <a:extLst>
                <a:ext uri="{FF2B5EF4-FFF2-40B4-BE49-F238E27FC236}">
                  <a16:creationId xmlns:a16="http://schemas.microsoft.com/office/drawing/2014/main" id="{9D49B4AA-CC69-234D-9744-170A85786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8938" y="5162085"/>
              <a:ext cx="243857" cy="49878"/>
            </a:xfrm>
            <a:custGeom>
              <a:avLst/>
              <a:gdLst>
                <a:gd name="T0" fmla="*/ 191 w 192"/>
                <a:gd name="T1" fmla="*/ 38 h 39"/>
                <a:gd name="T2" fmla="*/ 0 w 192"/>
                <a:gd name="T3" fmla="*/ 38 h 39"/>
                <a:gd name="T4" fmla="*/ 0 w 192"/>
                <a:gd name="T5" fmla="*/ 0 h 39"/>
                <a:gd name="T6" fmla="*/ 191 w 192"/>
                <a:gd name="T7" fmla="*/ 0 h 39"/>
                <a:gd name="T8" fmla="*/ 191 w 192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39">
                  <a:moveTo>
                    <a:pt x="191" y="38"/>
                  </a:moveTo>
                  <a:lnTo>
                    <a:pt x="0" y="38"/>
                  </a:lnTo>
                  <a:lnTo>
                    <a:pt x="0" y="0"/>
                  </a:lnTo>
                  <a:lnTo>
                    <a:pt x="191" y="0"/>
                  </a:lnTo>
                  <a:lnTo>
                    <a:pt x="191" y="3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4" name="Freeform 235">
              <a:extLst>
                <a:ext uri="{FF2B5EF4-FFF2-40B4-BE49-F238E27FC236}">
                  <a16:creationId xmlns:a16="http://schemas.microsoft.com/office/drawing/2014/main" id="{10C97E98-F42A-784A-B006-DF283019A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44120" y="5162085"/>
              <a:ext cx="155182" cy="127469"/>
            </a:xfrm>
            <a:custGeom>
              <a:avLst/>
              <a:gdLst>
                <a:gd name="T0" fmla="*/ 23 w 123"/>
                <a:gd name="T1" fmla="*/ 92 h 100"/>
                <a:gd name="T2" fmla="*/ 23 w 123"/>
                <a:gd name="T3" fmla="*/ 92 h 100"/>
                <a:gd name="T4" fmla="*/ 0 w 123"/>
                <a:gd name="T5" fmla="*/ 61 h 100"/>
                <a:gd name="T6" fmla="*/ 61 w 123"/>
                <a:gd name="T7" fmla="*/ 7 h 100"/>
                <a:gd name="T8" fmla="*/ 77 w 123"/>
                <a:gd name="T9" fmla="*/ 0 h 100"/>
                <a:gd name="T10" fmla="*/ 92 w 123"/>
                <a:gd name="T11" fmla="*/ 7 h 100"/>
                <a:gd name="T12" fmla="*/ 122 w 123"/>
                <a:gd name="T13" fmla="*/ 69 h 100"/>
                <a:gd name="T14" fmla="*/ 107 w 123"/>
                <a:gd name="T15" fmla="*/ 99 h 100"/>
                <a:gd name="T16" fmla="*/ 84 w 123"/>
                <a:gd name="T17" fmla="*/ 84 h 100"/>
                <a:gd name="T18" fmla="*/ 69 w 123"/>
                <a:gd name="T19" fmla="*/ 53 h 100"/>
                <a:gd name="T20" fmla="*/ 23 w 123"/>
                <a:gd name="T21" fmla="*/ 92 h 100"/>
                <a:gd name="T22" fmla="*/ 84 w 123"/>
                <a:gd name="T23" fmla="*/ 30 h 100"/>
                <a:gd name="T24" fmla="*/ 84 w 123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100">
                  <a:moveTo>
                    <a:pt x="23" y="92"/>
                  </a:moveTo>
                  <a:lnTo>
                    <a:pt x="23" y="92"/>
                  </a:lnTo>
                  <a:cubicBezTo>
                    <a:pt x="0" y="61"/>
                    <a:pt x="0" y="61"/>
                    <a:pt x="0" y="61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0"/>
                    <a:pt x="69" y="0"/>
                    <a:pt x="77" y="0"/>
                  </a:cubicBezTo>
                  <a:cubicBezTo>
                    <a:pt x="84" y="0"/>
                    <a:pt x="84" y="7"/>
                    <a:pt x="92" y="7"/>
                  </a:cubicBezTo>
                  <a:cubicBezTo>
                    <a:pt x="122" y="69"/>
                    <a:pt x="122" y="69"/>
                    <a:pt x="122" y="69"/>
                  </a:cubicBezTo>
                  <a:cubicBezTo>
                    <a:pt x="122" y="76"/>
                    <a:pt x="122" y="92"/>
                    <a:pt x="107" y="99"/>
                  </a:cubicBezTo>
                  <a:cubicBezTo>
                    <a:pt x="99" y="99"/>
                    <a:pt x="92" y="99"/>
                    <a:pt x="84" y="84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2"/>
                  </a:lnTo>
                  <a:close/>
                  <a:moveTo>
                    <a:pt x="84" y="30"/>
                  </a:moveTo>
                  <a:lnTo>
                    <a:pt x="84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5" name="Freeform 236">
              <a:extLst>
                <a:ext uri="{FF2B5EF4-FFF2-40B4-BE49-F238E27FC236}">
                  <a16:creationId xmlns:a16="http://schemas.microsoft.com/office/drawing/2014/main" id="{AE522318-2BC7-D142-91F8-212161034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7614" y="5239676"/>
              <a:ext cx="221688" cy="144097"/>
            </a:xfrm>
            <a:custGeom>
              <a:avLst/>
              <a:gdLst>
                <a:gd name="T0" fmla="*/ 77 w 177"/>
                <a:gd name="T1" fmla="*/ 115 h 116"/>
                <a:gd name="T2" fmla="*/ 77 w 177"/>
                <a:gd name="T3" fmla="*/ 115 h 116"/>
                <a:gd name="T4" fmla="*/ 77 w 177"/>
                <a:gd name="T5" fmla="*/ 115 h 116"/>
                <a:gd name="T6" fmla="*/ 46 w 177"/>
                <a:gd name="T7" fmla="*/ 107 h 116"/>
                <a:gd name="T8" fmla="*/ 0 w 177"/>
                <a:gd name="T9" fmla="*/ 54 h 116"/>
                <a:gd name="T10" fmla="*/ 54 w 177"/>
                <a:gd name="T11" fmla="*/ 0 h 116"/>
                <a:gd name="T12" fmla="*/ 77 w 177"/>
                <a:gd name="T13" fmla="*/ 31 h 116"/>
                <a:gd name="T14" fmla="*/ 54 w 177"/>
                <a:gd name="T15" fmla="*/ 54 h 116"/>
                <a:gd name="T16" fmla="*/ 77 w 177"/>
                <a:gd name="T17" fmla="*/ 77 h 116"/>
                <a:gd name="T18" fmla="*/ 138 w 177"/>
                <a:gd name="T19" fmla="*/ 8 h 116"/>
                <a:gd name="T20" fmla="*/ 169 w 177"/>
                <a:gd name="T21" fmla="*/ 0 h 116"/>
                <a:gd name="T22" fmla="*/ 169 w 177"/>
                <a:gd name="T23" fmla="*/ 31 h 116"/>
                <a:gd name="T24" fmla="*/ 100 w 177"/>
                <a:gd name="T25" fmla="*/ 107 h 116"/>
                <a:gd name="T26" fmla="*/ 77 w 177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7" h="116">
                  <a:moveTo>
                    <a:pt x="77" y="115"/>
                  </a:moveTo>
                  <a:lnTo>
                    <a:pt x="77" y="115"/>
                  </a:lnTo>
                  <a:lnTo>
                    <a:pt x="77" y="115"/>
                  </a:lnTo>
                  <a:cubicBezTo>
                    <a:pt x="62" y="115"/>
                    <a:pt x="54" y="115"/>
                    <a:pt x="46" y="10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77" y="77"/>
                    <a:pt x="77" y="77"/>
                    <a:pt x="77" y="77"/>
                  </a:cubicBezTo>
                  <a:cubicBezTo>
                    <a:pt x="138" y="8"/>
                    <a:pt x="138" y="8"/>
                    <a:pt x="138" y="8"/>
                  </a:cubicBezTo>
                  <a:cubicBezTo>
                    <a:pt x="146" y="0"/>
                    <a:pt x="161" y="0"/>
                    <a:pt x="169" y="0"/>
                  </a:cubicBezTo>
                  <a:cubicBezTo>
                    <a:pt x="176" y="8"/>
                    <a:pt x="176" y="23"/>
                    <a:pt x="169" y="31"/>
                  </a:cubicBezTo>
                  <a:cubicBezTo>
                    <a:pt x="100" y="107"/>
                    <a:pt x="100" y="107"/>
                    <a:pt x="100" y="107"/>
                  </a:cubicBezTo>
                  <a:cubicBezTo>
                    <a:pt x="92" y="115"/>
                    <a:pt x="85" y="115"/>
                    <a:pt x="77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6" name="Freeform 237">
              <a:extLst>
                <a:ext uri="{FF2B5EF4-FFF2-40B4-BE49-F238E27FC236}">
                  <a16:creationId xmlns:a16="http://schemas.microsoft.com/office/drawing/2014/main" id="{387E0A9C-D457-A74A-9793-935BA1348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2432" y="5162085"/>
              <a:ext cx="166266" cy="127469"/>
            </a:xfrm>
            <a:custGeom>
              <a:avLst/>
              <a:gdLst>
                <a:gd name="T0" fmla="*/ 100 w 131"/>
                <a:gd name="T1" fmla="*/ 92 h 100"/>
                <a:gd name="T2" fmla="*/ 100 w 131"/>
                <a:gd name="T3" fmla="*/ 92 h 100"/>
                <a:gd name="T4" fmla="*/ 130 w 131"/>
                <a:gd name="T5" fmla="*/ 61 h 100"/>
                <a:gd name="T6" fmla="*/ 69 w 131"/>
                <a:gd name="T7" fmla="*/ 7 h 100"/>
                <a:gd name="T8" fmla="*/ 54 w 131"/>
                <a:gd name="T9" fmla="*/ 0 h 100"/>
                <a:gd name="T10" fmla="*/ 38 w 131"/>
                <a:gd name="T11" fmla="*/ 7 h 100"/>
                <a:gd name="T12" fmla="*/ 8 w 131"/>
                <a:gd name="T13" fmla="*/ 69 h 100"/>
                <a:gd name="T14" fmla="*/ 15 w 131"/>
                <a:gd name="T15" fmla="*/ 99 h 100"/>
                <a:gd name="T16" fmla="*/ 46 w 131"/>
                <a:gd name="T17" fmla="*/ 84 h 100"/>
                <a:gd name="T18" fmla="*/ 61 w 131"/>
                <a:gd name="T19" fmla="*/ 53 h 100"/>
                <a:gd name="T20" fmla="*/ 100 w 131"/>
                <a:gd name="T21" fmla="*/ 92 h 100"/>
                <a:gd name="T22" fmla="*/ 38 w 131"/>
                <a:gd name="T23" fmla="*/ 30 h 100"/>
                <a:gd name="T24" fmla="*/ 38 w 131"/>
                <a:gd name="T25" fmla="*/ 3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0">
                  <a:moveTo>
                    <a:pt x="100" y="92"/>
                  </a:moveTo>
                  <a:lnTo>
                    <a:pt x="100" y="92"/>
                  </a:lnTo>
                  <a:cubicBezTo>
                    <a:pt x="130" y="61"/>
                    <a:pt x="130" y="61"/>
                    <a:pt x="130" y="61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1" y="0"/>
                    <a:pt x="61" y="0"/>
                    <a:pt x="54" y="0"/>
                  </a:cubicBezTo>
                  <a:cubicBezTo>
                    <a:pt x="46" y="0"/>
                    <a:pt x="38" y="7"/>
                    <a:pt x="38" y="7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0" y="76"/>
                    <a:pt x="8" y="92"/>
                    <a:pt x="15" y="99"/>
                  </a:cubicBezTo>
                  <a:cubicBezTo>
                    <a:pt x="23" y="99"/>
                    <a:pt x="38" y="99"/>
                    <a:pt x="46" y="84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2"/>
                  </a:lnTo>
                  <a:close/>
                  <a:moveTo>
                    <a:pt x="38" y="30"/>
                  </a:moveTo>
                  <a:lnTo>
                    <a:pt x="38" y="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238">
              <a:extLst>
                <a:ext uri="{FF2B5EF4-FFF2-40B4-BE49-F238E27FC236}">
                  <a16:creationId xmlns:a16="http://schemas.microsoft.com/office/drawing/2014/main" id="{C423F378-3BD3-2740-96BA-9EC5A9AED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3516" y="5239676"/>
              <a:ext cx="210604" cy="144097"/>
            </a:xfrm>
            <a:custGeom>
              <a:avLst/>
              <a:gdLst>
                <a:gd name="T0" fmla="*/ 99 w 169"/>
                <a:gd name="T1" fmla="*/ 115 h 116"/>
                <a:gd name="T2" fmla="*/ 99 w 169"/>
                <a:gd name="T3" fmla="*/ 115 h 116"/>
                <a:gd name="T4" fmla="*/ 99 w 169"/>
                <a:gd name="T5" fmla="*/ 115 h 116"/>
                <a:gd name="T6" fmla="*/ 122 w 169"/>
                <a:gd name="T7" fmla="*/ 107 h 116"/>
                <a:gd name="T8" fmla="*/ 168 w 169"/>
                <a:gd name="T9" fmla="*/ 54 h 116"/>
                <a:gd name="T10" fmla="*/ 122 w 169"/>
                <a:gd name="T11" fmla="*/ 0 h 116"/>
                <a:gd name="T12" fmla="*/ 92 w 169"/>
                <a:gd name="T13" fmla="*/ 31 h 116"/>
                <a:gd name="T14" fmla="*/ 114 w 169"/>
                <a:gd name="T15" fmla="*/ 54 h 116"/>
                <a:gd name="T16" fmla="*/ 99 w 169"/>
                <a:gd name="T17" fmla="*/ 77 h 116"/>
                <a:gd name="T18" fmla="*/ 30 w 169"/>
                <a:gd name="T19" fmla="*/ 8 h 116"/>
                <a:gd name="T20" fmla="*/ 7 w 169"/>
                <a:gd name="T21" fmla="*/ 0 h 116"/>
                <a:gd name="T22" fmla="*/ 7 w 169"/>
                <a:gd name="T23" fmla="*/ 31 h 116"/>
                <a:gd name="T24" fmla="*/ 76 w 169"/>
                <a:gd name="T25" fmla="*/ 107 h 116"/>
                <a:gd name="T26" fmla="*/ 99 w 169"/>
                <a:gd name="T27" fmla="*/ 115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9" h="116">
                  <a:moveTo>
                    <a:pt x="99" y="115"/>
                  </a:moveTo>
                  <a:lnTo>
                    <a:pt x="99" y="115"/>
                  </a:lnTo>
                  <a:lnTo>
                    <a:pt x="99" y="115"/>
                  </a:lnTo>
                  <a:cubicBezTo>
                    <a:pt x="107" y="115"/>
                    <a:pt x="114" y="115"/>
                    <a:pt x="122" y="107"/>
                  </a:cubicBezTo>
                  <a:cubicBezTo>
                    <a:pt x="168" y="54"/>
                    <a:pt x="168" y="54"/>
                    <a:pt x="168" y="54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114" y="54"/>
                    <a:pt x="114" y="54"/>
                    <a:pt x="114" y="54"/>
                  </a:cubicBezTo>
                  <a:cubicBezTo>
                    <a:pt x="99" y="77"/>
                    <a:pt x="99" y="77"/>
                    <a:pt x="99" y="77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23" y="0"/>
                    <a:pt x="15" y="0"/>
                    <a:pt x="7" y="0"/>
                  </a:cubicBezTo>
                  <a:cubicBezTo>
                    <a:pt x="0" y="8"/>
                    <a:pt x="0" y="23"/>
                    <a:pt x="7" y="31"/>
                  </a:cubicBezTo>
                  <a:cubicBezTo>
                    <a:pt x="76" y="107"/>
                    <a:pt x="76" y="107"/>
                    <a:pt x="76" y="107"/>
                  </a:cubicBezTo>
                  <a:cubicBezTo>
                    <a:pt x="84" y="115"/>
                    <a:pt x="92" y="115"/>
                    <a:pt x="99" y="1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8" name="Freeform 239">
              <a:extLst>
                <a:ext uri="{FF2B5EF4-FFF2-40B4-BE49-F238E27FC236}">
                  <a16:creationId xmlns:a16="http://schemas.microsoft.com/office/drawing/2014/main" id="{181E203A-C4A9-6141-8B34-7BE4E5E26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2914" y="5461364"/>
              <a:ext cx="116388" cy="38794"/>
            </a:xfrm>
            <a:custGeom>
              <a:avLst/>
              <a:gdLst>
                <a:gd name="T0" fmla="*/ 0 w 92"/>
                <a:gd name="T1" fmla="*/ 15 h 32"/>
                <a:gd name="T2" fmla="*/ 0 w 92"/>
                <a:gd name="T3" fmla="*/ 15 h 32"/>
                <a:gd name="T4" fmla="*/ 0 w 92"/>
                <a:gd name="T5" fmla="*/ 15 h 32"/>
                <a:gd name="T6" fmla="*/ 15 w 92"/>
                <a:gd name="T7" fmla="*/ 0 h 32"/>
                <a:gd name="T8" fmla="*/ 76 w 92"/>
                <a:gd name="T9" fmla="*/ 0 h 32"/>
                <a:gd name="T10" fmla="*/ 91 w 92"/>
                <a:gd name="T11" fmla="*/ 15 h 32"/>
                <a:gd name="T12" fmla="*/ 76 w 92"/>
                <a:gd name="T13" fmla="*/ 31 h 32"/>
                <a:gd name="T14" fmla="*/ 15 w 92"/>
                <a:gd name="T15" fmla="*/ 31 h 32"/>
                <a:gd name="T16" fmla="*/ 0 w 92"/>
                <a:gd name="T17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" h="32">
                  <a:moveTo>
                    <a:pt x="0" y="15"/>
                  </a:moveTo>
                  <a:lnTo>
                    <a:pt x="0" y="15"/>
                  </a:lnTo>
                  <a:lnTo>
                    <a:pt x="0" y="15"/>
                  </a:lnTo>
                  <a:cubicBezTo>
                    <a:pt x="0" y="8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8"/>
                    <a:pt x="91" y="15"/>
                  </a:cubicBezTo>
                  <a:cubicBezTo>
                    <a:pt x="91" y="23"/>
                    <a:pt x="84" y="31"/>
                    <a:pt x="76" y="31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3"/>
                    <a:pt x="0" y="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9" name="Freeform 240">
              <a:extLst>
                <a:ext uri="{FF2B5EF4-FFF2-40B4-BE49-F238E27FC236}">
                  <a16:creationId xmlns:a16="http://schemas.microsoft.com/office/drawing/2014/main" id="{B72EBB6B-46BF-6641-B8B3-B926A3C6B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698" y="5466904"/>
              <a:ext cx="38794" cy="282654"/>
            </a:xfrm>
            <a:custGeom>
              <a:avLst/>
              <a:gdLst>
                <a:gd name="T0" fmla="*/ 31 w 32"/>
                <a:gd name="T1" fmla="*/ 222 h 223"/>
                <a:gd name="T2" fmla="*/ 31 w 32"/>
                <a:gd name="T3" fmla="*/ 222 h 223"/>
                <a:gd name="T4" fmla="*/ 0 w 32"/>
                <a:gd name="T5" fmla="*/ 222 h 223"/>
                <a:gd name="T6" fmla="*/ 0 w 32"/>
                <a:gd name="T7" fmla="*/ 15 h 223"/>
                <a:gd name="T8" fmla="*/ 15 w 32"/>
                <a:gd name="T9" fmla="*/ 0 h 223"/>
                <a:gd name="T10" fmla="*/ 31 w 32"/>
                <a:gd name="T11" fmla="*/ 15 h 223"/>
                <a:gd name="T12" fmla="*/ 31 w 32"/>
                <a:gd name="T13" fmla="*/ 222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23">
                  <a:moveTo>
                    <a:pt x="31" y="222"/>
                  </a:moveTo>
                  <a:lnTo>
                    <a:pt x="31" y="222"/>
                  </a:lnTo>
                  <a:cubicBezTo>
                    <a:pt x="0" y="222"/>
                    <a:pt x="0" y="222"/>
                    <a:pt x="0" y="2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cubicBezTo>
                    <a:pt x="23" y="0"/>
                    <a:pt x="31" y="7"/>
                    <a:pt x="31" y="15"/>
                  </a:cubicBezTo>
                  <a:lnTo>
                    <a:pt x="31" y="22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B4B4B5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670AA649-C4C1-2C4C-8638-8F7B748B6A34}"/>
              </a:ext>
            </a:extLst>
          </p:cNvPr>
          <p:cNvGrpSpPr/>
          <p:nvPr/>
        </p:nvGrpSpPr>
        <p:grpSpPr>
          <a:xfrm>
            <a:off x="860139" y="1737034"/>
            <a:ext cx="5405642" cy="2129617"/>
            <a:chOff x="4247967" y="10620441"/>
            <a:chExt cx="4271014" cy="2129617"/>
          </a:xfrm>
        </p:grpSpPr>
        <p:sp>
          <p:nvSpPr>
            <p:cNvPr id="111" name="CuadroTexto 395">
              <a:extLst>
                <a:ext uri="{FF2B5EF4-FFF2-40B4-BE49-F238E27FC236}">
                  <a16:creationId xmlns:a16="http://schemas.microsoft.com/office/drawing/2014/main" id="{63EAC64A-8F20-124F-910D-67FB3AB24673}"/>
                </a:ext>
              </a:extLst>
            </p:cNvPr>
            <p:cNvSpPr txBox="1"/>
            <p:nvPr/>
          </p:nvSpPr>
          <p:spPr>
            <a:xfrm flipH="1">
              <a:off x="6136306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12" name="Rectangle 40">
              <a:extLst>
                <a:ext uri="{FF2B5EF4-FFF2-40B4-BE49-F238E27FC236}">
                  <a16:creationId xmlns:a16="http://schemas.microsoft.com/office/drawing/2014/main" id="{DFA6CEDF-C21A-FB4F-B5A2-7495DA2C590F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3" name="Grupo 162">
            <a:extLst>
              <a:ext uri="{FF2B5EF4-FFF2-40B4-BE49-F238E27FC236}">
                <a16:creationId xmlns:a16="http://schemas.microsoft.com/office/drawing/2014/main" id="{CBE75879-57C1-654A-8A18-AC4BC0FEA127}"/>
              </a:ext>
            </a:extLst>
          </p:cNvPr>
          <p:cNvGrpSpPr/>
          <p:nvPr/>
        </p:nvGrpSpPr>
        <p:grpSpPr>
          <a:xfrm>
            <a:off x="876383" y="4544785"/>
            <a:ext cx="5386982" cy="2129617"/>
            <a:chOff x="4247967" y="10620441"/>
            <a:chExt cx="4256271" cy="2129617"/>
          </a:xfrm>
        </p:grpSpPr>
        <p:sp>
          <p:nvSpPr>
            <p:cNvPr id="164" name="CuadroTexto 395">
              <a:extLst>
                <a:ext uri="{FF2B5EF4-FFF2-40B4-BE49-F238E27FC236}">
                  <a16:creationId xmlns:a16="http://schemas.microsoft.com/office/drawing/2014/main" id="{C57268A0-37D2-F34D-B036-E9E18DCAFB99}"/>
                </a:ext>
              </a:extLst>
            </p:cNvPr>
            <p:cNvSpPr txBox="1"/>
            <p:nvPr/>
          </p:nvSpPr>
          <p:spPr>
            <a:xfrm flipH="1">
              <a:off x="6121563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65" name="Rectangle 40">
              <a:extLst>
                <a:ext uri="{FF2B5EF4-FFF2-40B4-BE49-F238E27FC236}">
                  <a16:creationId xmlns:a16="http://schemas.microsoft.com/office/drawing/2014/main" id="{AA6D794E-57C4-E040-91DD-A7E2BD44B9A6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6" name="Grupo 165">
            <a:extLst>
              <a:ext uri="{FF2B5EF4-FFF2-40B4-BE49-F238E27FC236}">
                <a16:creationId xmlns:a16="http://schemas.microsoft.com/office/drawing/2014/main" id="{2F9E6839-8E61-8845-A662-001C0C1DB9B1}"/>
              </a:ext>
            </a:extLst>
          </p:cNvPr>
          <p:cNvGrpSpPr/>
          <p:nvPr/>
        </p:nvGrpSpPr>
        <p:grpSpPr>
          <a:xfrm>
            <a:off x="869502" y="7628872"/>
            <a:ext cx="5405645" cy="2129617"/>
            <a:chOff x="4247967" y="10620441"/>
            <a:chExt cx="4271016" cy="2129617"/>
          </a:xfrm>
        </p:grpSpPr>
        <p:sp>
          <p:nvSpPr>
            <p:cNvPr id="167" name="CuadroTexto 395">
              <a:extLst>
                <a:ext uri="{FF2B5EF4-FFF2-40B4-BE49-F238E27FC236}">
                  <a16:creationId xmlns:a16="http://schemas.microsoft.com/office/drawing/2014/main" id="{6288895C-5670-2041-BACF-AC4817A0E4F8}"/>
                </a:ext>
              </a:extLst>
            </p:cNvPr>
            <p:cNvSpPr txBox="1"/>
            <p:nvPr/>
          </p:nvSpPr>
          <p:spPr>
            <a:xfrm flipH="1">
              <a:off x="6136308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68" name="Rectangle 40">
              <a:extLst>
                <a:ext uri="{FF2B5EF4-FFF2-40B4-BE49-F238E27FC236}">
                  <a16:creationId xmlns:a16="http://schemas.microsoft.com/office/drawing/2014/main" id="{D9E37180-0871-4F4A-A723-15E35D38A6D2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C88768A3-1BA0-1B4F-9D11-EEC2FE854094}"/>
              </a:ext>
            </a:extLst>
          </p:cNvPr>
          <p:cNvGrpSpPr/>
          <p:nvPr/>
        </p:nvGrpSpPr>
        <p:grpSpPr>
          <a:xfrm>
            <a:off x="853453" y="10551596"/>
            <a:ext cx="5424305" cy="2129617"/>
            <a:chOff x="4247967" y="10620441"/>
            <a:chExt cx="4285760" cy="2129617"/>
          </a:xfrm>
        </p:grpSpPr>
        <p:sp>
          <p:nvSpPr>
            <p:cNvPr id="170" name="CuadroTexto 395">
              <a:extLst>
                <a:ext uri="{FF2B5EF4-FFF2-40B4-BE49-F238E27FC236}">
                  <a16:creationId xmlns:a16="http://schemas.microsoft.com/office/drawing/2014/main" id="{B9392022-9E65-7947-97E2-2CC91142715C}"/>
                </a:ext>
              </a:extLst>
            </p:cNvPr>
            <p:cNvSpPr txBox="1"/>
            <p:nvPr/>
          </p:nvSpPr>
          <p:spPr>
            <a:xfrm flipH="1">
              <a:off x="6151052" y="1062044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71" name="Rectangle 40">
              <a:extLst>
                <a:ext uri="{FF2B5EF4-FFF2-40B4-BE49-F238E27FC236}">
                  <a16:creationId xmlns:a16="http://schemas.microsoft.com/office/drawing/2014/main" id="{614E7E02-79C4-1645-8CC4-39692038CF14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72" name="Group 71">
            <a:extLst>
              <a:ext uri="{FF2B5EF4-FFF2-40B4-BE49-F238E27FC236}">
                <a16:creationId xmlns:a16="http://schemas.microsoft.com/office/drawing/2014/main" id="{5025DDD8-FFE1-6547-8755-4AD5280C7A12}"/>
              </a:ext>
            </a:extLst>
          </p:cNvPr>
          <p:cNvGrpSpPr/>
          <p:nvPr/>
        </p:nvGrpSpPr>
        <p:grpSpPr>
          <a:xfrm>
            <a:off x="17948165" y="5446550"/>
            <a:ext cx="5758913" cy="3054598"/>
            <a:chOff x="2232442" y="3643574"/>
            <a:chExt cx="8954788" cy="3054598"/>
          </a:xfrm>
        </p:grpSpPr>
        <p:sp>
          <p:nvSpPr>
            <p:cNvPr id="173" name="CuadroTexto 598">
              <a:extLst>
                <a:ext uri="{FF2B5EF4-FFF2-40B4-BE49-F238E27FC236}">
                  <a16:creationId xmlns:a16="http://schemas.microsoft.com/office/drawing/2014/main" id="{7E8CC5B5-0724-014F-8726-6781B8E5281C}"/>
                </a:ext>
              </a:extLst>
            </p:cNvPr>
            <p:cNvSpPr txBox="1"/>
            <p:nvPr/>
          </p:nvSpPr>
          <p:spPr>
            <a:xfrm>
              <a:off x="2232442" y="3643574"/>
              <a:ext cx="65410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174" name="CuadroTexto 599">
              <a:extLst>
                <a:ext uri="{FF2B5EF4-FFF2-40B4-BE49-F238E27FC236}">
                  <a16:creationId xmlns:a16="http://schemas.microsoft.com/office/drawing/2014/main" id="{995AA2E7-5FD0-6040-9CCE-856D37D66701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and management of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exchange relationships. </a:t>
              </a:r>
            </a:p>
          </p:txBody>
        </p:sp>
      </p:grpSp>
      <p:sp>
        <p:nvSpPr>
          <p:cNvPr id="175" name="Freeform 1">
            <a:extLst>
              <a:ext uri="{FF2B5EF4-FFF2-40B4-BE49-F238E27FC236}">
                <a16:creationId xmlns:a16="http://schemas.microsoft.com/office/drawing/2014/main" id="{A542B0B8-9AE5-0544-9A63-20D187777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3323" y="3448804"/>
            <a:ext cx="4970666" cy="7266642"/>
          </a:xfrm>
          <a:custGeom>
            <a:avLst/>
            <a:gdLst>
              <a:gd name="T0" fmla="*/ 4551 w 4629"/>
              <a:gd name="T1" fmla="*/ 6769 h 6770"/>
              <a:gd name="T2" fmla="*/ 4551 w 4629"/>
              <a:gd name="T3" fmla="*/ 6769 h 6770"/>
              <a:gd name="T4" fmla="*/ 76 w 4629"/>
              <a:gd name="T5" fmla="*/ 6769 h 6770"/>
              <a:gd name="T6" fmla="*/ 0 w 4629"/>
              <a:gd name="T7" fmla="*/ 6684 h 6770"/>
              <a:gd name="T8" fmla="*/ 0 w 4629"/>
              <a:gd name="T9" fmla="*/ 76 h 6770"/>
              <a:gd name="T10" fmla="*/ 76 w 4629"/>
              <a:gd name="T11" fmla="*/ 0 h 6770"/>
              <a:gd name="T12" fmla="*/ 4551 w 4629"/>
              <a:gd name="T13" fmla="*/ 0 h 6770"/>
              <a:gd name="T14" fmla="*/ 4628 w 4629"/>
              <a:gd name="T15" fmla="*/ 76 h 6770"/>
              <a:gd name="T16" fmla="*/ 4628 w 4629"/>
              <a:gd name="T17" fmla="*/ 6684 h 6770"/>
              <a:gd name="T18" fmla="*/ 4551 w 4629"/>
              <a:gd name="T19" fmla="*/ 6769 h 6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29" h="6770">
                <a:moveTo>
                  <a:pt x="4551" y="6769"/>
                </a:moveTo>
                <a:lnTo>
                  <a:pt x="4551" y="6769"/>
                </a:lnTo>
                <a:cubicBezTo>
                  <a:pt x="76" y="6769"/>
                  <a:pt x="76" y="6769"/>
                  <a:pt x="76" y="6769"/>
                </a:cubicBezTo>
                <a:cubicBezTo>
                  <a:pt x="34" y="6769"/>
                  <a:pt x="0" y="6735"/>
                  <a:pt x="0" y="6684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4"/>
                  <a:pt x="34" y="0"/>
                  <a:pt x="76" y="0"/>
                </a:cubicBezTo>
                <a:cubicBezTo>
                  <a:pt x="4551" y="0"/>
                  <a:pt x="4551" y="0"/>
                  <a:pt x="4551" y="0"/>
                </a:cubicBezTo>
                <a:cubicBezTo>
                  <a:pt x="4594" y="0"/>
                  <a:pt x="4628" y="34"/>
                  <a:pt x="4628" y="76"/>
                </a:cubicBezTo>
                <a:cubicBezTo>
                  <a:pt x="4628" y="6684"/>
                  <a:pt x="4628" y="6684"/>
                  <a:pt x="4628" y="6684"/>
                </a:cubicBezTo>
                <a:cubicBezTo>
                  <a:pt x="4628" y="6735"/>
                  <a:pt x="4594" y="6769"/>
                  <a:pt x="4551" y="6769"/>
                </a:cubicBez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6" name="Freeform 2">
            <a:extLst>
              <a:ext uri="{FF2B5EF4-FFF2-40B4-BE49-F238E27FC236}">
                <a16:creationId xmlns:a16="http://schemas.microsoft.com/office/drawing/2014/main" id="{149DDB0B-BA28-574A-AA2A-15C351270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3527" y="7482145"/>
            <a:ext cx="3924461" cy="2665225"/>
          </a:xfrm>
          <a:custGeom>
            <a:avLst/>
            <a:gdLst>
              <a:gd name="T0" fmla="*/ 25 w 3655"/>
              <a:gd name="T1" fmla="*/ 2480 h 2481"/>
              <a:gd name="T2" fmla="*/ 601 w 3655"/>
              <a:gd name="T3" fmla="*/ 1888 h 2481"/>
              <a:gd name="T4" fmla="*/ 1210 w 3655"/>
              <a:gd name="T5" fmla="*/ 2387 h 2481"/>
              <a:gd name="T6" fmla="*/ 2461 w 3655"/>
              <a:gd name="T7" fmla="*/ 559 h 2481"/>
              <a:gd name="T8" fmla="*/ 2994 w 3655"/>
              <a:gd name="T9" fmla="*/ 1354 h 2481"/>
              <a:gd name="T10" fmla="*/ 3654 w 3655"/>
              <a:gd name="T11" fmla="*/ 17 h 2481"/>
              <a:gd name="T12" fmla="*/ 3612 w 3655"/>
              <a:gd name="T13" fmla="*/ 0 h 2481"/>
              <a:gd name="T14" fmla="*/ 2986 w 3655"/>
              <a:gd name="T15" fmla="*/ 1261 h 2481"/>
              <a:gd name="T16" fmla="*/ 2461 w 3655"/>
              <a:gd name="T17" fmla="*/ 483 h 2481"/>
              <a:gd name="T18" fmla="*/ 1201 w 3655"/>
              <a:gd name="T19" fmla="*/ 2319 h 2481"/>
              <a:gd name="T20" fmla="*/ 601 w 3655"/>
              <a:gd name="T21" fmla="*/ 1828 h 2481"/>
              <a:gd name="T22" fmla="*/ 0 w 3655"/>
              <a:gd name="T23" fmla="*/ 2446 h 2481"/>
              <a:gd name="T24" fmla="*/ 25 w 3655"/>
              <a:gd name="T25" fmla="*/ 2480 h 2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55" h="2481">
                <a:moveTo>
                  <a:pt x="25" y="2480"/>
                </a:moveTo>
                <a:lnTo>
                  <a:pt x="601" y="1888"/>
                </a:lnTo>
                <a:lnTo>
                  <a:pt x="1210" y="2387"/>
                </a:lnTo>
                <a:lnTo>
                  <a:pt x="2461" y="559"/>
                </a:lnTo>
                <a:lnTo>
                  <a:pt x="2994" y="1354"/>
                </a:lnTo>
                <a:lnTo>
                  <a:pt x="3654" y="17"/>
                </a:lnTo>
                <a:lnTo>
                  <a:pt x="3612" y="0"/>
                </a:lnTo>
                <a:lnTo>
                  <a:pt x="2986" y="1261"/>
                </a:lnTo>
                <a:lnTo>
                  <a:pt x="2461" y="483"/>
                </a:lnTo>
                <a:lnTo>
                  <a:pt x="1201" y="2319"/>
                </a:lnTo>
                <a:lnTo>
                  <a:pt x="601" y="1828"/>
                </a:lnTo>
                <a:lnTo>
                  <a:pt x="0" y="2446"/>
                </a:lnTo>
                <a:lnTo>
                  <a:pt x="25" y="248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7" name="Freeform 3">
            <a:extLst>
              <a:ext uri="{FF2B5EF4-FFF2-40B4-BE49-F238E27FC236}">
                <a16:creationId xmlns:a16="http://schemas.microsoft.com/office/drawing/2014/main" id="{765518D2-A7BF-E54B-BA12-66B8818D6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7988" y="3851193"/>
            <a:ext cx="3006071" cy="108880"/>
          </a:xfrm>
          <a:custGeom>
            <a:avLst/>
            <a:gdLst>
              <a:gd name="T0" fmla="*/ 2800 w 2801"/>
              <a:gd name="T1" fmla="*/ 101 h 102"/>
              <a:gd name="T2" fmla="*/ 0 w 2801"/>
              <a:gd name="T3" fmla="*/ 101 h 102"/>
              <a:gd name="T4" fmla="*/ 0 w 2801"/>
              <a:gd name="T5" fmla="*/ 0 h 102"/>
              <a:gd name="T6" fmla="*/ 2800 w 2801"/>
              <a:gd name="T7" fmla="*/ 0 h 102"/>
              <a:gd name="T8" fmla="*/ 2800 w 2801"/>
              <a:gd name="T9" fmla="*/ 10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1" h="102">
                <a:moveTo>
                  <a:pt x="2800" y="101"/>
                </a:moveTo>
                <a:lnTo>
                  <a:pt x="0" y="101"/>
                </a:lnTo>
                <a:lnTo>
                  <a:pt x="0" y="0"/>
                </a:lnTo>
                <a:lnTo>
                  <a:pt x="2800" y="0"/>
                </a:lnTo>
                <a:lnTo>
                  <a:pt x="2800" y="10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8" name="Freeform 4">
            <a:extLst>
              <a:ext uri="{FF2B5EF4-FFF2-40B4-BE49-F238E27FC236}">
                <a16:creationId xmlns:a16="http://schemas.microsoft.com/office/drawing/2014/main" id="{7C35FC72-4E07-9C44-A168-C0B284543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0268" y="4073688"/>
            <a:ext cx="1836780" cy="108883"/>
          </a:xfrm>
          <a:custGeom>
            <a:avLst/>
            <a:gdLst>
              <a:gd name="T0" fmla="*/ 1708 w 1709"/>
              <a:gd name="T1" fmla="*/ 102 h 103"/>
              <a:gd name="T2" fmla="*/ 0 w 1709"/>
              <a:gd name="T3" fmla="*/ 102 h 103"/>
              <a:gd name="T4" fmla="*/ 0 w 1709"/>
              <a:gd name="T5" fmla="*/ 0 h 103"/>
              <a:gd name="T6" fmla="*/ 1708 w 1709"/>
              <a:gd name="T7" fmla="*/ 0 h 103"/>
              <a:gd name="T8" fmla="*/ 1708 w 1709"/>
              <a:gd name="T9" fmla="*/ 102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9" h="103">
                <a:moveTo>
                  <a:pt x="1708" y="102"/>
                </a:moveTo>
                <a:lnTo>
                  <a:pt x="0" y="102"/>
                </a:lnTo>
                <a:lnTo>
                  <a:pt x="0" y="0"/>
                </a:lnTo>
                <a:lnTo>
                  <a:pt x="1708" y="0"/>
                </a:lnTo>
                <a:lnTo>
                  <a:pt x="1708" y="10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9" name="Freeform 5">
            <a:extLst>
              <a:ext uri="{FF2B5EF4-FFF2-40B4-BE49-F238E27FC236}">
                <a16:creationId xmlns:a16="http://schemas.microsoft.com/office/drawing/2014/main" id="{C65FCAF4-909A-3D46-BAB5-4116E4855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3365" y="5829991"/>
            <a:ext cx="473397" cy="1074609"/>
          </a:xfrm>
          <a:custGeom>
            <a:avLst/>
            <a:gdLst>
              <a:gd name="T0" fmla="*/ 440 w 441"/>
              <a:gd name="T1" fmla="*/ 999 h 1000"/>
              <a:gd name="T2" fmla="*/ 0 w 441"/>
              <a:gd name="T3" fmla="*/ 999 h 1000"/>
              <a:gd name="T4" fmla="*/ 0 w 441"/>
              <a:gd name="T5" fmla="*/ 0 h 1000"/>
              <a:gd name="T6" fmla="*/ 440 w 441"/>
              <a:gd name="T7" fmla="*/ 0 h 1000"/>
              <a:gd name="T8" fmla="*/ 440 w 441"/>
              <a:gd name="T9" fmla="*/ 999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1" h="1000">
                <a:moveTo>
                  <a:pt x="440" y="999"/>
                </a:moveTo>
                <a:lnTo>
                  <a:pt x="0" y="999"/>
                </a:lnTo>
                <a:lnTo>
                  <a:pt x="0" y="0"/>
                </a:lnTo>
                <a:lnTo>
                  <a:pt x="440" y="0"/>
                </a:lnTo>
                <a:lnTo>
                  <a:pt x="440" y="999"/>
                </a:ln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0" name="Freeform 6">
            <a:extLst>
              <a:ext uri="{FF2B5EF4-FFF2-40B4-BE49-F238E27FC236}">
                <a16:creationId xmlns:a16="http://schemas.microsoft.com/office/drawing/2014/main" id="{14066952-22A1-374A-8BF1-4D53F3627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3365" y="5829991"/>
            <a:ext cx="473397" cy="1074609"/>
          </a:xfrm>
          <a:custGeom>
            <a:avLst/>
            <a:gdLst>
              <a:gd name="T0" fmla="*/ 440 w 441"/>
              <a:gd name="T1" fmla="*/ 999 h 1000"/>
              <a:gd name="T2" fmla="*/ 0 w 441"/>
              <a:gd name="T3" fmla="*/ 999 h 1000"/>
              <a:gd name="T4" fmla="*/ 0 w 441"/>
              <a:gd name="T5" fmla="*/ 0 h 1000"/>
              <a:gd name="T6" fmla="*/ 440 w 441"/>
              <a:gd name="T7" fmla="*/ 0 h 1000"/>
              <a:gd name="T8" fmla="*/ 440 w 441"/>
              <a:gd name="T9" fmla="*/ 999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1" h="1000">
                <a:moveTo>
                  <a:pt x="440" y="999"/>
                </a:moveTo>
                <a:lnTo>
                  <a:pt x="0" y="999"/>
                </a:lnTo>
                <a:lnTo>
                  <a:pt x="0" y="0"/>
                </a:lnTo>
                <a:lnTo>
                  <a:pt x="440" y="0"/>
                </a:lnTo>
                <a:lnTo>
                  <a:pt x="440" y="99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1" name="Freeform 7">
            <a:extLst>
              <a:ext uri="{FF2B5EF4-FFF2-40B4-BE49-F238E27FC236}">
                <a16:creationId xmlns:a16="http://schemas.microsoft.com/office/drawing/2014/main" id="{AB9EC98E-3DAE-9143-A980-2916AD62E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524" y="5375530"/>
            <a:ext cx="482865" cy="1529070"/>
          </a:xfrm>
          <a:custGeom>
            <a:avLst/>
            <a:gdLst>
              <a:gd name="T0" fmla="*/ 448 w 449"/>
              <a:gd name="T1" fmla="*/ 1422 h 1423"/>
              <a:gd name="T2" fmla="*/ 0 w 449"/>
              <a:gd name="T3" fmla="*/ 1422 h 1423"/>
              <a:gd name="T4" fmla="*/ 0 w 449"/>
              <a:gd name="T5" fmla="*/ 0 h 1423"/>
              <a:gd name="T6" fmla="*/ 448 w 449"/>
              <a:gd name="T7" fmla="*/ 0 h 1423"/>
              <a:gd name="T8" fmla="*/ 448 w 449"/>
              <a:gd name="T9" fmla="*/ 1422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" h="1423">
                <a:moveTo>
                  <a:pt x="448" y="1422"/>
                </a:moveTo>
                <a:lnTo>
                  <a:pt x="0" y="1422"/>
                </a:lnTo>
                <a:lnTo>
                  <a:pt x="0" y="0"/>
                </a:lnTo>
                <a:lnTo>
                  <a:pt x="448" y="0"/>
                </a:lnTo>
                <a:lnTo>
                  <a:pt x="448" y="1422"/>
                </a:lnTo>
              </a:path>
            </a:pathLst>
          </a:custGeom>
          <a:solidFill>
            <a:srgbClr val="21A8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8">
            <a:extLst>
              <a:ext uri="{FF2B5EF4-FFF2-40B4-BE49-F238E27FC236}">
                <a16:creationId xmlns:a16="http://schemas.microsoft.com/office/drawing/2014/main" id="{7740A419-100C-3943-A171-D8626B814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524" y="5375530"/>
            <a:ext cx="482865" cy="1529070"/>
          </a:xfrm>
          <a:custGeom>
            <a:avLst/>
            <a:gdLst>
              <a:gd name="T0" fmla="*/ 448 w 449"/>
              <a:gd name="T1" fmla="*/ 1422 h 1423"/>
              <a:gd name="T2" fmla="*/ 0 w 449"/>
              <a:gd name="T3" fmla="*/ 1422 h 1423"/>
              <a:gd name="T4" fmla="*/ 0 w 449"/>
              <a:gd name="T5" fmla="*/ 0 h 1423"/>
              <a:gd name="T6" fmla="*/ 448 w 449"/>
              <a:gd name="T7" fmla="*/ 0 h 1423"/>
              <a:gd name="T8" fmla="*/ 448 w 449"/>
              <a:gd name="T9" fmla="*/ 1422 h 1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" h="1423">
                <a:moveTo>
                  <a:pt x="448" y="1422"/>
                </a:moveTo>
                <a:lnTo>
                  <a:pt x="0" y="1422"/>
                </a:lnTo>
                <a:lnTo>
                  <a:pt x="0" y="0"/>
                </a:lnTo>
                <a:lnTo>
                  <a:pt x="448" y="0"/>
                </a:lnTo>
                <a:lnTo>
                  <a:pt x="448" y="142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9">
            <a:extLst>
              <a:ext uri="{FF2B5EF4-FFF2-40B4-BE49-F238E27FC236}">
                <a16:creationId xmlns:a16="http://schemas.microsoft.com/office/drawing/2014/main" id="{B7F6BD06-0E49-D74B-94F6-F6F5FA8E9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5683" y="5456006"/>
            <a:ext cx="482865" cy="1443862"/>
          </a:xfrm>
          <a:custGeom>
            <a:avLst/>
            <a:gdLst>
              <a:gd name="T0" fmla="*/ 448 w 449"/>
              <a:gd name="T1" fmla="*/ 1346 h 1347"/>
              <a:gd name="T2" fmla="*/ 0 w 449"/>
              <a:gd name="T3" fmla="*/ 1346 h 1347"/>
              <a:gd name="T4" fmla="*/ 0 w 449"/>
              <a:gd name="T5" fmla="*/ 0 h 1347"/>
              <a:gd name="T6" fmla="*/ 448 w 449"/>
              <a:gd name="T7" fmla="*/ 0 h 1347"/>
              <a:gd name="T8" fmla="*/ 448 w 449"/>
              <a:gd name="T9" fmla="*/ 1346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" h="1347">
                <a:moveTo>
                  <a:pt x="448" y="1346"/>
                </a:moveTo>
                <a:lnTo>
                  <a:pt x="0" y="1346"/>
                </a:lnTo>
                <a:lnTo>
                  <a:pt x="0" y="0"/>
                </a:lnTo>
                <a:lnTo>
                  <a:pt x="448" y="0"/>
                </a:lnTo>
                <a:lnTo>
                  <a:pt x="448" y="134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0">
            <a:extLst>
              <a:ext uri="{FF2B5EF4-FFF2-40B4-BE49-F238E27FC236}">
                <a16:creationId xmlns:a16="http://schemas.microsoft.com/office/drawing/2014/main" id="{C148BAEC-3602-F646-9B4B-DB872CBBE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1575" y="5119896"/>
            <a:ext cx="473397" cy="1779972"/>
          </a:xfrm>
          <a:custGeom>
            <a:avLst/>
            <a:gdLst>
              <a:gd name="T0" fmla="*/ 440 w 441"/>
              <a:gd name="T1" fmla="*/ 1659 h 1660"/>
              <a:gd name="T2" fmla="*/ 0 w 441"/>
              <a:gd name="T3" fmla="*/ 1659 h 1660"/>
              <a:gd name="T4" fmla="*/ 0 w 441"/>
              <a:gd name="T5" fmla="*/ 0 h 1660"/>
              <a:gd name="T6" fmla="*/ 440 w 441"/>
              <a:gd name="T7" fmla="*/ 0 h 1660"/>
              <a:gd name="T8" fmla="*/ 440 w 441"/>
              <a:gd name="T9" fmla="*/ 1659 h 1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1" h="1660">
                <a:moveTo>
                  <a:pt x="440" y="1659"/>
                </a:moveTo>
                <a:lnTo>
                  <a:pt x="0" y="1659"/>
                </a:lnTo>
                <a:lnTo>
                  <a:pt x="0" y="0"/>
                </a:lnTo>
                <a:lnTo>
                  <a:pt x="440" y="0"/>
                </a:lnTo>
                <a:lnTo>
                  <a:pt x="440" y="1659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1">
            <a:extLst>
              <a:ext uri="{FF2B5EF4-FFF2-40B4-BE49-F238E27FC236}">
                <a16:creationId xmlns:a16="http://schemas.microsoft.com/office/drawing/2014/main" id="{D29737D2-1780-1149-835E-46D95695A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2735" y="4873730"/>
            <a:ext cx="473397" cy="2026138"/>
          </a:xfrm>
          <a:custGeom>
            <a:avLst/>
            <a:gdLst>
              <a:gd name="T0" fmla="*/ 440 w 441"/>
              <a:gd name="T1" fmla="*/ 1887 h 1888"/>
              <a:gd name="T2" fmla="*/ 0 w 441"/>
              <a:gd name="T3" fmla="*/ 1887 h 1888"/>
              <a:gd name="T4" fmla="*/ 0 w 441"/>
              <a:gd name="T5" fmla="*/ 0 h 1888"/>
              <a:gd name="T6" fmla="*/ 440 w 441"/>
              <a:gd name="T7" fmla="*/ 0 h 1888"/>
              <a:gd name="T8" fmla="*/ 440 w 441"/>
              <a:gd name="T9" fmla="*/ 1887 h 18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1" h="1888">
                <a:moveTo>
                  <a:pt x="440" y="1887"/>
                </a:moveTo>
                <a:lnTo>
                  <a:pt x="0" y="1887"/>
                </a:lnTo>
                <a:lnTo>
                  <a:pt x="0" y="0"/>
                </a:lnTo>
                <a:lnTo>
                  <a:pt x="440" y="0"/>
                </a:lnTo>
                <a:lnTo>
                  <a:pt x="440" y="188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2">
            <a:extLst>
              <a:ext uri="{FF2B5EF4-FFF2-40B4-BE49-F238E27FC236}">
                <a16:creationId xmlns:a16="http://schemas.microsoft.com/office/drawing/2014/main" id="{7FF192D6-CDF1-BE47-B898-5285E571F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985" y="4149431"/>
            <a:ext cx="1529073" cy="3053411"/>
          </a:xfrm>
          <a:custGeom>
            <a:avLst/>
            <a:gdLst>
              <a:gd name="T0" fmla="*/ 1422 w 1423"/>
              <a:gd name="T1" fmla="*/ 0 h 2843"/>
              <a:gd name="T2" fmla="*/ 1422 w 1423"/>
              <a:gd name="T3" fmla="*/ 0 h 2843"/>
              <a:gd name="T4" fmla="*/ 0 w 1423"/>
              <a:gd name="T5" fmla="*/ 1421 h 2843"/>
              <a:gd name="T6" fmla="*/ 1422 w 1423"/>
              <a:gd name="T7" fmla="*/ 2842 h 2843"/>
              <a:gd name="T8" fmla="*/ 1422 w 1423"/>
              <a:gd name="T9" fmla="*/ 0 h 2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3" h="2843">
                <a:moveTo>
                  <a:pt x="1422" y="0"/>
                </a:moveTo>
                <a:lnTo>
                  <a:pt x="1422" y="0"/>
                </a:lnTo>
                <a:cubicBezTo>
                  <a:pt x="635" y="0"/>
                  <a:pt x="0" y="634"/>
                  <a:pt x="0" y="1421"/>
                </a:cubicBezTo>
                <a:cubicBezTo>
                  <a:pt x="0" y="2208"/>
                  <a:pt x="635" y="2842"/>
                  <a:pt x="1422" y="2842"/>
                </a:cubicBezTo>
                <a:cubicBezTo>
                  <a:pt x="1422" y="0"/>
                  <a:pt x="1422" y="0"/>
                  <a:pt x="1422" y="0"/>
                </a:cubicBezTo>
              </a:path>
            </a:pathLst>
          </a:custGeom>
          <a:solidFill>
            <a:srgbClr val="F6FF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3">
            <a:extLst>
              <a:ext uri="{FF2B5EF4-FFF2-40B4-BE49-F238E27FC236}">
                <a16:creationId xmlns:a16="http://schemas.microsoft.com/office/drawing/2014/main" id="{28E63787-DB20-9A49-BDCF-D8C18CCC4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3323" y="4149431"/>
            <a:ext cx="1500669" cy="3053411"/>
          </a:xfrm>
          <a:custGeom>
            <a:avLst/>
            <a:gdLst>
              <a:gd name="T0" fmla="*/ 0 w 1397"/>
              <a:gd name="T1" fmla="*/ 0 h 2843"/>
              <a:gd name="T2" fmla="*/ 0 w 1397"/>
              <a:gd name="T3" fmla="*/ 0 h 2843"/>
              <a:gd name="T4" fmla="*/ 0 w 1397"/>
              <a:gd name="T5" fmla="*/ 0 h 2843"/>
              <a:gd name="T6" fmla="*/ 0 w 1397"/>
              <a:gd name="T7" fmla="*/ 2842 h 2843"/>
              <a:gd name="T8" fmla="*/ 0 w 1397"/>
              <a:gd name="T9" fmla="*/ 2842 h 2843"/>
              <a:gd name="T10" fmla="*/ 846 w 1397"/>
              <a:gd name="T11" fmla="*/ 2564 h 2843"/>
              <a:gd name="T12" fmla="*/ 745 w 1397"/>
              <a:gd name="T13" fmla="*/ 2564 h 2843"/>
              <a:gd name="T14" fmla="*/ 745 w 1397"/>
              <a:gd name="T15" fmla="*/ 1565 h 2843"/>
              <a:gd name="T16" fmla="*/ 1185 w 1397"/>
              <a:gd name="T17" fmla="*/ 1565 h 2843"/>
              <a:gd name="T18" fmla="*/ 1185 w 1397"/>
              <a:gd name="T19" fmla="*/ 2208 h 2843"/>
              <a:gd name="T20" fmla="*/ 1388 w 1397"/>
              <a:gd name="T21" fmla="*/ 1726 h 2843"/>
              <a:gd name="T22" fmla="*/ 1388 w 1397"/>
              <a:gd name="T23" fmla="*/ 1142 h 2843"/>
              <a:gd name="T24" fmla="*/ 1396 w 1397"/>
              <a:gd name="T25" fmla="*/ 1142 h 2843"/>
              <a:gd name="T26" fmla="*/ 0 w 1397"/>
              <a:gd name="T27" fmla="*/ 0 h 2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97" h="2843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ubicBezTo>
                  <a:pt x="0" y="2842"/>
                  <a:pt x="0" y="2842"/>
                  <a:pt x="0" y="2842"/>
                </a:cubicBezTo>
                <a:lnTo>
                  <a:pt x="0" y="2842"/>
                </a:lnTo>
                <a:cubicBezTo>
                  <a:pt x="321" y="2842"/>
                  <a:pt x="609" y="2740"/>
                  <a:pt x="846" y="2564"/>
                </a:cubicBezTo>
                <a:cubicBezTo>
                  <a:pt x="745" y="2564"/>
                  <a:pt x="745" y="2564"/>
                  <a:pt x="745" y="2564"/>
                </a:cubicBezTo>
                <a:cubicBezTo>
                  <a:pt x="745" y="1565"/>
                  <a:pt x="745" y="1565"/>
                  <a:pt x="745" y="1565"/>
                </a:cubicBezTo>
                <a:cubicBezTo>
                  <a:pt x="1185" y="1565"/>
                  <a:pt x="1185" y="1565"/>
                  <a:pt x="1185" y="1565"/>
                </a:cubicBezTo>
                <a:cubicBezTo>
                  <a:pt x="1185" y="2208"/>
                  <a:pt x="1185" y="2208"/>
                  <a:pt x="1185" y="2208"/>
                </a:cubicBezTo>
                <a:cubicBezTo>
                  <a:pt x="1286" y="2065"/>
                  <a:pt x="1354" y="1904"/>
                  <a:pt x="1388" y="1726"/>
                </a:cubicBezTo>
                <a:cubicBezTo>
                  <a:pt x="1388" y="1142"/>
                  <a:pt x="1388" y="1142"/>
                  <a:pt x="1388" y="1142"/>
                </a:cubicBezTo>
                <a:cubicBezTo>
                  <a:pt x="1396" y="1142"/>
                  <a:pt x="1396" y="1142"/>
                  <a:pt x="1396" y="1142"/>
                </a:cubicBezTo>
                <a:cubicBezTo>
                  <a:pt x="1269" y="491"/>
                  <a:pt x="694" y="0"/>
                  <a:pt x="0" y="0"/>
                </a:cubicBezTo>
              </a:path>
            </a:pathLst>
          </a:custGeom>
          <a:solidFill>
            <a:srgbClr val="DBFCC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4">
            <a:extLst>
              <a:ext uri="{FF2B5EF4-FFF2-40B4-BE49-F238E27FC236}">
                <a16:creationId xmlns:a16="http://schemas.microsoft.com/office/drawing/2014/main" id="{899D73A7-292D-D045-AAF7-D3934890F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3365" y="5829991"/>
            <a:ext cx="473397" cy="1074609"/>
          </a:xfrm>
          <a:custGeom>
            <a:avLst/>
            <a:gdLst>
              <a:gd name="T0" fmla="*/ 440 w 441"/>
              <a:gd name="T1" fmla="*/ 0 h 1000"/>
              <a:gd name="T2" fmla="*/ 440 w 441"/>
              <a:gd name="T3" fmla="*/ 0 h 1000"/>
              <a:gd name="T4" fmla="*/ 0 w 441"/>
              <a:gd name="T5" fmla="*/ 0 h 1000"/>
              <a:gd name="T6" fmla="*/ 0 w 441"/>
              <a:gd name="T7" fmla="*/ 999 h 1000"/>
              <a:gd name="T8" fmla="*/ 101 w 441"/>
              <a:gd name="T9" fmla="*/ 999 h 1000"/>
              <a:gd name="T10" fmla="*/ 440 w 441"/>
              <a:gd name="T11" fmla="*/ 643 h 1000"/>
              <a:gd name="T12" fmla="*/ 440 w 441"/>
              <a:gd name="T13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1" h="1000">
                <a:moveTo>
                  <a:pt x="440" y="0"/>
                </a:moveTo>
                <a:lnTo>
                  <a:pt x="440" y="0"/>
                </a:lnTo>
                <a:cubicBezTo>
                  <a:pt x="0" y="0"/>
                  <a:pt x="0" y="0"/>
                  <a:pt x="0" y="0"/>
                </a:cubicBezTo>
                <a:cubicBezTo>
                  <a:pt x="0" y="999"/>
                  <a:pt x="0" y="999"/>
                  <a:pt x="0" y="999"/>
                </a:cubicBezTo>
                <a:cubicBezTo>
                  <a:pt x="101" y="999"/>
                  <a:pt x="101" y="999"/>
                  <a:pt x="101" y="999"/>
                </a:cubicBezTo>
                <a:cubicBezTo>
                  <a:pt x="237" y="897"/>
                  <a:pt x="355" y="779"/>
                  <a:pt x="440" y="643"/>
                </a:cubicBezTo>
                <a:cubicBezTo>
                  <a:pt x="440" y="0"/>
                  <a:pt x="440" y="0"/>
                  <a:pt x="440" y="0"/>
                </a:cubicBezTo>
              </a:path>
            </a:pathLst>
          </a:custGeom>
          <a:solidFill>
            <a:srgbClr val="AEE98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15">
            <a:extLst>
              <a:ext uri="{FF2B5EF4-FFF2-40B4-BE49-F238E27FC236}">
                <a16:creationId xmlns:a16="http://schemas.microsoft.com/office/drawing/2014/main" id="{3277C861-0A9F-914F-99E5-B62F5AD5B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524" y="5375530"/>
            <a:ext cx="37872" cy="629616"/>
          </a:xfrm>
          <a:custGeom>
            <a:avLst/>
            <a:gdLst>
              <a:gd name="T0" fmla="*/ 8 w 35"/>
              <a:gd name="T1" fmla="*/ 0 h 585"/>
              <a:gd name="T2" fmla="*/ 8 w 35"/>
              <a:gd name="T3" fmla="*/ 0 h 585"/>
              <a:gd name="T4" fmla="*/ 0 w 35"/>
              <a:gd name="T5" fmla="*/ 0 h 585"/>
              <a:gd name="T6" fmla="*/ 0 w 35"/>
              <a:gd name="T7" fmla="*/ 584 h 585"/>
              <a:gd name="T8" fmla="*/ 34 w 35"/>
              <a:gd name="T9" fmla="*/ 279 h 585"/>
              <a:gd name="T10" fmla="*/ 8 w 35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5" h="585">
                <a:moveTo>
                  <a:pt x="8" y="0"/>
                </a:moveTo>
                <a:lnTo>
                  <a:pt x="8" y="0"/>
                </a:lnTo>
                <a:cubicBezTo>
                  <a:pt x="0" y="0"/>
                  <a:pt x="0" y="0"/>
                  <a:pt x="0" y="0"/>
                </a:cubicBezTo>
                <a:cubicBezTo>
                  <a:pt x="0" y="584"/>
                  <a:pt x="0" y="584"/>
                  <a:pt x="0" y="584"/>
                </a:cubicBezTo>
                <a:cubicBezTo>
                  <a:pt x="25" y="482"/>
                  <a:pt x="34" y="381"/>
                  <a:pt x="34" y="279"/>
                </a:cubicBezTo>
                <a:cubicBezTo>
                  <a:pt x="34" y="186"/>
                  <a:pt x="25" y="93"/>
                  <a:pt x="8" y="0"/>
                </a:cubicBezTo>
              </a:path>
            </a:pathLst>
          </a:custGeom>
          <a:solidFill>
            <a:srgbClr val="87D4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16">
            <a:extLst>
              <a:ext uri="{FF2B5EF4-FFF2-40B4-BE49-F238E27FC236}">
                <a16:creationId xmlns:a16="http://schemas.microsoft.com/office/drawing/2014/main" id="{1A8E9896-3C94-9F48-A682-A2D3381A7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379" y="7127098"/>
            <a:ext cx="345578" cy="956261"/>
          </a:xfrm>
          <a:custGeom>
            <a:avLst/>
            <a:gdLst>
              <a:gd name="T0" fmla="*/ 322 w 323"/>
              <a:gd name="T1" fmla="*/ 880 h 890"/>
              <a:gd name="T2" fmla="*/ 34 w 323"/>
              <a:gd name="T3" fmla="*/ 889 h 890"/>
              <a:gd name="T4" fmla="*/ 0 w 323"/>
              <a:gd name="T5" fmla="*/ 9 h 890"/>
              <a:gd name="T6" fmla="*/ 288 w 323"/>
              <a:gd name="T7" fmla="*/ 0 h 890"/>
              <a:gd name="T8" fmla="*/ 322 w 323"/>
              <a:gd name="T9" fmla="*/ 880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3" h="890">
                <a:moveTo>
                  <a:pt x="322" y="880"/>
                </a:moveTo>
                <a:lnTo>
                  <a:pt x="34" y="889"/>
                </a:lnTo>
                <a:lnTo>
                  <a:pt x="0" y="9"/>
                </a:lnTo>
                <a:lnTo>
                  <a:pt x="288" y="0"/>
                </a:lnTo>
                <a:lnTo>
                  <a:pt x="322" y="88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1" name="Freeform 17">
            <a:extLst>
              <a:ext uri="{FF2B5EF4-FFF2-40B4-BE49-F238E27FC236}">
                <a16:creationId xmlns:a16="http://schemas.microsoft.com/office/drawing/2014/main" id="{C1472FC5-C52B-2440-B16C-ED672E554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6913" y="4111559"/>
            <a:ext cx="3162291" cy="3114951"/>
          </a:xfrm>
          <a:custGeom>
            <a:avLst/>
            <a:gdLst>
              <a:gd name="T0" fmla="*/ 820 w 2945"/>
              <a:gd name="T1" fmla="*/ 2732 h 2902"/>
              <a:gd name="T2" fmla="*/ 820 w 2945"/>
              <a:gd name="T3" fmla="*/ 2732 h 2902"/>
              <a:gd name="T4" fmla="*/ 33 w 2945"/>
              <a:gd name="T5" fmla="*/ 1515 h 2902"/>
              <a:gd name="T6" fmla="*/ 1413 w 2945"/>
              <a:gd name="T7" fmla="*/ 17 h 2902"/>
              <a:gd name="T8" fmla="*/ 2445 w 2945"/>
              <a:gd name="T9" fmla="*/ 398 h 2902"/>
              <a:gd name="T10" fmla="*/ 2910 w 2945"/>
              <a:gd name="T11" fmla="*/ 1396 h 2902"/>
              <a:gd name="T12" fmla="*/ 1531 w 2945"/>
              <a:gd name="T13" fmla="*/ 2884 h 2902"/>
              <a:gd name="T14" fmla="*/ 820 w 2945"/>
              <a:gd name="T15" fmla="*/ 2732 h 2902"/>
              <a:gd name="T16" fmla="*/ 2081 w 2945"/>
              <a:gd name="T17" fmla="*/ 262 h 2902"/>
              <a:gd name="T18" fmla="*/ 2081 w 2945"/>
              <a:gd name="T19" fmla="*/ 262 h 2902"/>
              <a:gd name="T20" fmla="*/ 1413 w 2945"/>
              <a:gd name="T21" fmla="*/ 119 h 2902"/>
              <a:gd name="T22" fmla="*/ 135 w 2945"/>
              <a:gd name="T23" fmla="*/ 1515 h 2902"/>
              <a:gd name="T24" fmla="*/ 1531 w 2945"/>
              <a:gd name="T25" fmla="*/ 2783 h 2902"/>
              <a:gd name="T26" fmla="*/ 2809 w 2945"/>
              <a:gd name="T27" fmla="*/ 1396 h 2902"/>
              <a:gd name="T28" fmla="*/ 2377 w 2945"/>
              <a:gd name="T29" fmla="*/ 474 h 2902"/>
              <a:gd name="T30" fmla="*/ 2081 w 2945"/>
              <a:gd name="T31" fmla="*/ 262 h 2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45" h="2902">
                <a:moveTo>
                  <a:pt x="820" y="2732"/>
                </a:moveTo>
                <a:lnTo>
                  <a:pt x="820" y="2732"/>
                </a:lnTo>
                <a:cubicBezTo>
                  <a:pt x="372" y="2505"/>
                  <a:pt x="59" y="2048"/>
                  <a:pt x="33" y="1515"/>
                </a:cubicBezTo>
                <a:cubicBezTo>
                  <a:pt x="0" y="719"/>
                  <a:pt x="617" y="51"/>
                  <a:pt x="1413" y="17"/>
                </a:cubicBezTo>
                <a:cubicBezTo>
                  <a:pt x="1793" y="0"/>
                  <a:pt x="2166" y="135"/>
                  <a:pt x="2445" y="398"/>
                </a:cubicBezTo>
                <a:cubicBezTo>
                  <a:pt x="2724" y="651"/>
                  <a:pt x="2894" y="1007"/>
                  <a:pt x="2910" y="1396"/>
                </a:cubicBezTo>
                <a:cubicBezTo>
                  <a:pt x="2944" y="2183"/>
                  <a:pt x="2327" y="2851"/>
                  <a:pt x="1531" y="2884"/>
                </a:cubicBezTo>
                <a:cubicBezTo>
                  <a:pt x="1277" y="2901"/>
                  <a:pt x="1032" y="2842"/>
                  <a:pt x="820" y="2732"/>
                </a:cubicBezTo>
                <a:close/>
                <a:moveTo>
                  <a:pt x="2081" y="262"/>
                </a:moveTo>
                <a:lnTo>
                  <a:pt x="2081" y="262"/>
                </a:lnTo>
                <a:cubicBezTo>
                  <a:pt x="1878" y="161"/>
                  <a:pt x="1650" y="110"/>
                  <a:pt x="1413" y="119"/>
                </a:cubicBezTo>
                <a:cubicBezTo>
                  <a:pt x="676" y="152"/>
                  <a:pt x="109" y="778"/>
                  <a:pt x="135" y="1515"/>
                </a:cubicBezTo>
                <a:cubicBezTo>
                  <a:pt x="169" y="2242"/>
                  <a:pt x="795" y="2817"/>
                  <a:pt x="1531" y="2783"/>
                </a:cubicBezTo>
                <a:cubicBezTo>
                  <a:pt x="2267" y="2758"/>
                  <a:pt x="2834" y="2132"/>
                  <a:pt x="2809" y="1396"/>
                </a:cubicBezTo>
                <a:cubicBezTo>
                  <a:pt x="2792" y="1041"/>
                  <a:pt x="2640" y="711"/>
                  <a:pt x="2377" y="474"/>
                </a:cubicBezTo>
                <a:cubicBezTo>
                  <a:pt x="2284" y="389"/>
                  <a:pt x="2191" y="322"/>
                  <a:pt x="2081" y="2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2" name="Freeform 18">
            <a:extLst>
              <a:ext uri="{FF2B5EF4-FFF2-40B4-BE49-F238E27FC236}">
                <a16:creationId xmlns:a16="http://schemas.microsoft.com/office/drawing/2014/main" id="{C2AB7223-34C2-B446-AB21-5FAFAF76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2368" y="8064424"/>
            <a:ext cx="610683" cy="1898320"/>
          </a:xfrm>
          <a:custGeom>
            <a:avLst/>
            <a:gdLst>
              <a:gd name="T0" fmla="*/ 499 w 568"/>
              <a:gd name="T1" fmla="*/ 1752 h 1769"/>
              <a:gd name="T2" fmla="*/ 499 w 568"/>
              <a:gd name="T3" fmla="*/ 1752 h 1769"/>
              <a:gd name="T4" fmla="*/ 143 w 568"/>
              <a:gd name="T5" fmla="*/ 1768 h 1769"/>
              <a:gd name="T6" fmla="*/ 76 w 568"/>
              <a:gd name="T7" fmla="*/ 1701 h 1769"/>
              <a:gd name="T8" fmla="*/ 0 w 568"/>
              <a:gd name="T9" fmla="*/ 93 h 1769"/>
              <a:gd name="T10" fmla="*/ 67 w 568"/>
              <a:gd name="T11" fmla="*/ 17 h 1769"/>
              <a:gd name="T12" fmla="*/ 423 w 568"/>
              <a:gd name="T13" fmla="*/ 0 h 1769"/>
              <a:gd name="T14" fmla="*/ 499 w 568"/>
              <a:gd name="T15" fmla="*/ 68 h 1769"/>
              <a:gd name="T16" fmla="*/ 567 w 568"/>
              <a:gd name="T17" fmla="*/ 1684 h 1769"/>
              <a:gd name="T18" fmla="*/ 499 w 568"/>
              <a:gd name="T19" fmla="*/ 1752 h 1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68" h="1769">
                <a:moveTo>
                  <a:pt x="499" y="1752"/>
                </a:moveTo>
                <a:lnTo>
                  <a:pt x="499" y="1752"/>
                </a:lnTo>
                <a:cubicBezTo>
                  <a:pt x="143" y="1768"/>
                  <a:pt x="143" y="1768"/>
                  <a:pt x="143" y="1768"/>
                </a:cubicBezTo>
                <a:cubicBezTo>
                  <a:pt x="110" y="1768"/>
                  <a:pt x="76" y="1743"/>
                  <a:pt x="76" y="1701"/>
                </a:cubicBezTo>
                <a:cubicBezTo>
                  <a:pt x="0" y="93"/>
                  <a:pt x="0" y="93"/>
                  <a:pt x="0" y="93"/>
                </a:cubicBezTo>
                <a:cubicBezTo>
                  <a:pt x="0" y="51"/>
                  <a:pt x="33" y="17"/>
                  <a:pt x="67" y="17"/>
                </a:cubicBezTo>
                <a:cubicBezTo>
                  <a:pt x="423" y="0"/>
                  <a:pt x="423" y="0"/>
                  <a:pt x="423" y="0"/>
                </a:cubicBezTo>
                <a:cubicBezTo>
                  <a:pt x="465" y="0"/>
                  <a:pt x="499" y="34"/>
                  <a:pt x="499" y="68"/>
                </a:cubicBezTo>
                <a:cubicBezTo>
                  <a:pt x="567" y="1684"/>
                  <a:pt x="567" y="1684"/>
                  <a:pt x="567" y="1684"/>
                </a:cubicBezTo>
                <a:cubicBezTo>
                  <a:pt x="567" y="1718"/>
                  <a:pt x="541" y="1752"/>
                  <a:pt x="499" y="17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4535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Line 1">
            <a:extLst>
              <a:ext uri="{FF2B5EF4-FFF2-40B4-BE49-F238E27FC236}">
                <a16:creationId xmlns:a16="http://schemas.microsoft.com/office/drawing/2014/main" id="{8C266E9A-0C57-6B4C-B49D-45695EC782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2568" y="8315222"/>
            <a:ext cx="3456299" cy="34615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Line 2">
            <a:extLst>
              <a:ext uri="{FF2B5EF4-FFF2-40B4-BE49-F238E27FC236}">
                <a16:creationId xmlns:a16="http://schemas.microsoft.com/office/drawing/2014/main" id="{CFE30DE7-1208-0B4A-BA05-065D407DA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2568" y="8315222"/>
            <a:ext cx="4892481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Line 3">
            <a:extLst>
              <a:ext uri="{FF2B5EF4-FFF2-40B4-BE49-F238E27FC236}">
                <a16:creationId xmlns:a16="http://schemas.microsoft.com/office/drawing/2014/main" id="{D1E5D14D-D437-094F-A38B-BEE3AA1CB3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62568" y="4843138"/>
            <a:ext cx="3456299" cy="347734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Line 4">
            <a:extLst>
              <a:ext uri="{FF2B5EF4-FFF2-40B4-BE49-F238E27FC236}">
                <a16:creationId xmlns:a16="http://schemas.microsoft.com/office/drawing/2014/main" id="{30785699-6B1B-9B4D-929A-DC0852B878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90485" y="4843138"/>
            <a:ext cx="3477342" cy="3477346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Line 5">
            <a:extLst>
              <a:ext uri="{FF2B5EF4-FFF2-40B4-BE49-F238E27FC236}">
                <a16:creationId xmlns:a16="http://schemas.microsoft.com/office/drawing/2014/main" id="{14A8EE1B-B4F7-C448-95F1-0DC179BA9A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4303" y="8315222"/>
            <a:ext cx="4913524" cy="52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Line 6">
            <a:extLst>
              <a:ext uri="{FF2B5EF4-FFF2-40B4-BE49-F238E27FC236}">
                <a16:creationId xmlns:a16="http://schemas.microsoft.com/office/drawing/2014/main" id="{242BA807-B8F2-084A-96F6-1F85FF5802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90485" y="8315222"/>
            <a:ext cx="3477342" cy="346156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Freeform 234">
            <a:extLst>
              <a:ext uri="{FF2B5EF4-FFF2-40B4-BE49-F238E27FC236}">
                <a16:creationId xmlns:a16="http://schemas.microsoft.com/office/drawing/2014/main" id="{B642CC0F-EC45-7848-8495-797314E33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593" y="4272959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34">
            <a:extLst>
              <a:ext uri="{FF2B5EF4-FFF2-40B4-BE49-F238E27FC236}">
                <a16:creationId xmlns:a16="http://schemas.microsoft.com/office/drawing/2014/main" id="{529CC728-EB76-9C40-9548-54C0D6A13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3036" y="4242479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34">
            <a:extLst>
              <a:ext uri="{FF2B5EF4-FFF2-40B4-BE49-F238E27FC236}">
                <a16:creationId xmlns:a16="http://schemas.microsoft.com/office/drawing/2014/main" id="{35CEA43C-ED22-3646-BEAA-D13E545E6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7930" y="7687174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34">
            <a:extLst>
              <a:ext uri="{FF2B5EF4-FFF2-40B4-BE49-F238E27FC236}">
                <a16:creationId xmlns:a16="http://schemas.microsoft.com/office/drawing/2014/main" id="{D41E8190-0FFB-774C-895D-D5DB5D4E9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8443" y="11039704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34">
            <a:extLst>
              <a:ext uri="{FF2B5EF4-FFF2-40B4-BE49-F238E27FC236}">
                <a16:creationId xmlns:a16="http://schemas.microsoft.com/office/drawing/2014/main" id="{ADDDEC5D-F257-CF46-931F-12DB45B8D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867" y="10989588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34">
            <a:extLst>
              <a:ext uri="{FF2B5EF4-FFF2-40B4-BE49-F238E27FC236}">
                <a16:creationId xmlns:a16="http://schemas.microsoft.com/office/drawing/2014/main" id="{00619002-DE65-244F-BB61-A2A8D6DBB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515" y="7707871"/>
            <a:ext cx="1409487" cy="1261358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276">
            <a:extLst>
              <a:ext uri="{FF2B5EF4-FFF2-40B4-BE49-F238E27FC236}">
                <a16:creationId xmlns:a16="http://schemas.microsoft.com/office/drawing/2014/main" id="{9D2C7040-44E7-FD44-A96E-A7DCBAEBD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8491" y="4616929"/>
            <a:ext cx="499768" cy="310382"/>
          </a:xfrm>
          <a:custGeom>
            <a:avLst/>
            <a:gdLst>
              <a:gd name="T0" fmla="*/ 344 w 421"/>
              <a:gd name="T1" fmla="*/ 260 h 261"/>
              <a:gd name="T2" fmla="*/ 344 w 421"/>
              <a:gd name="T3" fmla="*/ 260 h 261"/>
              <a:gd name="T4" fmla="*/ 160 w 421"/>
              <a:gd name="T5" fmla="*/ 260 h 261"/>
              <a:gd name="T6" fmla="*/ 122 w 421"/>
              <a:gd name="T7" fmla="*/ 230 h 261"/>
              <a:gd name="T8" fmla="*/ 61 w 421"/>
              <a:gd name="T9" fmla="*/ 38 h 261"/>
              <a:gd name="T10" fmla="*/ 15 w 421"/>
              <a:gd name="T11" fmla="*/ 38 h 261"/>
              <a:gd name="T12" fmla="*/ 0 w 421"/>
              <a:gd name="T13" fmla="*/ 23 h 261"/>
              <a:gd name="T14" fmla="*/ 15 w 421"/>
              <a:gd name="T15" fmla="*/ 0 h 261"/>
              <a:gd name="T16" fmla="*/ 76 w 421"/>
              <a:gd name="T17" fmla="*/ 0 h 261"/>
              <a:gd name="T18" fmla="*/ 99 w 421"/>
              <a:gd name="T19" fmla="*/ 15 h 261"/>
              <a:gd name="T20" fmla="*/ 160 w 421"/>
              <a:gd name="T21" fmla="*/ 222 h 261"/>
              <a:gd name="T22" fmla="*/ 160 w 421"/>
              <a:gd name="T23" fmla="*/ 222 h 261"/>
              <a:gd name="T24" fmla="*/ 344 w 421"/>
              <a:gd name="T25" fmla="*/ 222 h 261"/>
              <a:gd name="T26" fmla="*/ 344 w 421"/>
              <a:gd name="T27" fmla="*/ 222 h 261"/>
              <a:gd name="T28" fmla="*/ 374 w 421"/>
              <a:gd name="T29" fmla="*/ 99 h 261"/>
              <a:gd name="T30" fmla="*/ 221 w 421"/>
              <a:gd name="T31" fmla="*/ 99 h 261"/>
              <a:gd name="T32" fmla="*/ 199 w 421"/>
              <a:gd name="T33" fmla="*/ 84 h 261"/>
              <a:gd name="T34" fmla="*/ 221 w 421"/>
              <a:gd name="T35" fmla="*/ 61 h 261"/>
              <a:gd name="T36" fmla="*/ 397 w 421"/>
              <a:gd name="T37" fmla="*/ 61 h 261"/>
              <a:gd name="T38" fmla="*/ 420 w 421"/>
              <a:gd name="T39" fmla="*/ 69 h 261"/>
              <a:gd name="T40" fmla="*/ 420 w 421"/>
              <a:gd name="T41" fmla="*/ 84 h 261"/>
              <a:gd name="T42" fmla="*/ 382 w 421"/>
              <a:gd name="T43" fmla="*/ 230 h 261"/>
              <a:gd name="T44" fmla="*/ 344 w 421"/>
              <a:gd name="T45" fmla="*/ 26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21" h="261">
                <a:moveTo>
                  <a:pt x="344" y="260"/>
                </a:moveTo>
                <a:lnTo>
                  <a:pt x="344" y="260"/>
                </a:lnTo>
                <a:cubicBezTo>
                  <a:pt x="160" y="260"/>
                  <a:pt x="160" y="260"/>
                  <a:pt x="160" y="260"/>
                </a:cubicBezTo>
                <a:cubicBezTo>
                  <a:pt x="137" y="260"/>
                  <a:pt x="122" y="245"/>
                  <a:pt x="122" y="230"/>
                </a:cubicBezTo>
                <a:cubicBezTo>
                  <a:pt x="61" y="38"/>
                  <a:pt x="61" y="38"/>
                  <a:pt x="61" y="38"/>
                </a:cubicBez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1"/>
                  <a:pt x="0" y="23"/>
                </a:cubicBezTo>
                <a:cubicBezTo>
                  <a:pt x="0" y="8"/>
                  <a:pt x="7" y="0"/>
                  <a:pt x="15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4" y="0"/>
                  <a:pt x="99" y="8"/>
                  <a:pt x="99" y="15"/>
                </a:cubicBezTo>
                <a:cubicBezTo>
                  <a:pt x="160" y="222"/>
                  <a:pt x="160" y="222"/>
                  <a:pt x="160" y="222"/>
                </a:cubicBezTo>
                <a:lnTo>
                  <a:pt x="160" y="222"/>
                </a:lnTo>
                <a:cubicBezTo>
                  <a:pt x="344" y="222"/>
                  <a:pt x="344" y="222"/>
                  <a:pt x="344" y="222"/>
                </a:cubicBezTo>
                <a:lnTo>
                  <a:pt x="344" y="222"/>
                </a:lnTo>
                <a:cubicBezTo>
                  <a:pt x="374" y="99"/>
                  <a:pt x="374" y="99"/>
                  <a:pt x="374" y="99"/>
                </a:cubicBezTo>
                <a:cubicBezTo>
                  <a:pt x="221" y="99"/>
                  <a:pt x="221" y="99"/>
                  <a:pt x="221" y="99"/>
                </a:cubicBezTo>
                <a:cubicBezTo>
                  <a:pt x="206" y="99"/>
                  <a:pt x="199" y="92"/>
                  <a:pt x="199" y="84"/>
                </a:cubicBezTo>
                <a:cubicBezTo>
                  <a:pt x="199" y="69"/>
                  <a:pt x="206" y="61"/>
                  <a:pt x="221" y="61"/>
                </a:cubicBezTo>
                <a:cubicBezTo>
                  <a:pt x="397" y="61"/>
                  <a:pt x="397" y="61"/>
                  <a:pt x="397" y="61"/>
                </a:cubicBezTo>
                <a:cubicBezTo>
                  <a:pt x="405" y="61"/>
                  <a:pt x="413" y="61"/>
                  <a:pt x="420" y="69"/>
                </a:cubicBezTo>
                <a:cubicBezTo>
                  <a:pt x="420" y="77"/>
                  <a:pt x="420" y="84"/>
                  <a:pt x="420" y="84"/>
                </a:cubicBezTo>
                <a:cubicBezTo>
                  <a:pt x="382" y="230"/>
                  <a:pt x="382" y="230"/>
                  <a:pt x="382" y="230"/>
                </a:cubicBezTo>
                <a:cubicBezTo>
                  <a:pt x="382" y="245"/>
                  <a:pt x="359" y="260"/>
                  <a:pt x="344" y="26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277">
            <a:extLst>
              <a:ext uri="{FF2B5EF4-FFF2-40B4-BE49-F238E27FC236}">
                <a16:creationId xmlns:a16="http://schemas.microsoft.com/office/drawing/2014/main" id="{318D456D-7936-A343-80E7-1B15BB7F8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9486" y="4985180"/>
            <a:ext cx="94693" cy="94693"/>
          </a:xfrm>
          <a:custGeom>
            <a:avLst/>
            <a:gdLst>
              <a:gd name="T0" fmla="*/ 0 w 78"/>
              <a:gd name="T1" fmla="*/ 38 h 78"/>
              <a:gd name="T2" fmla="*/ 0 w 78"/>
              <a:gd name="T3" fmla="*/ 38 h 78"/>
              <a:gd name="T4" fmla="*/ 38 w 78"/>
              <a:gd name="T5" fmla="*/ 0 h 78"/>
              <a:gd name="T6" fmla="*/ 77 w 78"/>
              <a:gd name="T7" fmla="*/ 38 h 78"/>
              <a:gd name="T8" fmla="*/ 38 w 78"/>
              <a:gd name="T9" fmla="*/ 77 h 78"/>
              <a:gd name="T10" fmla="*/ 0 w 78"/>
              <a:gd name="T11" fmla="*/ 3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" h="78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77" y="15"/>
                  <a:pt x="77" y="38"/>
                </a:cubicBezTo>
                <a:cubicBezTo>
                  <a:pt x="77" y="61"/>
                  <a:pt x="61" y="77"/>
                  <a:pt x="38" y="77"/>
                </a:cubicBezTo>
                <a:cubicBezTo>
                  <a:pt x="15" y="77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278">
            <a:extLst>
              <a:ext uri="{FF2B5EF4-FFF2-40B4-BE49-F238E27FC236}">
                <a16:creationId xmlns:a16="http://schemas.microsoft.com/office/drawing/2014/main" id="{ED317886-7F69-5641-92F8-9463D9407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2523" y="4985180"/>
            <a:ext cx="89434" cy="94693"/>
          </a:xfrm>
          <a:custGeom>
            <a:avLst/>
            <a:gdLst>
              <a:gd name="T0" fmla="*/ 0 w 77"/>
              <a:gd name="T1" fmla="*/ 38 h 78"/>
              <a:gd name="T2" fmla="*/ 0 w 77"/>
              <a:gd name="T3" fmla="*/ 38 h 78"/>
              <a:gd name="T4" fmla="*/ 38 w 77"/>
              <a:gd name="T5" fmla="*/ 0 h 78"/>
              <a:gd name="T6" fmla="*/ 76 w 77"/>
              <a:gd name="T7" fmla="*/ 38 h 78"/>
              <a:gd name="T8" fmla="*/ 38 w 77"/>
              <a:gd name="T9" fmla="*/ 77 h 78"/>
              <a:gd name="T10" fmla="*/ 0 w 77"/>
              <a:gd name="T11" fmla="*/ 3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7" h="78">
                <a:moveTo>
                  <a:pt x="0" y="38"/>
                </a:moveTo>
                <a:lnTo>
                  <a:pt x="0" y="38"/>
                </a:lnTo>
                <a:cubicBezTo>
                  <a:pt x="0" y="15"/>
                  <a:pt x="15" y="0"/>
                  <a:pt x="38" y="0"/>
                </a:cubicBezTo>
                <a:cubicBezTo>
                  <a:pt x="61" y="0"/>
                  <a:pt x="76" y="15"/>
                  <a:pt x="76" y="38"/>
                </a:cubicBezTo>
                <a:cubicBezTo>
                  <a:pt x="76" y="61"/>
                  <a:pt x="61" y="77"/>
                  <a:pt x="38" y="77"/>
                </a:cubicBezTo>
                <a:cubicBezTo>
                  <a:pt x="15" y="77"/>
                  <a:pt x="0" y="61"/>
                  <a:pt x="0" y="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285">
            <a:extLst>
              <a:ext uri="{FF2B5EF4-FFF2-40B4-BE49-F238E27FC236}">
                <a16:creationId xmlns:a16="http://schemas.microsoft.com/office/drawing/2014/main" id="{EBC2A320-F157-6544-813D-370DE857E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60909" y="4853660"/>
            <a:ext cx="136779" cy="126258"/>
          </a:xfrm>
          <a:custGeom>
            <a:avLst/>
            <a:gdLst>
              <a:gd name="T0" fmla="*/ 84 w 116"/>
              <a:gd name="T1" fmla="*/ 107 h 108"/>
              <a:gd name="T2" fmla="*/ 84 w 116"/>
              <a:gd name="T3" fmla="*/ 107 h 108"/>
              <a:gd name="T4" fmla="*/ 31 w 116"/>
              <a:gd name="T5" fmla="*/ 107 h 108"/>
              <a:gd name="T6" fmla="*/ 0 w 116"/>
              <a:gd name="T7" fmla="*/ 76 h 108"/>
              <a:gd name="T8" fmla="*/ 0 w 116"/>
              <a:gd name="T9" fmla="*/ 31 h 108"/>
              <a:gd name="T10" fmla="*/ 31 w 116"/>
              <a:gd name="T11" fmla="*/ 0 h 108"/>
              <a:gd name="T12" fmla="*/ 84 w 116"/>
              <a:gd name="T13" fmla="*/ 0 h 108"/>
              <a:gd name="T14" fmla="*/ 115 w 116"/>
              <a:gd name="T15" fmla="*/ 31 h 108"/>
              <a:gd name="T16" fmla="*/ 115 w 116"/>
              <a:gd name="T17" fmla="*/ 76 h 108"/>
              <a:gd name="T18" fmla="*/ 84 w 116"/>
              <a:gd name="T19" fmla="*/ 107 h 108"/>
              <a:gd name="T20" fmla="*/ 84 w 116"/>
              <a:gd name="T21" fmla="*/ 31 h 108"/>
              <a:gd name="T22" fmla="*/ 84 w 116"/>
              <a:gd name="T23" fmla="*/ 31 h 108"/>
              <a:gd name="T24" fmla="*/ 31 w 116"/>
              <a:gd name="T25" fmla="*/ 31 h 108"/>
              <a:gd name="T26" fmla="*/ 31 w 116"/>
              <a:gd name="T27" fmla="*/ 76 h 108"/>
              <a:gd name="T28" fmla="*/ 84 w 116"/>
              <a:gd name="T29" fmla="*/ 76 h 108"/>
              <a:gd name="T30" fmla="*/ 84 w 116"/>
              <a:gd name="T31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108">
                <a:moveTo>
                  <a:pt x="84" y="107"/>
                </a:moveTo>
                <a:lnTo>
                  <a:pt x="84" y="107"/>
                </a:lnTo>
                <a:cubicBezTo>
                  <a:pt x="31" y="107"/>
                  <a:pt x="31" y="107"/>
                  <a:pt x="31" y="107"/>
                </a:cubicBezTo>
                <a:cubicBezTo>
                  <a:pt x="15" y="107"/>
                  <a:pt x="0" y="99"/>
                  <a:pt x="0" y="7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8"/>
                  <a:pt x="15" y="0"/>
                  <a:pt x="31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00" y="0"/>
                  <a:pt x="115" y="8"/>
                  <a:pt x="115" y="31"/>
                </a:cubicBezTo>
                <a:cubicBezTo>
                  <a:pt x="115" y="76"/>
                  <a:pt x="115" y="76"/>
                  <a:pt x="115" y="76"/>
                </a:cubicBezTo>
                <a:cubicBezTo>
                  <a:pt x="115" y="99"/>
                  <a:pt x="100" y="107"/>
                  <a:pt x="84" y="107"/>
                </a:cubicBezTo>
                <a:lnTo>
                  <a:pt x="84" y="31"/>
                </a:lnTo>
                <a:lnTo>
                  <a:pt x="84" y="31"/>
                </a:lnTo>
                <a:cubicBezTo>
                  <a:pt x="31" y="31"/>
                  <a:pt x="31" y="31"/>
                  <a:pt x="31" y="31"/>
                </a:cubicBezTo>
                <a:cubicBezTo>
                  <a:pt x="31" y="76"/>
                  <a:pt x="31" y="76"/>
                  <a:pt x="31" y="76"/>
                </a:cubicBezTo>
                <a:cubicBezTo>
                  <a:pt x="84" y="76"/>
                  <a:pt x="84" y="76"/>
                  <a:pt x="84" y="76"/>
                </a:cubicBezTo>
                <a:lnTo>
                  <a:pt x="8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286">
            <a:extLst>
              <a:ext uri="{FF2B5EF4-FFF2-40B4-BE49-F238E27FC236}">
                <a16:creationId xmlns:a16="http://schemas.microsoft.com/office/drawing/2014/main" id="{B05577D7-6682-2249-A291-EBD436DC3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0571" y="4685317"/>
            <a:ext cx="547116" cy="436642"/>
          </a:xfrm>
          <a:custGeom>
            <a:avLst/>
            <a:gdLst>
              <a:gd name="T0" fmla="*/ 390 w 460"/>
              <a:gd name="T1" fmla="*/ 367 h 368"/>
              <a:gd name="T2" fmla="*/ 390 w 460"/>
              <a:gd name="T3" fmla="*/ 367 h 368"/>
              <a:gd name="T4" fmla="*/ 76 w 460"/>
              <a:gd name="T5" fmla="*/ 367 h 368"/>
              <a:gd name="T6" fmla="*/ 0 w 460"/>
              <a:gd name="T7" fmla="*/ 290 h 368"/>
              <a:gd name="T8" fmla="*/ 0 w 460"/>
              <a:gd name="T9" fmla="*/ 0 h 368"/>
              <a:gd name="T10" fmla="*/ 38 w 460"/>
              <a:gd name="T11" fmla="*/ 0 h 368"/>
              <a:gd name="T12" fmla="*/ 38 w 460"/>
              <a:gd name="T13" fmla="*/ 290 h 368"/>
              <a:gd name="T14" fmla="*/ 76 w 460"/>
              <a:gd name="T15" fmla="*/ 321 h 368"/>
              <a:gd name="T16" fmla="*/ 390 w 460"/>
              <a:gd name="T17" fmla="*/ 321 h 368"/>
              <a:gd name="T18" fmla="*/ 421 w 460"/>
              <a:gd name="T19" fmla="*/ 290 h 368"/>
              <a:gd name="T20" fmla="*/ 421 w 460"/>
              <a:gd name="T21" fmla="*/ 107 h 368"/>
              <a:gd name="T22" fmla="*/ 390 w 460"/>
              <a:gd name="T23" fmla="*/ 68 h 368"/>
              <a:gd name="T24" fmla="*/ 76 w 460"/>
              <a:gd name="T25" fmla="*/ 68 h 368"/>
              <a:gd name="T26" fmla="*/ 76 w 460"/>
              <a:gd name="T27" fmla="*/ 30 h 368"/>
              <a:gd name="T28" fmla="*/ 390 w 460"/>
              <a:gd name="T29" fmla="*/ 30 h 368"/>
              <a:gd name="T30" fmla="*/ 459 w 460"/>
              <a:gd name="T31" fmla="*/ 107 h 368"/>
              <a:gd name="T32" fmla="*/ 459 w 460"/>
              <a:gd name="T33" fmla="*/ 290 h 368"/>
              <a:gd name="T34" fmla="*/ 390 w 460"/>
              <a:gd name="T35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60" h="368">
                <a:moveTo>
                  <a:pt x="390" y="367"/>
                </a:moveTo>
                <a:lnTo>
                  <a:pt x="390" y="367"/>
                </a:lnTo>
                <a:cubicBezTo>
                  <a:pt x="76" y="367"/>
                  <a:pt x="76" y="367"/>
                  <a:pt x="76" y="367"/>
                </a:cubicBezTo>
                <a:cubicBezTo>
                  <a:pt x="30" y="367"/>
                  <a:pt x="0" y="329"/>
                  <a:pt x="0" y="290"/>
                </a:cubicBezTo>
                <a:cubicBezTo>
                  <a:pt x="0" y="0"/>
                  <a:pt x="0" y="0"/>
                  <a:pt x="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290"/>
                  <a:pt x="38" y="290"/>
                  <a:pt x="38" y="290"/>
                </a:cubicBezTo>
                <a:cubicBezTo>
                  <a:pt x="38" y="306"/>
                  <a:pt x="53" y="321"/>
                  <a:pt x="76" y="321"/>
                </a:cubicBezTo>
                <a:cubicBezTo>
                  <a:pt x="390" y="321"/>
                  <a:pt x="390" y="321"/>
                  <a:pt x="390" y="321"/>
                </a:cubicBezTo>
                <a:cubicBezTo>
                  <a:pt x="405" y="321"/>
                  <a:pt x="421" y="306"/>
                  <a:pt x="421" y="290"/>
                </a:cubicBezTo>
                <a:cubicBezTo>
                  <a:pt x="421" y="107"/>
                  <a:pt x="421" y="107"/>
                  <a:pt x="421" y="107"/>
                </a:cubicBezTo>
                <a:cubicBezTo>
                  <a:pt x="421" y="84"/>
                  <a:pt x="405" y="68"/>
                  <a:pt x="390" y="68"/>
                </a:cubicBezTo>
                <a:cubicBezTo>
                  <a:pt x="76" y="68"/>
                  <a:pt x="76" y="68"/>
                  <a:pt x="76" y="68"/>
                </a:cubicBezTo>
                <a:cubicBezTo>
                  <a:pt x="76" y="30"/>
                  <a:pt x="76" y="30"/>
                  <a:pt x="76" y="30"/>
                </a:cubicBezTo>
                <a:cubicBezTo>
                  <a:pt x="390" y="30"/>
                  <a:pt x="390" y="30"/>
                  <a:pt x="390" y="30"/>
                </a:cubicBezTo>
                <a:cubicBezTo>
                  <a:pt x="428" y="30"/>
                  <a:pt x="459" y="61"/>
                  <a:pt x="459" y="107"/>
                </a:cubicBezTo>
                <a:cubicBezTo>
                  <a:pt x="459" y="290"/>
                  <a:pt x="459" y="290"/>
                  <a:pt x="459" y="290"/>
                </a:cubicBezTo>
                <a:cubicBezTo>
                  <a:pt x="459" y="329"/>
                  <a:pt x="428" y="367"/>
                  <a:pt x="390" y="36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287">
            <a:extLst>
              <a:ext uri="{FF2B5EF4-FFF2-40B4-BE49-F238E27FC236}">
                <a16:creationId xmlns:a16="http://schemas.microsoft.com/office/drawing/2014/main" id="{005E8406-706D-A843-9A98-085066F10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50" y="4580102"/>
            <a:ext cx="515552" cy="184127"/>
          </a:xfrm>
          <a:custGeom>
            <a:avLst/>
            <a:gdLst>
              <a:gd name="T0" fmla="*/ 84 w 430"/>
              <a:gd name="T1" fmla="*/ 153 h 154"/>
              <a:gd name="T2" fmla="*/ 84 w 430"/>
              <a:gd name="T3" fmla="*/ 153 h 154"/>
              <a:gd name="T4" fmla="*/ 8 w 430"/>
              <a:gd name="T5" fmla="*/ 69 h 154"/>
              <a:gd name="T6" fmla="*/ 84 w 430"/>
              <a:gd name="T7" fmla="*/ 0 h 154"/>
              <a:gd name="T8" fmla="*/ 360 w 430"/>
              <a:gd name="T9" fmla="*/ 0 h 154"/>
              <a:gd name="T10" fmla="*/ 429 w 430"/>
              <a:gd name="T11" fmla="*/ 62 h 154"/>
              <a:gd name="T12" fmla="*/ 429 w 430"/>
              <a:gd name="T13" fmla="*/ 77 h 154"/>
              <a:gd name="T14" fmla="*/ 406 w 430"/>
              <a:gd name="T15" fmla="*/ 100 h 154"/>
              <a:gd name="T16" fmla="*/ 383 w 430"/>
              <a:gd name="T17" fmla="*/ 77 h 154"/>
              <a:gd name="T18" fmla="*/ 383 w 430"/>
              <a:gd name="T19" fmla="*/ 62 h 154"/>
              <a:gd name="T20" fmla="*/ 360 w 430"/>
              <a:gd name="T21" fmla="*/ 39 h 154"/>
              <a:gd name="T22" fmla="*/ 84 w 430"/>
              <a:gd name="T23" fmla="*/ 39 h 154"/>
              <a:gd name="T24" fmla="*/ 46 w 430"/>
              <a:gd name="T25" fmla="*/ 69 h 154"/>
              <a:gd name="T26" fmla="*/ 84 w 430"/>
              <a:gd name="T27" fmla="*/ 115 h 154"/>
              <a:gd name="T28" fmla="*/ 84 w 430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30" h="154">
                <a:moveTo>
                  <a:pt x="84" y="153"/>
                </a:moveTo>
                <a:lnTo>
                  <a:pt x="84" y="153"/>
                </a:lnTo>
                <a:cubicBezTo>
                  <a:pt x="38" y="153"/>
                  <a:pt x="0" y="115"/>
                  <a:pt x="8" y="69"/>
                </a:cubicBezTo>
                <a:cubicBezTo>
                  <a:pt x="15" y="23"/>
                  <a:pt x="46" y="0"/>
                  <a:pt x="84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98" y="0"/>
                  <a:pt x="429" y="31"/>
                  <a:pt x="429" y="62"/>
                </a:cubicBezTo>
                <a:cubicBezTo>
                  <a:pt x="429" y="77"/>
                  <a:pt x="429" y="77"/>
                  <a:pt x="429" y="77"/>
                </a:cubicBezTo>
                <a:cubicBezTo>
                  <a:pt x="429" y="85"/>
                  <a:pt x="421" y="100"/>
                  <a:pt x="406" y="100"/>
                </a:cubicBezTo>
                <a:cubicBezTo>
                  <a:pt x="398" y="100"/>
                  <a:pt x="383" y="85"/>
                  <a:pt x="383" y="77"/>
                </a:cubicBezTo>
                <a:cubicBezTo>
                  <a:pt x="383" y="62"/>
                  <a:pt x="383" y="62"/>
                  <a:pt x="383" y="62"/>
                </a:cubicBezTo>
                <a:cubicBezTo>
                  <a:pt x="383" y="54"/>
                  <a:pt x="375" y="39"/>
                  <a:pt x="360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69" y="39"/>
                  <a:pt x="54" y="54"/>
                  <a:pt x="46" y="69"/>
                </a:cubicBezTo>
                <a:cubicBezTo>
                  <a:pt x="46" y="92"/>
                  <a:pt x="61" y="115"/>
                  <a:pt x="84" y="115"/>
                </a:cubicBezTo>
                <a:lnTo>
                  <a:pt x="84" y="15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291">
            <a:extLst>
              <a:ext uri="{FF2B5EF4-FFF2-40B4-BE49-F238E27FC236}">
                <a16:creationId xmlns:a16="http://schemas.microsoft.com/office/drawing/2014/main" id="{200D406B-B96A-7240-9336-AC3338CF0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186" y="11392751"/>
            <a:ext cx="557638" cy="531332"/>
          </a:xfrm>
          <a:custGeom>
            <a:avLst/>
            <a:gdLst>
              <a:gd name="T0" fmla="*/ 397 w 467"/>
              <a:gd name="T1" fmla="*/ 443 h 444"/>
              <a:gd name="T2" fmla="*/ 397 w 467"/>
              <a:gd name="T3" fmla="*/ 443 h 444"/>
              <a:gd name="T4" fmla="*/ 69 w 467"/>
              <a:gd name="T5" fmla="*/ 443 h 444"/>
              <a:gd name="T6" fmla="*/ 0 w 467"/>
              <a:gd name="T7" fmla="*/ 382 h 444"/>
              <a:gd name="T8" fmla="*/ 0 w 467"/>
              <a:gd name="T9" fmla="*/ 69 h 444"/>
              <a:gd name="T10" fmla="*/ 69 w 467"/>
              <a:gd name="T11" fmla="*/ 0 h 444"/>
              <a:gd name="T12" fmla="*/ 99 w 467"/>
              <a:gd name="T13" fmla="*/ 0 h 444"/>
              <a:gd name="T14" fmla="*/ 99 w 467"/>
              <a:gd name="T15" fmla="*/ 38 h 444"/>
              <a:gd name="T16" fmla="*/ 69 w 467"/>
              <a:gd name="T17" fmla="*/ 38 h 444"/>
              <a:gd name="T18" fmla="*/ 38 w 467"/>
              <a:gd name="T19" fmla="*/ 69 h 444"/>
              <a:gd name="T20" fmla="*/ 38 w 467"/>
              <a:gd name="T21" fmla="*/ 382 h 444"/>
              <a:gd name="T22" fmla="*/ 69 w 467"/>
              <a:gd name="T23" fmla="*/ 405 h 444"/>
              <a:gd name="T24" fmla="*/ 397 w 467"/>
              <a:gd name="T25" fmla="*/ 405 h 444"/>
              <a:gd name="T26" fmla="*/ 428 w 467"/>
              <a:gd name="T27" fmla="*/ 382 h 444"/>
              <a:gd name="T28" fmla="*/ 428 w 467"/>
              <a:gd name="T29" fmla="*/ 69 h 444"/>
              <a:gd name="T30" fmla="*/ 397 w 467"/>
              <a:gd name="T31" fmla="*/ 38 h 444"/>
              <a:gd name="T32" fmla="*/ 367 w 467"/>
              <a:gd name="T33" fmla="*/ 38 h 444"/>
              <a:gd name="T34" fmla="*/ 367 w 467"/>
              <a:gd name="T35" fmla="*/ 0 h 444"/>
              <a:gd name="T36" fmla="*/ 397 w 467"/>
              <a:gd name="T37" fmla="*/ 0 h 444"/>
              <a:gd name="T38" fmla="*/ 466 w 467"/>
              <a:gd name="T39" fmla="*/ 69 h 444"/>
              <a:gd name="T40" fmla="*/ 466 w 467"/>
              <a:gd name="T41" fmla="*/ 382 h 444"/>
              <a:gd name="T42" fmla="*/ 397 w 467"/>
              <a:gd name="T43" fmla="*/ 443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7" h="444">
                <a:moveTo>
                  <a:pt x="397" y="443"/>
                </a:moveTo>
                <a:lnTo>
                  <a:pt x="397" y="443"/>
                </a:lnTo>
                <a:cubicBezTo>
                  <a:pt x="69" y="443"/>
                  <a:pt x="69" y="443"/>
                  <a:pt x="69" y="443"/>
                </a:cubicBezTo>
                <a:cubicBezTo>
                  <a:pt x="30" y="443"/>
                  <a:pt x="0" y="413"/>
                  <a:pt x="0" y="382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0"/>
                  <a:pt x="30" y="0"/>
                  <a:pt x="69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38"/>
                  <a:pt x="99" y="38"/>
                  <a:pt x="9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53" y="38"/>
                  <a:pt x="38" y="53"/>
                  <a:pt x="38" y="69"/>
                </a:cubicBezTo>
                <a:cubicBezTo>
                  <a:pt x="38" y="382"/>
                  <a:pt x="38" y="382"/>
                  <a:pt x="38" y="382"/>
                </a:cubicBezTo>
                <a:cubicBezTo>
                  <a:pt x="38" y="398"/>
                  <a:pt x="53" y="405"/>
                  <a:pt x="69" y="405"/>
                </a:cubicBezTo>
                <a:cubicBezTo>
                  <a:pt x="397" y="405"/>
                  <a:pt x="397" y="405"/>
                  <a:pt x="397" y="405"/>
                </a:cubicBezTo>
                <a:cubicBezTo>
                  <a:pt x="413" y="405"/>
                  <a:pt x="428" y="398"/>
                  <a:pt x="428" y="382"/>
                </a:cubicBezTo>
                <a:cubicBezTo>
                  <a:pt x="428" y="69"/>
                  <a:pt x="428" y="69"/>
                  <a:pt x="428" y="69"/>
                </a:cubicBezTo>
                <a:cubicBezTo>
                  <a:pt x="428" y="53"/>
                  <a:pt x="413" y="38"/>
                  <a:pt x="397" y="38"/>
                </a:cubicBezTo>
                <a:cubicBezTo>
                  <a:pt x="367" y="38"/>
                  <a:pt x="367" y="38"/>
                  <a:pt x="367" y="38"/>
                </a:cubicBezTo>
                <a:cubicBezTo>
                  <a:pt x="367" y="0"/>
                  <a:pt x="367" y="0"/>
                  <a:pt x="367" y="0"/>
                </a:cubicBezTo>
                <a:cubicBezTo>
                  <a:pt x="397" y="0"/>
                  <a:pt x="397" y="0"/>
                  <a:pt x="397" y="0"/>
                </a:cubicBezTo>
                <a:cubicBezTo>
                  <a:pt x="436" y="0"/>
                  <a:pt x="466" y="30"/>
                  <a:pt x="466" y="69"/>
                </a:cubicBezTo>
                <a:cubicBezTo>
                  <a:pt x="466" y="382"/>
                  <a:pt x="466" y="382"/>
                  <a:pt x="466" y="382"/>
                </a:cubicBezTo>
                <a:cubicBezTo>
                  <a:pt x="466" y="413"/>
                  <a:pt x="436" y="443"/>
                  <a:pt x="397" y="44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92">
            <a:extLst>
              <a:ext uri="{FF2B5EF4-FFF2-40B4-BE49-F238E27FC236}">
                <a16:creationId xmlns:a16="http://schemas.microsoft.com/office/drawing/2014/main" id="{7F4FEEAC-B162-8347-BAA3-DBC5C6F94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4749" y="11319101"/>
            <a:ext cx="247253" cy="47345"/>
          </a:xfrm>
          <a:custGeom>
            <a:avLst/>
            <a:gdLst>
              <a:gd name="T0" fmla="*/ 206 w 207"/>
              <a:gd name="T1" fmla="*/ 38 h 39"/>
              <a:gd name="T2" fmla="*/ 0 w 207"/>
              <a:gd name="T3" fmla="*/ 38 h 39"/>
              <a:gd name="T4" fmla="*/ 0 w 207"/>
              <a:gd name="T5" fmla="*/ 0 h 39"/>
              <a:gd name="T6" fmla="*/ 206 w 207"/>
              <a:gd name="T7" fmla="*/ 0 h 39"/>
              <a:gd name="T8" fmla="*/ 206 w 207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39">
                <a:moveTo>
                  <a:pt x="206" y="38"/>
                </a:moveTo>
                <a:lnTo>
                  <a:pt x="0" y="38"/>
                </a:lnTo>
                <a:lnTo>
                  <a:pt x="0" y="0"/>
                </a:lnTo>
                <a:lnTo>
                  <a:pt x="206" y="0"/>
                </a:lnTo>
                <a:lnTo>
                  <a:pt x="206" y="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293">
            <a:extLst>
              <a:ext uri="{FF2B5EF4-FFF2-40B4-BE49-F238E27FC236}">
                <a16:creationId xmlns:a16="http://schemas.microsoft.com/office/drawing/2014/main" id="{CDAFF025-A40B-CC4E-B501-E6E2E73D2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571" y="11319101"/>
            <a:ext cx="157822" cy="126258"/>
          </a:xfrm>
          <a:custGeom>
            <a:avLst/>
            <a:gdLst>
              <a:gd name="T0" fmla="*/ 23 w 131"/>
              <a:gd name="T1" fmla="*/ 99 h 108"/>
              <a:gd name="T2" fmla="*/ 23 w 131"/>
              <a:gd name="T3" fmla="*/ 99 h 108"/>
              <a:gd name="T4" fmla="*/ 0 w 131"/>
              <a:gd name="T5" fmla="*/ 68 h 108"/>
              <a:gd name="T6" fmla="*/ 61 w 131"/>
              <a:gd name="T7" fmla="*/ 7 h 108"/>
              <a:gd name="T8" fmla="*/ 76 w 131"/>
              <a:gd name="T9" fmla="*/ 0 h 108"/>
              <a:gd name="T10" fmla="*/ 92 w 131"/>
              <a:gd name="T11" fmla="*/ 7 h 108"/>
              <a:gd name="T12" fmla="*/ 122 w 131"/>
              <a:gd name="T13" fmla="*/ 76 h 108"/>
              <a:gd name="T14" fmla="*/ 115 w 131"/>
              <a:gd name="T15" fmla="*/ 99 h 108"/>
              <a:gd name="T16" fmla="*/ 84 w 131"/>
              <a:gd name="T17" fmla="*/ 91 h 108"/>
              <a:gd name="T18" fmla="*/ 69 w 131"/>
              <a:gd name="T19" fmla="*/ 53 h 108"/>
              <a:gd name="T20" fmla="*/ 23 w 131"/>
              <a:gd name="T21" fmla="*/ 99 h 108"/>
              <a:gd name="T22" fmla="*/ 92 w 131"/>
              <a:gd name="T23" fmla="*/ 30 h 108"/>
              <a:gd name="T24" fmla="*/ 92 w 131"/>
              <a:gd name="T25" fmla="*/ 30 h 108"/>
              <a:gd name="T26" fmla="*/ 84 w 131"/>
              <a:gd name="T27" fmla="*/ 30 h 108"/>
              <a:gd name="T28" fmla="*/ 92 w 131"/>
              <a:gd name="T29" fmla="*/ 3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1" h="108">
                <a:moveTo>
                  <a:pt x="23" y="99"/>
                </a:moveTo>
                <a:lnTo>
                  <a:pt x="23" y="99"/>
                </a:lnTo>
                <a:cubicBezTo>
                  <a:pt x="0" y="68"/>
                  <a:pt x="0" y="68"/>
                  <a:pt x="0" y="68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0"/>
                  <a:pt x="69" y="0"/>
                  <a:pt x="76" y="0"/>
                </a:cubicBezTo>
                <a:cubicBezTo>
                  <a:pt x="84" y="0"/>
                  <a:pt x="92" y="7"/>
                  <a:pt x="92" y="7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30" y="84"/>
                  <a:pt x="122" y="91"/>
                  <a:pt x="115" y="99"/>
                </a:cubicBezTo>
                <a:cubicBezTo>
                  <a:pt x="107" y="107"/>
                  <a:pt x="92" y="99"/>
                  <a:pt x="84" y="91"/>
                </a:cubicBezTo>
                <a:cubicBezTo>
                  <a:pt x="69" y="53"/>
                  <a:pt x="69" y="53"/>
                  <a:pt x="69" y="53"/>
                </a:cubicBezTo>
                <a:lnTo>
                  <a:pt x="23" y="99"/>
                </a:lnTo>
                <a:close/>
                <a:moveTo>
                  <a:pt x="92" y="30"/>
                </a:moveTo>
                <a:lnTo>
                  <a:pt x="92" y="30"/>
                </a:lnTo>
                <a:cubicBezTo>
                  <a:pt x="84" y="30"/>
                  <a:pt x="84" y="30"/>
                  <a:pt x="84" y="30"/>
                </a:cubicBezTo>
                <a:lnTo>
                  <a:pt x="92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94">
            <a:extLst>
              <a:ext uri="{FF2B5EF4-FFF2-40B4-BE49-F238E27FC236}">
                <a16:creationId xmlns:a16="http://schemas.microsoft.com/office/drawing/2014/main" id="{8D21E01D-DAEF-EA49-918C-CAE2589AF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442" y="11392751"/>
            <a:ext cx="220951" cy="157822"/>
          </a:xfrm>
          <a:custGeom>
            <a:avLst/>
            <a:gdLst>
              <a:gd name="T0" fmla="*/ 77 w 185"/>
              <a:gd name="T1" fmla="*/ 130 h 131"/>
              <a:gd name="T2" fmla="*/ 77 w 185"/>
              <a:gd name="T3" fmla="*/ 130 h 131"/>
              <a:gd name="T4" fmla="*/ 77 w 185"/>
              <a:gd name="T5" fmla="*/ 130 h 131"/>
              <a:gd name="T6" fmla="*/ 46 w 185"/>
              <a:gd name="T7" fmla="*/ 114 h 131"/>
              <a:gd name="T8" fmla="*/ 0 w 185"/>
              <a:gd name="T9" fmla="*/ 61 h 131"/>
              <a:gd name="T10" fmla="*/ 54 w 185"/>
              <a:gd name="T11" fmla="*/ 7 h 131"/>
              <a:gd name="T12" fmla="*/ 77 w 185"/>
              <a:gd name="T13" fmla="*/ 38 h 131"/>
              <a:gd name="T14" fmla="*/ 54 w 185"/>
              <a:gd name="T15" fmla="*/ 61 h 131"/>
              <a:gd name="T16" fmla="*/ 77 w 185"/>
              <a:gd name="T17" fmla="*/ 84 h 131"/>
              <a:gd name="T18" fmla="*/ 146 w 185"/>
              <a:gd name="T19" fmla="*/ 7 h 131"/>
              <a:gd name="T20" fmla="*/ 176 w 185"/>
              <a:gd name="T21" fmla="*/ 7 h 131"/>
              <a:gd name="T22" fmla="*/ 176 w 185"/>
              <a:gd name="T23" fmla="*/ 38 h 131"/>
              <a:gd name="T24" fmla="*/ 100 w 185"/>
              <a:gd name="T25" fmla="*/ 114 h 131"/>
              <a:gd name="T26" fmla="*/ 7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77" y="130"/>
                </a:moveTo>
                <a:lnTo>
                  <a:pt x="77" y="130"/>
                </a:lnTo>
                <a:lnTo>
                  <a:pt x="77" y="130"/>
                </a:lnTo>
                <a:cubicBezTo>
                  <a:pt x="61" y="130"/>
                  <a:pt x="54" y="122"/>
                  <a:pt x="46" y="114"/>
                </a:cubicBezTo>
                <a:cubicBezTo>
                  <a:pt x="0" y="61"/>
                  <a:pt x="0" y="61"/>
                  <a:pt x="0" y="61"/>
                </a:cubicBezTo>
                <a:cubicBezTo>
                  <a:pt x="54" y="7"/>
                  <a:pt x="54" y="7"/>
                  <a:pt x="54" y="7"/>
                </a:cubicBezTo>
                <a:cubicBezTo>
                  <a:pt x="77" y="38"/>
                  <a:pt x="77" y="38"/>
                  <a:pt x="77" y="38"/>
                </a:cubicBezTo>
                <a:cubicBezTo>
                  <a:pt x="54" y="61"/>
                  <a:pt x="54" y="61"/>
                  <a:pt x="54" y="61"/>
                </a:cubicBezTo>
                <a:cubicBezTo>
                  <a:pt x="77" y="84"/>
                  <a:pt x="77" y="84"/>
                  <a:pt x="77" y="84"/>
                </a:cubicBezTo>
                <a:cubicBezTo>
                  <a:pt x="146" y="7"/>
                  <a:pt x="146" y="7"/>
                  <a:pt x="146" y="7"/>
                </a:cubicBezTo>
                <a:cubicBezTo>
                  <a:pt x="153" y="0"/>
                  <a:pt x="161" y="0"/>
                  <a:pt x="176" y="7"/>
                </a:cubicBezTo>
                <a:cubicBezTo>
                  <a:pt x="184" y="15"/>
                  <a:pt x="184" y="23"/>
                  <a:pt x="176" y="38"/>
                </a:cubicBezTo>
                <a:cubicBezTo>
                  <a:pt x="100" y="114"/>
                  <a:pt x="100" y="114"/>
                  <a:pt x="100" y="114"/>
                </a:cubicBezTo>
                <a:cubicBezTo>
                  <a:pt x="92" y="122"/>
                  <a:pt x="84" y="130"/>
                  <a:pt x="7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95">
            <a:extLst>
              <a:ext uri="{FF2B5EF4-FFF2-40B4-BE49-F238E27FC236}">
                <a16:creationId xmlns:a16="http://schemas.microsoft.com/office/drawing/2014/main" id="{EB7E4AB3-1DAE-E942-954A-FCD8579B3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620" y="11319101"/>
            <a:ext cx="157822" cy="126258"/>
          </a:xfrm>
          <a:custGeom>
            <a:avLst/>
            <a:gdLst>
              <a:gd name="T0" fmla="*/ 100 w 131"/>
              <a:gd name="T1" fmla="*/ 99 h 108"/>
              <a:gd name="T2" fmla="*/ 100 w 131"/>
              <a:gd name="T3" fmla="*/ 99 h 108"/>
              <a:gd name="T4" fmla="*/ 130 w 131"/>
              <a:gd name="T5" fmla="*/ 68 h 108"/>
              <a:gd name="T6" fmla="*/ 69 w 131"/>
              <a:gd name="T7" fmla="*/ 7 h 108"/>
              <a:gd name="T8" fmla="*/ 54 w 131"/>
              <a:gd name="T9" fmla="*/ 0 h 108"/>
              <a:gd name="T10" fmla="*/ 38 w 131"/>
              <a:gd name="T11" fmla="*/ 7 h 108"/>
              <a:gd name="T12" fmla="*/ 8 w 131"/>
              <a:gd name="T13" fmla="*/ 76 h 108"/>
              <a:gd name="T14" fmla="*/ 15 w 131"/>
              <a:gd name="T15" fmla="*/ 99 h 108"/>
              <a:gd name="T16" fmla="*/ 38 w 131"/>
              <a:gd name="T17" fmla="*/ 91 h 108"/>
              <a:gd name="T18" fmla="*/ 61 w 131"/>
              <a:gd name="T19" fmla="*/ 53 h 108"/>
              <a:gd name="T20" fmla="*/ 100 w 131"/>
              <a:gd name="T21" fmla="*/ 99 h 108"/>
              <a:gd name="T22" fmla="*/ 38 w 131"/>
              <a:gd name="T23" fmla="*/ 30 h 108"/>
              <a:gd name="T24" fmla="*/ 38 w 131"/>
              <a:gd name="T25" fmla="*/ 3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" h="108">
                <a:moveTo>
                  <a:pt x="100" y="99"/>
                </a:moveTo>
                <a:lnTo>
                  <a:pt x="100" y="99"/>
                </a:lnTo>
                <a:cubicBezTo>
                  <a:pt x="130" y="68"/>
                  <a:pt x="130" y="68"/>
                  <a:pt x="130" y="68"/>
                </a:cubicBezTo>
                <a:cubicBezTo>
                  <a:pt x="69" y="7"/>
                  <a:pt x="69" y="7"/>
                  <a:pt x="69" y="7"/>
                </a:cubicBezTo>
                <a:cubicBezTo>
                  <a:pt x="61" y="0"/>
                  <a:pt x="61" y="0"/>
                  <a:pt x="54" y="0"/>
                </a:cubicBezTo>
                <a:cubicBezTo>
                  <a:pt x="46" y="0"/>
                  <a:pt x="38" y="7"/>
                  <a:pt x="38" y="7"/>
                </a:cubicBezTo>
                <a:cubicBezTo>
                  <a:pt x="8" y="76"/>
                  <a:pt x="8" y="76"/>
                  <a:pt x="8" y="76"/>
                </a:cubicBezTo>
                <a:cubicBezTo>
                  <a:pt x="0" y="84"/>
                  <a:pt x="8" y="91"/>
                  <a:pt x="15" y="99"/>
                </a:cubicBezTo>
                <a:cubicBezTo>
                  <a:pt x="23" y="107"/>
                  <a:pt x="38" y="99"/>
                  <a:pt x="38" y="91"/>
                </a:cubicBezTo>
                <a:cubicBezTo>
                  <a:pt x="61" y="53"/>
                  <a:pt x="61" y="53"/>
                  <a:pt x="61" y="53"/>
                </a:cubicBezTo>
                <a:lnTo>
                  <a:pt x="100" y="99"/>
                </a:lnTo>
                <a:close/>
                <a:moveTo>
                  <a:pt x="38" y="30"/>
                </a:moveTo>
                <a:lnTo>
                  <a:pt x="38" y="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96">
            <a:extLst>
              <a:ext uri="{FF2B5EF4-FFF2-40B4-BE49-F238E27FC236}">
                <a16:creationId xmlns:a16="http://schemas.microsoft.com/office/drawing/2014/main" id="{82E43C40-7D8F-8840-91C2-F3150C00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1620" y="11392751"/>
            <a:ext cx="220951" cy="157822"/>
          </a:xfrm>
          <a:custGeom>
            <a:avLst/>
            <a:gdLst>
              <a:gd name="T0" fmla="*/ 107 w 185"/>
              <a:gd name="T1" fmla="*/ 130 h 131"/>
              <a:gd name="T2" fmla="*/ 107 w 185"/>
              <a:gd name="T3" fmla="*/ 130 h 131"/>
              <a:gd name="T4" fmla="*/ 107 w 185"/>
              <a:gd name="T5" fmla="*/ 130 h 131"/>
              <a:gd name="T6" fmla="*/ 138 w 185"/>
              <a:gd name="T7" fmla="*/ 114 h 131"/>
              <a:gd name="T8" fmla="*/ 184 w 185"/>
              <a:gd name="T9" fmla="*/ 61 h 131"/>
              <a:gd name="T10" fmla="*/ 130 w 185"/>
              <a:gd name="T11" fmla="*/ 7 h 131"/>
              <a:gd name="T12" fmla="*/ 100 w 185"/>
              <a:gd name="T13" fmla="*/ 38 h 131"/>
              <a:gd name="T14" fmla="*/ 130 w 185"/>
              <a:gd name="T15" fmla="*/ 61 h 131"/>
              <a:gd name="T16" fmla="*/ 107 w 185"/>
              <a:gd name="T17" fmla="*/ 84 h 131"/>
              <a:gd name="T18" fmla="*/ 38 w 185"/>
              <a:gd name="T19" fmla="*/ 7 h 131"/>
              <a:gd name="T20" fmla="*/ 8 w 185"/>
              <a:gd name="T21" fmla="*/ 7 h 131"/>
              <a:gd name="T22" fmla="*/ 8 w 185"/>
              <a:gd name="T23" fmla="*/ 38 h 131"/>
              <a:gd name="T24" fmla="*/ 84 w 185"/>
              <a:gd name="T25" fmla="*/ 114 h 131"/>
              <a:gd name="T26" fmla="*/ 107 w 185"/>
              <a:gd name="T27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5" h="131">
                <a:moveTo>
                  <a:pt x="107" y="130"/>
                </a:moveTo>
                <a:lnTo>
                  <a:pt x="107" y="130"/>
                </a:lnTo>
                <a:lnTo>
                  <a:pt x="107" y="130"/>
                </a:lnTo>
                <a:cubicBezTo>
                  <a:pt x="123" y="130"/>
                  <a:pt x="130" y="122"/>
                  <a:pt x="138" y="114"/>
                </a:cubicBezTo>
                <a:cubicBezTo>
                  <a:pt x="184" y="61"/>
                  <a:pt x="184" y="61"/>
                  <a:pt x="184" y="61"/>
                </a:cubicBezTo>
                <a:cubicBezTo>
                  <a:pt x="130" y="7"/>
                  <a:pt x="130" y="7"/>
                  <a:pt x="130" y="7"/>
                </a:cubicBezTo>
                <a:cubicBezTo>
                  <a:pt x="100" y="38"/>
                  <a:pt x="100" y="38"/>
                  <a:pt x="100" y="38"/>
                </a:cubicBezTo>
                <a:cubicBezTo>
                  <a:pt x="130" y="61"/>
                  <a:pt x="130" y="61"/>
                  <a:pt x="130" y="61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38" y="7"/>
                  <a:pt x="38" y="7"/>
                  <a:pt x="38" y="7"/>
                </a:cubicBezTo>
                <a:cubicBezTo>
                  <a:pt x="31" y="0"/>
                  <a:pt x="15" y="0"/>
                  <a:pt x="8" y="7"/>
                </a:cubicBezTo>
                <a:cubicBezTo>
                  <a:pt x="0" y="15"/>
                  <a:pt x="0" y="23"/>
                  <a:pt x="8" y="38"/>
                </a:cubicBezTo>
                <a:cubicBezTo>
                  <a:pt x="84" y="114"/>
                  <a:pt x="84" y="114"/>
                  <a:pt x="84" y="114"/>
                </a:cubicBezTo>
                <a:cubicBezTo>
                  <a:pt x="92" y="122"/>
                  <a:pt x="100" y="130"/>
                  <a:pt x="107" y="13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97">
            <a:extLst>
              <a:ext uri="{FF2B5EF4-FFF2-40B4-BE49-F238E27FC236}">
                <a16:creationId xmlns:a16="http://schemas.microsoft.com/office/drawing/2014/main" id="{A2F99B84-463B-5841-ABF1-FD2E91CA5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9394" y="11608440"/>
            <a:ext cx="120998" cy="36827"/>
          </a:xfrm>
          <a:custGeom>
            <a:avLst/>
            <a:gdLst>
              <a:gd name="T0" fmla="*/ 0 w 101"/>
              <a:gd name="T1" fmla="*/ 16 h 32"/>
              <a:gd name="T2" fmla="*/ 0 w 101"/>
              <a:gd name="T3" fmla="*/ 16 h 32"/>
              <a:gd name="T4" fmla="*/ 0 w 101"/>
              <a:gd name="T5" fmla="*/ 16 h 32"/>
              <a:gd name="T6" fmla="*/ 16 w 101"/>
              <a:gd name="T7" fmla="*/ 0 h 32"/>
              <a:gd name="T8" fmla="*/ 85 w 101"/>
              <a:gd name="T9" fmla="*/ 0 h 32"/>
              <a:gd name="T10" fmla="*/ 100 w 101"/>
              <a:gd name="T11" fmla="*/ 16 h 32"/>
              <a:gd name="T12" fmla="*/ 85 w 101"/>
              <a:gd name="T13" fmla="*/ 31 h 32"/>
              <a:gd name="T14" fmla="*/ 16 w 101"/>
              <a:gd name="T15" fmla="*/ 31 h 32"/>
              <a:gd name="T16" fmla="*/ 0 w 101"/>
              <a:gd name="T17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32">
                <a:moveTo>
                  <a:pt x="0" y="16"/>
                </a:move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2" y="0"/>
                  <a:pt x="100" y="8"/>
                  <a:pt x="100" y="16"/>
                </a:cubicBezTo>
                <a:cubicBezTo>
                  <a:pt x="100" y="23"/>
                  <a:pt x="92" y="31"/>
                  <a:pt x="85" y="31"/>
                </a:cubicBez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298">
            <a:extLst>
              <a:ext uri="{FF2B5EF4-FFF2-40B4-BE49-F238E27FC236}">
                <a16:creationId xmlns:a16="http://schemas.microsoft.com/office/drawing/2014/main" id="{542ECF01-9D20-494E-99C9-4E2D4E5D2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701" y="11618961"/>
            <a:ext cx="36827" cy="284080"/>
          </a:xfrm>
          <a:custGeom>
            <a:avLst/>
            <a:gdLst>
              <a:gd name="T0" fmla="*/ 30 w 31"/>
              <a:gd name="T1" fmla="*/ 237 h 238"/>
              <a:gd name="T2" fmla="*/ 30 w 31"/>
              <a:gd name="T3" fmla="*/ 237 h 238"/>
              <a:gd name="T4" fmla="*/ 0 w 31"/>
              <a:gd name="T5" fmla="*/ 237 h 238"/>
              <a:gd name="T6" fmla="*/ 0 w 31"/>
              <a:gd name="T7" fmla="*/ 15 h 238"/>
              <a:gd name="T8" fmla="*/ 15 w 31"/>
              <a:gd name="T9" fmla="*/ 0 h 238"/>
              <a:gd name="T10" fmla="*/ 30 w 31"/>
              <a:gd name="T11" fmla="*/ 15 h 238"/>
              <a:gd name="T12" fmla="*/ 30 w 31"/>
              <a:gd name="T13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" h="238">
                <a:moveTo>
                  <a:pt x="30" y="237"/>
                </a:moveTo>
                <a:lnTo>
                  <a:pt x="30" y="237"/>
                </a:lnTo>
                <a:cubicBezTo>
                  <a:pt x="0" y="237"/>
                  <a:pt x="0" y="237"/>
                  <a:pt x="0" y="237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23" y="0"/>
                  <a:pt x="30" y="8"/>
                  <a:pt x="30" y="15"/>
                </a:cubicBezTo>
                <a:lnTo>
                  <a:pt x="30" y="2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0B87ABE1-A6A1-D448-8B43-81B8E32F7D39}"/>
              </a:ext>
            </a:extLst>
          </p:cNvPr>
          <p:cNvGrpSpPr/>
          <p:nvPr/>
        </p:nvGrpSpPr>
        <p:grpSpPr>
          <a:xfrm>
            <a:off x="16406034" y="4129521"/>
            <a:ext cx="4236804" cy="1514064"/>
            <a:chOff x="4247967" y="10620441"/>
            <a:chExt cx="4236804" cy="1514064"/>
          </a:xfrm>
        </p:grpSpPr>
        <p:sp>
          <p:nvSpPr>
            <p:cNvPr id="119" name="CuadroTexto 395">
              <a:extLst>
                <a:ext uri="{FF2B5EF4-FFF2-40B4-BE49-F238E27FC236}">
                  <a16:creationId xmlns:a16="http://schemas.microsoft.com/office/drawing/2014/main" id="{E054511C-4B08-6B47-9700-A776244851F6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0" name="Rectangle 40">
              <a:extLst>
                <a:ext uri="{FF2B5EF4-FFF2-40B4-BE49-F238E27FC236}">
                  <a16:creationId xmlns:a16="http://schemas.microsoft.com/office/drawing/2014/main" id="{6D234326-B2E5-064E-9C94-7A0CADE2AB53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ABCD067A-9702-AF47-9D14-74D1881E58AC}"/>
              </a:ext>
            </a:extLst>
          </p:cNvPr>
          <p:cNvGrpSpPr/>
          <p:nvPr/>
        </p:nvGrpSpPr>
        <p:grpSpPr>
          <a:xfrm>
            <a:off x="17902965" y="7559448"/>
            <a:ext cx="4236804" cy="1514064"/>
            <a:chOff x="4247967" y="10620441"/>
            <a:chExt cx="4236804" cy="1514064"/>
          </a:xfrm>
        </p:grpSpPr>
        <p:sp>
          <p:nvSpPr>
            <p:cNvPr id="122" name="CuadroTexto 395">
              <a:extLst>
                <a:ext uri="{FF2B5EF4-FFF2-40B4-BE49-F238E27FC236}">
                  <a16:creationId xmlns:a16="http://schemas.microsoft.com/office/drawing/2014/main" id="{AB906BCA-B0C1-A846-A978-18EC2EC0CDE5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23" name="Rectangle 40">
              <a:extLst>
                <a:ext uri="{FF2B5EF4-FFF2-40B4-BE49-F238E27FC236}">
                  <a16:creationId xmlns:a16="http://schemas.microsoft.com/office/drawing/2014/main" id="{EB7C6888-5B8D-D549-8ED6-85CD53F2498E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4" name="Grupo 123">
            <a:extLst>
              <a:ext uri="{FF2B5EF4-FFF2-40B4-BE49-F238E27FC236}">
                <a16:creationId xmlns:a16="http://schemas.microsoft.com/office/drawing/2014/main" id="{4F13147E-09EB-CD49-9A5B-45DAE566FED9}"/>
              </a:ext>
            </a:extLst>
          </p:cNvPr>
          <p:cNvGrpSpPr/>
          <p:nvPr/>
        </p:nvGrpSpPr>
        <p:grpSpPr>
          <a:xfrm>
            <a:off x="16436514" y="10829512"/>
            <a:ext cx="4236804" cy="1514064"/>
            <a:chOff x="4247967" y="10620441"/>
            <a:chExt cx="4236804" cy="1514064"/>
          </a:xfrm>
        </p:grpSpPr>
        <p:sp>
          <p:nvSpPr>
            <p:cNvPr id="125" name="CuadroTexto 395">
              <a:extLst>
                <a:ext uri="{FF2B5EF4-FFF2-40B4-BE49-F238E27FC236}">
                  <a16:creationId xmlns:a16="http://schemas.microsoft.com/office/drawing/2014/main" id="{3F3B337A-C43E-994E-8006-FE30FB6815D5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6" name="Rectangle 40">
              <a:extLst>
                <a:ext uri="{FF2B5EF4-FFF2-40B4-BE49-F238E27FC236}">
                  <a16:creationId xmlns:a16="http://schemas.microsoft.com/office/drawing/2014/main" id="{7F4B1E37-F6B1-1E44-9F65-153EFD7CCE7C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819AF2F1-A21E-414E-A324-410EF47F80A3}"/>
              </a:ext>
            </a:extLst>
          </p:cNvPr>
          <p:cNvGrpSpPr/>
          <p:nvPr/>
        </p:nvGrpSpPr>
        <p:grpSpPr>
          <a:xfrm>
            <a:off x="3436795" y="4068561"/>
            <a:ext cx="4289833" cy="1514064"/>
            <a:chOff x="4247967" y="10620441"/>
            <a:chExt cx="4289833" cy="1514064"/>
          </a:xfrm>
        </p:grpSpPr>
        <p:sp>
          <p:nvSpPr>
            <p:cNvPr id="128" name="CuadroTexto 395">
              <a:extLst>
                <a:ext uri="{FF2B5EF4-FFF2-40B4-BE49-F238E27FC236}">
                  <a16:creationId xmlns:a16="http://schemas.microsoft.com/office/drawing/2014/main" id="{C975C764-42FE-F44A-9EE1-4B6BF0DA663C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29" name="Rectangle 40">
              <a:extLst>
                <a:ext uri="{FF2B5EF4-FFF2-40B4-BE49-F238E27FC236}">
                  <a16:creationId xmlns:a16="http://schemas.microsoft.com/office/drawing/2014/main" id="{16AE8603-59AD-D449-A5A2-E4276F4282D7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1851B609-2510-3745-8415-53C6E67DE013}"/>
              </a:ext>
            </a:extLst>
          </p:cNvPr>
          <p:cNvGrpSpPr/>
          <p:nvPr/>
        </p:nvGrpSpPr>
        <p:grpSpPr>
          <a:xfrm>
            <a:off x="1959924" y="7562601"/>
            <a:ext cx="4321364" cy="1514064"/>
            <a:chOff x="4247967" y="10620441"/>
            <a:chExt cx="4321364" cy="1514064"/>
          </a:xfrm>
        </p:grpSpPr>
        <p:sp>
          <p:nvSpPr>
            <p:cNvPr id="131" name="CuadroTexto 130">
              <a:extLst>
                <a:ext uri="{FF2B5EF4-FFF2-40B4-BE49-F238E27FC236}">
                  <a16:creationId xmlns:a16="http://schemas.microsoft.com/office/drawing/2014/main" id="{FBB3D3E8-DBE7-0740-ACA9-7D2B063100B3}"/>
                </a:ext>
              </a:extLst>
            </p:cNvPr>
            <p:cNvSpPr txBox="1"/>
            <p:nvPr/>
          </p:nvSpPr>
          <p:spPr>
            <a:xfrm flipH="1">
              <a:off x="6186656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32A3F6C8-4D6C-C445-BB47-9F99E8C7D91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3BEF0560-68AF-694D-8FD9-DB867DC17828}"/>
              </a:ext>
            </a:extLst>
          </p:cNvPr>
          <p:cNvGrpSpPr/>
          <p:nvPr/>
        </p:nvGrpSpPr>
        <p:grpSpPr>
          <a:xfrm>
            <a:off x="3392733" y="10890054"/>
            <a:ext cx="4289833" cy="1514064"/>
            <a:chOff x="4247967" y="10620441"/>
            <a:chExt cx="4289833" cy="1514064"/>
          </a:xfrm>
        </p:grpSpPr>
        <p:sp>
          <p:nvSpPr>
            <p:cNvPr id="134" name="CuadroTexto 395">
              <a:extLst>
                <a:ext uri="{FF2B5EF4-FFF2-40B4-BE49-F238E27FC236}">
                  <a16:creationId xmlns:a16="http://schemas.microsoft.com/office/drawing/2014/main" id="{A358B47D-64D2-D240-88AD-4B1F4D07F96E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5" name="Rectangle 40">
              <a:extLst>
                <a:ext uri="{FF2B5EF4-FFF2-40B4-BE49-F238E27FC236}">
                  <a16:creationId xmlns:a16="http://schemas.microsoft.com/office/drawing/2014/main" id="{E232E0F9-7B0F-CA41-AF44-0654957D43C7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80B3134C-69A0-4940-B17D-9503C3BB679B}"/>
              </a:ext>
            </a:extLst>
          </p:cNvPr>
          <p:cNvGrpSpPr/>
          <p:nvPr/>
        </p:nvGrpSpPr>
        <p:grpSpPr>
          <a:xfrm>
            <a:off x="6848024" y="8030233"/>
            <a:ext cx="592047" cy="583277"/>
            <a:chOff x="15523655" y="10717162"/>
            <a:chExt cx="643990" cy="634450"/>
          </a:xfrm>
        </p:grpSpPr>
        <p:sp>
          <p:nvSpPr>
            <p:cNvPr id="137" name="Freeform 198">
              <a:extLst>
                <a:ext uri="{FF2B5EF4-FFF2-40B4-BE49-F238E27FC236}">
                  <a16:creationId xmlns:a16="http://schemas.microsoft.com/office/drawing/2014/main" id="{4D8F80CB-849B-084F-8552-869A7556F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3655" y="10717162"/>
              <a:ext cx="643990" cy="634450"/>
            </a:xfrm>
            <a:custGeom>
              <a:avLst/>
              <a:gdLst>
                <a:gd name="T0" fmla="*/ 298 w 597"/>
                <a:gd name="T1" fmla="*/ 587 h 588"/>
                <a:gd name="T2" fmla="*/ 298 w 597"/>
                <a:gd name="T3" fmla="*/ 587 h 588"/>
                <a:gd name="T4" fmla="*/ 216 w 597"/>
                <a:gd name="T5" fmla="*/ 551 h 588"/>
                <a:gd name="T6" fmla="*/ 45 w 597"/>
                <a:gd name="T7" fmla="*/ 389 h 588"/>
                <a:gd name="T8" fmla="*/ 45 w 597"/>
                <a:gd name="T9" fmla="*/ 217 h 588"/>
                <a:gd name="T10" fmla="*/ 253 w 597"/>
                <a:gd name="T11" fmla="*/ 9 h 588"/>
                <a:gd name="T12" fmla="*/ 270 w 597"/>
                <a:gd name="T13" fmla="*/ 0 h 588"/>
                <a:gd name="T14" fmla="*/ 532 w 597"/>
                <a:gd name="T15" fmla="*/ 0 h 588"/>
                <a:gd name="T16" fmla="*/ 596 w 597"/>
                <a:gd name="T17" fmla="*/ 54 h 588"/>
                <a:gd name="T18" fmla="*/ 596 w 597"/>
                <a:gd name="T19" fmla="*/ 316 h 588"/>
                <a:gd name="T20" fmla="*/ 587 w 597"/>
                <a:gd name="T21" fmla="*/ 343 h 588"/>
                <a:gd name="T22" fmla="*/ 379 w 597"/>
                <a:gd name="T23" fmla="*/ 551 h 588"/>
                <a:gd name="T24" fmla="*/ 298 w 597"/>
                <a:gd name="T25" fmla="*/ 587 h 588"/>
                <a:gd name="T26" fmla="*/ 289 w 597"/>
                <a:gd name="T27" fmla="*/ 63 h 588"/>
                <a:gd name="T28" fmla="*/ 289 w 597"/>
                <a:gd name="T29" fmla="*/ 63 h 588"/>
                <a:gd name="T30" fmla="*/ 90 w 597"/>
                <a:gd name="T31" fmla="*/ 262 h 588"/>
                <a:gd name="T32" fmla="*/ 90 w 597"/>
                <a:gd name="T33" fmla="*/ 343 h 588"/>
                <a:gd name="T34" fmla="*/ 253 w 597"/>
                <a:gd name="T35" fmla="*/ 506 h 588"/>
                <a:gd name="T36" fmla="*/ 334 w 597"/>
                <a:gd name="T37" fmla="*/ 506 h 588"/>
                <a:gd name="T38" fmla="*/ 532 w 597"/>
                <a:gd name="T39" fmla="*/ 307 h 588"/>
                <a:gd name="T40" fmla="*/ 532 w 597"/>
                <a:gd name="T41" fmla="*/ 54 h 588"/>
                <a:gd name="T42" fmla="*/ 289 w 597"/>
                <a:gd name="T43" fmla="*/ 63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7" h="588">
                  <a:moveTo>
                    <a:pt x="298" y="587"/>
                  </a:moveTo>
                  <a:lnTo>
                    <a:pt x="298" y="587"/>
                  </a:lnTo>
                  <a:cubicBezTo>
                    <a:pt x="270" y="587"/>
                    <a:pt x="234" y="578"/>
                    <a:pt x="216" y="551"/>
                  </a:cubicBezTo>
                  <a:cubicBezTo>
                    <a:pt x="45" y="389"/>
                    <a:pt x="45" y="389"/>
                    <a:pt x="45" y="389"/>
                  </a:cubicBezTo>
                  <a:cubicBezTo>
                    <a:pt x="0" y="343"/>
                    <a:pt x="0" y="262"/>
                    <a:pt x="45" y="217"/>
                  </a:cubicBezTo>
                  <a:cubicBezTo>
                    <a:pt x="253" y="9"/>
                    <a:pt x="253" y="9"/>
                    <a:pt x="253" y="9"/>
                  </a:cubicBezTo>
                  <a:cubicBezTo>
                    <a:pt x="262" y="0"/>
                    <a:pt x="262" y="0"/>
                    <a:pt x="270" y="0"/>
                  </a:cubicBezTo>
                  <a:cubicBezTo>
                    <a:pt x="532" y="0"/>
                    <a:pt x="532" y="0"/>
                    <a:pt x="532" y="0"/>
                  </a:cubicBezTo>
                  <a:cubicBezTo>
                    <a:pt x="569" y="0"/>
                    <a:pt x="596" y="27"/>
                    <a:pt x="596" y="54"/>
                  </a:cubicBezTo>
                  <a:cubicBezTo>
                    <a:pt x="596" y="316"/>
                    <a:pt x="596" y="316"/>
                    <a:pt x="596" y="316"/>
                  </a:cubicBezTo>
                  <a:cubicBezTo>
                    <a:pt x="596" y="325"/>
                    <a:pt x="596" y="334"/>
                    <a:pt x="587" y="343"/>
                  </a:cubicBezTo>
                  <a:cubicBezTo>
                    <a:pt x="379" y="551"/>
                    <a:pt x="379" y="551"/>
                    <a:pt x="379" y="551"/>
                  </a:cubicBezTo>
                  <a:cubicBezTo>
                    <a:pt x="361" y="578"/>
                    <a:pt x="325" y="587"/>
                    <a:pt x="298" y="587"/>
                  </a:cubicBezTo>
                  <a:close/>
                  <a:moveTo>
                    <a:pt x="289" y="63"/>
                  </a:moveTo>
                  <a:lnTo>
                    <a:pt x="289" y="63"/>
                  </a:lnTo>
                  <a:cubicBezTo>
                    <a:pt x="90" y="262"/>
                    <a:pt x="90" y="262"/>
                    <a:pt x="90" y="262"/>
                  </a:cubicBezTo>
                  <a:cubicBezTo>
                    <a:pt x="63" y="280"/>
                    <a:pt x="63" y="325"/>
                    <a:pt x="90" y="343"/>
                  </a:cubicBezTo>
                  <a:cubicBezTo>
                    <a:pt x="253" y="506"/>
                    <a:pt x="253" y="506"/>
                    <a:pt x="253" y="506"/>
                  </a:cubicBezTo>
                  <a:cubicBezTo>
                    <a:pt x="279" y="533"/>
                    <a:pt x="316" y="533"/>
                    <a:pt x="334" y="506"/>
                  </a:cubicBezTo>
                  <a:cubicBezTo>
                    <a:pt x="532" y="307"/>
                    <a:pt x="532" y="307"/>
                    <a:pt x="532" y="307"/>
                  </a:cubicBezTo>
                  <a:cubicBezTo>
                    <a:pt x="532" y="54"/>
                    <a:pt x="532" y="54"/>
                    <a:pt x="532" y="54"/>
                  </a:cubicBezTo>
                  <a:lnTo>
                    <a:pt x="28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38" name="Freeform 199">
              <a:extLst>
                <a:ext uri="{FF2B5EF4-FFF2-40B4-BE49-F238E27FC236}">
                  <a16:creationId xmlns:a16="http://schemas.microsoft.com/office/drawing/2014/main" id="{1A7105B1-EEAD-9648-A61E-833C7A6E1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3900" y="10855502"/>
              <a:ext cx="109718" cy="109715"/>
            </a:xfrm>
            <a:custGeom>
              <a:avLst/>
              <a:gdLst>
                <a:gd name="T0" fmla="*/ 81 w 100"/>
                <a:gd name="T1" fmla="*/ 82 h 101"/>
                <a:gd name="T2" fmla="*/ 81 w 100"/>
                <a:gd name="T3" fmla="*/ 82 h 101"/>
                <a:gd name="T4" fmla="*/ 18 w 100"/>
                <a:gd name="T5" fmla="*/ 82 h 101"/>
                <a:gd name="T6" fmla="*/ 18 w 100"/>
                <a:gd name="T7" fmla="*/ 19 h 101"/>
                <a:gd name="T8" fmla="*/ 81 w 100"/>
                <a:gd name="T9" fmla="*/ 19 h 101"/>
                <a:gd name="T10" fmla="*/ 81 w 100"/>
                <a:gd name="T11" fmla="*/ 8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1">
                  <a:moveTo>
                    <a:pt x="81" y="82"/>
                  </a:moveTo>
                  <a:lnTo>
                    <a:pt x="81" y="82"/>
                  </a:lnTo>
                  <a:cubicBezTo>
                    <a:pt x="63" y="100"/>
                    <a:pt x="36" y="100"/>
                    <a:pt x="18" y="82"/>
                  </a:cubicBezTo>
                  <a:cubicBezTo>
                    <a:pt x="0" y="64"/>
                    <a:pt x="0" y="37"/>
                    <a:pt x="18" y="19"/>
                  </a:cubicBezTo>
                  <a:cubicBezTo>
                    <a:pt x="36" y="0"/>
                    <a:pt x="63" y="0"/>
                    <a:pt x="81" y="19"/>
                  </a:cubicBezTo>
                  <a:cubicBezTo>
                    <a:pt x="99" y="37"/>
                    <a:pt x="99" y="64"/>
                    <a:pt x="81" y="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3D3D3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446CCB52-9757-FC46-BE8E-222105DFDF03}"/>
              </a:ext>
            </a:extLst>
          </p:cNvPr>
          <p:cNvGrpSpPr/>
          <p:nvPr/>
        </p:nvGrpSpPr>
        <p:grpSpPr>
          <a:xfrm>
            <a:off x="16577686" y="8042136"/>
            <a:ext cx="762194" cy="540912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140" name="Freeform 290">
              <a:extLst>
                <a:ext uri="{FF2B5EF4-FFF2-40B4-BE49-F238E27FC236}">
                  <a16:creationId xmlns:a16="http://schemas.microsoft.com/office/drawing/2014/main" id="{396B849E-0991-E441-9E60-771AE8356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1" name="Freeform 291">
              <a:extLst>
                <a:ext uri="{FF2B5EF4-FFF2-40B4-BE49-F238E27FC236}">
                  <a16:creationId xmlns:a16="http://schemas.microsoft.com/office/drawing/2014/main" id="{C2FC61D4-5167-EE4F-98CB-CFB6455C3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2" name="Freeform 292">
              <a:extLst>
                <a:ext uri="{FF2B5EF4-FFF2-40B4-BE49-F238E27FC236}">
                  <a16:creationId xmlns:a16="http://schemas.microsoft.com/office/drawing/2014/main" id="{A6C0AB07-07CD-E74D-BFFF-2A16D1CFC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3" name="Freeform 293">
              <a:extLst>
                <a:ext uri="{FF2B5EF4-FFF2-40B4-BE49-F238E27FC236}">
                  <a16:creationId xmlns:a16="http://schemas.microsoft.com/office/drawing/2014/main" id="{8BD94792-2AA9-6749-9591-770025400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4" name="Freeform 294">
              <a:extLst>
                <a:ext uri="{FF2B5EF4-FFF2-40B4-BE49-F238E27FC236}">
                  <a16:creationId xmlns:a16="http://schemas.microsoft.com/office/drawing/2014/main" id="{499DDCD8-BD0B-9C44-8D84-6F992E13F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5" name="Freeform 295">
              <a:extLst>
                <a:ext uri="{FF2B5EF4-FFF2-40B4-BE49-F238E27FC236}">
                  <a16:creationId xmlns:a16="http://schemas.microsoft.com/office/drawing/2014/main" id="{94A450C5-7680-C547-BB4E-42CE37AF8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46" name="Grupo 145">
            <a:extLst>
              <a:ext uri="{FF2B5EF4-FFF2-40B4-BE49-F238E27FC236}">
                <a16:creationId xmlns:a16="http://schemas.microsoft.com/office/drawing/2014/main" id="{68B93D36-0806-EA49-85E1-BC2AEFB04364}"/>
              </a:ext>
            </a:extLst>
          </p:cNvPr>
          <p:cNvGrpSpPr/>
          <p:nvPr/>
        </p:nvGrpSpPr>
        <p:grpSpPr>
          <a:xfrm>
            <a:off x="15187543" y="11315750"/>
            <a:ext cx="678431" cy="622206"/>
            <a:chOff x="17812915" y="2021065"/>
            <a:chExt cx="982589" cy="901157"/>
          </a:xfrm>
        </p:grpSpPr>
        <p:sp>
          <p:nvSpPr>
            <p:cNvPr id="147" name="Freeform 169">
              <a:extLst>
                <a:ext uri="{FF2B5EF4-FFF2-40B4-BE49-F238E27FC236}">
                  <a16:creationId xmlns:a16="http://schemas.microsoft.com/office/drawing/2014/main" id="{0421FB40-7CE0-AE41-B85E-D5002D42C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4922" y="2487929"/>
              <a:ext cx="293148" cy="418009"/>
            </a:xfrm>
            <a:custGeom>
              <a:avLst/>
              <a:gdLst>
                <a:gd name="T0" fmla="*/ 237 w 238"/>
                <a:gd name="T1" fmla="*/ 337 h 338"/>
                <a:gd name="T2" fmla="*/ 237 w 238"/>
                <a:gd name="T3" fmla="*/ 337 h 338"/>
                <a:gd name="T4" fmla="*/ 0 w 238"/>
                <a:gd name="T5" fmla="*/ 337 h 338"/>
                <a:gd name="T6" fmla="*/ 0 w 238"/>
                <a:gd name="T7" fmla="*/ 54 h 338"/>
                <a:gd name="T8" fmla="*/ 46 w 238"/>
                <a:gd name="T9" fmla="*/ 0 h 338"/>
                <a:gd name="T10" fmla="*/ 183 w 238"/>
                <a:gd name="T11" fmla="*/ 0 h 338"/>
                <a:gd name="T12" fmla="*/ 237 w 238"/>
                <a:gd name="T13" fmla="*/ 54 h 338"/>
                <a:gd name="T14" fmla="*/ 237 w 238"/>
                <a:gd name="T15" fmla="*/ 337 h 338"/>
                <a:gd name="T16" fmla="*/ 46 w 238"/>
                <a:gd name="T17" fmla="*/ 291 h 338"/>
                <a:gd name="T18" fmla="*/ 46 w 238"/>
                <a:gd name="T19" fmla="*/ 291 h 338"/>
                <a:gd name="T20" fmla="*/ 191 w 238"/>
                <a:gd name="T21" fmla="*/ 291 h 338"/>
                <a:gd name="T22" fmla="*/ 191 w 238"/>
                <a:gd name="T23" fmla="*/ 54 h 338"/>
                <a:gd name="T24" fmla="*/ 183 w 238"/>
                <a:gd name="T25" fmla="*/ 46 h 338"/>
                <a:gd name="T26" fmla="*/ 46 w 238"/>
                <a:gd name="T27" fmla="*/ 46 h 338"/>
                <a:gd name="T28" fmla="*/ 46 w 238"/>
                <a:gd name="T29" fmla="*/ 54 h 338"/>
                <a:gd name="T30" fmla="*/ 46 w 238"/>
                <a:gd name="T31" fmla="*/ 29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8" h="338">
                  <a:moveTo>
                    <a:pt x="237" y="337"/>
                  </a:moveTo>
                  <a:lnTo>
                    <a:pt x="237" y="337"/>
                  </a:lnTo>
                  <a:cubicBezTo>
                    <a:pt x="0" y="337"/>
                    <a:pt x="0" y="337"/>
                    <a:pt x="0" y="33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3"/>
                    <a:pt x="23" y="0"/>
                    <a:pt x="46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214" y="0"/>
                    <a:pt x="237" y="23"/>
                    <a:pt x="237" y="54"/>
                  </a:cubicBezTo>
                  <a:lnTo>
                    <a:pt x="237" y="337"/>
                  </a:lnTo>
                  <a:close/>
                  <a:moveTo>
                    <a:pt x="46" y="291"/>
                  </a:moveTo>
                  <a:lnTo>
                    <a:pt x="46" y="291"/>
                  </a:lnTo>
                  <a:cubicBezTo>
                    <a:pt x="191" y="291"/>
                    <a:pt x="191" y="291"/>
                    <a:pt x="191" y="291"/>
                  </a:cubicBezTo>
                  <a:cubicBezTo>
                    <a:pt x="191" y="54"/>
                    <a:pt x="191" y="54"/>
                    <a:pt x="191" y="54"/>
                  </a:cubicBezTo>
                  <a:cubicBezTo>
                    <a:pt x="191" y="54"/>
                    <a:pt x="191" y="46"/>
                    <a:pt x="183" y="46"/>
                  </a:cubicBezTo>
                  <a:cubicBezTo>
                    <a:pt x="46" y="46"/>
                    <a:pt x="46" y="46"/>
                    <a:pt x="46" y="46"/>
                  </a:cubicBezTo>
                  <a:lnTo>
                    <a:pt x="46" y="54"/>
                  </a:lnTo>
                  <a:lnTo>
                    <a:pt x="46" y="2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8" name="Freeform 170">
              <a:extLst>
                <a:ext uri="{FF2B5EF4-FFF2-40B4-BE49-F238E27FC236}">
                  <a16:creationId xmlns:a16="http://schemas.microsoft.com/office/drawing/2014/main" id="{50E942BB-269F-6E49-A26D-F57D92B7B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8916" y="2373929"/>
              <a:ext cx="846871" cy="548293"/>
            </a:xfrm>
            <a:custGeom>
              <a:avLst/>
              <a:gdLst>
                <a:gd name="T0" fmla="*/ 619 w 689"/>
                <a:gd name="T1" fmla="*/ 444 h 445"/>
                <a:gd name="T2" fmla="*/ 619 w 689"/>
                <a:gd name="T3" fmla="*/ 444 h 445"/>
                <a:gd name="T4" fmla="*/ 68 w 689"/>
                <a:gd name="T5" fmla="*/ 444 h 445"/>
                <a:gd name="T6" fmla="*/ 0 w 689"/>
                <a:gd name="T7" fmla="*/ 368 h 445"/>
                <a:gd name="T8" fmla="*/ 0 w 689"/>
                <a:gd name="T9" fmla="*/ 85 h 445"/>
                <a:gd name="T10" fmla="*/ 30 w 689"/>
                <a:gd name="T11" fmla="*/ 54 h 445"/>
                <a:gd name="T12" fmla="*/ 61 w 689"/>
                <a:gd name="T13" fmla="*/ 85 h 445"/>
                <a:gd name="T14" fmla="*/ 61 w 689"/>
                <a:gd name="T15" fmla="*/ 368 h 445"/>
                <a:gd name="T16" fmla="*/ 68 w 689"/>
                <a:gd name="T17" fmla="*/ 375 h 445"/>
                <a:gd name="T18" fmla="*/ 619 w 689"/>
                <a:gd name="T19" fmla="*/ 375 h 445"/>
                <a:gd name="T20" fmla="*/ 627 w 689"/>
                <a:gd name="T21" fmla="*/ 368 h 445"/>
                <a:gd name="T22" fmla="*/ 627 w 689"/>
                <a:gd name="T23" fmla="*/ 0 h 445"/>
                <a:gd name="T24" fmla="*/ 688 w 689"/>
                <a:gd name="T25" fmla="*/ 0 h 445"/>
                <a:gd name="T26" fmla="*/ 688 w 689"/>
                <a:gd name="T27" fmla="*/ 368 h 445"/>
                <a:gd name="T28" fmla="*/ 619 w 689"/>
                <a:gd name="T29" fmla="*/ 444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9" h="445">
                  <a:moveTo>
                    <a:pt x="619" y="444"/>
                  </a:moveTo>
                  <a:lnTo>
                    <a:pt x="619" y="444"/>
                  </a:lnTo>
                  <a:cubicBezTo>
                    <a:pt x="68" y="444"/>
                    <a:pt x="68" y="444"/>
                    <a:pt x="68" y="444"/>
                  </a:cubicBezTo>
                  <a:cubicBezTo>
                    <a:pt x="30" y="444"/>
                    <a:pt x="0" y="406"/>
                    <a:pt x="0" y="368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69"/>
                    <a:pt x="15" y="54"/>
                    <a:pt x="30" y="54"/>
                  </a:cubicBezTo>
                  <a:cubicBezTo>
                    <a:pt x="46" y="54"/>
                    <a:pt x="61" y="69"/>
                    <a:pt x="61" y="85"/>
                  </a:cubicBezTo>
                  <a:cubicBezTo>
                    <a:pt x="61" y="368"/>
                    <a:pt x="61" y="368"/>
                    <a:pt x="61" y="368"/>
                  </a:cubicBezTo>
                  <a:cubicBezTo>
                    <a:pt x="61" y="375"/>
                    <a:pt x="68" y="375"/>
                    <a:pt x="68" y="375"/>
                  </a:cubicBezTo>
                  <a:cubicBezTo>
                    <a:pt x="619" y="375"/>
                    <a:pt x="619" y="375"/>
                    <a:pt x="619" y="375"/>
                  </a:cubicBezTo>
                  <a:cubicBezTo>
                    <a:pt x="627" y="375"/>
                    <a:pt x="627" y="375"/>
                    <a:pt x="627" y="368"/>
                  </a:cubicBezTo>
                  <a:cubicBezTo>
                    <a:pt x="627" y="0"/>
                    <a:pt x="627" y="0"/>
                    <a:pt x="627" y="0"/>
                  </a:cubicBezTo>
                  <a:cubicBezTo>
                    <a:pt x="688" y="0"/>
                    <a:pt x="688" y="0"/>
                    <a:pt x="688" y="0"/>
                  </a:cubicBezTo>
                  <a:cubicBezTo>
                    <a:pt x="688" y="368"/>
                    <a:pt x="688" y="368"/>
                    <a:pt x="688" y="368"/>
                  </a:cubicBezTo>
                  <a:cubicBezTo>
                    <a:pt x="688" y="406"/>
                    <a:pt x="658" y="444"/>
                    <a:pt x="619" y="4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49" name="Freeform 171">
              <a:extLst>
                <a:ext uri="{FF2B5EF4-FFF2-40B4-BE49-F238E27FC236}">
                  <a16:creationId xmlns:a16="http://schemas.microsoft.com/office/drawing/2014/main" id="{ECA41F67-B920-0840-B9BE-FF0319FC3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2915" y="2021065"/>
              <a:ext cx="982589" cy="407151"/>
            </a:xfrm>
            <a:custGeom>
              <a:avLst/>
              <a:gdLst>
                <a:gd name="T0" fmla="*/ 674 w 797"/>
                <a:gd name="T1" fmla="*/ 329 h 330"/>
                <a:gd name="T2" fmla="*/ 674 w 797"/>
                <a:gd name="T3" fmla="*/ 329 h 330"/>
                <a:gd name="T4" fmla="*/ 582 w 797"/>
                <a:gd name="T5" fmla="*/ 290 h 330"/>
                <a:gd name="T6" fmla="*/ 490 w 797"/>
                <a:gd name="T7" fmla="*/ 329 h 330"/>
                <a:gd name="T8" fmla="*/ 398 w 797"/>
                <a:gd name="T9" fmla="*/ 290 h 330"/>
                <a:gd name="T10" fmla="*/ 306 w 797"/>
                <a:gd name="T11" fmla="*/ 329 h 330"/>
                <a:gd name="T12" fmla="*/ 215 w 797"/>
                <a:gd name="T13" fmla="*/ 290 h 330"/>
                <a:gd name="T14" fmla="*/ 115 w 797"/>
                <a:gd name="T15" fmla="*/ 329 h 330"/>
                <a:gd name="T16" fmla="*/ 0 w 797"/>
                <a:gd name="T17" fmla="*/ 199 h 330"/>
                <a:gd name="T18" fmla="*/ 0 w 797"/>
                <a:gd name="T19" fmla="*/ 191 h 330"/>
                <a:gd name="T20" fmla="*/ 108 w 797"/>
                <a:gd name="T21" fmla="*/ 30 h 330"/>
                <a:gd name="T22" fmla="*/ 161 w 797"/>
                <a:gd name="T23" fmla="*/ 0 h 330"/>
                <a:gd name="T24" fmla="*/ 636 w 797"/>
                <a:gd name="T25" fmla="*/ 0 h 330"/>
                <a:gd name="T26" fmla="*/ 636 w 797"/>
                <a:gd name="T27" fmla="*/ 0 h 330"/>
                <a:gd name="T28" fmla="*/ 689 w 797"/>
                <a:gd name="T29" fmla="*/ 30 h 330"/>
                <a:gd name="T30" fmla="*/ 796 w 797"/>
                <a:gd name="T31" fmla="*/ 191 h 330"/>
                <a:gd name="T32" fmla="*/ 796 w 797"/>
                <a:gd name="T33" fmla="*/ 199 h 330"/>
                <a:gd name="T34" fmla="*/ 681 w 797"/>
                <a:gd name="T35" fmla="*/ 329 h 330"/>
                <a:gd name="T36" fmla="*/ 674 w 797"/>
                <a:gd name="T37" fmla="*/ 329 h 330"/>
                <a:gd name="T38" fmla="*/ 582 w 797"/>
                <a:gd name="T39" fmla="*/ 206 h 330"/>
                <a:gd name="T40" fmla="*/ 582 w 797"/>
                <a:gd name="T41" fmla="*/ 206 h 330"/>
                <a:gd name="T42" fmla="*/ 582 w 797"/>
                <a:gd name="T43" fmla="*/ 206 h 330"/>
                <a:gd name="T44" fmla="*/ 620 w 797"/>
                <a:gd name="T45" fmla="*/ 229 h 330"/>
                <a:gd name="T46" fmla="*/ 681 w 797"/>
                <a:gd name="T47" fmla="*/ 267 h 330"/>
                <a:gd name="T48" fmla="*/ 735 w 797"/>
                <a:gd name="T49" fmla="*/ 214 h 330"/>
                <a:gd name="T50" fmla="*/ 636 w 797"/>
                <a:gd name="T51" fmla="*/ 69 h 330"/>
                <a:gd name="T52" fmla="*/ 161 w 797"/>
                <a:gd name="T53" fmla="*/ 69 h 330"/>
                <a:gd name="T54" fmla="*/ 161 w 797"/>
                <a:gd name="T55" fmla="*/ 69 h 330"/>
                <a:gd name="T56" fmla="*/ 69 w 797"/>
                <a:gd name="T57" fmla="*/ 206 h 330"/>
                <a:gd name="T58" fmla="*/ 123 w 797"/>
                <a:gd name="T59" fmla="*/ 267 h 330"/>
                <a:gd name="T60" fmla="*/ 184 w 797"/>
                <a:gd name="T61" fmla="*/ 229 h 330"/>
                <a:gd name="T62" fmla="*/ 215 w 797"/>
                <a:gd name="T63" fmla="*/ 206 h 330"/>
                <a:gd name="T64" fmla="*/ 215 w 797"/>
                <a:gd name="T65" fmla="*/ 206 h 330"/>
                <a:gd name="T66" fmla="*/ 253 w 797"/>
                <a:gd name="T67" fmla="*/ 229 h 330"/>
                <a:gd name="T68" fmla="*/ 306 w 797"/>
                <a:gd name="T69" fmla="*/ 267 h 330"/>
                <a:gd name="T70" fmla="*/ 360 w 797"/>
                <a:gd name="T71" fmla="*/ 229 h 330"/>
                <a:gd name="T72" fmla="*/ 398 w 797"/>
                <a:gd name="T73" fmla="*/ 206 h 330"/>
                <a:gd name="T74" fmla="*/ 398 w 797"/>
                <a:gd name="T75" fmla="*/ 206 h 330"/>
                <a:gd name="T76" fmla="*/ 436 w 797"/>
                <a:gd name="T77" fmla="*/ 229 h 330"/>
                <a:gd name="T78" fmla="*/ 490 w 797"/>
                <a:gd name="T79" fmla="*/ 267 h 330"/>
                <a:gd name="T80" fmla="*/ 544 w 797"/>
                <a:gd name="T81" fmla="*/ 229 h 330"/>
                <a:gd name="T82" fmla="*/ 582 w 797"/>
                <a:gd name="T83" fmla="*/ 206 h 330"/>
                <a:gd name="T84" fmla="*/ 674 w 797"/>
                <a:gd name="T85" fmla="*/ 3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97" h="330">
                  <a:moveTo>
                    <a:pt x="674" y="329"/>
                  </a:moveTo>
                  <a:lnTo>
                    <a:pt x="674" y="329"/>
                  </a:lnTo>
                  <a:cubicBezTo>
                    <a:pt x="636" y="329"/>
                    <a:pt x="605" y="313"/>
                    <a:pt x="582" y="290"/>
                  </a:cubicBezTo>
                  <a:cubicBezTo>
                    <a:pt x="559" y="313"/>
                    <a:pt x="528" y="329"/>
                    <a:pt x="490" y="329"/>
                  </a:cubicBezTo>
                  <a:cubicBezTo>
                    <a:pt x="459" y="329"/>
                    <a:pt x="421" y="313"/>
                    <a:pt x="398" y="290"/>
                  </a:cubicBezTo>
                  <a:cubicBezTo>
                    <a:pt x="375" y="313"/>
                    <a:pt x="345" y="329"/>
                    <a:pt x="306" y="329"/>
                  </a:cubicBezTo>
                  <a:cubicBezTo>
                    <a:pt x="276" y="329"/>
                    <a:pt x="238" y="313"/>
                    <a:pt x="215" y="290"/>
                  </a:cubicBezTo>
                  <a:cubicBezTo>
                    <a:pt x="192" y="313"/>
                    <a:pt x="153" y="329"/>
                    <a:pt x="115" y="329"/>
                  </a:cubicBezTo>
                  <a:cubicBezTo>
                    <a:pt x="54" y="321"/>
                    <a:pt x="0" y="267"/>
                    <a:pt x="0" y="199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108" y="30"/>
                    <a:pt x="108" y="30"/>
                    <a:pt x="108" y="30"/>
                  </a:cubicBezTo>
                  <a:cubicBezTo>
                    <a:pt x="123" y="15"/>
                    <a:pt x="138" y="0"/>
                    <a:pt x="161" y="0"/>
                  </a:cubicBezTo>
                  <a:cubicBezTo>
                    <a:pt x="636" y="0"/>
                    <a:pt x="636" y="0"/>
                    <a:pt x="636" y="0"/>
                  </a:cubicBezTo>
                  <a:lnTo>
                    <a:pt x="636" y="0"/>
                  </a:lnTo>
                  <a:cubicBezTo>
                    <a:pt x="659" y="0"/>
                    <a:pt x="681" y="15"/>
                    <a:pt x="689" y="30"/>
                  </a:cubicBezTo>
                  <a:cubicBezTo>
                    <a:pt x="796" y="191"/>
                    <a:pt x="796" y="191"/>
                    <a:pt x="796" y="191"/>
                  </a:cubicBezTo>
                  <a:cubicBezTo>
                    <a:pt x="796" y="199"/>
                    <a:pt x="796" y="199"/>
                    <a:pt x="796" y="199"/>
                  </a:cubicBezTo>
                  <a:cubicBezTo>
                    <a:pt x="796" y="267"/>
                    <a:pt x="743" y="329"/>
                    <a:pt x="681" y="329"/>
                  </a:cubicBezTo>
                  <a:lnTo>
                    <a:pt x="674" y="329"/>
                  </a:lnTo>
                  <a:lnTo>
                    <a:pt x="582" y="206"/>
                  </a:lnTo>
                  <a:lnTo>
                    <a:pt x="582" y="206"/>
                  </a:lnTo>
                  <a:lnTo>
                    <a:pt x="582" y="206"/>
                  </a:lnTo>
                  <a:cubicBezTo>
                    <a:pt x="597" y="206"/>
                    <a:pt x="613" y="214"/>
                    <a:pt x="620" y="229"/>
                  </a:cubicBezTo>
                  <a:cubicBezTo>
                    <a:pt x="628" y="252"/>
                    <a:pt x="651" y="267"/>
                    <a:pt x="681" y="267"/>
                  </a:cubicBezTo>
                  <a:cubicBezTo>
                    <a:pt x="704" y="267"/>
                    <a:pt x="727" y="237"/>
                    <a:pt x="735" y="214"/>
                  </a:cubicBezTo>
                  <a:cubicBezTo>
                    <a:pt x="636" y="69"/>
                    <a:pt x="636" y="69"/>
                    <a:pt x="636" y="69"/>
                  </a:cubicBezTo>
                  <a:cubicBezTo>
                    <a:pt x="161" y="69"/>
                    <a:pt x="161" y="69"/>
                    <a:pt x="161" y="69"/>
                  </a:cubicBezTo>
                  <a:lnTo>
                    <a:pt x="161" y="69"/>
                  </a:lnTo>
                  <a:cubicBezTo>
                    <a:pt x="69" y="206"/>
                    <a:pt x="69" y="206"/>
                    <a:pt x="69" y="206"/>
                  </a:cubicBezTo>
                  <a:cubicBezTo>
                    <a:pt x="69" y="237"/>
                    <a:pt x="92" y="260"/>
                    <a:pt x="123" y="267"/>
                  </a:cubicBezTo>
                  <a:cubicBezTo>
                    <a:pt x="146" y="267"/>
                    <a:pt x="169" y="252"/>
                    <a:pt x="184" y="229"/>
                  </a:cubicBezTo>
                  <a:cubicBezTo>
                    <a:pt x="184" y="214"/>
                    <a:pt x="199" y="206"/>
                    <a:pt x="215" y="206"/>
                  </a:cubicBezTo>
                  <a:lnTo>
                    <a:pt x="215" y="206"/>
                  </a:lnTo>
                  <a:cubicBezTo>
                    <a:pt x="238" y="206"/>
                    <a:pt x="245" y="214"/>
                    <a:pt x="253" y="229"/>
                  </a:cubicBezTo>
                  <a:cubicBezTo>
                    <a:pt x="261" y="252"/>
                    <a:pt x="283" y="267"/>
                    <a:pt x="306" y="267"/>
                  </a:cubicBezTo>
                  <a:cubicBezTo>
                    <a:pt x="329" y="267"/>
                    <a:pt x="352" y="252"/>
                    <a:pt x="360" y="229"/>
                  </a:cubicBezTo>
                  <a:cubicBezTo>
                    <a:pt x="368" y="214"/>
                    <a:pt x="383" y="206"/>
                    <a:pt x="398" y="206"/>
                  </a:cubicBezTo>
                  <a:lnTo>
                    <a:pt x="398" y="206"/>
                  </a:lnTo>
                  <a:cubicBezTo>
                    <a:pt x="414" y="206"/>
                    <a:pt x="429" y="214"/>
                    <a:pt x="436" y="229"/>
                  </a:cubicBezTo>
                  <a:cubicBezTo>
                    <a:pt x="444" y="252"/>
                    <a:pt x="467" y="267"/>
                    <a:pt x="490" y="267"/>
                  </a:cubicBezTo>
                  <a:cubicBezTo>
                    <a:pt x="513" y="267"/>
                    <a:pt x="536" y="252"/>
                    <a:pt x="544" y="229"/>
                  </a:cubicBezTo>
                  <a:cubicBezTo>
                    <a:pt x="551" y="214"/>
                    <a:pt x="567" y="206"/>
                    <a:pt x="582" y="206"/>
                  </a:cubicBezTo>
                  <a:lnTo>
                    <a:pt x="674" y="3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163AA30E-06BB-DA48-9B82-A889F716235B}"/>
              </a:ext>
            </a:extLst>
          </p:cNvPr>
          <p:cNvGrpSpPr/>
          <p:nvPr/>
        </p:nvGrpSpPr>
        <p:grpSpPr>
          <a:xfrm>
            <a:off x="2668308" y="411323"/>
            <a:ext cx="19041035" cy="2561450"/>
            <a:chOff x="2668308" y="861425"/>
            <a:chExt cx="19041035" cy="2561450"/>
          </a:xfrm>
        </p:grpSpPr>
        <p:sp>
          <p:nvSpPr>
            <p:cNvPr id="151" name="CuadroTexto 150">
              <a:extLst>
                <a:ext uri="{FF2B5EF4-FFF2-40B4-BE49-F238E27FC236}">
                  <a16:creationId xmlns:a16="http://schemas.microsoft.com/office/drawing/2014/main" id="{158F12BB-215D-0E43-B677-5D95229E9FA8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	Business</a:t>
              </a:r>
            </a:p>
          </p:txBody>
        </p:sp>
        <p:sp>
          <p:nvSpPr>
            <p:cNvPr id="152" name="CuadroTexto 151">
              <a:extLst>
                <a:ext uri="{FF2B5EF4-FFF2-40B4-BE49-F238E27FC236}">
                  <a16:creationId xmlns:a16="http://schemas.microsoft.com/office/drawing/2014/main" id="{BCCAC412-3144-834D-8F81-C4ABDB27BB1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54" name="Freeform 255">
            <a:extLst>
              <a:ext uri="{FF2B5EF4-FFF2-40B4-BE49-F238E27FC236}">
                <a16:creationId xmlns:a16="http://schemas.microsoft.com/office/drawing/2014/main" id="{DAB33BE5-7334-CE44-A016-85130E899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2242" y="4904440"/>
            <a:ext cx="4739164" cy="4739164"/>
          </a:xfrm>
          <a:custGeom>
            <a:avLst/>
            <a:gdLst>
              <a:gd name="T0" fmla="*/ 4011 w 4328"/>
              <a:gd name="T1" fmla="*/ 1751 h 4327"/>
              <a:gd name="T2" fmla="*/ 4011 w 4328"/>
              <a:gd name="T3" fmla="*/ 1751 h 4327"/>
              <a:gd name="T4" fmla="*/ 3758 w 4328"/>
              <a:gd name="T5" fmla="*/ 1147 h 4327"/>
              <a:gd name="T6" fmla="*/ 3984 w 4328"/>
              <a:gd name="T7" fmla="*/ 921 h 4327"/>
              <a:gd name="T8" fmla="*/ 3405 w 4328"/>
              <a:gd name="T9" fmla="*/ 343 h 4327"/>
              <a:gd name="T10" fmla="*/ 3180 w 4328"/>
              <a:gd name="T11" fmla="*/ 569 h 4327"/>
              <a:gd name="T12" fmla="*/ 2574 w 4328"/>
              <a:gd name="T13" fmla="*/ 316 h 4327"/>
              <a:gd name="T14" fmla="*/ 2574 w 4328"/>
              <a:gd name="T15" fmla="*/ 0 h 4327"/>
              <a:gd name="T16" fmla="*/ 1753 w 4328"/>
              <a:gd name="T17" fmla="*/ 0 h 4327"/>
              <a:gd name="T18" fmla="*/ 1753 w 4328"/>
              <a:gd name="T19" fmla="*/ 316 h 4327"/>
              <a:gd name="T20" fmla="*/ 1147 w 4328"/>
              <a:gd name="T21" fmla="*/ 569 h 4327"/>
              <a:gd name="T22" fmla="*/ 921 w 4328"/>
              <a:gd name="T23" fmla="*/ 343 h 4327"/>
              <a:gd name="T24" fmla="*/ 343 w 4328"/>
              <a:gd name="T25" fmla="*/ 921 h 4327"/>
              <a:gd name="T26" fmla="*/ 569 w 4328"/>
              <a:gd name="T27" fmla="*/ 1147 h 4327"/>
              <a:gd name="T28" fmla="*/ 316 w 4328"/>
              <a:gd name="T29" fmla="*/ 1751 h 4327"/>
              <a:gd name="T30" fmla="*/ 0 w 4328"/>
              <a:gd name="T31" fmla="*/ 1751 h 4327"/>
              <a:gd name="T32" fmla="*/ 0 w 4328"/>
              <a:gd name="T33" fmla="*/ 2574 h 4327"/>
              <a:gd name="T34" fmla="*/ 316 w 4328"/>
              <a:gd name="T35" fmla="*/ 2574 h 4327"/>
              <a:gd name="T36" fmla="*/ 569 w 4328"/>
              <a:gd name="T37" fmla="*/ 3179 h 4327"/>
              <a:gd name="T38" fmla="*/ 343 w 4328"/>
              <a:gd name="T39" fmla="*/ 3405 h 4327"/>
              <a:gd name="T40" fmla="*/ 921 w 4328"/>
              <a:gd name="T41" fmla="*/ 3983 h 4327"/>
              <a:gd name="T42" fmla="*/ 1147 w 4328"/>
              <a:gd name="T43" fmla="*/ 3757 h 4327"/>
              <a:gd name="T44" fmla="*/ 1753 w 4328"/>
              <a:gd name="T45" fmla="*/ 4010 h 4327"/>
              <a:gd name="T46" fmla="*/ 1753 w 4328"/>
              <a:gd name="T47" fmla="*/ 4326 h 4327"/>
              <a:gd name="T48" fmla="*/ 2574 w 4328"/>
              <a:gd name="T49" fmla="*/ 4326 h 4327"/>
              <a:gd name="T50" fmla="*/ 2574 w 4328"/>
              <a:gd name="T51" fmla="*/ 4010 h 4327"/>
              <a:gd name="T52" fmla="*/ 3180 w 4328"/>
              <a:gd name="T53" fmla="*/ 3757 h 4327"/>
              <a:gd name="T54" fmla="*/ 3405 w 4328"/>
              <a:gd name="T55" fmla="*/ 3983 h 4327"/>
              <a:gd name="T56" fmla="*/ 3984 w 4328"/>
              <a:gd name="T57" fmla="*/ 3405 h 4327"/>
              <a:gd name="T58" fmla="*/ 3758 w 4328"/>
              <a:gd name="T59" fmla="*/ 3179 h 4327"/>
              <a:gd name="T60" fmla="*/ 4011 w 4328"/>
              <a:gd name="T61" fmla="*/ 2574 h 4327"/>
              <a:gd name="T62" fmla="*/ 4327 w 4328"/>
              <a:gd name="T63" fmla="*/ 2574 h 4327"/>
              <a:gd name="T64" fmla="*/ 4327 w 4328"/>
              <a:gd name="T65" fmla="*/ 1751 h 4327"/>
              <a:gd name="T66" fmla="*/ 4011 w 4328"/>
              <a:gd name="T67" fmla="*/ 1751 h 4327"/>
              <a:gd name="T68" fmla="*/ 2402 w 4328"/>
              <a:gd name="T69" fmla="*/ 3721 h 4327"/>
              <a:gd name="T70" fmla="*/ 2402 w 4328"/>
              <a:gd name="T71" fmla="*/ 3721 h 4327"/>
              <a:gd name="T72" fmla="*/ 605 w 4328"/>
              <a:gd name="T73" fmla="*/ 1923 h 4327"/>
              <a:gd name="T74" fmla="*/ 1924 w 4328"/>
              <a:gd name="T75" fmla="*/ 614 h 4327"/>
              <a:gd name="T76" fmla="*/ 3722 w 4328"/>
              <a:gd name="T77" fmla="*/ 2402 h 4327"/>
              <a:gd name="T78" fmla="*/ 2402 w 4328"/>
              <a:gd name="T79" fmla="*/ 3721 h 4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28" h="4327">
                <a:moveTo>
                  <a:pt x="4011" y="1751"/>
                </a:moveTo>
                <a:lnTo>
                  <a:pt x="4011" y="1751"/>
                </a:lnTo>
                <a:cubicBezTo>
                  <a:pt x="3965" y="1535"/>
                  <a:pt x="3875" y="1328"/>
                  <a:pt x="3758" y="1147"/>
                </a:cubicBezTo>
                <a:cubicBezTo>
                  <a:pt x="3984" y="921"/>
                  <a:pt x="3984" y="921"/>
                  <a:pt x="3984" y="921"/>
                </a:cubicBezTo>
                <a:cubicBezTo>
                  <a:pt x="3405" y="343"/>
                  <a:pt x="3405" y="343"/>
                  <a:pt x="3405" y="343"/>
                </a:cubicBezTo>
                <a:cubicBezTo>
                  <a:pt x="3180" y="569"/>
                  <a:pt x="3180" y="569"/>
                  <a:pt x="3180" y="569"/>
                </a:cubicBezTo>
                <a:cubicBezTo>
                  <a:pt x="2999" y="451"/>
                  <a:pt x="2791" y="361"/>
                  <a:pt x="2574" y="316"/>
                </a:cubicBezTo>
                <a:cubicBezTo>
                  <a:pt x="2574" y="0"/>
                  <a:pt x="2574" y="0"/>
                  <a:pt x="2574" y="0"/>
                </a:cubicBezTo>
                <a:cubicBezTo>
                  <a:pt x="1753" y="0"/>
                  <a:pt x="1753" y="0"/>
                  <a:pt x="1753" y="0"/>
                </a:cubicBezTo>
                <a:cubicBezTo>
                  <a:pt x="1753" y="316"/>
                  <a:pt x="1753" y="316"/>
                  <a:pt x="1753" y="316"/>
                </a:cubicBezTo>
                <a:cubicBezTo>
                  <a:pt x="1536" y="361"/>
                  <a:pt x="1328" y="451"/>
                  <a:pt x="1147" y="569"/>
                </a:cubicBezTo>
                <a:cubicBezTo>
                  <a:pt x="921" y="343"/>
                  <a:pt x="921" y="343"/>
                  <a:pt x="921" y="343"/>
                </a:cubicBezTo>
                <a:cubicBezTo>
                  <a:pt x="343" y="921"/>
                  <a:pt x="343" y="921"/>
                  <a:pt x="343" y="921"/>
                </a:cubicBezTo>
                <a:cubicBezTo>
                  <a:pt x="569" y="1147"/>
                  <a:pt x="569" y="1147"/>
                  <a:pt x="569" y="1147"/>
                </a:cubicBezTo>
                <a:cubicBezTo>
                  <a:pt x="452" y="1328"/>
                  <a:pt x="361" y="1535"/>
                  <a:pt x="316" y="1751"/>
                </a:cubicBezTo>
                <a:cubicBezTo>
                  <a:pt x="0" y="1751"/>
                  <a:pt x="0" y="1751"/>
                  <a:pt x="0" y="1751"/>
                </a:cubicBezTo>
                <a:cubicBezTo>
                  <a:pt x="0" y="2574"/>
                  <a:pt x="0" y="2574"/>
                  <a:pt x="0" y="2574"/>
                </a:cubicBezTo>
                <a:cubicBezTo>
                  <a:pt x="316" y="2574"/>
                  <a:pt x="316" y="2574"/>
                  <a:pt x="316" y="2574"/>
                </a:cubicBezTo>
                <a:cubicBezTo>
                  <a:pt x="361" y="2790"/>
                  <a:pt x="452" y="2998"/>
                  <a:pt x="569" y="3179"/>
                </a:cubicBezTo>
                <a:cubicBezTo>
                  <a:pt x="343" y="3405"/>
                  <a:pt x="343" y="3405"/>
                  <a:pt x="343" y="3405"/>
                </a:cubicBezTo>
                <a:cubicBezTo>
                  <a:pt x="921" y="3983"/>
                  <a:pt x="921" y="3983"/>
                  <a:pt x="921" y="3983"/>
                </a:cubicBezTo>
                <a:cubicBezTo>
                  <a:pt x="1147" y="3757"/>
                  <a:pt x="1147" y="3757"/>
                  <a:pt x="1147" y="3757"/>
                </a:cubicBezTo>
                <a:cubicBezTo>
                  <a:pt x="1328" y="3884"/>
                  <a:pt x="1536" y="3965"/>
                  <a:pt x="1753" y="4010"/>
                </a:cubicBezTo>
                <a:cubicBezTo>
                  <a:pt x="1753" y="4326"/>
                  <a:pt x="1753" y="4326"/>
                  <a:pt x="1753" y="4326"/>
                </a:cubicBezTo>
                <a:cubicBezTo>
                  <a:pt x="2574" y="4326"/>
                  <a:pt x="2574" y="4326"/>
                  <a:pt x="2574" y="4326"/>
                </a:cubicBezTo>
                <a:cubicBezTo>
                  <a:pt x="2574" y="4010"/>
                  <a:pt x="2574" y="4010"/>
                  <a:pt x="2574" y="4010"/>
                </a:cubicBezTo>
                <a:cubicBezTo>
                  <a:pt x="2791" y="3965"/>
                  <a:pt x="2999" y="3884"/>
                  <a:pt x="3180" y="3757"/>
                </a:cubicBezTo>
                <a:cubicBezTo>
                  <a:pt x="3405" y="3983"/>
                  <a:pt x="3405" y="3983"/>
                  <a:pt x="3405" y="3983"/>
                </a:cubicBezTo>
                <a:cubicBezTo>
                  <a:pt x="3984" y="3405"/>
                  <a:pt x="3984" y="3405"/>
                  <a:pt x="3984" y="3405"/>
                </a:cubicBezTo>
                <a:cubicBezTo>
                  <a:pt x="3758" y="3179"/>
                  <a:pt x="3758" y="3179"/>
                  <a:pt x="3758" y="3179"/>
                </a:cubicBezTo>
                <a:cubicBezTo>
                  <a:pt x="3875" y="2998"/>
                  <a:pt x="3965" y="2790"/>
                  <a:pt x="4011" y="2574"/>
                </a:cubicBezTo>
                <a:cubicBezTo>
                  <a:pt x="4327" y="2574"/>
                  <a:pt x="4327" y="2574"/>
                  <a:pt x="4327" y="2574"/>
                </a:cubicBezTo>
                <a:cubicBezTo>
                  <a:pt x="4327" y="1751"/>
                  <a:pt x="4327" y="1751"/>
                  <a:pt x="4327" y="1751"/>
                </a:cubicBezTo>
                <a:lnTo>
                  <a:pt x="4011" y="1751"/>
                </a:lnTo>
                <a:close/>
                <a:moveTo>
                  <a:pt x="2402" y="3721"/>
                </a:moveTo>
                <a:lnTo>
                  <a:pt x="2402" y="3721"/>
                </a:lnTo>
                <a:cubicBezTo>
                  <a:pt x="1346" y="3875"/>
                  <a:pt x="452" y="2980"/>
                  <a:pt x="605" y="1923"/>
                </a:cubicBezTo>
                <a:cubicBezTo>
                  <a:pt x="705" y="1246"/>
                  <a:pt x="1247" y="704"/>
                  <a:pt x="1924" y="614"/>
                </a:cubicBezTo>
                <a:cubicBezTo>
                  <a:pt x="2981" y="461"/>
                  <a:pt x="3875" y="1346"/>
                  <a:pt x="3722" y="2402"/>
                </a:cubicBezTo>
                <a:cubicBezTo>
                  <a:pt x="3622" y="3080"/>
                  <a:pt x="3080" y="3622"/>
                  <a:pt x="2402" y="3721"/>
                </a:cubicBez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56">
            <a:extLst>
              <a:ext uri="{FF2B5EF4-FFF2-40B4-BE49-F238E27FC236}">
                <a16:creationId xmlns:a16="http://schemas.microsoft.com/office/drawing/2014/main" id="{F135BDF8-ECF2-464E-9832-9D693B1A9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1491" y="6170150"/>
            <a:ext cx="1584553" cy="2149773"/>
          </a:xfrm>
          <a:custGeom>
            <a:avLst/>
            <a:gdLst>
              <a:gd name="T0" fmla="*/ 886 w 1447"/>
              <a:gd name="T1" fmla="*/ 1156 h 1961"/>
              <a:gd name="T2" fmla="*/ 886 w 1447"/>
              <a:gd name="T3" fmla="*/ 1156 h 1961"/>
              <a:gd name="T4" fmla="*/ 877 w 1447"/>
              <a:gd name="T5" fmla="*/ 1156 h 1961"/>
              <a:gd name="T6" fmla="*/ 877 w 1447"/>
              <a:gd name="T7" fmla="*/ 1101 h 1961"/>
              <a:gd name="T8" fmla="*/ 1238 w 1447"/>
              <a:gd name="T9" fmla="*/ 559 h 1961"/>
              <a:gd name="T10" fmla="*/ 723 w 1447"/>
              <a:gd name="T11" fmla="*/ 0 h 1961"/>
              <a:gd name="T12" fmla="*/ 208 w 1447"/>
              <a:gd name="T13" fmla="*/ 559 h 1961"/>
              <a:gd name="T14" fmla="*/ 569 w 1447"/>
              <a:gd name="T15" fmla="*/ 1101 h 1961"/>
              <a:gd name="T16" fmla="*/ 569 w 1447"/>
              <a:gd name="T17" fmla="*/ 1156 h 1961"/>
              <a:gd name="T18" fmla="*/ 560 w 1447"/>
              <a:gd name="T19" fmla="*/ 1156 h 1961"/>
              <a:gd name="T20" fmla="*/ 0 w 1447"/>
              <a:gd name="T21" fmla="*/ 1725 h 1961"/>
              <a:gd name="T22" fmla="*/ 0 w 1447"/>
              <a:gd name="T23" fmla="*/ 1960 h 1961"/>
              <a:gd name="T24" fmla="*/ 1446 w 1447"/>
              <a:gd name="T25" fmla="*/ 1960 h 1961"/>
              <a:gd name="T26" fmla="*/ 1446 w 1447"/>
              <a:gd name="T27" fmla="*/ 1725 h 1961"/>
              <a:gd name="T28" fmla="*/ 886 w 1447"/>
              <a:gd name="T29" fmla="*/ 1156 h 1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47" h="1961">
                <a:moveTo>
                  <a:pt x="886" y="1156"/>
                </a:moveTo>
                <a:lnTo>
                  <a:pt x="886" y="1156"/>
                </a:lnTo>
                <a:cubicBezTo>
                  <a:pt x="877" y="1156"/>
                  <a:pt x="877" y="1156"/>
                  <a:pt x="877" y="1156"/>
                </a:cubicBezTo>
                <a:cubicBezTo>
                  <a:pt x="877" y="1101"/>
                  <a:pt x="877" y="1101"/>
                  <a:pt x="877" y="1101"/>
                </a:cubicBezTo>
                <a:cubicBezTo>
                  <a:pt x="1084" y="1029"/>
                  <a:pt x="1238" y="812"/>
                  <a:pt x="1238" y="559"/>
                </a:cubicBezTo>
                <a:cubicBezTo>
                  <a:pt x="1238" y="253"/>
                  <a:pt x="1012" y="0"/>
                  <a:pt x="723" y="0"/>
                </a:cubicBezTo>
                <a:cubicBezTo>
                  <a:pt x="434" y="0"/>
                  <a:pt x="208" y="253"/>
                  <a:pt x="208" y="559"/>
                </a:cubicBezTo>
                <a:cubicBezTo>
                  <a:pt x="208" y="812"/>
                  <a:pt x="362" y="1029"/>
                  <a:pt x="569" y="1101"/>
                </a:cubicBezTo>
                <a:cubicBezTo>
                  <a:pt x="569" y="1156"/>
                  <a:pt x="569" y="1156"/>
                  <a:pt x="569" y="1156"/>
                </a:cubicBezTo>
                <a:cubicBezTo>
                  <a:pt x="560" y="1156"/>
                  <a:pt x="560" y="1156"/>
                  <a:pt x="560" y="1156"/>
                </a:cubicBezTo>
                <a:cubicBezTo>
                  <a:pt x="253" y="1156"/>
                  <a:pt x="0" y="1418"/>
                  <a:pt x="0" y="1725"/>
                </a:cubicBezTo>
                <a:cubicBezTo>
                  <a:pt x="0" y="1960"/>
                  <a:pt x="0" y="1960"/>
                  <a:pt x="0" y="1960"/>
                </a:cubicBezTo>
                <a:cubicBezTo>
                  <a:pt x="1446" y="1960"/>
                  <a:pt x="1446" y="1960"/>
                  <a:pt x="1446" y="1960"/>
                </a:cubicBezTo>
                <a:cubicBezTo>
                  <a:pt x="1446" y="1725"/>
                  <a:pt x="1446" y="1725"/>
                  <a:pt x="1446" y="1725"/>
                </a:cubicBezTo>
                <a:cubicBezTo>
                  <a:pt x="1446" y="1418"/>
                  <a:pt x="1193" y="1156"/>
                  <a:pt x="886" y="115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57">
            <a:extLst>
              <a:ext uri="{FF2B5EF4-FFF2-40B4-BE49-F238E27FC236}">
                <a16:creationId xmlns:a16="http://schemas.microsoft.com/office/drawing/2014/main" id="{7E0F51CF-451E-8940-9F89-2E60DC57C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085" y="6170150"/>
            <a:ext cx="1594215" cy="2149773"/>
          </a:xfrm>
          <a:custGeom>
            <a:avLst/>
            <a:gdLst>
              <a:gd name="T0" fmla="*/ 885 w 1456"/>
              <a:gd name="T1" fmla="*/ 1156 h 1961"/>
              <a:gd name="T2" fmla="*/ 885 w 1456"/>
              <a:gd name="T3" fmla="*/ 1156 h 1961"/>
              <a:gd name="T4" fmla="*/ 885 w 1456"/>
              <a:gd name="T5" fmla="*/ 1156 h 1961"/>
              <a:gd name="T6" fmla="*/ 885 w 1456"/>
              <a:gd name="T7" fmla="*/ 1101 h 1961"/>
              <a:gd name="T8" fmla="*/ 1247 w 1456"/>
              <a:gd name="T9" fmla="*/ 559 h 1961"/>
              <a:gd name="T10" fmla="*/ 723 w 1456"/>
              <a:gd name="T11" fmla="*/ 0 h 1961"/>
              <a:gd name="T12" fmla="*/ 208 w 1456"/>
              <a:gd name="T13" fmla="*/ 559 h 1961"/>
              <a:gd name="T14" fmla="*/ 569 w 1456"/>
              <a:gd name="T15" fmla="*/ 1101 h 1961"/>
              <a:gd name="T16" fmla="*/ 569 w 1456"/>
              <a:gd name="T17" fmla="*/ 1156 h 1961"/>
              <a:gd name="T18" fmla="*/ 569 w 1456"/>
              <a:gd name="T19" fmla="*/ 1156 h 1961"/>
              <a:gd name="T20" fmla="*/ 0 w 1456"/>
              <a:gd name="T21" fmla="*/ 1725 h 1961"/>
              <a:gd name="T22" fmla="*/ 0 w 1456"/>
              <a:gd name="T23" fmla="*/ 1960 h 1961"/>
              <a:gd name="T24" fmla="*/ 1455 w 1456"/>
              <a:gd name="T25" fmla="*/ 1960 h 1961"/>
              <a:gd name="T26" fmla="*/ 1455 w 1456"/>
              <a:gd name="T27" fmla="*/ 1725 h 1961"/>
              <a:gd name="T28" fmla="*/ 885 w 1456"/>
              <a:gd name="T29" fmla="*/ 1156 h 1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6" h="1961">
                <a:moveTo>
                  <a:pt x="885" y="1156"/>
                </a:moveTo>
                <a:lnTo>
                  <a:pt x="885" y="1156"/>
                </a:lnTo>
                <a:lnTo>
                  <a:pt x="885" y="1156"/>
                </a:lnTo>
                <a:cubicBezTo>
                  <a:pt x="885" y="1101"/>
                  <a:pt x="885" y="1101"/>
                  <a:pt x="885" y="1101"/>
                </a:cubicBezTo>
                <a:cubicBezTo>
                  <a:pt x="1093" y="1029"/>
                  <a:pt x="1247" y="812"/>
                  <a:pt x="1247" y="559"/>
                </a:cubicBezTo>
                <a:cubicBezTo>
                  <a:pt x="1247" y="253"/>
                  <a:pt x="1012" y="0"/>
                  <a:pt x="723" y="0"/>
                </a:cubicBezTo>
                <a:cubicBezTo>
                  <a:pt x="443" y="0"/>
                  <a:pt x="208" y="253"/>
                  <a:pt x="208" y="559"/>
                </a:cubicBezTo>
                <a:cubicBezTo>
                  <a:pt x="208" y="812"/>
                  <a:pt x="361" y="1029"/>
                  <a:pt x="569" y="1101"/>
                </a:cubicBezTo>
                <a:cubicBezTo>
                  <a:pt x="569" y="1156"/>
                  <a:pt x="569" y="1156"/>
                  <a:pt x="569" y="1156"/>
                </a:cubicBezTo>
                <a:lnTo>
                  <a:pt x="569" y="1156"/>
                </a:lnTo>
                <a:cubicBezTo>
                  <a:pt x="253" y="1156"/>
                  <a:pt x="0" y="1418"/>
                  <a:pt x="0" y="1725"/>
                </a:cubicBezTo>
                <a:cubicBezTo>
                  <a:pt x="0" y="1960"/>
                  <a:pt x="0" y="1960"/>
                  <a:pt x="0" y="1960"/>
                </a:cubicBezTo>
                <a:cubicBezTo>
                  <a:pt x="1455" y="1960"/>
                  <a:pt x="1455" y="1960"/>
                  <a:pt x="1455" y="1960"/>
                </a:cubicBezTo>
                <a:cubicBezTo>
                  <a:pt x="1455" y="1725"/>
                  <a:pt x="1455" y="1725"/>
                  <a:pt x="1455" y="1725"/>
                </a:cubicBezTo>
                <a:cubicBezTo>
                  <a:pt x="1455" y="1418"/>
                  <a:pt x="1202" y="1156"/>
                  <a:pt x="885" y="115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58">
            <a:extLst>
              <a:ext uri="{FF2B5EF4-FFF2-40B4-BE49-F238E27FC236}">
                <a16:creationId xmlns:a16="http://schemas.microsoft.com/office/drawing/2014/main" id="{C01CFE2E-F490-DE4C-97CA-5A6205ADF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6457" y="6455174"/>
            <a:ext cx="1594215" cy="2140114"/>
          </a:xfrm>
          <a:custGeom>
            <a:avLst/>
            <a:gdLst>
              <a:gd name="T0" fmla="*/ 884 w 1454"/>
              <a:gd name="T1" fmla="*/ 1156 h 1952"/>
              <a:gd name="T2" fmla="*/ 884 w 1454"/>
              <a:gd name="T3" fmla="*/ 1156 h 1952"/>
              <a:gd name="T4" fmla="*/ 884 w 1454"/>
              <a:gd name="T5" fmla="*/ 1156 h 1952"/>
              <a:gd name="T6" fmla="*/ 884 w 1454"/>
              <a:gd name="T7" fmla="*/ 1092 h 1952"/>
              <a:gd name="T8" fmla="*/ 1245 w 1454"/>
              <a:gd name="T9" fmla="*/ 559 h 1952"/>
              <a:gd name="T10" fmla="*/ 730 w 1454"/>
              <a:gd name="T11" fmla="*/ 0 h 1952"/>
              <a:gd name="T12" fmla="*/ 207 w 1454"/>
              <a:gd name="T13" fmla="*/ 559 h 1952"/>
              <a:gd name="T14" fmla="*/ 569 w 1454"/>
              <a:gd name="T15" fmla="*/ 1092 h 1952"/>
              <a:gd name="T16" fmla="*/ 569 w 1454"/>
              <a:gd name="T17" fmla="*/ 1156 h 1952"/>
              <a:gd name="T18" fmla="*/ 569 w 1454"/>
              <a:gd name="T19" fmla="*/ 1156 h 1952"/>
              <a:gd name="T20" fmla="*/ 0 w 1454"/>
              <a:gd name="T21" fmla="*/ 1725 h 1952"/>
              <a:gd name="T22" fmla="*/ 0 w 1454"/>
              <a:gd name="T23" fmla="*/ 1951 h 1952"/>
              <a:gd name="T24" fmla="*/ 1453 w 1454"/>
              <a:gd name="T25" fmla="*/ 1951 h 1952"/>
              <a:gd name="T26" fmla="*/ 1453 w 1454"/>
              <a:gd name="T27" fmla="*/ 1725 h 1952"/>
              <a:gd name="T28" fmla="*/ 884 w 1454"/>
              <a:gd name="T29" fmla="*/ 1156 h 1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454" h="1952">
                <a:moveTo>
                  <a:pt x="884" y="1156"/>
                </a:moveTo>
                <a:lnTo>
                  <a:pt x="884" y="1156"/>
                </a:lnTo>
                <a:lnTo>
                  <a:pt x="884" y="1156"/>
                </a:lnTo>
                <a:cubicBezTo>
                  <a:pt x="884" y="1092"/>
                  <a:pt x="884" y="1092"/>
                  <a:pt x="884" y="1092"/>
                </a:cubicBezTo>
                <a:cubicBezTo>
                  <a:pt x="1092" y="1020"/>
                  <a:pt x="1245" y="812"/>
                  <a:pt x="1245" y="559"/>
                </a:cubicBezTo>
                <a:cubicBezTo>
                  <a:pt x="1245" y="244"/>
                  <a:pt x="1011" y="0"/>
                  <a:pt x="730" y="0"/>
                </a:cubicBezTo>
                <a:cubicBezTo>
                  <a:pt x="442" y="0"/>
                  <a:pt x="207" y="244"/>
                  <a:pt x="207" y="559"/>
                </a:cubicBezTo>
                <a:cubicBezTo>
                  <a:pt x="207" y="812"/>
                  <a:pt x="361" y="1020"/>
                  <a:pt x="569" y="1092"/>
                </a:cubicBezTo>
                <a:cubicBezTo>
                  <a:pt x="569" y="1156"/>
                  <a:pt x="569" y="1156"/>
                  <a:pt x="569" y="1156"/>
                </a:cubicBezTo>
                <a:lnTo>
                  <a:pt x="569" y="1156"/>
                </a:lnTo>
                <a:cubicBezTo>
                  <a:pt x="253" y="1156"/>
                  <a:pt x="0" y="1409"/>
                  <a:pt x="0" y="1725"/>
                </a:cubicBezTo>
                <a:cubicBezTo>
                  <a:pt x="0" y="1951"/>
                  <a:pt x="0" y="1951"/>
                  <a:pt x="0" y="1951"/>
                </a:cubicBezTo>
                <a:cubicBezTo>
                  <a:pt x="1453" y="1951"/>
                  <a:pt x="1453" y="1951"/>
                  <a:pt x="1453" y="1951"/>
                </a:cubicBezTo>
                <a:cubicBezTo>
                  <a:pt x="1453" y="1725"/>
                  <a:pt x="1453" y="1725"/>
                  <a:pt x="1453" y="1725"/>
                </a:cubicBezTo>
                <a:cubicBezTo>
                  <a:pt x="1453" y="1409"/>
                  <a:pt x="1200" y="1156"/>
                  <a:pt x="884" y="115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59">
            <a:extLst>
              <a:ext uri="{FF2B5EF4-FFF2-40B4-BE49-F238E27FC236}">
                <a16:creationId xmlns:a16="http://schemas.microsoft.com/office/drawing/2014/main" id="{0A5A869D-AEC1-B143-815F-66B9C684C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1925" y="9199156"/>
            <a:ext cx="1130443" cy="695657"/>
          </a:xfrm>
          <a:custGeom>
            <a:avLst/>
            <a:gdLst>
              <a:gd name="T0" fmla="*/ 0 w 1031"/>
              <a:gd name="T1" fmla="*/ 99 h 633"/>
              <a:gd name="T2" fmla="*/ 0 w 1031"/>
              <a:gd name="T3" fmla="*/ 99 h 633"/>
              <a:gd name="T4" fmla="*/ 27 w 1031"/>
              <a:gd name="T5" fmla="*/ 108 h 633"/>
              <a:gd name="T6" fmla="*/ 289 w 1031"/>
              <a:gd name="T7" fmla="*/ 135 h 633"/>
              <a:gd name="T8" fmla="*/ 840 w 1031"/>
              <a:gd name="T9" fmla="*/ 0 h 633"/>
              <a:gd name="T10" fmla="*/ 849 w 1031"/>
              <a:gd name="T11" fmla="*/ 0 h 633"/>
              <a:gd name="T12" fmla="*/ 1030 w 1031"/>
              <a:gd name="T13" fmla="*/ 433 h 633"/>
              <a:gd name="T14" fmla="*/ 388 w 1031"/>
              <a:gd name="T15" fmla="*/ 632 h 633"/>
              <a:gd name="T16" fmla="*/ 0 w 1031"/>
              <a:gd name="T17" fmla="*/ 99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31" h="633">
                <a:moveTo>
                  <a:pt x="0" y="99"/>
                </a:moveTo>
                <a:lnTo>
                  <a:pt x="0" y="99"/>
                </a:lnTo>
                <a:cubicBezTo>
                  <a:pt x="27" y="108"/>
                  <a:pt x="27" y="108"/>
                  <a:pt x="27" y="108"/>
                </a:cubicBezTo>
                <a:cubicBezTo>
                  <a:pt x="27" y="108"/>
                  <a:pt x="135" y="135"/>
                  <a:pt x="289" y="135"/>
                </a:cubicBezTo>
                <a:cubicBezTo>
                  <a:pt x="424" y="135"/>
                  <a:pt x="632" y="108"/>
                  <a:pt x="840" y="0"/>
                </a:cubicBezTo>
                <a:cubicBezTo>
                  <a:pt x="849" y="0"/>
                  <a:pt x="849" y="0"/>
                  <a:pt x="849" y="0"/>
                </a:cubicBezTo>
                <a:cubicBezTo>
                  <a:pt x="1030" y="433"/>
                  <a:pt x="1030" y="433"/>
                  <a:pt x="1030" y="433"/>
                </a:cubicBezTo>
                <a:cubicBezTo>
                  <a:pt x="388" y="632"/>
                  <a:pt x="388" y="632"/>
                  <a:pt x="388" y="632"/>
                </a:cubicBezTo>
                <a:lnTo>
                  <a:pt x="0" y="99"/>
                </a:lnTo>
              </a:path>
            </a:pathLst>
          </a:custGeom>
          <a:solidFill>
            <a:srgbClr val="F2B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60">
            <a:extLst>
              <a:ext uri="{FF2B5EF4-FFF2-40B4-BE49-F238E27FC236}">
                <a16:creationId xmlns:a16="http://schemas.microsoft.com/office/drawing/2014/main" id="{F927C88D-7BBD-AB46-91AD-9A081D4AA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277" y="9179832"/>
            <a:ext cx="1188415" cy="724643"/>
          </a:xfrm>
          <a:custGeom>
            <a:avLst/>
            <a:gdLst>
              <a:gd name="T0" fmla="*/ 885 w 1085"/>
              <a:gd name="T1" fmla="*/ 36 h 660"/>
              <a:gd name="T2" fmla="*/ 885 w 1085"/>
              <a:gd name="T3" fmla="*/ 36 h 660"/>
              <a:gd name="T4" fmla="*/ 1057 w 1085"/>
              <a:gd name="T5" fmla="*/ 451 h 660"/>
              <a:gd name="T6" fmla="*/ 433 w 1085"/>
              <a:gd name="T7" fmla="*/ 632 h 660"/>
              <a:gd name="T8" fmla="*/ 63 w 1085"/>
              <a:gd name="T9" fmla="*/ 135 h 660"/>
              <a:gd name="T10" fmla="*/ 325 w 1085"/>
              <a:gd name="T11" fmla="*/ 162 h 660"/>
              <a:gd name="T12" fmla="*/ 885 w 1085"/>
              <a:gd name="T13" fmla="*/ 36 h 660"/>
              <a:gd name="T14" fmla="*/ 894 w 1085"/>
              <a:gd name="T15" fmla="*/ 0 h 660"/>
              <a:gd name="T16" fmla="*/ 894 w 1085"/>
              <a:gd name="T17" fmla="*/ 0 h 660"/>
              <a:gd name="T18" fmla="*/ 867 w 1085"/>
              <a:gd name="T19" fmla="*/ 9 h 660"/>
              <a:gd name="T20" fmla="*/ 325 w 1085"/>
              <a:gd name="T21" fmla="*/ 135 h 660"/>
              <a:gd name="T22" fmla="*/ 72 w 1085"/>
              <a:gd name="T23" fmla="*/ 108 h 660"/>
              <a:gd name="T24" fmla="*/ 0 w 1085"/>
              <a:gd name="T25" fmla="*/ 90 h 660"/>
              <a:gd name="T26" fmla="*/ 45 w 1085"/>
              <a:gd name="T27" fmla="*/ 144 h 660"/>
              <a:gd name="T28" fmla="*/ 415 w 1085"/>
              <a:gd name="T29" fmla="*/ 650 h 660"/>
              <a:gd name="T30" fmla="*/ 424 w 1085"/>
              <a:gd name="T31" fmla="*/ 659 h 660"/>
              <a:gd name="T32" fmla="*/ 442 w 1085"/>
              <a:gd name="T33" fmla="*/ 659 h 660"/>
              <a:gd name="T34" fmla="*/ 1057 w 1085"/>
              <a:gd name="T35" fmla="*/ 470 h 660"/>
              <a:gd name="T36" fmla="*/ 1084 w 1085"/>
              <a:gd name="T37" fmla="*/ 461 h 660"/>
              <a:gd name="T38" fmla="*/ 1075 w 1085"/>
              <a:gd name="T39" fmla="*/ 443 h 660"/>
              <a:gd name="T40" fmla="*/ 903 w 1085"/>
              <a:gd name="T41" fmla="*/ 27 h 660"/>
              <a:gd name="T42" fmla="*/ 894 w 1085"/>
              <a:gd name="T43" fmla="*/ 0 h 660"/>
              <a:gd name="T44" fmla="*/ 885 w 1085"/>
              <a:gd name="T45" fmla="*/ 36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85" h="660">
                <a:moveTo>
                  <a:pt x="885" y="36"/>
                </a:moveTo>
                <a:lnTo>
                  <a:pt x="885" y="36"/>
                </a:lnTo>
                <a:cubicBezTo>
                  <a:pt x="1057" y="451"/>
                  <a:pt x="1057" y="451"/>
                  <a:pt x="1057" y="451"/>
                </a:cubicBezTo>
                <a:cubicBezTo>
                  <a:pt x="433" y="632"/>
                  <a:pt x="433" y="632"/>
                  <a:pt x="433" y="632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63" y="135"/>
                  <a:pt x="162" y="162"/>
                  <a:pt x="325" y="162"/>
                </a:cubicBezTo>
                <a:cubicBezTo>
                  <a:pt x="478" y="162"/>
                  <a:pt x="677" y="135"/>
                  <a:pt x="885" y="36"/>
                </a:cubicBezTo>
                <a:lnTo>
                  <a:pt x="894" y="0"/>
                </a:lnTo>
                <a:lnTo>
                  <a:pt x="894" y="0"/>
                </a:lnTo>
                <a:cubicBezTo>
                  <a:pt x="867" y="9"/>
                  <a:pt x="867" y="9"/>
                  <a:pt x="867" y="9"/>
                </a:cubicBezTo>
                <a:cubicBezTo>
                  <a:pt x="659" y="117"/>
                  <a:pt x="460" y="135"/>
                  <a:pt x="325" y="135"/>
                </a:cubicBezTo>
                <a:cubicBezTo>
                  <a:pt x="171" y="135"/>
                  <a:pt x="72" y="108"/>
                  <a:pt x="72" y="108"/>
                </a:cubicBezTo>
                <a:cubicBezTo>
                  <a:pt x="0" y="90"/>
                  <a:pt x="0" y="90"/>
                  <a:pt x="0" y="90"/>
                </a:cubicBezTo>
                <a:cubicBezTo>
                  <a:pt x="45" y="144"/>
                  <a:pt x="45" y="144"/>
                  <a:pt x="45" y="144"/>
                </a:cubicBezTo>
                <a:cubicBezTo>
                  <a:pt x="415" y="650"/>
                  <a:pt x="415" y="650"/>
                  <a:pt x="415" y="650"/>
                </a:cubicBezTo>
                <a:cubicBezTo>
                  <a:pt x="424" y="659"/>
                  <a:pt x="424" y="659"/>
                  <a:pt x="424" y="659"/>
                </a:cubicBezTo>
                <a:cubicBezTo>
                  <a:pt x="442" y="659"/>
                  <a:pt x="442" y="659"/>
                  <a:pt x="442" y="659"/>
                </a:cubicBezTo>
                <a:cubicBezTo>
                  <a:pt x="1057" y="470"/>
                  <a:pt x="1057" y="470"/>
                  <a:pt x="1057" y="470"/>
                </a:cubicBezTo>
                <a:cubicBezTo>
                  <a:pt x="1084" y="461"/>
                  <a:pt x="1084" y="461"/>
                  <a:pt x="1084" y="461"/>
                </a:cubicBezTo>
                <a:cubicBezTo>
                  <a:pt x="1075" y="443"/>
                  <a:pt x="1075" y="443"/>
                  <a:pt x="1075" y="443"/>
                </a:cubicBezTo>
                <a:cubicBezTo>
                  <a:pt x="903" y="27"/>
                  <a:pt x="903" y="27"/>
                  <a:pt x="903" y="27"/>
                </a:cubicBezTo>
                <a:cubicBezTo>
                  <a:pt x="894" y="0"/>
                  <a:pt x="894" y="0"/>
                  <a:pt x="894" y="0"/>
                </a:cubicBezTo>
                <a:lnTo>
                  <a:pt x="885" y="36"/>
                </a:lnTo>
              </a:path>
            </a:pathLst>
          </a:custGeom>
          <a:solidFill>
            <a:srgbClr val="EFAB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61">
            <a:extLst>
              <a:ext uri="{FF2B5EF4-FFF2-40B4-BE49-F238E27FC236}">
                <a16:creationId xmlns:a16="http://schemas.microsoft.com/office/drawing/2014/main" id="{B5BFED66-CCB9-8B4D-9081-EF5D5CC62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180" y="8860989"/>
            <a:ext cx="1594215" cy="1565229"/>
          </a:xfrm>
          <a:custGeom>
            <a:avLst/>
            <a:gdLst>
              <a:gd name="T0" fmla="*/ 235 w 1454"/>
              <a:gd name="T1" fmla="*/ 1427 h 1428"/>
              <a:gd name="T2" fmla="*/ 235 w 1454"/>
              <a:gd name="T3" fmla="*/ 1427 h 1428"/>
              <a:gd name="T4" fmla="*/ 81 w 1454"/>
              <a:gd name="T5" fmla="*/ 1364 h 1428"/>
              <a:gd name="T6" fmla="*/ 81 w 1454"/>
              <a:gd name="T7" fmla="*/ 1057 h 1428"/>
              <a:gd name="T8" fmla="*/ 1147 w 1454"/>
              <a:gd name="T9" fmla="*/ 0 h 1428"/>
              <a:gd name="T10" fmla="*/ 1453 w 1454"/>
              <a:gd name="T11" fmla="*/ 307 h 1428"/>
              <a:gd name="T12" fmla="*/ 388 w 1454"/>
              <a:gd name="T13" fmla="*/ 1364 h 1428"/>
              <a:gd name="T14" fmla="*/ 235 w 1454"/>
              <a:gd name="T15" fmla="*/ 1427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4" h="1428">
                <a:moveTo>
                  <a:pt x="235" y="1427"/>
                </a:moveTo>
                <a:lnTo>
                  <a:pt x="235" y="1427"/>
                </a:lnTo>
                <a:cubicBezTo>
                  <a:pt x="180" y="1427"/>
                  <a:pt x="126" y="1409"/>
                  <a:pt x="81" y="1364"/>
                </a:cubicBezTo>
                <a:cubicBezTo>
                  <a:pt x="0" y="1283"/>
                  <a:pt x="0" y="1138"/>
                  <a:pt x="81" y="1057"/>
                </a:cubicBezTo>
                <a:cubicBezTo>
                  <a:pt x="1147" y="0"/>
                  <a:pt x="1147" y="0"/>
                  <a:pt x="1147" y="0"/>
                </a:cubicBezTo>
                <a:cubicBezTo>
                  <a:pt x="1453" y="307"/>
                  <a:pt x="1453" y="307"/>
                  <a:pt x="1453" y="307"/>
                </a:cubicBezTo>
                <a:cubicBezTo>
                  <a:pt x="388" y="1364"/>
                  <a:pt x="388" y="1364"/>
                  <a:pt x="388" y="1364"/>
                </a:cubicBezTo>
                <a:cubicBezTo>
                  <a:pt x="352" y="1409"/>
                  <a:pt x="298" y="1427"/>
                  <a:pt x="235" y="1427"/>
                </a:cubicBezTo>
              </a:path>
            </a:pathLst>
          </a:custGeom>
          <a:solidFill>
            <a:srgbClr val="F2B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1" name="Freeform 262">
            <a:extLst>
              <a:ext uri="{FF2B5EF4-FFF2-40B4-BE49-F238E27FC236}">
                <a16:creationId xmlns:a16="http://schemas.microsoft.com/office/drawing/2014/main" id="{2CAEFD2A-F738-974A-B283-6F3E5E882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3842" y="8841665"/>
            <a:ext cx="1603877" cy="1603877"/>
          </a:xfrm>
          <a:custGeom>
            <a:avLst/>
            <a:gdLst>
              <a:gd name="T0" fmla="*/ 1138 w 1464"/>
              <a:gd name="T1" fmla="*/ 36 h 1464"/>
              <a:gd name="T2" fmla="*/ 1138 w 1464"/>
              <a:gd name="T3" fmla="*/ 36 h 1464"/>
              <a:gd name="T4" fmla="*/ 1427 w 1464"/>
              <a:gd name="T5" fmla="*/ 325 h 1464"/>
              <a:gd name="T6" fmla="*/ 370 w 1464"/>
              <a:gd name="T7" fmla="*/ 1373 h 1464"/>
              <a:gd name="T8" fmla="*/ 226 w 1464"/>
              <a:gd name="T9" fmla="*/ 1436 h 1464"/>
              <a:gd name="T10" fmla="*/ 81 w 1464"/>
              <a:gd name="T11" fmla="*/ 1373 h 1464"/>
              <a:gd name="T12" fmla="*/ 81 w 1464"/>
              <a:gd name="T13" fmla="*/ 1373 h 1464"/>
              <a:gd name="T14" fmla="*/ 81 w 1464"/>
              <a:gd name="T15" fmla="*/ 1084 h 1464"/>
              <a:gd name="T16" fmla="*/ 1138 w 1464"/>
              <a:gd name="T17" fmla="*/ 36 h 1464"/>
              <a:gd name="T18" fmla="*/ 1138 w 1464"/>
              <a:gd name="T19" fmla="*/ 0 h 1464"/>
              <a:gd name="T20" fmla="*/ 1138 w 1464"/>
              <a:gd name="T21" fmla="*/ 0 h 1464"/>
              <a:gd name="T22" fmla="*/ 1120 w 1464"/>
              <a:gd name="T23" fmla="*/ 18 h 1464"/>
              <a:gd name="T24" fmla="*/ 63 w 1464"/>
              <a:gd name="T25" fmla="*/ 1066 h 1464"/>
              <a:gd name="T26" fmla="*/ 0 w 1464"/>
              <a:gd name="T27" fmla="*/ 1228 h 1464"/>
              <a:gd name="T28" fmla="*/ 63 w 1464"/>
              <a:gd name="T29" fmla="*/ 1391 h 1464"/>
              <a:gd name="T30" fmla="*/ 226 w 1464"/>
              <a:gd name="T31" fmla="*/ 1463 h 1464"/>
              <a:gd name="T32" fmla="*/ 388 w 1464"/>
              <a:gd name="T33" fmla="*/ 1391 h 1464"/>
              <a:gd name="T34" fmla="*/ 1444 w 1464"/>
              <a:gd name="T35" fmla="*/ 343 h 1464"/>
              <a:gd name="T36" fmla="*/ 1463 w 1464"/>
              <a:gd name="T37" fmla="*/ 325 h 1464"/>
              <a:gd name="T38" fmla="*/ 1444 w 1464"/>
              <a:gd name="T39" fmla="*/ 307 h 1464"/>
              <a:gd name="T40" fmla="*/ 1156 w 1464"/>
              <a:gd name="T41" fmla="*/ 18 h 1464"/>
              <a:gd name="T42" fmla="*/ 1138 w 1464"/>
              <a:gd name="T43" fmla="*/ 0 h 1464"/>
              <a:gd name="T44" fmla="*/ 1138 w 1464"/>
              <a:gd name="T45" fmla="*/ 36 h 1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64" h="1464">
                <a:moveTo>
                  <a:pt x="1138" y="36"/>
                </a:moveTo>
                <a:lnTo>
                  <a:pt x="1138" y="36"/>
                </a:lnTo>
                <a:cubicBezTo>
                  <a:pt x="1427" y="325"/>
                  <a:pt x="1427" y="325"/>
                  <a:pt x="1427" y="325"/>
                </a:cubicBezTo>
                <a:cubicBezTo>
                  <a:pt x="370" y="1373"/>
                  <a:pt x="370" y="1373"/>
                  <a:pt x="370" y="1373"/>
                </a:cubicBezTo>
                <a:cubicBezTo>
                  <a:pt x="334" y="1418"/>
                  <a:pt x="280" y="1436"/>
                  <a:pt x="226" y="1436"/>
                </a:cubicBezTo>
                <a:cubicBezTo>
                  <a:pt x="171" y="1436"/>
                  <a:pt x="117" y="1418"/>
                  <a:pt x="81" y="1373"/>
                </a:cubicBezTo>
                <a:lnTo>
                  <a:pt x="81" y="1373"/>
                </a:lnTo>
                <a:cubicBezTo>
                  <a:pt x="0" y="1292"/>
                  <a:pt x="0" y="1165"/>
                  <a:pt x="81" y="1084"/>
                </a:cubicBezTo>
                <a:cubicBezTo>
                  <a:pt x="1138" y="36"/>
                  <a:pt x="1138" y="36"/>
                  <a:pt x="1138" y="36"/>
                </a:cubicBezTo>
                <a:lnTo>
                  <a:pt x="1138" y="0"/>
                </a:lnTo>
                <a:lnTo>
                  <a:pt x="1138" y="0"/>
                </a:lnTo>
                <a:cubicBezTo>
                  <a:pt x="1120" y="18"/>
                  <a:pt x="1120" y="18"/>
                  <a:pt x="1120" y="18"/>
                </a:cubicBezTo>
                <a:cubicBezTo>
                  <a:pt x="63" y="1066"/>
                  <a:pt x="63" y="1066"/>
                  <a:pt x="63" y="1066"/>
                </a:cubicBezTo>
                <a:cubicBezTo>
                  <a:pt x="18" y="1111"/>
                  <a:pt x="0" y="1165"/>
                  <a:pt x="0" y="1228"/>
                </a:cubicBezTo>
                <a:cubicBezTo>
                  <a:pt x="0" y="1292"/>
                  <a:pt x="18" y="1346"/>
                  <a:pt x="63" y="1391"/>
                </a:cubicBezTo>
                <a:cubicBezTo>
                  <a:pt x="108" y="1436"/>
                  <a:pt x="162" y="1463"/>
                  <a:pt x="226" y="1463"/>
                </a:cubicBezTo>
                <a:cubicBezTo>
                  <a:pt x="289" y="1463"/>
                  <a:pt x="343" y="1436"/>
                  <a:pt x="388" y="1391"/>
                </a:cubicBezTo>
                <a:cubicBezTo>
                  <a:pt x="1444" y="343"/>
                  <a:pt x="1444" y="343"/>
                  <a:pt x="1444" y="343"/>
                </a:cubicBezTo>
                <a:cubicBezTo>
                  <a:pt x="1463" y="325"/>
                  <a:pt x="1463" y="325"/>
                  <a:pt x="1463" y="325"/>
                </a:cubicBezTo>
                <a:cubicBezTo>
                  <a:pt x="1444" y="307"/>
                  <a:pt x="1444" y="307"/>
                  <a:pt x="1444" y="307"/>
                </a:cubicBezTo>
                <a:cubicBezTo>
                  <a:pt x="1156" y="18"/>
                  <a:pt x="1156" y="18"/>
                  <a:pt x="1156" y="18"/>
                </a:cubicBezTo>
                <a:cubicBezTo>
                  <a:pt x="1138" y="0"/>
                  <a:pt x="1138" y="0"/>
                  <a:pt x="1138" y="0"/>
                </a:cubicBezTo>
                <a:lnTo>
                  <a:pt x="1138" y="36"/>
                </a:lnTo>
              </a:path>
            </a:pathLst>
          </a:custGeom>
          <a:solidFill>
            <a:srgbClr val="EFAB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63">
            <a:extLst>
              <a:ext uri="{FF2B5EF4-FFF2-40B4-BE49-F238E27FC236}">
                <a16:creationId xmlns:a16="http://schemas.microsoft.com/office/drawing/2014/main" id="{98AEB5C1-8BE7-2144-93E5-C416F07CB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1333" y="9179832"/>
            <a:ext cx="1555567" cy="1545905"/>
          </a:xfrm>
          <a:custGeom>
            <a:avLst/>
            <a:gdLst>
              <a:gd name="T0" fmla="*/ 217 w 1419"/>
              <a:gd name="T1" fmla="*/ 1409 h 1410"/>
              <a:gd name="T2" fmla="*/ 217 w 1419"/>
              <a:gd name="T3" fmla="*/ 1409 h 1410"/>
              <a:gd name="T4" fmla="*/ 63 w 1419"/>
              <a:gd name="T5" fmla="*/ 1346 h 1410"/>
              <a:gd name="T6" fmla="*/ 0 w 1419"/>
              <a:gd name="T7" fmla="*/ 1193 h 1410"/>
              <a:gd name="T8" fmla="*/ 63 w 1419"/>
              <a:gd name="T9" fmla="*/ 1030 h 1410"/>
              <a:gd name="T10" fmla="*/ 1102 w 1419"/>
              <a:gd name="T11" fmla="*/ 0 h 1410"/>
              <a:gd name="T12" fmla="*/ 1418 w 1419"/>
              <a:gd name="T13" fmla="*/ 316 h 1410"/>
              <a:gd name="T14" fmla="*/ 380 w 1419"/>
              <a:gd name="T15" fmla="*/ 1346 h 1410"/>
              <a:gd name="T16" fmla="*/ 217 w 1419"/>
              <a:gd name="T17" fmla="*/ 1409 h 1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9" h="1410">
                <a:moveTo>
                  <a:pt x="217" y="1409"/>
                </a:moveTo>
                <a:lnTo>
                  <a:pt x="217" y="1409"/>
                </a:lnTo>
                <a:cubicBezTo>
                  <a:pt x="163" y="1409"/>
                  <a:pt x="108" y="1382"/>
                  <a:pt x="63" y="1346"/>
                </a:cubicBezTo>
                <a:cubicBezTo>
                  <a:pt x="27" y="1301"/>
                  <a:pt x="0" y="1247"/>
                  <a:pt x="0" y="1193"/>
                </a:cubicBezTo>
                <a:cubicBezTo>
                  <a:pt x="0" y="1129"/>
                  <a:pt x="27" y="1075"/>
                  <a:pt x="63" y="1030"/>
                </a:cubicBezTo>
                <a:cubicBezTo>
                  <a:pt x="1102" y="0"/>
                  <a:pt x="1102" y="0"/>
                  <a:pt x="1102" y="0"/>
                </a:cubicBezTo>
                <a:cubicBezTo>
                  <a:pt x="1418" y="316"/>
                  <a:pt x="1418" y="316"/>
                  <a:pt x="1418" y="316"/>
                </a:cubicBezTo>
                <a:cubicBezTo>
                  <a:pt x="380" y="1346"/>
                  <a:pt x="380" y="1346"/>
                  <a:pt x="380" y="1346"/>
                </a:cubicBezTo>
                <a:cubicBezTo>
                  <a:pt x="334" y="1382"/>
                  <a:pt x="280" y="1409"/>
                  <a:pt x="217" y="1409"/>
                </a:cubicBezTo>
              </a:path>
            </a:pathLst>
          </a:custGeom>
          <a:solidFill>
            <a:srgbClr val="F2B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264">
            <a:extLst>
              <a:ext uri="{FF2B5EF4-FFF2-40B4-BE49-F238E27FC236}">
                <a16:creationId xmlns:a16="http://schemas.microsoft.com/office/drawing/2014/main" id="{379DB7B8-14F8-0E41-8EBA-1C95B6447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1671" y="9170170"/>
            <a:ext cx="1574891" cy="1565229"/>
          </a:xfrm>
          <a:custGeom>
            <a:avLst/>
            <a:gdLst>
              <a:gd name="T0" fmla="*/ 1111 w 1437"/>
              <a:gd name="T1" fmla="*/ 27 h 1428"/>
              <a:gd name="T2" fmla="*/ 1111 w 1437"/>
              <a:gd name="T3" fmla="*/ 27 h 1428"/>
              <a:gd name="T4" fmla="*/ 1409 w 1437"/>
              <a:gd name="T5" fmla="*/ 325 h 1428"/>
              <a:gd name="T6" fmla="*/ 379 w 1437"/>
              <a:gd name="T7" fmla="*/ 1346 h 1428"/>
              <a:gd name="T8" fmla="*/ 226 w 1437"/>
              <a:gd name="T9" fmla="*/ 1409 h 1428"/>
              <a:gd name="T10" fmla="*/ 81 w 1437"/>
              <a:gd name="T11" fmla="*/ 1346 h 1428"/>
              <a:gd name="T12" fmla="*/ 81 w 1437"/>
              <a:gd name="T13" fmla="*/ 1346 h 1428"/>
              <a:gd name="T14" fmla="*/ 81 w 1437"/>
              <a:gd name="T15" fmla="*/ 1048 h 1428"/>
              <a:gd name="T16" fmla="*/ 1111 w 1437"/>
              <a:gd name="T17" fmla="*/ 27 h 1428"/>
              <a:gd name="T18" fmla="*/ 1111 w 1437"/>
              <a:gd name="T19" fmla="*/ 0 h 1428"/>
              <a:gd name="T20" fmla="*/ 1111 w 1437"/>
              <a:gd name="T21" fmla="*/ 0 h 1428"/>
              <a:gd name="T22" fmla="*/ 1101 w 1437"/>
              <a:gd name="T23" fmla="*/ 9 h 1428"/>
              <a:gd name="T24" fmla="*/ 63 w 1437"/>
              <a:gd name="T25" fmla="*/ 1039 h 1428"/>
              <a:gd name="T26" fmla="*/ 0 w 1437"/>
              <a:gd name="T27" fmla="*/ 1202 h 1428"/>
              <a:gd name="T28" fmla="*/ 63 w 1437"/>
              <a:gd name="T29" fmla="*/ 1364 h 1428"/>
              <a:gd name="T30" fmla="*/ 226 w 1437"/>
              <a:gd name="T31" fmla="*/ 1427 h 1428"/>
              <a:gd name="T32" fmla="*/ 389 w 1437"/>
              <a:gd name="T33" fmla="*/ 1364 h 1428"/>
              <a:gd name="T34" fmla="*/ 1427 w 1437"/>
              <a:gd name="T35" fmla="*/ 343 h 1428"/>
              <a:gd name="T36" fmla="*/ 1436 w 1437"/>
              <a:gd name="T37" fmla="*/ 325 h 1428"/>
              <a:gd name="T38" fmla="*/ 1427 w 1437"/>
              <a:gd name="T39" fmla="*/ 307 h 1428"/>
              <a:gd name="T40" fmla="*/ 1128 w 1437"/>
              <a:gd name="T41" fmla="*/ 9 h 1428"/>
              <a:gd name="T42" fmla="*/ 1111 w 1437"/>
              <a:gd name="T43" fmla="*/ 0 h 1428"/>
              <a:gd name="T44" fmla="*/ 1111 w 1437"/>
              <a:gd name="T45" fmla="*/ 27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37" h="1428">
                <a:moveTo>
                  <a:pt x="1111" y="27"/>
                </a:moveTo>
                <a:lnTo>
                  <a:pt x="1111" y="27"/>
                </a:lnTo>
                <a:cubicBezTo>
                  <a:pt x="1409" y="325"/>
                  <a:pt x="1409" y="325"/>
                  <a:pt x="1409" y="325"/>
                </a:cubicBezTo>
                <a:cubicBezTo>
                  <a:pt x="379" y="1346"/>
                  <a:pt x="379" y="1346"/>
                  <a:pt x="379" y="1346"/>
                </a:cubicBezTo>
                <a:cubicBezTo>
                  <a:pt x="334" y="1382"/>
                  <a:pt x="280" y="1409"/>
                  <a:pt x="226" y="1409"/>
                </a:cubicBezTo>
                <a:cubicBezTo>
                  <a:pt x="181" y="1409"/>
                  <a:pt x="126" y="1382"/>
                  <a:pt x="81" y="1346"/>
                </a:cubicBezTo>
                <a:lnTo>
                  <a:pt x="81" y="1346"/>
                </a:lnTo>
                <a:cubicBezTo>
                  <a:pt x="0" y="1265"/>
                  <a:pt x="0" y="1129"/>
                  <a:pt x="81" y="1048"/>
                </a:cubicBezTo>
                <a:cubicBezTo>
                  <a:pt x="1111" y="27"/>
                  <a:pt x="1111" y="27"/>
                  <a:pt x="1111" y="27"/>
                </a:cubicBezTo>
                <a:lnTo>
                  <a:pt x="1111" y="0"/>
                </a:lnTo>
                <a:lnTo>
                  <a:pt x="1111" y="0"/>
                </a:lnTo>
                <a:cubicBezTo>
                  <a:pt x="1101" y="9"/>
                  <a:pt x="1101" y="9"/>
                  <a:pt x="1101" y="9"/>
                </a:cubicBezTo>
                <a:cubicBezTo>
                  <a:pt x="63" y="1039"/>
                  <a:pt x="63" y="1039"/>
                  <a:pt x="63" y="1039"/>
                </a:cubicBezTo>
                <a:cubicBezTo>
                  <a:pt x="27" y="1075"/>
                  <a:pt x="0" y="1138"/>
                  <a:pt x="0" y="1202"/>
                </a:cubicBezTo>
                <a:cubicBezTo>
                  <a:pt x="0" y="1256"/>
                  <a:pt x="18" y="1319"/>
                  <a:pt x="63" y="1364"/>
                </a:cubicBezTo>
                <a:cubicBezTo>
                  <a:pt x="108" y="1409"/>
                  <a:pt x="172" y="1427"/>
                  <a:pt x="226" y="1427"/>
                </a:cubicBezTo>
                <a:cubicBezTo>
                  <a:pt x="289" y="1427"/>
                  <a:pt x="352" y="1409"/>
                  <a:pt x="389" y="1364"/>
                </a:cubicBezTo>
                <a:cubicBezTo>
                  <a:pt x="1427" y="343"/>
                  <a:pt x="1427" y="343"/>
                  <a:pt x="1427" y="343"/>
                </a:cubicBezTo>
                <a:cubicBezTo>
                  <a:pt x="1436" y="325"/>
                  <a:pt x="1436" y="325"/>
                  <a:pt x="1436" y="325"/>
                </a:cubicBezTo>
                <a:cubicBezTo>
                  <a:pt x="1427" y="307"/>
                  <a:pt x="1427" y="307"/>
                  <a:pt x="1427" y="307"/>
                </a:cubicBezTo>
                <a:cubicBezTo>
                  <a:pt x="1128" y="9"/>
                  <a:pt x="1128" y="9"/>
                  <a:pt x="1128" y="9"/>
                </a:cubicBezTo>
                <a:cubicBezTo>
                  <a:pt x="1111" y="0"/>
                  <a:pt x="1111" y="0"/>
                  <a:pt x="1111" y="0"/>
                </a:cubicBezTo>
                <a:lnTo>
                  <a:pt x="1111" y="27"/>
                </a:lnTo>
              </a:path>
            </a:pathLst>
          </a:custGeom>
          <a:solidFill>
            <a:srgbClr val="EFAB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265">
            <a:extLst>
              <a:ext uri="{FF2B5EF4-FFF2-40B4-BE49-F238E27FC236}">
                <a16:creationId xmlns:a16="http://schemas.microsoft.com/office/drawing/2014/main" id="{873F49DA-E531-4649-B9AC-48647656F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9500" y="9503508"/>
            <a:ext cx="1536243" cy="1507258"/>
          </a:xfrm>
          <a:custGeom>
            <a:avLst/>
            <a:gdLst>
              <a:gd name="T0" fmla="*/ 244 w 1401"/>
              <a:gd name="T1" fmla="*/ 1373 h 1374"/>
              <a:gd name="T2" fmla="*/ 244 w 1401"/>
              <a:gd name="T3" fmla="*/ 1373 h 1374"/>
              <a:gd name="T4" fmla="*/ 82 w 1401"/>
              <a:gd name="T5" fmla="*/ 1310 h 1374"/>
              <a:gd name="T6" fmla="*/ 82 w 1401"/>
              <a:gd name="T7" fmla="*/ 994 h 1374"/>
              <a:gd name="T8" fmla="*/ 1093 w 1401"/>
              <a:gd name="T9" fmla="*/ 0 h 1374"/>
              <a:gd name="T10" fmla="*/ 1400 w 1401"/>
              <a:gd name="T11" fmla="*/ 307 h 1374"/>
              <a:gd name="T12" fmla="*/ 398 w 1401"/>
              <a:gd name="T13" fmla="*/ 1310 h 1374"/>
              <a:gd name="T14" fmla="*/ 244 w 1401"/>
              <a:gd name="T15" fmla="*/ 137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01" h="1374">
                <a:moveTo>
                  <a:pt x="244" y="1373"/>
                </a:moveTo>
                <a:lnTo>
                  <a:pt x="244" y="1373"/>
                </a:lnTo>
                <a:cubicBezTo>
                  <a:pt x="181" y="1373"/>
                  <a:pt x="127" y="1346"/>
                  <a:pt x="82" y="1310"/>
                </a:cubicBezTo>
                <a:cubicBezTo>
                  <a:pt x="0" y="1220"/>
                  <a:pt x="0" y="1084"/>
                  <a:pt x="82" y="994"/>
                </a:cubicBezTo>
                <a:cubicBezTo>
                  <a:pt x="1093" y="0"/>
                  <a:pt x="1093" y="0"/>
                  <a:pt x="1093" y="0"/>
                </a:cubicBezTo>
                <a:cubicBezTo>
                  <a:pt x="1400" y="307"/>
                  <a:pt x="1400" y="307"/>
                  <a:pt x="1400" y="307"/>
                </a:cubicBezTo>
                <a:cubicBezTo>
                  <a:pt x="398" y="1310"/>
                  <a:pt x="398" y="1310"/>
                  <a:pt x="398" y="1310"/>
                </a:cubicBezTo>
                <a:cubicBezTo>
                  <a:pt x="353" y="1346"/>
                  <a:pt x="298" y="1373"/>
                  <a:pt x="244" y="1373"/>
                </a:cubicBezTo>
              </a:path>
            </a:pathLst>
          </a:custGeom>
          <a:solidFill>
            <a:srgbClr val="F2B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266">
            <a:extLst>
              <a:ext uri="{FF2B5EF4-FFF2-40B4-BE49-F238E27FC236}">
                <a16:creationId xmlns:a16="http://schemas.microsoft.com/office/drawing/2014/main" id="{8592A930-4BE3-2F4E-9509-42969DA99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9162" y="9484184"/>
            <a:ext cx="1545905" cy="1536243"/>
          </a:xfrm>
          <a:custGeom>
            <a:avLst/>
            <a:gdLst>
              <a:gd name="T0" fmla="*/ 1084 w 1410"/>
              <a:gd name="T1" fmla="*/ 36 h 1401"/>
              <a:gd name="T2" fmla="*/ 1084 w 1410"/>
              <a:gd name="T3" fmla="*/ 36 h 1401"/>
              <a:gd name="T4" fmla="*/ 1373 w 1410"/>
              <a:gd name="T5" fmla="*/ 325 h 1401"/>
              <a:gd name="T6" fmla="*/ 380 w 1410"/>
              <a:gd name="T7" fmla="*/ 1319 h 1401"/>
              <a:gd name="T8" fmla="*/ 235 w 1410"/>
              <a:gd name="T9" fmla="*/ 1373 h 1401"/>
              <a:gd name="T10" fmla="*/ 82 w 1410"/>
              <a:gd name="T11" fmla="*/ 1319 h 1401"/>
              <a:gd name="T12" fmla="*/ 82 w 1410"/>
              <a:gd name="T13" fmla="*/ 1021 h 1401"/>
              <a:gd name="T14" fmla="*/ 1084 w 1410"/>
              <a:gd name="T15" fmla="*/ 36 h 1401"/>
              <a:gd name="T16" fmla="*/ 1084 w 1410"/>
              <a:gd name="T17" fmla="*/ 0 h 1401"/>
              <a:gd name="T18" fmla="*/ 1084 w 1410"/>
              <a:gd name="T19" fmla="*/ 0 h 1401"/>
              <a:gd name="T20" fmla="*/ 1065 w 1410"/>
              <a:gd name="T21" fmla="*/ 18 h 1401"/>
              <a:gd name="T22" fmla="*/ 73 w 1410"/>
              <a:gd name="T23" fmla="*/ 1003 h 1401"/>
              <a:gd name="T24" fmla="*/ 0 w 1410"/>
              <a:gd name="T25" fmla="*/ 1165 h 1401"/>
              <a:gd name="T26" fmla="*/ 64 w 1410"/>
              <a:gd name="T27" fmla="*/ 1328 h 1401"/>
              <a:gd name="T28" fmla="*/ 235 w 1410"/>
              <a:gd name="T29" fmla="*/ 1400 h 1401"/>
              <a:gd name="T30" fmla="*/ 398 w 1410"/>
              <a:gd name="T31" fmla="*/ 1337 h 1401"/>
              <a:gd name="T32" fmla="*/ 1391 w 1410"/>
              <a:gd name="T33" fmla="*/ 343 h 1401"/>
              <a:gd name="T34" fmla="*/ 1409 w 1410"/>
              <a:gd name="T35" fmla="*/ 334 h 1401"/>
              <a:gd name="T36" fmla="*/ 1391 w 1410"/>
              <a:gd name="T37" fmla="*/ 316 h 1401"/>
              <a:gd name="T38" fmla="*/ 1102 w 1410"/>
              <a:gd name="T39" fmla="*/ 18 h 1401"/>
              <a:gd name="T40" fmla="*/ 1084 w 1410"/>
              <a:gd name="T41" fmla="*/ 0 h 1401"/>
              <a:gd name="T42" fmla="*/ 1084 w 1410"/>
              <a:gd name="T43" fmla="*/ 36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10" h="1401">
                <a:moveTo>
                  <a:pt x="1084" y="36"/>
                </a:moveTo>
                <a:lnTo>
                  <a:pt x="1084" y="36"/>
                </a:lnTo>
                <a:cubicBezTo>
                  <a:pt x="1373" y="325"/>
                  <a:pt x="1373" y="325"/>
                  <a:pt x="1373" y="325"/>
                </a:cubicBezTo>
                <a:cubicBezTo>
                  <a:pt x="380" y="1319"/>
                  <a:pt x="380" y="1319"/>
                  <a:pt x="380" y="1319"/>
                </a:cubicBezTo>
                <a:cubicBezTo>
                  <a:pt x="335" y="1355"/>
                  <a:pt x="280" y="1373"/>
                  <a:pt x="235" y="1373"/>
                </a:cubicBezTo>
                <a:cubicBezTo>
                  <a:pt x="181" y="1373"/>
                  <a:pt x="127" y="1355"/>
                  <a:pt x="82" y="1319"/>
                </a:cubicBezTo>
                <a:cubicBezTo>
                  <a:pt x="0" y="1238"/>
                  <a:pt x="0" y="1102"/>
                  <a:pt x="82" y="1021"/>
                </a:cubicBezTo>
                <a:cubicBezTo>
                  <a:pt x="1084" y="36"/>
                  <a:pt x="1084" y="36"/>
                  <a:pt x="1084" y="36"/>
                </a:cubicBezTo>
                <a:lnTo>
                  <a:pt x="1084" y="0"/>
                </a:lnTo>
                <a:lnTo>
                  <a:pt x="1084" y="0"/>
                </a:lnTo>
                <a:cubicBezTo>
                  <a:pt x="1065" y="18"/>
                  <a:pt x="1065" y="18"/>
                  <a:pt x="1065" y="18"/>
                </a:cubicBezTo>
                <a:cubicBezTo>
                  <a:pt x="73" y="1003"/>
                  <a:pt x="73" y="1003"/>
                  <a:pt x="73" y="1003"/>
                </a:cubicBezTo>
                <a:cubicBezTo>
                  <a:pt x="27" y="1048"/>
                  <a:pt x="0" y="1111"/>
                  <a:pt x="0" y="1165"/>
                </a:cubicBezTo>
                <a:cubicBezTo>
                  <a:pt x="0" y="1229"/>
                  <a:pt x="27" y="1292"/>
                  <a:pt x="64" y="1328"/>
                </a:cubicBezTo>
                <a:cubicBezTo>
                  <a:pt x="109" y="1373"/>
                  <a:pt x="172" y="1400"/>
                  <a:pt x="235" y="1400"/>
                </a:cubicBezTo>
                <a:cubicBezTo>
                  <a:pt x="289" y="1400"/>
                  <a:pt x="353" y="1373"/>
                  <a:pt x="398" y="1337"/>
                </a:cubicBezTo>
                <a:cubicBezTo>
                  <a:pt x="1391" y="343"/>
                  <a:pt x="1391" y="343"/>
                  <a:pt x="1391" y="343"/>
                </a:cubicBezTo>
                <a:cubicBezTo>
                  <a:pt x="1409" y="334"/>
                  <a:pt x="1409" y="334"/>
                  <a:pt x="1409" y="334"/>
                </a:cubicBezTo>
                <a:cubicBezTo>
                  <a:pt x="1391" y="316"/>
                  <a:pt x="1391" y="316"/>
                  <a:pt x="1391" y="316"/>
                </a:cubicBezTo>
                <a:cubicBezTo>
                  <a:pt x="1102" y="18"/>
                  <a:pt x="1102" y="18"/>
                  <a:pt x="1102" y="18"/>
                </a:cubicBezTo>
                <a:cubicBezTo>
                  <a:pt x="1084" y="0"/>
                  <a:pt x="1084" y="0"/>
                  <a:pt x="1084" y="0"/>
                </a:cubicBezTo>
                <a:lnTo>
                  <a:pt x="1084" y="36"/>
                </a:lnTo>
              </a:path>
            </a:pathLst>
          </a:custGeom>
          <a:solidFill>
            <a:srgbClr val="EFAB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267">
            <a:extLst>
              <a:ext uri="{FF2B5EF4-FFF2-40B4-BE49-F238E27FC236}">
                <a16:creationId xmlns:a16="http://schemas.microsoft.com/office/drawing/2014/main" id="{4CCD4E12-3B3A-3343-B8E8-FDDF5026C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815" y="8537317"/>
            <a:ext cx="1555567" cy="1526581"/>
          </a:xfrm>
          <a:custGeom>
            <a:avLst/>
            <a:gdLst>
              <a:gd name="T0" fmla="*/ 235 w 1419"/>
              <a:gd name="T1" fmla="*/ 1391 h 1392"/>
              <a:gd name="T2" fmla="*/ 235 w 1419"/>
              <a:gd name="T3" fmla="*/ 1391 h 1392"/>
              <a:gd name="T4" fmla="*/ 81 w 1419"/>
              <a:gd name="T5" fmla="*/ 1328 h 1392"/>
              <a:gd name="T6" fmla="*/ 81 w 1419"/>
              <a:gd name="T7" fmla="*/ 1021 h 1392"/>
              <a:gd name="T8" fmla="*/ 1111 w 1419"/>
              <a:gd name="T9" fmla="*/ 0 h 1392"/>
              <a:gd name="T10" fmla="*/ 1418 w 1419"/>
              <a:gd name="T11" fmla="*/ 316 h 1392"/>
              <a:gd name="T12" fmla="*/ 388 w 1419"/>
              <a:gd name="T13" fmla="*/ 1328 h 1392"/>
              <a:gd name="T14" fmla="*/ 235 w 1419"/>
              <a:gd name="T15" fmla="*/ 1391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9" h="1392">
                <a:moveTo>
                  <a:pt x="235" y="1391"/>
                </a:moveTo>
                <a:lnTo>
                  <a:pt x="235" y="1391"/>
                </a:lnTo>
                <a:cubicBezTo>
                  <a:pt x="180" y="1391"/>
                  <a:pt x="126" y="1373"/>
                  <a:pt x="81" y="1328"/>
                </a:cubicBezTo>
                <a:cubicBezTo>
                  <a:pt x="0" y="1246"/>
                  <a:pt x="0" y="1102"/>
                  <a:pt x="81" y="1021"/>
                </a:cubicBezTo>
                <a:cubicBezTo>
                  <a:pt x="1111" y="0"/>
                  <a:pt x="1111" y="0"/>
                  <a:pt x="1111" y="0"/>
                </a:cubicBezTo>
                <a:cubicBezTo>
                  <a:pt x="1418" y="316"/>
                  <a:pt x="1418" y="316"/>
                  <a:pt x="1418" y="316"/>
                </a:cubicBezTo>
                <a:cubicBezTo>
                  <a:pt x="388" y="1328"/>
                  <a:pt x="388" y="1328"/>
                  <a:pt x="388" y="1328"/>
                </a:cubicBezTo>
                <a:cubicBezTo>
                  <a:pt x="352" y="1373"/>
                  <a:pt x="298" y="1391"/>
                  <a:pt x="235" y="1391"/>
                </a:cubicBezTo>
              </a:path>
            </a:pathLst>
          </a:custGeom>
          <a:solidFill>
            <a:srgbClr val="F2B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268">
            <a:extLst>
              <a:ext uri="{FF2B5EF4-FFF2-40B4-BE49-F238E27FC236}">
                <a16:creationId xmlns:a16="http://schemas.microsoft.com/office/drawing/2014/main" id="{8512CC1E-8E6A-D341-999F-17F9B2876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9491" y="8513161"/>
            <a:ext cx="1594215" cy="1565229"/>
          </a:xfrm>
          <a:custGeom>
            <a:avLst/>
            <a:gdLst>
              <a:gd name="T0" fmla="*/ 1129 w 1455"/>
              <a:gd name="T1" fmla="*/ 37 h 1429"/>
              <a:gd name="T2" fmla="*/ 1129 w 1455"/>
              <a:gd name="T3" fmla="*/ 37 h 1429"/>
              <a:gd name="T4" fmla="*/ 1418 w 1455"/>
              <a:gd name="T5" fmla="*/ 335 h 1429"/>
              <a:gd name="T6" fmla="*/ 406 w 1455"/>
              <a:gd name="T7" fmla="*/ 1338 h 1429"/>
              <a:gd name="T8" fmla="*/ 253 w 1455"/>
              <a:gd name="T9" fmla="*/ 1401 h 1429"/>
              <a:gd name="T10" fmla="*/ 108 w 1455"/>
              <a:gd name="T11" fmla="*/ 1338 h 1429"/>
              <a:gd name="T12" fmla="*/ 108 w 1455"/>
              <a:gd name="T13" fmla="*/ 1338 h 1429"/>
              <a:gd name="T14" fmla="*/ 108 w 1455"/>
              <a:gd name="T15" fmla="*/ 1049 h 1429"/>
              <a:gd name="T16" fmla="*/ 1129 w 1455"/>
              <a:gd name="T17" fmla="*/ 37 h 1429"/>
              <a:gd name="T18" fmla="*/ 1129 w 1455"/>
              <a:gd name="T19" fmla="*/ 0 h 1429"/>
              <a:gd name="T20" fmla="*/ 1129 w 1455"/>
              <a:gd name="T21" fmla="*/ 0 h 1429"/>
              <a:gd name="T22" fmla="*/ 1111 w 1455"/>
              <a:gd name="T23" fmla="*/ 19 h 1429"/>
              <a:gd name="T24" fmla="*/ 90 w 1455"/>
              <a:gd name="T25" fmla="*/ 1030 h 1429"/>
              <a:gd name="T26" fmla="*/ 90 w 1455"/>
              <a:gd name="T27" fmla="*/ 1356 h 1429"/>
              <a:gd name="T28" fmla="*/ 253 w 1455"/>
              <a:gd name="T29" fmla="*/ 1428 h 1429"/>
              <a:gd name="T30" fmla="*/ 415 w 1455"/>
              <a:gd name="T31" fmla="*/ 1356 h 1429"/>
              <a:gd name="T32" fmla="*/ 1436 w 1455"/>
              <a:gd name="T33" fmla="*/ 353 h 1429"/>
              <a:gd name="T34" fmla="*/ 1454 w 1455"/>
              <a:gd name="T35" fmla="*/ 335 h 1429"/>
              <a:gd name="T36" fmla="*/ 1436 w 1455"/>
              <a:gd name="T37" fmla="*/ 317 h 1429"/>
              <a:gd name="T38" fmla="*/ 1147 w 1455"/>
              <a:gd name="T39" fmla="*/ 19 h 1429"/>
              <a:gd name="T40" fmla="*/ 1129 w 1455"/>
              <a:gd name="T41" fmla="*/ 0 h 1429"/>
              <a:gd name="T42" fmla="*/ 1129 w 1455"/>
              <a:gd name="T43" fmla="*/ 37 h 1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455" h="1429">
                <a:moveTo>
                  <a:pt x="1129" y="37"/>
                </a:moveTo>
                <a:lnTo>
                  <a:pt x="1129" y="37"/>
                </a:lnTo>
                <a:cubicBezTo>
                  <a:pt x="1418" y="335"/>
                  <a:pt x="1418" y="335"/>
                  <a:pt x="1418" y="335"/>
                </a:cubicBezTo>
                <a:cubicBezTo>
                  <a:pt x="406" y="1338"/>
                  <a:pt x="406" y="1338"/>
                  <a:pt x="406" y="1338"/>
                </a:cubicBezTo>
                <a:cubicBezTo>
                  <a:pt x="361" y="1383"/>
                  <a:pt x="307" y="1401"/>
                  <a:pt x="253" y="1401"/>
                </a:cubicBezTo>
                <a:cubicBezTo>
                  <a:pt x="198" y="1401"/>
                  <a:pt x="153" y="1383"/>
                  <a:pt x="108" y="1338"/>
                </a:cubicBezTo>
                <a:lnTo>
                  <a:pt x="108" y="1338"/>
                </a:lnTo>
                <a:cubicBezTo>
                  <a:pt x="27" y="1256"/>
                  <a:pt x="27" y="1130"/>
                  <a:pt x="108" y="1049"/>
                </a:cubicBezTo>
                <a:cubicBezTo>
                  <a:pt x="1129" y="37"/>
                  <a:pt x="1129" y="37"/>
                  <a:pt x="1129" y="37"/>
                </a:cubicBezTo>
                <a:lnTo>
                  <a:pt x="1129" y="0"/>
                </a:lnTo>
                <a:lnTo>
                  <a:pt x="1129" y="0"/>
                </a:lnTo>
                <a:cubicBezTo>
                  <a:pt x="1111" y="19"/>
                  <a:pt x="1111" y="19"/>
                  <a:pt x="1111" y="19"/>
                </a:cubicBezTo>
                <a:cubicBezTo>
                  <a:pt x="90" y="1030"/>
                  <a:pt x="90" y="1030"/>
                  <a:pt x="90" y="1030"/>
                </a:cubicBezTo>
                <a:cubicBezTo>
                  <a:pt x="0" y="1121"/>
                  <a:pt x="0" y="1265"/>
                  <a:pt x="90" y="1356"/>
                </a:cubicBezTo>
                <a:cubicBezTo>
                  <a:pt x="135" y="1401"/>
                  <a:pt x="198" y="1428"/>
                  <a:pt x="253" y="1428"/>
                </a:cubicBezTo>
                <a:cubicBezTo>
                  <a:pt x="316" y="1428"/>
                  <a:pt x="379" y="1401"/>
                  <a:pt x="415" y="1356"/>
                </a:cubicBezTo>
                <a:cubicBezTo>
                  <a:pt x="1436" y="353"/>
                  <a:pt x="1436" y="353"/>
                  <a:pt x="1436" y="353"/>
                </a:cubicBezTo>
                <a:cubicBezTo>
                  <a:pt x="1454" y="335"/>
                  <a:pt x="1454" y="335"/>
                  <a:pt x="1454" y="335"/>
                </a:cubicBezTo>
                <a:cubicBezTo>
                  <a:pt x="1436" y="317"/>
                  <a:pt x="1436" y="317"/>
                  <a:pt x="1436" y="317"/>
                </a:cubicBezTo>
                <a:cubicBezTo>
                  <a:pt x="1147" y="19"/>
                  <a:pt x="1147" y="19"/>
                  <a:pt x="1147" y="19"/>
                </a:cubicBezTo>
                <a:cubicBezTo>
                  <a:pt x="1129" y="0"/>
                  <a:pt x="1129" y="0"/>
                  <a:pt x="1129" y="0"/>
                </a:cubicBezTo>
                <a:lnTo>
                  <a:pt x="1129" y="37"/>
                </a:lnTo>
              </a:path>
            </a:pathLst>
          </a:custGeom>
          <a:solidFill>
            <a:srgbClr val="EFAB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269">
            <a:extLst>
              <a:ext uri="{FF2B5EF4-FFF2-40B4-BE49-F238E27FC236}">
                <a16:creationId xmlns:a16="http://schemas.microsoft.com/office/drawing/2014/main" id="{104F445E-E2AC-C34D-8820-C13FA466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290" y="9793365"/>
            <a:ext cx="1275372" cy="1280201"/>
          </a:xfrm>
          <a:custGeom>
            <a:avLst/>
            <a:gdLst>
              <a:gd name="T0" fmla="*/ 948 w 1166"/>
              <a:gd name="T1" fmla="*/ 1166 h 1167"/>
              <a:gd name="T2" fmla="*/ 948 w 1166"/>
              <a:gd name="T3" fmla="*/ 1166 h 1167"/>
              <a:gd name="T4" fmla="*/ 786 w 1166"/>
              <a:gd name="T5" fmla="*/ 1102 h 1167"/>
              <a:gd name="T6" fmla="*/ 0 w 1166"/>
              <a:gd name="T7" fmla="*/ 307 h 1167"/>
              <a:gd name="T8" fmla="*/ 308 w 1166"/>
              <a:gd name="T9" fmla="*/ 0 h 1167"/>
              <a:gd name="T10" fmla="*/ 1102 w 1166"/>
              <a:gd name="T11" fmla="*/ 795 h 1167"/>
              <a:gd name="T12" fmla="*/ 1165 w 1166"/>
              <a:gd name="T13" fmla="*/ 949 h 1167"/>
              <a:gd name="T14" fmla="*/ 1102 w 1166"/>
              <a:gd name="T15" fmla="*/ 1102 h 1167"/>
              <a:gd name="T16" fmla="*/ 948 w 1166"/>
              <a:gd name="T17" fmla="*/ 1166 h 1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6" h="1167">
                <a:moveTo>
                  <a:pt x="948" y="1166"/>
                </a:moveTo>
                <a:lnTo>
                  <a:pt x="948" y="1166"/>
                </a:lnTo>
                <a:cubicBezTo>
                  <a:pt x="886" y="1166"/>
                  <a:pt x="832" y="1147"/>
                  <a:pt x="786" y="1102"/>
                </a:cubicBezTo>
                <a:cubicBezTo>
                  <a:pt x="0" y="307"/>
                  <a:pt x="0" y="307"/>
                  <a:pt x="0" y="307"/>
                </a:cubicBezTo>
                <a:cubicBezTo>
                  <a:pt x="308" y="0"/>
                  <a:pt x="308" y="0"/>
                  <a:pt x="308" y="0"/>
                </a:cubicBezTo>
                <a:cubicBezTo>
                  <a:pt x="1102" y="795"/>
                  <a:pt x="1102" y="795"/>
                  <a:pt x="1102" y="795"/>
                </a:cubicBezTo>
                <a:cubicBezTo>
                  <a:pt x="1138" y="840"/>
                  <a:pt x="1165" y="894"/>
                  <a:pt x="1165" y="949"/>
                </a:cubicBezTo>
                <a:cubicBezTo>
                  <a:pt x="1165" y="1012"/>
                  <a:pt x="1138" y="1066"/>
                  <a:pt x="1102" y="1102"/>
                </a:cubicBezTo>
                <a:cubicBezTo>
                  <a:pt x="1057" y="1147"/>
                  <a:pt x="1002" y="1166"/>
                  <a:pt x="948" y="1166"/>
                </a:cubicBez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270">
            <a:extLst>
              <a:ext uri="{FF2B5EF4-FFF2-40B4-BE49-F238E27FC236}">
                <a16:creationId xmlns:a16="http://schemas.microsoft.com/office/drawing/2014/main" id="{C9E3C8C4-5DD0-304E-BA07-76C861237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8966" y="9774041"/>
            <a:ext cx="1309187" cy="1318849"/>
          </a:xfrm>
          <a:custGeom>
            <a:avLst/>
            <a:gdLst>
              <a:gd name="T0" fmla="*/ 326 w 1193"/>
              <a:gd name="T1" fmla="*/ 36 h 1203"/>
              <a:gd name="T2" fmla="*/ 326 w 1193"/>
              <a:gd name="T3" fmla="*/ 36 h 1203"/>
              <a:gd name="T4" fmla="*/ 1111 w 1193"/>
              <a:gd name="T5" fmla="*/ 822 h 1203"/>
              <a:gd name="T6" fmla="*/ 1111 w 1193"/>
              <a:gd name="T7" fmla="*/ 1111 h 1203"/>
              <a:gd name="T8" fmla="*/ 966 w 1193"/>
              <a:gd name="T9" fmla="*/ 1174 h 1203"/>
              <a:gd name="T10" fmla="*/ 813 w 1193"/>
              <a:gd name="T11" fmla="*/ 1111 h 1203"/>
              <a:gd name="T12" fmla="*/ 36 w 1193"/>
              <a:gd name="T13" fmla="*/ 325 h 1203"/>
              <a:gd name="T14" fmla="*/ 326 w 1193"/>
              <a:gd name="T15" fmla="*/ 36 h 1203"/>
              <a:gd name="T16" fmla="*/ 326 w 1193"/>
              <a:gd name="T17" fmla="*/ 0 h 1203"/>
              <a:gd name="T18" fmla="*/ 326 w 1193"/>
              <a:gd name="T19" fmla="*/ 0 h 1203"/>
              <a:gd name="T20" fmla="*/ 307 w 1193"/>
              <a:gd name="T21" fmla="*/ 18 h 1203"/>
              <a:gd name="T22" fmla="*/ 18 w 1193"/>
              <a:gd name="T23" fmla="*/ 307 h 1203"/>
              <a:gd name="T24" fmla="*/ 0 w 1193"/>
              <a:gd name="T25" fmla="*/ 325 h 1203"/>
              <a:gd name="T26" fmla="*/ 18 w 1193"/>
              <a:gd name="T27" fmla="*/ 343 h 1203"/>
              <a:gd name="T28" fmla="*/ 795 w 1193"/>
              <a:gd name="T29" fmla="*/ 1129 h 1203"/>
              <a:gd name="T30" fmla="*/ 966 w 1193"/>
              <a:gd name="T31" fmla="*/ 1202 h 1203"/>
              <a:gd name="T32" fmla="*/ 1129 w 1193"/>
              <a:gd name="T33" fmla="*/ 1129 h 1203"/>
              <a:gd name="T34" fmla="*/ 1192 w 1193"/>
              <a:gd name="T35" fmla="*/ 967 h 1203"/>
              <a:gd name="T36" fmla="*/ 1129 w 1193"/>
              <a:gd name="T37" fmla="*/ 804 h 1203"/>
              <a:gd name="T38" fmla="*/ 344 w 1193"/>
              <a:gd name="T39" fmla="*/ 18 h 1203"/>
              <a:gd name="T40" fmla="*/ 326 w 1193"/>
              <a:gd name="T41" fmla="*/ 0 h 1203"/>
              <a:gd name="T42" fmla="*/ 326 w 1193"/>
              <a:gd name="T43" fmla="*/ 36 h 1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93" h="1203">
                <a:moveTo>
                  <a:pt x="326" y="36"/>
                </a:moveTo>
                <a:lnTo>
                  <a:pt x="326" y="36"/>
                </a:lnTo>
                <a:cubicBezTo>
                  <a:pt x="1111" y="822"/>
                  <a:pt x="1111" y="822"/>
                  <a:pt x="1111" y="822"/>
                </a:cubicBezTo>
                <a:cubicBezTo>
                  <a:pt x="1192" y="903"/>
                  <a:pt x="1192" y="1030"/>
                  <a:pt x="1111" y="1111"/>
                </a:cubicBezTo>
                <a:cubicBezTo>
                  <a:pt x="1065" y="1156"/>
                  <a:pt x="1011" y="1174"/>
                  <a:pt x="966" y="1174"/>
                </a:cubicBezTo>
                <a:cubicBezTo>
                  <a:pt x="912" y="1174"/>
                  <a:pt x="859" y="1156"/>
                  <a:pt x="813" y="1111"/>
                </a:cubicBezTo>
                <a:cubicBezTo>
                  <a:pt x="36" y="325"/>
                  <a:pt x="36" y="325"/>
                  <a:pt x="36" y="325"/>
                </a:cubicBezTo>
                <a:cubicBezTo>
                  <a:pt x="326" y="36"/>
                  <a:pt x="326" y="36"/>
                  <a:pt x="326" y="36"/>
                </a:cubicBezTo>
                <a:lnTo>
                  <a:pt x="326" y="0"/>
                </a:lnTo>
                <a:lnTo>
                  <a:pt x="326" y="0"/>
                </a:lnTo>
                <a:cubicBezTo>
                  <a:pt x="307" y="18"/>
                  <a:pt x="307" y="18"/>
                  <a:pt x="307" y="18"/>
                </a:cubicBezTo>
                <a:cubicBezTo>
                  <a:pt x="18" y="307"/>
                  <a:pt x="18" y="307"/>
                  <a:pt x="18" y="307"/>
                </a:cubicBezTo>
                <a:cubicBezTo>
                  <a:pt x="0" y="325"/>
                  <a:pt x="0" y="325"/>
                  <a:pt x="0" y="325"/>
                </a:cubicBezTo>
                <a:cubicBezTo>
                  <a:pt x="18" y="343"/>
                  <a:pt x="18" y="343"/>
                  <a:pt x="18" y="343"/>
                </a:cubicBezTo>
                <a:cubicBezTo>
                  <a:pt x="795" y="1129"/>
                  <a:pt x="795" y="1129"/>
                  <a:pt x="795" y="1129"/>
                </a:cubicBezTo>
                <a:cubicBezTo>
                  <a:pt x="841" y="1174"/>
                  <a:pt x="904" y="1202"/>
                  <a:pt x="966" y="1202"/>
                </a:cubicBezTo>
                <a:cubicBezTo>
                  <a:pt x="1020" y="1202"/>
                  <a:pt x="1084" y="1174"/>
                  <a:pt x="1129" y="1129"/>
                </a:cubicBezTo>
                <a:cubicBezTo>
                  <a:pt x="1165" y="1084"/>
                  <a:pt x="1192" y="1030"/>
                  <a:pt x="1192" y="967"/>
                </a:cubicBezTo>
                <a:cubicBezTo>
                  <a:pt x="1192" y="903"/>
                  <a:pt x="1165" y="849"/>
                  <a:pt x="1129" y="804"/>
                </a:cubicBezTo>
                <a:cubicBezTo>
                  <a:pt x="344" y="18"/>
                  <a:pt x="344" y="18"/>
                  <a:pt x="344" y="18"/>
                </a:cubicBezTo>
                <a:cubicBezTo>
                  <a:pt x="326" y="0"/>
                  <a:pt x="326" y="0"/>
                  <a:pt x="326" y="0"/>
                </a:cubicBezTo>
                <a:lnTo>
                  <a:pt x="326" y="36"/>
                </a:lnTo>
              </a:path>
            </a:pathLst>
          </a:custGeom>
          <a:solidFill>
            <a:srgbClr val="F7C4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0" name="Freeform 271">
            <a:extLst>
              <a:ext uri="{FF2B5EF4-FFF2-40B4-BE49-F238E27FC236}">
                <a16:creationId xmlns:a16="http://schemas.microsoft.com/office/drawing/2014/main" id="{66CB5853-A87F-1244-B2C0-9B14C7E2C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7133" y="9435874"/>
            <a:ext cx="1444454" cy="1434792"/>
          </a:xfrm>
          <a:custGeom>
            <a:avLst/>
            <a:gdLst>
              <a:gd name="T0" fmla="*/ 1075 w 1320"/>
              <a:gd name="T1" fmla="*/ 1310 h 1311"/>
              <a:gd name="T2" fmla="*/ 1075 w 1320"/>
              <a:gd name="T3" fmla="*/ 1310 h 1311"/>
              <a:gd name="T4" fmla="*/ 921 w 1320"/>
              <a:gd name="T5" fmla="*/ 1247 h 1311"/>
              <a:gd name="T6" fmla="*/ 0 w 1320"/>
              <a:gd name="T7" fmla="*/ 316 h 1311"/>
              <a:gd name="T8" fmla="*/ 317 w 1320"/>
              <a:gd name="T9" fmla="*/ 0 h 1311"/>
              <a:gd name="T10" fmla="*/ 1238 w 1320"/>
              <a:gd name="T11" fmla="*/ 930 h 1311"/>
              <a:gd name="T12" fmla="*/ 1238 w 1320"/>
              <a:gd name="T13" fmla="*/ 1247 h 1311"/>
              <a:gd name="T14" fmla="*/ 1075 w 1320"/>
              <a:gd name="T15" fmla="*/ 1310 h 1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20" h="1311">
                <a:moveTo>
                  <a:pt x="1075" y="1310"/>
                </a:moveTo>
                <a:lnTo>
                  <a:pt x="1075" y="1310"/>
                </a:lnTo>
                <a:cubicBezTo>
                  <a:pt x="1021" y="1310"/>
                  <a:pt x="957" y="1292"/>
                  <a:pt x="921" y="1247"/>
                </a:cubicBezTo>
                <a:cubicBezTo>
                  <a:pt x="0" y="316"/>
                  <a:pt x="0" y="316"/>
                  <a:pt x="0" y="316"/>
                </a:cubicBezTo>
                <a:cubicBezTo>
                  <a:pt x="317" y="0"/>
                  <a:pt x="317" y="0"/>
                  <a:pt x="317" y="0"/>
                </a:cubicBezTo>
                <a:cubicBezTo>
                  <a:pt x="1238" y="930"/>
                  <a:pt x="1238" y="930"/>
                  <a:pt x="1238" y="930"/>
                </a:cubicBezTo>
                <a:cubicBezTo>
                  <a:pt x="1319" y="1021"/>
                  <a:pt x="1319" y="1165"/>
                  <a:pt x="1238" y="1247"/>
                </a:cubicBezTo>
                <a:cubicBezTo>
                  <a:pt x="1192" y="1292"/>
                  <a:pt x="1138" y="1310"/>
                  <a:pt x="1075" y="1310"/>
                </a:cubicBez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272">
            <a:extLst>
              <a:ext uri="{FF2B5EF4-FFF2-40B4-BE49-F238E27FC236}">
                <a16:creationId xmlns:a16="http://schemas.microsoft.com/office/drawing/2014/main" id="{AD92FF76-2BC2-954A-8BB2-E0222E8B2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7471" y="9416551"/>
            <a:ext cx="1473439" cy="1473439"/>
          </a:xfrm>
          <a:custGeom>
            <a:avLst/>
            <a:gdLst>
              <a:gd name="T0" fmla="*/ 326 w 1347"/>
              <a:gd name="T1" fmla="*/ 36 h 1347"/>
              <a:gd name="T2" fmla="*/ 326 w 1347"/>
              <a:gd name="T3" fmla="*/ 36 h 1347"/>
              <a:gd name="T4" fmla="*/ 1237 w 1347"/>
              <a:gd name="T5" fmla="*/ 957 h 1347"/>
              <a:gd name="T6" fmla="*/ 1237 w 1347"/>
              <a:gd name="T7" fmla="*/ 1256 h 1347"/>
              <a:gd name="T8" fmla="*/ 1084 w 1347"/>
              <a:gd name="T9" fmla="*/ 1319 h 1347"/>
              <a:gd name="T10" fmla="*/ 939 w 1347"/>
              <a:gd name="T11" fmla="*/ 1256 h 1347"/>
              <a:gd name="T12" fmla="*/ 28 w 1347"/>
              <a:gd name="T13" fmla="*/ 334 h 1347"/>
              <a:gd name="T14" fmla="*/ 326 w 1347"/>
              <a:gd name="T15" fmla="*/ 36 h 1347"/>
              <a:gd name="T16" fmla="*/ 326 w 1347"/>
              <a:gd name="T17" fmla="*/ 0 h 1347"/>
              <a:gd name="T18" fmla="*/ 326 w 1347"/>
              <a:gd name="T19" fmla="*/ 0 h 1347"/>
              <a:gd name="T20" fmla="*/ 317 w 1347"/>
              <a:gd name="T21" fmla="*/ 18 h 1347"/>
              <a:gd name="T22" fmla="*/ 9 w 1347"/>
              <a:gd name="T23" fmla="*/ 316 h 1347"/>
              <a:gd name="T24" fmla="*/ 0 w 1347"/>
              <a:gd name="T25" fmla="*/ 334 h 1347"/>
              <a:gd name="T26" fmla="*/ 9 w 1347"/>
              <a:gd name="T27" fmla="*/ 352 h 1347"/>
              <a:gd name="T28" fmla="*/ 921 w 1347"/>
              <a:gd name="T29" fmla="*/ 1274 h 1347"/>
              <a:gd name="T30" fmla="*/ 1084 w 1347"/>
              <a:gd name="T31" fmla="*/ 1346 h 1347"/>
              <a:gd name="T32" fmla="*/ 1255 w 1347"/>
              <a:gd name="T33" fmla="*/ 1274 h 1347"/>
              <a:gd name="T34" fmla="*/ 1255 w 1347"/>
              <a:gd name="T35" fmla="*/ 939 h 1347"/>
              <a:gd name="T36" fmla="*/ 344 w 1347"/>
              <a:gd name="T37" fmla="*/ 18 h 1347"/>
              <a:gd name="T38" fmla="*/ 326 w 1347"/>
              <a:gd name="T39" fmla="*/ 0 h 1347"/>
              <a:gd name="T40" fmla="*/ 326 w 1347"/>
              <a:gd name="T41" fmla="*/ 36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47" h="1347">
                <a:moveTo>
                  <a:pt x="326" y="36"/>
                </a:moveTo>
                <a:lnTo>
                  <a:pt x="326" y="36"/>
                </a:lnTo>
                <a:cubicBezTo>
                  <a:pt x="1237" y="957"/>
                  <a:pt x="1237" y="957"/>
                  <a:pt x="1237" y="957"/>
                </a:cubicBezTo>
                <a:cubicBezTo>
                  <a:pt x="1319" y="1039"/>
                  <a:pt x="1319" y="1174"/>
                  <a:pt x="1237" y="1256"/>
                </a:cubicBezTo>
                <a:cubicBezTo>
                  <a:pt x="1192" y="1301"/>
                  <a:pt x="1138" y="1319"/>
                  <a:pt x="1084" y="1319"/>
                </a:cubicBezTo>
                <a:cubicBezTo>
                  <a:pt x="1030" y="1319"/>
                  <a:pt x="975" y="1301"/>
                  <a:pt x="939" y="1256"/>
                </a:cubicBezTo>
                <a:cubicBezTo>
                  <a:pt x="28" y="334"/>
                  <a:pt x="28" y="334"/>
                  <a:pt x="28" y="334"/>
                </a:cubicBezTo>
                <a:cubicBezTo>
                  <a:pt x="326" y="36"/>
                  <a:pt x="326" y="36"/>
                  <a:pt x="326" y="36"/>
                </a:cubicBezTo>
                <a:lnTo>
                  <a:pt x="326" y="0"/>
                </a:lnTo>
                <a:lnTo>
                  <a:pt x="326" y="0"/>
                </a:lnTo>
                <a:cubicBezTo>
                  <a:pt x="317" y="18"/>
                  <a:pt x="317" y="18"/>
                  <a:pt x="317" y="18"/>
                </a:cubicBezTo>
                <a:cubicBezTo>
                  <a:pt x="9" y="316"/>
                  <a:pt x="9" y="316"/>
                  <a:pt x="9" y="316"/>
                </a:cubicBezTo>
                <a:cubicBezTo>
                  <a:pt x="0" y="334"/>
                  <a:pt x="0" y="334"/>
                  <a:pt x="0" y="334"/>
                </a:cubicBezTo>
                <a:cubicBezTo>
                  <a:pt x="9" y="352"/>
                  <a:pt x="9" y="352"/>
                  <a:pt x="9" y="352"/>
                </a:cubicBezTo>
                <a:cubicBezTo>
                  <a:pt x="921" y="1274"/>
                  <a:pt x="921" y="1274"/>
                  <a:pt x="921" y="1274"/>
                </a:cubicBezTo>
                <a:cubicBezTo>
                  <a:pt x="966" y="1319"/>
                  <a:pt x="1020" y="1346"/>
                  <a:pt x="1084" y="1346"/>
                </a:cubicBezTo>
                <a:cubicBezTo>
                  <a:pt x="1147" y="1346"/>
                  <a:pt x="1210" y="1319"/>
                  <a:pt x="1255" y="1274"/>
                </a:cubicBezTo>
                <a:cubicBezTo>
                  <a:pt x="1346" y="1183"/>
                  <a:pt x="1346" y="1030"/>
                  <a:pt x="1255" y="939"/>
                </a:cubicBezTo>
                <a:cubicBezTo>
                  <a:pt x="344" y="18"/>
                  <a:pt x="344" y="18"/>
                  <a:pt x="344" y="18"/>
                </a:cubicBezTo>
                <a:cubicBezTo>
                  <a:pt x="326" y="0"/>
                  <a:pt x="326" y="0"/>
                  <a:pt x="326" y="0"/>
                </a:cubicBezTo>
                <a:lnTo>
                  <a:pt x="326" y="36"/>
                </a:lnTo>
              </a:path>
            </a:pathLst>
          </a:custGeom>
          <a:solidFill>
            <a:srgbClr val="F7C48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273">
            <a:extLst>
              <a:ext uri="{FF2B5EF4-FFF2-40B4-BE49-F238E27FC236}">
                <a16:creationId xmlns:a16="http://schemas.microsoft.com/office/drawing/2014/main" id="{8983513F-407B-8D46-87B2-46AE04463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704" y="7991418"/>
            <a:ext cx="3357511" cy="2642533"/>
          </a:xfrm>
          <a:custGeom>
            <a:avLst/>
            <a:gdLst>
              <a:gd name="T0" fmla="*/ 1410 w 3063"/>
              <a:gd name="T1" fmla="*/ 1364 h 2413"/>
              <a:gd name="T2" fmla="*/ 1410 w 3063"/>
              <a:gd name="T3" fmla="*/ 1364 h 2413"/>
              <a:gd name="T4" fmla="*/ 2358 w 3063"/>
              <a:gd name="T5" fmla="*/ 2331 h 2413"/>
              <a:gd name="T6" fmla="*/ 2647 w 3063"/>
              <a:gd name="T7" fmla="*/ 2331 h 2413"/>
              <a:gd name="T8" fmla="*/ 2656 w 3063"/>
              <a:gd name="T9" fmla="*/ 2032 h 2413"/>
              <a:gd name="T10" fmla="*/ 2683 w 3063"/>
              <a:gd name="T11" fmla="*/ 2069 h 2413"/>
              <a:gd name="T12" fmla="*/ 2981 w 3063"/>
              <a:gd name="T13" fmla="*/ 2069 h 2413"/>
              <a:gd name="T14" fmla="*/ 2981 w 3063"/>
              <a:gd name="T15" fmla="*/ 2069 h 2413"/>
              <a:gd name="T16" fmla="*/ 2981 w 3063"/>
              <a:gd name="T17" fmla="*/ 1779 h 2413"/>
              <a:gd name="T18" fmla="*/ 1996 w 3063"/>
              <a:gd name="T19" fmla="*/ 786 h 2413"/>
              <a:gd name="T20" fmla="*/ 497 w 3063"/>
              <a:gd name="T21" fmla="*/ 171 h 2413"/>
              <a:gd name="T22" fmla="*/ 0 w 3063"/>
              <a:gd name="T23" fmla="*/ 1310 h 2413"/>
              <a:gd name="T24" fmla="*/ 786 w 3063"/>
              <a:gd name="T25" fmla="*/ 1951 h 2413"/>
              <a:gd name="T26" fmla="*/ 1410 w 3063"/>
              <a:gd name="T27" fmla="*/ 1364 h 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63" h="2413">
                <a:moveTo>
                  <a:pt x="1410" y="1364"/>
                </a:moveTo>
                <a:lnTo>
                  <a:pt x="1410" y="1364"/>
                </a:lnTo>
                <a:cubicBezTo>
                  <a:pt x="2358" y="2331"/>
                  <a:pt x="2358" y="2331"/>
                  <a:pt x="2358" y="2331"/>
                </a:cubicBezTo>
                <a:cubicBezTo>
                  <a:pt x="2439" y="2412"/>
                  <a:pt x="2565" y="2412"/>
                  <a:pt x="2647" y="2331"/>
                </a:cubicBezTo>
                <a:cubicBezTo>
                  <a:pt x="2728" y="2249"/>
                  <a:pt x="2728" y="2114"/>
                  <a:pt x="2656" y="2032"/>
                </a:cubicBezTo>
                <a:cubicBezTo>
                  <a:pt x="2683" y="2069"/>
                  <a:pt x="2683" y="2069"/>
                  <a:pt x="2683" y="2069"/>
                </a:cubicBezTo>
                <a:cubicBezTo>
                  <a:pt x="2764" y="2150"/>
                  <a:pt x="2900" y="2150"/>
                  <a:pt x="2981" y="2069"/>
                </a:cubicBezTo>
                <a:lnTo>
                  <a:pt x="2981" y="2069"/>
                </a:lnTo>
                <a:cubicBezTo>
                  <a:pt x="3062" y="1987"/>
                  <a:pt x="3062" y="1861"/>
                  <a:pt x="2981" y="1779"/>
                </a:cubicBezTo>
                <a:cubicBezTo>
                  <a:pt x="1996" y="786"/>
                  <a:pt x="1996" y="786"/>
                  <a:pt x="1996" y="786"/>
                </a:cubicBezTo>
                <a:cubicBezTo>
                  <a:pt x="1636" y="0"/>
                  <a:pt x="497" y="171"/>
                  <a:pt x="497" y="171"/>
                </a:cubicBezTo>
                <a:cubicBezTo>
                  <a:pt x="0" y="1310"/>
                  <a:pt x="0" y="1310"/>
                  <a:pt x="0" y="1310"/>
                </a:cubicBezTo>
                <a:cubicBezTo>
                  <a:pt x="786" y="1951"/>
                  <a:pt x="786" y="1951"/>
                  <a:pt x="786" y="1951"/>
                </a:cubicBezTo>
                <a:lnTo>
                  <a:pt x="1410" y="1364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274">
            <a:extLst>
              <a:ext uri="{FF2B5EF4-FFF2-40B4-BE49-F238E27FC236}">
                <a16:creationId xmlns:a16="http://schemas.microsoft.com/office/drawing/2014/main" id="{1816AEFA-D92B-A346-9135-2F4D73EDF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704" y="7991418"/>
            <a:ext cx="3357511" cy="2642533"/>
          </a:xfrm>
          <a:custGeom>
            <a:avLst/>
            <a:gdLst>
              <a:gd name="T0" fmla="*/ 1410 w 3063"/>
              <a:gd name="T1" fmla="*/ 1364 h 2413"/>
              <a:gd name="T2" fmla="*/ 1410 w 3063"/>
              <a:gd name="T3" fmla="*/ 1364 h 2413"/>
              <a:gd name="T4" fmla="*/ 2358 w 3063"/>
              <a:gd name="T5" fmla="*/ 2331 h 2413"/>
              <a:gd name="T6" fmla="*/ 2647 w 3063"/>
              <a:gd name="T7" fmla="*/ 2331 h 2413"/>
              <a:gd name="T8" fmla="*/ 2656 w 3063"/>
              <a:gd name="T9" fmla="*/ 2032 h 2413"/>
              <a:gd name="T10" fmla="*/ 2683 w 3063"/>
              <a:gd name="T11" fmla="*/ 2069 h 2413"/>
              <a:gd name="T12" fmla="*/ 2981 w 3063"/>
              <a:gd name="T13" fmla="*/ 2069 h 2413"/>
              <a:gd name="T14" fmla="*/ 2981 w 3063"/>
              <a:gd name="T15" fmla="*/ 2069 h 2413"/>
              <a:gd name="T16" fmla="*/ 2981 w 3063"/>
              <a:gd name="T17" fmla="*/ 1779 h 2413"/>
              <a:gd name="T18" fmla="*/ 1996 w 3063"/>
              <a:gd name="T19" fmla="*/ 786 h 2413"/>
              <a:gd name="T20" fmla="*/ 497 w 3063"/>
              <a:gd name="T21" fmla="*/ 171 h 2413"/>
              <a:gd name="T22" fmla="*/ 0 w 3063"/>
              <a:gd name="T23" fmla="*/ 1310 h 2413"/>
              <a:gd name="T24" fmla="*/ 786 w 3063"/>
              <a:gd name="T25" fmla="*/ 1951 h 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063" h="2413">
                <a:moveTo>
                  <a:pt x="1410" y="1364"/>
                </a:moveTo>
                <a:lnTo>
                  <a:pt x="1410" y="1364"/>
                </a:lnTo>
                <a:cubicBezTo>
                  <a:pt x="2358" y="2331"/>
                  <a:pt x="2358" y="2331"/>
                  <a:pt x="2358" y="2331"/>
                </a:cubicBezTo>
                <a:cubicBezTo>
                  <a:pt x="2439" y="2412"/>
                  <a:pt x="2565" y="2412"/>
                  <a:pt x="2647" y="2331"/>
                </a:cubicBezTo>
                <a:cubicBezTo>
                  <a:pt x="2728" y="2249"/>
                  <a:pt x="2728" y="2114"/>
                  <a:pt x="2656" y="2032"/>
                </a:cubicBezTo>
                <a:cubicBezTo>
                  <a:pt x="2683" y="2069"/>
                  <a:pt x="2683" y="2069"/>
                  <a:pt x="2683" y="2069"/>
                </a:cubicBezTo>
                <a:cubicBezTo>
                  <a:pt x="2764" y="2150"/>
                  <a:pt x="2900" y="2150"/>
                  <a:pt x="2981" y="2069"/>
                </a:cubicBezTo>
                <a:lnTo>
                  <a:pt x="2981" y="2069"/>
                </a:lnTo>
                <a:cubicBezTo>
                  <a:pt x="3062" y="1987"/>
                  <a:pt x="3062" y="1861"/>
                  <a:pt x="2981" y="1779"/>
                </a:cubicBezTo>
                <a:cubicBezTo>
                  <a:pt x="1996" y="786"/>
                  <a:pt x="1996" y="786"/>
                  <a:pt x="1996" y="786"/>
                </a:cubicBezTo>
                <a:cubicBezTo>
                  <a:pt x="1636" y="0"/>
                  <a:pt x="497" y="171"/>
                  <a:pt x="497" y="171"/>
                </a:cubicBezTo>
                <a:cubicBezTo>
                  <a:pt x="0" y="1310"/>
                  <a:pt x="0" y="1310"/>
                  <a:pt x="0" y="1310"/>
                </a:cubicBezTo>
                <a:cubicBezTo>
                  <a:pt x="786" y="1951"/>
                  <a:pt x="786" y="1951"/>
                  <a:pt x="786" y="1951"/>
                </a:cubicBezTo>
              </a:path>
            </a:pathLst>
          </a:custGeom>
          <a:noFill/>
          <a:ln w="9720" cap="flat">
            <a:solidFill>
              <a:srgbClr val="F7C48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4" name="Freeform 275">
            <a:extLst>
              <a:ext uri="{FF2B5EF4-FFF2-40B4-BE49-F238E27FC236}">
                <a16:creationId xmlns:a16="http://schemas.microsoft.com/office/drawing/2014/main" id="{C1E55D7E-28F5-7044-9F93-E5BB86593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7486" y="8039727"/>
            <a:ext cx="1318849" cy="1763300"/>
          </a:xfrm>
          <a:custGeom>
            <a:avLst/>
            <a:gdLst>
              <a:gd name="T0" fmla="*/ 614 w 1202"/>
              <a:gd name="T1" fmla="*/ 0 h 1609"/>
              <a:gd name="T2" fmla="*/ 0 w 1202"/>
              <a:gd name="T3" fmla="*/ 271 h 1609"/>
              <a:gd name="T4" fmla="*/ 587 w 1202"/>
              <a:gd name="T5" fmla="*/ 1608 h 1609"/>
              <a:gd name="T6" fmla="*/ 1201 w 1202"/>
              <a:gd name="T7" fmla="*/ 1373 h 1609"/>
              <a:gd name="T8" fmla="*/ 614 w 1202"/>
              <a:gd name="T9" fmla="*/ 0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2" h="1609">
                <a:moveTo>
                  <a:pt x="614" y="0"/>
                </a:moveTo>
                <a:lnTo>
                  <a:pt x="0" y="271"/>
                </a:lnTo>
                <a:lnTo>
                  <a:pt x="587" y="1608"/>
                </a:lnTo>
                <a:lnTo>
                  <a:pt x="1201" y="1373"/>
                </a:lnTo>
                <a:lnTo>
                  <a:pt x="614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276">
            <a:extLst>
              <a:ext uri="{FF2B5EF4-FFF2-40B4-BE49-F238E27FC236}">
                <a16:creationId xmlns:a16="http://schemas.microsoft.com/office/drawing/2014/main" id="{AFE3ADC7-C8CE-6F46-B22E-5B6040C4A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7877" y="7199141"/>
            <a:ext cx="1652186" cy="3086981"/>
          </a:xfrm>
          <a:custGeom>
            <a:avLst/>
            <a:gdLst>
              <a:gd name="T0" fmla="*/ 1482 w 1510"/>
              <a:gd name="T1" fmla="*/ 0 h 2820"/>
              <a:gd name="T2" fmla="*/ 0 w 1510"/>
              <a:gd name="T3" fmla="*/ 623 h 2820"/>
              <a:gd name="T4" fmla="*/ 967 w 1510"/>
              <a:gd name="T5" fmla="*/ 2819 h 2820"/>
              <a:gd name="T6" fmla="*/ 1509 w 1510"/>
              <a:gd name="T7" fmla="*/ 2584 h 2820"/>
              <a:gd name="T8" fmla="*/ 1482 w 1510"/>
              <a:gd name="T9" fmla="*/ 0 h 2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0" h="2820">
                <a:moveTo>
                  <a:pt x="1482" y="0"/>
                </a:moveTo>
                <a:lnTo>
                  <a:pt x="0" y="623"/>
                </a:lnTo>
                <a:lnTo>
                  <a:pt x="967" y="2819"/>
                </a:lnTo>
                <a:lnTo>
                  <a:pt x="1509" y="2584"/>
                </a:lnTo>
                <a:lnTo>
                  <a:pt x="1482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277">
            <a:extLst>
              <a:ext uri="{FF2B5EF4-FFF2-40B4-BE49-F238E27FC236}">
                <a16:creationId xmlns:a16="http://schemas.microsoft.com/office/drawing/2014/main" id="{CA77F362-FC78-2B46-A377-B62033251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5428" y="7851321"/>
            <a:ext cx="1367158" cy="1763297"/>
          </a:xfrm>
          <a:custGeom>
            <a:avLst/>
            <a:gdLst>
              <a:gd name="T0" fmla="*/ 552 w 1248"/>
              <a:gd name="T1" fmla="*/ 0 h 1609"/>
              <a:gd name="T2" fmla="*/ 1247 w 1248"/>
              <a:gd name="T3" fmla="*/ 244 h 1609"/>
              <a:gd name="T4" fmla="*/ 624 w 1248"/>
              <a:gd name="T5" fmla="*/ 1608 h 1609"/>
              <a:gd name="T6" fmla="*/ 0 w 1248"/>
              <a:gd name="T7" fmla="*/ 1392 h 1609"/>
              <a:gd name="T8" fmla="*/ 552 w 1248"/>
              <a:gd name="T9" fmla="*/ 0 h 1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1609">
                <a:moveTo>
                  <a:pt x="552" y="0"/>
                </a:moveTo>
                <a:lnTo>
                  <a:pt x="1247" y="244"/>
                </a:lnTo>
                <a:lnTo>
                  <a:pt x="624" y="1608"/>
                </a:lnTo>
                <a:lnTo>
                  <a:pt x="0" y="1392"/>
                </a:lnTo>
                <a:lnTo>
                  <a:pt x="552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278">
            <a:extLst>
              <a:ext uri="{FF2B5EF4-FFF2-40B4-BE49-F238E27FC236}">
                <a16:creationId xmlns:a16="http://schemas.microsoft.com/office/drawing/2014/main" id="{DE29AF7A-CC6B-BF4E-8087-D105EF4A2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885" y="7059045"/>
            <a:ext cx="1623201" cy="3057992"/>
          </a:xfrm>
          <a:custGeom>
            <a:avLst/>
            <a:gdLst>
              <a:gd name="T0" fmla="*/ 0 w 1483"/>
              <a:gd name="T1" fmla="*/ 0 h 2793"/>
              <a:gd name="T2" fmla="*/ 1482 w 1483"/>
              <a:gd name="T3" fmla="*/ 533 h 2793"/>
              <a:gd name="T4" fmla="*/ 587 w 1483"/>
              <a:gd name="T5" fmla="*/ 2792 h 2793"/>
              <a:gd name="T6" fmla="*/ 45 w 1483"/>
              <a:gd name="T7" fmla="*/ 2584 h 2793"/>
              <a:gd name="T8" fmla="*/ 0 w 1483"/>
              <a:gd name="T9" fmla="*/ 0 h 27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3" h="2793">
                <a:moveTo>
                  <a:pt x="0" y="0"/>
                </a:moveTo>
                <a:lnTo>
                  <a:pt x="1482" y="533"/>
                </a:lnTo>
                <a:lnTo>
                  <a:pt x="587" y="2792"/>
                </a:lnTo>
                <a:lnTo>
                  <a:pt x="45" y="2584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279">
            <a:extLst>
              <a:ext uri="{FF2B5EF4-FFF2-40B4-BE49-F238E27FC236}">
                <a16:creationId xmlns:a16="http://schemas.microsoft.com/office/drawing/2014/main" id="{B688574A-714D-F84F-BDCE-68E941133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7620" y="8851327"/>
            <a:ext cx="1497596" cy="1497596"/>
          </a:xfrm>
          <a:custGeom>
            <a:avLst/>
            <a:gdLst>
              <a:gd name="T0" fmla="*/ 298 w 1365"/>
              <a:gd name="T1" fmla="*/ 0 h 1365"/>
              <a:gd name="T2" fmla="*/ 298 w 1365"/>
              <a:gd name="T3" fmla="*/ 0 h 1365"/>
              <a:gd name="T4" fmla="*/ 1283 w 1365"/>
              <a:gd name="T5" fmla="*/ 993 h 1365"/>
              <a:gd name="T6" fmla="*/ 1283 w 1365"/>
              <a:gd name="T7" fmla="*/ 1292 h 1365"/>
              <a:gd name="T8" fmla="*/ 1283 w 1365"/>
              <a:gd name="T9" fmla="*/ 1292 h 1365"/>
              <a:gd name="T10" fmla="*/ 994 w 1365"/>
              <a:gd name="T11" fmla="*/ 1283 h 1365"/>
              <a:gd name="T12" fmla="*/ 0 w 1365"/>
              <a:gd name="T13" fmla="*/ 289 h 1365"/>
              <a:gd name="T14" fmla="*/ 298 w 1365"/>
              <a:gd name="T15" fmla="*/ 0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65" h="1365">
                <a:moveTo>
                  <a:pt x="298" y="0"/>
                </a:moveTo>
                <a:lnTo>
                  <a:pt x="298" y="0"/>
                </a:lnTo>
                <a:cubicBezTo>
                  <a:pt x="1283" y="993"/>
                  <a:pt x="1283" y="993"/>
                  <a:pt x="1283" y="993"/>
                </a:cubicBezTo>
                <a:cubicBezTo>
                  <a:pt x="1364" y="1075"/>
                  <a:pt x="1364" y="1210"/>
                  <a:pt x="1283" y="1292"/>
                </a:cubicBezTo>
                <a:lnTo>
                  <a:pt x="1283" y="1292"/>
                </a:lnTo>
                <a:cubicBezTo>
                  <a:pt x="1202" y="1364"/>
                  <a:pt x="1066" y="1364"/>
                  <a:pt x="994" y="1283"/>
                </a:cubicBezTo>
                <a:cubicBezTo>
                  <a:pt x="0" y="289"/>
                  <a:pt x="0" y="289"/>
                  <a:pt x="0" y="289"/>
                </a:cubicBezTo>
                <a:lnTo>
                  <a:pt x="298" y="0"/>
                </a:ln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7C48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280">
            <a:extLst>
              <a:ext uri="{FF2B5EF4-FFF2-40B4-BE49-F238E27FC236}">
                <a16:creationId xmlns:a16="http://schemas.microsoft.com/office/drawing/2014/main" id="{F3D5C1AB-0717-BA4C-B68A-DD62D2317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7620" y="8851327"/>
            <a:ext cx="1497596" cy="1497596"/>
          </a:xfrm>
          <a:custGeom>
            <a:avLst/>
            <a:gdLst>
              <a:gd name="T0" fmla="*/ 298 w 1365"/>
              <a:gd name="T1" fmla="*/ 0 h 1365"/>
              <a:gd name="T2" fmla="*/ 298 w 1365"/>
              <a:gd name="T3" fmla="*/ 0 h 1365"/>
              <a:gd name="T4" fmla="*/ 1283 w 1365"/>
              <a:gd name="T5" fmla="*/ 993 h 1365"/>
              <a:gd name="T6" fmla="*/ 1283 w 1365"/>
              <a:gd name="T7" fmla="*/ 1292 h 1365"/>
              <a:gd name="T8" fmla="*/ 1283 w 1365"/>
              <a:gd name="T9" fmla="*/ 1292 h 1365"/>
              <a:gd name="T10" fmla="*/ 994 w 1365"/>
              <a:gd name="T11" fmla="*/ 1283 h 1365"/>
              <a:gd name="T12" fmla="*/ 0 w 1365"/>
              <a:gd name="T13" fmla="*/ 289 h 1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5" h="1365">
                <a:moveTo>
                  <a:pt x="298" y="0"/>
                </a:moveTo>
                <a:lnTo>
                  <a:pt x="298" y="0"/>
                </a:lnTo>
                <a:cubicBezTo>
                  <a:pt x="1283" y="993"/>
                  <a:pt x="1283" y="993"/>
                  <a:pt x="1283" y="993"/>
                </a:cubicBezTo>
                <a:cubicBezTo>
                  <a:pt x="1364" y="1075"/>
                  <a:pt x="1364" y="1210"/>
                  <a:pt x="1283" y="1292"/>
                </a:cubicBezTo>
                <a:lnTo>
                  <a:pt x="1283" y="1292"/>
                </a:lnTo>
                <a:cubicBezTo>
                  <a:pt x="1202" y="1364"/>
                  <a:pt x="1066" y="1364"/>
                  <a:pt x="994" y="1283"/>
                </a:cubicBezTo>
                <a:cubicBezTo>
                  <a:pt x="0" y="289"/>
                  <a:pt x="0" y="289"/>
                  <a:pt x="0" y="289"/>
                </a:cubicBezTo>
              </a:path>
            </a:pathLst>
          </a:custGeom>
          <a:noFill/>
          <a:ln w="9720" cap="flat">
            <a:solidFill>
              <a:srgbClr val="F7C48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0" name="Freeform 281">
            <a:extLst>
              <a:ext uri="{FF2B5EF4-FFF2-40B4-BE49-F238E27FC236}">
                <a16:creationId xmlns:a16="http://schemas.microsoft.com/office/drawing/2014/main" id="{24F62918-D336-C944-9E91-6FB63C82C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6020" y="8039727"/>
            <a:ext cx="2502434" cy="1338176"/>
          </a:xfrm>
          <a:custGeom>
            <a:avLst/>
            <a:gdLst>
              <a:gd name="T0" fmla="*/ 1761 w 2286"/>
              <a:gd name="T1" fmla="*/ 1220 h 1221"/>
              <a:gd name="T2" fmla="*/ 1761 w 2286"/>
              <a:gd name="T3" fmla="*/ 1220 h 1221"/>
              <a:gd name="T4" fmla="*/ 930 w 2286"/>
              <a:gd name="T5" fmla="*/ 705 h 1221"/>
              <a:gd name="T6" fmla="*/ 740 w 2286"/>
              <a:gd name="T7" fmla="*/ 587 h 1221"/>
              <a:gd name="T8" fmla="*/ 651 w 2286"/>
              <a:gd name="T9" fmla="*/ 614 h 1221"/>
              <a:gd name="T10" fmla="*/ 533 w 2286"/>
              <a:gd name="T11" fmla="*/ 750 h 1221"/>
              <a:gd name="T12" fmla="*/ 325 w 2286"/>
              <a:gd name="T13" fmla="*/ 1021 h 1221"/>
              <a:gd name="T14" fmla="*/ 325 w 2286"/>
              <a:gd name="T15" fmla="*/ 1021 h 1221"/>
              <a:gd name="T16" fmla="*/ 325 w 2286"/>
              <a:gd name="T17" fmla="*/ 1021 h 1221"/>
              <a:gd name="T18" fmla="*/ 199 w 2286"/>
              <a:gd name="T19" fmla="*/ 1039 h 1221"/>
              <a:gd name="T20" fmla="*/ 9 w 2286"/>
              <a:gd name="T21" fmla="*/ 939 h 1221"/>
              <a:gd name="T22" fmla="*/ 0 w 2286"/>
              <a:gd name="T23" fmla="*/ 867 h 1221"/>
              <a:gd name="T24" fmla="*/ 45 w 2286"/>
              <a:gd name="T25" fmla="*/ 659 h 1221"/>
              <a:gd name="T26" fmla="*/ 452 w 2286"/>
              <a:gd name="T27" fmla="*/ 99 h 1221"/>
              <a:gd name="T28" fmla="*/ 867 w 2286"/>
              <a:gd name="T29" fmla="*/ 0 h 1221"/>
              <a:gd name="T30" fmla="*/ 1065 w 2286"/>
              <a:gd name="T31" fmla="*/ 27 h 1221"/>
              <a:gd name="T32" fmla="*/ 1327 w 2286"/>
              <a:gd name="T33" fmla="*/ 108 h 1221"/>
              <a:gd name="T34" fmla="*/ 1924 w 2286"/>
              <a:gd name="T35" fmla="*/ 262 h 1221"/>
              <a:gd name="T36" fmla="*/ 2285 w 2286"/>
              <a:gd name="T37" fmla="*/ 1075 h 1221"/>
              <a:gd name="T38" fmla="*/ 2195 w 2286"/>
              <a:gd name="T39" fmla="*/ 1111 h 1221"/>
              <a:gd name="T40" fmla="*/ 1761 w 2286"/>
              <a:gd name="T41" fmla="*/ 1220 h 1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286" h="1221">
                <a:moveTo>
                  <a:pt x="1761" y="1220"/>
                </a:moveTo>
                <a:lnTo>
                  <a:pt x="1761" y="1220"/>
                </a:lnTo>
                <a:cubicBezTo>
                  <a:pt x="1237" y="1220"/>
                  <a:pt x="939" y="723"/>
                  <a:pt x="930" y="705"/>
                </a:cubicBezTo>
                <a:cubicBezTo>
                  <a:pt x="867" y="623"/>
                  <a:pt x="812" y="587"/>
                  <a:pt x="740" y="587"/>
                </a:cubicBezTo>
                <a:cubicBezTo>
                  <a:pt x="713" y="587"/>
                  <a:pt x="687" y="596"/>
                  <a:pt x="651" y="614"/>
                </a:cubicBezTo>
                <a:cubicBezTo>
                  <a:pt x="596" y="641"/>
                  <a:pt x="560" y="686"/>
                  <a:pt x="533" y="750"/>
                </a:cubicBezTo>
                <a:cubicBezTo>
                  <a:pt x="470" y="939"/>
                  <a:pt x="334" y="1012"/>
                  <a:pt x="325" y="1021"/>
                </a:cubicBezTo>
                <a:lnTo>
                  <a:pt x="325" y="1021"/>
                </a:lnTo>
                <a:lnTo>
                  <a:pt x="325" y="1021"/>
                </a:lnTo>
                <a:cubicBezTo>
                  <a:pt x="280" y="1030"/>
                  <a:pt x="244" y="1039"/>
                  <a:pt x="199" y="1039"/>
                </a:cubicBezTo>
                <a:cubicBezTo>
                  <a:pt x="90" y="1039"/>
                  <a:pt x="36" y="976"/>
                  <a:pt x="9" y="939"/>
                </a:cubicBezTo>
                <a:cubicBezTo>
                  <a:pt x="0" y="912"/>
                  <a:pt x="0" y="894"/>
                  <a:pt x="0" y="867"/>
                </a:cubicBezTo>
                <a:cubicBezTo>
                  <a:pt x="45" y="659"/>
                  <a:pt x="45" y="659"/>
                  <a:pt x="45" y="659"/>
                </a:cubicBezTo>
                <a:cubicBezTo>
                  <a:pt x="72" y="235"/>
                  <a:pt x="452" y="99"/>
                  <a:pt x="452" y="99"/>
                </a:cubicBezTo>
                <a:cubicBezTo>
                  <a:pt x="605" y="36"/>
                  <a:pt x="740" y="0"/>
                  <a:pt x="867" y="0"/>
                </a:cubicBezTo>
                <a:cubicBezTo>
                  <a:pt x="957" y="0"/>
                  <a:pt x="1020" y="18"/>
                  <a:pt x="1065" y="27"/>
                </a:cubicBezTo>
                <a:cubicBezTo>
                  <a:pt x="1138" y="54"/>
                  <a:pt x="1219" y="81"/>
                  <a:pt x="1327" y="108"/>
                </a:cubicBezTo>
                <a:cubicBezTo>
                  <a:pt x="1924" y="262"/>
                  <a:pt x="1924" y="262"/>
                  <a:pt x="1924" y="262"/>
                </a:cubicBezTo>
                <a:cubicBezTo>
                  <a:pt x="2285" y="1075"/>
                  <a:pt x="2285" y="1075"/>
                  <a:pt x="2285" y="1075"/>
                </a:cubicBezTo>
                <a:cubicBezTo>
                  <a:pt x="2195" y="1111"/>
                  <a:pt x="2195" y="1111"/>
                  <a:pt x="2195" y="1111"/>
                </a:cubicBezTo>
                <a:cubicBezTo>
                  <a:pt x="2050" y="1183"/>
                  <a:pt x="1906" y="1220"/>
                  <a:pt x="1761" y="1220"/>
                </a:cubicBezTo>
              </a:path>
            </a:pathLst>
          </a:custGeom>
          <a:solidFill>
            <a:srgbClr val="F2BB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7C48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282">
            <a:extLst>
              <a:ext uri="{FF2B5EF4-FFF2-40B4-BE49-F238E27FC236}">
                <a16:creationId xmlns:a16="http://schemas.microsoft.com/office/drawing/2014/main" id="{F62196AB-1B08-204E-90A8-54C915BE0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6696" y="8030065"/>
            <a:ext cx="2545914" cy="1357500"/>
          </a:xfrm>
          <a:custGeom>
            <a:avLst/>
            <a:gdLst>
              <a:gd name="T0" fmla="*/ 885 w 2322"/>
              <a:gd name="T1" fmla="*/ 18 h 1239"/>
              <a:gd name="T2" fmla="*/ 885 w 2322"/>
              <a:gd name="T3" fmla="*/ 18 h 1239"/>
              <a:gd name="T4" fmla="*/ 1074 w 2322"/>
              <a:gd name="T5" fmla="*/ 45 h 1239"/>
              <a:gd name="T6" fmla="*/ 1336 w 2322"/>
              <a:gd name="T7" fmla="*/ 126 h 1239"/>
              <a:gd name="T8" fmla="*/ 1933 w 2322"/>
              <a:gd name="T9" fmla="*/ 280 h 1239"/>
              <a:gd name="T10" fmla="*/ 2285 w 2322"/>
              <a:gd name="T11" fmla="*/ 1084 h 1239"/>
              <a:gd name="T12" fmla="*/ 2204 w 2322"/>
              <a:gd name="T13" fmla="*/ 1111 h 1239"/>
              <a:gd name="T14" fmla="*/ 1779 w 2322"/>
              <a:gd name="T15" fmla="*/ 1220 h 1239"/>
              <a:gd name="T16" fmla="*/ 957 w 2322"/>
              <a:gd name="T17" fmla="*/ 704 h 1239"/>
              <a:gd name="T18" fmla="*/ 758 w 2322"/>
              <a:gd name="T19" fmla="*/ 578 h 1239"/>
              <a:gd name="T20" fmla="*/ 669 w 2322"/>
              <a:gd name="T21" fmla="*/ 605 h 1239"/>
              <a:gd name="T22" fmla="*/ 542 w 2322"/>
              <a:gd name="T23" fmla="*/ 759 h 1239"/>
              <a:gd name="T24" fmla="*/ 343 w 2322"/>
              <a:gd name="T25" fmla="*/ 1021 h 1239"/>
              <a:gd name="T26" fmla="*/ 217 w 2322"/>
              <a:gd name="T27" fmla="*/ 1039 h 1239"/>
              <a:gd name="T28" fmla="*/ 36 w 2322"/>
              <a:gd name="T29" fmla="*/ 939 h 1239"/>
              <a:gd name="T30" fmla="*/ 27 w 2322"/>
              <a:gd name="T31" fmla="*/ 885 h 1239"/>
              <a:gd name="T32" fmla="*/ 72 w 2322"/>
              <a:gd name="T33" fmla="*/ 668 h 1239"/>
              <a:gd name="T34" fmla="*/ 479 w 2322"/>
              <a:gd name="T35" fmla="*/ 117 h 1239"/>
              <a:gd name="T36" fmla="*/ 885 w 2322"/>
              <a:gd name="T37" fmla="*/ 18 h 1239"/>
              <a:gd name="T38" fmla="*/ 885 w 2322"/>
              <a:gd name="T39" fmla="*/ 0 h 1239"/>
              <a:gd name="T40" fmla="*/ 885 w 2322"/>
              <a:gd name="T41" fmla="*/ 0 h 1239"/>
              <a:gd name="T42" fmla="*/ 470 w 2322"/>
              <a:gd name="T43" fmla="*/ 99 h 1239"/>
              <a:gd name="T44" fmla="*/ 271 w 2322"/>
              <a:gd name="T45" fmla="*/ 217 h 1239"/>
              <a:gd name="T46" fmla="*/ 54 w 2322"/>
              <a:gd name="T47" fmla="*/ 668 h 1239"/>
              <a:gd name="T48" fmla="*/ 9 w 2322"/>
              <a:gd name="T49" fmla="*/ 876 h 1239"/>
              <a:gd name="T50" fmla="*/ 18 w 2322"/>
              <a:gd name="T51" fmla="*/ 948 h 1239"/>
              <a:gd name="T52" fmla="*/ 217 w 2322"/>
              <a:gd name="T53" fmla="*/ 1066 h 1239"/>
              <a:gd name="T54" fmla="*/ 343 w 2322"/>
              <a:gd name="T55" fmla="*/ 1039 h 1239"/>
              <a:gd name="T56" fmla="*/ 352 w 2322"/>
              <a:gd name="T57" fmla="*/ 1039 h 1239"/>
              <a:gd name="T58" fmla="*/ 352 w 2322"/>
              <a:gd name="T59" fmla="*/ 1039 h 1239"/>
              <a:gd name="T60" fmla="*/ 560 w 2322"/>
              <a:gd name="T61" fmla="*/ 768 h 1239"/>
              <a:gd name="T62" fmla="*/ 678 w 2322"/>
              <a:gd name="T63" fmla="*/ 632 h 1239"/>
              <a:gd name="T64" fmla="*/ 758 w 2322"/>
              <a:gd name="T65" fmla="*/ 605 h 1239"/>
              <a:gd name="T66" fmla="*/ 939 w 2322"/>
              <a:gd name="T67" fmla="*/ 714 h 1239"/>
              <a:gd name="T68" fmla="*/ 1156 w 2322"/>
              <a:gd name="T69" fmla="*/ 976 h 1239"/>
              <a:gd name="T70" fmla="*/ 1779 w 2322"/>
              <a:gd name="T71" fmla="*/ 1238 h 1239"/>
              <a:gd name="T72" fmla="*/ 2213 w 2322"/>
              <a:gd name="T73" fmla="*/ 1129 h 1239"/>
              <a:gd name="T74" fmla="*/ 2294 w 2322"/>
              <a:gd name="T75" fmla="*/ 1102 h 1239"/>
              <a:gd name="T76" fmla="*/ 2321 w 2322"/>
              <a:gd name="T77" fmla="*/ 1093 h 1239"/>
              <a:gd name="T78" fmla="*/ 2312 w 2322"/>
              <a:gd name="T79" fmla="*/ 1075 h 1239"/>
              <a:gd name="T80" fmla="*/ 1951 w 2322"/>
              <a:gd name="T81" fmla="*/ 271 h 1239"/>
              <a:gd name="T82" fmla="*/ 1951 w 2322"/>
              <a:gd name="T83" fmla="*/ 253 h 1239"/>
              <a:gd name="T84" fmla="*/ 1933 w 2322"/>
              <a:gd name="T85" fmla="*/ 253 h 1239"/>
              <a:gd name="T86" fmla="*/ 1345 w 2322"/>
              <a:gd name="T87" fmla="*/ 99 h 1239"/>
              <a:gd name="T88" fmla="*/ 1083 w 2322"/>
              <a:gd name="T89" fmla="*/ 27 h 1239"/>
              <a:gd name="T90" fmla="*/ 885 w 2322"/>
              <a:gd name="T91" fmla="*/ 0 h 1239"/>
              <a:gd name="T92" fmla="*/ 885 w 2322"/>
              <a:gd name="T93" fmla="*/ 18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322" h="1239">
                <a:moveTo>
                  <a:pt x="885" y="18"/>
                </a:moveTo>
                <a:lnTo>
                  <a:pt x="885" y="18"/>
                </a:lnTo>
                <a:cubicBezTo>
                  <a:pt x="975" y="18"/>
                  <a:pt x="1038" y="36"/>
                  <a:pt x="1074" y="45"/>
                </a:cubicBezTo>
                <a:cubicBezTo>
                  <a:pt x="1165" y="81"/>
                  <a:pt x="1246" y="108"/>
                  <a:pt x="1336" y="126"/>
                </a:cubicBezTo>
                <a:cubicBezTo>
                  <a:pt x="1933" y="280"/>
                  <a:pt x="1933" y="280"/>
                  <a:pt x="1933" y="280"/>
                </a:cubicBezTo>
                <a:cubicBezTo>
                  <a:pt x="2285" y="1084"/>
                  <a:pt x="2285" y="1084"/>
                  <a:pt x="2285" y="1084"/>
                </a:cubicBezTo>
                <a:cubicBezTo>
                  <a:pt x="2204" y="1111"/>
                  <a:pt x="2204" y="1111"/>
                  <a:pt x="2204" y="1111"/>
                </a:cubicBezTo>
                <a:cubicBezTo>
                  <a:pt x="2050" y="1183"/>
                  <a:pt x="1906" y="1220"/>
                  <a:pt x="1779" y="1220"/>
                </a:cubicBezTo>
                <a:cubicBezTo>
                  <a:pt x="1255" y="1220"/>
                  <a:pt x="957" y="704"/>
                  <a:pt x="957" y="704"/>
                </a:cubicBezTo>
                <a:cubicBezTo>
                  <a:pt x="885" y="614"/>
                  <a:pt x="821" y="578"/>
                  <a:pt x="758" y="578"/>
                </a:cubicBezTo>
                <a:cubicBezTo>
                  <a:pt x="723" y="578"/>
                  <a:pt x="696" y="596"/>
                  <a:pt x="669" y="605"/>
                </a:cubicBezTo>
                <a:cubicBezTo>
                  <a:pt x="605" y="641"/>
                  <a:pt x="560" y="695"/>
                  <a:pt x="542" y="759"/>
                </a:cubicBezTo>
                <a:cubicBezTo>
                  <a:pt x="479" y="948"/>
                  <a:pt x="343" y="1021"/>
                  <a:pt x="343" y="1021"/>
                </a:cubicBezTo>
                <a:cubicBezTo>
                  <a:pt x="298" y="1030"/>
                  <a:pt x="253" y="1039"/>
                  <a:pt x="217" y="1039"/>
                </a:cubicBezTo>
                <a:cubicBezTo>
                  <a:pt x="117" y="1039"/>
                  <a:pt x="63" y="976"/>
                  <a:pt x="36" y="939"/>
                </a:cubicBezTo>
                <a:cubicBezTo>
                  <a:pt x="27" y="921"/>
                  <a:pt x="27" y="903"/>
                  <a:pt x="27" y="885"/>
                </a:cubicBezTo>
                <a:cubicBezTo>
                  <a:pt x="72" y="668"/>
                  <a:pt x="72" y="668"/>
                  <a:pt x="72" y="668"/>
                </a:cubicBezTo>
                <a:cubicBezTo>
                  <a:pt x="99" y="253"/>
                  <a:pt x="479" y="117"/>
                  <a:pt x="479" y="117"/>
                </a:cubicBezTo>
                <a:cubicBezTo>
                  <a:pt x="651" y="45"/>
                  <a:pt x="785" y="18"/>
                  <a:pt x="885" y="18"/>
                </a:cubicBezTo>
                <a:lnTo>
                  <a:pt x="885" y="0"/>
                </a:lnTo>
                <a:lnTo>
                  <a:pt x="885" y="0"/>
                </a:lnTo>
                <a:cubicBezTo>
                  <a:pt x="758" y="0"/>
                  <a:pt x="614" y="27"/>
                  <a:pt x="470" y="99"/>
                </a:cubicBezTo>
                <a:cubicBezTo>
                  <a:pt x="461" y="99"/>
                  <a:pt x="361" y="135"/>
                  <a:pt x="271" y="217"/>
                </a:cubicBezTo>
                <a:cubicBezTo>
                  <a:pt x="181" y="298"/>
                  <a:pt x="63" y="442"/>
                  <a:pt x="54" y="668"/>
                </a:cubicBezTo>
                <a:cubicBezTo>
                  <a:pt x="9" y="876"/>
                  <a:pt x="9" y="876"/>
                  <a:pt x="9" y="876"/>
                </a:cubicBezTo>
                <a:cubicBezTo>
                  <a:pt x="0" y="903"/>
                  <a:pt x="9" y="930"/>
                  <a:pt x="18" y="948"/>
                </a:cubicBezTo>
                <a:cubicBezTo>
                  <a:pt x="45" y="994"/>
                  <a:pt x="99" y="1066"/>
                  <a:pt x="217" y="1066"/>
                </a:cubicBezTo>
                <a:cubicBezTo>
                  <a:pt x="262" y="1066"/>
                  <a:pt x="298" y="1057"/>
                  <a:pt x="343" y="1039"/>
                </a:cubicBezTo>
                <a:cubicBezTo>
                  <a:pt x="352" y="1039"/>
                  <a:pt x="352" y="1039"/>
                  <a:pt x="352" y="1039"/>
                </a:cubicBezTo>
                <a:lnTo>
                  <a:pt x="352" y="1039"/>
                </a:lnTo>
                <a:cubicBezTo>
                  <a:pt x="361" y="1039"/>
                  <a:pt x="497" y="957"/>
                  <a:pt x="560" y="768"/>
                </a:cubicBezTo>
                <a:cubicBezTo>
                  <a:pt x="587" y="704"/>
                  <a:pt x="623" y="659"/>
                  <a:pt x="678" y="632"/>
                </a:cubicBezTo>
                <a:cubicBezTo>
                  <a:pt x="705" y="614"/>
                  <a:pt x="731" y="605"/>
                  <a:pt x="758" y="605"/>
                </a:cubicBezTo>
                <a:cubicBezTo>
                  <a:pt x="821" y="605"/>
                  <a:pt x="885" y="641"/>
                  <a:pt x="939" y="714"/>
                </a:cubicBezTo>
                <a:cubicBezTo>
                  <a:pt x="948" y="732"/>
                  <a:pt x="1020" y="858"/>
                  <a:pt x="1156" y="976"/>
                </a:cubicBezTo>
                <a:cubicBezTo>
                  <a:pt x="1345" y="1147"/>
                  <a:pt x="1562" y="1238"/>
                  <a:pt x="1779" y="1238"/>
                </a:cubicBezTo>
                <a:cubicBezTo>
                  <a:pt x="1924" y="1238"/>
                  <a:pt x="2068" y="1201"/>
                  <a:pt x="2213" y="1129"/>
                </a:cubicBezTo>
                <a:cubicBezTo>
                  <a:pt x="2294" y="1102"/>
                  <a:pt x="2294" y="1102"/>
                  <a:pt x="2294" y="1102"/>
                </a:cubicBezTo>
                <a:cubicBezTo>
                  <a:pt x="2321" y="1093"/>
                  <a:pt x="2321" y="1093"/>
                  <a:pt x="2321" y="1093"/>
                </a:cubicBezTo>
                <a:cubicBezTo>
                  <a:pt x="2312" y="1075"/>
                  <a:pt x="2312" y="1075"/>
                  <a:pt x="2312" y="1075"/>
                </a:cubicBezTo>
                <a:cubicBezTo>
                  <a:pt x="1951" y="271"/>
                  <a:pt x="1951" y="271"/>
                  <a:pt x="1951" y="271"/>
                </a:cubicBezTo>
                <a:cubicBezTo>
                  <a:pt x="1951" y="253"/>
                  <a:pt x="1951" y="253"/>
                  <a:pt x="1951" y="253"/>
                </a:cubicBezTo>
                <a:cubicBezTo>
                  <a:pt x="1933" y="253"/>
                  <a:pt x="1933" y="253"/>
                  <a:pt x="1933" y="253"/>
                </a:cubicBezTo>
                <a:cubicBezTo>
                  <a:pt x="1345" y="99"/>
                  <a:pt x="1345" y="99"/>
                  <a:pt x="1345" y="99"/>
                </a:cubicBezTo>
                <a:cubicBezTo>
                  <a:pt x="1273" y="81"/>
                  <a:pt x="1174" y="63"/>
                  <a:pt x="1083" y="27"/>
                </a:cubicBezTo>
                <a:cubicBezTo>
                  <a:pt x="1047" y="9"/>
                  <a:pt x="975" y="0"/>
                  <a:pt x="885" y="0"/>
                </a:cubicBezTo>
                <a:lnTo>
                  <a:pt x="885" y="18"/>
                </a:lnTo>
              </a:path>
            </a:pathLst>
          </a:custGeom>
          <a:solidFill>
            <a:srgbClr val="EFAB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7C48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1768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Line 114">
            <a:extLst>
              <a:ext uri="{FF2B5EF4-FFF2-40B4-BE49-F238E27FC236}">
                <a16:creationId xmlns:a16="http://schemas.microsoft.com/office/drawing/2014/main" id="{511E7806-9CD4-A04B-937D-DC0204F964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88869" y="6730151"/>
            <a:ext cx="2194621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" name="Freeform 115">
            <a:extLst>
              <a:ext uri="{FF2B5EF4-FFF2-40B4-BE49-F238E27FC236}">
                <a16:creationId xmlns:a16="http://schemas.microsoft.com/office/drawing/2014/main" id="{CF708695-92CC-C84E-BA10-D70EDFBF4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7945" y="6642978"/>
            <a:ext cx="151096" cy="151096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61 h 116"/>
              <a:gd name="T6" fmla="*/ 53 w 116"/>
              <a:gd name="T7" fmla="*/ 0 h 116"/>
              <a:gd name="T8" fmla="*/ 0 w 116"/>
              <a:gd name="T9" fmla="*/ 61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61"/>
                </a:cubicBezTo>
                <a:cubicBezTo>
                  <a:pt x="115" y="23"/>
                  <a:pt x="92" y="0"/>
                  <a:pt x="53" y="0"/>
                </a:cubicBezTo>
                <a:cubicBezTo>
                  <a:pt x="23" y="0"/>
                  <a:pt x="0" y="23"/>
                  <a:pt x="0" y="61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Line 116">
            <a:extLst>
              <a:ext uri="{FF2B5EF4-FFF2-40B4-BE49-F238E27FC236}">
                <a16:creationId xmlns:a16="http://schemas.microsoft.com/office/drawing/2014/main" id="{E18A849C-6087-C144-88E0-BF1DEABCC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7943" y="9130258"/>
            <a:ext cx="2305547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Freeform 117">
            <a:extLst>
              <a:ext uri="{FF2B5EF4-FFF2-40B4-BE49-F238E27FC236}">
                <a16:creationId xmlns:a16="http://schemas.microsoft.com/office/drawing/2014/main" id="{4BEFD6A6-9F55-6F40-BDC1-76147B349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7945" y="9043088"/>
            <a:ext cx="151096" cy="151096"/>
          </a:xfrm>
          <a:custGeom>
            <a:avLst/>
            <a:gdLst>
              <a:gd name="T0" fmla="*/ 53 w 116"/>
              <a:gd name="T1" fmla="*/ 115 h 116"/>
              <a:gd name="T2" fmla="*/ 53 w 116"/>
              <a:gd name="T3" fmla="*/ 115 h 116"/>
              <a:gd name="T4" fmla="*/ 115 w 116"/>
              <a:gd name="T5" fmla="*/ 62 h 116"/>
              <a:gd name="T6" fmla="*/ 53 w 116"/>
              <a:gd name="T7" fmla="*/ 0 h 116"/>
              <a:gd name="T8" fmla="*/ 0 w 116"/>
              <a:gd name="T9" fmla="*/ 62 h 116"/>
              <a:gd name="T10" fmla="*/ 53 w 116"/>
              <a:gd name="T11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115"/>
                </a:moveTo>
                <a:lnTo>
                  <a:pt x="53" y="115"/>
                </a:lnTo>
                <a:cubicBezTo>
                  <a:pt x="92" y="115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15"/>
                  <a:pt x="53" y="1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Line 118">
            <a:extLst>
              <a:ext uri="{FF2B5EF4-FFF2-40B4-BE49-F238E27FC236}">
                <a16:creationId xmlns:a16="http://schemas.microsoft.com/office/drawing/2014/main" id="{5A834FED-C1DE-2741-AE69-340FDD3453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58713" y="11530367"/>
            <a:ext cx="1824778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Freeform 119">
            <a:extLst>
              <a:ext uri="{FF2B5EF4-FFF2-40B4-BE49-F238E27FC236}">
                <a16:creationId xmlns:a16="http://schemas.microsoft.com/office/drawing/2014/main" id="{D304C466-BEC0-0346-944A-071408A06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7945" y="11443194"/>
            <a:ext cx="151096" cy="162719"/>
          </a:xfrm>
          <a:custGeom>
            <a:avLst/>
            <a:gdLst>
              <a:gd name="T0" fmla="*/ 53 w 116"/>
              <a:gd name="T1" fmla="*/ 123 h 124"/>
              <a:gd name="T2" fmla="*/ 53 w 116"/>
              <a:gd name="T3" fmla="*/ 123 h 124"/>
              <a:gd name="T4" fmla="*/ 115 w 116"/>
              <a:gd name="T5" fmla="*/ 62 h 124"/>
              <a:gd name="T6" fmla="*/ 53 w 116"/>
              <a:gd name="T7" fmla="*/ 0 h 124"/>
              <a:gd name="T8" fmla="*/ 0 w 116"/>
              <a:gd name="T9" fmla="*/ 62 h 124"/>
              <a:gd name="T10" fmla="*/ 53 w 116"/>
              <a:gd name="T11" fmla="*/ 12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24">
                <a:moveTo>
                  <a:pt x="53" y="123"/>
                </a:moveTo>
                <a:lnTo>
                  <a:pt x="53" y="123"/>
                </a:lnTo>
                <a:cubicBezTo>
                  <a:pt x="92" y="123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23"/>
                  <a:pt x="53" y="123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Line 120">
            <a:extLst>
              <a:ext uri="{FF2B5EF4-FFF2-40B4-BE49-F238E27FC236}">
                <a16:creationId xmlns:a16="http://schemas.microsoft.com/office/drawing/2014/main" id="{8DB43E67-57B8-5147-99F5-B99E64CAC7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9389" y="6730151"/>
            <a:ext cx="1853834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Freeform 121">
            <a:extLst>
              <a:ext uri="{FF2B5EF4-FFF2-40B4-BE49-F238E27FC236}">
                <a16:creationId xmlns:a16="http://schemas.microsoft.com/office/drawing/2014/main" id="{932C4D30-626F-FE40-AF9C-25BE663D2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461" y="6642978"/>
            <a:ext cx="151096" cy="151096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61 h 116"/>
              <a:gd name="T6" fmla="*/ 53 w 116"/>
              <a:gd name="T7" fmla="*/ 115 h 116"/>
              <a:gd name="T8" fmla="*/ 115 w 116"/>
              <a:gd name="T9" fmla="*/ 61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23"/>
                  <a:pt x="0" y="61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61"/>
                </a:cubicBezTo>
                <a:cubicBezTo>
                  <a:pt x="115" y="23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" name="Line 122">
            <a:extLst>
              <a:ext uri="{FF2B5EF4-FFF2-40B4-BE49-F238E27FC236}">
                <a16:creationId xmlns:a16="http://schemas.microsoft.com/office/drawing/2014/main" id="{A720CBFA-DC47-E946-917F-7B092883AB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9389" y="9130258"/>
            <a:ext cx="2246486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0" name="Freeform 123">
            <a:extLst>
              <a:ext uri="{FF2B5EF4-FFF2-40B4-BE49-F238E27FC236}">
                <a16:creationId xmlns:a16="http://schemas.microsoft.com/office/drawing/2014/main" id="{144E823E-9D66-C048-BDD0-F70B6E0F7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461" y="9043088"/>
            <a:ext cx="151096" cy="151096"/>
          </a:xfrm>
          <a:custGeom>
            <a:avLst/>
            <a:gdLst>
              <a:gd name="T0" fmla="*/ 53 w 116"/>
              <a:gd name="T1" fmla="*/ 0 h 116"/>
              <a:gd name="T2" fmla="*/ 53 w 116"/>
              <a:gd name="T3" fmla="*/ 0 h 116"/>
              <a:gd name="T4" fmla="*/ 0 w 116"/>
              <a:gd name="T5" fmla="*/ 62 h 116"/>
              <a:gd name="T6" fmla="*/ 53 w 116"/>
              <a:gd name="T7" fmla="*/ 115 h 116"/>
              <a:gd name="T8" fmla="*/ 115 w 116"/>
              <a:gd name="T9" fmla="*/ 62 h 116"/>
              <a:gd name="T10" fmla="*/ 53 w 116"/>
              <a:gd name="T11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16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15"/>
                  <a:pt x="53" y="115"/>
                </a:cubicBezTo>
                <a:cubicBezTo>
                  <a:pt x="92" y="115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" name="Line 124">
            <a:extLst>
              <a:ext uri="{FF2B5EF4-FFF2-40B4-BE49-F238E27FC236}">
                <a16:creationId xmlns:a16="http://schemas.microsoft.com/office/drawing/2014/main" id="{C9A7E411-C70A-274C-A102-253A914DA1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9388" y="11530367"/>
            <a:ext cx="2086291" cy="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Freeform 125">
            <a:extLst>
              <a:ext uri="{FF2B5EF4-FFF2-40B4-BE49-F238E27FC236}">
                <a16:creationId xmlns:a16="http://schemas.microsoft.com/office/drawing/2014/main" id="{E825F19D-9B1C-3148-A222-570ECBA15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461" y="11443194"/>
            <a:ext cx="151096" cy="162719"/>
          </a:xfrm>
          <a:custGeom>
            <a:avLst/>
            <a:gdLst>
              <a:gd name="T0" fmla="*/ 53 w 116"/>
              <a:gd name="T1" fmla="*/ 0 h 124"/>
              <a:gd name="T2" fmla="*/ 53 w 116"/>
              <a:gd name="T3" fmla="*/ 0 h 124"/>
              <a:gd name="T4" fmla="*/ 0 w 116"/>
              <a:gd name="T5" fmla="*/ 62 h 124"/>
              <a:gd name="T6" fmla="*/ 53 w 116"/>
              <a:gd name="T7" fmla="*/ 123 h 124"/>
              <a:gd name="T8" fmla="*/ 115 w 116"/>
              <a:gd name="T9" fmla="*/ 62 h 124"/>
              <a:gd name="T10" fmla="*/ 53 w 116"/>
              <a:gd name="T11" fmla="*/ 0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24">
                <a:moveTo>
                  <a:pt x="53" y="0"/>
                </a:moveTo>
                <a:lnTo>
                  <a:pt x="53" y="0"/>
                </a:lnTo>
                <a:cubicBezTo>
                  <a:pt x="23" y="0"/>
                  <a:pt x="0" y="31"/>
                  <a:pt x="0" y="62"/>
                </a:cubicBezTo>
                <a:cubicBezTo>
                  <a:pt x="0" y="92"/>
                  <a:pt x="23" y="123"/>
                  <a:pt x="53" y="123"/>
                </a:cubicBezTo>
                <a:cubicBezTo>
                  <a:pt x="92" y="123"/>
                  <a:pt x="115" y="92"/>
                  <a:pt x="115" y="62"/>
                </a:cubicBezTo>
                <a:cubicBezTo>
                  <a:pt x="115" y="31"/>
                  <a:pt x="92" y="0"/>
                  <a:pt x="53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" name="Freeform 126">
            <a:extLst>
              <a:ext uri="{FF2B5EF4-FFF2-40B4-BE49-F238E27FC236}">
                <a16:creationId xmlns:a16="http://schemas.microsoft.com/office/drawing/2014/main" id="{CF1C7C62-A567-2B41-A150-EB8176939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5007" y="6090897"/>
            <a:ext cx="1272695" cy="1272695"/>
          </a:xfrm>
          <a:custGeom>
            <a:avLst/>
            <a:gdLst>
              <a:gd name="T0" fmla="*/ 964 w 965"/>
              <a:gd name="T1" fmla="*/ 482 h 964"/>
              <a:gd name="T2" fmla="*/ 964 w 965"/>
              <a:gd name="T3" fmla="*/ 482 h 964"/>
              <a:gd name="T4" fmla="*/ 482 w 965"/>
              <a:gd name="T5" fmla="*/ 963 h 964"/>
              <a:gd name="T6" fmla="*/ 0 w 965"/>
              <a:gd name="T7" fmla="*/ 482 h 964"/>
              <a:gd name="T8" fmla="*/ 482 w 965"/>
              <a:gd name="T9" fmla="*/ 0 h 964"/>
              <a:gd name="T10" fmla="*/ 964 w 965"/>
              <a:gd name="T11" fmla="*/ 482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4">
                <a:moveTo>
                  <a:pt x="964" y="482"/>
                </a:moveTo>
                <a:lnTo>
                  <a:pt x="964" y="482"/>
                </a:lnTo>
                <a:cubicBezTo>
                  <a:pt x="964" y="742"/>
                  <a:pt x="750" y="963"/>
                  <a:pt x="482" y="963"/>
                </a:cubicBezTo>
                <a:cubicBezTo>
                  <a:pt x="214" y="963"/>
                  <a:pt x="0" y="742"/>
                  <a:pt x="0" y="482"/>
                </a:cubicBezTo>
                <a:cubicBezTo>
                  <a:pt x="0" y="214"/>
                  <a:pt x="214" y="0"/>
                  <a:pt x="482" y="0"/>
                </a:cubicBezTo>
                <a:cubicBezTo>
                  <a:pt x="750" y="0"/>
                  <a:pt x="964" y="214"/>
                  <a:pt x="964" y="4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" name="Freeform 127">
            <a:extLst>
              <a:ext uri="{FF2B5EF4-FFF2-40B4-BE49-F238E27FC236}">
                <a16:creationId xmlns:a16="http://schemas.microsoft.com/office/drawing/2014/main" id="{F2129B50-F1A8-2540-8BC6-95F6E6692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5007" y="8491003"/>
            <a:ext cx="1272695" cy="1272698"/>
          </a:xfrm>
          <a:custGeom>
            <a:avLst/>
            <a:gdLst>
              <a:gd name="T0" fmla="*/ 964 w 965"/>
              <a:gd name="T1" fmla="*/ 483 h 965"/>
              <a:gd name="T2" fmla="*/ 964 w 965"/>
              <a:gd name="T3" fmla="*/ 483 h 965"/>
              <a:gd name="T4" fmla="*/ 482 w 965"/>
              <a:gd name="T5" fmla="*/ 964 h 965"/>
              <a:gd name="T6" fmla="*/ 0 w 965"/>
              <a:gd name="T7" fmla="*/ 483 h 965"/>
              <a:gd name="T8" fmla="*/ 482 w 965"/>
              <a:gd name="T9" fmla="*/ 0 h 965"/>
              <a:gd name="T10" fmla="*/ 964 w 965"/>
              <a:gd name="T11" fmla="*/ 483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5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4"/>
                  <a:pt x="482" y="964"/>
                </a:cubicBezTo>
                <a:cubicBezTo>
                  <a:pt x="214" y="964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5" name="Freeform 128">
            <a:extLst>
              <a:ext uri="{FF2B5EF4-FFF2-40B4-BE49-F238E27FC236}">
                <a16:creationId xmlns:a16="http://schemas.microsoft.com/office/drawing/2014/main" id="{1C1DC494-D3EE-1A4B-9875-A42C6239D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5007" y="10891113"/>
            <a:ext cx="1272695" cy="1272695"/>
          </a:xfrm>
          <a:custGeom>
            <a:avLst/>
            <a:gdLst>
              <a:gd name="T0" fmla="*/ 964 w 965"/>
              <a:gd name="T1" fmla="*/ 483 h 966"/>
              <a:gd name="T2" fmla="*/ 964 w 965"/>
              <a:gd name="T3" fmla="*/ 483 h 966"/>
              <a:gd name="T4" fmla="*/ 482 w 965"/>
              <a:gd name="T5" fmla="*/ 965 h 966"/>
              <a:gd name="T6" fmla="*/ 0 w 965"/>
              <a:gd name="T7" fmla="*/ 483 h 966"/>
              <a:gd name="T8" fmla="*/ 482 w 965"/>
              <a:gd name="T9" fmla="*/ 0 h 966"/>
              <a:gd name="T10" fmla="*/ 964 w 965"/>
              <a:gd name="T11" fmla="*/ 483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6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5"/>
                  <a:pt x="482" y="965"/>
                </a:cubicBezTo>
                <a:cubicBezTo>
                  <a:pt x="214" y="965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129">
            <a:extLst>
              <a:ext uri="{FF2B5EF4-FFF2-40B4-BE49-F238E27FC236}">
                <a16:creationId xmlns:a16="http://schemas.microsoft.com/office/drawing/2014/main" id="{F6166544-792D-7E45-B55E-B9AB7DB50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987" y="6090897"/>
            <a:ext cx="1272698" cy="1272695"/>
          </a:xfrm>
          <a:custGeom>
            <a:avLst/>
            <a:gdLst>
              <a:gd name="T0" fmla="*/ 964 w 965"/>
              <a:gd name="T1" fmla="*/ 482 h 964"/>
              <a:gd name="T2" fmla="*/ 964 w 965"/>
              <a:gd name="T3" fmla="*/ 482 h 964"/>
              <a:gd name="T4" fmla="*/ 482 w 965"/>
              <a:gd name="T5" fmla="*/ 963 h 964"/>
              <a:gd name="T6" fmla="*/ 0 w 965"/>
              <a:gd name="T7" fmla="*/ 482 h 964"/>
              <a:gd name="T8" fmla="*/ 482 w 965"/>
              <a:gd name="T9" fmla="*/ 0 h 964"/>
              <a:gd name="T10" fmla="*/ 964 w 965"/>
              <a:gd name="T11" fmla="*/ 482 h 9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4">
                <a:moveTo>
                  <a:pt x="964" y="482"/>
                </a:moveTo>
                <a:lnTo>
                  <a:pt x="964" y="482"/>
                </a:lnTo>
                <a:cubicBezTo>
                  <a:pt x="964" y="742"/>
                  <a:pt x="750" y="963"/>
                  <a:pt x="482" y="963"/>
                </a:cubicBezTo>
                <a:cubicBezTo>
                  <a:pt x="214" y="963"/>
                  <a:pt x="0" y="742"/>
                  <a:pt x="0" y="482"/>
                </a:cubicBezTo>
                <a:cubicBezTo>
                  <a:pt x="0" y="214"/>
                  <a:pt x="214" y="0"/>
                  <a:pt x="482" y="0"/>
                </a:cubicBezTo>
                <a:cubicBezTo>
                  <a:pt x="750" y="0"/>
                  <a:pt x="964" y="214"/>
                  <a:pt x="964" y="48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130">
            <a:extLst>
              <a:ext uri="{FF2B5EF4-FFF2-40B4-BE49-F238E27FC236}">
                <a16:creationId xmlns:a16="http://schemas.microsoft.com/office/drawing/2014/main" id="{BAAEBF31-2803-1D4A-BEE9-6D914E926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987" y="8491003"/>
            <a:ext cx="1272698" cy="1272698"/>
          </a:xfrm>
          <a:custGeom>
            <a:avLst/>
            <a:gdLst>
              <a:gd name="T0" fmla="*/ 964 w 965"/>
              <a:gd name="T1" fmla="*/ 483 h 965"/>
              <a:gd name="T2" fmla="*/ 964 w 965"/>
              <a:gd name="T3" fmla="*/ 483 h 965"/>
              <a:gd name="T4" fmla="*/ 482 w 965"/>
              <a:gd name="T5" fmla="*/ 964 h 965"/>
              <a:gd name="T6" fmla="*/ 0 w 965"/>
              <a:gd name="T7" fmla="*/ 483 h 965"/>
              <a:gd name="T8" fmla="*/ 482 w 965"/>
              <a:gd name="T9" fmla="*/ 0 h 965"/>
              <a:gd name="T10" fmla="*/ 964 w 965"/>
              <a:gd name="T11" fmla="*/ 483 h 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5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4"/>
                  <a:pt x="482" y="964"/>
                </a:cubicBezTo>
                <a:cubicBezTo>
                  <a:pt x="214" y="964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131">
            <a:extLst>
              <a:ext uri="{FF2B5EF4-FFF2-40B4-BE49-F238E27FC236}">
                <a16:creationId xmlns:a16="http://schemas.microsoft.com/office/drawing/2014/main" id="{48966C7B-632C-2A44-8F10-F52685C79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987" y="10891113"/>
            <a:ext cx="1272698" cy="1272695"/>
          </a:xfrm>
          <a:custGeom>
            <a:avLst/>
            <a:gdLst>
              <a:gd name="T0" fmla="*/ 964 w 965"/>
              <a:gd name="T1" fmla="*/ 483 h 966"/>
              <a:gd name="T2" fmla="*/ 964 w 965"/>
              <a:gd name="T3" fmla="*/ 483 h 966"/>
              <a:gd name="T4" fmla="*/ 482 w 965"/>
              <a:gd name="T5" fmla="*/ 965 h 966"/>
              <a:gd name="T6" fmla="*/ 0 w 965"/>
              <a:gd name="T7" fmla="*/ 483 h 966"/>
              <a:gd name="T8" fmla="*/ 482 w 965"/>
              <a:gd name="T9" fmla="*/ 0 h 966"/>
              <a:gd name="T10" fmla="*/ 964 w 965"/>
              <a:gd name="T11" fmla="*/ 483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5" h="966">
                <a:moveTo>
                  <a:pt x="964" y="483"/>
                </a:moveTo>
                <a:lnTo>
                  <a:pt x="964" y="483"/>
                </a:lnTo>
                <a:cubicBezTo>
                  <a:pt x="964" y="750"/>
                  <a:pt x="750" y="965"/>
                  <a:pt x="482" y="965"/>
                </a:cubicBezTo>
                <a:cubicBezTo>
                  <a:pt x="214" y="965"/>
                  <a:pt x="0" y="750"/>
                  <a:pt x="0" y="483"/>
                </a:cubicBezTo>
                <a:cubicBezTo>
                  <a:pt x="0" y="215"/>
                  <a:pt x="214" y="0"/>
                  <a:pt x="482" y="0"/>
                </a:cubicBezTo>
                <a:cubicBezTo>
                  <a:pt x="750" y="0"/>
                  <a:pt x="964" y="215"/>
                  <a:pt x="964" y="48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288">
            <a:extLst>
              <a:ext uri="{FF2B5EF4-FFF2-40B4-BE49-F238E27FC236}">
                <a16:creationId xmlns:a16="http://schemas.microsoft.com/office/drawing/2014/main" id="{BD469D1D-1162-B548-8FF3-3C8856630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9826" y="11536177"/>
            <a:ext cx="203397" cy="296383"/>
          </a:xfrm>
          <a:custGeom>
            <a:avLst/>
            <a:gdLst>
              <a:gd name="T0" fmla="*/ 153 w 154"/>
              <a:gd name="T1" fmla="*/ 222 h 223"/>
              <a:gd name="T2" fmla="*/ 153 w 154"/>
              <a:gd name="T3" fmla="*/ 222 h 223"/>
              <a:gd name="T4" fmla="*/ 0 w 154"/>
              <a:gd name="T5" fmla="*/ 222 h 223"/>
              <a:gd name="T6" fmla="*/ 0 w 154"/>
              <a:gd name="T7" fmla="*/ 39 h 223"/>
              <a:gd name="T8" fmla="*/ 30 w 154"/>
              <a:gd name="T9" fmla="*/ 0 h 223"/>
              <a:gd name="T10" fmla="*/ 122 w 154"/>
              <a:gd name="T11" fmla="*/ 0 h 223"/>
              <a:gd name="T12" fmla="*/ 153 w 154"/>
              <a:gd name="T13" fmla="*/ 39 h 223"/>
              <a:gd name="T14" fmla="*/ 153 w 154"/>
              <a:gd name="T15" fmla="*/ 222 h 223"/>
              <a:gd name="T16" fmla="*/ 30 w 154"/>
              <a:gd name="T17" fmla="*/ 192 h 223"/>
              <a:gd name="T18" fmla="*/ 30 w 154"/>
              <a:gd name="T19" fmla="*/ 192 h 223"/>
              <a:gd name="T20" fmla="*/ 122 w 154"/>
              <a:gd name="T21" fmla="*/ 192 h 223"/>
              <a:gd name="T22" fmla="*/ 122 w 154"/>
              <a:gd name="T23" fmla="*/ 39 h 223"/>
              <a:gd name="T24" fmla="*/ 122 w 154"/>
              <a:gd name="T25" fmla="*/ 31 h 223"/>
              <a:gd name="T26" fmla="*/ 30 w 154"/>
              <a:gd name="T27" fmla="*/ 31 h 223"/>
              <a:gd name="T28" fmla="*/ 30 w 154"/>
              <a:gd name="T29" fmla="*/ 39 h 223"/>
              <a:gd name="T30" fmla="*/ 30 w 154"/>
              <a:gd name="T31" fmla="*/ 192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223">
                <a:moveTo>
                  <a:pt x="153" y="222"/>
                </a:moveTo>
                <a:lnTo>
                  <a:pt x="153" y="222"/>
                </a:lnTo>
                <a:cubicBezTo>
                  <a:pt x="0" y="222"/>
                  <a:pt x="0" y="222"/>
                  <a:pt x="0" y="222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16"/>
                  <a:pt x="15" y="0"/>
                  <a:pt x="30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7" y="0"/>
                  <a:pt x="153" y="16"/>
                  <a:pt x="153" y="39"/>
                </a:cubicBezTo>
                <a:lnTo>
                  <a:pt x="153" y="222"/>
                </a:lnTo>
                <a:close/>
                <a:moveTo>
                  <a:pt x="30" y="192"/>
                </a:moveTo>
                <a:lnTo>
                  <a:pt x="30" y="192"/>
                </a:lnTo>
                <a:cubicBezTo>
                  <a:pt x="122" y="192"/>
                  <a:pt x="122" y="192"/>
                  <a:pt x="122" y="192"/>
                </a:cubicBezTo>
                <a:cubicBezTo>
                  <a:pt x="122" y="39"/>
                  <a:pt x="122" y="39"/>
                  <a:pt x="122" y="39"/>
                </a:cubicBezTo>
                <a:lnTo>
                  <a:pt x="122" y="31"/>
                </a:lnTo>
                <a:cubicBezTo>
                  <a:pt x="30" y="31"/>
                  <a:pt x="30" y="31"/>
                  <a:pt x="30" y="31"/>
                </a:cubicBezTo>
                <a:lnTo>
                  <a:pt x="30" y="39"/>
                </a:lnTo>
                <a:lnTo>
                  <a:pt x="30" y="1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289">
            <a:extLst>
              <a:ext uri="{FF2B5EF4-FFF2-40B4-BE49-F238E27FC236}">
                <a16:creationId xmlns:a16="http://schemas.microsoft.com/office/drawing/2014/main" id="{1B6F8FE7-1AF8-2E49-9EC9-F7647DEAE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861" y="11466440"/>
            <a:ext cx="598572" cy="371930"/>
          </a:xfrm>
          <a:custGeom>
            <a:avLst/>
            <a:gdLst>
              <a:gd name="T0" fmla="*/ 398 w 452"/>
              <a:gd name="T1" fmla="*/ 283 h 284"/>
              <a:gd name="T2" fmla="*/ 398 w 452"/>
              <a:gd name="T3" fmla="*/ 283 h 284"/>
              <a:gd name="T4" fmla="*/ 46 w 452"/>
              <a:gd name="T5" fmla="*/ 283 h 284"/>
              <a:gd name="T6" fmla="*/ 0 w 452"/>
              <a:gd name="T7" fmla="*/ 237 h 284"/>
              <a:gd name="T8" fmla="*/ 0 w 452"/>
              <a:gd name="T9" fmla="*/ 53 h 284"/>
              <a:gd name="T10" fmla="*/ 23 w 452"/>
              <a:gd name="T11" fmla="*/ 30 h 284"/>
              <a:gd name="T12" fmla="*/ 38 w 452"/>
              <a:gd name="T13" fmla="*/ 53 h 284"/>
              <a:gd name="T14" fmla="*/ 38 w 452"/>
              <a:gd name="T15" fmla="*/ 237 h 284"/>
              <a:gd name="T16" fmla="*/ 46 w 452"/>
              <a:gd name="T17" fmla="*/ 237 h 284"/>
              <a:gd name="T18" fmla="*/ 398 w 452"/>
              <a:gd name="T19" fmla="*/ 237 h 284"/>
              <a:gd name="T20" fmla="*/ 406 w 452"/>
              <a:gd name="T21" fmla="*/ 237 h 284"/>
              <a:gd name="T22" fmla="*/ 406 w 452"/>
              <a:gd name="T23" fmla="*/ 0 h 284"/>
              <a:gd name="T24" fmla="*/ 451 w 452"/>
              <a:gd name="T25" fmla="*/ 0 h 284"/>
              <a:gd name="T26" fmla="*/ 451 w 452"/>
              <a:gd name="T27" fmla="*/ 237 h 284"/>
              <a:gd name="T28" fmla="*/ 398 w 452"/>
              <a:gd name="T29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52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38"/>
                  <a:pt x="8" y="30"/>
                  <a:pt x="23" y="30"/>
                </a:cubicBezTo>
                <a:cubicBezTo>
                  <a:pt x="31" y="30"/>
                  <a:pt x="38" y="38"/>
                  <a:pt x="38" y="53"/>
                </a:cubicBezTo>
                <a:cubicBezTo>
                  <a:pt x="38" y="237"/>
                  <a:pt x="38" y="237"/>
                  <a:pt x="38" y="237"/>
                </a:cubicBezTo>
                <a:lnTo>
                  <a:pt x="46" y="237"/>
                </a:lnTo>
                <a:cubicBezTo>
                  <a:pt x="398" y="237"/>
                  <a:pt x="398" y="237"/>
                  <a:pt x="398" y="237"/>
                </a:cubicBezTo>
                <a:cubicBezTo>
                  <a:pt x="406" y="237"/>
                  <a:pt x="406" y="237"/>
                  <a:pt x="406" y="237"/>
                </a:cubicBezTo>
                <a:cubicBezTo>
                  <a:pt x="406" y="0"/>
                  <a:pt x="406" y="0"/>
                  <a:pt x="406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1" y="237"/>
                  <a:pt x="451" y="237"/>
                  <a:pt x="451" y="237"/>
                </a:cubicBezTo>
                <a:cubicBezTo>
                  <a:pt x="451" y="260"/>
                  <a:pt x="428" y="283"/>
                  <a:pt x="398" y="28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290">
            <a:extLst>
              <a:ext uri="{FF2B5EF4-FFF2-40B4-BE49-F238E27FC236}">
                <a16:creationId xmlns:a16="http://schemas.microsoft.com/office/drawing/2014/main" id="{3DFF761F-8F95-A948-B008-BCE4F4532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370" y="11210738"/>
            <a:ext cx="674122" cy="284760"/>
          </a:xfrm>
          <a:custGeom>
            <a:avLst/>
            <a:gdLst>
              <a:gd name="T0" fmla="*/ 436 w 513"/>
              <a:gd name="T1" fmla="*/ 215 h 216"/>
              <a:gd name="T2" fmla="*/ 436 w 513"/>
              <a:gd name="T3" fmla="*/ 215 h 216"/>
              <a:gd name="T4" fmla="*/ 375 w 513"/>
              <a:gd name="T5" fmla="*/ 184 h 216"/>
              <a:gd name="T6" fmla="*/ 313 w 513"/>
              <a:gd name="T7" fmla="*/ 215 h 216"/>
              <a:gd name="T8" fmla="*/ 260 w 513"/>
              <a:gd name="T9" fmla="*/ 184 h 216"/>
              <a:gd name="T10" fmla="*/ 199 w 513"/>
              <a:gd name="T11" fmla="*/ 215 h 216"/>
              <a:gd name="T12" fmla="*/ 138 w 513"/>
              <a:gd name="T13" fmla="*/ 184 h 216"/>
              <a:gd name="T14" fmla="*/ 76 w 513"/>
              <a:gd name="T15" fmla="*/ 215 h 216"/>
              <a:gd name="T16" fmla="*/ 0 w 513"/>
              <a:gd name="T17" fmla="*/ 131 h 216"/>
              <a:gd name="T18" fmla="*/ 0 w 513"/>
              <a:gd name="T19" fmla="*/ 123 h 216"/>
              <a:gd name="T20" fmla="*/ 69 w 513"/>
              <a:gd name="T21" fmla="*/ 23 h 216"/>
              <a:gd name="T22" fmla="*/ 107 w 513"/>
              <a:gd name="T23" fmla="*/ 0 h 216"/>
              <a:gd name="T24" fmla="*/ 413 w 513"/>
              <a:gd name="T25" fmla="*/ 0 h 216"/>
              <a:gd name="T26" fmla="*/ 413 w 513"/>
              <a:gd name="T27" fmla="*/ 0 h 216"/>
              <a:gd name="T28" fmla="*/ 444 w 513"/>
              <a:gd name="T29" fmla="*/ 23 h 216"/>
              <a:gd name="T30" fmla="*/ 512 w 513"/>
              <a:gd name="T31" fmla="*/ 123 h 216"/>
              <a:gd name="T32" fmla="*/ 512 w 513"/>
              <a:gd name="T33" fmla="*/ 131 h 216"/>
              <a:gd name="T34" fmla="*/ 444 w 513"/>
              <a:gd name="T35" fmla="*/ 215 h 216"/>
              <a:gd name="T36" fmla="*/ 436 w 513"/>
              <a:gd name="T37" fmla="*/ 215 h 216"/>
              <a:gd name="T38" fmla="*/ 375 w 513"/>
              <a:gd name="T39" fmla="*/ 131 h 216"/>
              <a:gd name="T40" fmla="*/ 375 w 513"/>
              <a:gd name="T41" fmla="*/ 131 h 216"/>
              <a:gd name="T42" fmla="*/ 375 w 513"/>
              <a:gd name="T43" fmla="*/ 131 h 216"/>
              <a:gd name="T44" fmla="*/ 398 w 513"/>
              <a:gd name="T45" fmla="*/ 153 h 216"/>
              <a:gd name="T46" fmla="*/ 436 w 513"/>
              <a:gd name="T47" fmla="*/ 176 h 216"/>
              <a:gd name="T48" fmla="*/ 474 w 513"/>
              <a:gd name="T49" fmla="*/ 138 h 216"/>
              <a:gd name="T50" fmla="*/ 413 w 513"/>
              <a:gd name="T51" fmla="*/ 46 h 216"/>
              <a:gd name="T52" fmla="*/ 107 w 513"/>
              <a:gd name="T53" fmla="*/ 46 h 216"/>
              <a:gd name="T54" fmla="*/ 107 w 513"/>
              <a:gd name="T55" fmla="*/ 46 h 216"/>
              <a:gd name="T56" fmla="*/ 46 w 513"/>
              <a:gd name="T57" fmla="*/ 138 h 216"/>
              <a:gd name="T58" fmla="*/ 76 w 513"/>
              <a:gd name="T59" fmla="*/ 169 h 216"/>
              <a:gd name="T60" fmla="*/ 115 w 513"/>
              <a:gd name="T61" fmla="*/ 146 h 216"/>
              <a:gd name="T62" fmla="*/ 138 w 513"/>
              <a:gd name="T63" fmla="*/ 131 h 216"/>
              <a:gd name="T64" fmla="*/ 138 w 513"/>
              <a:gd name="T65" fmla="*/ 131 h 216"/>
              <a:gd name="T66" fmla="*/ 168 w 513"/>
              <a:gd name="T67" fmla="*/ 146 h 216"/>
              <a:gd name="T68" fmla="*/ 199 w 513"/>
              <a:gd name="T69" fmla="*/ 169 h 216"/>
              <a:gd name="T70" fmla="*/ 237 w 513"/>
              <a:gd name="T71" fmla="*/ 146 h 216"/>
              <a:gd name="T72" fmla="*/ 260 w 513"/>
              <a:gd name="T73" fmla="*/ 131 h 216"/>
              <a:gd name="T74" fmla="*/ 260 w 513"/>
              <a:gd name="T75" fmla="*/ 131 h 216"/>
              <a:gd name="T76" fmla="*/ 283 w 513"/>
              <a:gd name="T77" fmla="*/ 146 h 216"/>
              <a:gd name="T78" fmla="*/ 313 w 513"/>
              <a:gd name="T79" fmla="*/ 169 h 216"/>
              <a:gd name="T80" fmla="*/ 352 w 513"/>
              <a:gd name="T81" fmla="*/ 146 h 216"/>
              <a:gd name="T82" fmla="*/ 375 w 513"/>
              <a:gd name="T83" fmla="*/ 131 h 216"/>
              <a:gd name="T84" fmla="*/ 436 w 513"/>
              <a:gd name="T85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3" h="216">
                <a:moveTo>
                  <a:pt x="436" y="215"/>
                </a:moveTo>
                <a:lnTo>
                  <a:pt x="436" y="215"/>
                </a:lnTo>
                <a:cubicBezTo>
                  <a:pt x="413" y="215"/>
                  <a:pt x="390" y="207"/>
                  <a:pt x="375" y="184"/>
                </a:cubicBezTo>
                <a:cubicBezTo>
                  <a:pt x="359" y="199"/>
                  <a:pt x="336" y="215"/>
                  <a:pt x="313" y="215"/>
                </a:cubicBezTo>
                <a:cubicBezTo>
                  <a:pt x="291" y="215"/>
                  <a:pt x="275" y="199"/>
                  <a:pt x="260" y="184"/>
                </a:cubicBezTo>
                <a:cubicBezTo>
                  <a:pt x="245" y="199"/>
                  <a:pt x="222" y="215"/>
                  <a:pt x="199" y="215"/>
                </a:cubicBezTo>
                <a:cubicBezTo>
                  <a:pt x="176" y="215"/>
                  <a:pt x="153" y="199"/>
                  <a:pt x="138" y="184"/>
                </a:cubicBezTo>
                <a:cubicBezTo>
                  <a:pt x="122" y="207"/>
                  <a:pt x="99" y="215"/>
                  <a:pt x="76" y="215"/>
                </a:cubicBezTo>
                <a:cubicBezTo>
                  <a:pt x="38" y="207"/>
                  <a:pt x="0" y="176"/>
                  <a:pt x="0" y="131"/>
                </a:cubicBezTo>
                <a:cubicBezTo>
                  <a:pt x="0" y="123"/>
                  <a:pt x="0" y="123"/>
                  <a:pt x="0" y="123"/>
                </a:cubicBezTo>
                <a:cubicBezTo>
                  <a:pt x="69" y="23"/>
                  <a:pt x="69" y="23"/>
                  <a:pt x="69" y="23"/>
                </a:cubicBezTo>
                <a:cubicBezTo>
                  <a:pt x="76" y="8"/>
                  <a:pt x="92" y="0"/>
                  <a:pt x="107" y="0"/>
                </a:cubicBezTo>
                <a:cubicBezTo>
                  <a:pt x="413" y="0"/>
                  <a:pt x="413" y="0"/>
                  <a:pt x="413" y="0"/>
                </a:cubicBezTo>
                <a:lnTo>
                  <a:pt x="413" y="0"/>
                </a:lnTo>
                <a:cubicBezTo>
                  <a:pt x="428" y="0"/>
                  <a:pt x="436" y="8"/>
                  <a:pt x="444" y="23"/>
                </a:cubicBezTo>
                <a:cubicBezTo>
                  <a:pt x="512" y="123"/>
                  <a:pt x="512" y="123"/>
                  <a:pt x="512" y="123"/>
                </a:cubicBezTo>
                <a:cubicBezTo>
                  <a:pt x="512" y="131"/>
                  <a:pt x="512" y="131"/>
                  <a:pt x="512" y="131"/>
                </a:cubicBezTo>
                <a:cubicBezTo>
                  <a:pt x="512" y="176"/>
                  <a:pt x="482" y="215"/>
                  <a:pt x="444" y="215"/>
                </a:cubicBezTo>
                <a:cubicBezTo>
                  <a:pt x="436" y="215"/>
                  <a:pt x="436" y="215"/>
                  <a:pt x="436" y="215"/>
                </a:cubicBezTo>
                <a:lnTo>
                  <a:pt x="375" y="131"/>
                </a:lnTo>
                <a:lnTo>
                  <a:pt x="375" y="131"/>
                </a:lnTo>
                <a:lnTo>
                  <a:pt x="375" y="131"/>
                </a:lnTo>
                <a:cubicBezTo>
                  <a:pt x="382" y="131"/>
                  <a:pt x="398" y="138"/>
                  <a:pt x="398" y="153"/>
                </a:cubicBezTo>
                <a:cubicBezTo>
                  <a:pt x="405" y="161"/>
                  <a:pt x="421" y="176"/>
                  <a:pt x="436" y="176"/>
                </a:cubicBezTo>
                <a:cubicBezTo>
                  <a:pt x="459" y="169"/>
                  <a:pt x="466" y="153"/>
                  <a:pt x="474" y="138"/>
                </a:cubicBezTo>
                <a:cubicBezTo>
                  <a:pt x="413" y="46"/>
                  <a:pt x="413" y="46"/>
                  <a:pt x="413" y="46"/>
                </a:cubicBezTo>
                <a:cubicBezTo>
                  <a:pt x="107" y="46"/>
                  <a:pt x="107" y="46"/>
                  <a:pt x="107" y="46"/>
                </a:cubicBezTo>
                <a:lnTo>
                  <a:pt x="107" y="46"/>
                </a:lnTo>
                <a:cubicBezTo>
                  <a:pt x="46" y="138"/>
                  <a:pt x="46" y="138"/>
                  <a:pt x="46" y="138"/>
                </a:cubicBezTo>
                <a:cubicBezTo>
                  <a:pt x="46" y="153"/>
                  <a:pt x="61" y="169"/>
                  <a:pt x="76" y="169"/>
                </a:cubicBezTo>
                <a:cubicBezTo>
                  <a:pt x="99" y="176"/>
                  <a:pt x="107" y="161"/>
                  <a:pt x="115" y="146"/>
                </a:cubicBezTo>
                <a:cubicBezTo>
                  <a:pt x="122" y="138"/>
                  <a:pt x="130" y="131"/>
                  <a:pt x="138" y="131"/>
                </a:cubicBezTo>
                <a:lnTo>
                  <a:pt x="138" y="131"/>
                </a:lnTo>
                <a:cubicBezTo>
                  <a:pt x="153" y="131"/>
                  <a:pt x="160" y="138"/>
                  <a:pt x="168" y="146"/>
                </a:cubicBezTo>
                <a:cubicBezTo>
                  <a:pt x="168" y="161"/>
                  <a:pt x="183" y="169"/>
                  <a:pt x="199" y="169"/>
                </a:cubicBezTo>
                <a:cubicBezTo>
                  <a:pt x="214" y="169"/>
                  <a:pt x="229" y="161"/>
                  <a:pt x="237" y="146"/>
                </a:cubicBezTo>
                <a:cubicBezTo>
                  <a:pt x="237" y="138"/>
                  <a:pt x="245" y="131"/>
                  <a:pt x="260" y="131"/>
                </a:cubicBezTo>
                <a:lnTo>
                  <a:pt x="260" y="131"/>
                </a:lnTo>
                <a:cubicBezTo>
                  <a:pt x="268" y="131"/>
                  <a:pt x="275" y="138"/>
                  <a:pt x="283" y="146"/>
                </a:cubicBezTo>
                <a:cubicBezTo>
                  <a:pt x="291" y="161"/>
                  <a:pt x="298" y="169"/>
                  <a:pt x="313" y="169"/>
                </a:cubicBezTo>
                <a:cubicBezTo>
                  <a:pt x="329" y="169"/>
                  <a:pt x="344" y="161"/>
                  <a:pt x="352" y="146"/>
                </a:cubicBezTo>
                <a:cubicBezTo>
                  <a:pt x="359" y="138"/>
                  <a:pt x="367" y="131"/>
                  <a:pt x="375" y="131"/>
                </a:cubicBezTo>
                <a:lnTo>
                  <a:pt x="436" y="21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291">
            <a:extLst>
              <a:ext uri="{FF2B5EF4-FFF2-40B4-BE49-F238E27FC236}">
                <a16:creationId xmlns:a16="http://schemas.microsoft.com/office/drawing/2014/main" id="{C0BB50EA-7DC6-454F-B448-0B0A37907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715" y="9095389"/>
            <a:ext cx="185965" cy="40682"/>
          </a:xfrm>
          <a:custGeom>
            <a:avLst/>
            <a:gdLst>
              <a:gd name="T0" fmla="*/ 138 w 139"/>
              <a:gd name="T1" fmla="*/ 30 h 31"/>
              <a:gd name="T2" fmla="*/ 0 w 139"/>
              <a:gd name="T3" fmla="*/ 30 h 31"/>
              <a:gd name="T4" fmla="*/ 0 w 139"/>
              <a:gd name="T5" fmla="*/ 0 h 31"/>
              <a:gd name="T6" fmla="*/ 138 w 139"/>
              <a:gd name="T7" fmla="*/ 0 h 31"/>
              <a:gd name="T8" fmla="*/ 138 w 139"/>
              <a:gd name="T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31">
                <a:moveTo>
                  <a:pt x="138" y="30"/>
                </a:moveTo>
                <a:lnTo>
                  <a:pt x="0" y="30"/>
                </a:lnTo>
                <a:lnTo>
                  <a:pt x="0" y="0"/>
                </a:lnTo>
                <a:lnTo>
                  <a:pt x="138" y="0"/>
                </a:lnTo>
                <a:lnTo>
                  <a:pt x="138" y="3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292">
            <a:extLst>
              <a:ext uri="{FF2B5EF4-FFF2-40B4-BE49-F238E27FC236}">
                <a16:creationId xmlns:a16="http://schemas.microsoft.com/office/drawing/2014/main" id="{089119E4-ECE9-1340-A563-736DA3EE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151" y="8984974"/>
            <a:ext cx="185965" cy="337061"/>
          </a:xfrm>
          <a:custGeom>
            <a:avLst/>
            <a:gdLst>
              <a:gd name="T0" fmla="*/ 54 w 139"/>
              <a:gd name="T1" fmla="*/ 0 h 254"/>
              <a:gd name="T2" fmla="*/ 54 w 139"/>
              <a:gd name="T3" fmla="*/ 0 h 254"/>
              <a:gd name="T4" fmla="*/ 0 w 139"/>
              <a:gd name="T5" fmla="*/ 0 h 254"/>
              <a:gd name="T6" fmla="*/ 0 w 139"/>
              <a:gd name="T7" fmla="*/ 31 h 254"/>
              <a:gd name="T8" fmla="*/ 46 w 139"/>
              <a:gd name="T9" fmla="*/ 31 h 254"/>
              <a:gd name="T10" fmla="*/ 54 w 139"/>
              <a:gd name="T11" fmla="*/ 38 h 254"/>
              <a:gd name="T12" fmla="*/ 107 w 139"/>
              <a:gd name="T13" fmla="*/ 92 h 254"/>
              <a:gd name="T14" fmla="*/ 107 w 139"/>
              <a:gd name="T15" fmla="*/ 222 h 254"/>
              <a:gd name="T16" fmla="*/ 23 w 139"/>
              <a:gd name="T17" fmla="*/ 222 h 254"/>
              <a:gd name="T18" fmla="*/ 31 w 139"/>
              <a:gd name="T19" fmla="*/ 230 h 254"/>
              <a:gd name="T20" fmla="*/ 23 w 139"/>
              <a:gd name="T21" fmla="*/ 253 h 254"/>
              <a:gd name="T22" fmla="*/ 107 w 139"/>
              <a:gd name="T23" fmla="*/ 253 h 254"/>
              <a:gd name="T24" fmla="*/ 138 w 139"/>
              <a:gd name="T25" fmla="*/ 222 h 254"/>
              <a:gd name="T26" fmla="*/ 138 w 139"/>
              <a:gd name="T27" fmla="*/ 85 h 254"/>
              <a:gd name="T28" fmla="*/ 130 w 139"/>
              <a:gd name="T29" fmla="*/ 85 h 254"/>
              <a:gd name="T30" fmla="*/ 69 w 139"/>
              <a:gd name="T31" fmla="*/ 8 h 254"/>
              <a:gd name="T32" fmla="*/ 54 w 139"/>
              <a:gd name="T33" fmla="*/ 0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254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31"/>
                  <a:pt x="54" y="31"/>
                  <a:pt x="54" y="38"/>
                </a:cubicBezTo>
                <a:cubicBezTo>
                  <a:pt x="107" y="92"/>
                  <a:pt x="107" y="92"/>
                  <a:pt x="107" y="92"/>
                </a:cubicBezTo>
                <a:cubicBezTo>
                  <a:pt x="107" y="222"/>
                  <a:pt x="107" y="222"/>
                  <a:pt x="107" y="222"/>
                </a:cubicBezTo>
                <a:cubicBezTo>
                  <a:pt x="23" y="222"/>
                  <a:pt x="23" y="222"/>
                  <a:pt x="23" y="222"/>
                </a:cubicBezTo>
                <a:lnTo>
                  <a:pt x="31" y="230"/>
                </a:lnTo>
                <a:cubicBezTo>
                  <a:pt x="31" y="238"/>
                  <a:pt x="23" y="245"/>
                  <a:pt x="23" y="253"/>
                </a:cubicBezTo>
                <a:cubicBezTo>
                  <a:pt x="107" y="253"/>
                  <a:pt x="107" y="253"/>
                  <a:pt x="107" y="253"/>
                </a:cubicBezTo>
                <a:cubicBezTo>
                  <a:pt x="123" y="253"/>
                  <a:pt x="138" y="238"/>
                  <a:pt x="138" y="222"/>
                </a:cubicBezTo>
                <a:cubicBezTo>
                  <a:pt x="138" y="85"/>
                  <a:pt x="138" y="85"/>
                  <a:pt x="138" y="85"/>
                </a:cubicBezTo>
                <a:cubicBezTo>
                  <a:pt x="138" y="85"/>
                  <a:pt x="138" y="85"/>
                  <a:pt x="130" y="85"/>
                </a:cubicBezTo>
                <a:cubicBezTo>
                  <a:pt x="69" y="8"/>
                  <a:pt x="69" y="8"/>
                  <a:pt x="69" y="8"/>
                </a:cubicBezTo>
                <a:cubicBezTo>
                  <a:pt x="69" y="0"/>
                  <a:pt x="62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293">
            <a:extLst>
              <a:ext uri="{FF2B5EF4-FFF2-40B4-BE49-F238E27FC236}">
                <a16:creationId xmlns:a16="http://schemas.microsoft.com/office/drawing/2014/main" id="{F186CBF9-D5AD-E649-AE53-117215168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636" y="9263921"/>
            <a:ext cx="203401" cy="52301"/>
          </a:xfrm>
          <a:custGeom>
            <a:avLst/>
            <a:gdLst>
              <a:gd name="T0" fmla="*/ 153 w 154"/>
              <a:gd name="T1" fmla="*/ 0 h 39"/>
              <a:gd name="T2" fmla="*/ 153 w 154"/>
              <a:gd name="T3" fmla="*/ 0 h 39"/>
              <a:gd name="T4" fmla="*/ 0 w 154"/>
              <a:gd name="T5" fmla="*/ 0 h 39"/>
              <a:gd name="T6" fmla="*/ 8 w 154"/>
              <a:gd name="T7" fmla="*/ 15 h 39"/>
              <a:gd name="T8" fmla="*/ 0 w 154"/>
              <a:gd name="T9" fmla="*/ 38 h 39"/>
              <a:gd name="T10" fmla="*/ 153 w 154"/>
              <a:gd name="T11" fmla="*/ 38 h 39"/>
              <a:gd name="T12" fmla="*/ 146 w 154"/>
              <a:gd name="T13" fmla="*/ 15 h 39"/>
              <a:gd name="T14" fmla="*/ 153 w 154"/>
              <a:gd name="T15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9">
                <a:moveTo>
                  <a:pt x="153" y="0"/>
                </a:moveTo>
                <a:lnTo>
                  <a:pt x="153" y="0"/>
                </a:lnTo>
                <a:cubicBezTo>
                  <a:pt x="0" y="0"/>
                  <a:pt x="0" y="0"/>
                  <a:pt x="0" y="0"/>
                </a:cubicBezTo>
                <a:cubicBezTo>
                  <a:pt x="8" y="7"/>
                  <a:pt x="8" y="7"/>
                  <a:pt x="8" y="15"/>
                </a:cubicBezTo>
                <a:cubicBezTo>
                  <a:pt x="8" y="23"/>
                  <a:pt x="8" y="30"/>
                  <a:pt x="0" y="38"/>
                </a:cubicBezTo>
                <a:cubicBezTo>
                  <a:pt x="153" y="38"/>
                  <a:pt x="153" y="38"/>
                  <a:pt x="153" y="38"/>
                </a:cubicBezTo>
                <a:cubicBezTo>
                  <a:pt x="153" y="30"/>
                  <a:pt x="146" y="23"/>
                  <a:pt x="146" y="15"/>
                </a:cubicBezTo>
                <a:cubicBezTo>
                  <a:pt x="146" y="7"/>
                  <a:pt x="146" y="7"/>
                  <a:pt x="15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294">
            <a:extLst>
              <a:ext uri="{FF2B5EF4-FFF2-40B4-BE49-F238E27FC236}">
                <a16:creationId xmlns:a16="http://schemas.microsoft.com/office/drawing/2014/main" id="{EFFA5798-207E-3C45-9E9A-A8CFFD515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370" y="8880369"/>
            <a:ext cx="505590" cy="366116"/>
          </a:xfrm>
          <a:custGeom>
            <a:avLst/>
            <a:gdLst>
              <a:gd name="T0" fmla="*/ 367 w 383"/>
              <a:gd name="T1" fmla="*/ 268 h 276"/>
              <a:gd name="T2" fmla="*/ 367 w 383"/>
              <a:gd name="T3" fmla="*/ 268 h 276"/>
              <a:gd name="T4" fmla="*/ 382 w 383"/>
              <a:gd name="T5" fmla="*/ 275 h 276"/>
              <a:gd name="T6" fmla="*/ 382 w 383"/>
              <a:gd name="T7" fmla="*/ 107 h 276"/>
              <a:gd name="T8" fmla="*/ 382 w 383"/>
              <a:gd name="T9" fmla="*/ 76 h 276"/>
              <a:gd name="T10" fmla="*/ 382 w 383"/>
              <a:gd name="T11" fmla="*/ 38 h 276"/>
              <a:gd name="T12" fmla="*/ 352 w 383"/>
              <a:gd name="T13" fmla="*/ 0 h 276"/>
              <a:gd name="T14" fmla="*/ 23 w 383"/>
              <a:gd name="T15" fmla="*/ 0 h 276"/>
              <a:gd name="T16" fmla="*/ 0 w 383"/>
              <a:gd name="T17" fmla="*/ 23 h 276"/>
              <a:gd name="T18" fmla="*/ 23 w 383"/>
              <a:gd name="T19" fmla="*/ 46 h 276"/>
              <a:gd name="T20" fmla="*/ 344 w 383"/>
              <a:gd name="T21" fmla="*/ 46 h 276"/>
              <a:gd name="T22" fmla="*/ 344 w 383"/>
              <a:gd name="T23" fmla="*/ 275 h 276"/>
              <a:gd name="T24" fmla="*/ 367 w 383"/>
              <a:gd name="T25" fmla="*/ 268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3" h="276">
                <a:moveTo>
                  <a:pt x="367" y="268"/>
                </a:moveTo>
                <a:lnTo>
                  <a:pt x="367" y="268"/>
                </a:lnTo>
                <a:cubicBezTo>
                  <a:pt x="375" y="268"/>
                  <a:pt x="382" y="268"/>
                  <a:pt x="382" y="275"/>
                </a:cubicBezTo>
                <a:cubicBezTo>
                  <a:pt x="382" y="107"/>
                  <a:pt x="382" y="107"/>
                  <a:pt x="382" y="107"/>
                </a:cubicBezTo>
                <a:cubicBezTo>
                  <a:pt x="382" y="76"/>
                  <a:pt x="382" y="76"/>
                  <a:pt x="382" y="76"/>
                </a:cubicBezTo>
                <a:cubicBezTo>
                  <a:pt x="382" y="38"/>
                  <a:pt x="382" y="38"/>
                  <a:pt x="382" y="38"/>
                </a:cubicBezTo>
                <a:cubicBezTo>
                  <a:pt x="382" y="15"/>
                  <a:pt x="367" y="0"/>
                  <a:pt x="35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7"/>
                  <a:pt x="0" y="23"/>
                </a:cubicBezTo>
                <a:cubicBezTo>
                  <a:pt x="0" y="31"/>
                  <a:pt x="7" y="46"/>
                  <a:pt x="23" y="46"/>
                </a:cubicBezTo>
                <a:cubicBezTo>
                  <a:pt x="344" y="46"/>
                  <a:pt x="344" y="46"/>
                  <a:pt x="344" y="46"/>
                </a:cubicBezTo>
                <a:cubicBezTo>
                  <a:pt x="344" y="275"/>
                  <a:pt x="344" y="275"/>
                  <a:pt x="344" y="275"/>
                </a:cubicBezTo>
                <a:cubicBezTo>
                  <a:pt x="352" y="275"/>
                  <a:pt x="359" y="268"/>
                  <a:pt x="367" y="26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295">
            <a:extLst>
              <a:ext uri="{FF2B5EF4-FFF2-40B4-BE49-F238E27FC236}">
                <a16:creationId xmlns:a16="http://schemas.microsoft.com/office/drawing/2014/main" id="{ECD5FA8E-22FE-3D4F-8D20-86AFBD91F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484" y="9083766"/>
            <a:ext cx="98792" cy="232456"/>
          </a:xfrm>
          <a:custGeom>
            <a:avLst/>
            <a:gdLst>
              <a:gd name="T0" fmla="*/ 69 w 77"/>
              <a:gd name="T1" fmla="*/ 138 h 177"/>
              <a:gd name="T2" fmla="*/ 69 w 77"/>
              <a:gd name="T3" fmla="*/ 138 h 177"/>
              <a:gd name="T4" fmla="*/ 38 w 77"/>
              <a:gd name="T5" fmla="*/ 138 h 177"/>
              <a:gd name="T6" fmla="*/ 38 w 77"/>
              <a:gd name="T7" fmla="*/ 0 h 177"/>
              <a:gd name="T8" fmla="*/ 0 w 77"/>
              <a:gd name="T9" fmla="*/ 0 h 177"/>
              <a:gd name="T10" fmla="*/ 0 w 77"/>
              <a:gd name="T11" fmla="*/ 138 h 177"/>
              <a:gd name="T12" fmla="*/ 7 w 77"/>
              <a:gd name="T13" fmla="*/ 161 h 177"/>
              <a:gd name="T14" fmla="*/ 30 w 77"/>
              <a:gd name="T15" fmla="*/ 176 h 177"/>
              <a:gd name="T16" fmla="*/ 30 w 77"/>
              <a:gd name="T17" fmla="*/ 176 h 177"/>
              <a:gd name="T18" fmla="*/ 76 w 77"/>
              <a:gd name="T19" fmla="*/ 176 h 177"/>
              <a:gd name="T20" fmla="*/ 69 w 77"/>
              <a:gd name="T21" fmla="*/ 153 h 177"/>
              <a:gd name="T22" fmla="*/ 69 w 77"/>
              <a:gd name="T23" fmla="*/ 138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7" h="177">
                <a:moveTo>
                  <a:pt x="69" y="138"/>
                </a:moveTo>
                <a:lnTo>
                  <a:pt x="69" y="138"/>
                </a:lnTo>
                <a:cubicBezTo>
                  <a:pt x="38" y="138"/>
                  <a:pt x="38" y="138"/>
                  <a:pt x="38" y="138"/>
                </a:cubicBezTo>
                <a:cubicBezTo>
                  <a:pt x="38" y="0"/>
                  <a:pt x="38" y="0"/>
                  <a:pt x="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145"/>
                  <a:pt x="0" y="153"/>
                  <a:pt x="7" y="161"/>
                </a:cubicBezTo>
                <a:cubicBezTo>
                  <a:pt x="7" y="176"/>
                  <a:pt x="23" y="176"/>
                  <a:pt x="30" y="176"/>
                </a:cubicBezTo>
                <a:lnTo>
                  <a:pt x="30" y="176"/>
                </a:lnTo>
                <a:cubicBezTo>
                  <a:pt x="76" y="176"/>
                  <a:pt x="76" y="176"/>
                  <a:pt x="76" y="176"/>
                </a:cubicBezTo>
                <a:cubicBezTo>
                  <a:pt x="69" y="168"/>
                  <a:pt x="69" y="161"/>
                  <a:pt x="69" y="153"/>
                </a:cubicBezTo>
                <a:cubicBezTo>
                  <a:pt x="69" y="145"/>
                  <a:pt x="69" y="145"/>
                  <a:pt x="69" y="13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296">
            <a:extLst>
              <a:ext uri="{FF2B5EF4-FFF2-40B4-BE49-F238E27FC236}">
                <a16:creationId xmlns:a16="http://schemas.microsoft.com/office/drawing/2014/main" id="{FD696FFC-15BE-AD4D-A518-091A05063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978" y="9217430"/>
            <a:ext cx="151096" cy="139474"/>
          </a:xfrm>
          <a:custGeom>
            <a:avLst/>
            <a:gdLst>
              <a:gd name="T0" fmla="*/ 54 w 116"/>
              <a:gd name="T1" fmla="*/ 107 h 108"/>
              <a:gd name="T2" fmla="*/ 54 w 116"/>
              <a:gd name="T3" fmla="*/ 107 h 108"/>
              <a:gd name="T4" fmla="*/ 0 w 116"/>
              <a:gd name="T5" fmla="*/ 54 h 108"/>
              <a:gd name="T6" fmla="*/ 54 w 116"/>
              <a:gd name="T7" fmla="*/ 0 h 108"/>
              <a:gd name="T8" fmla="*/ 115 w 116"/>
              <a:gd name="T9" fmla="*/ 54 h 108"/>
              <a:gd name="T10" fmla="*/ 54 w 116"/>
              <a:gd name="T11" fmla="*/ 107 h 108"/>
              <a:gd name="T12" fmla="*/ 54 w 116"/>
              <a:gd name="T13" fmla="*/ 31 h 108"/>
              <a:gd name="T14" fmla="*/ 54 w 116"/>
              <a:gd name="T15" fmla="*/ 31 h 108"/>
              <a:gd name="T16" fmla="*/ 31 w 116"/>
              <a:gd name="T17" fmla="*/ 54 h 108"/>
              <a:gd name="T18" fmla="*/ 54 w 116"/>
              <a:gd name="T19" fmla="*/ 77 h 108"/>
              <a:gd name="T20" fmla="*/ 85 w 116"/>
              <a:gd name="T21" fmla="*/ 54 h 108"/>
              <a:gd name="T22" fmla="*/ 54 w 116"/>
              <a:gd name="T23" fmla="*/ 31 h 108"/>
              <a:gd name="T24" fmla="*/ 54 w 116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5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5" y="0"/>
                  <a:pt x="115" y="23"/>
                  <a:pt x="115" y="54"/>
                </a:cubicBezTo>
                <a:cubicBezTo>
                  <a:pt x="115" y="85"/>
                  <a:pt x="85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46" y="31"/>
                  <a:pt x="31" y="46"/>
                  <a:pt x="31" y="54"/>
                </a:cubicBezTo>
                <a:cubicBezTo>
                  <a:pt x="31" y="69"/>
                  <a:pt x="46" y="77"/>
                  <a:pt x="54" y="77"/>
                </a:cubicBezTo>
                <a:cubicBezTo>
                  <a:pt x="69" y="77"/>
                  <a:pt x="85" y="69"/>
                  <a:pt x="85" y="54"/>
                </a:cubicBezTo>
                <a:cubicBezTo>
                  <a:pt x="85" y="46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297">
            <a:extLst>
              <a:ext uri="{FF2B5EF4-FFF2-40B4-BE49-F238E27FC236}">
                <a16:creationId xmlns:a16="http://schemas.microsoft.com/office/drawing/2014/main" id="{17ECC663-1FF2-C246-884A-8F57C38C4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221" y="9217430"/>
            <a:ext cx="139474" cy="139474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4 h 108"/>
              <a:gd name="T6" fmla="*/ 54 w 108"/>
              <a:gd name="T7" fmla="*/ 0 h 108"/>
              <a:gd name="T8" fmla="*/ 107 w 108"/>
              <a:gd name="T9" fmla="*/ 54 h 108"/>
              <a:gd name="T10" fmla="*/ 54 w 108"/>
              <a:gd name="T11" fmla="*/ 107 h 108"/>
              <a:gd name="T12" fmla="*/ 54 w 108"/>
              <a:gd name="T13" fmla="*/ 31 h 108"/>
              <a:gd name="T14" fmla="*/ 54 w 108"/>
              <a:gd name="T15" fmla="*/ 31 h 108"/>
              <a:gd name="T16" fmla="*/ 31 w 108"/>
              <a:gd name="T17" fmla="*/ 54 h 108"/>
              <a:gd name="T18" fmla="*/ 54 w 108"/>
              <a:gd name="T19" fmla="*/ 77 h 108"/>
              <a:gd name="T20" fmla="*/ 77 w 108"/>
              <a:gd name="T21" fmla="*/ 54 h 108"/>
              <a:gd name="T22" fmla="*/ 54 w 108"/>
              <a:gd name="T23" fmla="*/ 31 h 108"/>
              <a:gd name="T24" fmla="*/ 54 w 108"/>
              <a:gd name="T25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5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4"/>
                </a:cubicBezTo>
                <a:cubicBezTo>
                  <a:pt x="107" y="85"/>
                  <a:pt x="84" y="107"/>
                  <a:pt x="54" y="107"/>
                </a:cubicBezTo>
                <a:lnTo>
                  <a:pt x="54" y="31"/>
                </a:lnTo>
                <a:lnTo>
                  <a:pt x="54" y="31"/>
                </a:lnTo>
                <a:cubicBezTo>
                  <a:pt x="39" y="31"/>
                  <a:pt x="31" y="46"/>
                  <a:pt x="31" y="54"/>
                </a:cubicBezTo>
                <a:cubicBezTo>
                  <a:pt x="31" y="69"/>
                  <a:pt x="39" y="77"/>
                  <a:pt x="54" y="77"/>
                </a:cubicBezTo>
                <a:cubicBezTo>
                  <a:pt x="69" y="77"/>
                  <a:pt x="77" y="69"/>
                  <a:pt x="77" y="54"/>
                </a:cubicBezTo>
                <a:cubicBezTo>
                  <a:pt x="77" y="46"/>
                  <a:pt x="69" y="31"/>
                  <a:pt x="54" y="31"/>
                </a:cubicBezTo>
                <a:lnTo>
                  <a:pt x="54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298">
            <a:extLst>
              <a:ext uri="{FF2B5EF4-FFF2-40B4-BE49-F238E27FC236}">
                <a16:creationId xmlns:a16="http://schemas.microsoft.com/office/drawing/2014/main" id="{3626DBED-5309-6E44-AF4D-DE51B518A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180" y="8984974"/>
            <a:ext cx="215024" cy="40678"/>
          </a:xfrm>
          <a:custGeom>
            <a:avLst/>
            <a:gdLst>
              <a:gd name="T0" fmla="*/ 146 w 162"/>
              <a:gd name="T1" fmla="*/ 31 h 32"/>
              <a:gd name="T2" fmla="*/ 146 w 162"/>
              <a:gd name="T3" fmla="*/ 31 h 32"/>
              <a:gd name="T4" fmla="*/ 23 w 162"/>
              <a:gd name="T5" fmla="*/ 31 h 32"/>
              <a:gd name="T6" fmla="*/ 0 w 162"/>
              <a:gd name="T7" fmla="*/ 16 h 32"/>
              <a:gd name="T8" fmla="*/ 23 w 162"/>
              <a:gd name="T9" fmla="*/ 0 h 32"/>
              <a:gd name="T10" fmla="*/ 146 w 162"/>
              <a:gd name="T11" fmla="*/ 0 h 32"/>
              <a:gd name="T12" fmla="*/ 161 w 162"/>
              <a:gd name="T13" fmla="*/ 16 h 32"/>
              <a:gd name="T14" fmla="*/ 146 w 162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32">
                <a:moveTo>
                  <a:pt x="146" y="31"/>
                </a:moveTo>
                <a:lnTo>
                  <a:pt x="146" y="31"/>
                </a:lnTo>
                <a:cubicBezTo>
                  <a:pt x="23" y="31"/>
                  <a:pt x="23" y="31"/>
                  <a:pt x="23" y="31"/>
                </a:cubicBezTo>
                <a:cubicBezTo>
                  <a:pt x="8" y="31"/>
                  <a:pt x="0" y="23"/>
                  <a:pt x="0" y="16"/>
                </a:cubicBezTo>
                <a:cubicBezTo>
                  <a:pt x="0" y="8"/>
                  <a:pt x="8" y="0"/>
                  <a:pt x="23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3" y="0"/>
                  <a:pt x="161" y="8"/>
                  <a:pt x="161" y="16"/>
                </a:cubicBezTo>
                <a:cubicBezTo>
                  <a:pt x="161" y="23"/>
                  <a:pt x="153" y="31"/>
                  <a:pt x="146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299">
            <a:extLst>
              <a:ext uri="{FF2B5EF4-FFF2-40B4-BE49-F238E27FC236}">
                <a16:creationId xmlns:a16="http://schemas.microsoft.com/office/drawing/2014/main" id="{209D4EEC-41A9-C643-B84A-FFBC19800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861" y="9054711"/>
            <a:ext cx="104605" cy="40678"/>
          </a:xfrm>
          <a:custGeom>
            <a:avLst/>
            <a:gdLst>
              <a:gd name="T0" fmla="*/ 61 w 78"/>
              <a:gd name="T1" fmla="*/ 31 h 32"/>
              <a:gd name="T2" fmla="*/ 61 w 78"/>
              <a:gd name="T3" fmla="*/ 31 h 32"/>
              <a:gd name="T4" fmla="*/ 15 w 78"/>
              <a:gd name="T5" fmla="*/ 31 h 32"/>
              <a:gd name="T6" fmla="*/ 0 w 78"/>
              <a:gd name="T7" fmla="*/ 15 h 32"/>
              <a:gd name="T8" fmla="*/ 15 w 78"/>
              <a:gd name="T9" fmla="*/ 0 h 32"/>
              <a:gd name="T10" fmla="*/ 61 w 78"/>
              <a:gd name="T11" fmla="*/ 0 h 32"/>
              <a:gd name="T12" fmla="*/ 77 w 78"/>
              <a:gd name="T13" fmla="*/ 23 h 32"/>
              <a:gd name="T14" fmla="*/ 61 w 78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" h="32">
                <a:moveTo>
                  <a:pt x="61" y="31"/>
                </a:moveTo>
                <a:lnTo>
                  <a:pt x="61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9" y="8"/>
                  <a:pt x="77" y="8"/>
                  <a:pt x="77" y="23"/>
                </a:cubicBezTo>
                <a:cubicBezTo>
                  <a:pt x="77" y="31"/>
                  <a:pt x="69" y="31"/>
                  <a:pt x="61" y="3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311">
            <a:extLst>
              <a:ext uri="{FF2B5EF4-FFF2-40B4-BE49-F238E27FC236}">
                <a16:creationId xmlns:a16="http://schemas.microsoft.com/office/drawing/2014/main" id="{CF6F8306-A330-8443-8AFB-AA28953FA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542" y="11210738"/>
            <a:ext cx="174342" cy="185965"/>
          </a:xfrm>
          <a:custGeom>
            <a:avLst/>
            <a:gdLst>
              <a:gd name="T0" fmla="*/ 130 w 131"/>
              <a:gd name="T1" fmla="*/ 138 h 139"/>
              <a:gd name="T2" fmla="*/ 130 w 131"/>
              <a:gd name="T3" fmla="*/ 138 h 139"/>
              <a:gd name="T4" fmla="*/ 61 w 131"/>
              <a:gd name="T5" fmla="*/ 138 h 139"/>
              <a:gd name="T6" fmla="*/ 0 w 131"/>
              <a:gd name="T7" fmla="*/ 77 h 139"/>
              <a:gd name="T8" fmla="*/ 0 w 131"/>
              <a:gd name="T9" fmla="*/ 69 h 139"/>
              <a:gd name="T10" fmla="*/ 61 w 131"/>
              <a:gd name="T11" fmla="*/ 0 h 139"/>
              <a:gd name="T12" fmla="*/ 130 w 131"/>
              <a:gd name="T13" fmla="*/ 62 h 139"/>
              <a:gd name="T14" fmla="*/ 130 w 131"/>
              <a:gd name="T15" fmla="*/ 138 h 139"/>
              <a:gd name="T16" fmla="*/ 61 w 131"/>
              <a:gd name="T17" fmla="*/ 39 h 139"/>
              <a:gd name="T18" fmla="*/ 61 w 131"/>
              <a:gd name="T19" fmla="*/ 39 h 139"/>
              <a:gd name="T20" fmla="*/ 38 w 131"/>
              <a:gd name="T21" fmla="*/ 69 h 139"/>
              <a:gd name="T22" fmla="*/ 38 w 131"/>
              <a:gd name="T23" fmla="*/ 77 h 139"/>
              <a:gd name="T24" fmla="*/ 61 w 131"/>
              <a:gd name="T25" fmla="*/ 100 h 139"/>
              <a:gd name="T26" fmla="*/ 84 w 131"/>
              <a:gd name="T27" fmla="*/ 100 h 139"/>
              <a:gd name="T28" fmla="*/ 84 w 131"/>
              <a:gd name="T29" fmla="*/ 62 h 139"/>
              <a:gd name="T30" fmla="*/ 61 w 131"/>
              <a:gd name="T31" fmla="*/ 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130" y="138"/>
                </a:moveTo>
                <a:lnTo>
                  <a:pt x="130" y="138"/>
                </a:lnTo>
                <a:cubicBezTo>
                  <a:pt x="61" y="138"/>
                  <a:pt x="61" y="138"/>
                  <a:pt x="61" y="138"/>
                </a:cubicBezTo>
                <a:cubicBezTo>
                  <a:pt x="31" y="138"/>
                  <a:pt x="0" y="108"/>
                  <a:pt x="0" y="77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1" y="0"/>
                </a:cubicBezTo>
                <a:cubicBezTo>
                  <a:pt x="100" y="0"/>
                  <a:pt x="130" y="31"/>
                  <a:pt x="130" y="62"/>
                </a:cubicBezTo>
                <a:lnTo>
                  <a:pt x="130" y="138"/>
                </a:lnTo>
                <a:close/>
                <a:moveTo>
                  <a:pt x="61" y="39"/>
                </a:moveTo>
                <a:lnTo>
                  <a:pt x="61" y="39"/>
                </a:lnTo>
                <a:cubicBezTo>
                  <a:pt x="54" y="39"/>
                  <a:pt x="38" y="54"/>
                  <a:pt x="38" y="69"/>
                </a:cubicBezTo>
                <a:cubicBezTo>
                  <a:pt x="38" y="77"/>
                  <a:pt x="38" y="77"/>
                  <a:pt x="38" y="77"/>
                </a:cubicBezTo>
                <a:cubicBezTo>
                  <a:pt x="38" y="85"/>
                  <a:pt x="46" y="100"/>
                  <a:pt x="61" y="100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54"/>
                  <a:pt x="77" y="39"/>
                  <a:pt x="61" y="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312">
            <a:extLst>
              <a:ext uri="{FF2B5EF4-FFF2-40B4-BE49-F238E27FC236}">
                <a16:creationId xmlns:a16="http://schemas.microsoft.com/office/drawing/2014/main" id="{C0DB2C4B-2283-E14F-BE32-B4F3C74D6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4261" y="11210738"/>
            <a:ext cx="174342" cy="185965"/>
          </a:xfrm>
          <a:custGeom>
            <a:avLst/>
            <a:gdLst>
              <a:gd name="T0" fmla="*/ 61 w 131"/>
              <a:gd name="T1" fmla="*/ 138 h 139"/>
              <a:gd name="T2" fmla="*/ 61 w 131"/>
              <a:gd name="T3" fmla="*/ 138 h 139"/>
              <a:gd name="T4" fmla="*/ 0 w 131"/>
              <a:gd name="T5" fmla="*/ 138 h 139"/>
              <a:gd name="T6" fmla="*/ 0 w 131"/>
              <a:gd name="T7" fmla="*/ 62 h 139"/>
              <a:gd name="T8" fmla="*/ 61 w 131"/>
              <a:gd name="T9" fmla="*/ 0 h 139"/>
              <a:gd name="T10" fmla="*/ 130 w 131"/>
              <a:gd name="T11" fmla="*/ 69 h 139"/>
              <a:gd name="T12" fmla="*/ 130 w 131"/>
              <a:gd name="T13" fmla="*/ 77 h 139"/>
              <a:gd name="T14" fmla="*/ 61 w 131"/>
              <a:gd name="T15" fmla="*/ 138 h 139"/>
              <a:gd name="T16" fmla="*/ 38 w 131"/>
              <a:gd name="T17" fmla="*/ 100 h 139"/>
              <a:gd name="T18" fmla="*/ 38 w 131"/>
              <a:gd name="T19" fmla="*/ 100 h 139"/>
              <a:gd name="T20" fmla="*/ 61 w 131"/>
              <a:gd name="T21" fmla="*/ 100 h 139"/>
              <a:gd name="T22" fmla="*/ 84 w 131"/>
              <a:gd name="T23" fmla="*/ 77 h 139"/>
              <a:gd name="T24" fmla="*/ 84 w 131"/>
              <a:gd name="T25" fmla="*/ 69 h 139"/>
              <a:gd name="T26" fmla="*/ 61 w 131"/>
              <a:gd name="T27" fmla="*/ 39 h 139"/>
              <a:gd name="T28" fmla="*/ 38 w 131"/>
              <a:gd name="T29" fmla="*/ 62 h 139"/>
              <a:gd name="T30" fmla="*/ 61 w 131"/>
              <a:gd name="T31" fmla="*/ 138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61" y="138"/>
                </a:moveTo>
                <a:lnTo>
                  <a:pt x="61" y="138"/>
                </a:lnTo>
                <a:cubicBezTo>
                  <a:pt x="0" y="138"/>
                  <a:pt x="0" y="138"/>
                  <a:pt x="0" y="138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31"/>
                  <a:pt x="23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108"/>
                  <a:pt x="99" y="138"/>
                  <a:pt x="61" y="138"/>
                </a:cubicBezTo>
                <a:lnTo>
                  <a:pt x="38" y="100"/>
                </a:lnTo>
                <a:lnTo>
                  <a:pt x="38" y="100"/>
                </a:lnTo>
                <a:cubicBezTo>
                  <a:pt x="61" y="100"/>
                  <a:pt x="61" y="100"/>
                  <a:pt x="61" y="100"/>
                </a:cubicBezTo>
                <a:cubicBezTo>
                  <a:pt x="76" y="100"/>
                  <a:pt x="84" y="85"/>
                  <a:pt x="84" y="77"/>
                </a:cubicBezTo>
                <a:cubicBezTo>
                  <a:pt x="84" y="69"/>
                  <a:pt x="84" y="69"/>
                  <a:pt x="84" y="69"/>
                </a:cubicBezTo>
                <a:cubicBezTo>
                  <a:pt x="84" y="54"/>
                  <a:pt x="76" y="39"/>
                  <a:pt x="61" y="39"/>
                </a:cubicBezTo>
                <a:cubicBezTo>
                  <a:pt x="45" y="39"/>
                  <a:pt x="38" y="54"/>
                  <a:pt x="38" y="62"/>
                </a:cubicBezTo>
                <a:lnTo>
                  <a:pt x="61" y="13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313">
            <a:extLst>
              <a:ext uri="{FF2B5EF4-FFF2-40B4-BE49-F238E27FC236}">
                <a16:creationId xmlns:a16="http://schemas.microsoft.com/office/drawing/2014/main" id="{63FA5046-2049-1C4F-9D29-09C532B2B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9393" y="11553613"/>
            <a:ext cx="52301" cy="255702"/>
          </a:xfrm>
          <a:custGeom>
            <a:avLst/>
            <a:gdLst>
              <a:gd name="T0" fmla="*/ 38 w 39"/>
              <a:gd name="T1" fmla="*/ 191 h 192"/>
              <a:gd name="T2" fmla="*/ 38 w 39"/>
              <a:gd name="T3" fmla="*/ 191 h 192"/>
              <a:gd name="T4" fmla="*/ 0 w 39"/>
              <a:gd name="T5" fmla="*/ 191 h 192"/>
              <a:gd name="T6" fmla="*/ 0 w 39"/>
              <a:gd name="T7" fmla="*/ 23 h 192"/>
              <a:gd name="T8" fmla="*/ 15 w 39"/>
              <a:gd name="T9" fmla="*/ 0 h 192"/>
              <a:gd name="T10" fmla="*/ 38 w 39"/>
              <a:gd name="T11" fmla="*/ 23 h 192"/>
              <a:gd name="T12" fmla="*/ 38 w 39"/>
              <a:gd name="T13" fmla="*/ 191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" h="192">
                <a:moveTo>
                  <a:pt x="38" y="191"/>
                </a:moveTo>
                <a:lnTo>
                  <a:pt x="38" y="191"/>
                </a:lnTo>
                <a:cubicBezTo>
                  <a:pt x="0" y="191"/>
                  <a:pt x="0" y="191"/>
                  <a:pt x="0" y="191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7" y="0"/>
                  <a:pt x="15" y="0"/>
                </a:cubicBezTo>
                <a:cubicBezTo>
                  <a:pt x="30" y="0"/>
                  <a:pt x="38" y="15"/>
                  <a:pt x="38" y="23"/>
                </a:cubicBezTo>
                <a:lnTo>
                  <a:pt x="38" y="191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3" name="Freeform 314">
            <a:extLst>
              <a:ext uri="{FF2B5EF4-FFF2-40B4-BE49-F238E27FC236}">
                <a16:creationId xmlns:a16="http://schemas.microsoft.com/office/drawing/2014/main" id="{33523929-65DA-A147-9E77-97E3D6A35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9393" y="11361835"/>
            <a:ext cx="52301" cy="139474"/>
          </a:xfrm>
          <a:custGeom>
            <a:avLst/>
            <a:gdLst>
              <a:gd name="T0" fmla="*/ 38 w 39"/>
              <a:gd name="T1" fmla="*/ 107 h 108"/>
              <a:gd name="T2" fmla="*/ 0 w 39"/>
              <a:gd name="T3" fmla="*/ 107 h 108"/>
              <a:gd name="T4" fmla="*/ 0 w 39"/>
              <a:gd name="T5" fmla="*/ 0 h 108"/>
              <a:gd name="T6" fmla="*/ 38 w 39"/>
              <a:gd name="T7" fmla="*/ 0 h 108"/>
              <a:gd name="T8" fmla="*/ 38 w 39"/>
              <a:gd name="T9" fmla="*/ 107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08">
                <a:moveTo>
                  <a:pt x="38" y="107"/>
                </a:moveTo>
                <a:lnTo>
                  <a:pt x="0" y="107"/>
                </a:lnTo>
                <a:lnTo>
                  <a:pt x="0" y="0"/>
                </a:lnTo>
                <a:lnTo>
                  <a:pt x="38" y="0"/>
                </a:lnTo>
                <a:lnTo>
                  <a:pt x="38" y="1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4" name="Freeform 315">
            <a:extLst>
              <a:ext uri="{FF2B5EF4-FFF2-40B4-BE49-F238E27FC236}">
                <a16:creationId xmlns:a16="http://schemas.microsoft.com/office/drawing/2014/main" id="{A4F42071-56C0-B540-AA91-AD11CF8CA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9501" y="11483876"/>
            <a:ext cx="569517" cy="354494"/>
          </a:xfrm>
          <a:custGeom>
            <a:avLst/>
            <a:gdLst>
              <a:gd name="T0" fmla="*/ 46 w 430"/>
              <a:gd name="T1" fmla="*/ 0 h 269"/>
              <a:gd name="T2" fmla="*/ 46 w 430"/>
              <a:gd name="T3" fmla="*/ 0 h 269"/>
              <a:gd name="T4" fmla="*/ 46 w 430"/>
              <a:gd name="T5" fmla="*/ 38 h 269"/>
              <a:gd name="T6" fmla="*/ 391 w 430"/>
              <a:gd name="T7" fmla="*/ 38 h 269"/>
              <a:gd name="T8" fmla="*/ 391 w 430"/>
              <a:gd name="T9" fmla="*/ 230 h 269"/>
              <a:gd name="T10" fmla="*/ 391 w 430"/>
              <a:gd name="T11" fmla="*/ 230 h 269"/>
              <a:gd name="T12" fmla="*/ 46 w 430"/>
              <a:gd name="T13" fmla="*/ 230 h 269"/>
              <a:gd name="T14" fmla="*/ 46 w 430"/>
              <a:gd name="T15" fmla="*/ 69 h 269"/>
              <a:gd name="T16" fmla="*/ 23 w 430"/>
              <a:gd name="T17" fmla="*/ 54 h 269"/>
              <a:gd name="T18" fmla="*/ 0 w 430"/>
              <a:gd name="T19" fmla="*/ 69 h 269"/>
              <a:gd name="T20" fmla="*/ 0 w 430"/>
              <a:gd name="T21" fmla="*/ 230 h 269"/>
              <a:gd name="T22" fmla="*/ 46 w 430"/>
              <a:gd name="T23" fmla="*/ 268 h 269"/>
              <a:gd name="T24" fmla="*/ 391 w 430"/>
              <a:gd name="T25" fmla="*/ 268 h 269"/>
              <a:gd name="T26" fmla="*/ 429 w 430"/>
              <a:gd name="T27" fmla="*/ 230 h 269"/>
              <a:gd name="T28" fmla="*/ 429 w 430"/>
              <a:gd name="T29" fmla="*/ 0 h 269"/>
              <a:gd name="T30" fmla="*/ 46 w 430"/>
              <a:gd name="T31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0" h="269">
                <a:moveTo>
                  <a:pt x="46" y="0"/>
                </a:moveTo>
                <a:lnTo>
                  <a:pt x="46" y="0"/>
                </a:lnTo>
                <a:cubicBezTo>
                  <a:pt x="46" y="38"/>
                  <a:pt x="46" y="38"/>
                  <a:pt x="46" y="38"/>
                </a:cubicBezTo>
                <a:cubicBezTo>
                  <a:pt x="391" y="38"/>
                  <a:pt x="391" y="38"/>
                  <a:pt x="391" y="38"/>
                </a:cubicBezTo>
                <a:cubicBezTo>
                  <a:pt x="391" y="230"/>
                  <a:pt x="391" y="230"/>
                  <a:pt x="391" y="230"/>
                </a:cubicBezTo>
                <a:lnTo>
                  <a:pt x="391" y="230"/>
                </a:lnTo>
                <a:cubicBezTo>
                  <a:pt x="46" y="230"/>
                  <a:pt x="46" y="230"/>
                  <a:pt x="46" y="230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61"/>
                  <a:pt x="39" y="54"/>
                  <a:pt x="23" y="54"/>
                </a:cubicBezTo>
                <a:cubicBezTo>
                  <a:pt x="16" y="54"/>
                  <a:pt x="0" y="61"/>
                  <a:pt x="0" y="69"/>
                </a:cubicBezTo>
                <a:cubicBezTo>
                  <a:pt x="0" y="230"/>
                  <a:pt x="0" y="230"/>
                  <a:pt x="0" y="230"/>
                </a:cubicBezTo>
                <a:cubicBezTo>
                  <a:pt x="0" y="252"/>
                  <a:pt x="23" y="268"/>
                  <a:pt x="46" y="268"/>
                </a:cubicBezTo>
                <a:cubicBezTo>
                  <a:pt x="391" y="268"/>
                  <a:pt x="391" y="268"/>
                  <a:pt x="391" y="268"/>
                </a:cubicBezTo>
                <a:cubicBezTo>
                  <a:pt x="413" y="268"/>
                  <a:pt x="429" y="252"/>
                  <a:pt x="429" y="230"/>
                </a:cubicBezTo>
                <a:cubicBezTo>
                  <a:pt x="429" y="0"/>
                  <a:pt x="429" y="0"/>
                  <a:pt x="429" y="0"/>
                </a:cubicBezTo>
                <a:lnTo>
                  <a:pt x="46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75" name="Freeform 316">
            <a:extLst>
              <a:ext uri="{FF2B5EF4-FFF2-40B4-BE49-F238E27FC236}">
                <a16:creationId xmlns:a16="http://schemas.microsoft.com/office/drawing/2014/main" id="{B1A26AEF-E08B-6C40-9890-C95FDF154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5577" y="11344402"/>
            <a:ext cx="685745" cy="191774"/>
          </a:xfrm>
          <a:custGeom>
            <a:avLst/>
            <a:gdLst>
              <a:gd name="T0" fmla="*/ 459 w 522"/>
              <a:gd name="T1" fmla="*/ 145 h 146"/>
              <a:gd name="T2" fmla="*/ 459 w 522"/>
              <a:gd name="T3" fmla="*/ 145 h 146"/>
              <a:gd name="T4" fmla="*/ 62 w 522"/>
              <a:gd name="T5" fmla="*/ 145 h 146"/>
              <a:gd name="T6" fmla="*/ 0 w 522"/>
              <a:gd name="T7" fmla="*/ 84 h 146"/>
              <a:gd name="T8" fmla="*/ 0 w 522"/>
              <a:gd name="T9" fmla="*/ 53 h 146"/>
              <a:gd name="T10" fmla="*/ 62 w 522"/>
              <a:gd name="T11" fmla="*/ 0 h 146"/>
              <a:gd name="T12" fmla="*/ 459 w 522"/>
              <a:gd name="T13" fmla="*/ 0 h 146"/>
              <a:gd name="T14" fmla="*/ 521 w 522"/>
              <a:gd name="T15" fmla="*/ 53 h 146"/>
              <a:gd name="T16" fmla="*/ 521 w 522"/>
              <a:gd name="T17" fmla="*/ 84 h 146"/>
              <a:gd name="T18" fmla="*/ 459 w 522"/>
              <a:gd name="T19" fmla="*/ 145 h 146"/>
              <a:gd name="T20" fmla="*/ 62 w 522"/>
              <a:gd name="T21" fmla="*/ 38 h 146"/>
              <a:gd name="T22" fmla="*/ 62 w 522"/>
              <a:gd name="T23" fmla="*/ 38 h 146"/>
              <a:gd name="T24" fmla="*/ 46 w 522"/>
              <a:gd name="T25" fmla="*/ 53 h 146"/>
              <a:gd name="T26" fmla="*/ 46 w 522"/>
              <a:gd name="T27" fmla="*/ 84 h 146"/>
              <a:gd name="T28" fmla="*/ 62 w 522"/>
              <a:gd name="T29" fmla="*/ 99 h 146"/>
              <a:gd name="T30" fmla="*/ 459 w 522"/>
              <a:gd name="T31" fmla="*/ 99 h 146"/>
              <a:gd name="T32" fmla="*/ 483 w 522"/>
              <a:gd name="T33" fmla="*/ 84 h 146"/>
              <a:gd name="T34" fmla="*/ 483 w 522"/>
              <a:gd name="T35" fmla="*/ 53 h 146"/>
              <a:gd name="T36" fmla="*/ 459 w 522"/>
              <a:gd name="T37" fmla="*/ 38 h 146"/>
              <a:gd name="T38" fmla="*/ 459 w 522"/>
              <a:gd name="T39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2" h="146">
                <a:moveTo>
                  <a:pt x="459" y="145"/>
                </a:moveTo>
                <a:lnTo>
                  <a:pt x="459" y="145"/>
                </a:lnTo>
                <a:cubicBezTo>
                  <a:pt x="62" y="145"/>
                  <a:pt x="62" y="145"/>
                  <a:pt x="62" y="145"/>
                </a:cubicBezTo>
                <a:cubicBezTo>
                  <a:pt x="31" y="145"/>
                  <a:pt x="0" y="115"/>
                  <a:pt x="0" y="84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3"/>
                  <a:pt x="31" y="0"/>
                  <a:pt x="62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98" y="0"/>
                  <a:pt x="521" y="23"/>
                  <a:pt x="521" y="53"/>
                </a:cubicBezTo>
                <a:cubicBezTo>
                  <a:pt x="521" y="84"/>
                  <a:pt x="521" y="84"/>
                  <a:pt x="521" y="84"/>
                </a:cubicBezTo>
                <a:cubicBezTo>
                  <a:pt x="521" y="115"/>
                  <a:pt x="498" y="145"/>
                  <a:pt x="459" y="145"/>
                </a:cubicBezTo>
                <a:lnTo>
                  <a:pt x="62" y="38"/>
                </a:lnTo>
                <a:lnTo>
                  <a:pt x="62" y="38"/>
                </a:lnTo>
                <a:cubicBezTo>
                  <a:pt x="54" y="38"/>
                  <a:pt x="46" y="46"/>
                  <a:pt x="46" y="53"/>
                </a:cubicBezTo>
                <a:cubicBezTo>
                  <a:pt x="46" y="84"/>
                  <a:pt x="46" y="84"/>
                  <a:pt x="46" y="84"/>
                </a:cubicBezTo>
                <a:cubicBezTo>
                  <a:pt x="46" y="92"/>
                  <a:pt x="54" y="99"/>
                  <a:pt x="62" y="99"/>
                </a:cubicBezTo>
                <a:cubicBezTo>
                  <a:pt x="459" y="99"/>
                  <a:pt x="459" y="99"/>
                  <a:pt x="459" y="99"/>
                </a:cubicBezTo>
                <a:cubicBezTo>
                  <a:pt x="475" y="99"/>
                  <a:pt x="483" y="92"/>
                  <a:pt x="483" y="84"/>
                </a:cubicBezTo>
                <a:cubicBezTo>
                  <a:pt x="483" y="53"/>
                  <a:pt x="483" y="53"/>
                  <a:pt x="483" y="53"/>
                </a:cubicBezTo>
                <a:cubicBezTo>
                  <a:pt x="483" y="46"/>
                  <a:pt x="475" y="38"/>
                  <a:pt x="459" y="38"/>
                </a:cubicBezTo>
                <a:lnTo>
                  <a:pt x="459" y="1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76" name="Grupo 175">
            <a:extLst>
              <a:ext uri="{FF2B5EF4-FFF2-40B4-BE49-F238E27FC236}">
                <a16:creationId xmlns:a16="http://schemas.microsoft.com/office/drawing/2014/main" id="{38764C66-9276-C24F-96E5-EF855F7A7AD2}"/>
              </a:ext>
            </a:extLst>
          </p:cNvPr>
          <p:cNvGrpSpPr/>
          <p:nvPr/>
        </p:nvGrpSpPr>
        <p:grpSpPr>
          <a:xfrm>
            <a:off x="2668308" y="856025"/>
            <a:ext cx="19041035" cy="2561450"/>
            <a:chOff x="2668308" y="861425"/>
            <a:chExt cx="19041035" cy="2561450"/>
          </a:xfrm>
        </p:grpSpPr>
        <p:sp>
          <p:nvSpPr>
            <p:cNvPr id="177" name="CuadroTexto 176">
              <a:extLst>
                <a:ext uri="{FF2B5EF4-FFF2-40B4-BE49-F238E27FC236}">
                  <a16:creationId xmlns:a16="http://schemas.microsoft.com/office/drawing/2014/main" id="{6BCA20A7-E4F5-004C-A75A-E1263E77EDF8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178" name="CuadroTexto 177">
              <a:extLst>
                <a:ext uri="{FF2B5EF4-FFF2-40B4-BE49-F238E27FC236}">
                  <a16:creationId xmlns:a16="http://schemas.microsoft.com/office/drawing/2014/main" id="{DEDD7089-BFD9-C84E-B49F-5A6385B0606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7C224D30-0F1C-6E47-90CE-829477A6DCEC}"/>
              </a:ext>
            </a:extLst>
          </p:cNvPr>
          <p:cNvGrpSpPr/>
          <p:nvPr/>
        </p:nvGrpSpPr>
        <p:grpSpPr>
          <a:xfrm>
            <a:off x="7879141" y="6373881"/>
            <a:ext cx="555521" cy="607929"/>
            <a:chOff x="8339481" y="4442004"/>
            <a:chExt cx="555521" cy="607929"/>
          </a:xfrm>
        </p:grpSpPr>
        <p:sp>
          <p:nvSpPr>
            <p:cNvPr id="180" name="Freeform 288">
              <a:extLst>
                <a:ext uri="{FF2B5EF4-FFF2-40B4-BE49-F238E27FC236}">
                  <a16:creationId xmlns:a16="http://schemas.microsoft.com/office/drawing/2014/main" id="{1967E8A4-E211-7E4F-9272-731DB500F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9481" y="4520617"/>
              <a:ext cx="555521" cy="529316"/>
            </a:xfrm>
            <a:custGeom>
              <a:avLst/>
              <a:gdLst>
                <a:gd name="T0" fmla="*/ 397 w 467"/>
                <a:gd name="T1" fmla="*/ 443 h 444"/>
                <a:gd name="T2" fmla="*/ 397 w 467"/>
                <a:gd name="T3" fmla="*/ 443 h 444"/>
                <a:gd name="T4" fmla="*/ 69 w 467"/>
                <a:gd name="T5" fmla="*/ 443 h 444"/>
                <a:gd name="T6" fmla="*/ 0 w 467"/>
                <a:gd name="T7" fmla="*/ 375 h 444"/>
                <a:gd name="T8" fmla="*/ 0 w 467"/>
                <a:gd name="T9" fmla="*/ 61 h 444"/>
                <a:gd name="T10" fmla="*/ 69 w 467"/>
                <a:gd name="T11" fmla="*/ 0 h 444"/>
                <a:gd name="T12" fmla="*/ 99 w 467"/>
                <a:gd name="T13" fmla="*/ 0 h 444"/>
                <a:gd name="T14" fmla="*/ 99 w 467"/>
                <a:gd name="T15" fmla="*/ 38 h 444"/>
                <a:gd name="T16" fmla="*/ 69 w 467"/>
                <a:gd name="T17" fmla="*/ 38 h 444"/>
                <a:gd name="T18" fmla="*/ 38 w 467"/>
                <a:gd name="T19" fmla="*/ 61 h 444"/>
                <a:gd name="T20" fmla="*/ 38 w 467"/>
                <a:gd name="T21" fmla="*/ 375 h 444"/>
                <a:gd name="T22" fmla="*/ 69 w 467"/>
                <a:gd name="T23" fmla="*/ 405 h 444"/>
                <a:gd name="T24" fmla="*/ 397 w 467"/>
                <a:gd name="T25" fmla="*/ 405 h 444"/>
                <a:gd name="T26" fmla="*/ 428 w 467"/>
                <a:gd name="T27" fmla="*/ 375 h 444"/>
                <a:gd name="T28" fmla="*/ 428 w 467"/>
                <a:gd name="T29" fmla="*/ 61 h 444"/>
                <a:gd name="T30" fmla="*/ 397 w 467"/>
                <a:gd name="T31" fmla="*/ 38 h 444"/>
                <a:gd name="T32" fmla="*/ 367 w 467"/>
                <a:gd name="T33" fmla="*/ 38 h 444"/>
                <a:gd name="T34" fmla="*/ 367 w 467"/>
                <a:gd name="T35" fmla="*/ 0 h 444"/>
                <a:gd name="T36" fmla="*/ 397 w 467"/>
                <a:gd name="T37" fmla="*/ 0 h 444"/>
                <a:gd name="T38" fmla="*/ 466 w 467"/>
                <a:gd name="T39" fmla="*/ 61 h 444"/>
                <a:gd name="T40" fmla="*/ 466 w 467"/>
                <a:gd name="T41" fmla="*/ 375 h 444"/>
                <a:gd name="T42" fmla="*/ 397 w 467"/>
                <a:gd name="T43" fmla="*/ 44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7" h="444">
                  <a:moveTo>
                    <a:pt x="397" y="443"/>
                  </a:moveTo>
                  <a:lnTo>
                    <a:pt x="397" y="443"/>
                  </a:lnTo>
                  <a:cubicBezTo>
                    <a:pt x="69" y="443"/>
                    <a:pt x="69" y="443"/>
                    <a:pt x="69" y="443"/>
                  </a:cubicBezTo>
                  <a:cubicBezTo>
                    <a:pt x="30" y="443"/>
                    <a:pt x="0" y="413"/>
                    <a:pt x="0" y="37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3"/>
                    <a:pt x="30" y="0"/>
                    <a:pt x="6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38"/>
                    <a:pt x="99" y="38"/>
                    <a:pt x="99" y="38"/>
                  </a:cubicBezTo>
                  <a:cubicBezTo>
                    <a:pt x="69" y="38"/>
                    <a:pt x="69" y="38"/>
                    <a:pt x="69" y="38"/>
                  </a:cubicBezTo>
                  <a:cubicBezTo>
                    <a:pt x="53" y="38"/>
                    <a:pt x="38" y="46"/>
                    <a:pt x="38" y="61"/>
                  </a:cubicBezTo>
                  <a:cubicBezTo>
                    <a:pt x="38" y="375"/>
                    <a:pt x="38" y="375"/>
                    <a:pt x="38" y="375"/>
                  </a:cubicBezTo>
                  <a:cubicBezTo>
                    <a:pt x="38" y="390"/>
                    <a:pt x="53" y="405"/>
                    <a:pt x="69" y="405"/>
                  </a:cubicBezTo>
                  <a:cubicBezTo>
                    <a:pt x="397" y="405"/>
                    <a:pt x="397" y="405"/>
                    <a:pt x="397" y="405"/>
                  </a:cubicBezTo>
                  <a:cubicBezTo>
                    <a:pt x="413" y="405"/>
                    <a:pt x="428" y="390"/>
                    <a:pt x="428" y="375"/>
                  </a:cubicBezTo>
                  <a:cubicBezTo>
                    <a:pt x="428" y="61"/>
                    <a:pt x="428" y="61"/>
                    <a:pt x="428" y="61"/>
                  </a:cubicBezTo>
                  <a:cubicBezTo>
                    <a:pt x="428" y="46"/>
                    <a:pt x="413" y="38"/>
                    <a:pt x="397" y="38"/>
                  </a:cubicBezTo>
                  <a:cubicBezTo>
                    <a:pt x="367" y="38"/>
                    <a:pt x="367" y="38"/>
                    <a:pt x="367" y="38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436" y="0"/>
                    <a:pt x="466" y="23"/>
                    <a:pt x="466" y="61"/>
                  </a:cubicBezTo>
                  <a:cubicBezTo>
                    <a:pt x="466" y="375"/>
                    <a:pt x="466" y="375"/>
                    <a:pt x="466" y="375"/>
                  </a:cubicBezTo>
                  <a:cubicBezTo>
                    <a:pt x="466" y="413"/>
                    <a:pt x="436" y="443"/>
                    <a:pt x="397" y="44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1" name="Freeform 289">
              <a:extLst>
                <a:ext uri="{FF2B5EF4-FFF2-40B4-BE49-F238E27FC236}">
                  <a16:creationId xmlns:a16="http://schemas.microsoft.com/office/drawing/2014/main" id="{E76328E4-5734-194B-8230-A40E670D7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1462" y="4442004"/>
              <a:ext cx="246318" cy="57650"/>
            </a:xfrm>
            <a:custGeom>
              <a:avLst/>
              <a:gdLst>
                <a:gd name="T0" fmla="*/ 206 w 207"/>
                <a:gd name="T1" fmla="*/ 46 h 47"/>
                <a:gd name="T2" fmla="*/ 0 w 207"/>
                <a:gd name="T3" fmla="*/ 46 h 47"/>
                <a:gd name="T4" fmla="*/ 0 w 207"/>
                <a:gd name="T5" fmla="*/ 0 h 47"/>
                <a:gd name="T6" fmla="*/ 206 w 207"/>
                <a:gd name="T7" fmla="*/ 0 h 47"/>
                <a:gd name="T8" fmla="*/ 206 w 207"/>
                <a:gd name="T9" fmla="*/ 4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47">
                  <a:moveTo>
                    <a:pt x="206" y="46"/>
                  </a:moveTo>
                  <a:lnTo>
                    <a:pt x="0" y="46"/>
                  </a:lnTo>
                  <a:lnTo>
                    <a:pt x="0" y="0"/>
                  </a:lnTo>
                  <a:lnTo>
                    <a:pt x="206" y="0"/>
                  </a:lnTo>
                  <a:lnTo>
                    <a:pt x="206" y="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2" name="Freeform 290">
              <a:extLst>
                <a:ext uri="{FF2B5EF4-FFF2-40B4-BE49-F238E27FC236}">
                  <a16:creationId xmlns:a16="http://schemas.microsoft.com/office/drawing/2014/main" id="{2CBF7C3B-676C-5C4E-AE83-5A0EEC207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8685" y="4442004"/>
              <a:ext cx="157223" cy="125778"/>
            </a:xfrm>
            <a:custGeom>
              <a:avLst/>
              <a:gdLst>
                <a:gd name="T0" fmla="*/ 23 w 131"/>
                <a:gd name="T1" fmla="*/ 99 h 108"/>
                <a:gd name="T2" fmla="*/ 23 w 131"/>
                <a:gd name="T3" fmla="*/ 99 h 108"/>
                <a:gd name="T4" fmla="*/ 0 w 131"/>
                <a:gd name="T5" fmla="*/ 69 h 108"/>
                <a:gd name="T6" fmla="*/ 61 w 131"/>
                <a:gd name="T7" fmla="*/ 8 h 108"/>
                <a:gd name="T8" fmla="*/ 76 w 131"/>
                <a:gd name="T9" fmla="*/ 0 h 108"/>
                <a:gd name="T10" fmla="*/ 92 w 131"/>
                <a:gd name="T11" fmla="*/ 15 h 108"/>
                <a:gd name="T12" fmla="*/ 122 w 131"/>
                <a:gd name="T13" fmla="*/ 76 h 108"/>
                <a:gd name="T14" fmla="*/ 115 w 131"/>
                <a:gd name="T15" fmla="*/ 107 h 108"/>
                <a:gd name="T16" fmla="*/ 84 w 131"/>
                <a:gd name="T17" fmla="*/ 92 h 108"/>
                <a:gd name="T18" fmla="*/ 69 w 131"/>
                <a:gd name="T19" fmla="*/ 53 h 108"/>
                <a:gd name="T20" fmla="*/ 23 w 131"/>
                <a:gd name="T21" fmla="*/ 99 h 108"/>
                <a:gd name="T22" fmla="*/ 92 w 131"/>
                <a:gd name="T23" fmla="*/ 38 h 108"/>
                <a:gd name="T24" fmla="*/ 92 w 131"/>
                <a:gd name="T25" fmla="*/ 38 h 108"/>
                <a:gd name="T26" fmla="*/ 84 w 131"/>
                <a:gd name="T27" fmla="*/ 38 h 108"/>
                <a:gd name="T28" fmla="*/ 92 w 131"/>
                <a:gd name="T29" fmla="*/ 3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108">
                  <a:moveTo>
                    <a:pt x="23" y="99"/>
                  </a:moveTo>
                  <a:lnTo>
                    <a:pt x="23" y="99"/>
                  </a:lnTo>
                  <a:cubicBezTo>
                    <a:pt x="0" y="69"/>
                    <a:pt x="0" y="69"/>
                    <a:pt x="0" y="69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61" y="8"/>
                    <a:pt x="69" y="0"/>
                    <a:pt x="76" y="0"/>
                  </a:cubicBezTo>
                  <a:cubicBezTo>
                    <a:pt x="84" y="8"/>
                    <a:pt x="92" y="8"/>
                    <a:pt x="92" y="15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30" y="84"/>
                    <a:pt x="122" y="99"/>
                    <a:pt x="115" y="107"/>
                  </a:cubicBezTo>
                  <a:cubicBezTo>
                    <a:pt x="107" y="107"/>
                    <a:pt x="92" y="107"/>
                    <a:pt x="84" y="92"/>
                  </a:cubicBezTo>
                  <a:cubicBezTo>
                    <a:pt x="69" y="53"/>
                    <a:pt x="69" y="53"/>
                    <a:pt x="69" y="53"/>
                  </a:cubicBezTo>
                  <a:lnTo>
                    <a:pt x="23" y="99"/>
                  </a:lnTo>
                  <a:close/>
                  <a:moveTo>
                    <a:pt x="92" y="38"/>
                  </a:moveTo>
                  <a:lnTo>
                    <a:pt x="92" y="38"/>
                  </a:lnTo>
                  <a:cubicBezTo>
                    <a:pt x="84" y="38"/>
                    <a:pt x="84" y="38"/>
                    <a:pt x="84" y="38"/>
                  </a:cubicBezTo>
                  <a:lnTo>
                    <a:pt x="92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3" name="Freeform 291">
              <a:extLst>
                <a:ext uri="{FF2B5EF4-FFF2-40B4-BE49-F238E27FC236}">
                  <a16:creationId xmlns:a16="http://schemas.microsoft.com/office/drawing/2014/main" id="{D7BAD772-D3ED-8443-9C6A-3BEB1D6B5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0557" y="4515375"/>
              <a:ext cx="220112" cy="157223"/>
            </a:xfrm>
            <a:custGeom>
              <a:avLst/>
              <a:gdLst>
                <a:gd name="T0" fmla="*/ 77 w 185"/>
                <a:gd name="T1" fmla="*/ 130 h 131"/>
                <a:gd name="T2" fmla="*/ 77 w 185"/>
                <a:gd name="T3" fmla="*/ 130 h 131"/>
                <a:gd name="T4" fmla="*/ 77 w 185"/>
                <a:gd name="T5" fmla="*/ 130 h 131"/>
                <a:gd name="T6" fmla="*/ 46 w 185"/>
                <a:gd name="T7" fmla="*/ 123 h 131"/>
                <a:gd name="T8" fmla="*/ 0 w 185"/>
                <a:gd name="T9" fmla="*/ 61 h 131"/>
                <a:gd name="T10" fmla="*/ 54 w 185"/>
                <a:gd name="T11" fmla="*/ 8 h 131"/>
                <a:gd name="T12" fmla="*/ 77 w 185"/>
                <a:gd name="T13" fmla="*/ 38 h 131"/>
                <a:gd name="T14" fmla="*/ 54 w 185"/>
                <a:gd name="T15" fmla="*/ 61 h 131"/>
                <a:gd name="T16" fmla="*/ 77 w 185"/>
                <a:gd name="T17" fmla="*/ 84 h 131"/>
                <a:gd name="T18" fmla="*/ 146 w 185"/>
                <a:gd name="T19" fmla="*/ 8 h 131"/>
                <a:gd name="T20" fmla="*/ 176 w 185"/>
                <a:gd name="T21" fmla="*/ 8 h 131"/>
                <a:gd name="T22" fmla="*/ 176 w 185"/>
                <a:gd name="T23" fmla="*/ 38 h 131"/>
                <a:gd name="T24" fmla="*/ 100 w 185"/>
                <a:gd name="T25" fmla="*/ 123 h 131"/>
                <a:gd name="T26" fmla="*/ 77 w 185"/>
                <a:gd name="T2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" h="131">
                  <a:moveTo>
                    <a:pt x="77" y="130"/>
                  </a:moveTo>
                  <a:lnTo>
                    <a:pt x="77" y="130"/>
                  </a:lnTo>
                  <a:lnTo>
                    <a:pt x="77" y="130"/>
                  </a:lnTo>
                  <a:cubicBezTo>
                    <a:pt x="61" y="130"/>
                    <a:pt x="54" y="130"/>
                    <a:pt x="46" y="123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54" y="8"/>
                    <a:pt x="54" y="8"/>
                    <a:pt x="54" y="8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146" y="8"/>
                    <a:pt x="146" y="8"/>
                    <a:pt x="146" y="8"/>
                  </a:cubicBezTo>
                  <a:cubicBezTo>
                    <a:pt x="153" y="0"/>
                    <a:pt x="161" y="0"/>
                    <a:pt x="176" y="8"/>
                  </a:cubicBezTo>
                  <a:cubicBezTo>
                    <a:pt x="184" y="15"/>
                    <a:pt x="184" y="31"/>
                    <a:pt x="176" y="38"/>
                  </a:cubicBezTo>
                  <a:cubicBezTo>
                    <a:pt x="100" y="123"/>
                    <a:pt x="100" y="123"/>
                    <a:pt x="100" y="123"/>
                  </a:cubicBezTo>
                  <a:cubicBezTo>
                    <a:pt x="92" y="130"/>
                    <a:pt x="84" y="130"/>
                    <a:pt x="77" y="1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4" name="Freeform 292">
              <a:extLst>
                <a:ext uri="{FF2B5EF4-FFF2-40B4-BE49-F238E27FC236}">
                  <a16:creationId xmlns:a16="http://schemas.microsoft.com/office/drawing/2014/main" id="{4AFA77A1-F21B-8B4E-8B13-CD6DDF5B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573" y="4442004"/>
              <a:ext cx="157223" cy="125778"/>
            </a:xfrm>
            <a:custGeom>
              <a:avLst/>
              <a:gdLst>
                <a:gd name="T0" fmla="*/ 100 w 131"/>
                <a:gd name="T1" fmla="*/ 99 h 108"/>
                <a:gd name="T2" fmla="*/ 100 w 131"/>
                <a:gd name="T3" fmla="*/ 99 h 108"/>
                <a:gd name="T4" fmla="*/ 130 w 131"/>
                <a:gd name="T5" fmla="*/ 69 h 108"/>
                <a:gd name="T6" fmla="*/ 69 w 131"/>
                <a:gd name="T7" fmla="*/ 8 h 108"/>
                <a:gd name="T8" fmla="*/ 54 w 131"/>
                <a:gd name="T9" fmla="*/ 0 h 108"/>
                <a:gd name="T10" fmla="*/ 38 w 131"/>
                <a:gd name="T11" fmla="*/ 15 h 108"/>
                <a:gd name="T12" fmla="*/ 8 w 131"/>
                <a:gd name="T13" fmla="*/ 76 h 108"/>
                <a:gd name="T14" fmla="*/ 15 w 131"/>
                <a:gd name="T15" fmla="*/ 107 h 108"/>
                <a:gd name="T16" fmla="*/ 38 w 131"/>
                <a:gd name="T17" fmla="*/ 92 h 108"/>
                <a:gd name="T18" fmla="*/ 61 w 131"/>
                <a:gd name="T19" fmla="*/ 53 h 108"/>
                <a:gd name="T20" fmla="*/ 100 w 131"/>
                <a:gd name="T21" fmla="*/ 99 h 108"/>
                <a:gd name="T22" fmla="*/ 38 w 131"/>
                <a:gd name="T23" fmla="*/ 38 h 108"/>
                <a:gd name="T24" fmla="*/ 38 w 131"/>
                <a:gd name="T25" fmla="*/ 3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8">
                  <a:moveTo>
                    <a:pt x="100" y="99"/>
                  </a:moveTo>
                  <a:lnTo>
                    <a:pt x="100" y="99"/>
                  </a:lnTo>
                  <a:cubicBezTo>
                    <a:pt x="130" y="69"/>
                    <a:pt x="130" y="69"/>
                    <a:pt x="130" y="69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1" y="8"/>
                    <a:pt x="61" y="0"/>
                    <a:pt x="54" y="0"/>
                  </a:cubicBezTo>
                  <a:cubicBezTo>
                    <a:pt x="46" y="8"/>
                    <a:pt x="38" y="8"/>
                    <a:pt x="38" y="15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0" y="84"/>
                    <a:pt x="8" y="99"/>
                    <a:pt x="15" y="107"/>
                  </a:cubicBezTo>
                  <a:cubicBezTo>
                    <a:pt x="23" y="107"/>
                    <a:pt x="38" y="107"/>
                    <a:pt x="38" y="92"/>
                  </a:cubicBezTo>
                  <a:cubicBezTo>
                    <a:pt x="61" y="53"/>
                    <a:pt x="61" y="53"/>
                    <a:pt x="61" y="53"/>
                  </a:cubicBezTo>
                  <a:lnTo>
                    <a:pt x="100" y="99"/>
                  </a:lnTo>
                  <a:close/>
                  <a:moveTo>
                    <a:pt x="38" y="38"/>
                  </a:moveTo>
                  <a:lnTo>
                    <a:pt x="38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5" name="Freeform 293">
              <a:extLst>
                <a:ext uri="{FF2B5EF4-FFF2-40B4-BE49-F238E27FC236}">
                  <a16:creationId xmlns:a16="http://schemas.microsoft.com/office/drawing/2014/main" id="{280EE2AD-9C82-3746-B023-1062C939A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573" y="4515375"/>
              <a:ext cx="220112" cy="157223"/>
            </a:xfrm>
            <a:custGeom>
              <a:avLst/>
              <a:gdLst>
                <a:gd name="T0" fmla="*/ 107 w 185"/>
                <a:gd name="T1" fmla="*/ 130 h 131"/>
                <a:gd name="T2" fmla="*/ 107 w 185"/>
                <a:gd name="T3" fmla="*/ 130 h 131"/>
                <a:gd name="T4" fmla="*/ 107 w 185"/>
                <a:gd name="T5" fmla="*/ 130 h 131"/>
                <a:gd name="T6" fmla="*/ 138 w 185"/>
                <a:gd name="T7" fmla="*/ 123 h 131"/>
                <a:gd name="T8" fmla="*/ 184 w 185"/>
                <a:gd name="T9" fmla="*/ 61 h 131"/>
                <a:gd name="T10" fmla="*/ 130 w 185"/>
                <a:gd name="T11" fmla="*/ 8 h 131"/>
                <a:gd name="T12" fmla="*/ 100 w 185"/>
                <a:gd name="T13" fmla="*/ 38 h 131"/>
                <a:gd name="T14" fmla="*/ 130 w 185"/>
                <a:gd name="T15" fmla="*/ 61 h 131"/>
                <a:gd name="T16" fmla="*/ 107 w 185"/>
                <a:gd name="T17" fmla="*/ 84 h 131"/>
                <a:gd name="T18" fmla="*/ 38 w 185"/>
                <a:gd name="T19" fmla="*/ 8 h 131"/>
                <a:gd name="T20" fmla="*/ 8 w 185"/>
                <a:gd name="T21" fmla="*/ 8 h 131"/>
                <a:gd name="T22" fmla="*/ 8 w 185"/>
                <a:gd name="T23" fmla="*/ 38 h 131"/>
                <a:gd name="T24" fmla="*/ 84 w 185"/>
                <a:gd name="T25" fmla="*/ 123 h 131"/>
                <a:gd name="T26" fmla="*/ 107 w 185"/>
                <a:gd name="T27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5" h="131">
                  <a:moveTo>
                    <a:pt x="107" y="130"/>
                  </a:moveTo>
                  <a:lnTo>
                    <a:pt x="107" y="130"/>
                  </a:lnTo>
                  <a:lnTo>
                    <a:pt x="107" y="130"/>
                  </a:lnTo>
                  <a:cubicBezTo>
                    <a:pt x="123" y="130"/>
                    <a:pt x="130" y="130"/>
                    <a:pt x="138" y="123"/>
                  </a:cubicBezTo>
                  <a:cubicBezTo>
                    <a:pt x="184" y="61"/>
                    <a:pt x="184" y="61"/>
                    <a:pt x="184" y="61"/>
                  </a:cubicBezTo>
                  <a:cubicBezTo>
                    <a:pt x="130" y="8"/>
                    <a:pt x="130" y="8"/>
                    <a:pt x="130" y="8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30" y="61"/>
                    <a:pt x="130" y="61"/>
                    <a:pt x="130" y="61"/>
                  </a:cubicBezTo>
                  <a:cubicBezTo>
                    <a:pt x="107" y="84"/>
                    <a:pt x="107" y="84"/>
                    <a:pt x="107" y="84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1" y="0"/>
                    <a:pt x="15" y="0"/>
                    <a:pt x="8" y="8"/>
                  </a:cubicBezTo>
                  <a:cubicBezTo>
                    <a:pt x="0" y="15"/>
                    <a:pt x="0" y="31"/>
                    <a:pt x="8" y="38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92" y="130"/>
                    <a:pt x="100" y="130"/>
                    <a:pt x="107" y="1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6" name="Freeform 294">
              <a:extLst>
                <a:ext uri="{FF2B5EF4-FFF2-40B4-BE49-F238E27FC236}">
                  <a16:creationId xmlns:a16="http://schemas.microsoft.com/office/drawing/2014/main" id="{E83C3EB6-4F0F-3E41-963B-7F22EC93D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0130" y="4740729"/>
              <a:ext cx="120539" cy="36684"/>
            </a:xfrm>
            <a:custGeom>
              <a:avLst/>
              <a:gdLst>
                <a:gd name="T0" fmla="*/ 0 w 101"/>
                <a:gd name="T1" fmla="*/ 16 h 32"/>
                <a:gd name="T2" fmla="*/ 0 w 101"/>
                <a:gd name="T3" fmla="*/ 16 h 32"/>
                <a:gd name="T4" fmla="*/ 0 w 101"/>
                <a:gd name="T5" fmla="*/ 16 h 32"/>
                <a:gd name="T6" fmla="*/ 16 w 101"/>
                <a:gd name="T7" fmla="*/ 0 h 32"/>
                <a:gd name="T8" fmla="*/ 85 w 101"/>
                <a:gd name="T9" fmla="*/ 0 h 32"/>
                <a:gd name="T10" fmla="*/ 100 w 101"/>
                <a:gd name="T11" fmla="*/ 16 h 32"/>
                <a:gd name="T12" fmla="*/ 85 w 101"/>
                <a:gd name="T13" fmla="*/ 31 h 32"/>
                <a:gd name="T14" fmla="*/ 16 w 101"/>
                <a:gd name="T15" fmla="*/ 31 h 32"/>
                <a:gd name="T16" fmla="*/ 0 w 101"/>
                <a:gd name="T17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32">
                  <a:moveTo>
                    <a:pt x="0" y="16"/>
                  </a:moveTo>
                  <a:lnTo>
                    <a:pt x="0" y="16"/>
                  </a:lnTo>
                  <a:lnTo>
                    <a:pt x="0" y="16"/>
                  </a:lnTo>
                  <a:cubicBezTo>
                    <a:pt x="0" y="8"/>
                    <a:pt x="8" y="0"/>
                    <a:pt x="16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92" y="0"/>
                    <a:pt x="100" y="8"/>
                    <a:pt x="100" y="16"/>
                  </a:cubicBezTo>
                  <a:cubicBezTo>
                    <a:pt x="100" y="23"/>
                    <a:pt x="92" y="31"/>
                    <a:pt x="85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8" y="31"/>
                    <a:pt x="0" y="23"/>
                    <a:pt x="0" y="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7" name="Freeform 295">
              <a:extLst>
                <a:ext uri="{FF2B5EF4-FFF2-40B4-BE49-F238E27FC236}">
                  <a16:creationId xmlns:a16="http://schemas.microsoft.com/office/drawing/2014/main" id="{D42EAB6E-5584-1E4B-9B46-BA5CE5CCA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1038" y="4751211"/>
              <a:ext cx="36684" cy="272520"/>
            </a:xfrm>
            <a:custGeom>
              <a:avLst/>
              <a:gdLst>
                <a:gd name="T0" fmla="*/ 30 w 31"/>
                <a:gd name="T1" fmla="*/ 230 h 231"/>
                <a:gd name="T2" fmla="*/ 30 w 31"/>
                <a:gd name="T3" fmla="*/ 230 h 231"/>
                <a:gd name="T4" fmla="*/ 0 w 31"/>
                <a:gd name="T5" fmla="*/ 230 h 231"/>
                <a:gd name="T6" fmla="*/ 0 w 31"/>
                <a:gd name="T7" fmla="*/ 15 h 231"/>
                <a:gd name="T8" fmla="*/ 15 w 31"/>
                <a:gd name="T9" fmla="*/ 0 h 231"/>
                <a:gd name="T10" fmla="*/ 30 w 31"/>
                <a:gd name="T11" fmla="*/ 15 h 231"/>
                <a:gd name="T12" fmla="*/ 30 w 31"/>
                <a:gd name="T13" fmla="*/ 23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31">
                  <a:moveTo>
                    <a:pt x="30" y="230"/>
                  </a:moveTo>
                  <a:lnTo>
                    <a:pt x="30" y="230"/>
                  </a:lnTo>
                  <a:cubicBezTo>
                    <a:pt x="0" y="230"/>
                    <a:pt x="0" y="230"/>
                    <a:pt x="0" y="23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8" y="0"/>
                    <a:pt x="15" y="0"/>
                  </a:cubicBezTo>
                  <a:cubicBezTo>
                    <a:pt x="23" y="0"/>
                    <a:pt x="30" y="8"/>
                    <a:pt x="30" y="15"/>
                  </a:cubicBezTo>
                  <a:lnTo>
                    <a:pt x="30" y="23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88" name="Grupo 187">
            <a:extLst>
              <a:ext uri="{FF2B5EF4-FFF2-40B4-BE49-F238E27FC236}">
                <a16:creationId xmlns:a16="http://schemas.microsoft.com/office/drawing/2014/main" id="{E3FE6B70-DEAA-B34F-B334-17AC5D60DC07}"/>
              </a:ext>
            </a:extLst>
          </p:cNvPr>
          <p:cNvGrpSpPr/>
          <p:nvPr/>
        </p:nvGrpSpPr>
        <p:grpSpPr>
          <a:xfrm>
            <a:off x="16771932" y="6484234"/>
            <a:ext cx="503114" cy="455945"/>
            <a:chOff x="15267777" y="4520617"/>
            <a:chExt cx="503114" cy="455945"/>
          </a:xfrm>
        </p:grpSpPr>
        <p:sp>
          <p:nvSpPr>
            <p:cNvPr id="189" name="Freeform 276">
              <a:extLst>
                <a:ext uri="{FF2B5EF4-FFF2-40B4-BE49-F238E27FC236}">
                  <a16:creationId xmlns:a16="http://schemas.microsoft.com/office/drawing/2014/main" id="{C6980BB8-2631-4E43-839D-493F248C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7777" y="4520617"/>
              <a:ext cx="503114" cy="309204"/>
            </a:xfrm>
            <a:custGeom>
              <a:avLst/>
              <a:gdLst>
                <a:gd name="T0" fmla="*/ 336 w 422"/>
                <a:gd name="T1" fmla="*/ 260 h 261"/>
                <a:gd name="T2" fmla="*/ 336 w 422"/>
                <a:gd name="T3" fmla="*/ 260 h 261"/>
                <a:gd name="T4" fmla="*/ 160 w 422"/>
                <a:gd name="T5" fmla="*/ 260 h 261"/>
                <a:gd name="T6" fmla="*/ 115 w 422"/>
                <a:gd name="T7" fmla="*/ 222 h 261"/>
                <a:gd name="T8" fmla="*/ 61 w 422"/>
                <a:gd name="T9" fmla="*/ 38 h 261"/>
                <a:gd name="T10" fmla="*/ 15 w 422"/>
                <a:gd name="T11" fmla="*/ 38 h 261"/>
                <a:gd name="T12" fmla="*/ 0 w 422"/>
                <a:gd name="T13" fmla="*/ 15 h 261"/>
                <a:gd name="T14" fmla="*/ 15 w 422"/>
                <a:gd name="T15" fmla="*/ 0 h 261"/>
                <a:gd name="T16" fmla="*/ 76 w 422"/>
                <a:gd name="T17" fmla="*/ 0 h 261"/>
                <a:gd name="T18" fmla="*/ 99 w 422"/>
                <a:gd name="T19" fmla="*/ 7 h 261"/>
                <a:gd name="T20" fmla="*/ 160 w 422"/>
                <a:gd name="T21" fmla="*/ 214 h 261"/>
                <a:gd name="T22" fmla="*/ 160 w 422"/>
                <a:gd name="T23" fmla="*/ 222 h 261"/>
                <a:gd name="T24" fmla="*/ 336 w 422"/>
                <a:gd name="T25" fmla="*/ 222 h 261"/>
                <a:gd name="T26" fmla="*/ 336 w 422"/>
                <a:gd name="T27" fmla="*/ 214 h 261"/>
                <a:gd name="T28" fmla="*/ 375 w 422"/>
                <a:gd name="T29" fmla="*/ 99 h 261"/>
                <a:gd name="T30" fmla="*/ 222 w 422"/>
                <a:gd name="T31" fmla="*/ 99 h 261"/>
                <a:gd name="T32" fmla="*/ 198 w 422"/>
                <a:gd name="T33" fmla="*/ 76 h 261"/>
                <a:gd name="T34" fmla="*/ 222 w 422"/>
                <a:gd name="T35" fmla="*/ 53 h 261"/>
                <a:gd name="T36" fmla="*/ 398 w 422"/>
                <a:gd name="T37" fmla="*/ 53 h 261"/>
                <a:gd name="T38" fmla="*/ 413 w 422"/>
                <a:gd name="T39" fmla="*/ 69 h 261"/>
                <a:gd name="T40" fmla="*/ 421 w 422"/>
                <a:gd name="T41" fmla="*/ 84 h 261"/>
                <a:gd name="T42" fmla="*/ 382 w 422"/>
                <a:gd name="T43" fmla="*/ 222 h 261"/>
                <a:gd name="T44" fmla="*/ 336 w 422"/>
                <a:gd name="T45" fmla="*/ 26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22" h="261">
                  <a:moveTo>
                    <a:pt x="336" y="260"/>
                  </a:moveTo>
                  <a:lnTo>
                    <a:pt x="336" y="260"/>
                  </a:lnTo>
                  <a:cubicBezTo>
                    <a:pt x="160" y="260"/>
                    <a:pt x="160" y="260"/>
                    <a:pt x="160" y="260"/>
                  </a:cubicBezTo>
                  <a:cubicBezTo>
                    <a:pt x="137" y="260"/>
                    <a:pt x="122" y="245"/>
                    <a:pt x="115" y="222"/>
                  </a:cubicBezTo>
                  <a:cubicBezTo>
                    <a:pt x="61" y="38"/>
                    <a:pt x="61" y="38"/>
                    <a:pt x="61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7" y="38"/>
                    <a:pt x="0" y="30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84" y="0"/>
                    <a:pt x="91" y="0"/>
                    <a:pt x="99" y="7"/>
                  </a:cubicBezTo>
                  <a:cubicBezTo>
                    <a:pt x="160" y="214"/>
                    <a:pt x="160" y="214"/>
                    <a:pt x="160" y="214"/>
                  </a:cubicBezTo>
                  <a:cubicBezTo>
                    <a:pt x="160" y="214"/>
                    <a:pt x="160" y="214"/>
                    <a:pt x="160" y="222"/>
                  </a:cubicBezTo>
                  <a:cubicBezTo>
                    <a:pt x="336" y="222"/>
                    <a:pt x="336" y="222"/>
                    <a:pt x="336" y="222"/>
                  </a:cubicBezTo>
                  <a:cubicBezTo>
                    <a:pt x="336" y="214"/>
                    <a:pt x="336" y="214"/>
                    <a:pt x="336" y="214"/>
                  </a:cubicBezTo>
                  <a:cubicBezTo>
                    <a:pt x="375" y="99"/>
                    <a:pt x="375" y="99"/>
                    <a:pt x="375" y="99"/>
                  </a:cubicBezTo>
                  <a:cubicBezTo>
                    <a:pt x="222" y="99"/>
                    <a:pt x="222" y="99"/>
                    <a:pt x="222" y="99"/>
                  </a:cubicBezTo>
                  <a:cubicBezTo>
                    <a:pt x="206" y="99"/>
                    <a:pt x="198" y="92"/>
                    <a:pt x="198" y="76"/>
                  </a:cubicBezTo>
                  <a:cubicBezTo>
                    <a:pt x="198" y="69"/>
                    <a:pt x="206" y="53"/>
                    <a:pt x="222" y="53"/>
                  </a:cubicBezTo>
                  <a:cubicBezTo>
                    <a:pt x="398" y="53"/>
                    <a:pt x="398" y="53"/>
                    <a:pt x="398" y="53"/>
                  </a:cubicBezTo>
                  <a:cubicBezTo>
                    <a:pt x="405" y="53"/>
                    <a:pt x="413" y="61"/>
                    <a:pt x="413" y="69"/>
                  </a:cubicBezTo>
                  <a:cubicBezTo>
                    <a:pt x="421" y="69"/>
                    <a:pt x="421" y="76"/>
                    <a:pt x="421" y="84"/>
                  </a:cubicBezTo>
                  <a:cubicBezTo>
                    <a:pt x="382" y="222"/>
                    <a:pt x="382" y="222"/>
                    <a:pt x="382" y="222"/>
                  </a:cubicBezTo>
                  <a:cubicBezTo>
                    <a:pt x="375" y="245"/>
                    <a:pt x="359" y="260"/>
                    <a:pt x="336" y="26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0" name="Freeform 277">
              <a:extLst>
                <a:ext uri="{FF2B5EF4-FFF2-40B4-BE49-F238E27FC236}">
                  <a16:creationId xmlns:a16="http://schemas.microsoft.com/office/drawing/2014/main" id="{C776D86D-AEB0-A14E-8D26-805075203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3074" y="4876989"/>
              <a:ext cx="94334" cy="99573"/>
            </a:xfrm>
            <a:custGeom>
              <a:avLst/>
              <a:gdLst>
                <a:gd name="T0" fmla="*/ 0 w 78"/>
                <a:gd name="T1" fmla="*/ 38 h 85"/>
                <a:gd name="T2" fmla="*/ 0 w 78"/>
                <a:gd name="T3" fmla="*/ 38 h 85"/>
                <a:gd name="T4" fmla="*/ 38 w 78"/>
                <a:gd name="T5" fmla="*/ 0 h 85"/>
                <a:gd name="T6" fmla="*/ 77 w 78"/>
                <a:gd name="T7" fmla="*/ 38 h 85"/>
                <a:gd name="T8" fmla="*/ 38 w 78"/>
                <a:gd name="T9" fmla="*/ 84 h 85"/>
                <a:gd name="T10" fmla="*/ 0 w 78"/>
                <a:gd name="T11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5">
                  <a:moveTo>
                    <a:pt x="0" y="38"/>
                  </a:moveTo>
                  <a:lnTo>
                    <a:pt x="0" y="38"/>
                  </a:lnTo>
                  <a:cubicBezTo>
                    <a:pt x="0" y="15"/>
                    <a:pt x="16" y="0"/>
                    <a:pt x="38" y="0"/>
                  </a:cubicBezTo>
                  <a:cubicBezTo>
                    <a:pt x="61" y="0"/>
                    <a:pt x="77" y="15"/>
                    <a:pt x="77" y="38"/>
                  </a:cubicBezTo>
                  <a:cubicBezTo>
                    <a:pt x="77" y="61"/>
                    <a:pt x="61" y="84"/>
                    <a:pt x="38" y="84"/>
                  </a:cubicBezTo>
                  <a:cubicBezTo>
                    <a:pt x="16" y="84"/>
                    <a:pt x="0" y="61"/>
                    <a:pt x="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91" name="Freeform 278">
              <a:extLst>
                <a:ext uri="{FF2B5EF4-FFF2-40B4-BE49-F238E27FC236}">
                  <a16:creationId xmlns:a16="http://schemas.microsoft.com/office/drawing/2014/main" id="{97568756-88E5-9242-8FA0-40839F68C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45113" y="4876989"/>
              <a:ext cx="94334" cy="99573"/>
            </a:xfrm>
            <a:custGeom>
              <a:avLst/>
              <a:gdLst>
                <a:gd name="T0" fmla="*/ 0 w 78"/>
                <a:gd name="T1" fmla="*/ 38 h 85"/>
                <a:gd name="T2" fmla="*/ 0 w 78"/>
                <a:gd name="T3" fmla="*/ 38 h 85"/>
                <a:gd name="T4" fmla="*/ 38 w 78"/>
                <a:gd name="T5" fmla="*/ 0 h 85"/>
                <a:gd name="T6" fmla="*/ 77 w 78"/>
                <a:gd name="T7" fmla="*/ 38 h 85"/>
                <a:gd name="T8" fmla="*/ 38 w 78"/>
                <a:gd name="T9" fmla="*/ 84 h 85"/>
                <a:gd name="T10" fmla="*/ 0 w 78"/>
                <a:gd name="T11" fmla="*/ 3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" h="85">
                  <a:moveTo>
                    <a:pt x="0" y="38"/>
                  </a:moveTo>
                  <a:lnTo>
                    <a:pt x="0" y="38"/>
                  </a:lnTo>
                  <a:cubicBezTo>
                    <a:pt x="0" y="15"/>
                    <a:pt x="15" y="0"/>
                    <a:pt x="38" y="0"/>
                  </a:cubicBezTo>
                  <a:cubicBezTo>
                    <a:pt x="61" y="0"/>
                    <a:pt x="77" y="15"/>
                    <a:pt x="77" y="38"/>
                  </a:cubicBezTo>
                  <a:cubicBezTo>
                    <a:pt x="77" y="61"/>
                    <a:pt x="61" y="84"/>
                    <a:pt x="38" y="84"/>
                  </a:cubicBezTo>
                  <a:cubicBezTo>
                    <a:pt x="15" y="84"/>
                    <a:pt x="0" y="61"/>
                    <a:pt x="0" y="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D8D8D8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92" name="Grupo 191">
            <a:extLst>
              <a:ext uri="{FF2B5EF4-FFF2-40B4-BE49-F238E27FC236}">
                <a16:creationId xmlns:a16="http://schemas.microsoft.com/office/drawing/2014/main" id="{420923D0-4402-AA4D-9FCA-04A0CE723A46}"/>
              </a:ext>
            </a:extLst>
          </p:cNvPr>
          <p:cNvGrpSpPr/>
          <p:nvPr/>
        </p:nvGrpSpPr>
        <p:grpSpPr>
          <a:xfrm>
            <a:off x="16743691" y="8907954"/>
            <a:ext cx="593739" cy="421363"/>
            <a:chOff x="5346459" y="11627067"/>
            <a:chExt cx="593739" cy="421363"/>
          </a:xfrm>
          <a:solidFill>
            <a:schemeClr val="bg2"/>
          </a:solidFill>
        </p:grpSpPr>
        <p:sp>
          <p:nvSpPr>
            <p:cNvPr id="212" name="Freeform 290">
              <a:extLst>
                <a:ext uri="{FF2B5EF4-FFF2-40B4-BE49-F238E27FC236}">
                  <a16:creationId xmlns:a16="http://schemas.microsoft.com/office/drawing/2014/main" id="{7A860D65-C24A-C744-B92D-123131CA1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6459" y="11627067"/>
              <a:ext cx="593739" cy="421363"/>
            </a:xfrm>
            <a:custGeom>
              <a:avLst/>
              <a:gdLst>
                <a:gd name="T0" fmla="*/ 462 w 545"/>
                <a:gd name="T1" fmla="*/ 389 h 390"/>
                <a:gd name="T2" fmla="*/ 462 w 545"/>
                <a:gd name="T3" fmla="*/ 389 h 390"/>
                <a:gd name="T4" fmla="*/ 81 w 545"/>
                <a:gd name="T5" fmla="*/ 389 h 390"/>
                <a:gd name="T6" fmla="*/ 0 w 545"/>
                <a:gd name="T7" fmla="*/ 308 h 390"/>
                <a:gd name="T8" fmla="*/ 0 w 545"/>
                <a:gd name="T9" fmla="*/ 81 h 390"/>
                <a:gd name="T10" fmla="*/ 81 w 545"/>
                <a:gd name="T11" fmla="*/ 0 h 390"/>
                <a:gd name="T12" fmla="*/ 462 w 545"/>
                <a:gd name="T13" fmla="*/ 0 h 390"/>
                <a:gd name="T14" fmla="*/ 544 w 545"/>
                <a:gd name="T15" fmla="*/ 81 h 390"/>
                <a:gd name="T16" fmla="*/ 544 w 545"/>
                <a:gd name="T17" fmla="*/ 308 h 390"/>
                <a:gd name="T18" fmla="*/ 462 w 545"/>
                <a:gd name="T19" fmla="*/ 389 h 390"/>
                <a:gd name="T20" fmla="*/ 81 w 545"/>
                <a:gd name="T21" fmla="*/ 40 h 390"/>
                <a:gd name="T22" fmla="*/ 81 w 545"/>
                <a:gd name="T23" fmla="*/ 40 h 390"/>
                <a:gd name="T24" fmla="*/ 41 w 545"/>
                <a:gd name="T25" fmla="*/ 81 h 390"/>
                <a:gd name="T26" fmla="*/ 41 w 545"/>
                <a:gd name="T27" fmla="*/ 308 h 390"/>
                <a:gd name="T28" fmla="*/ 81 w 545"/>
                <a:gd name="T29" fmla="*/ 349 h 390"/>
                <a:gd name="T30" fmla="*/ 462 w 545"/>
                <a:gd name="T31" fmla="*/ 349 h 390"/>
                <a:gd name="T32" fmla="*/ 495 w 545"/>
                <a:gd name="T33" fmla="*/ 308 h 390"/>
                <a:gd name="T34" fmla="*/ 495 w 545"/>
                <a:gd name="T35" fmla="*/ 81 h 390"/>
                <a:gd name="T36" fmla="*/ 462 w 545"/>
                <a:gd name="T37" fmla="*/ 40 h 390"/>
                <a:gd name="T38" fmla="*/ 81 w 545"/>
                <a:gd name="T39" fmla="*/ 4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45" h="390">
                  <a:moveTo>
                    <a:pt x="462" y="389"/>
                  </a:moveTo>
                  <a:lnTo>
                    <a:pt x="462" y="389"/>
                  </a:lnTo>
                  <a:cubicBezTo>
                    <a:pt x="81" y="389"/>
                    <a:pt x="81" y="389"/>
                    <a:pt x="81" y="389"/>
                  </a:cubicBezTo>
                  <a:cubicBezTo>
                    <a:pt x="41" y="389"/>
                    <a:pt x="0" y="357"/>
                    <a:pt x="0" y="30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2"/>
                    <a:pt x="41" y="0"/>
                    <a:pt x="81" y="0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503" y="0"/>
                    <a:pt x="544" y="32"/>
                    <a:pt x="544" y="81"/>
                  </a:cubicBezTo>
                  <a:cubicBezTo>
                    <a:pt x="544" y="308"/>
                    <a:pt x="544" y="308"/>
                    <a:pt x="544" y="308"/>
                  </a:cubicBezTo>
                  <a:cubicBezTo>
                    <a:pt x="544" y="357"/>
                    <a:pt x="503" y="389"/>
                    <a:pt x="462" y="389"/>
                  </a:cubicBezTo>
                  <a:close/>
                  <a:moveTo>
                    <a:pt x="81" y="40"/>
                  </a:moveTo>
                  <a:lnTo>
                    <a:pt x="81" y="40"/>
                  </a:lnTo>
                  <a:cubicBezTo>
                    <a:pt x="65" y="40"/>
                    <a:pt x="41" y="57"/>
                    <a:pt x="41" y="81"/>
                  </a:cubicBezTo>
                  <a:cubicBezTo>
                    <a:pt x="41" y="308"/>
                    <a:pt x="41" y="308"/>
                    <a:pt x="41" y="308"/>
                  </a:cubicBezTo>
                  <a:cubicBezTo>
                    <a:pt x="41" y="332"/>
                    <a:pt x="65" y="349"/>
                    <a:pt x="81" y="349"/>
                  </a:cubicBezTo>
                  <a:cubicBezTo>
                    <a:pt x="462" y="349"/>
                    <a:pt x="462" y="349"/>
                    <a:pt x="462" y="349"/>
                  </a:cubicBezTo>
                  <a:cubicBezTo>
                    <a:pt x="479" y="349"/>
                    <a:pt x="495" y="332"/>
                    <a:pt x="495" y="308"/>
                  </a:cubicBezTo>
                  <a:cubicBezTo>
                    <a:pt x="495" y="81"/>
                    <a:pt x="495" y="81"/>
                    <a:pt x="495" y="81"/>
                  </a:cubicBezTo>
                  <a:cubicBezTo>
                    <a:pt x="495" y="57"/>
                    <a:pt x="479" y="40"/>
                    <a:pt x="462" y="40"/>
                  </a:cubicBezTo>
                  <a:lnTo>
                    <a:pt x="81" y="4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3" name="Freeform 291">
              <a:extLst>
                <a:ext uri="{FF2B5EF4-FFF2-40B4-BE49-F238E27FC236}">
                  <a16:creationId xmlns:a16="http://schemas.microsoft.com/office/drawing/2014/main" id="{187CB008-E78F-8043-B269-6BDB45273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6294" y="11746774"/>
              <a:ext cx="134070" cy="177163"/>
            </a:xfrm>
            <a:custGeom>
              <a:avLst/>
              <a:gdLst>
                <a:gd name="T0" fmla="*/ 65 w 123"/>
                <a:gd name="T1" fmla="*/ 162 h 163"/>
                <a:gd name="T2" fmla="*/ 65 w 123"/>
                <a:gd name="T3" fmla="*/ 162 h 163"/>
                <a:gd name="T4" fmla="*/ 24 w 123"/>
                <a:gd name="T5" fmla="*/ 162 h 163"/>
                <a:gd name="T6" fmla="*/ 8 w 123"/>
                <a:gd name="T7" fmla="*/ 146 h 163"/>
                <a:gd name="T8" fmla="*/ 8 w 123"/>
                <a:gd name="T9" fmla="*/ 146 h 163"/>
                <a:gd name="T10" fmla="*/ 24 w 123"/>
                <a:gd name="T11" fmla="*/ 130 h 163"/>
                <a:gd name="T12" fmla="*/ 65 w 123"/>
                <a:gd name="T13" fmla="*/ 130 h 163"/>
                <a:gd name="T14" fmla="*/ 81 w 123"/>
                <a:gd name="T15" fmla="*/ 114 h 163"/>
                <a:gd name="T16" fmla="*/ 65 w 123"/>
                <a:gd name="T17" fmla="*/ 98 h 163"/>
                <a:gd name="T18" fmla="*/ 57 w 123"/>
                <a:gd name="T19" fmla="*/ 98 h 163"/>
                <a:gd name="T20" fmla="*/ 8 w 123"/>
                <a:gd name="T21" fmla="*/ 57 h 163"/>
                <a:gd name="T22" fmla="*/ 57 w 123"/>
                <a:gd name="T23" fmla="*/ 0 h 163"/>
                <a:gd name="T24" fmla="*/ 97 w 123"/>
                <a:gd name="T25" fmla="*/ 0 h 163"/>
                <a:gd name="T26" fmla="*/ 114 w 123"/>
                <a:gd name="T27" fmla="*/ 17 h 163"/>
                <a:gd name="T28" fmla="*/ 114 w 123"/>
                <a:gd name="T29" fmla="*/ 17 h 163"/>
                <a:gd name="T30" fmla="*/ 97 w 123"/>
                <a:gd name="T31" fmla="*/ 33 h 163"/>
                <a:gd name="T32" fmla="*/ 57 w 123"/>
                <a:gd name="T33" fmla="*/ 33 h 163"/>
                <a:gd name="T34" fmla="*/ 41 w 123"/>
                <a:gd name="T35" fmla="*/ 49 h 163"/>
                <a:gd name="T36" fmla="*/ 57 w 123"/>
                <a:gd name="T37" fmla="*/ 65 h 163"/>
                <a:gd name="T38" fmla="*/ 65 w 123"/>
                <a:gd name="T39" fmla="*/ 65 h 163"/>
                <a:gd name="T40" fmla="*/ 114 w 123"/>
                <a:gd name="T41" fmla="*/ 122 h 163"/>
                <a:gd name="T42" fmla="*/ 65 w 123"/>
                <a:gd name="T43" fmla="*/ 162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3" h="163">
                  <a:moveTo>
                    <a:pt x="65" y="162"/>
                  </a:moveTo>
                  <a:lnTo>
                    <a:pt x="65" y="162"/>
                  </a:lnTo>
                  <a:cubicBezTo>
                    <a:pt x="24" y="162"/>
                    <a:pt x="24" y="162"/>
                    <a:pt x="24" y="162"/>
                  </a:cubicBezTo>
                  <a:cubicBezTo>
                    <a:pt x="16" y="162"/>
                    <a:pt x="8" y="154"/>
                    <a:pt x="8" y="146"/>
                  </a:cubicBezTo>
                  <a:lnTo>
                    <a:pt x="8" y="146"/>
                  </a:lnTo>
                  <a:cubicBezTo>
                    <a:pt x="8" y="138"/>
                    <a:pt x="16" y="130"/>
                    <a:pt x="24" y="130"/>
                  </a:cubicBezTo>
                  <a:cubicBezTo>
                    <a:pt x="65" y="130"/>
                    <a:pt x="65" y="130"/>
                    <a:pt x="65" y="130"/>
                  </a:cubicBezTo>
                  <a:cubicBezTo>
                    <a:pt x="73" y="130"/>
                    <a:pt x="81" y="122"/>
                    <a:pt x="81" y="114"/>
                  </a:cubicBezTo>
                  <a:cubicBezTo>
                    <a:pt x="81" y="106"/>
                    <a:pt x="73" y="98"/>
                    <a:pt x="65" y="98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32" y="98"/>
                    <a:pt x="8" y="81"/>
                    <a:pt x="8" y="57"/>
                  </a:cubicBezTo>
                  <a:cubicBezTo>
                    <a:pt x="0" y="25"/>
                    <a:pt x="24" y="0"/>
                    <a:pt x="57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6" y="0"/>
                    <a:pt x="114" y="8"/>
                    <a:pt x="114" y="17"/>
                  </a:cubicBezTo>
                  <a:lnTo>
                    <a:pt x="114" y="17"/>
                  </a:lnTo>
                  <a:cubicBezTo>
                    <a:pt x="114" y="25"/>
                    <a:pt x="106" y="33"/>
                    <a:pt x="97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41" y="33"/>
                    <a:pt x="41" y="41"/>
                    <a:pt x="41" y="49"/>
                  </a:cubicBezTo>
                  <a:cubicBezTo>
                    <a:pt x="41" y="57"/>
                    <a:pt x="41" y="65"/>
                    <a:pt x="57" y="65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97" y="65"/>
                    <a:pt x="122" y="89"/>
                    <a:pt x="114" y="122"/>
                  </a:cubicBezTo>
                  <a:cubicBezTo>
                    <a:pt x="114" y="146"/>
                    <a:pt x="89" y="162"/>
                    <a:pt x="65" y="16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4" name="Freeform 292">
              <a:extLst>
                <a:ext uri="{FF2B5EF4-FFF2-40B4-BE49-F238E27FC236}">
                  <a16:creationId xmlns:a16="http://schemas.microsoft.com/office/drawing/2014/main" id="{ED7F6FC2-BA35-C84E-88D8-8CA98DF0D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722831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5" name="Freeform 293">
              <a:extLst>
                <a:ext uri="{FF2B5EF4-FFF2-40B4-BE49-F238E27FC236}">
                  <a16:creationId xmlns:a16="http://schemas.microsoft.com/office/drawing/2014/main" id="{33A19E51-67D5-F440-908F-C81F0B0E1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8963" y="11904784"/>
              <a:ext cx="33519" cy="47882"/>
            </a:xfrm>
            <a:custGeom>
              <a:avLst/>
              <a:gdLst>
                <a:gd name="T0" fmla="*/ 32 w 33"/>
                <a:gd name="T1" fmla="*/ 41 h 42"/>
                <a:gd name="T2" fmla="*/ 0 w 33"/>
                <a:gd name="T3" fmla="*/ 41 h 42"/>
                <a:gd name="T4" fmla="*/ 0 w 33"/>
                <a:gd name="T5" fmla="*/ 0 h 42"/>
                <a:gd name="T6" fmla="*/ 32 w 33"/>
                <a:gd name="T7" fmla="*/ 0 h 42"/>
                <a:gd name="T8" fmla="*/ 32 w 33"/>
                <a:gd name="T9" fmla="*/ 4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42">
                  <a:moveTo>
                    <a:pt x="32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4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6" name="Freeform 294">
              <a:extLst>
                <a:ext uri="{FF2B5EF4-FFF2-40B4-BE49-F238E27FC236}">
                  <a16:creationId xmlns:a16="http://schemas.microsoft.com/office/drawing/2014/main" id="{67F93A2B-470E-1F4F-BEF5-96BB05A8C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6128" y="11684525"/>
              <a:ext cx="71822" cy="52672"/>
            </a:xfrm>
            <a:custGeom>
              <a:avLst/>
              <a:gdLst>
                <a:gd name="T0" fmla="*/ 32 w 66"/>
                <a:gd name="T1" fmla="*/ 8 h 49"/>
                <a:gd name="T2" fmla="*/ 32 w 66"/>
                <a:gd name="T3" fmla="*/ 8 h 49"/>
                <a:gd name="T4" fmla="*/ 8 w 66"/>
                <a:gd name="T5" fmla="*/ 16 h 49"/>
                <a:gd name="T6" fmla="*/ 8 w 66"/>
                <a:gd name="T7" fmla="*/ 40 h 49"/>
                <a:gd name="T8" fmla="*/ 8 w 66"/>
                <a:gd name="T9" fmla="*/ 40 h 49"/>
                <a:gd name="T10" fmla="*/ 32 w 66"/>
                <a:gd name="T11" fmla="*/ 48 h 49"/>
                <a:gd name="T12" fmla="*/ 49 w 66"/>
                <a:gd name="T13" fmla="*/ 32 h 49"/>
                <a:gd name="T14" fmla="*/ 57 w 66"/>
                <a:gd name="T15" fmla="*/ 8 h 49"/>
                <a:gd name="T16" fmla="*/ 57 w 66"/>
                <a:gd name="T17" fmla="*/ 8 h 49"/>
                <a:gd name="T18" fmla="*/ 32 w 66"/>
                <a:gd name="T19" fmla="*/ 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49">
                  <a:moveTo>
                    <a:pt x="32" y="8"/>
                  </a:moveTo>
                  <a:lnTo>
                    <a:pt x="32" y="8"/>
                  </a:lnTo>
                  <a:cubicBezTo>
                    <a:pt x="8" y="16"/>
                    <a:pt x="8" y="16"/>
                    <a:pt x="8" y="16"/>
                  </a:cubicBezTo>
                  <a:cubicBezTo>
                    <a:pt x="8" y="24"/>
                    <a:pt x="0" y="32"/>
                    <a:pt x="8" y="40"/>
                  </a:cubicBezTo>
                  <a:lnTo>
                    <a:pt x="8" y="40"/>
                  </a:lnTo>
                  <a:cubicBezTo>
                    <a:pt x="16" y="48"/>
                    <a:pt x="24" y="48"/>
                    <a:pt x="32" y="48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7" y="24"/>
                    <a:pt x="65" y="16"/>
                    <a:pt x="57" y="8"/>
                  </a:cubicBezTo>
                  <a:lnTo>
                    <a:pt x="57" y="8"/>
                  </a:lnTo>
                  <a:cubicBezTo>
                    <a:pt x="49" y="0"/>
                    <a:pt x="40" y="0"/>
                    <a:pt x="32" y="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17" name="Freeform 295">
              <a:extLst>
                <a:ext uri="{FF2B5EF4-FFF2-40B4-BE49-F238E27FC236}">
                  <a16:creationId xmlns:a16="http://schemas.microsoft.com/office/drawing/2014/main" id="{7AC3B683-0E1F-A148-94E8-3D1232922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281" y="11923937"/>
              <a:ext cx="62248" cy="62248"/>
            </a:xfrm>
            <a:custGeom>
              <a:avLst/>
              <a:gdLst>
                <a:gd name="T0" fmla="*/ 33 w 58"/>
                <a:gd name="T1" fmla="*/ 9 h 58"/>
                <a:gd name="T2" fmla="*/ 33 w 58"/>
                <a:gd name="T3" fmla="*/ 9 h 58"/>
                <a:gd name="T4" fmla="*/ 8 w 58"/>
                <a:gd name="T5" fmla="*/ 25 h 58"/>
                <a:gd name="T6" fmla="*/ 8 w 58"/>
                <a:gd name="T7" fmla="*/ 49 h 58"/>
                <a:gd name="T8" fmla="*/ 8 w 58"/>
                <a:gd name="T9" fmla="*/ 49 h 58"/>
                <a:gd name="T10" fmla="*/ 24 w 58"/>
                <a:gd name="T11" fmla="*/ 49 h 58"/>
                <a:gd name="T12" fmla="*/ 49 w 58"/>
                <a:gd name="T13" fmla="*/ 33 h 58"/>
                <a:gd name="T14" fmla="*/ 49 w 58"/>
                <a:gd name="T15" fmla="*/ 9 h 58"/>
                <a:gd name="T16" fmla="*/ 49 w 58"/>
                <a:gd name="T17" fmla="*/ 9 h 58"/>
                <a:gd name="T18" fmla="*/ 33 w 58"/>
                <a:gd name="T19" fmla="*/ 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" h="58">
                  <a:moveTo>
                    <a:pt x="33" y="9"/>
                  </a:moveTo>
                  <a:lnTo>
                    <a:pt x="33" y="9"/>
                  </a:lnTo>
                  <a:cubicBezTo>
                    <a:pt x="8" y="25"/>
                    <a:pt x="8" y="25"/>
                    <a:pt x="8" y="25"/>
                  </a:cubicBezTo>
                  <a:cubicBezTo>
                    <a:pt x="0" y="25"/>
                    <a:pt x="0" y="41"/>
                    <a:pt x="8" y="49"/>
                  </a:cubicBezTo>
                  <a:lnTo>
                    <a:pt x="8" y="49"/>
                  </a:lnTo>
                  <a:cubicBezTo>
                    <a:pt x="8" y="49"/>
                    <a:pt x="16" y="57"/>
                    <a:pt x="24" y="49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7" y="33"/>
                    <a:pt x="57" y="17"/>
                    <a:pt x="49" y="9"/>
                  </a:cubicBezTo>
                  <a:lnTo>
                    <a:pt x="49" y="9"/>
                  </a:lnTo>
                  <a:cubicBezTo>
                    <a:pt x="49" y="0"/>
                    <a:pt x="41" y="0"/>
                    <a:pt x="33" y="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18" name="Grupo 217">
            <a:extLst>
              <a:ext uri="{FF2B5EF4-FFF2-40B4-BE49-F238E27FC236}">
                <a16:creationId xmlns:a16="http://schemas.microsoft.com/office/drawing/2014/main" id="{A563A021-C921-2D42-BF70-50CCAA173C69}"/>
              </a:ext>
            </a:extLst>
          </p:cNvPr>
          <p:cNvGrpSpPr/>
          <p:nvPr/>
        </p:nvGrpSpPr>
        <p:grpSpPr>
          <a:xfrm>
            <a:off x="19089859" y="5995471"/>
            <a:ext cx="4236804" cy="1514064"/>
            <a:chOff x="4247967" y="10620441"/>
            <a:chExt cx="4236804" cy="1514064"/>
          </a:xfrm>
        </p:grpSpPr>
        <p:sp>
          <p:nvSpPr>
            <p:cNvPr id="219" name="CuadroTexto 395">
              <a:extLst>
                <a:ext uri="{FF2B5EF4-FFF2-40B4-BE49-F238E27FC236}">
                  <a16:creationId xmlns:a16="http://schemas.microsoft.com/office/drawing/2014/main" id="{1FDF94B7-C7EF-1049-A2C8-258E19B0F2A7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220" name="Rectangle 40">
              <a:extLst>
                <a:ext uri="{FF2B5EF4-FFF2-40B4-BE49-F238E27FC236}">
                  <a16:creationId xmlns:a16="http://schemas.microsoft.com/office/drawing/2014/main" id="{A0C59BD7-1227-CE45-86A2-8135480D29A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1" name="Grupo 220">
            <a:extLst>
              <a:ext uri="{FF2B5EF4-FFF2-40B4-BE49-F238E27FC236}">
                <a16:creationId xmlns:a16="http://schemas.microsoft.com/office/drawing/2014/main" id="{AAA844FA-96D9-2C4B-A7E8-7B0F2C83186E}"/>
              </a:ext>
            </a:extLst>
          </p:cNvPr>
          <p:cNvGrpSpPr/>
          <p:nvPr/>
        </p:nvGrpSpPr>
        <p:grpSpPr>
          <a:xfrm>
            <a:off x="19089859" y="8420253"/>
            <a:ext cx="4236804" cy="1514064"/>
            <a:chOff x="4247967" y="10620441"/>
            <a:chExt cx="4236804" cy="1514064"/>
          </a:xfrm>
        </p:grpSpPr>
        <p:sp>
          <p:nvSpPr>
            <p:cNvPr id="222" name="CuadroTexto 395">
              <a:extLst>
                <a:ext uri="{FF2B5EF4-FFF2-40B4-BE49-F238E27FC236}">
                  <a16:creationId xmlns:a16="http://schemas.microsoft.com/office/drawing/2014/main" id="{EDFA8C10-1F73-C84C-B4F7-686B20A98F50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223" name="Rectangle 40">
              <a:extLst>
                <a:ext uri="{FF2B5EF4-FFF2-40B4-BE49-F238E27FC236}">
                  <a16:creationId xmlns:a16="http://schemas.microsoft.com/office/drawing/2014/main" id="{5463B032-DCFF-A142-8021-FAC644A3A216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4" name="Grupo 223">
            <a:extLst>
              <a:ext uri="{FF2B5EF4-FFF2-40B4-BE49-F238E27FC236}">
                <a16:creationId xmlns:a16="http://schemas.microsoft.com/office/drawing/2014/main" id="{9F179381-F93B-E04E-83BD-90A72E6EACB0}"/>
              </a:ext>
            </a:extLst>
          </p:cNvPr>
          <p:cNvGrpSpPr/>
          <p:nvPr/>
        </p:nvGrpSpPr>
        <p:grpSpPr>
          <a:xfrm>
            <a:off x="19089859" y="10800021"/>
            <a:ext cx="4236804" cy="1514064"/>
            <a:chOff x="4247967" y="10620441"/>
            <a:chExt cx="4236804" cy="1514064"/>
          </a:xfrm>
        </p:grpSpPr>
        <p:sp>
          <p:nvSpPr>
            <p:cNvPr id="225" name="CuadroTexto 395">
              <a:extLst>
                <a:ext uri="{FF2B5EF4-FFF2-40B4-BE49-F238E27FC236}">
                  <a16:creationId xmlns:a16="http://schemas.microsoft.com/office/drawing/2014/main" id="{0732946D-B05D-FA4F-9CC9-C1D5C7F0DB82}"/>
                </a:ext>
              </a:extLst>
            </p:cNvPr>
            <p:cNvSpPr txBox="1"/>
            <p:nvPr/>
          </p:nvSpPr>
          <p:spPr>
            <a:xfrm flipH="1">
              <a:off x="426326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226" name="Rectangle 40">
              <a:extLst>
                <a:ext uri="{FF2B5EF4-FFF2-40B4-BE49-F238E27FC236}">
                  <a16:creationId xmlns:a16="http://schemas.microsoft.com/office/drawing/2014/main" id="{F2F51404-7FF5-0242-832A-83FDF800334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27" name="Grupo 226">
            <a:extLst>
              <a:ext uri="{FF2B5EF4-FFF2-40B4-BE49-F238E27FC236}">
                <a16:creationId xmlns:a16="http://schemas.microsoft.com/office/drawing/2014/main" id="{ACDB3EE8-23DD-744A-9ACD-732F74BDCD05}"/>
              </a:ext>
            </a:extLst>
          </p:cNvPr>
          <p:cNvGrpSpPr/>
          <p:nvPr/>
        </p:nvGrpSpPr>
        <p:grpSpPr>
          <a:xfrm>
            <a:off x="1669632" y="5943359"/>
            <a:ext cx="4289833" cy="1514064"/>
            <a:chOff x="4247967" y="10620441"/>
            <a:chExt cx="4289833" cy="1514064"/>
          </a:xfrm>
        </p:grpSpPr>
        <p:sp>
          <p:nvSpPr>
            <p:cNvPr id="228" name="CuadroTexto 395">
              <a:extLst>
                <a:ext uri="{FF2B5EF4-FFF2-40B4-BE49-F238E27FC236}">
                  <a16:creationId xmlns:a16="http://schemas.microsoft.com/office/drawing/2014/main" id="{F3244DF7-9FB9-5441-8B5D-09048DCBB507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229" name="Rectangle 40">
              <a:extLst>
                <a:ext uri="{FF2B5EF4-FFF2-40B4-BE49-F238E27FC236}">
                  <a16:creationId xmlns:a16="http://schemas.microsoft.com/office/drawing/2014/main" id="{238DC854-B563-544E-A246-5126AFDC07DA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0" name="Grupo 229">
            <a:extLst>
              <a:ext uri="{FF2B5EF4-FFF2-40B4-BE49-F238E27FC236}">
                <a16:creationId xmlns:a16="http://schemas.microsoft.com/office/drawing/2014/main" id="{3FE3DBA9-3127-8447-82D7-7CB4F9788DD7}"/>
              </a:ext>
            </a:extLst>
          </p:cNvPr>
          <p:cNvGrpSpPr/>
          <p:nvPr/>
        </p:nvGrpSpPr>
        <p:grpSpPr>
          <a:xfrm>
            <a:off x="1699087" y="8375849"/>
            <a:ext cx="4273238" cy="1514064"/>
            <a:chOff x="4247967" y="10620441"/>
            <a:chExt cx="4273238" cy="1514064"/>
          </a:xfrm>
        </p:grpSpPr>
        <p:sp>
          <p:nvSpPr>
            <p:cNvPr id="231" name="CuadroTexto 395">
              <a:extLst>
                <a:ext uri="{FF2B5EF4-FFF2-40B4-BE49-F238E27FC236}">
                  <a16:creationId xmlns:a16="http://schemas.microsoft.com/office/drawing/2014/main" id="{39786714-CEC8-9242-8C1F-B06480DC9AF9}"/>
                </a:ext>
              </a:extLst>
            </p:cNvPr>
            <p:cNvSpPr txBox="1"/>
            <p:nvPr/>
          </p:nvSpPr>
          <p:spPr>
            <a:xfrm flipH="1">
              <a:off x="6138530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232" name="Rectangle 40">
              <a:extLst>
                <a:ext uri="{FF2B5EF4-FFF2-40B4-BE49-F238E27FC236}">
                  <a16:creationId xmlns:a16="http://schemas.microsoft.com/office/drawing/2014/main" id="{7D98DDAC-BF79-F44D-A8AD-98B7653BDBA2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233" name="Grupo 232">
            <a:extLst>
              <a:ext uri="{FF2B5EF4-FFF2-40B4-BE49-F238E27FC236}">
                <a16:creationId xmlns:a16="http://schemas.microsoft.com/office/drawing/2014/main" id="{E7033D8F-122F-7E49-97B4-0B27C595FB2C}"/>
              </a:ext>
            </a:extLst>
          </p:cNvPr>
          <p:cNvGrpSpPr/>
          <p:nvPr/>
        </p:nvGrpSpPr>
        <p:grpSpPr>
          <a:xfrm>
            <a:off x="1671917" y="10736095"/>
            <a:ext cx="4289833" cy="1514064"/>
            <a:chOff x="4247967" y="10620441"/>
            <a:chExt cx="4289833" cy="1514064"/>
          </a:xfrm>
        </p:grpSpPr>
        <p:sp>
          <p:nvSpPr>
            <p:cNvPr id="234" name="CuadroTexto 395">
              <a:extLst>
                <a:ext uri="{FF2B5EF4-FFF2-40B4-BE49-F238E27FC236}">
                  <a16:creationId xmlns:a16="http://schemas.microsoft.com/office/drawing/2014/main" id="{30E0856D-1388-D944-A5E7-786CD8024162}"/>
                </a:ext>
              </a:extLst>
            </p:cNvPr>
            <p:cNvSpPr txBox="1"/>
            <p:nvPr/>
          </p:nvSpPr>
          <p:spPr>
            <a:xfrm flipH="1">
              <a:off x="6155125" y="1062044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235" name="Rectangle 40">
              <a:extLst>
                <a:ext uri="{FF2B5EF4-FFF2-40B4-BE49-F238E27FC236}">
                  <a16:creationId xmlns:a16="http://schemas.microsoft.com/office/drawing/2014/main" id="{FD86F924-352A-174C-B791-DD09985FE2B1}"/>
                </a:ext>
              </a:extLst>
            </p:cNvPr>
            <p:cNvSpPr/>
            <p:nvPr/>
          </p:nvSpPr>
          <p:spPr>
            <a:xfrm>
              <a:off x="4247967" y="11180398"/>
              <a:ext cx="423680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236" name="Freeform 265">
            <a:extLst>
              <a:ext uri="{FF2B5EF4-FFF2-40B4-BE49-F238E27FC236}">
                <a16:creationId xmlns:a16="http://schemas.microsoft.com/office/drawing/2014/main" id="{DCA77A48-0468-964F-8A6C-F275D521D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9510" y="8596861"/>
            <a:ext cx="1082609" cy="2060340"/>
          </a:xfrm>
          <a:custGeom>
            <a:avLst/>
            <a:gdLst>
              <a:gd name="T0" fmla="*/ 696 w 1410"/>
              <a:gd name="T1" fmla="*/ 199 h 2685"/>
              <a:gd name="T2" fmla="*/ 696 w 1410"/>
              <a:gd name="T3" fmla="*/ 199 h 2685"/>
              <a:gd name="T4" fmla="*/ 524 w 1410"/>
              <a:gd name="T5" fmla="*/ 1419 h 2685"/>
              <a:gd name="T6" fmla="*/ 515 w 1410"/>
              <a:gd name="T7" fmla="*/ 1455 h 2685"/>
              <a:gd name="T8" fmla="*/ 36 w 1410"/>
              <a:gd name="T9" fmla="*/ 2512 h 2685"/>
              <a:gd name="T10" fmla="*/ 136 w 1410"/>
              <a:gd name="T11" fmla="*/ 2684 h 2685"/>
              <a:gd name="T12" fmla="*/ 235 w 1410"/>
              <a:gd name="T13" fmla="*/ 2684 h 2685"/>
              <a:gd name="T14" fmla="*/ 326 w 1410"/>
              <a:gd name="T15" fmla="*/ 2639 h 2685"/>
              <a:gd name="T16" fmla="*/ 1237 w 1410"/>
              <a:gd name="T17" fmla="*/ 1482 h 2685"/>
              <a:gd name="T18" fmla="*/ 1255 w 1410"/>
              <a:gd name="T19" fmla="*/ 1419 h 2685"/>
              <a:gd name="T20" fmla="*/ 1400 w 1410"/>
              <a:gd name="T21" fmla="*/ 154 h 2685"/>
              <a:gd name="T22" fmla="*/ 1255 w 1410"/>
              <a:gd name="T23" fmla="*/ 27 h 2685"/>
              <a:gd name="T24" fmla="*/ 777 w 1410"/>
              <a:gd name="T25" fmla="*/ 91 h 2685"/>
              <a:gd name="T26" fmla="*/ 696 w 1410"/>
              <a:gd name="T27" fmla="*/ 199 h 2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10" h="2685">
                <a:moveTo>
                  <a:pt x="696" y="199"/>
                </a:moveTo>
                <a:lnTo>
                  <a:pt x="696" y="199"/>
                </a:lnTo>
                <a:cubicBezTo>
                  <a:pt x="524" y="1419"/>
                  <a:pt x="524" y="1419"/>
                  <a:pt x="524" y="1419"/>
                </a:cubicBezTo>
                <a:cubicBezTo>
                  <a:pt x="524" y="1428"/>
                  <a:pt x="515" y="1446"/>
                  <a:pt x="515" y="1455"/>
                </a:cubicBezTo>
                <a:cubicBezTo>
                  <a:pt x="36" y="2512"/>
                  <a:pt x="36" y="2512"/>
                  <a:pt x="36" y="2512"/>
                </a:cubicBezTo>
                <a:cubicBezTo>
                  <a:pt x="0" y="2593"/>
                  <a:pt x="55" y="2684"/>
                  <a:pt x="136" y="2684"/>
                </a:cubicBezTo>
                <a:cubicBezTo>
                  <a:pt x="235" y="2684"/>
                  <a:pt x="235" y="2684"/>
                  <a:pt x="235" y="2684"/>
                </a:cubicBezTo>
                <a:cubicBezTo>
                  <a:pt x="271" y="2684"/>
                  <a:pt x="308" y="2675"/>
                  <a:pt x="326" y="2639"/>
                </a:cubicBezTo>
                <a:cubicBezTo>
                  <a:pt x="1237" y="1482"/>
                  <a:pt x="1237" y="1482"/>
                  <a:pt x="1237" y="1482"/>
                </a:cubicBezTo>
                <a:cubicBezTo>
                  <a:pt x="1246" y="1464"/>
                  <a:pt x="1255" y="1437"/>
                  <a:pt x="1255" y="1419"/>
                </a:cubicBezTo>
                <a:cubicBezTo>
                  <a:pt x="1400" y="154"/>
                  <a:pt x="1400" y="154"/>
                  <a:pt x="1400" y="154"/>
                </a:cubicBezTo>
                <a:cubicBezTo>
                  <a:pt x="1409" y="73"/>
                  <a:pt x="1337" y="0"/>
                  <a:pt x="1255" y="27"/>
                </a:cubicBezTo>
                <a:cubicBezTo>
                  <a:pt x="777" y="91"/>
                  <a:pt x="777" y="91"/>
                  <a:pt x="777" y="91"/>
                </a:cubicBezTo>
                <a:cubicBezTo>
                  <a:pt x="732" y="109"/>
                  <a:pt x="696" y="145"/>
                  <a:pt x="696" y="19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266">
            <a:extLst>
              <a:ext uri="{FF2B5EF4-FFF2-40B4-BE49-F238E27FC236}">
                <a16:creationId xmlns:a16="http://schemas.microsoft.com/office/drawing/2014/main" id="{2B224CB6-DC26-6A42-AD34-C4A62D1AB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6045" y="8552879"/>
            <a:ext cx="798424" cy="1478440"/>
          </a:xfrm>
          <a:custGeom>
            <a:avLst/>
            <a:gdLst>
              <a:gd name="T0" fmla="*/ 524 w 1040"/>
              <a:gd name="T1" fmla="*/ 1834 h 1926"/>
              <a:gd name="T2" fmla="*/ 524 w 1040"/>
              <a:gd name="T3" fmla="*/ 1834 h 1926"/>
              <a:gd name="T4" fmla="*/ 524 w 1040"/>
              <a:gd name="T5" fmla="*/ 1111 h 1926"/>
              <a:gd name="T6" fmla="*/ 488 w 1040"/>
              <a:gd name="T7" fmla="*/ 1039 h 1926"/>
              <a:gd name="T8" fmla="*/ 36 w 1040"/>
              <a:gd name="T9" fmla="*/ 668 h 1926"/>
              <a:gd name="T10" fmla="*/ 18 w 1040"/>
              <a:gd name="T11" fmla="*/ 560 h 1926"/>
              <a:gd name="T12" fmla="*/ 226 w 1040"/>
              <a:gd name="T13" fmla="*/ 63 h 1926"/>
              <a:gd name="T14" fmla="*/ 343 w 1040"/>
              <a:gd name="T15" fmla="*/ 18 h 1926"/>
              <a:gd name="T16" fmla="*/ 443 w 1040"/>
              <a:gd name="T17" fmla="*/ 54 h 1926"/>
              <a:gd name="T18" fmla="*/ 479 w 1040"/>
              <a:gd name="T19" fmla="*/ 81 h 1926"/>
              <a:gd name="T20" fmla="*/ 1021 w 1040"/>
              <a:gd name="T21" fmla="*/ 777 h 1926"/>
              <a:gd name="T22" fmla="*/ 1039 w 1040"/>
              <a:gd name="T23" fmla="*/ 840 h 1926"/>
              <a:gd name="T24" fmla="*/ 931 w 1040"/>
              <a:gd name="T25" fmla="*/ 1852 h 1926"/>
              <a:gd name="T26" fmla="*/ 840 w 1040"/>
              <a:gd name="T27" fmla="*/ 1925 h 1926"/>
              <a:gd name="T28" fmla="*/ 614 w 1040"/>
              <a:gd name="T29" fmla="*/ 1925 h 1926"/>
              <a:gd name="T30" fmla="*/ 524 w 1040"/>
              <a:gd name="T31" fmla="*/ 1834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40" h="1926">
                <a:moveTo>
                  <a:pt x="524" y="1834"/>
                </a:moveTo>
                <a:lnTo>
                  <a:pt x="524" y="1834"/>
                </a:lnTo>
                <a:cubicBezTo>
                  <a:pt x="524" y="1111"/>
                  <a:pt x="524" y="1111"/>
                  <a:pt x="524" y="1111"/>
                </a:cubicBezTo>
                <a:cubicBezTo>
                  <a:pt x="524" y="1084"/>
                  <a:pt x="515" y="1057"/>
                  <a:pt x="488" y="1039"/>
                </a:cubicBezTo>
                <a:cubicBezTo>
                  <a:pt x="36" y="668"/>
                  <a:pt x="36" y="668"/>
                  <a:pt x="36" y="668"/>
                </a:cubicBezTo>
                <a:cubicBezTo>
                  <a:pt x="9" y="642"/>
                  <a:pt x="0" y="596"/>
                  <a:pt x="18" y="560"/>
                </a:cubicBezTo>
                <a:cubicBezTo>
                  <a:pt x="226" y="63"/>
                  <a:pt x="226" y="63"/>
                  <a:pt x="226" y="63"/>
                </a:cubicBezTo>
                <a:cubicBezTo>
                  <a:pt x="244" y="18"/>
                  <a:pt x="298" y="0"/>
                  <a:pt x="343" y="18"/>
                </a:cubicBezTo>
                <a:cubicBezTo>
                  <a:pt x="443" y="54"/>
                  <a:pt x="443" y="54"/>
                  <a:pt x="443" y="54"/>
                </a:cubicBezTo>
                <a:cubicBezTo>
                  <a:pt x="452" y="63"/>
                  <a:pt x="470" y="72"/>
                  <a:pt x="479" y="81"/>
                </a:cubicBezTo>
                <a:cubicBezTo>
                  <a:pt x="1021" y="777"/>
                  <a:pt x="1021" y="777"/>
                  <a:pt x="1021" y="777"/>
                </a:cubicBezTo>
                <a:cubicBezTo>
                  <a:pt x="1030" y="795"/>
                  <a:pt x="1039" y="813"/>
                  <a:pt x="1039" y="840"/>
                </a:cubicBezTo>
                <a:cubicBezTo>
                  <a:pt x="931" y="1852"/>
                  <a:pt x="931" y="1852"/>
                  <a:pt x="931" y="1852"/>
                </a:cubicBezTo>
                <a:cubicBezTo>
                  <a:pt x="922" y="1898"/>
                  <a:pt x="885" y="1925"/>
                  <a:pt x="840" y="1925"/>
                </a:cubicBezTo>
                <a:cubicBezTo>
                  <a:pt x="614" y="1925"/>
                  <a:pt x="614" y="1925"/>
                  <a:pt x="614" y="1925"/>
                </a:cubicBezTo>
                <a:cubicBezTo>
                  <a:pt x="560" y="1925"/>
                  <a:pt x="524" y="1888"/>
                  <a:pt x="524" y="183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8" name="Freeform 267">
            <a:extLst>
              <a:ext uri="{FF2B5EF4-FFF2-40B4-BE49-F238E27FC236}">
                <a16:creationId xmlns:a16="http://schemas.microsoft.com/office/drawing/2014/main" id="{2FDBAD0E-E5A9-8743-9C34-B9A3EF30F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8561" y="5274603"/>
            <a:ext cx="138708" cy="3853412"/>
          </a:xfrm>
          <a:custGeom>
            <a:avLst/>
            <a:gdLst>
              <a:gd name="T0" fmla="*/ 81 w 181"/>
              <a:gd name="T1" fmla="*/ 0 h 5024"/>
              <a:gd name="T2" fmla="*/ 81 w 181"/>
              <a:gd name="T3" fmla="*/ 0 h 5024"/>
              <a:gd name="T4" fmla="*/ 99 w 181"/>
              <a:gd name="T5" fmla="*/ 0 h 5024"/>
              <a:gd name="T6" fmla="*/ 180 w 181"/>
              <a:gd name="T7" fmla="*/ 81 h 5024"/>
              <a:gd name="T8" fmla="*/ 180 w 181"/>
              <a:gd name="T9" fmla="*/ 4941 h 5024"/>
              <a:gd name="T10" fmla="*/ 99 w 181"/>
              <a:gd name="T11" fmla="*/ 5023 h 5024"/>
              <a:gd name="T12" fmla="*/ 81 w 181"/>
              <a:gd name="T13" fmla="*/ 5023 h 5024"/>
              <a:gd name="T14" fmla="*/ 0 w 181"/>
              <a:gd name="T15" fmla="*/ 4941 h 5024"/>
              <a:gd name="T16" fmla="*/ 0 w 181"/>
              <a:gd name="T17" fmla="*/ 81 h 5024"/>
              <a:gd name="T18" fmla="*/ 81 w 181"/>
              <a:gd name="T19" fmla="*/ 0 h 5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1" h="5024">
                <a:moveTo>
                  <a:pt x="81" y="0"/>
                </a:moveTo>
                <a:lnTo>
                  <a:pt x="81" y="0"/>
                </a:lnTo>
                <a:cubicBezTo>
                  <a:pt x="99" y="0"/>
                  <a:pt x="99" y="0"/>
                  <a:pt x="99" y="0"/>
                </a:cubicBezTo>
                <a:cubicBezTo>
                  <a:pt x="144" y="0"/>
                  <a:pt x="180" y="36"/>
                  <a:pt x="180" y="81"/>
                </a:cubicBezTo>
                <a:cubicBezTo>
                  <a:pt x="180" y="4941"/>
                  <a:pt x="180" y="4941"/>
                  <a:pt x="180" y="4941"/>
                </a:cubicBezTo>
                <a:cubicBezTo>
                  <a:pt x="180" y="4987"/>
                  <a:pt x="144" y="5023"/>
                  <a:pt x="99" y="5023"/>
                </a:cubicBezTo>
                <a:cubicBezTo>
                  <a:pt x="81" y="5023"/>
                  <a:pt x="81" y="5023"/>
                  <a:pt x="81" y="5023"/>
                </a:cubicBezTo>
                <a:cubicBezTo>
                  <a:pt x="36" y="5023"/>
                  <a:pt x="0" y="4987"/>
                  <a:pt x="0" y="494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6"/>
                  <a:pt x="36" y="0"/>
                  <a:pt x="81" y="0"/>
                </a:cubicBezTo>
              </a:path>
            </a:pathLst>
          </a:custGeom>
          <a:solidFill>
            <a:schemeClr val="tx1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Freeform 268">
            <a:extLst>
              <a:ext uri="{FF2B5EF4-FFF2-40B4-BE49-F238E27FC236}">
                <a16:creationId xmlns:a16="http://schemas.microsoft.com/office/drawing/2014/main" id="{D4E8156E-8255-E547-8C81-1AB0B837D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9171" y="5663665"/>
            <a:ext cx="757827" cy="998032"/>
          </a:xfrm>
          <a:custGeom>
            <a:avLst/>
            <a:gdLst>
              <a:gd name="T0" fmla="*/ 940 w 986"/>
              <a:gd name="T1" fmla="*/ 1301 h 1302"/>
              <a:gd name="T2" fmla="*/ 940 w 986"/>
              <a:gd name="T3" fmla="*/ 1301 h 1302"/>
              <a:gd name="T4" fmla="*/ 36 w 986"/>
              <a:gd name="T5" fmla="*/ 1301 h 1302"/>
              <a:gd name="T6" fmla="*/ 0 w 986"/>
              <a:gd name="T7" fmla="*/ 1265 h 1302"/>
              <a:gd name="T8" fmla="*/ 0 w 986"/>
              <a:gd name="T9" fmla="*/ 36 h 1302"/>
              <a:gd name="T10" fmla="*/ 36 w 986"/>
              <a:gd name="T11" fmla="*/ 0 h 1302"/>
              <a:gd name="T12" fmla="*/ 940 w 986"/>
              <a:gd name="T13" fmla="*/ 0 h 1302"/>
              <a:gd name="T14" fmla="*/ 967 w 986"/>
              <a:gd name="T15" fmla="*/ 54 h 1302"/>
              <a:gd name="T16" fmla="*/ 479 w 986"/>
              <a:gd name="T17" fmla="*/ 624 h 1302"/>
              <a:gd name="T18" fmla="*/ 479 w 986"/>
              <a:gd name="T19" fmla="*/ 669 h 1302"/>
              <a:gd name="T20" fmla="*/ 967 w 986"/>
              <a:gd name="T21" fmla="*/ 1238 h 1302"/>
              <a:gd name="T22" fmla="*/ 940 w 986"/>
              <a:gd name="T23" fmla="*/ 1301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86" h="1302">
                <a:moveTo>
                  <a:pt x="940" y="1301"/>
                </a:moveTo>
                <a:lnTo>
                  <a:pt x="940" y="1301"/>
                </a:lnTo>
                <a:cubicBezTo>
                  <a:pt x="36" y="1301"/>
                  <a:pt x="36" y="1301"/>
                  <a:pt x="36" y="1301"/>
                </a:cubicBezTo>
                <a:cubicBezTo>
                  <a:pt x="10" y="1301"/>
                  <a:pt x="0" y="1283"/>
                  <a:pt x="0" y="126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0" y="0"/>
                  <a:pt x="36" y="0"/>
                </a:cubicBezTo>
                <a:cubicBezTo>
                  <a:pt x="940" y="0"/>
                  <a:pt x="940" y="0"/>
                  <a:pt x="940" y="0"/>
                </a:cubicBezTo>
                <a:cubicBezTo>
                  <a:pt x="967" y="0"/>
                  <a:pt x="985" y="36"/>
                  <a:pt x="967" y="54"/>
                </a:cubicBezTo>
                <a:cubicBezTo>
                  <a:pt x="479" y="624"/>
                  <a:pt x="479" y="624"/>
                  <a:pt x="479" y="624"/>
                </a:cubicBezTo>
                <a:cubicBezTo>
                  <a:pt x="470" y="642"/>
                  <a:pt x="470" y="660"/>
                  <a:pt x="479" y="669"/>
                </a:cubicBezTo>
                <a:cubicBezTo>
                  <a:pt x="967" y="1238"/>
                  <a:pt x="967" y="1238"/>
                  <a:pt x="967" y="1238"/>
                </a:cubicBezTo>
                <a:cubicBezTo>
                  <a:pt x="985" y="1265"/>
                  <a:pt x="967" y="1301"/>
                  <a:pt x="940" y="1301"/>
                </a:cubicBezTo>
              </a:path>
            </a:pathLst>
          </a:custGeom>
          <a:solidFill>
            <a:srgbClr val="E73C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0" name="Freeform 269">
            <a:extLst>
              <a:ext uri="{FF2B5EF4-FFF2-40B4-BE49-F238E27FC236}">
                <a16:creationId xmlns:a16="http://schemas.microsoft.com/office/drawing/2014/main" id="{EB108E79-9070-A043-AB92-16649C34E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7269" y="5450527"/>
            <a:ext cx="744294" cy="998029"/>
          </a:xfrm>
          <a:custGeom>
            <a:avLst/>
            <a:gdLst>
              <a:gd name="T0" fmla="*/ 967 w 968"/>
              <a:gd name="T1" fmla="*/ 1301 h 1302"/>
              <a:gd name="T2" fmla="*/ 0 w 968"/>
              <a:gd name="T3" fmla="*/ 1301 h 1302"/>
              <a:gd name="T4" fmla="*/ 0 w 968"/>
              <a:gd name="T5" fmla="*/ 0 h 1302"/>
              <a:gd name="T6" fmla="*/ 967 w 968"/>
              <a:gd name="T7" fmla="*/ 0 h 1302"/>
              <a:gd name="T8" fmla="*/ 967 w 968"/>
              <a:gd name="T9" fmla="*/ 1301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8" h="1302">
                <a:moveTo>
                  <a:pt x="967" y="1301"/>
                </a:moveTo>
                <a:lnTo>
                  <a:pt x="0" y="1301"/>
                </a:lnTo>
                <a:lnTo>
                  <a:pt x="0" y="0"/>
                </a:lnTo>
                <a:lnTo>
                  <a:pt x="967" y="0"/>
                </a:lnTo>
                <a:lnTo>
                  <a:pt x="967" y="1301"/>
                </a:lnTo>
              </a:path>
            </a:pathLst>
          </a:custGeom>
          <a:solidFill>
            <a:srgbClr val="E73C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270">
            <a:extLst>
              <a:ext uri="{FF2B5EF4-FFF2-40B4-BE49-F238E27FC236}">
                <a16:creationId xmlns:a16="http://schemas.microsoft.com/office/drawing/2014/main" id="{512EE670-6C1E-E846-A3B1-FD79B7A03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0516" y="6688762"/>
            <a:ext cx="727377" cy="778126"/>
          </a:xfrm>
          <a:custGeom>
            <a:avLst/>
            <a:gdLst>
              <a:gd name="T0" fmla="*/ 758 w 949"/>
              <a:gd name="T1" fmla="*/ 859 h 1013"/>
              <a:gd name="T2" fmla="*/ 758 w 949"/>
              <a:gd name="T3" fmla="*/ 859 h 1013"/>
              <a:gd name="T4" fmla="*/ 668 w 949"/>
              <a:gd name="T5" fmla="*/ 922 h 1013"/>
              <a:gd name="T6" fmla="*/ 234 w 949"/>
              <a:gd name="T7" fmla="*/ 813 h 1013"/>
              <a:gd name="T8" fmla="*/ 90 w 949"/>
              <a:gd name="T9" fmla="*/ 579 h 1013"/>
              <a:gd name="T10" fmla="*/ 199 w 949"/>
              <a:gd name="T11" fmla="*/ 145 h 1013"/>
              <a:gd name="T12" fmla="*/ 288 w 949"/>
              <a:gd name="T13" fmla="*/ 91 h 1013"/>
              <a:gd name="T14" fmla="*/ 713 w 949"/>
              <a:gd name="T15" fmla="*/ 199 h 1013"/>
              <a:gd name="T16" fmla="*/ 858 w 949"/>
              <a:gd name="T17" fmla="*/ 434 h 1013"/>
              <a:gd name="T18" fmla="*/ 758 w 949"/>
              <a:gd name="T19" fmla="*/ 859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49" h="1013">
                <a:moveTo>
                  <a:pt x="758" y="859"/>
                </a:moveTo>
                <a:lnTo>
                  <a:pt x="758" y="859"/>
                </a:lnTo>
                <a:cubicBezTo>
                  <a:pt x="668" y="922"/>
                  <a:pt x="668" y="922"/>
                  <a:pt x="668" y="922"/>
                </a:cubicBezTo>
                <a:cubicBezTo>
                  <a:pt x="514" y="1012"/>
                  <a:pt x="324" y="958"/>
                  <a:pt x="234" y="813"/>
                </a:cubicBezTo>
                <a:cubicBezTo>
                  <a:pt x="90" y="579"/>
                  <a:pt x="90" y="579"/>
                  <a:pt x="90" y="579"/>
                </a:cubicBezTo>
                <a:cubicBezTo>
                  <a:pt x="0" y="425"/>
                  <a:pt x="45" y="235"/>
                  <a:pt x="199" y="145"/>
                </a:cubicBezTo>
                <a:cubicBezTo>
                  <a:pt x="288" y="91"/>
                  <a:pt x="288" y="91"/>
                  <a:pt x="288" y="91"/>
                </a:cubicBezTo>
                <a:cubicBezTo>
                  <a:pt x="433" y="0"/>
                  <a:pt x="622" y="46"/>
                  <a:pt x="713" y="199"/>
                </a:cubicBezTo>
                <a:cubicBezTo>
                  <a:pt x="858" y="434"/>
                  <a:pt x="858" y="434"/>
                  <a:pt x="858" y="434"/>
                </a:cubicBezTo>
                <a:cubicBezTo>
                  <a:pt x="948" y="579"/>
                  <a:pt x="903" y="777"/>
                  <a:pt x="758" y="859"/>
                </a:cubicBezTo>
              </a:path>
            </a:pathLst>
          </a:custGeom>
          <a:solidFill>
            <a:srgbClr val="FCD6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271">
            <a:extLst>
              <a:ext uri="{FF2B5EF4-FFF2-40B4-BE49-F238E27FC236}">
                <a16:creationId xmlns:a16="http://schemas.microsoft.com/office/drawing/2014/main" id="{D7F8AB54-E1C7-A548-9265-213A8382F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217" y="6695528"/>
            <a:ext cx="1935164" cy="2107704"/>
          </a:xfrm>
          <a:custGeom>
            <a:avLst/>
            <a:gdLst>
              <a:gd name="T0" fmla="*/ 153 w 2521"/>
              <a:gd name="T1" fmla="*/ 2728 h 2747"/>
              <a:gd name="T2" fmla="*/ 153 w 2521"/>
              <a:gd name="T3" fmla="*/ 2728 h 2747"/>
              <a:gd name="T4" fmla="*/ 911 w 2521"/>
              <a:gd name="T5" fmla="*/ 2511 h 2747"/>
              <a:gd name="T6" fmla="*/ 984 w 2521"/>
              <a:gd name="T7" fmla="*/ 2421 h 2747"/>
              <a:gd name="T8" fmla="*/ 1128 w 2521"/>
              <a:gd name="T9" fmla="*/ 1508 h 2747"/>
              <a:gd name="T10" fmla="*/ 1164 w 2521"/>
              <a:gd name="T11" fmla="*/ 1436 h 2747"/>
              <a:gd name="T12" fmla="*/ 2475 w 2521"/>
              <a:gd name="T13" fmla="*/ 470 h 2747"/>
              <a:gd name="T14" fmla="*/ 2520 w 2521"/>
              <a:gd name="T15" fmla="*/ 389 h 2747"/>
              <a:gd name="T16" fmla="*/ 2520 w 2521"/>
              <a:gd name="T17" fmla="*/ 136 h 2747"/>
              <a:gd name="T18" fmla="*/ 2357 w 2521"/>
              <a:gd name="T19" fmla="*/ 37 h 2747"/>
              <a:gd name="T20" fmla="*/ 405 w 2521"/>
              <a:gd name="T21" fmla="*/ 1102 h 2747"/>
              <a:gd name="T22" fmla="*/ 351 w 2521"/>
              <a:gd name="T23" fmla="*/ 1174 h 2747"/>
              <a:gd name="T24" fmla="*/ 18 w 2521"/>
              <a:gd name="T25" fmla="*/ 2602 h 2747"/>
              <a:gd name="T26" fmla="*/ 153 w 2521"/>
              <a:gd name="T27" fmla="*/ 2728 h 2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521" h="2747">
                <a:moveTo>
                  <a:pt x="153" y="2728"/>
                </a:moveTo>
                <a:lnTo>
                  <a:pt x="153" y="2728"/>
                </a:lnTo>
                <a:cubicBezTo>
                  <a:pt x="911" y="2511"/>
                  <a:pt x="911" y="2511"/>
                  <a:pt x="911" y="2511"/>
                </a:cubicBezTo>
                <a:cubicBezTo>
                  <a:pt x="948" y="2493"/>
                  <a:pt x="975" y="2466"/>
                  <a:pt x="984" y="2421"/>
                </a:cubicBezTo>
                <a:cubicBezTo>
                  <a:pt x="1128" y="1508"/>
                  <a:pt x="1128" y="1508"/>
                  <a:pt x="1128" y="1508"/>
                </a:cubicBezTo>
                <a:cubicBezTo>
                  <a:pt x="1128" y="1481"/>
                  <a:pt x="1146" y="1454"/>
                  <a:pt x="1164" y="1436"/>
                </a:cubicBezTo>
                <a:cubicBezTo>
                  <a:pt x="2475" y="470"/>
                  <a:pt x="2475" y="470"/>
                  <a:pt x="2475" y="470"/>
                </a:cubicBezTo>
                <a:cubicBezTo>
                  <a:pt x="2502" y="452"/>
                  <a:pt x="2520" y="425"/>
                  <a:pt x="2520" y="389"/>
                </a:cubicBezTo>
                <a:cubicBezTo>
                  <a:pt x="2520" y="136"/>
                  <a:pt x="2520" y="136"/>
                  <a:pt x="2520" y="136"/>
                </a:cubicBezTo>
                <a:cubicBezTo>
                  <a:pt x="2520" y="55"/>
                  <a:pt x="2429" y="0"/>
                  <a:pt x="2357" y="37"/>
                </a:cubicBezTo>
                <a:cubicBezTo>
                  <a:pt x="405" y="1102"/>
                  <a:pt x="405" y="1102"/>
                  <a:pt x="405" y="1102"/>
                </a:cubicBezTo>
                <a:cubicBezTo>
                  <a:pt x="379" y="1120"/>
                  <a:pt x="360" y="1147"/>
                  <a:pt x="351" y="1174"/>
                </a:cubicBezTo>
                <a:cubicBezTo>
                  <a:pt x="18" y="2602"/>
                  <a:pt x="18" y="2602"/>
                  <a:pt x="18" y="2602"/>
                </a:cubicBezTo>
                <a:cubicBezTo>
                  <a:pt x="0" y="2683"/>
                  <a:pt x="72" y="2746"/>
                  <a:pt x="153" y="272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272">
            <a:extLst>
              <a:ext uri="{FF2B5EF4-FFF2-40B4-BE49-F238E27FC236}">
                <a16:creationId xmlns:a16="http://schemas.microsoft.com/office/drawing/2014/main" id="{E5922577-3D6C-7F48-A0F9-92C95BC2D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9264" y="11266168"/>
            <a:ext cx="1282214" cy="734146"/>
          </a:xfrm>
          <a:custGeom>
            <a:avLst/>
            <a:gdLst>
              <a:gd name="T0" fmla="*/ 1527 w 1672"/>
              <a:gd name="T1" fmla="*/ 0 h 959"/>
              <a:gd name="T2" fmla="*/ 1527 w 1672"/>
              <a:gd name="T3" fmla="*/ 0 h 959"/>
              <a:gd name="T4" fmla="*/ 144 w 1672"/>
              <a:gd name="T5" fmla="*/ 0 h 959"/>
              <a:gd name="T6" fmla="*/ 0 w 1672"/>
              <a:gd name="T7" fmla="*/ 145 h 959"/>
              <a:gd name="T8" fmla="*/ 0 w 1672"/>
              <a:gd name="T9" fmla="*/ 813 h 959"/>
              <a:gd name="T10" fmla="*/ 144 w 1672"/>
              <a:gd name="T11" fmla="*/ 958 h 959"/>
              <a:gd name="T12" fmla="*/ 1527 w 1672"/>
              <a:gd name="T13" fmla="*/ 958 h 959"/>
              <a:gd name="T14" fmla="*/ 1671 w 1672"/>
              <a:gd name="T15" fmla="*/ 813 h 959"/>
              <a:gd name="T16" fmla="*/ 1671 w 1672"/>
              <a:gd name="T17" fmla="*/ 145 h 959"/>
              <a:gd name="T18" fmla="*/ 1527 w 1672"/>
              <a:gd name="T19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2" h="959">
                <a:moveTo>
                  <a:pt x="1527" y="0"/>
                </a:moveTo>
                <a:lnTo>
                  <a:pt x="1527" y="0"/>
                </a:lnTo>
                <a:cubicBezTo>
                  <a:pt x="144" y="0"/>
                  <a:pt x="144" y="0"/>
                  <a:pt x="144" y="0"/>
                </a:cubicBezTo>
                <a:cubicBezTo>
                  <a:pt x="63" y="0"/>
                  <a:pt x="0" y="63"/>
                  <a:pt x="0" y="145"/>
                </a:cubicBezTo>
                <a:cubicBezTo>
                  <a:pt x="0" y="813"/>
                  <a:pt x="0" y="813"/>
                  <a:pt x="0" y="813"/>
                </a:cubicBezTo>
                <a:cubicBezTo>
                  <a:pt x="0" y="895"/>
                  <a:pt x="63" y="958"/>
                  <a:pt x="144" y="958"/>
                </a:cubicBezTo>
                <a:cubicBezTo>
                  <a:pt x="1527" y="958"/>
                  <a:pt x="1527" y="958"/>
                  <a:pt x="1527" y="958"/>
                </a:cubicBezTo>
                <a:cubicBezTo>
                  <a:pt x="1608" y="958"/>
                  <a:pt x="1671" y="895"/>
                  <a:pt x="1671" y="813"/>
                </a:cubicBezTo>
                <a:cubicBezTo>
                  <a:pt x="1671" y="145"/>
                  <a:pt x="1671" y="145"/>
                  <a:pt x="1671" y="145"/>
                </a:cubicBezTo>
                <a:cubicBezTo>
                  <a:pt x="1671" y="63"/>
                  <a:pt x="1608" y="0"/>
                  <a:pt x="152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273">
            <a:extLst>
              <a:ext uri="{FF2B5EF4-FFF2-40B4-BE49-F238E27FC236}">
                <a16:creationId xmlns:a16="http://schemas.microsoft.com/office/drawing/2014/main" id="{434E9A25-A3B1-B545-8A42-62B418621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3124" y="10653819"/>
            <a:ext cx="1282214" cy="1346495"/>
          </a:xfrm>
          <a:custGeom>
            <a:avLst/>
            <a:gdLst>
              <a:gd name="T0" fmla="*/ 1527 w 1672"/>
              <a:gd name="T1" fmla="*/ 0 h 1754"/>
              <a:gd name="T2" fmla="*/ 1527 w 1672"/>
              <a:gd name="T3" fmla="*/ 0 h 1754"/>
              <a:gd name="T4" fmla="*/ 144 w 1672"/>
              <a:gd name="T5" fmla="*/ 0 h 1754"/>
              <a:gd name="T6" fmla="*/ 0 w 1672"/>
              <a:gd name="T7" fmla="*/ 153 h 1754"/>
              <a:gd name="T8" fmla="*/ 0 w 1672"/>
              <a:gd name="T9" fmla="*/ 1608 h 1754"/>
              <a:gd name="T10" fmla="*/ 144 w 1672"/>
              <a:gd name="T11" fmla="*/ 1753 h 1754"/>
              <a:gd name="T12" fmla="*/ 1527 w 1672"/>
              <a:gd name="T13" fmla="*/ 1753 h 1754"/>
              <a:gd name="T14" fmla="*/ 1671 w 1672"/>
              <a:gd name="T15" fmla="*/ 1608 h 1754"/>
              <a:gd name="T16" fmla="*/ 1671 w 1672"/>
              <a:gd name="T17" fmla="*/ 153 h 1754"/>
              <a:gd name="T18" fmla="*/ 1527 w 1672"/>
              <a:gd name="T19" fmla="*/ 0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2" h="1754">
                <a:moveTo>
                  <a:pt x="1527" y="0"/>
                </a:moveTo>
                <a:lnTo>
                  <a:pt x="1527" y="0"/>
                </a:lnTo>
                <a:cubicBezTo>
                  <a:pt x="144" y="0"/>
                  <a:pt x="144" y="0"/>
                  <a:pt x="144" y="0"/>
                </a:cubicBezTo>
                <a:cubicBezTo>
                  <a:pt x="63" y="0"/>
                  <a:pt x="0" y="72"/>
                  <a:pt x="0" y="153"/>
                </a:cubicBezTo>
                <a:cubicBezTo>
                  <a:pt x="0" y="1608"/>
                  <a:pt x="0" y="1608"/>
                  <a:pt x="0" y="1608"/>
                </a:cubicBezTo>
                <a:cubicBezTo>
                  <a:pt x="0" y="1690"/>
                  <a:pt x="63" y="1753"/>
                  <a:pt x="144" y="1753"/>
                </a:cubicBezTo>
                <a:cubicBezTo>
                  <a:pt x="1527" y="1753"/>
                  <a:pt x="1527" y="1753"/>
                  <a:pt x="1527" y="1753"/>
                </a:cubicBezTo>
                <a:cubicBezTo>
                  <a:pt x="1608" y="1753"/>
                  <a:pt x="1671" y="1690"/>
                  <a:pt x="1671" y="1608"/>
                </a:cubicBezTo>
                <a:cubicBezTo>
                  <a:pt x="1671" y="153"/>
                  <a:pt x="1671" y="153"/>
                  <a:pt x="1671" y="153"/>
                </a:cubicBezTo>
                <a:cubicBezTo>
                  <a:pt x="1671" y="72"/>
                  <a:pt x="1608" y="0"/>
                  <a:pt x="152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274">
            <a:extLst>
              <a:ext uri="{FF2B5EF4-FFF2-40B4-BE49-F238E27FC236}">
                <a16:creationId xmlns:a16="http://schemas.microsoft.com/office/drawing/2014/main" id="{A48E19F4-DFE8-054A-A61A-CAC18E17B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217" y="10031318"/>
            <a:ext cx="1282214" cy="1968996"/>
          </a:xfrm>
          <a:custGeom>
            <a:avLst/>
            <a:gdLst>
              <a:gd name="T0" fmla="*/ 1526 w 1671"/>
              <a:gd name="T1" fmla="*/ 0 h 2567"/>
              <a:gd name="T2" fmla="*/ 1526 w 1671"/>
              <a:gd name="T3" fmla="*/ 0 h 2567"/>
              <a:gd name="T4" fmla="*/ 144 w 1671"/>
              <a:gd name="T5" fmla="*/ 0 h 2567"/>
              <a:gd name="T6" fmla="*/ 0 w 1671"/>
              <a:gd name="T7" fmla="*/ 153 h 2567"/>
              <a:gd name="T8" fmla="*/ 0 w 1671"/>
              <a:gd name="T9" fmla="*/ 2421 h 2567"/>
              <a:gd name="T10" fmla="*/ 144 w 1671"/>
              <a:gd name="T11" fmla="*/ 2566 h 2567"/>
              <a:gd name="T12" fmla="*/ 1526 w 1671"/>
              <a:gd name="T13" fmla="*/ 2566 h 2567"/>
              <a:gd name="T14" fmla="*/ 1670 w 1671"/>
              <a:gd name="T15" fmla="*/ 2421 h 2567"/>
              <a:gd name="T16" fmla="*/ 1670 w 1671"/>
              <a:gd name="T17" fmla="*/ 153 h 2567"/>
              <a:gd name="T18" fmla="*/ 1526 w 1671"/>
              <a:gd name="T19" fmla="*/ 0 h 2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1" h="2567">
                <a:moveTo>
                  <a:pt x="1526" y="0"/>
                </a:moveTo>
                <a:lnTo>
                  <a:pt x="1526" y="0"/>
                </a:lnTo>
                <a:cubicBezTo>
                  <a:pt x="144" y="0"/>
                  <a:pt x="144" y="0"/>
                  <a:pt x="144" y="0"/>
                </a:cubicBezTo>
                <a:cubicBezTo>
                  <a:pt x="63" y="0"/>
                  <a:pt x="0" y="72"/>
                  <a:pt x="0" y="153"/>
                </a:cubicBezTo>
                <a:cubicBezTo>
                  <a:pt x="0" y="2421"/>
                  <a:pt x="0" y="2421"/>
                  <a:pt x="0" y="2421"/>
                </a:cubicBezTo>
                <a:cubicBezTo>
                  <a:pt x="0" y="2503"/>
                  <a:pt x="63" y="2566"/>
                  <a:pt x="144" y="2566"/>
                </a:cubicBezTo>
                <a:cubicBezTo>
                  <a:pt x="1526" y="2566"/>
                  <a:pt x="1526" y="2566"/>
                  <a:pt x="1526" y="2566"/>
                </a:cubicBezTo>
                <a:cubicBezTo>
                  <a:pt x="1607" y="2566"/>
                  <a:pt x="1670" y="2503"/>
                  <a:pt x="1670" y="2421"/>
                </a:cubicBezTo>
                <a:cubicBezTo>
                  <a:pt x="1670" y="153"/>
                  <a:pt x="1670" y="153"/>
                  <a:pt x="1670" y="153"/>
                </a:cubicBezTo>
                <a:cubicBezTo>
                  <a:pt x="1670" y="72"/>
                  <a:pt x="1607" y="0"/>
                  <a:pt x="152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275">
            <a:extLst>
              <a:ext uri="{FF2B5EF4-FFF2-40B4-BE49-F238E27FC236}">
                <a16:creationId xmlns:a16="http://schemas.microsoft.com/office/drawing/2014/main" id="{4D382257-8E6A-C04F-8DAA-F44FE5A2F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4077" y="9033287"/>
            <a:ext cx="1282214" cy="2967027"/>
          </a:xfrm>
          <a:custGeom>
            <a:avLst/>
            <a:gdLst>
              <a:gd name="T0" fmla="*/ 1527 w 1673"/>
              <a:gd name="T1" fmla="*/ 0 h 3869"/>
              <a:gd name="T2" fmla="*/ 1527 w 1673"/>
              <a:gd name="T3" fmla="*/ 0 h 3869"/>
              <a:gd name="T4" fmla="*/ 145 w 1673"/>
              <a:gd name="T5" fmla="*/ 0 h 3869"/>
              <a:gd name="T6" fmla="*/ 0 w 1673"/>
              <a:gd name="T7" fmla="*/ 145 h 3869"/>
              <a:gd name="T8" fmla="*/ 0 w 1673"/>
              <a:gd name="T9" fmla="*/ 3723 h 3869"/>
              <a:gd name="T10" fmla="*/ 145 w 1673"/>
              <a:gd name="T11" fmla="*/ 3868 h 3869"/>
              <a:gd name="T12" fmla="*/ 1527 w 1673"/>
              <a:gd name="T13" fmla="*/ 3868 h 3869"/>
              <a:gd name="T14" fmla="*/ 1672 w 1673"/>
              <a:gd name="T15" fmla="*/ 3723 h 3869"/>
              <a:gd name="T16" fmla="*/ 1672 w 1673"/>
              <a:gd name="T17" fmla="*/ 145 h 3869"/>
              <a:gd name="T18" fmla="*/ 1527 w 1673"/>
              <a:gd name="T19" fmla="*/ 0 h 38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73" h="3869">
                <a:moveTo>
                  <a:pt x="1527" y="0"/>
                </a:moveTo>
                <a:lnTo>
                  <a:pt x="1527" y="0"/>
                </a:lnTo>
                <a:cubicBezTo>
                  <a:pt x="145" y="0"/>
                  <a:pt x="145" y="0"/>
                  <a:pt x="145" y="0"/>
                </a:cubicBezTo>
                <a:cubicBezTo>
                  <a:pt x="63" y="0"/>
                  <a:pt x="0" y="64"/>
                  <a:pt x="0" y="145"/>
                </a:cubicBezTo>
                <a:cubicBezTo>
                  <a:pt x="0" y="3723"/>
                  <a:pt x="0" y="3723"/>
                  <a:pt x="0" y="3723"/>
                </a:cubicBezTo>
                <a:cubicBezTo>
                  <a:pt x="0" y="3805"/>
                  <a:pt x="63" y="3868"/>
                  <a:pt x="145" y="3868"/>
                </a:cubicBezTo>
                <a:cubicBezTo>
                  <a:pt x="1527" y="3868"/>
                  <a:pt x="1527" y="3868"/>
                  <a:pt x="1527" y="3868"/>
                </a:cubicBezTo>
                <a:cubicBezTo>
                  <a:pt x="1609" y="3868"/>
                  <a:pt x="1672" y="3805"/>
                  <a:pt x="1672" y="3723"/>
                </a:cubicBezTo>
                <a:cubicBezTo>
                  <a:pt x="1672" y="145"/>
                  <a:pt x="1672" y="145"/>
                  <a:pt x="1672" y="145"/>
                </a:cubicBezTo>
                <a:cubicBezTo>
                  <a:pt x="1672" y="64"/>
                  <a:pt x="1609" y="0"/>
                  <a:pt x="152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1836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51">
            <a:extLst>
              <a:ext uri="{FF2B5EF4-FFF2-40B4-BE49-F238E27FC236}">
                <a16:creationId xmlns:a16="http://schemas.microsoft.com/office/drawing/2014/main" id="{6D8B153A-2F46-7941-B41F-0B088F604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654" y="4367909"/>
            <a:ext cx="8452951" cy="8443411"/>
          </a:xfrm>
          <a:custGeom>
            <a:avLst/>
            <a:gdLst>
              <a:gd name="T0" fmla="*/ 7815 w 7816"/>
              <a:gd name="T1" fmla="*/ 3902 h 7806"/>
              <a:gd name="T2" fmla="*/ 7815 w 7816"/>
              <a:gd name="T3" fmla="*/ 3902 h 7806"/>
              <a:gd name="T4" fmla="*/ 3902 w 7816"/>
              <a:gd name="T5" fmla="*/ 7805 h 7806"/>
              <a:gd name="T6" fmla="*/ 0 w 7816"/>
              <a:gd name="T7" fmla="*/ 3902 h 7806"/>
              <a:gd name="T8" fmla="*/ 3902 w 7816"/>
              <a:gd name="T9" fmla="*/ 0 h 7806"/>
              <a:gd name="T10" fmla="*/ 7815 w 7816"/>
              <a:gd name="T11" fmla="*/ 3902 h 7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816" h="7806">
                <a:moveTo>
                  <a:pt x="7815" y="3902"/>
                </a:moveTo>
                <a:lnTo>
                  <a:pt x="7815" y="3902"/>
                </a:lnTo>
                <a:cubicBezTo>
                  <a:pt x="7815" y="6062"/>
                  <a:pt x="6062" y="7805"/>
                  <a:pt x="3902" y="7805"/>
                </a:cubicBezTo>
                <a:cubicBezTo>
                  <a:pt x="1753" y="7805"/>
                  <a:pt x="0" y="6062"/>
                  <a:pt x="0" y="3902"/>
                </a:cubicBezTo>
                <a:cubicBezTo>
                  <a:pt x="0" y="1744"/>
                  <a:pt x="1753" y="0"/>
                  <a:pt x="3902" y="0"/>
                </a:cubicBezTo>
                <a:cubicBezTo>
                  <a:pt x="6062" y="0"/>
                  <a:pt x="7815" y="1744"/>
                  <a:pt x="7815" y="390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268">
            <a:extLst>
              <a:ext uri="{FF2B5EF4-FFF2-40B4-BE49-F238E27FC236}">
                <a16:creationId xmlns:a16="http://schemas.microsoft.com/office/drawing/2014/main" id="{BCEDAF55-53BF-9746-91F2-6182B8505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35" y="5512792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26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26" y="972"/>
                  <a:pt x="857" y="9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269">
            <a:extLst>
              <a:ext uri="{FF2B5EF4-FFF2-40B4-BE49-F238E27FC236}">
                <a16:creationId xmlns:a16="http://schemas.microsoft.com/office/drawing/2014/main" id="{5B1D5976-FAB8-DD4F-817B-14228D174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1731" y="10319198"/>
            <a:ext cx="1478358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65 h 973"/>
              <a:gd name="T8" fmla="*/ 0 w 973"/>
              <a:gd name="T9" fmla="*/ 115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15 h 973"/>
              <a:gd name="T16" fmla="*/ 972 w 973"/>
              <a:gd name="T17" fmla="*/ 865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54"/>
                  <a:pt x="972" y="115"/>
                </a:cubicBezTo>
                <a:cubicBezTo>
                  <a:pt x="972" y="865"/>
                  <a:pt x="972" y="865"/>
                  <a:pt x="972" y="865"/>
                </a:cubicBezTo>
                <a:cubicBezTo>
                  <a:pt x="972" y="926"/>
                  <a:pt x="918" y="972"/>
                  <a:pt x="857" y="97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270">
            <a:extLst>
              <a:ext uri="{FF2B5EF4-FFF2-40B4-BE49-F238E27FC236}">
                <a16:creationId xmlns:a16="http://schemas.microsoft.com/office/drawing/2014/main" id="{C140F964-5EA5-0A4D-B25F-22DDBCC75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6971" y="10335838"/>
            <a:ext cx="1471667" cy="1478354"/>
          </a:xfrm>
          <a:custGeom>
            <a:avLst/>
            <a:gdLst>
              <a:gd name="T0" fmla="*/ 857 w 972"/>
              <a:gd name="T1" fmla="*/ 972 h 973"/>
              <a:gd name="T2" fmla="*/ 857 w 972"/>
              <a:gd name="T3" fmla="*/ 972 h 973"/>
              <a:gd name="T4" fmla="*/ 107 w 972"/>
              <a:gd name="T5" fmla="*/ 972 h 973"/>
              <a:gd name="T6" fmla="*/ 0 w 972"/>
              <a:gd name="T7" fmla="*/ 865 h 973"/>
              <a:gd name="T8" fmla="*/ 0 w 972"/>
              <a:gd name="T9" fmla="*/ 115 h 973"/>
              <a:gd name="T10" fmla="*/ 107 w 972"/>
              <a:gd name="T11" fmla="*/ 0 h 973"/>
              <a:gd name="T12" fmla="*/ 857 w 972"/>
              <a:gd name="T13" fmla="*/ 0 h 973"/>
              <a:gd name="T14" fmla="*/ 971 w 972"/>
              <a:gd name="T15" fmla="*/ 115 h 973"/>
              <a:gd name="T16" fmla="*/ 971 w 972"/>
              <a:gd name="T17" fmla="*/ 865 h 973"/>
              <a:gd name="T18" fmla="*/ 857 w 972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2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26"/>
                  <a:pt x="0" y="865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4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1" y="54"/>
                  <a:pt x="971" y="115"/>
                </a:cubicBezTo>
                <a:cubicBezTo>
                  <a:pt x="971" y="865"/>
                  <a:pt x="971" y="865"/>
                  <a:pt x="971" y="865"/>
                </a:cubicBezTo>
                <a:cubicBezTo>
                  <a:pt x="971" y="926"/>
                  <a:pt x="918" y="972"/>
                  <a:pt x="857" y="97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271">
            <a:extLst>
              <a:ext uri="{FF2B5EF4-FFF2-40B4-BE49-F238E27FC236}">
                <a16:creationId xmlns:a16="http://schemas.microsoft.com/office/drawing/2014/main" id="{C68D16DB-7355-B54D-83E1-BB0B00879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5465" y="5509853"/>
            <a:ext cx="1478354" cy="1478354"/>
          </a:xfrm>
          <a:custGeom>
            <a:avLst/>
            <a:gdLst>
              <a:gd name="T0" fmla="*/ 857 w 973"/>
              <a:gd name="T1" fmla="*/ 972 h 973"/>
              <a:gd name="T2" fmla="*/ 857 w 973"/>
              <a:gd name="T3" fmla="*/ 972 h 973"/>
              <a:gd name="T4" fmla="*/ 107 w 973"/>
              <a:gd name="T5" fmla="*/ 972 h 973"/>
              <a:gd name="T6" fmla="*/ 0 w 973"/>
              <a:gd name="T7" fmla="*/ 857 h 973"/>
              <a:gd name="T8" fmla="*/ 0 w 973"/>
              <a:gd name="T9" fmla="*/ 107 h 973"/>
              <a:gd name="T10" fmla="*/ 107 w 973"/>
              <a:gd name="T11" fmla="*/ 0 h 973"/>
              <a:gd name="T12" fmla="*/ 857 w 973"/>
              <a:gd name="T13" fmla="*/ 0 h 973"/>
              <a:gd name="T14" fmla="*/ 972 w 973"/>
              <a:gd name="T15" fmla="*/ 107 h 973"/>
              <a:gd name="T16" fmla="*/ 972 w 973"/>
              <a:gd name="T17" fmla="*/ 857 h 973"/>
              <a:gd name="T18" fmla="*/ 857 w 973"/>
              <a:gd name="T19" fmla="*/ 972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973">
                <a:moveTo>
                  <a:pt x="857" y="972"/>
                </a:moveTo>
                <a:lnTo>
                  <a:pt x="857" y="972"/>
                </a:lnTo>
                <a:cubicBezTo>
                  <a:pt x="107" y="972"/>
                  <a:pt x="107" y="972"/>
                  <a:pt x="107" y="972"/>
                </a:cubicBezTo>
                <a:cubicBezTo>
                  <a:pt x="46" y="972"/>
                  <a:pt x="0" y="918"/>
                  <a:pt x="0" y="857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6"/>
                  <a:pt x="46" y="0"/>
                  <a:pt x="107" y="0"/>
                </a:cubicBezTo>
                <a:cubicBezTo>
                  <a:pt x="857" y="0"/>
                  <a:pt x="857" y="0"/>
                  <a:pt x="857" y="0"/>
                </a:cubicBezTo>
                <a:cubicBezTo>
                  <a:pt x="918" y="0"/>
                  <a:pt x="972" y="46"/>
                  <a:pt x="972" y="107"/>
                </a:cubicBezTo>
                <a:cubicBezTo>
                  <a:pt x="972" y="857"/>
                  <a:pt x="972" y="857"/>
                  <a:pt x="972" y="857"/>
                </a:cubicBezTo>
                <a:cubicBezTo>
                  <a:pt x="972" y="918"/>
                  <a:pt x="918" y="972"/>
                  <a:pt x="857" y="9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Freeform 198">
            <a:extLst>
              <a:ext uri="{FF2B5EF4-FFF2-40B4-BE49-F238E27FC236}">
                <a16:creationId xmlns:a16="http://schemas.microsoft.com/office/drawing/2014/main" id="{1D27AAE9-5BDB-B04F-9F8D-7B66B44B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3655" y="10717162"/>
            <a:ext cx="643990" cy="634450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216 w 597"/>
              <a:gd name="T5" fmla="*/ 551 h 588"/>
              <a:gd name="T6" fmla="*/ 45 w 597"/>
              <a:gd name="T7" fmla="*/ 389 h 588"/>
              <a:gd name="T8" fmla="*/ 45 w 597"/>
              <a:gd name="T9" fmla="*/ 217 h 588"/>
              <a:gd name="T10" fmla="*/ 253 w 597"/>
              <a:gd name="T11" fmla="*/ 9 h 588"/>
              <a:gd name="T12" fmla="*/ 270 w 597"/>
              <a:gd name="T13" fmla="*/ 0 h 588"/>
              <a:gd name="T14" fmla="*/ 532 w 597"/>
              <a:gd name="T15" fmla="*/ 0 h 588"/>
              <a:gd name="T16" fmla="*/ 596 w 597"/>
              <a:gd name="T17" fmla="*/ 54 h 588"/>
              <a:gd name="T18" fmla="*/ 596 w 597"/>
              <a:gd name="T19" fmla="*/ 316 h 588"/>
              <a:gd name="T20" fmla="*/ 587 w 597"/>
              <a:gd name="T21" fmla="*/ 343 h 588"/>
              <a:gd name="T22" fmla="*/ 379 w 597"/>
              <a:gd name="T23" fmla="*/ 551 h 588"/>
              <a:gd name="T24" fmla="*/ 298 w 597"/>
              <a:gd name="T25" fmla="*/ 587 h 588"/>
              <a:gd name="T26" fmla="*/ 289 w 597"/>
              <a:gd name="T27" fmla="*/ 63 h 588"/>
              <a:gd name="T28" fmla="*/ 289 w 597"/>
              <a:gd name="T29" fmla="*/ 63 h 588"/>
              <a:gd name="T30" fmla="*/ 90 w 597"/>
              <a:gd name="T31" fmla="*/ 262 h 588"/>
              <a:gd name="T32" fmla="*/ 90 w 597"/>
              <a:gd name="T33" fmla="*/ 343 h 588"/>
              <a:gd name="T34" fmla="*/ 253 w 597"/>
              <a:gd name="T35" fmla="*/ 506 h 588"/>
              <a:gd name="T36" fmla="*/ 334 w 597"/>
              <a:gd name="T37" fmla="*/ 506 h 588"/>
              <a:gd name="T38" fmla="*/ 532 w 597"/>
              <a:gd name="T39" fmla="*/ 307 h 588"/>
              <a:gd name="T40" fmla="*/ 532 w 597"/>
              <a:gd name="T41" fmla="*/ 54 h 588"/>
              <a:gd name="T42" fmla="*/ 289 w 597"/>
              <a:gd name="T43" fmla="*/ 63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270" y="587"/>
                  <a:pt x="234" y="578"/>
                  <a:pt x="216" y="551"/>
                </a:cubicBezTo>
                <a:cubicBezTo>
                  <a:pt x="45" y="389"/>
                  <a:pt x="45" y="389"/>
                  <a:pt x="45" y="389"/>
                </a:cubicBezTo>
                <a:cubicBezTo>
                  <a:pt x="0" y="343"/>
                  <a:pt x="0" y="262"/>
                  <a:pt x="45" y="217"/>
                </a:cubicBezTo>
                <a:cubicBezTo>
                  <a:pt x="253" y="9"/>
                  <a:pt x="253" y="9"/>
                  <a:pt x="253" y="9"/>
                </a:cubicBezTo>
                <a:cubicBezTo>
                  <a:pt x="262" y="0"/>
                  <a:pt x="262" y="0"/>
                  <a:pt x="270" y="0"/>
                </a:cubicBezTo>
                <a:cubicBezTo>
                  <a:pt x="532" y="0"/>
                  <a:pt x="532" y="0"/>
                  <a:pt x="532" y="0"/>
                </a:cubicBezTo>
                <a:cubicBezTo>
                  <a:pt x="569" y="0"/>
                  <a:pt x="596" y="27"/>
                  <a:pt x="596" y="54"/>
                </a:cubicBezTo>
                <a:cubicBezTo>
                  <a:pt x="596" y="316"/>
                  <a:pt x="596" y="316"/>
                  <a:pt x="596" y="316"/>
                </a:cubicBezTo>
                <a:cubicBezTo>
                  <a:pt x="596" y="325"/>
                  <a:pt x="596" y="334"/>
                  <a:pt x="587" y="343"/>
                </a:cubicBezTo>
                <a:cubicBezTo>
                  <a:pt x="379" y="551"/>
                  <a:pt x="379" y="551"/>
                  <a:pt x="379" y="551"/>
                </a:cubicBezTo>
                <a:cubicBezTo>
                  <a:pt x="361" y="578"/>
                  <a:pt x="325" y="587"/>
                  <a:pt x="298" y="587"/>
                </a:cubicBezTo>
                <a:close/>
                <a:moveTo>
                  <a:pt x="289" y="63"/>
                </a:moveTo>
                <a:lnTo>
                  <a:pt x="289" y="63"/>
                </a:lnTo>
                <a:cubicBezTo>
                  <a:pt x="90" y="262"/>
                  <a:pt x="90" y="262"/>
                  <a:pt x="90" y="262"/>
                </a:cubicBezTo>
                <a:cubicBezTo>
                  <a:pt x="63" y="280"/>
                  <a:pt x="63" y="325"/>
                  <a:pt x="90" y="343"/>
                </a:cubicBezTo>
                <a:cubicBezTo>
                  <a:pt x="253" y="506"/>
                  <a:pt x="253" y="506"/>
                  <a:pt x="253" y="506"/>
                </a:cubicBezTo>
                <a:cubicBezTo>
                  <a:pt x="279" y="533"/>
                  <a:pt x="316" y="533"/>
                  <a:pt x="334" y="506"/>
                </a:cubicBezTo>
                <a:cubicBezTo>
                  <a:pt x="532" y="307"/>
                  <a:pt x="532" y="307"/>
                  <a:pt x="532" y="307"/>
                </a:cubicBezTo>
                <a:cubicBezTo>
                  <a:pt x="532" y="54"/>
                  <a:pt x="532" y="54"/>
                  <a:pt x="532" y="54"/>
                </a:cubicBezTo>
                <a:lnTo>
                  <a:pt x="28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8" name="Freeform 199">
            <a:extLst>
              <a:ext uri="{FF2B5EF4-FFF2-40B4-BE49-F238E27FC236}">
                <a16:creationId xmlns:a16="http://schemas.microsoft.com/office/drawing/2014/main" id="{000D2230-F558-BA41-9945-DF781BBEC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3900" y="10855502"/>
            <a:ext cx="109718" cy="109715"/>
          </a:xfrm>
          <a:custGeom>
            <a:avLst/>
            <a:gdLst>
              <a:gd name="T0" fmla="*/ 81 w 100"/>
              <a:gd name="T1" fmla="*/ 82 h 101"/>
              <a:gd name="T2" fmla="*/ 81 w 100"/>
              <a:gd name="T3" fmla="*/ 82 h 101"/>
              <a:gd name="T4" fmla="*/ 18 w 100"/>
              <a:gd name="T5" fmla="*/ 82 h 101"/>
              <a:gd name="T6" fmla="*/ 18 w 100"/>
              <a:gd name="T7" fmla="*/ 19 h 101"/>
              <a:gd name="T8" fmla="*/ 81 w 100"/>
              <a:gd name="T9" fmla="*/ 19 h 101"/>
              <a:gd name="T10" fmla="*/ 81 w 100"/>
              <a:gd name="T11" fmla="*/ 82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1">
                <a:moveTo>
                  <a:pt x="81" y="82"/>
                </a:moveTo>
                <a:lnTo>
                  <a:pt x="81" y="82"/>
                </a:lnTo>
                <a:cubicBezTo>
                  <a:pt x="63" y="100"/>
                  <a:pt x="36" y="100"/>
                  <a:pt x="18" y="82"/>
                </a:cubicBezTo>
                <a:cubicBezTo>
                  <a:pt x="0" y="64"/>
                  <a:pt x="0" y="37"/>
                  <a:pt x="18" y="19"/>
                </a:cubicBezTo>
                <a:cubicBezTo>
                  <a:pt x="36" y="0"/>
                  <a:pt x="63" y="0"/>
                  <a:pt x="81" y="19"/>
                </a:cubicBezTo>
                <a:cubicBezTo>
                  <a:pt x="99" y="37"/>
                  <a:pt x="99" y="64"/>
                  <a:pt x="81" y="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9" name="Freeform 200">
            <a:extLst>
              <a:ext uri="{FF2B5EF4-FFF2-40B4-BE49-F238E27FC236}">
                <a16:creationId xmlns:a16="http://schemas.microsoft.com/office/drawing/2014/main" id="{672229FB-D162-1840-AAE0-091892892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061" y="5918252"/>
            <a:ext cx="677381" cy="419785"/>
          </a:xfrm>
          <a:custGeom>
            <a:avLst/>
            <a:gdLst>
              <a:gd name="T0" fmla="*/ 506 w 625"/>
              <a:gd name="T1" fmla="*/ 389 h 390"/>
              <a:gd name="T2" fmla="*/ 506 w 625"/>
              <a:gd name="T3" fmla="*/ 389 h 390"/>
              <a:gd name="T4" fmla="*/ 235 w 625"/>
              <a:gd name="T5" fmla="*/ 389 h 390"/>
              <a:gd name="T6" fmla="*/ 172 w 625"/>
              <a:gd name="T7" fmla="*/ 335 h 390"/>
              <a:gd name="T8" fmla="*/ 91 w 625"/>
              <a:gd name="T9" fmla="*/ 55 h 390"/>
              <a:gd name="T10" fmla="*/ 27 w 625"/>
              <a:gd name="T11" fmla="*/ 55 h 390"/>
              <a:gd name="T12" fmla="*/ 0 w 625"/>
              <a:gd name="T13" fmla="*/ 28 h 390"/>
              <a:gd name="T14" fmla="*/ 27 w 625"/>
              <a:gd name="T15" fmla="*/ 0 h 390"/>
              <a:gd name="T16" fmla="*/ 118 w 625"/>
              <a:gd name="T17" fmla="*/ 0 h 390"/>
              <a:gd name="T18" fmla="*/ 145 w 625"/>
              <a:gd name="T19" fmla="*/ 19 h 390"/>
              <a:gd name="T20" fmla="*/ 235 w 625"/>
              <a:gd name="T21" fmla="*/ 317 h 390"/>
              <a:gd name="T22" fmla="*/ 235 w 625"/>
              <a:gd name="T23" fmla="*/ 326 h 390"/>
              <a:gd name="T24" fmla="*/ 506 w 625"/>
              <a:gd name="T25" fmla="*/ 326 h 390"/>
              <a:gd name="T26" fmla="*/ 506 w 625"/>
              <a:gd name="T27" fmla="*/ 317 h 390"/>
              <a:gd name="T28" fmla="*/ 552 w 625"/>
              <a:gd name="T29" fmla="*/ 145 h 390"/>
              <a:gd name="T30" fmla="*/ 326 w 625"/>
              <a:gd name="T31" fmla="*/ 145 h 390"/>
              <a:gd name="T32" fmla="*/ 299 w 625"/>
              <a:gd name="T33" fmla="*/ 118 h 390"/>
              <a:gd name="T34" fmla="*/ 326 w 625"/>
              <a:gd name="T35" fmla="*/ 91 h 390"/>
              <a:gd name="T36" fmla="*/ 588 w 625"/>
              <a:gd name="T37" fmla="*/ 91 h 390"/>
              <a:gd name="T38" fmla="*/ 615 w 625"/>
              <a:gd name="T39" fmla="*/ 100 h 390"/>
              <a:gd name="T40" fmla="*/ 624 w 625"/>
              <a:gd name="T41" fmla="*/ 127 h 390"/>
              <a:gd name="T42" fmla="*/ 561 w 625"/>
              <a:gd name="T43" fmla="*/ 335 h 390"/>
              <a:gd name="T44" fmla="*/ 506 w 625"/>
              <a:gd name="T4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25" h="390">
                <a:moveTo>
                  <a:pt x="506" y="389"/>
                </a:moveTo>
                <a:lnTo>
                  <a:pt x="506" y="389"/>
                </a:lnTo>
                <a:cubicBezTo>
                  <a:pt x="235" y="389"/>
                  <a:pt x="235" y="389"/>
                  <a:pt x="235" y="389"/>
                </a:cubicBezTo>
                <a:cubicBezTo>
                  <a:pt x="199" y="389"/>
                  <a:pt x="181" y="362"/>
                  <a:pt x="172" y="335"/>
                </a:cubicBezTo>
                <a:cubicBezTo>
                  <a:pt x="91" y="55"/>
                  <a:pt x="91" y="55"/>
                  <a:pt x="91" y="55"/>
                </a:cubicBezTo>
                <a:cubicBezTo>
                  <a:pt x="27" y="55"/>
                  <a:pt x="27" y="55"/>
                  <a:pt x="27" y="55"/>
                </a:cubicBezTo>
                <a:cubicBezTo>
                  <a:pt x="9" y="55"/>
                  <a:pt x="0" y="46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45" y="9"/>
                  <a:pt x="145" y="19"/>
                </a:cubicBezTo>
                <a:cubicBezTo>
                  <a:pt x="235" y="317"/>
                  <a:pt x="235" y="317"/>
                  <a:pt x="235" y="317"/>
                </a:cubicBezTo>
                <a:cubicBezTo>
                  <a:pt x="235" y="326"/>
                  <a:pt x="235" y="326"/>
                  <a:pt x="235" y="326"/>
                </a:cubicBezTo>
                <a:cubicBezTo>
                  <a:pt x="506" y="326"/>
                  <a:pt x="506" y="326"/>
                  <a:pt x="506" y="326"/>
                </a:cubicBezTo>
                <a:cubicBezTo>
                  <a:pt x="506" y="326"/>
                  <a:pt x="506" y="326"/>
                  <a:pt x="506" y="317"/>
                </a:cubicBezTo>
                <a:cubicBezTo>
                  <a:pt x="552" y="145"/>
                  <a:pt x="552" y="145"/>
                  <a:pt x="552" y="145"/>
                </a:cubicBezTo>
                <a:cubicBezTo>
                  <a:pt x="326" y="145"/>
                  <a:pt x="326" y="145"/>
                  <a:pt x="326" y="145"/>
                </a:cubicBezTo>
                <a:cubicBezTo>
                  <a:pt x="308" y="145"/>
                  <a:pt x="299" y="136"/>
                  <a:pt x="299" y="118"/>
                </a:cubicBezTo>
                <a:cubicBezTo>
                  <a:pt x="299" y="100"/>
                  <a:pt x="308" y="91"/>
                  <a:pt x="326" y="91"/>
                </a:cubicBezTo>
                <a:cubicBezTo>
                  <a:pt x="588" y="91"/>
                  <a:pt x="588" y="91"/>
                  <a:pt x="588" y="91"/>
                </a:cubicBezTo>
                <a:cubicBezTo>
                  <a:pt x="597" y="91"/>
                  <a:pt x="606" y="91"/>
                  <a:pt x="615" y="100"/>
                </a:cubicBezTo>
                <a:cubicBezTo>
                  <a:pt x="624" y="109"/>
                  <a:pt x="624" y="118"/>
                  <a:pt x="624" y="127"/>
                </a:cubicBezTo>
                <a:cubicBezTo>
                  <a:pt x="561" y="335"/>
                  <a:pt x="561" y="335"/>
                  <a:pt x="561" y="335"/>
                </a:cubicBezTo>
                <a:cubicBezTo>
                  <a:pt x="561" y="362"/>
                  <a:pt x="533" y="389"/>
                  <a:pt x="506" y="38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0" name="Freeform 201">
            <a:extLst>
              <a:ext uri="{FF2B5EF4-FFF2-40B4-BE49-F238E27FC236}">
                <a16:creationId xmlns:a16="http://schemas.microsoft.com/office/drawing/2014/main" id="{E3B0E35C-6AC5-4F4C-AB5F-4949A5405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0482" y="6400052"/>
            <a:ext cx="128796" cy="128796"/>
          </a:xfrm>
          <a:custGeom>
            <a:avLst/>
            <a:gdLst>
              <a:gd name="T0" fmla="*/ 0 w 118"/>
              <a:gd name="T1" fmla="*/ 63 h 119"/>
              <a:gd name="T2" fmla="*/ 0 w 118"/>
              <a:gd name="T3" fmla="*/ 63 h 119"/>
              <a:gd name="T4" fmla="*/ 63 w 118"/>
              <a:gd name="T5" fmla="*/ 0 h 119"/>
              <a:gd name="T6" fmla="*/ 117 w 118"/>
              <a:gd name="T7" fmla="*/ 63 h 119"/>
              <a:gd name="T8" fmla="*/ 63 w 118"/>
              <a:gd name="T9" fmla="*/ 118 h 119"/>
              <a:gd name="T10" fmla="*/ 0 w 118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8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0" y="0"/>
                  <a:pt x="117" y="27"/>
                  <a:pt x="117" y="63"/>
                </a:cubicBezTo>
                <a:cubicBezTo>
                  <a:pt x="117" y="91"/>
                  <a:pt x="90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1" name="Freeform 202">
            <a:extLst>
              <a:ext uri="{FF2B5EF4-FFF2-40B4-BE49-F238E27FC236}">
                <a16:creationId xmlns:a16="http://schemas.microsoft.com/office/drawing/2014/main" id="{92D79BC5-2A8B-7144-A5C5-5A9D9E26B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712" y="6400052"/>
            <a:ext cx="128799" cy="128796"/>
          </a:xfrm>
          <a:custGeom>
            <a:avLst/>
            <a:gdLst>
              <a:gd name="T0" fmla="*/ 0 w 119"/>
              <a:gd name="T1" fmla="*/ 63 h 119"/>
              <a:gd name="T2" fmla="*/ 0 w 119"/>
              <a:gd name="T3" fmla="*/ 63 h 119"/>
              <a:gd name="T4" fmla="*/ 63 w 119"/>
              <a:gd name="T5" fmla="*/ 0 h 119"/>
              <a:gd name="T6" fmla="*/ 118 w 119"/>
              <a:gd name="T7" fmla="*/ 63 h 119"/>
              <a:gd name="T8" fmla="*/ 63 w 119"/>
              <a:gd name="T9" fmla="*/ 118 h 119"/>
              <a:gd name="T10" fmla="*/ 0 w 119"/>
              <a:gd name="T11" fmla="*/ 63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9" h="119">
                <a:moveTo>
                  <a:pt x="0" y="63"/>
                </a:moveTo>
                <a:lnTo>
                  <a:pt x="0" y="63"/>
                </a:lnTo>
                <a:cubicBezTo>
                  <a:pt x="0" y="27"/>
                  <a:pt x="27" y="0"/>
                  <a:pt x="63" y="0"/>
                </a:cubicBezTo>
                <a:cubicBezTo>
                  <a:pt x="91" y="0"/>
                  <a:pt x="118" y="27"/>
                  <a:pt x="118" y="63"/>
                </a:cubicBezTo>
                <a:cubicBezTo>
                  <a:pt x="118" y="91"/>
                  <a:pt x="91" y="118"/>
                  <a:pt x="63" y="118"/>
                </a:cubicBezTo>
                <a:cubicBezTo>
                  <a:pt x="27" y="118"/>
                  <a:pt x="0" y="91"/>
                  <a:pt x="0" y="6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" name="Freeform 203">
            <a:extLst>
              <a:ext uri="{FF2B5EF4-FFF2-40B4-BE49-F238E27FC236}">
                <a16:creationId xmlns:a16="http://schemas.microsoft.com/office/drawing/2014/main" id="{B1735134-86A6-FA48-80DC-7F661C354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1508" y="10736243"/>
            <a:ext cx="810949" cy="596288"/>
          </a:xfrm>
          <a:custGeom>
            <a:avLst/>
            <a:gdLst>
              <a:gd name="T0" fmla="*/ 632 w 751"/>
              <a:gd name="T1" fmla="*/ 551 h 552"/>
              <a:gd name="T2" fmla="*/ 632 w 751"/>
              <a:gd name="T3" fmla="*/ 551 h 552"/>
              <a:gd name="T4" fmla="*/ 109 w 751"/>
              <a:gd name="T5" fmla="*/ 551 h 552"/>
              <a:gd name="T6" fmla="*/ 0 w 751"/>
              <a:gd name="T7" fmla="*/ 434 h 552"/>
              <a:gd name="T8" fmla="*/ 0 w 751"/>
              <a:gd name="T9" fmla="*/ 118 h 552"/>
              <a:gd name="T10" fmla="*/ 109 w 751"/>
              <a:gd name="T11" fmla="*/ 0 h 552"/>
              <a:gd name="T12" fmla="*/ 632 w 751"/>
              <a:gd name="T13" fmla="*/ 0 h 552"/>
              <a:gd name="T14" fmla="*/ 750 w 751"/>
              <a:gd name="T15" fmla="*/ 118 h 552"/>
              <a:gd name="T16" fmla="*/ 750 w 751"/>
              <a:gd name="T17" fmla="*/ 434 h 552"/>
              <a:gd name="T18" fmla="*/ 632 w 751"/>
              <a:gd name="T19" fmla="*/ 551 h 552"/>
              <a:gd name="T20" fmla="*/ 109 w 751"/>
              <a:gd name="T21" fmla="*/ 63 h 552"/>
              <a:gd name="T22" fmla="*/ 109 w 751"/>
              <a:gd name="T23" fmla="*/ 63 h 552"/>
              <a:gd name="T24" fmla="*/ 54 w 751"/>
              <a:gd name="T25" fmla="*/ 118 h 552"/>
              <a:gd name="T26" fmla="*/ 54 w 751"/>
              <a:gd name="T27" fmla="*/ 434 h 552"/>
              <a:gd name="T28" fmla="*/ 109 w 751"/>
              <a:gd name="T29" fmla="*/ 488 h 552"/>
              <a:gd name="T30" fmla="*/ 632 w 751"/>
              <a:gd name="T31" fmla="*/ 488 h 552"/>
              <a:gd name="T32" fmla="*/ 687 w 751"/>
              <a:gd name="T33" fmla="*/ 434 h 552"/>
              <a:gd name="T34" fmla="*/ 687 w 751"/>
              <a:gd name="T35" fmla="*/ 118 h 552"/>
              <a:gd name="T36" fmla="*/ 632 w 751"/>
              <a:gd name="T37" fmla="*/ 63 h 552"/>
              <a:gd name="T38" fmla="*/ 109 w 751"/>
              <a:gd name="T39" fmla="*/ 63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51" h="552">
                <a:moveTo>
                  <a:pt x="632" y="551"/>
                </a:moveTo>
                <a:lnTo>
                  <a:pt x="632" y="551"/>
                </a:lnTo>
                <a:cubicBezTo>
                  <a:pt x="109" y="551"/>
                  <a:pt x="109" y="551"/>
                  <a:pt x="109" y="551"/>
                </a:cubicBezTo>
                <a:cubicBezTo>
                  <a:pt x="45" y="551"/>
                  <a:pt x="0" y="497"/>
                  <a:pt x="0" y="434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45" y="0"/>
                  <a:pt x="109" y="0"/>
                </a:cubicBezTo>
                <a:cubicBezTo>
                  <a:pt x="632" y="0"/>
                  <a:pt x="632" y="0"/>
                  <a:pt x="632" y="0"/>
                </a:cubicBezTo>
                <a:cubicBezTo>
                  <a:pt x="696" y="0"/>
                  <a:pt x="750" y="54"/>
                  <a:pt x="750" y="118"/>
                </a:cubicBezTo>
                <a:cubicBezTo>
                  <a:pt x="750" y="434"/>
                  <a:pt x="750" y="434"/>
                  <a:pt x="750" y="434"/>
                </a:cubicBezTo>
                <a:cubicBezTo>
                  <a:pt x="750" y="497"/>
                  <a:pt x="696" y="551"/>
                  <a:pt x="632" y="551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81" y="63"/>
                  <a:pt x="54" y="81"/>
                  <a:pt x="54" y="118"/>
                </a:cubicBezTo>
                <a:cubicBezTo>
                  <a:pt x="54" y="434"/>
                  <a:pt x="54" y="434"/>
                  <a:pt x="54" y="434"/>
                </a:cubicBezTo>
                <a:cubicBezTo>
                  <a:pt x="54" y="461"/>
                  <a:pt x="81" y="488"/>
                  <a:pt x="109" y="488"/>
                </a:cubicBezTo>
                <a:cubicBezTo>
                  <a:pt x="632" y="488"/>
                  <a:pt x="632" y="488"/>
                  <a:pt x="632" y="488"/>
                </a:cubicBezTo>
                <a:cubicBezTo>
                  <a:pt x="669" y="488"/>
                  <a:pt x="687" y="461"/>
                  <a:pt x="687" y="434"/>
                </a:cubicBezTo>
                <a:cubicBezTo>
                  <a:pt x="687" y="118"/>
                  <a:pt x="687" y="118"/>
                  <a:pt x="687" y="118"/>
                </a:cubicBezTo>
                <a:cubicBezTo>
                  <a:pt x="687" y="81"/>
                  <a:pt x="669" y="63"/>
                  <a:pt x="632" y="63"/>
                </a:cubicBezTo>
                <a:lnTo>
                  <a:pt x="10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3" name="Freeform 204">
            <a:extLst>
              <a:ext uri="{FF2B5EF4-FFF2-40B4-BE49-F238E27FC236}">
                <a16:creationId xmlns:a16="http://schemas.microsoft.com/office/drawing/2014/main" id="{A939BA1F-6DBA-4A43-BB3A-7BACCD542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348" y="10912745"/>
            <a:ext cx="176499" cy="243283"/>
          </a:xfrm>
          <a:custGeom>
            <a:avLst/>
            <a:gdLst>
              <a:gd name="T0" fmla="*/ 90 w 164"/>
              <a:gd name="T1" fmla="*/ 226 h 227"/>
              <a:gd name="T2" fmla="*/ 90 w 164"/>
              <a:gd name="T3" fmla="*/ 226 h 227"/>
              <a:gd name="T4" fmla="*/ 36 w 164"/>
              <a:gd name="T5" fmla="*/ 226 h 227"/>
              <a:gd name="T6" fmla="*/ 9 w 164"/>
              <a:gd name="T7" fmla="*/ 198 h 227"/>
              <a:gd name="T8" fmla="*/ 9 w 164"/>
              <a:gd name="T9" fmla="*/ 198 h 227"/>
              <a:gd name="T10" fmla="*/ 36 w 164"/>
              <a:gd name="T11" fmla="*/ 180 h 227"/>
              <a:gd name="T12" fmla="*/ 90 w 164"/>
              <a:gd name="T13" fmla="*/ 180 h 227"/>
              <a:gd name="T14" fmla="*/ 118 w 164"/>
              <a:gd name="T15" fmla="*/ 153 h 227"/>
              <a:gd name="T16" fmla="*/ 90 w 164"/>
              <a:gd name="T17" fmla="*/ 135 h 227"/>
              <a:gd name="T18" fmla="*/ 73 w 164"/>
              <a:gd name="T19" fmla="*/ 135 h 227"/>
              <a:gd name="T20" fmla="*/ 9 w 164"/>
              <a:gd name="T21" fmla="*/ 72 h 227"/>
              <a:gd name="T22" fmla="*/ 73 w 164"/>
              <a:gd name="T23" fmla="*/ 0 h 227"/>
              <a:gd name="T24" fmla="*/ 136 w 164"/>
              <a:gd name="T25" fmla="*/ 0 h 227"/>
              <a:gd name="T26" fmla="*/ 154 w 164"/>
              <a:gd name="T27" fmla="*/ 18 h 227"/>
              <a:gd name="T28" fmla="*/ 154 w 164"/>
              <a:gd name="T29" fmla="*/ 18 h 227"/>
              <a:gd name="T30" fmla="*/ 136 w 164"/>
              <a:gd name="T31" fmla="*/ 45 h 227"/>
              <a:gd name="T32" fmla="*/ 73 w 164"/>
              <a:gd name="T33" fmla="*/ 45 h 227"/>
              <a:gd name="T34" fmla="*/ 54 w 164"/>
              <a:gd name="T35" fmla="*/ 63 h 227"/>
              <a:gd name="T36" fmla="*/ 73 w 164"/>
              <a:gd name="T37" fmla="*/ 90 h 227"/>
              <a:gd name="T38" fmla="*/ 90 w 164"/>
              <a:gd name="T39" fmla="*/ 90 h 227"/>
              <a:gd name="T40" fmla="*/ 163 w 164"/>
              <a:gd name="T41" fmla="*/ 162 h 227"/>
              <a:gd name="T42" fmla="*/ 90 w 164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64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198"/>
                </a:cubicBezTo>
                <a:lnTo>
                  <a:pt x="9" y="198"/>
                </a:lnTo>
                <a:cubicBezTo>
                  <a:pt x="9" y="189"/>
                  <a:pt x="18" y="180"/>
                  <a:pt x="36" y="180"/>
                </a:cubicBezTo>
                <a:cubicBezTo>
                  <a:pt x="90" y="180"/>
                  <a:pt x="90" y="180"/>
                  <a:pt x="90" y="180"/>
                </a:cubicBezTo>
                <a:cubicBezTo>
                  <a:pt x="109" y="180"/>
                  <a:pt x="118" y="171"/>
                  <a:pt x="118" y="153"/>
                </a:cubicBezTo>
                <a:cubicBezTo>
                  <a:pt x="118" y="144"/>
                  <a:pt x="109" y="135"/>
                  <a:pt x="90" y="135"/>
                </a:cubicBezTo>
                <a:cubicBezTo>
                  <a:pt x="73" y="135"/>
                  <a:pt x="73" y="135"/>
                  <a:pt x="73" y="135"/>
                </a:cubicBezTo>
                <a:cubicBezTo>
                  <a:pt x="36" y="135"/>
                  <a:pt x="9" y="108"/>
                  <a:pt x="9" y="72"/>
                </a:cubicBezTo>
                <a:cubicBezTo>
                  <a:pt x="0" y="36"/>
                  <a:pt x="36" y="0"/>
                  <a:pt x="73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54" y="9"/>
                  <a:pt x="154" y="18"/>
                </a:cubicBezTo>
                <a:lnTo>
                  <a:pt x="154" y="18"/>
                </a:lnTo>
                <a:cubicBezTo>
                  <a:pt x="154" y="36"/>
                  <a:pt x="145" y="45"/>
                  <a:pt x="136" y="45"/>
                </a:cubicBezTo>
                <a:cubicBezTo>
                  <a:pt x="73" y="45"/>
                  <a:pt x="73" y="45"/>
                  <a:pt x="73" y="45"/>
                </a:cubicBezTo>
                <a:cubicBezTo>
                  <a:pt x="64" y="45"/>
                  <a:pt x="54" y="54"/>
                  <a:pt x="54" y="63"/>
                </a:cubicBezTo>
                <a:cubicBezTo>
                  <a:pt x="54" y="81"/>
                  <a:pt x="64" y="90"/>
                  <a:pt x="73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136" y="90"/>
                  <a:pt x="163" y="126"/>
                  <a:pt x="163" y="162"/>
                </a:cubicBezTo>
                <a:cubicBezTo>
                  <a:pt x="154" y="198"/>
                  <a:pt x="127" y="226"/>
                  <a:pt x="90" y="2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4" name="Freeform 205">
            <a:extLst>
              <a:ext uri="{FF2B5EF4-FFF2-40B4-BE49-F238E27FC236}">
                <a16:creationId xmlns:a16="http://schemas.microsoft.com/office/drawing/2014/main" id="{245BB858-0186-FB49-81E4-5C482EC22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0874583"/>
            <a:ext cx="47703" cy="5724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5" name="Freeform 206">
            <a:extLst>
              <a:ext uri="{FF2B5EF4-FFF2-40B4-BE49-F238E27FC236}">
                <a16:creationId xmlns:a16="http://schemas.microsoft.com/office/drawing/2014/main" id="{5E0967D5-C1CC-7D47-A830-B1EBC7E1F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3132" y="11127407"/>
            <a:ext cx="47703" cy="71556"/>
          </a:xfrm>
          <a:custGeom>
            <a:avLst/>
            <a:gdLst>
              <a:gd name="T0" fmla="*/ 45 w 46"/>
              <a:gd name="T1" fmla="*/ 64 h 65"/>
              <a:gd name="T2" fmla="*/ 0 w 46"/>
              <a:gd name="T3" fmla="*/ 64 h 65"/>
              <a:gd name="T4" fmla="*/ 0 w 46"/>
              <a:gd name="T5" fmla="*/ 0 h 65"/>
              <a:gd name="T6" fmla="*/ 45 w 46"/>
              <a:gd name="T7" fmla="*/ 0 h 65"/>
              <a:gd name="T8" fmla="*/ 45 w 46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5">
                <a:moveTo>
                  <a:pt x="45" y="64"/>
                </a:moveTo>
                <a:lnTo>
                  <a:pt x="0" y="64"/>
                </a:lnTo>
                <a:lnTo>
                  <a:pt x="0" y="0"/>
                </a:lnTo>
                <a:lnTo>
                  <a:pt x="45" y="0"/>
                </a:lnTo>
                <a:lnTo>
                  <a:pt x="45" y="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6" name="Freeform 207">
            <a:extLst>
              <a:ext uri="{FF2B5EF4-FFF2-40B4-BE49-F238E27FC236}">
                <a16:creationId xmlns:a16="http://schemas.microsoft.com/office/drawing/2014/main" id="{F83DBF94-614B-1E48-A9F6-2355C8B8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955" y="10826880"/>
            <a:ext cx="90637" cy="81093"/>
          </a:xfrm>
          <a:custGeom>
            <a:avLst/>
            <a:gdLst>
              <a:gd name="T0" fmla="*/ 45 w 83"/>
              <a:gd name="T1" fmla="*/ 9 h 74"/>
              <a:gd name="T2" fmla="*/ 45 w 83"/>
              <a:gd name="T3" fmla="*/ 9 h 74"/>
              <a:gd name="T4" fmla="*/ 9 w 83"/>
              <a:gd name="T5" fmla="*/ 27 h 74"/>
              <a:gd name="T6" fmla="*/ 0 w 83"/>
              <a:gd name="T7" fmla="*/ 64 h 74"/>
              <a:gd name="T8" fmla="*/ 0 w 83"/>
              <a:gd name="T9" fmla="*/ 64 h 74"/>
              <a:gd name="T10" fmla="*/ 37 w 83"/>
              <a:gd name="T11" fmla="*/ 64 h 74"/>
              <a:gd name="T12" fmla="*/ 64 w 83"/>
              <a:gd name="T13" fmla="*/ 46 h 74"/>
              <a:gd name="T14" fmla="*/ 73 w 83"/>
              <a:gd name="T15" fmla="*/ 18 h 74"/>
              <a:gd name="T16" fmla="*/ 73 w 83"/>
              <a:gd name="T17" fmla="*/ 18 h 74"/>
              <a:gd name="T18" fmla="*/ 45 w 83"/>
              <a:gd name="T19" fmla="*/ 9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4">
                <a:moveTo>
                  <a:pt x="45" y="9"/>
                </a:moveTo>
                <a:lnTo>
                  <a:pt x="45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7"/>
                  <a:pt x="0" y="46"/>
                  <a:pt x="0" y="64"/>
                </a:cubicBezTo>
                <a:lnTo>
                  <a:pt x="0" y="64"/>
                </a:lnTo>
                <a:cubicBezTo>
                  <a:pt x="9" y="73"/>
                  <a:pt x="28" y="73"/>
                  <a:pt x="37" y="64"/>
                </a:cubicBezTo>
                <a:cubicBezTo>
                  <a:pt x="64" y="46"/>
                  <a:pt x="64" y="46"/>
                  <a:pt x="64" y="46"/>
                </a:cubicBezTo>
                <a:cubicBezTo>
                  <a:pt x="73" y="37"/>
                  <a:pt x="82" y="27"/>
                  <a:pt x="73" y="18"/>
                </a:cubicBezTo>
                <a:lnTo>
                  <a:pt x="73" y="18"/>
                </a:lnTo>
                <a:cubicBezTo>
                  <a:pt x="64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7" name="Freeform 208">
            <a:extLst>
              <a:ext uri="{FF2B5EF4-FFF2-40B4-BE49-F238E27FC236}">
                <a16:creationId xmlns:a16="http://schemas.microsoft.com/office/drawing/2014/main" id="{12091BC4-A6D0-6549-8E49-D4D737B89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142" y="11160800"/>
            <a:ext cx="90637" cy="81093"/>
          </a:xfrm>
          <a:custGeom>
            <a:avLst/>
            <a:gdLst>
              <a:gd name="T0" fmla="*/ 45 w 83"/>
              <a:gd name="T1" fmla="*/ 9 h 73"/>
              <a:gd name="T2" fmla="*/ 45 w 83"/>
              <a:gd name="T3" fmla="*/ 9 h 73"/>
              <a:gd name="T4" fmla="*/ 19 w 83"/>
              <a:gd name="T5" fmla="*/ 27 h 73"/>
              <a:gd name="T6" fmla="*/ 9 w 83"/>
              <a:gd name="T7" fmla="*/ 63 h 73"/>
              <a:gd name="T8" fmla="*/ 9 w 83"/>
              <a:gd name="T9" fmla="*/ 63 h 73"/>
              <a:gd name="T10" fmla="*/ 45 w 83"/>
              <a:gd name="T11" fmla="*/ 63 h 73"/>
              <a:gd name="T12" fmla="*/ 73 w 83"/>
              <a:gd name="T13" fmla="*/ 45 h 73"/>
              <a:gd name="T14" fmla="*/ 73 w 83"/>
              <a:gd name="T15" fmla="*/ 9 h 73"/>
              <a:gd name="T16" fmla="*/ 73 w 83"/>
              <a:gd name="T17" fmla="*/ 9 h 73"/>
              <a:gd name="T18" fmla="*/ 45 w 83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73">
                <a:moveTo>
                  <a:pt x="45" y="9"/>
                </a:moveTo>
                <a:lnTo>
                  <a:pt x="45" y="9"/>
                </a:lnTo>
                <a:cubicBezTo>
                  <a:pt x="19" y="27"/>
                  <a:pt x="19" y="27"/>
                  <a:pt x="19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9" y="72"/>
                  <a:pt x="28" y="72"/>
                  <a:pt x="45" y="63"/>
                </a:cubicBezTo>
                <a:cubicBezTo>
                  <a:pt x="73" y="45"/>
                  <a:pt x="73" y="45"/>
                  <a:pt x="73" y="45"/>
                </a:cubicBezTo>
                <a:cubicBezTo>
                  <a:pt x="82" y="36"/>
                  <a:pt x="82" y="18"/>
                  <a:pt x="73" y="9"/>
                </a:cubicBezTo>
                <a:lnTo>
                  <a:pt x="73" y="9"/>
                </a:lnTo>
                <a:cubicBezTo>
                  <a:pt x="73" y="0"/>
                  <a:pt x="55" y="0"/>
                  <a:pt x="45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8" name="Freeform 209">
            <a:extLst>
              <a:ext uri="{FF2B5EF4-FFF2-40B4-BE49-F238E27FC236}">
                <a16:creationId xmlns:a16="http://schemas.microsoft.com/office/drawing/2014/main" id="{858DC45C-F6C8-5341-A4EE-A6414B1BF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9306" y="6233091"/>
            <a:ext cx="186043" cy="176502"/>
          </a:xfrm>
          <a:custGeom>
            <a:avLst/>
            <a:gdLst>
              <a:gd name="T0" fmla="*/ 127 w 173"/>
              <a:gd name="T1" fmla="*/ 162 h 163"/>
              <a:gd name="T2" fmla="*/ 127 w 173"/>
              <a:gd name="T3" fmla="*/ 162 h 163"/>
              <a:gd name="T4" fmla="*/ 46 w 173"/>
              <a:gd name="T5" fmla="*/ 162 h 163"/>
              <a:gd name="T6" fmla="*/ 0 w 173"/>
              <a:gd name="T7" fmla="*/ 117 h 163"/>
              <a:gd name="T8" fmla="*/ 0 w 173"/>
              <a:gd name="T9" fmla="*/ 45 h 163"/>
              <a:gd name="T10" fmla="*/ 46 w 173"/>
              <a:gd name="T11" fmla="*/ 0 h 163"/>
              <a:gd name="T12" fmla="*/ 127 w 173"/>
              <a:gd name="T13" fmla="*/ 0 h 163"/>
              <a:gd name="T14" fmla="*/ 172 w 173"/>
              <a:gd name="T15" fmla="*/ 45 h 163"/>
              <a:gd name="T16" fmla="*/ 172 w 173"/>
              <a:gd name="T17" fmla="*/ 117 h 163"/>
              <a:gd name="T18" fmla="*/ 127 w 173"/>
              <a:gd name="T19" fmla="*/ 162 h 163"/>
              <a:gd name="T20" fmla="*/ 127 w 173"/>
              <a:gd name="T21" fmla="*/ 45 h 163"/>
              <a:gd name="T22" fmla="*/ 127 w 173"/>
              <a:gd name="T23" fmla="*/ 45 h 163"/>
              <a:gd name="T24" fmla="*/ 46 w 173"/>
              <a:gd name="T25" fmla="*/ 45 h 163"/>
              <a:gd name="T26" fmla="*/ 46 w 173"/>
              <a:gd name="T27" fmla="*/ 117 h 163"/>
              <a:gd name="T28" fmla="*/ 127 w 173"/>
              <a:gd name="T29" fmla="*/ 117 h 163"/>
              <a:gd name="T30" fmla="*/ 127 w 173"/>
              <a:gd name="T31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3" h="163">
                <a:moveTo>
                  <a:pt x="127" y="162"/>
                </a:moveTo>
                <a:lnTo>
                  <a:pt x="127" y="162"/>
                </a:lnTo>
                <a:cubicBezTo>
                  <a:pt x="46" y="162"/>
                  <a:pt x="46" y="162"/>
                  <a:pt x="46" y="162"/>
                </a:cubicBezTo>
                <a:cubicBezTo>
                  <a:pt x="18" y="162"/>
                  <a:pt x="0" y="144"/>
                  <a:pt x="0" y="117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6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45" y="0"/>
                  <a:pt x="172" y="18"/>
                  <a:pt x="172" y="45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144"/>
                  <a:pt x="145" y="162"/>
                  <a:pt x="127" y="162"/>
                </a:cubicBezTo>
                <a:close/>
                <a:moveTo>
                  <a:pt x="127" y="45"/>
                </a:moveTo>
                <a:lnTo>
                  <a:pt x="127" y="45"/>
                </a:lnTo>
                <a:cubicBezTo>
                  <a:pt x="46" y="45"/>
                  <a:pt x="46" y="45"/>
                  <a:pt x="46" y="45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127" y="117"/>
                  <a:pt x="127" y="117"/>
                  <a:pt x="127" y="117"/>
                </a:cubicBezTo>
                <a:lnTo>
                  <a:pt x="127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9" name="Freeform 210">
            <a:extLst>
              <a:ext uri="{FF2B5EF4-FFF2-40B4-BE49-F238E27FC236}">
                <a16:creationId xmlns:a16="http://schemas.microsoft.com/office/drawing/2014/main" id="{3BB3E7F3-DDA5-D645-B381-4429028B7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493" y="5999348"/>
            <a:ext cx="734624" cy="586744"/>
          </a:xfrm>
          <a:custGeom>
            <a:avLst/>
            <a:gdLst>
              <a:gd name="T0" fmla="*/ 569 w 679"/>
              <a:gd name="T1" fmla="*/ 542 h 543"/>
              <a:gd name="T2" fmla="*/ 569 w 679"/>
              <a:gd name="T3" fmla="*/ 542 h 543"/>
              <a:gd name="T4" fmla="*/ 109 w 679"/>
              <a:gd name="T5" fmla="*/ 542 h 543"/>
              <a:gd name="T6" fmla="*/ 0 w 679"/>
              <a:gd name="T7" fmla="*/ 433 h 543"/>
              <a:gd name="T8" fmla="*/ 0 w 679"/>
              <a:gd name="T9" fmla="*/ 0 h 543"/>
              <a:gd name="T10" fmla="*/ 63 w 679"/>
              <a:gd name="T11" fmla="*/ 0 h 543"/>
              <a:gd name="T12" fmla="*/ 63 w 679"/>
              <a:gd name="T13" fmla="*/ 433 h 543"/>
              <a:gd name="T14" fmla="*/ 109 w 679"/>
              <a:gd name="T15" fmla="*/ 479 h 543"/>
              <a:gd name="T16" fmla="*/ 569 w 679"/>
              <a:gd name="T17" fmla="*/ 479 h 543"/>
              <a:gd name="T18" fmla="*/ 624 w 679"/>
              <a:gd name="T19" fmla="*/ 433 h 543"/>
              <a:gd name="T20" fmla="*/ 624 w 679"/>
              <a:gd name="T21" fmla="*/ 153 h 543"/>
              <a:gd name="T22" fmla="*/ 569 w 679"/>
              <a:gd name="T23" fmla="*/ 108 h 543"/>
              <a:gd name="T24" fmla="*/ 109 w 679"/>
              <a:gd name="T25" fmla="*/ 108 h 543"/>
              <a:gd name="T26" fmla="*/ 109 w 679"/>
              <a:gd name="T27" fmla="*/ 45 h 543"/>
              <a:gd name="T28" fmla="*/ 569 w 679"/>
              <a:gd name="T29" fmla="*/ 45 h 543"/>
              <a:gd name="T30" fmla="*/ 678 w 679"/>
              <a:gd name="T31" fmla="*/ 153 h 543"/>
              <a:gd name="T32" fmla="*/ 678 w 679"/>
              <a:gd name="T33" fmla="*/ 433 h 543"/>
              <a:gd name="T34" fmla="*/ 569 w 679"/>
              <a:gd name="T35" fmla="*/ 542 h 5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79" h="543">
                <a:moveTo>
                  <a:pt x="569" y="542"/>
                </a:moveTo>
                <a:lnTo>
                  <a:pt x="569" y="542"/>
                </a:lnTo>
                <a:cubicBezTo>
                  <a:pt x="109" y="542"/>
                  <a:pt x="109" y="542"/>
                  <a:pt x="109" y="542"/>
                </a:cubicBezTo>
                <a:cubicBezTo>
                  <a:pt x="46" y="542"/>
                  <a:pt x="0" y="488"/>
                  <a:pt x="0" y="433"/>
                </a:cubicBezTo>
                <a:cubicBezTo>
                  <a:pt x="0" y="0"/>
                  <a:pt x="0" y="0"/>
                  <a:pt x="0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63" y="433"/>
                  <a:pt x="63" y="433"/>
                  <a:pt x="63" y="433"/>
                </a:cubicBezTo>
                <a:cubicBezTo>
                  <a:pt x="63" y="461"/>
                  <a:pt x="82" y="479"/>
                  <a:pt x="109" y="479"/>
                </a:cubicBezTo>
                <a:cubicBezTo>
                  <a:pt x="569" y="479"/>
                  <a:pt x="569" y="479"/>
                  <a:pt x="569" y="479"/>
                </a:cubicBezTo>
                <a:cubicBezTo>
                  <a:pt x="597" y="479"/>
                  <a:pt x="624" y="461"/>
                  <a:pt x="624" y="433"/>
                </a:cubicBezTo>
                <a:cubicBezTo>
                  <a:pt x="624" y="153"/>
                  <a:pt x="624" y="153"/>
                  <a:pt x="624" y="153"/>
                </a:cubicBezTo>
                <a:cubicBezTo>
                  <a:pt x="624" y="126"/>
                  <a:pt x="597" y="108"/>
                  <a:pt x="569" y="108"/>
                </a:cubicBezTo>
                <a:cubicBezTo>
                  <a:pt x="109" y="108"/>
                  <a:pt x="109" y="108"/>
                  <a:pt x="109" y="108"/>
                </a:cubicBezTo>
                <a:cubicBezTo>
                  <a:pt x="109" y="45"/>
                  <a:pt x="109" y="45"/>
                  <a:pt x="109" y="45"/>
                </a:cubicBezTo>
                <a:cubicBezTo>
                  <a:pt x="569" y="45"/>
                  <a:pt x="569" y="45"/>
                  <a:pt x="569" y="45"/>
                </a:cubicBezTo>
                <a:cubicBezTo>
                  <a:pt x="633" y="45"/>
                  <a:pt x="678" y="90"/>
                  <a:pt x="678" y="153"/>
                </a:cubicBezTo>
                <a:cubicBezTo>
                  <a:pt x="678" y="433"/>
                  <a:pt x="678" y="433"/>
                  <a:pt x="678" y="433"/>
                </a:cubicBezTo>
                <a:cubicBezTo>
                  <a:pt x="678" y="488"/>
                  <a:pt x="633" y="542"/>
                  <a:pt x="569" y="54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30" name="Freeform 211">
            <a:extLst>
              <a:ext uri="{FF2B5EF4-FFF2-40B4-BE49-F238E27FC236}">
                <a16:creationId xmlns:a16="http://schemas.microsoft.com/office/drawing/2014/main" id="{8E132971-5BA6-0846-91F1-7AC49FE4C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5952" y="5861008"/>
            <a:ext cx="677381" cy="257596"/>
          </a:xfrm>
          <a:custGeom>
            <a:avLst/>
            <a:gdLst>
              <a:gd name="T0" fmla="*/ 127 w 625"/>
              <a:gd name="T1" fmla="*/ 235 h 236"/>
              <a:gd name="T2" fmla="*/ 127 w 625"/>
              <a:gd name="T3" fmla="*/ 235 h 236"/>
              <a:gd name="T4" fmla="*/ 9 w 625"/>
              <a:gd name="T5" fmla="*/ 100 h 236"/>
              <a:gd name="T6" fmla="*/ 127 w 625"/>
              <a:gd name="T7" fmla="*/ 0 h 236"/>
              <a:gd name="T8" fmla="*/ 533 w 625"/>
              <a:gd name="T9" fmla="*/ 0 h 236"/>
              <a:gd name="T10" fmla="*/ 624 w 625"/>
              <a:gd name="T11" fmla="*/ 100 h 236"/>
              <a:gd name="T12" fmla="*/ 624 w 625"/>
              <a:gd name="T13" fmla="*/ 118 h 236"/>
              <a:gd name="T14" fmla="*/ 597 w 625"/>
              <a:gd name="T15" fmla="*/ 145 h 236"/>
              <a:gd name="T16" fmla="*/ 597 w 625"/>
              <a:gd name="T17" fmla="*/ 145 h 236"/>
              <a:gd name="T18" fmla="*/ 569 w 625"/>
              <a:gd name="T19" fmla="*/ 118 h 236"/>
              <a:gd name="T20" fmla="*/ 569 w 625"/>
              <a:gd name="T21" fmla="*/ 100 h 236"/>
              <a:gd name="T22" fmla="*/ 533 w 625"/>
              <a:gd name="T23" fmla="*/ 63 h 236"/>
              <a:gd name="T24" fmla="*/ 127 w 625"/>
              <a:gd name="T25" fmla="*/ 63 h 236"/>
              <a:gd name="T26" fmla="*/ 72 w 625"/>
              <a:gd name="T27" fmla="*/ 109 h 236"/>
              <a:gd name="T28" fmla="*/ 127 w 625"/>
              <a:gd name="T29" fmla="*/ 172 h 236"/>
              <a:gd name="T30" fmla="*/ 127 w 625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5" h="236">
                <a:moveTo>
                  <a:pt x="127" y="235"/>
                </a:moveTo>
                <a:lnTo>
                  <a:pt x="127" y="235"/>
                </a:lnTo>
                <a:cubicBezTo>
                  <a:pt x="55" y="235"/>
                  <a:pt x="0" y="172"/>
                  <a:pt x="9" y="100"/>
                </a:cubicBezTo>
                <a:cubicBezTo>
                  <a:pt x="18" y="46"/>
                  <a:pt x="72" y="0"/>
                  <a:pt x="1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88" y="0"/>
                  <a:pt x="624" y="46"/>
                  <a:pt x="624" y="100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624" y="136"/>
                  <a:pt x="615" y="145"/>
                  <a:pt x="597" y="145"/>
                </a:cubicBezTo>
                <a:lnTo>
                  <a:pt x="597" y="145"/>
                </a:lnTo>
                <a:cubicBezTo>
                  <a:pt x="578" y="145"/>
                  <a:pt x="569" y="136"/>
                  <a:pt x="569" y="118"/>
                </a:cubicBezTo>
                <a:cubicBezTo>
                  <a:pt x="569" y="100"/>
                  <a:pt x="569" y="100"/>
                  <a:pt x="569" y="100"/>
                </a:cubicBezTo>
                <a:cubicBezTo>
                  <a:pt x="569" y="82"/>
                  <a:pt x="552" y="63"/>
                  <a:pt x="533" y="63"/>
                </a:cubicBezTo>
                <a:cubicBezTo>
                  <a:pt x="127" y="63"/>
                  <a:pt x="127" y="63"/>
                  <a:pt x="127" y="63"/>
                </a:cubicBezTo>
                <a:cubicBezTo>
                  <a:pt x="100" y="63"/>
                  <a:pt x="72" y="82"/>
                  <a:pt x="72" y="109"/>
                </a:cubicBezTo>
                <a:cubicBezTo>
                  <a:pt x="63" y="145"/>
                  <a:pt x="91" y="172"/>
                  <a:pt x="127" y="172"/>
                </a:cubicBezTo>
                <a:lnTo>
                  <a:pt x="127" y="23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243E7432-8826-854B-9F33-D1074961C487}"/>
              </a:ext>
            </a:extLst>
          </p:cNvPr>
          <p:cNvGrpSpPr/>
          <p:nvPr/>
        </p:nvGrpSpPr>
        <p:grpSpPr>
          <a:xfrm>
            <a:off x="17029838" y="5567003"/>
            <a:ext cx="3427135" cy="2038177"/>
            <a:chOff x="4247967" y="10711881"/>
            <a:chExt cx="4236804" cy="2038177"/>
          </a:xfrm>
        </p:grpSpPr>
        <p:sp>
          <p:nvSpPr>
            <p:cNvPr id="132" name="CuadroTexto 395">
              <a:extLst>
                <a:ext uri="{FF2B5EF4-FFF2-40B4-BE49-F238E27FC236}">
                  <a16:creationId xmlns:a16="http://schemas.microsoft.com/office/drawing/2014/main" id="{844CEF75-F0F3-AE4B-B891-5EDE998BAA0F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133" name="Rectangle 40">
              <a:extLst>
                <a:ext uri="{FF2B5EF4-FFF2-40B4-BE49-F238E27FC236}">
                  <a16:creationId xmlns:a16="http://schemas.microsoft.com/office/drawing/2014/main" id="{E21919BA-1C7E-AD45-9785-ED34D51B60CF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4" name="Grupo 133">
            <a:extLst>
              <a:ext uri="{FF2B5EF4-FFF2-40B4-BE49-F238E27FC236}">
                <a16:creationId xmlns:a16="http://schemas.microsoft.com/office/drawing/2014/main" id="{91884390-CF2D-684A-BE74-9E7F749211E7}"/>
              </a:ext>
            </a:extLst>
          </p:cNvPr>
          <p:cNvGrpSpPr/>
          <p:nvPr/>
        </p:nvGrpSpPr>
        <p:grpSpPr>
          <a:xfrm>
            <a:off x="3920677" y="5522517"/>
            <a:ext cx="3867647" cy="2012662"/>
            <a:chOff x="4263265" y="1952891"/>
            <a:chExt cx="4236804" cy="2012662"/>
          </a:xfrm>
        </p:grpSpPr>
        <p:sp>
          <p:nvSpPr>
            <p:cNvPr id="135" name="CuadroTexto 395">
              <a:extLst>
                <a:ext uri="{FF2B5EF4-FFF2-40B4-BE49-F238E27FC236}">
                  <a16:creationId xmlns:a16="http://schemas.microsoft.com/office/drawing/2014/main" id="{F9EF83D3-E916-6C4A-AEB7-C852043239F9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36" name="Rectangle 40">
              <a:extLst>
                <a:ext uri="{FF2B5EF4-FFF2-40B4-BE49-F238E27FC236}">
                  <a16:creationId xmlns:a16="http://schemas.microsoft.com/office/drawing/2014/main" id="{414881E0-A668-C845-8858-AEB1C1184583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10E898CF-D65B-DF4C-B4CE-5B1C45C929E4}"/>
              </a:ext>
            </a:extLst>
          </p:cNvPr>
          <p:cNvGrpSpPr/>
          <p:nvPr/>
        </p:nvGrpSpPr>
        <p:grpSpPr>
          <a:xfrm>
            <a:off x="17016861" y="10408418"/>
            <a:ext cx="3427135" cy="2038177"/>
            <a:chOff x="4247967" y="10711881"/>
            <a:chExt cx="4236804" cy="2038177"/>
          </a:xfrm>
        </p:grpSpPr>
        <p:sp>
          <p:nvSpPr>
            <p:cNvPr id="138" name="CuadroTexto 395">
              <a:extLst>
                <a:ext uri="{FF2B5EF4-FFF2-40B4-BE49-F238E27FC236}">
                  <a16:creationId xmlns:a16="http://schemas.microsoft.com/office/drawing/2014/main" id="{EAF19DA9-9545-E248-9E4A-F2C95E976745}"/>
                </a:ext>
              </a:extLst>
            </p:cNvPr>
            <p:cNvSpPr txBox="1"/>
            <p:nvPr/>
          </p:nvSpPr>
          <p:spPr>
            <a:xfrm flipH="1">
              <a:off x="4263265" y="1071188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39" name="Rectangle 40">
              <a:extLst>
                <a:ext uri="{FF2B5EF4-FFF2-40B4-BE49-F238E27FC236}">
                  <a16:creationId xmlns:a16="http://schemas.microsoft.com/office/drawing/2014/main" id="{EEE792E9-8255-C042-B429-218782467561}"/>
                </a:ext>
              </a:extLst>
            </p:cNvPr>
            <p:cNvSpPr/>
            <p:nvPr/>
          </p:nvSpPr>
          <p:spPr>
            <a:xfrm>
              <a:off x="4247967" y="11180398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0" name="Grupo 139">
            <a:extLst>
              <a:ext uri="{FF2B5EF4-FFF2-40B4-BE49-F238E27FC236}">
                <a16:creationId xmlns:a16="http://schemas.microsoft.com/office/drawing/2014/main" id="{6B3AB95B-3FFF-114A-A554-25F82C912B7F}"/>
              </a:ext>
            </a:extLst>
          </p:cNvPr>
          <p:cNvGrpSpPr/>
          <p:nvPr/>
        </p:nvGrpSpPr>
        <p:grpSpPr>
          <a:xfrm>
            <a:off x="3932912" y="10326200"/>
            <a:ext cx="3867647" cy="2012662"/>
            <a:chOff x="4263265" y="1952891"/>
            <a:chExt cx="4236804" cy="2012662"/>
          </a:xfrm>
        </p:grpSpPr>
        <p:sp>
          <p:nvSpPr>
            <p:cNvPr id="141" name="CuadroTexto 395">
              <a:extLst>
                <a:ext uri="{FF2B5EF4-FFF2-40B4-BE49-F238E27FC236}">
                  <a16:creationId xmlns:a16="http://schemas.microsoft.com/office/drawing/2014/main" id="{E8912D6D-FB09-E24B-9707-D11BE5D36C54}"/>
                </a:ext>
              </a:extLst>
            </p:cNvPr>
            <p:cNvSpPr txBox="1"/>
            <p:nvPr/>
          </p:nvSpPr>
          <p:spPr>
            <a:xfrm flipH="1">
              <a:off x="6106268" y="1952891"/>
              <a:ext cx="2382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42" name="Rectangle 40">
              <a:extLst>
                <a:ext uri="{FF2B5EF4-FFF2-40B4-BE49-F238E27FC236}">
                  <a16:creationId xmlns:a16="http://schemas.microsoft.com/office/drawing/2014/main" id="{5407E658-0394-BE48-BE9F-9A25DB777680}"/>
                </a:ext>
              </a:extLst>
            </p:cNvPr>
            <p:cNvSpPr/>
            <p:nvPr/>
          </p:nvSpPr>
          <p:spPr>
            <a:xfrm>
              <a:off x="4263265" y="2395893"/>
              <a:ext cx="4236804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03D5C9F6-5BB8-3B44-BA95-0F0B1601285C}"/>
              </a:ext>
            </a:extLst>
          </p:cNvPr>
          <p:cNvGrpSpPr/>
          <p:nvPr/>
        </p:nvGrpSpPr>
        <p:grpSpPr>
          <a:xfrm>
            <a:off x="2668308" y="619318"/>
            <a:ext cx="19041035" cy="2561450"/>
            <a:chOff x="2668308" y="861425"/>
            <a:chExt cx="19041035" cy="2561450"/>
          </a:xfrm>
        </p:grpSpPr>
        <p:sp>
          <p:nvSpPr>
            <p:cNvPr id="144" name="CuadroTexto 143">
              <a:extLst>
                <a:ext uri="{FF2B5EF4-FFF2-40B4-BE49-F238E27FC236}">
                  <a16:creationId xmlns:a16="http://schemas.microsoft.com/office/drawing/2014/main" id="{6F0E23C3-CA1A-FA44-B318-328D1FAA97EF}"/>
                </a:ext>
              </a:extLst>
            </p:cNvPr>
            <p:cNvSpPr txBox="1"/>
            <p:nvPr/>
          </p:nvSpPr>
          <p:spPr>
            <a:xfrm>
              <a:off x="10085534" y="861425"/>
              <a:ext cx="42066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145" name="CuadroTexto 144">
              <a:extLst>
                <a:ext uri="{FF2B5EF4-FFF2-40B4-BE49-F238E27FC236}">
                  <a16:creationId xmlns:a16="http://schemas.microsoft.com/office/drawing/2014/main" id="{47B062BF-C1E2-AA40-ACA9-0D9D626CDBA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46" name="Freeform 213">
            <a:extLst>
              <a:ext uri="{FF2B5EF4-FFF2-40B4-BE49-F238E27FC236}">
                <a16:creationId xmlns:a16="http://schemas.microsoft.com/office/drawing/2014/main" id="{3255C8FE-2F26-DF4B-943E-FC8B3E036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7328" y="10576855"/>
            <a:ext cx="1018268" cy="388362"/>
          </a:xfrm>
          <a:custGeom>
            <a:avLst/>
            <a:gdLst>
              <a:gd name="T0" fmla="*/ 623 w 949"/>
              <a:gd name="T1" fmla="*/ 325 h 362"/>
              <a:gd name="T2" fmla="*/ 623 w 949"/>
              <a:gd name="T3" fmla="*/ 325 h 362"/>
              <a:gd name="T4" fmla="*/ 948 w 949"/>
              <a:gd name="T5" fmla="*/ 0 h 362"/>
              <a:gd name="T6" fmla="*/ 0 w 949"/>
              <a:gd name="T7" fmla="*/ 0 h 362"/>
              <a:gd name="T8" fmla="*/ 623 w 949"/>
              <a:gd name="T9" fmla="*/ 325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9" h="362">
                <a:moveTo>
                  <a:pt x="623" y="325"/>
                </a:moveTo>
                <a:lnTo>
                  <a:pt x="623" y="325"/>
                </a:lnTo>
                <a:cubicBezTo>
                  <a:pt x="623" y="325"/>
                  <a:pt x="948" y="361"/>
                  <a:pt x="948" y="0"/>
                </a:cubicBezTo>
                <a:cubicBezTo>
                  <a:pt x="0" y="0"/>
                  <a:pt x="0" y="0"/>
                  <a:pt x="0" y="0"/>
                </a:cubicBezTo>
                <a:lnTo>
                  <a:pt x="623" y="325"/>
                </a:ln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214">
            <a:extLst>
              <a:ext uri="{FF2B5EF4-FFF2-40B4-BE49-F238E27FC236}">
                <a16:creationId xmlns:a16="http://schemas.microsoft.com/office/drawing/2014/main" id="{1B62F5B3-28DF-2F42-B0DE-13A2AF4F2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432" y="7858320"/>
            <a:ext cx="4125165" cy="2718535"/>
          </a:xfrm>
          <a:custGeom>
            <a:avLst/>
            <a:gdLst>
              <a:gd name="T0" fmla="*/ 3839 w 3840"/>
              <a:gd name="T1" fmla="*/ 2530 h 2531"/>
              <a:gd name="T2" fmla="*/ 0 w 3840"/>
              <a:gd name="T3" fmla="*/ 2530 h 2531"/>
              <a:gd name="T4" fmla="*/ 0 w 3840"/>
              <a:gd name="T5" fmla="*/ 0 h 2531"/>
              <a:gd name="T6" fmla="*/ 3839 w 3840"/>
              <a:gd name="T7" fmla="*/ 0 h 2531"/>
              <a:gd name="T8" fmla="*/ 3839 w 3840"/>
              <a:gd name="T9" fmla="*/ 2530 h 2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0" h="2531">
                <a:moveTo>
                  <a:pt x="3839" y="2530"/>
                </a:moveTo>
                <a:lnTo>
                  <a:pt x="0" y="2530"/>
                </a:lnTo>
                <a:lnTo>
                  <a:pt x="0" y="0"/>
                </a:lnTo>
                <a:lnTo>
                  <a:pt x="3839" y="0"/>
                </a:lnTo>
                <a:lnTo>
                  <a:pt x="3839" y="2530"/>
                </a:ln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215">
            <a:extLst>
              <a:ext uri="{FF2B5EF4-FFF2-40B4-BE49-F238E27FC236}">
                <a16:creationId xmlns:a16="http://schemas.microsoft.com/office/drawing/2014/main" id="{9B516346-5D4D-E04C-96A7-A9B1E7E1C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432" y="7597832"/>
            <a:ext cx="2069687" cy="284167"/>
          </a:xfrm>
          <a:custGeom>
            <a:avLst/>
            <a:gdLst>
              <a:gd name="T0" fmla="*/ 1835 w 1926"/>
              <a:gd name="T1" fmla="*/ 0 h 263"/>
              <a:gd name="T2" fmla="*/ 91 w 1926"/>
              <a:gd name="T3" fmla="*/ 0 h 263"/>
              <a:gd name="T4" fmla="*/ 0 w 1926"/>
              <a:gd name="T5" fmla="*/ 262 h 263"/>
              <a:gd name="T6" fmla="*/ 1925 w 1926"/>
              <a:gd name="T7" fmla="*/ 262 h 263"/>
              <a:gd name="T8" fmla="*/ 1835 w 1926"/>
              <a:gd name="T9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6" h="263">
                <a:moveTo>
                  <a:pt x="1835" y="0"/>
                </a:moveTo>
                <a:lnTo>
                  <a:pt x="91" y="0"/>
                </a:lnTo>
                <a:lnTo>
                  <a:pt x="0" y="262"/>
                </a:lnTo>
                <a:lnTo>
                  <a:pt x="1925" y="262"/>
                </a:lnTo>
                <a:lnTo>
                  <a:pt x="1835" y="0"/>
                </a:ln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216">
            <a:extLst>
              <a:ext uri="{FF2B5EF4-FFF2-40B4-BE49-F238E27FC236}">
                <a16:creationId xmlns:a16="http://schemas.microsoft.com/office/drawing/2014/main" id="{714539A9-2A46-E340-98EE-0DF47A332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504" y="5911772"/>
            <a:ext cx="3921510" cy="4811901"/>
          </a:xfrm>
          <a:custGeom>
            <a:avLst/>
            <a:gdLst>
              <a:gd name="T0" fmla="*/ 2466 w 3651"/>
              <a:gd name="T1" fmla="*/ 4462 h 4482"/>
              <a:gd name="T2" fmla="*/ 2466 w 3651"/>
              <a:gd name="T3" fmla="*/ 4462 h 4482"/>
              <a:gd name="T4" fmla="*/ 64 w 3651"/>
              <a:gd name="T5" fmla="*/ 3749 h 4482"/>
              <a:gd name="T6" fmla="*/ 9 w 3651"/>
              <a:gd name="T7" fmla="*/ 3649 h 4482"/>
              <a:gd name="T8" fmla="*/ 1076 w 3651"/>
              <a:gd name="T9" fmla="*/ 63 h 4482"/>
              <a:gd name="T10" fmla="*/ 1184 w 3651"/>
              <a:gd name="T11" fmla="*/ 9 h 4482"/>
              <a:gd name="T12" fmla="*/ 3578 w 3651"/>
              <a:gd name="T13" fmla="*/ 723 h 4482"/>
              <a:gd name="T14" fmla="*/ 3632 w 3651"/>
              <a:gd name="T15" fmla="*/ 831 h 4482"/>
              <a:gd name="T16" fmla="*/ 2566 w 3651"/>
              <a:gd name="T17" fmla="*/ 4408 h 4482"/>
              <a:gd name="T18" fmla="*/ 2466 w 3651"/>
              <a:gd name="T19" fmla="*/ 4462 h 4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51" h="4482">
                <a:moveTo>
                  <a:pt x="2466" y="4462"/>
                </a:moveTo>
                <a:lnTo>
                  <a:pt x="2466" y="4462"/>
                </a:lnTo>
                <a:cubicBezTo>
                  <a:pt x="64" y="3749"/>
                  <a:pt x="64" y="3749"/>
                  <a:pt x="64" y="3749"/>
                </a:cubicBezTo>
                <a:cubicBezTo>
                  <a:pt x="18" y="3740"/>
                  <a:pt x="0" y="3694"/>
                  <a:pt x="9" y="3649"/>
                </a:cubicBezTo>
                <a:cubicBezTo>
                  <a:pt x="1076" y="63"/>
                  <a:pt x="1076" y="63"/>
                  <a:pt x="1076" y="63"/>
                </a:cubicBezTo>
                <a:cubicBezTo>
                  <a:pt x="1094" y="18"/>
                  <a:pt x="1139" y="0"/>
                  <a:pt x="1184" y="9"/>
                </a:cubicBezTo>
                <a:cubicBezTo>
                  <a:pt x="3578" y="723"/>
                  <a:pt x="3578" y="723"/>
                  <a:pt x="3578" y="723"/>
                </a:cubicBezTo>
                <a:cubicBezTo>
                  <a:pt x="3623" y="741"/>
                  <a:pt x="3650" y="786"/>
                  <a:pt x="3632" y="831"/>
                </a:cubicBezTo>
                <a:cubicBezTo>
                  <a:pt x="2566" y="4408"/>
                  <a:pt x="2566" y="4408"/>
                  <a:pt x="2566" y="4408"/>
                </a:cubicBezTo>
                <a:cubicBezTo>
                  <a:pt x="2556" y="4453"/>
                  <a:pt x="2511" y="4481"/>
                  <a:pt x="2466" y="4462"/>
                </a:cubicBezTo>
              </a:path>
            </a:pathLst>
          </a:custGeom>
          <a:solidFill>
            <a:srgbClr val="A8F97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217">
            <a:extLst>
              <a:ext uri="{FF2B5EF4-FFF2-40B4-BE49-F238E27FC236}">
                <a16:creationId xmlns:a16="http://schemas.microsoft.com/office/drawing/2014/main" id="{CAA7BA20-787C-D344-A8BA-C44BF539D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2394" y="8857641"/>
            <a:ext cx="2590658" cy="961435"/>
          </a:xfrm>
          <a:custGeom>
            <a:avLst/>
            <a:gdLst>
              <a:gd name="T0" fmla="*/ 0 w 2412"/>
              <a:gd name="T1" fmla="*/ 759 h 895"/>
              <a:gd name="T2" fmla="*/ 424 w 2412"/>
              <a:gd name="T3" fmla="*/ 524 h 895"/>
              <a:gd name="T4" fmla="*/ 677 w 2412"/>
              <a:gd name="T5" fmla="*/ 894 h 895"/>
              <a:gd name="T6" fmla="*/ 1671 w 2412"/>
              <a:gd name="T7" fmla="*/ 90 h 895"/>
              <a:gd name="T8" fmla="*/ 1842 w 2412"/>
              <a:gd name="T9" fmla="*/ 614 h 895"/>
              <a:gd name="T10" fmla="*/ 2411 w 2412"/>
              <a:gd name="T11" fmla="*/ 0 h 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12" h="895">
                <a:moveTo>
                  <a:pt x="0" y="759"/>
                </a:moveTo>
                <a:lnTo>
                  <a:pt x="424" y="524"/>
                </a:lnTo>
                <a:lnTo>
                  <a:pt x="677" y="894"/>
                </a:lnTo>
                <a:lnTo>
                  <a:pt x="1671" y="90"/>
                </a:lnTo>
                <a:lnTo>
                  <a:pt x="1842" y="614"/>
                </a:lnTo>
                <a:lnTo>
                  <a:pt x="2411" y="0"/>
                </a:lnTo>
              </a:path>
            </a:pathLst>
          </a:custGeom>
          <a:noFill/>
          <a:ln w="162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51" name="Freeform 218">
            <a:extLst>
              <a:ext uri="{FF2B5EF4-FFF2-40B4-BE49-F238E27FC236}">
                <a16:creationId xmlns:a16="http://schemas.microsoft.com/office/drawing/2014/main" id="{45454150-6364-1D43-A8E7-2BFFA64D2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2203" y="6276455"/>
            <a:ext cx="1681322" cy="554125"/>
          </a:xfrm>
          <a:custGeom>
            <a:avLst/>
            <a:gdLst>
              <a:gd name="T0" fmla="*/ 1546 w 1565"/>
              <a:gd name="T1" fmla="*/ 515 h 516"/>
              <a:gd name="T2" fmla="*/ 0 w 1565"/>
              <a:gd name="T3" fmla="*/ 55 h 516"/>
              <a:gd name="T4" fmla="*/ 18 w 1565"/>
              <a:gd name="T5" fmla="*/ 0 h 516"/>
              <a:gd name="T6" fmla="*/ 1564 w 1565"/>
              <a:gd name="T7" fmla="*/ 461 h 516"/>
              <a:gd name="T8" fmla="*/ 1546 w 1565"/>
              <a:gd name="T9" fmla="*/ 515 h 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65" h="516">
                <a:moveTo>
                  <a:pt x="1546" y="515"/>
                </a:moveTo>
                <a:lnTo>
                  <a:pt x="0" y="55"/>
                </a:lnTo>
                <a:lnTo>
                  <a:pt x="18" y="0"/>
                </a:lnTo>
                <a:lnTo>
                  <a:pt x="1564" y="461"/>
                </a:lnTo>
                <a:lnTo>
                  <a:pt x="1546" y="51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219">
            <a:extLst>
              <a:ext uri="{FF2B5EF4-FFF2-40B4-BE49-F238E27FC236}">
                <a16:creationId xmlns:a16="http://schemas.microsoft.com/office/drawing/2014/main" id="{01A18D16-AC0E-5444-8B9D-D593E371E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5842" y="6503789"/>
            <a:ext cx="1027737" cy="359945"/>
          </a:xfrm>
          <a:custGeom>
            <a:avLst/>
            <a:gdLst>
              <a:gd name="T0" fmla="*/ 940 w 959"/>
              <a:gd name="T1" fmla="*/ 334 h 335"/>
              <a:gd name="T2" fmla="*/ 0 w 959"/>
              <a:gd name="T3" fmla="*/ 54 h 335"/>
              <a:gd name="T4" fmla="*/ 10 w 959"/>
              <a:gd name="T5" fmla="*/ 0 h 335"/>
              <a:gd name="T6" fmla="*/ 958 w 959"/>
              <a:gd name="T7" fmla="*/ 280 h 335"/>
              <a:gd name="T8" fmla="*/ 940 w 959"/>
              <a:gd name="T9" fmla="*/ 334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9" h="335">
                <a:moveTo>
                  <a:pt x="940" y="334"/>
                </a:moveTo>
                <a:lnTo>
                  <a:pt x="0" y="54"/>
                </a:lnTo>
                <a:lnTo>
                  <a:pt x="10" y="0"/>
                </a:lnTo>
                <a:lnTo>
                  <a:pt x="958" y="280"/>
                </a:lnTo>
                <a:lnTo>
                  <a:pt x="940" y="33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220">
            <a:extLst>
              <a:ext uri="{FF2B5EF4-FFF2-40B4-BE49-F238E27FC236}">
                <a16:creationId xmlns:a16="http://schemas.microsoft.com/office/drawing/2014/main" id="{F5A8D5CA-8274-5942-BF03-3417B6ADA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4396" y="7346819"/>
            <a:ext cx="440458" cy="672530"/>
          </a:xfrm>
          <a:custGeom>
            <a:avLst/>
            <a:gdLst>
              <a:gd name="T0" fmla="*/ 244 w 408"/>
              <a:gd name="T1" fmla="*/ 624 h 625"/>
              <a:gd name="T2" fmla="*/ 0 w 408"/>
              <a:gd name="T3" fmla="*/ 551 h 625"/>
              <a:gd name="T4" fmla="*/ 163 w 408"/>
              <a:gd name="T5" fmla="*/ 0 h 625"/>
              <a:gd name="T6" fmla="*/ 407 w 408"/>
              <a:gd name="T7" fmla="*/ 73 h 625"/>
              <a:gd name="T8" fmla="*/ 244 w 408"/>
              <a:gd name="T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8" h="625">
                <a:moveTo>
                  <a:pt x="244" y="624"/>
                </a:moveTo>
                <a:lnTo>
                  <a:pt x="0" y="551"/>
                </a:lnTo>
                <a:lnTo>
                  <a:pt x="163" y="0"/>
                </a:lnTo>
                <a:lnTo>
                  <a:pt x="407" y="73"/>
                </a:lnTo>
                <a:lnTo>
                  <a:pt x="244" y="624"/>
                </a:ln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221">
            <a:extLst>
              <a:ext uri="{FF2B5EF4-FFF2-40B4-BE49-F238E27FC236}">
                <a16:creationId xmlns:a16="http://schemas.microsoft.com/office/drawing/2014/main" id="{51E7D555-4CA1-534D-B58F-CA379BB44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3285" y="7209470"/>
            <a:ext cx="516236" cy="923546"/>
          </a:xfrm>
          <a:custGeom>
            <a:avLst/>
            <a:gdLst>
              <a:gd name="T0" fmla="*/ 243 w 479"/>
              <a:gd name="T1" fmla="*/ 858 h 859"/>
              <a:gd name="T2" fmla="*/ 0 w 479"/>
              <a:gd name="T3" fmla="*/ 786 h 859"/>
              <a:gd name="T4" fmla="*/ 234 w 479"/>
              <a:gd name="T5" fmla="*/ 0 h 859"/>
              <a:gd name="T6" fmla="*/ 478 w 479"/>
              <a:gd name="T7" fmla="*/ 72 h 859"/>
              <a:gd name="T8" fmla="*/ 243 w 479"/>
              <a:gd name="T9" fmla="*/ 858 h 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9" h="859">
                <a:moveTo>
                  <a:pt x="243" y="858"/>
                </a:moveTo>
                <a:lnTo>
                  <a:pt x="0" y="786"/>
                </a:lnTo>
                <a:lnTo>
                  <a:pt x="234" y="0"/>
                </a:lnTo>
                <a:lnTo>
                  <a:pt x="478" y="72"/>
                </a:lnTo>
                <a:lnTo>
                  <a:pt x="243" y="858"/>
                </a:lnTo>
              </a:path>
            </a:pathLst>
          </a:custGeom>
          <a:solidFill>
            <a:srgbClr val="21A8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222">
            <a:extLst>
              <a:ext uri="{FF2B5EF4-FFF2-40B4-BE49-F238E27FC236}">
                <a16:creationId xmlns:a16="http://schemas.microsoft.com/office/drawing/2014/main" id="{E2F0FC06-B090-0948-B11B-386098E3A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6910" y="7365763"/>
            <a:ext cx="497294" cy="876181"/>
          </a:xfrm>
          <a:custGeom>
            <a:avLst/>
            <a:gdLst>
              <a:gd name="T0" fmla="*/ 244 w 462"/>
              <a:gd name="T1" fmla="*/ 814 h 815"/>
              <a:gd name="T2" fmla="*/ 0 w 462"/>
              <a:gd name="T3" fmla="*/ 741 h 815"/>
              <a:gd name="T4" fmla="*/ 217 w 462"/>
              <a:gd name="T5" fmla="*/ 0 h 815"/>
              <a:gd name="T6" fmla="*/ 461 w 462"/>
              <a:gd name="T7" fmla="*/ 72 h 815"/>
              <a:gd name="T8" fmla="*/ 244 w 462"/>
              <a:gd name="T9" fmla="*/ 814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2" h="815">
                <a:moveTo>
                  <a:pt x="244" y="814"/>
                </a:moveTo>
                <a:lnTo>
                  <a:pt x="0" y="741"/>
                </a:lnTo>
                <a:lnTo>
                  <a:pt x="217" y="0"/>
                </a:lnTo>
                <a:lnTo>
                  <a:pt x="461" y="72"/>
                </a:lnTo>
                <a:lnTo>
                  <a:pt x="244" y="814"/>
                </a:ln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7" name="Freeform 223">
            <a:extLst>
              <a:ext uri="{FF2B5EF4-FFF2-40B4-BE49-F238E27FC236}">
                <a16:creationId xmlns:a16="http://schemas.microsoft.com/office/drawing/2014/main" id="{4D7A4436-3A02-AA41-A950-EC1B9DCA3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5800" y="7294720"/>
            <a:ext cx="554128" cy="1060892"/>
          </a:xfrm>
          <a:custGeom>
            <a:avLst/>
            <a:gdLst>
              <a:gd name="T0" fmla="*/ 244 w 517"/>
              <a:gd name="T1" fmla="*/ 985 h 986"/>
              <a:gd name="T2" fmla="*/ 0 w 517"/>
              <a:gd name="T3" fmla="*/ 913 h 986"/>
              <a:gd name="T4" fmla="*/ 272 w 517"/>
              <a:gd name="T5" fmla="*/ 0 h 986"/>
              <a:gd name="T6" fmla="*/ 516 w 517"/>
              <a:gd name="T7" fmla="*/ 72 h 986"/>
              <a:gd name="T8" fmla="*/ 244 w 517"/>
              <a:gd name="T9" fmla="*/ 985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7" h="986">
                <a:moveTo>
                  <a:pt x="244" y="985"/>
                </a:moveTo>
                <a:lnTo>
                  <a:pt x="0" y="913"/>
                </a:lnTo>
                <a:lnTo>
                  <a:pt x="272" y="0"/>
                </a:lnTo>
                <a:lnTo>
                  <a:pt x="516" y="72"/>
                </a:lnTo>
                <a:lnTo>
                  <a:pt x="244" y="985"/>
                </a:lnTo>
              </a:path>
            </a:pathLst>
          </a:custGeom>
          <a:solidFill>
            <a:srgbClr val="4188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8" name="Freeform 224">
            <a:extLst>
              <a:ext uri="{FF2B5EF4-FFF2-40B4-BE49-F238E27FC236}">
                <a16:creationId xmlns:a16="http://schemas.microsoft.com/office/drawing/2014/main" id="{1852B120-85BA-1349-9FDA-B12D9F6CC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4162" y="7266303"/>
            <a:ext cx="592017" cy="1202975"/>
          </a:xfrm>
          <a:custGeom>
            <a:avLst/>
            <a:gdLst>
              <a:gd name="T0" fmla="*/ 244 w 552"/>
              <a:gd name="T1" fmla="*/ 1120 h 1121"/>
              <a:gd name="T2" fmla="*/ 0 w 552"/>
              <a:gd name="T3" fmla="*/ 1048 h 1121"/>
              <a:gd name="T4" fmla="*/ 307 w 552"/>
              <a:gd name="T5" fmla="*/ 0 h 1121"/>
              <a:gd name="T6" fmla="*/ 551 w 552"/>
              <a:gd name="T7" fmla="*/ 72 h 1121"/>
              <a:gd name="T8" fmla="*/ 244 w 552"/>
              <a:gd name="T9" fmla="*/ 1120 h 1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" h="1121">
                <a:moveTo>
                  <a:pt x="244" y="1120"/>
                </a:moveTo>
                <a:lnTo>
                  <a:pt x="0" y="1048"/>
                </a:lnTo>
                <a:lnTo>
                  <a:pt x="307" y="0"/>
                </a:lnTo>
                <a:lnTo>
                  <a:pt x="551" y="72"/>
                </a:lnTo>
                <a:lnTo>
                  <a:pt x="244" y="1120"/>
                </a:lnTo>
              </a:path>
            </a:pathLst>
          </a:custGeom>
          <a:solidFill>
            <a:srgbClr val="21A8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9" name="Freeform 225">
            <a:extLst>
              <a:ext uri="{FF2B5EF4-FFF2-40B4-BE49-F238E27FC236}">
                <a16:creationId xmlns:a16="http://schemas.microsoft.com/office/drawing/2014/main" id="{0BA351C0-8D37-2F49-9959-E68DFC5DF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4599" y="5949661"/>
            <a:ext cx="3211092" cy="4414067"/>
          </a:xfrm>
          <a:custGeom>
            <a:avLst/>
            <a:gdLst>
              <a:gd name="T0" fmla="*/ 2574 w 2991"/>
              <a:gd name="T1" fmla="*/ 4110 h 4111"/>
              <a:gd name="T2" fmla="*/ 2574 w 2991"/>
              <a:gd name="T3" fmla="*/ 4110 h 4111"/>
              <a:gd name="T4" fmla="*/ 82 w 2991"/>
              <a:gd name="T5" fmla="*/ 3902 h 4111"/>
              <a:gd name="T6" fmla="*/ 9 w 2991"/>
              <a:gd name="T7" fmla="*/ 3812 h 4111"/>
              <a:gd name="T8" fmla="*/ 326 w 2991"/>
              <a:gd name="T9" fmla="*/ 81 h 4111"/>
              <a:gd name="T10" fmla="*/ 407 w 2991"/>
              <a:gd name="T11" fmla="*/ 9 h 4111"/>
              <a:gd name="T12" fmla="*/ 2909 w 2991"/>
              <a:gd name="T13" fmla="*/ 217 h 4111"/>
              <a:gd name="T14" fmla="*/ 2981 w 2991"/>
              <a:gd name="T15" fmla="*/ 307 h 4111"/>
              <a:gd name="T16" fmla="*/ 2665 w 2991"/>
              <a:gd name="T17" fmla="*/ 4029 h 4111"/>
              <a:gd name="T18" fmla="*/ 2574 w 2991"/>
              <a:gd name="T19" fmla="*/ 4110 h 4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91" h="4111">
                <a:moveTo>
                  <a:pt x="2574" y="4110"/>
                </a:moveTo>
                <a:lnTo>
                  <a:pt x="2574" y="4110"/>
                </a:lnTo>
                <a:cubicBezTo>
                  <a:pt x="82" y="3902"/>
                  <a:pt x="82" y="3902"/>
                  <a:pt x="82" y="3902"/>
                </a:cubicBezTo>
                <a:cubicBezTo>
                  <a:pt x="36" y="3894"/>
                  <a:pt x="0" y="3857"/>
                  <a:pt x="9" y="3812"/>
                </a:cubicBezTo>
                <a:cubicBezTo>
                  <a:pt x="326" y="81"/>
                  <a:pt x="326" y="81"/>
                  <a:pt x="326" y="81"/>
                </a:cubicBezTo>
                <a:cubicBezTo>
                  <a:pt x="326" y="36"/>
                  <a:pt x="362" y="0"/>
                  <a:pt x="407" y="9"/>
                </a:cubicBezTo>
                <a:cubicBezTo>
                  <a:pt x="2909" y="217"/>
                  <a:pt x="2909" y="217"/>
                  <a:pt x="2909" y="217"/>
                </a:cubicBezTo>
                <a:cubicBezTo>
                  <a:pt x="2954" y="226"/>
                  <a:pt x="2990" y="262"/>
                  <a:pt x="2981" y="307"/>
                </a:cubicBezTo>
                <a:cubicBezTo>
                  <a:pt x="2665" y="4029"/>
                  <a:pt x="2665" y="4029"/>
                  <a:pt x="2665" y="4029"/>
                </a:cubicBezTo>
                <a:cubicBezTo>
                  <a:pt x="2665" y="4083"/>
                  <a:pt x="2629" y="4110"/>
                  <a:pt x="2574" y="4110"/>
                </a:cubicBezTo>
              </a:path>
            </a:pathLst>
          </a:custGeom>
          <a:solidFill>
            <a:srgbClr val="8FD16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0" name="Freeform 226">
            <a:extLst>
              <a:ext uri="{FF2B5EF4-FFF2-40B4-BE49-F238E27FC236}">
                <a16:creationId xmlns:a16="http://schemas.microsoft.com/office/drawing/2014/main" id="{9D78BCE5-F0C0-B54F-8ED6-6F742F395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5600" y="8488223"/>
            <a:ext cx="2368062" cy="1330852"/>
          </a:xfrm>
          <a:custGeom>
            <a:avLst/>
            <a:gdLst>
              <a:gd name="T0" fmla="*/ 0 w 2204"/>
              <a:gd name="T1" fmla="*/ 1238 h 1239"/>
              <a:gd name="T2" fmla="*/ 370 w 2204"/>
              <a:gd name="T3" fmla="*/ 913 h 1239"/>
              <a:gd name="T4" fmla="*/ 686 w 2204"/>
              <a:gd name="T5" fmla="*/ 1229 h 1239"/>
              <a:gd name="T6" fmla="*/ 1498 w 2204"/>
              <a:gd name="T7" fmla="*/ 235 h 1239"/>
              <a:gd name="T8" fmla="*/ 1770 w 2204"/>
              <a:gd name="T9" fmla="*/ 714 h 1239"/>
              <a:gd name="T10" fmla="*/ 2203 w 2204"/>
              <a:gd name="T11" fmla="*/ 0 h 1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04" h="1239">
                <a:moveTo>
                  <a:pt x="0" y="1238"/>
                </a:moveTo>
                <a:lnTo>
                  <a:pt x="370" y="913"/>
                </a:lnTo>
                <a:lnTo>
                  <a:pt x="686" y="1229"/>
                </a:lnTo>
                <a:lnTo>
                  <a:pt x="1498" y="235"/>
                </a:lnTo>
                <a:lnTo>
                  <a:pt x="1770" y="714"/>
                </a:lnTo>
                <a:lnTo>
                  <a:pt x="2203" y="0"/>
                </a:lnTo>
              </a:path>
            </a:pathLst>
          </a:custGeom>
          <a:noFill/>
          <a:ln w="162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1" name="Freeform 227">
            <a:extLst>
              <a:ext uri="{FF2B5EF4-FFF2-40B4-BE49-F238E27FC236}">
                <a16:creationId xmlns:a16="http://schemas.microsoft.com/office/drawing/2014/main" id="{8CD75AF3-19D8-4140-8D7F-89987DEDA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4990" y="6229094"/>
            <a:ext cx="1738159" cy="203652"/>
          </a:xfrm>
          <a:custGeom>
            <a:avLst/>
            <a:gdLst>
              <a:gd name="T0" fmla="*/ 1607 w 1617"/>
              <a:gd name="T1" fmla="*/ 190 h 191"/>
              <a:gd name="T2" fmla="*/ 0 w 1617"/>
              <a:gd name="T3" fmla="*/ 54 h 191"/>
              <a:gd name="T4" fmla="*/ 9 w 1617"/>
              <a:gd name="T5" fmla="*/ 0 h 191"/>
              <a:gd name="T6" fmla="*/ 1616 w 1617"/>
              <a:gd name="T7" fmla="*/ 127 h 191"/>
              <a:gd name="T8" fmla="*/ 1607 w 1617"/>
              <a:gd name="T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7" h="191">
                <a:moveTo>
                  <a:pt x="1607" y="190"/>
                </a:moveTo>
                <a:lnTo>
                  <a:pt x="0" y="54"/>
                </a:lnTo>
                <a:lnTo>
                  <a:pt x="9" y="0"/>
                </a:lnTo>
                <a:lnTo>
                  <a:pt x="1616" y="127"/>
                </a:lnTo>
                <a:lnTo>
                  <a:pt x="1607" y="19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2" name="Freeform 228">
            <a:extLst>
              <a:ext uri="{FF2B5EF4-FFF2-40B4-BE49-F238E27FC236}">
                <a16:creationId xmlns:a16="http://schemas.microsoft.com/office/drawing/2014/main" id="{775C7A02-4B52-F146-9A40-84323DE0D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7046" y="6385384"/>
            <a:ext cx="1065629" cy="156294"/>
          </a:xfrm>
          <a:custGeom>
            <a:avLst/>
            <a:gdLst>
              <a:gd name="T0" fmla="*/ 984 w 994"/>
              <a:gd name="T1" fmla="*/ 144 h 145"/>
              <a:gd name="T2" fmla="*/ 0 w 994"/>
              <a:gd name="T3" fmla="*/ 63 h 145"/>
              <a:gd name="T4" fmla="*/ 9 w 994"/>
              <a:gd name="T5" fmla="*/ 0 h 145"/>
              <a:gd name="T6" fmla="*/ 993 w 994"/>
              <a:gd name="T7" fmla="*/ 81 h 145"/>
              <a:gd name="T8" fmla="*/ 984 w 994"/>
              <a:gd name="T9" fmla="*/ 144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4" h="145">
                <a:moveTo>
                  <a:pt x="984" y="144"/>
                </a:moveTo>
                <a:lnTo>
                  <a:pt x="0" y="63"/>
                </a:lnTo>
                <a:lnTo>
                  <a:pt x="9" y="0"/>
                </a:lnTo>
                <a:lnTo>
                  <a:pt x="993" y="81"/>
                </a:lnTo>
                <a:lnTo>
                  <a:pt x="984" y="1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3" name="Freeform 229">
            <a:extLst>
              <a:ext uri="{FF2B5EF4-FFF2-40B4-BE49-F238E27FC236}">
                <a16:creationId xmlns:a16="http://schemas.microsoft.com/office/drawing/2014/main" id="{A15D5BFB-5FDA-6E45-9BD1-159E48F1C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3449" y="7356291"/>
            <a:ext cx="322056" cy="644113"/>
          </a:xfrm>
          <a:custGeom>
            <a:avLst/>
            <a:gdLst>
              <a:gd name="T0" fmla="*/ 253 w 299"/>
              <a:gd name="T1" fmla="*/ 597 h 598"/>
              <a:gd name="T2" fmla="*/ 0 w 299"/>
              <a:gd name="T3" fmla="*/ 579 h 598"/>
              <a:gd name="T4" fmla="*/ 45 w 299"/>
              <a:gd name="T5" fmla="*/ 0 h 598"/>
              <a:gd name="T6" fmla="*/ 298 w 299"/>
              <a:gd name="T7" fmla="*/ 27 h 598"/>
              <a:gd name="T8" fmla="*/ 253 w 299"/>
              <a:gd name="T9" fmla="*/ 597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598">
                <a:moveTo>
                  <a:pt x="253" y="597"/>
                </a:moveTo>
                <a:lnTo>
                  <a:pt x="0" y="579"/>
                </a:lnTo>
                <a:lnTo>
                  <a:pt x="45" y="0"/>
                </a:lnTo>
                <a:lnTo>
                  <a:pt x="298" y="27"/>
                </a:lnTo>
                <a:lnTo>
                  <a:pt x="253" y="597"/>
                </a:ln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4" name="Freeform 230">
            <a:extLst>
              <a:ext uri="{FF2B5EF4-FFF2-40B4-BE49-F238E27FC236}">
                <a16:creationId xmlns:a16="http://schemas.microsoft.com/office/drawing/2014/main" id="{C2841698-A461-2448-B6CD-0D1A1137C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1284" y="7128957"/>
            <a:ext cx="341001" cy="904598"/>
          </a:xfrm>
          <a:custGeom>
            <a:avLst/>
            <a:gdLst>
              <a:gd name="T0" fmla="*/ 253 w 317"/>
              <a:gd name="T1" fmla="*/ 841 h 842"/>
              <a:gd name="T2" fmla="*/ 0 w 317"/>
              <a:gd name="T3" fmla="*/ 814 h 842"/>
              <a:gd name="T4" fmla="*/ 63 w 317"/>
              <a:gd name="T5" fmla="*/ 0 h 842"/>
              <a:gd name="T6" fmla="*/ 316 w 317"/>
              <a:gd name="T7" fmla="*/ 19 h 842"/>
              <a:gd name="T8" fmla="*/ 253 w 317"/>
              <a:gd name="T9" fmla="*/ 841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842">
                <a:moveTo>
                  <a:pt x="253" y="841"/>
                </a:moveTo>
                <a:lnTo>
                  <a:pt x="0" y="814"/>
                </a:lnTo>
                <a:lnTo>
                  <a:pt x="63" y="0"/>
                </a:lnTo>
                <a:lnTo>
                  <a:pt x="316" y="19"/>
                </a:lnTo>
                <a:lnTo>
                  <a:pt x="253" y="841"/>
                </a:lnTo>
              </a:path>
            </a:pathLst>
          </a:custGeom>
          <a:solidFill>
            <a:srgbClr val="21A8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5" name="Freeform 231">
            <a:extLst>
              <a:ext uri="{FF2B5EF4-FFF2-40B4-BE49-F238E27FC236}">
                <a16:creationId xmlns:a16="http://schemas.microsoft.com/office/drawing/2014/main" id="{44B5BFF9-CB2D-F84D-8808-3362DB3E6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9118" y="7209470"/>
            <a:ext cx="341001" cy="857240"/>
          </a:xfrm>
          <a:custGeom>
            <a:avLst/>
            <a:gdLst>
              <a:gd name="T0" fmla="*/ 253 w 317"/>
              <a:gd name="T1" fmla="*/ 795 h 796"/>
              <a:gd name="T2" fmla="*/ 0 w 317"/>
              <a:gd name="T3" fmla="*/ 777 h 796"/>
              <a:gd name="T4" fmla="*/ 63 w 317"/>
              <a:gd name="T5" fmla="*/ 0 h 796"/>
              <a:gd name="T6" fmla="*/ 316 w 317"/>
              <a:gd name="T7" fmla="*/ 18 h 796"/>
              <a:gd name="T8" fmla="*/ 253 w 317"/>
              <a:gd name="T9" fmla="*/ 795 h 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" h="796">
                <a:moveTo>
                  <a:pt x="253" y="795"/>
                </a:moveTo>
                <a:lnTo>
                  <a:pt x="0" y="777"/>
                </a:lnTo>
                <a:lnTo>
                  <a:pt x="63" y="0"/>
                </a:lnTo>
                <a:lnTo>
                  <a:pt x="316" y="18"/>
                </a:lnTo>
                <a:lnTo>
                  <a:pt x="253" y="795"/>
                </a:ln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6" name="Freeform 232">
            <a:extLst>
              <a:ext uri="{FF2B5EF4-FFF2-40B4-BE49-F238E27FC236}">
                <a16:creationId xmlns:a16="http://schemas.microsoft.com/office/drawing/2014/main" id="{E369E037-AC99-0C43-8192-D628431FA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6952" y="7053179"/>
            <a:ext cx="359945" cy="1037210"/>
          </a:xfrm>
          <a:custGeom>
            <a:avLst/>
            <a:gdLst>
              <a:gd name="T0" fmla="*/ 253 w 335"/>
              <a:gd name="T1" fmla="*/ 966 h 967"/>
              <a:gd name="T2" fmla="*/ 0 w 335"/>
              <a:gd name="T3" fmla="*/ 948 h 967"/>
              <a:gd name="T4" fmla="*/ 73 w 335"/>
              <a:gd name="T5" fmla="*/ 0 h 967"/>
              <a:gd name="T6" fmla="*/ 334 w 335"/>
              <a:gd name="T7" fmla="*/ 18 h 967"/>
              <a:gd name="T8" fmla="*/ 253 w 335"/>
              <a:gd name="T9" fmla="*/ 966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" h="967">
                <a:moveTo>
                  <a:pt x="253" y="966"/>
                </a:moveTo>
                <a:lnTo>
                  <a:pt x="0" y="948"/>
                </a:lnTo>
                <a:lnTo>
                  <a:pt x="73" y="0"/>
                </a:lnTo>
                <a:lnTo>
                  <a:pt x="334" y="18"/>
                </a:lnTo>
                <a:lnTo>
                  <a:pt x="253" y="966"/>
                </a:lnTo>
              </a:path>
            </a:pathLst>
          </a:custGeom>
          <a:solidFill>
            <a:srgbClr val="4188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7" name="Freeform 233">
            <a:extLst>
              <a:ext uri="{FF2B5EF4-FFF2-40B4-BE49-F238E27FC236}">
                <a16:creationId xmlns:a16="http://schemas.microsoft.com/office/drawing/2014/main" id="{3241A520-69AD-0A49-B4E9-EB9957943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4787" y="6948984"/>
            <a:ext cx="369418" cy="1184031"/>
          </a:xfrm>
          <a:custGeom>
            <a:avLst/>
            <a:gdLst>
              <a:gd name="T0" fmla="*/ 253 w 344"/>
              <a:gd name="T1" fmla="*/ 1101 h 1102"/>
              <a:gd name="T2" fmla="*/ 0 w 344"/>
              <a:gd name="T3" fmla="*/ 1074 h 1102"/>
              <a:gd name="T4" fmla="*/ 90 w 344"/>
              <a:gd name="T5" fmla="*/ 0 h 1102"/>
              <a:gd name="T6" fmla="*/ 343 w 344"/>
              <a:gd name="T7" fmla="*/ 18 h 1102"/>
              <a:gd name="T8" fmla="*/ 253 w 344"/>
              <a:gd name="T9" fmla="*/ 1101 h 1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" h="1102">
                <a:moveTo>
                  <a:pt x="253" y="1101"/>
                </a:moveTo>
                <a:lnTo>
                  <a:pt x="0" y="1074"/>
                </a:lnTo>
                <a:lnTo>
                  <a:pt x="90" y="0"/>
                </a:lnTo>
                <a:lnTo>
                  <a:pt x="343" y="18"/>
                </a:lnTo>
                <a:lnTo>
                  <a:pt x="253" y="1101"/>
                </a:lnTo>
              </a:path>
            </a:pathLst>
          </a:custGeom>
          <a:solidFill>
            <a:srgbClr val="21A8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8" name="Freeform 234">
            <a:extLst>
              <a:ext uri="{FF2B5EF4-FFF2-40B4-BE49-F238E27FC236}">
                <a16:creationId xmlns:a16="http://schemas.microsoft.com/office/drawing/2014/main" id="{3B2FD656-1C2A-9D4C-8BFE-6EE41E72E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543" y="5859676"/>
            <a:ext cx="3755747" cy="4736123"/>
          </a:xfrm>
          <a:custGeom>
            <a:avLst/>
            <a:gdLst>
              <a:gd name="T0" fmla="*/ 2511 w 3497"/>
              <a:gd name="T1" fmla="*/ 4399 h 4409"/>
              <a:gd name="T2" fmla="*/ 2511 w 3497"/>
              <a:gd name="T3" fmla="*/ 4399 h 4409"/>
              <a:gd name="T4" fmla="*/ 73 w 3497"/>
              <a:gd name="T5" fmla="*/ 3812 h 4409"/>
              <a:gd name="T6" fmla="*/ 9 w 3497"/>
              <a:gd name="T7" fmla="*/ 3712 h 4409"/>
              <a:gd name="T8" fmla="*/ 886 w 3497"/>
              <a:gd name="T9" fmla="*/ 72 h 4409"/>
              <a:gd name="T10" fmla="*/ 985 w 3497"/>
              <a:gd name="T11" fmla="*/ 18 h 4409"/>
              <a:gd name="T12" fmla="*/ 3424 w 3497"/>
              <a:gd name="T13" fmla="*/ 596 h 4409"/>
              <a:gd name="T14" fmla="*/ 3478 w 3497"/>
              <a:gd name="T15" fmla="*/ 696 h 4409"/>
              <a:gd name="T16" fmla="*/ 2611 w 3497"/>
              <a:gd name="T17" fmla="*/ 4336 h 4409"/>
              <a:gd name="T18" fmla="*/ 2511 w 3497"/>
              <a:gd name="T19" fmla="*/ 4399 h 4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497" h="4409">
                <a:moveTo>
                  <a:pt x="2511" y="4399"/>
                </a:moveTo>
                <a:lnTo>
                  <a:pt x="2511" y="4399"/>
                </a:lnTo>
                <a:cubicBezTo>
                  <a:pt x="73" y="3812"/>
                  <a:pt x="73" y="3812"/>
                  <a:pt x="73" y="3812"/>
                </a:cubicBezTo>
                <a:cubicBezTo>
                  <a:pt x="27" y="3803"/>
                  <a:pt x="0" y="3758"/>
                  <a:pt x="9" y="3712"/>
                </a:cubicBezTo>
                <a:cubicBezTo>
                  <a:pt x="886" y="72"/>
                  <a:pt x="886" y="72"/>
                  <a:pt x="886" y="72"/>
                </a:cubicBezTo>
                <a:cubicBezTo>
                  <a:pt x="895" y="27"/>
                  <a:pt x="940" y="0"/>
                  <a:pt x="985" y="18"/>
                </a:cubicBezTo>
                <a:cubicBezTo>
                  <a:pt x="3424" y="596"/>
                  <a:pt x="3424" y="596"/>
                  <a:pt x="3424" y="596"/>
                </a:cubicBezTo>
                <a:cubicBezTo>
                  <a:pt x="3469" y="605"/>
                  <a:pt x="3496" y="650"/>
                  <a:pt x="3478" y="696"/>
                </a:cubicBezTo>
                <a:cubicBezTo>
                  <a:pt x="2611" y="4336"/>
                  <a:pt x="2611" y="4336"/>
                  <a:pt x="2611" y="4336"/>
                </a:cubicBezTo>
                <a:cubicBezTo>
                  <a:pt x="2602" y="4381"/>
                  <a:pt x="2556" y="4408"/>
                  <a:pt x="2511" y="4399"/>
                </a:cubicBezTo>
              </a:path>
            </a:pathLst>
          </a:custGeom>
          <a:solidFill>
            <a:srgbClr val="C8F9A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99" name="Freeform 235">
            <a:extLst>
              <a:ext uri="{FF2B5EF4-FFF2-40B4-BE49-F238E27FC236}">
                <a16:creationId xmlns:a16="http://schemas.microsoft.com/office/drawing/2014/main" id="{597C985D-FD35-3349-A70F-386DA78F6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433" y="8720295"/>
            <a:ext cx="2533827" cy="1060892"/>
          </a:xfrm>
          <a:custGeom>
            <a:avLst/>
            <a:gdLst>
              <a:gd name="T0" fmla="*/ 0 w 2358"/>
              <a:gd name="T1" fmla="*/ 886 h 986"/>
              <a:gd name="T2" fmla="*/ 406 w 2358"/>
              <a:gd name="T3" fmla="*/ 624 h 986"/>
              <a:gd name="T4" fmla="*/ 677 w 2358"/>
              <a:gd name="T5" fmla="*/ 985 h 986"/>
              <a:gd name="T6" fmla="*/ 1634 w 2358"/>
              <a:gd name="T7" fmla="*/ 127 h 986"/>
              <a:gd name="T8" fmla="*/ 1824 w 2358"/>
              <a:gd name="T9" fmla="*/ 642 h 986"/>
              <a:gd name="T10" fmla="*/ 2357 w 2358"/>
              <a:gd name="T11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8" h="986">
                <a:moveTo>
                  <a:pt x="0" y="886"/>
                </a:moveTo>
                <a:lnTo>
                  <a:pt x="406" y="624"/>
                </a:lnTo>
                <a:lnTo>
                  <a:pt x="677" y="985"/>
                </a:lnTo>
                <a:lnTo>
                  <a:pt x="1634" y="127"/>
                </a:lnTo>
                <a:lnTo>
                  <a:pt x="1824" y="642"/>
                </a:lnTo>
                <a:lnTo>
                  <a:pt x="2357" y="0"/>
                </a:lnTo>
              </a:path>
            </a:pathLst>
          </a:custGeom>
          <a:noFill/>
          <a:ln w="162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0" name="Freeform 236">
            <a:extLst>
              <a:ext uri="{FF2B5EF4-FFF2-40B4-BE49-F238E27FC236}">
                <a16:creationId xmlns:a16="http://schemas.microsoft.com/office/drawing/2014/main" id="{422073C8-CD7E-E741-B90E-E3644AFB4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535" y="6210149"/>
            <a:ext cx="1700267" cy="468875"/>
          </a:xfrm>
          <a:custGeom>
            <a:avLst/>
            <a:gdLst>
              <a:gd name="T0" fmla="*/ 1571 w 1581"/>
              <a:gd name="T1" fmla="*/ 434 h 435"/>
              <a:gd name="T2" fmla="*/ 0 w 1581"/>
              <a:gd name="T3" fmla="*/ 54 h 435"/>
              <a:gd name="T4" fmla="*/ 18 w 1581"/>
              <a:gd name="T5" fmla="*/ 0 h 435"/>
              <a:gd name="T6" fmla="*/ 1580 w 1581"/>
              <a:gd name="T7" fmla="*/ 380 h 435"/>
              <a:gd name="T8" fmla="*/ 1571 w 1581"/>
              <a:gd name="T9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1" h="435">
                <a:moveTo>
                  <a:pt x="1571" y="434"/>
                </a:moveTo>
                <a:lnTo>
                  <a:pt x="0" y="54"/>
                </a:lnTo>
                <a:lnTo>
                  <a:pt x="18" y="0"/>
                </a:lnTo>
                <a:lnTo>
                  <a:pt x="1580" y="380"/>
                </a:lnTo>
                <a:lnTo>
                  <a:pt x="1571" y="43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1" name="Freeform 237">
            <a:extLst>
              <a:ext uri="{FF2B5EF4-FFF2-40B4-BE49-F238E27FC236}">
                <a16:creationId xmlns:a16="http://schemas.microsoft.com/office/drawing/2014/main" id="{CC635F20-DC35-D947-B486-690CF5250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0647" y="6413801"/>
            <a:ext cx="1037210" cy="312584"/>
          </a:xfrm>
          <a:custGeom>
            <a:avLst/>
            <a:gdLst>
              <a:gd name="T0" fmla="*/ 957 w 967"/>
              <a:gd name="T1" fmla="*/ 289 h 290"/>
              <a:gd name="T2" fmla="*/ 0 w 967"/>
              <a:gd name="T3" fmla="*/ 63 h 290"/>
              <a:gd name="T4" fmla="*/ 9 w 967"/>
              <a:gd name="T5" fmla="*/ 0 h 290"/>
              <a:gd name="T6" fmla="*/ 966 w 967"/>
              <a:gd name="T7" fmla="*/ 235 h 290"/>
              <a:gd name="T8" fmla="*/ 957 w 967"/>
              <a:gd name="T9" fmla="*/ 289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7" h="290">
                <a:moveTo>
                  <a:pt x="957" y="289"/>
                </a:moveTo>
                <a:lnTo>
                  <a:pt x="0" y="63"/>
                </a:lnTo>
                <a:lnTo>
                  <a:pt x="9" y="0"/>
                </a:lnTo>
                <a:lnTo>
                  <a:pt x="966" y="235"/>
                </a:lnTo>
                <a:lnTo>
                  <a:pt x="957" y="28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2" name="Freeform 238">
            <a:extLst>
              <a:ext uri="{FF2B5EF4-FFF2-40B4-BE49-F238E27FC236}">
                <a16:creationId xmlns:a16="http://schemas.microsoft.com/office/drawing/2014/main" id="{556FF5A3-425A-8349-A946-4D95386F2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4978" y="7294720"/>
            <a:ext cx="407307" cy="672530"/>
          </a:xfrm>
          <a:custGeom>
            <a:avLst/>
            <a:gdLst>
              <a:gd name="T0" fmla="*/ 244 w 380"/>
              <a:gd name="T1" fmla="*/ 624 h 625"/>
              <a:gd name="T2" fmla="*/ 0 w 380"/>
              <a:gd name="T3" fmla="*/ 560 h 625"/>
              <a:gd name="T4" fmla="*/ 126 w 380"/>
              <a:gd name="T5" fmla="*/ 0 h 625"/>
              <a:gd name="T6" fmla="*/ 379 w 380"/>
              <a:gd name="T7" fmla="*/ 63 h 625"/>
              <a:gd name="T8" fmla="*/ 244 w 380"/>
              <a:gd name="T9" fmla="*/ 624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0" h="625">
                <a:moveTo>
                  <a:pt x="244" y="624"/>
                </a:moveTo>
                <a:lnTo>
                  <a:pt x="0" y="560"/>
                </a:lnTo>
                <a:lnTo>
                  <a:pt x="126" y="0"/>
                </a:lnTo>
                <a:lnTo>
                  <a:pt x="379" y="63"/>
                </a:lnTo>
                <a:lnTo>
                  <a:pt x="244" y="624"/>
                </a:ln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239">
            <a:extLst>
              <a:ext uri="{FF2B5EF4-FFF2-40B4-BE49-F238E27FC236}">
                <a16:creationId xmlns:a16="http://schemas.microsoft.com/office/drawing/2014/main" id="{7348154B-8469-3E45-A714-55147C6C9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3340" y="7143164"/>
            <a:ext cx="464140" cy="914073"/>
          </a:xfrm>
          <a:custGeom>
            <a:avLst/>
            <a:gdLst>
              <a:gd name="T0" fmla="*/ 244 w 434"/>
              <a:gd name="T1" fmla="*/ 849 h 850"/>
              <a:gd name="T2" fmla="*/ 0 w 434"/>
              <a:gd name="T3" fmla="*/ 795 h 850"/>
              <a:gd name="T4" fmla="*/ 190 w 434"/>
              <a:gd name="T5" fmla="*/ 0 h 850"/>
              <a:gd name="T6" fmla="*/ 433 w 434"/>
              <a:gd name="T7" fmla="*/ 54 h 850"/>
              <a:gd name="T8" fmla="*/ 244 w 434"/>
              <a:gd name="T9" fmla="*/ 849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4" h="850">
                <a:moveTo>
                  <a:pt x="244" y="849"/>
                </a:moveTo>
                <a:lnTo>
                  <a:pt x="0" y="795"/>
                </a:lnTo>
                <a:lnTo>
                  <a:pt x="190" y="0"/>
                </a:lnTo>
                <a:lnTo>
                  <a:pt x="433" y="54"/>
                </a:lnTo>
                <a:lnTo>
                  <a:pt x="244" y="849"/>
                </a:lnTo>
              </a:path>
            </a:pathLst>
          </a:custGeom>
          <a:solidFill>
            <a:srgbClr val="21A8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240">
            <a:extLst>
              <a:ext uri="{FF2B5EF4-FFF2-40B4-BE49-F238E27FC236}">
                <a16:creationId xmlns:a16="http://schemas.microsoft.com/office/drawing/2014/main" id="{E53C5CD4-80E3-C548-AAF0-31A4A3066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1702" y="7275775"/>
            <a:ext cx="454668" cy="876184"/>
          </a:xfrm>
          <a:custGeom>
            <a:avLst/>
            <a:gdLst>
              <a:gd name="T0" fmla="*/ 243 w 424"/>
              <a:gd name="T1" fmla="*/ 813 h 814"/>
              <a:gd name="T2" fmla="*/ 0 w 424"/>
              <a:gd name="T3" fmla="*/ 750 h 814"/>
              <a:gd name="T4" fmla="*/ 179 w 424"/>
              <a:gd name="T5" fmla="*/ 0 h 814"/>
              <a:gd name="T6" fmla="*/ 423 w 424"/>
              <a:gd name="T7" fmla="*/ 54 h 814"/>
              <a:gd name="T8" fmla="*/ 243 w 424"/>
              <a:gd name="T9" fmla="*/ 813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4" h="814">
                <a:moveTo>
                  <a:pt x="243" y="813"/>
                </a:moveTo>
                <a:lnTo>
                  <a:pt x="0" y="750"/>
                </a:lnTo>
                <a:lnTo>
                  <a:pt x="179" y="0"/>
                </a:lnTo>
                <a:lnTo>
                  <a:pt x="423" y="54"/>
                </a:lnTo>
                <a:lnTo>
                  <a:pt x="243" y="813"/>
                </a:ln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241">
            <a:extLst>
              <a:ext uri="{FF2B5EF4-FFF2-40B4-BE49-F238E27FC236}">
                <a16:creationId xmlns:a16="http://schemas.microsoft.com/office/drawing/2014/main" id="{A9F8B816-5E63-CF44-AFFE-D674C98CD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5327" y="7181053"/>
            <a:ext cx="506767" cy="1065629"/>
          </a:xfrm>
          <a:custGeom>
            <a:avLst/>
            <a:gdLst>
              <a:gd name="T0" fmla="*/ 244 w 471"/>
              <a:gd name="T1" fmla="*/ 993 h 994"/>
              <a:gd name="T2" fmla="*/ 0 w 471"/>
              <a:gd name="T3" fmla="*/ 930 h 994"/>
              <a:gd name="T4" fmla="*/ 217 w 471"/>
              <a:gd name="T5" fmla="*/ 0 h 994"/>
              <a:gd name="T6" fmla="*/ 470 w 471"/>
              <a:gd name="T7" fmla="*/ 63 h 994"/>
              <a:gd name="T8" fmla="*/ 244 w 471"/>
              <a:gd name="T9" fmla="*/ 993 h 9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1" h="994">
                <a:moveTo>
                  <a:pt x="244" y="993"/>
                </a:moveTo>
                <a:lnTo>
                  <a:pt x="0" y="930"/>
                </a:lnTo>
                <a:lnTo>
                  <a:pt x="217" y="0"/>
                </a:lnTo>
                <a:lnTo>
                  <a:pt x="470" y="63"/>
                </a:lnTo>
                <a:lnTo>
                  <a:pt x="244" y="993"/>
                </a:lnTo>
              </a:path>
            </a:pathLst>
          </a:custGeom>
          <a:solidFill>
            <a:srgbClr val="4188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242">
            <a:extLst>
              <a:ext uri="{FF2B5EF4-FFF2-40B4-BE49-F238E27FC236}">
                <a16:creationId xmlns:a16="http://schemas.microsoft.com/office/drawing/2014/main" id="{A1BB2F06-9C44-D542-ABA5-5CD727587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3689" y="7143164"/>
            <a:ext cx="535183" cy="1193503"/>
          </a:xfrm>
          <a:custGeom>
            <a:avLst/>
            <a:gdLst>
              <a:gd name="T0" fmla="*/ 244 w 498"/>
              <a:gd name="T1" fmla="*/ 1111 h 1112"/>
              <a:gd name="T2" fmla="*/ 0 w 498"/>
              <a:gd name="T3" fmla="*/ 1057 h 1112"/>
              <a:gd name="T4" fmla="*/ 253 w 498"/>
              <a:gd name="T5" fmla="*/ 0 h 1112"/>
              <a:gd name="T6" fmla="*/ 497 w 498"/>
              <a:gd name="T7" fmla="*/ 54 h 1112"/>
              <a:gd name="T8" fmla="*/ 244 w 498"/>
              <a:gd name="T9" fmla="*/ 1111 h 1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1112">
                <a:moveTo>
                  <a:pt x="244" y="1111"/>
                </a:moveTo>
                <a:lnTo>
                  <a:pt x="0" y="1057"/>
                </a:lnTo>
                <a:lnTo>
                  <a:pt x="253" y="0"/>
                </a:lnTo>
                <a:lnTo>
                  <a:pt x="497" y="54"/>
                </a:lnTo>
                <a:lnTo>
                  <a:pt x="244" y="1111"/>
                </a:lnTo>
              </a:path>
            </a:pathLst>
          </a:custGeom>
          <a:solidFill>
            <a:srgbClr val="21A8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243">
            <a:extLst>
              <a:ext uri="{FF2B5EF4-FFF2-40B4-BE49-F238E27FC236}">
                <a16:creationId xmlns:a16="http://schemas.microsoft.com/office/drawing/2014/main" id="{5AC3234F-5584-BC44-A16A-42F849FF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696" y="8208793"/>
            <a:ext cx="4125162" cy="2718535"/>
          </a:xfrm>
          <a:custGeom>
            <a:avLst/>
            <a:gdLst>
              <a:gd name="T0" fmla="*/ 3839 w 3840"/>
              <a:gd name="T1" fmla="*/ 2530 h 2531"/>
              <a:gd name="T2" fmla="*/ 0 w 3840"/>
              <a:gd name="T3" fmla="*/ 2530 h 2531"/>
              <a:gd name="T4" fmla="*/ 0 w 3840"/>
              <a:gd name="T5" fmla="*/ 0 h 2531"/>
              <a:gd name="T6" fmla="*/ 3839 w 3840"/>
              <a:gd name="T7" fmla="*/ 0 h 2531"/>
              <a:gd name="T8" fmla="*/ 3839 w 3840"/>
              <a:gd name="T9" fmla="*/ 2530 h 2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0" h="2531">
                <a:moveTo>
                  <a:pt x="3839" y="2530"/>
                </a:moveTo>
                <a:lnTo>
                  <a:pt x="0" y="2530"/>
                </a:lnTo>
                <a:lnTo>
                  <a:pt x="0" y="0"/>
                </a:lnTo>
                <a:lnTo>
                  <a:pt x="3839" y="0"/>
                </a:lnTo>
                <a:lnTo>
                  <a:pt x="3839" y="2530"/>
                </a:ln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244">
            <a:extLst>
              <a:ext uri="{FF2B5EF4-FFF2-40B4-BE49-F238E27FC236}">
                <a16:creationId xmlns:a16="http://schemas.microsoft.com/office/drawing/2014/main" id="{A9BEAEEE-BB95-E846-8A9D-A54C68649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9700" y="8966573"/>
            <a:ext cx="710418" cy="1202975"/>
          </a:xfrm>
          <a:custGeom>
            <a:avLst/>
            <a:gdLst>
              <a:gd name="T0" fmla="*/ 660 w 661"/>
              <a:gd name="T1" fmla="*/ 750 h 1122"/>
              <a:gd name="T2" fmla="*/ 660 w 661"/>
              <a:gd name="T3" fmla="*/ 750 h 1122"/>
              <a:gd name="T4" fmla="*/ 579 w 661"/>
              <a:gd name="T5" fmla="*/ 931 h 1122"/>
              <a:gd name="T6" fmla="*/ 371 w 661"/>
              <a:gd name="T7" fmla="*/ 1021 h 1122"/>
              <a:gd name="T8" fmla="*/ 371 w 661"/>
              <a:gd name="T9" fmla="*/ 1121 h 1122"/>
              <a:gd name="T10" fmla="*/ 298 w 661"/>
              <a:gd name="T11" fmla="*/ 1121 h 1122"/>
              <a:gd name="T12" fmla="*/ 298 w 661"/>
              <a:gd name="T13" fmla="*/ 1021 h 1122"/>
              <a:gd name="T14" fmla="*/ 82 w 661"/>
              <a:gd name="T15" fmla="*/ 940 h 1122"/>
              <a:gd name="T16" fmla="*/ 0 w 661"/>
              <a:gd name="T17" fmla="*/ 741 h 1122"/>
              <a:gd name="T18" fmla="*/ 226 w 661"/>
              <a:gd name="T19" fmla="*/ 741 h 1122"/>
              <a:gd name="T20" fmla="*/ 298 w 661"/>
              <a:gd name="T21" fmla="*/ 840 h 1122"/>
              <a:gd name="T22" fmla="*/ 298 w 661"/>
              <a:gd name="T23" fmla="*/ 642 h 1122"/>
              <a:gd name="T24" fmla="*/ 190 w 661"/>
              <a:gd name="T25" fmla="*/ 615 h 1122"/>
              <a:gd name="T26" fmla="*/ 127 w 661"/>
              <a:gd name="T27" fmla="*/ 579 h 1122"/>
              <a:gd name="T28" fmla="*/ 91 w 661"/>
              <a:gd name="T29" fmla="*/ 560 h 1122"/>
              <a:gd name="T30" fmla="*/ 54 w 661"/>
              <a:gd name="T31" fmla="*/ 524 h 1122"/>
              <a:gd name="T32" fmla="*/ 27 w 661"/>
              <a:gd name="T33" fmla="*/ 488 h 1122"/>
              <a:gd name="T34" fmla="*/ 0 w 661"/>
              <a:gd name="T35" fmla="*/ 380 h 1122"/>
              <a:gd name="T36" fmla="*/ 91 w 661"/>
              <a:gd name="T37" fmla="*/ 190 h 1122"/>
              <a:gd name="T38" fmla="*/ 298 w 661"/>
              <a:gd name="T39" fmla="*/ 99 h 1122"/>
              <a:gd name="T40" fmla="*/ 298 w 661"/>
              <a:gd name="T41" fmla="*/ 0 h 1122"/>
              <a:gd name="T42" fmla="*/ 371 w 661"/>
              <a:gd name="T43" fmla="*/ 0 h 1122"/>
              <a:gd name="T44" fmla="*/ 371 w 661"/>
              <a:gd name="T45" fmla="*/ 99 h 1122"/>
              <a:gd name="T46" fmla="*/ 579 w 661"/>
              <a:gd name="T47" fmla="*/ 181 h 1122"/>
              <a:gd name="T48" fmla="*/ 660 w 661"/>
              <a:gd name="T49" fmla="*/ 380 h 1122"/>
              <a:gd name="T50" fmla="*/ 443 w 661"/>
              <a:gd name="T51" fmla="*/ 380 h 1122"/>
              <a:gd name="T52" fmla="*/ 371 w 661"/>
              <a:gd name="T53" fmla="*/ 280 h 1122"/>
              <a:gd name="T54" fmla="*/ 371 w 661"/>
              <a:gd name="T55" fmla="*/ 488 h 1122"/>
              <a:gd name="T56" fmla="*/ 533 w 661"/>
              <a:gd name="T57" fmla="*/ 542 h 1122"/>
              <a:gd name="T58" fmla="*/ 660 w 661"/>
              <a:gd name="T59" fmla="*/ 750 h 1122"/>
              <a:gd name="T60" fmla="*/ 298 w 661"/>
              <a:gd name="T61" fmla="*/ 280 h 1122"/>
              <a:gd name="T62" fmla="*/ 298 w 661"/>
              <a:gd name="T63" fmla="*/ 280 h 1122"/>
              <a:gd name="T64" fmla="*/ 226 w 661"/>
              <a:gd name="T65" fmla="*/ 362 h 1122"/>
              <a:gd name="T66" fmla="*/ 298 w 661"/>
              <a:gd name="T67" fmla="*/ 461 h 1122"/>
              <a:gd name="T68" fmla="*/ 298 w 661"/>
              <a:gd name="T69" fmla="*/ 280 h 1122"/>
              <a:gd name="T70" fmla="*/ 371 w 661"/>
              <a:gd name="T71" fmla="*/ 840 h 1122"/>
              <a:gd name="T72" fmla="*/ 371 w 661"/>
              <a:gd name="T73" fmla="*/ 840 h 1122"/>
              <a:gd name="T74" fmla="*/ 434 w 661"/>
              <a:gd name="T75" fmla="*/ 768 h 1122"/>
              <a:gd name="T76" fmla="*/ 371 w 661"/>
              <a:gd name="T77" fmla="*/ 669 h 1122"/>
              <a:gd name="T78" fmla="*/ 371 w 661"/>
              <a:gd name="T79" fmla="*/ 840 h 1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61" h="1122">
                <a:moveTo>
                  <a:pt x="660" y="750"/>
                </a:moveTo>
                <a:lnTo>
                  <a:pt x="660" y="750"/>
                </a:lnTo>
                <a:cubicBezTo>
                  <a:pt x="660" y="813"/>
                  <a:pt x="633" y="877"/>
                  <a:pt x="579" y="931"/>
                </a:cubicBezTo>
                <a:cubicBezTo>
                  <a:pt x="524" y="985"/>
                  <a:pt x="461" y="1012"/>
                  <a:pt x="371" y="1021"/>
                </a:cubicBezTo>
                <a:cubicBezTo>
                  <a:pt x="371" y="1121"/>
                  <a:pt x="371" y="1121"/>
                  <a:pt x="371" y="1121"/>
                </a:cubicBezTo>
                <a:cubicBezTo>
                  <a:pt x="298" y="1121"/>
                  <a:pt x="298" y="1121"/>
                  <a:pt x="298" y="1121"/>
                </a:cubicBezTo>
                <a:cubicBezTo>
                  <a:pt x="298" y="1021"/>
                  <a:pt x="298" y="1021"/>
                  <a:pt x="298" y="1021"/>
                </a:cubicBezTo>
                <a:cubicBezTo>
                  <a:pt x="208" y="1012"/>
                  <a:pt x="136" y="985"/>
                  <a:pt x="82" y="940"/>
                </a:cubicBezTo>
                <a:cubicBezTo>
                  <a:pt x="27" y="895"/>
                  <a:pt x="0" y="822"/>
                  <a:pt x="0" y="741"/>
                </a:cubicBezTo>
                <a:cubicBezTo>
                  <a:pt x="226" y="741"/>
                  <a:pt x="226" y="741"/>
                  <a:pt x="226" y="741"/>
                </a:cubicBezTo>
                <a:cubicBezTo>
                  <a:pt x="235" y="795"/>
                  <a:pt x="262" y="832"/>
                  <a:pt x="298" y="840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62" y="633"/>
                  <a:pt x="226" y="624"/>
                  <a:pt x="190" y="615"/>
                </a:cubicBezTo>
                <a:cubicBezTo>
                  <a:pt x="154" y="596"/>
                  <a:pt x="136" y="587"/>
                  <a:pt x="127" y="579"/>
                </a:cubicBezTo>
                <a:cubicBezTo>
                  <a:pt x="118" y="579"/>
                  <a:pt x="100" y="569"/>
                  <a:pt x="91" y="560"/>
                </a:cubicBezTo>
                <a:cubicBezTo>
                  <a:pt x="73" y="551"/>
                  <a:pt x="64" y="533"/>
                  <a:pt x="54" y="524"/>
                </a:cubicBezTo>
                <a:cubicBezTo>
                  <a:pt x="45" y="515"/>
                  <a:pt x="36" y="506"/>
                  <a:pt x="27" y="488"/>
                </a:cubicBezTo>
                <a:cubicBezTo>
                  <a:pt x="9" y="461"/>
                  <a:pt x="0" y="425"/>
                  <a:pt x="0" y="380"/>
                </a:cubicBezTo>
                <a:cubicBezTo>
                  <a:pt x="0" y="298"/>
                  <a:pt x="36" y="235"/>
                  <a:pt x="91" y="190"/>
                </a:cubicBezTo>
                <a:cubicBezTo>
                  <a:pt x="145" y="136"/>
                  <a:pt x="217" y="109"/>
                  <a:pt x="298" y="99"/>
                </a:cubicBezTo>
                <a:cubicBezTo>
                  <a:pt x="298" y="0"/>
                  <a:pt x="298" y="0"/>
                  <a:pt x="298" y="0"/>
                </a:cubicBezTo>
                <a:cubicBezTo>
                  <a:pt x="371" y="0"/>
                  <a:pt x="371" y="0"/>
                  <a:pt x="371" y="0"/>
                </a:cubicBezTo>
                <a:cubicBezTo>
                  <a:pt x="371" y="99"/>
                  <a:pt x="371" y="99"/>
                  <a:pt x="371" y="99"/>
                </a:cubicBezTo>
                <a:cubicBezTo>
                  <a:pt x="461" y="109"/>
                  <a:pt x="533" y="136"/>
                  <a:pt x="579" y="181"/>
                </a:cubicBezTo>
                <a:cubicBezTo>
                  <a:pt x="633" y="217"/>
                  <a:pt x="660" y="289"/>
                  <a:pt x="660" y="380"/>
                </a:cubicBezTo>
                <a:cubicBezTo>
                  <a:pt x="443" y="380"/>
                  <a:pt x="443" y="380"/>
                  <a:pt x="443" y="380"/>
                </a:cubicBezTo>
                <a:cubicBezTo>
                  <a:pt x="434" y="326"/>
                  <a:pt x="416" y="298"/>
                  <a:pt x="371" y="280"/>
                </a:cubicBezTo>
                <a:cubicBezTo>
                  <a:pt x="371" y="488"/>
                  <a:pt x="371" y="488"/>
                  <a:pt x="371" y="488"/>
                </a:cubicBezTo>
                <a:cubicBezTo>
                  <a:pt x="452" y="506"/>
                  <a:pt x="506" y="524"/>
                  <a:pt x="533" y="542"/>
                </a:cubicBezTo>
                <a:cubicBezTo>
                  <a:pt x="615" y="579"/>
                  <a:pt x="660" y="651"/>
                  <a:pt x="660" y="750"/>
                </a:cubicBezTo>
                <a:close/>
                <a:moveTo>
                  <a:pt x="298" y="280"/>
                </a:moveTo>
                <a:lnTo>
                  <a:pt x="298" y="280"/>
                </a:lnTo>
                <a:cubicBezTo>
                  <a:pt x="253" y="289"/>
                  <a:pt x="226" y="316"/>
                  <a:pt x="226" y="362"/>
                </a:cubicBezTo>
                <a:cubicBezTo>
                  <a:pt x="226" y="407"/>
                  <a:pt x="253" y="434"/>
                  <a:pt x="298" y="461"/>
                </a:cubicBezTo>
                <a:lnTo>
                  <a:pt x="298" y="280"/>
                </a:lnTo>
                <a:close/>
                <a:moveTo>
                  <a:pt x="371" y="840"/>
                </a:moveTo>
                <a:lnTo>
                  <a:pt x="371" y="840"/>
                </a:lnTo>
                <a:cubicBezTo>
                  <a:pt x="416" y="832"/>
                  <a:pt x="434" y="804"/>
                  <a:pt x="434" y="768"/>
                </a:cubicBezTo>
                <a:cubicBezTo>
                  <a:pt x="434" y="723"/>
                  <a:pt x="416" y="696"/>
                  <a:pt x="371" y="669"/>
                </a:cubicBezTo>
                <a:lnTo>
                  <a:pt x="371" y="8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4330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reeform 234">
            <a:extLst>
              <a:ext uri="{FF2B5EF4-FFF2-40B4-BE49-F238E27FC236}">
                <a16:creationId xmlns:a16="http://schemas.microsoft.com/office/drawing/2014/main" id="{A377092E-F7C8-B54F-A09D-FCC4D725C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841" y="1423808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34">
            <a:extLst>
              <a:ext uri="{FF2B5EF4-FFF2-40B4-BE49-F238E27FC236}">
                <a16:creationId xmlns:a16="http://schemas.microsoft.com/office/drawing/2014/main" id="{C741B5AC-C640-AE43-8284-D54D74CAE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841" y="4512575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34">
            <a:extLst>
              <a:ext uri="{FF2B5EF4-FFF2-40B4-BE49-F238E27FC236}">
                <a16:creationId xmlns:a16="http://schemas.microsoft.com/office/drawing/2014/main" id="{BA21A786-ACA4-DB41-B6EB-1732E0F10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841" y="7382260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34">
            <a:extLst>
              <a:ext uri="{FF2B5EF4-FFF2-40B4-BE49-F238E27FC236}">
                <a16:creationId xmlns:a16="http://schemas.microsoft.com/office/drawing/2014/main" id="{83296D99-A7EE-1C48-83CD-ACC0A3E38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841" y="10283790"/>
            <a:ext cx="2255720" cy="2018657"/>
          </a:xfrm>
          <a:custGeom>
            <a:avLst/>
            <a:gdLst>
              <a:gd name="T0" fmla="*/ 941 w 1386"/>
              <a:gd name="T1" fmla="*/ 0 h 1241"/>
              <a:gd name="T2" fmla="*/ 941 w 1386"/>
              <a:gd name="T3" fmla="*/ 0 h 1241"/>
              <a:gd name="T4" fmla="*/ 444 w 1386"/>
              <a:gd name="T5" fmla="*/ 0 h 1241"/>
              <a:gd name="T6" fmla="*/ 283 w 1386"/>
              <a:gd name="T7" fmla="*/ 100 h 1241"/>
              <a:gd name="T8" fmla="*/ 38 w 1386"/>
              <a:gd name="T9" fmla="*/ 528 h 1241"/>
              <a:gd name="T10" fmla="*/ 38 w 1386"/>
              <a:gd name="T11" fmla="*/ 719 h 1241"/>
              <a:gd name="T12" fmla="*/ 283 w 1386"/>
              <a:gd name="T13" fmla="*/ 1140 h 1241"/>
              <a:gd name="T14" fmla="*/ 444 w 1386"/>
              <a:gd name="T15" fmla="*/ 1240 h 1241"/>
              <a:gd name="T16" fmla="*/ 941 w 1386"/>
              <a:gd name="T17" fmla="*/ 1240 h 1241"/>
              <a:gd name="T18" fmla="*/ 1102 w 1386"/>
              <a:gd name="T19" fmla="*/ 1140 h 1241"/>
              <a:gd name="T20" fmla="*/ 1355 w 1386"/>
              <a:gd name="T21" fmla="*/ 719 h 1241"/>
              <a:gd name="T22" fmla="*/ 1355 w 1386"/>
              <a:gd name="T23" fmla="*/ 528 h 1241"/>
              <a:gd name="T24" fmla="*/ 1102 w 1386"/>
              <a:gd name="T25" fmla="*/ 100 h 1241"/>
              <a:gd name="T26" fmla="*/ 941 w 1386"/>
              <a:gd name="T27" fmla="*/ 0 h 1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86" h="1241">
                <a:moveTo>
                  <a:pt x="941" y="0"/>
                </a:moveTo>
                <a:lnTo>
                  <a:pt x="941" y="0"/>
                </a:lnTo>
                <a:cubicBezTo>
                  <a:pt x="444" y="0"/>
                  <a:pt x="444" y="0"/>
                  <a:pt x="444" y="0"/>
                </a:cubicBezTo>
                <a:cubicBezTo>
                  <a:pt x="375" y="0"/>
                  <a:pt x="314" y="39"/>
                  <a:pt x="283" y="100"/>
                </a:cubicBezTo>
                <a:cubicBezTo>
                  <a:pt x="38" y="528"/>
                  <a:pt x="38" y="528"/>
                  <a:pt x="38" y="528"/>
                </a:cubicBezTo>
                <a:cubicBezTo>
                  <a:pt x="0" y="582"/>
                  <a:pt x="0" y="658"/>
                  <a:pt x="38" y="719"/>
                </a:cubicBezTo>
                <a:cubicBezTo>
                  <a:pt x="283" y="1140"/>
                  <a:pt x="283" y="1140"/>
                  <a:pt x="283" y="1140"/>
                </a:cubicBezTo>
                <a:cubicBezTo>
                  <a:pt x="314" y="1202"/>
                  <a:pt x="375" y="1240"/>
                  <a:pt x="444" y="1240"/>
                </a:cubicBezTo>
                <a:cubicBezTo>
                  <a:pt x="941" y="1240"/>
                  <a:pt x="941" y="1240"/>
                  <a:pt x="941" y="1240"/>
                </a:cubicBezTo>
                <a:cubicBezTo>
                  <a:pt x="1010" y="1240"/>
                  <a:pt x="1072" y="1202"/>
                  <a:pt x="1102" y="1140"/>
                </a:cubicBezTo>
                <a:cubicBezTo>
                  <a:pt x="1355" y="719"/>
                  <a:pt x="1355" y="719"/>
                  <a:pt x="1355" y="719"/>
                </a:cubicBezTo>
                <a:cubicBezTo>
                  <a:pt x="1385" y="658"/>
                  <a:pt x="1385" y="582"/>
                  <a:pt x="1355" y="528"/>
                </a:cubicBezTo>
                <a:cubicBezTo>
                  <a:pt x="1102" y="100"/>
                  <a:pt x="1102" y="100"/>
                  <a:pt x="1102" y="100"/>
                </a:cubicBezTo>
                <a:cubicBezTo>
                  <a:pt x="1072" y="39"/>
                  <a:pt x="1010" y="0"/>
                  <a:pt x="9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71">
            <a:extLst>
              <a:ext uri="{FF2B5EF4-FFF2-40B4-BE49-F238E27FC236}">
                <a16:creationId xmlns:a16="http://schemas.microsoft.com/office/drawing/2014/main" id="{FFE11ACD-474A-DB4E-9995-490A14910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570" y="5153854"/>
            <a:ext cx="839154" cy="522389"/>
          </a:xfrm>
          <a:custGeom>
            <a:avLst/>
            <a:gdLst>
              <a:gd name="T0" fmla="*/ 536 w 667"/>
              <a:gd name="T1" fmla="*/ 413 h 414"/>
              <a:gd name="T2" fmla="*/ 536 w 667"/>
              <a:gd name="T3" fmla="*/ 413 h 414"/>
              <a:gd name="T4" fmla="*/ 253 w 667"/>
              <a:gd name="T5" fmla="*/ 413 h 414"/>
              <a:gd name="T6" fmla="*/ 192 w 667"/>
              <a:gd name="T7" fmla="*/ 352 h 414"/>
              <a:gd name="T8" fmla="*/ 100 w 667"/>
              <a:gd name="T9" fmla="*/ 61 h 414"/>
              <a:gd name="T10" fmla="*/ 31 w 667"/>
              <a:gd name="T11" fmla="*/ 61 h 414"/>
              <a:gd name="T12" fmla="*/ 0 w 667"/>
              <a:gd name="T13" fmla="*/ 30 h 414"/>
              <a:gd name="T14" fmla="*/ 31 w 667"/>
              <a:gd name="T15" fmla="*/ 0 h 414"/>
              <a:gd name="T16" fmla="*/ 123 w 667"/>
              <a:gd name="T17" fmla="*/ 0 h 414"/>
              <a:gd name="T18" fmla="*/ 153 w 667"/>
              <a:gd name="T19" fmla="*/ 23 h 414"/>
              <a:gd name="T20" fmla="*/ 253 w 667"/>
              <a:gd name="T21" fmla="*/ 344 h 414"/>
              <a:gd name="T22" fmla="*/ 253 w 667"/>
              <a:gd name="T23" fmla="*/ 352 h 414"/>
              <a:gd name="T24" fmla="*/ 536 w 667"/>
              <a:gd name="T25" fmla="*/ 352 h 414"/>
              <a:gd name="T26" fmla="*/ 536 w 667"/>
              <a:gd name="T27" fmla="*/ 344 h 414"/>
              <a:gd name="T28" fmla="*/ 590 w 667"/>
              <a:gd name="T29" fmla="*/ 160 h 414"/>
              <a:gd name="T30" fmla="*/ 345 w 667"/>
              <a:gd name="T31" fmla="*/ 160 h 414"/>
              <a:gd name="T32" fmla="*/ 314 w 667"/>
              <a:gd name="T33" fmla="*/ 130 h 414"/>
              <a:gd name="T34" fmla="*/ 345 w 667"/>
              <a:gd name="T35" fmla="*/ 92 h 414"/>
              <a:gd name="T36" fmla="*/ 628 w 667"/>
              <a:gd name="T37" fmla="*/ 92 h 414"/>
              <a:gd name="T38" fmla="*/ 658 w 667"/>
              <a:gd name="T39" fmla="*/ 107 h 414"/>
              <a:gd name="T40" fmla="*/ 658 w 667"/>
              <a:gd name="T41" fmla="*/ 137 h 414"/>
              <a:gd name="T42" fmla="*/ 597 w 667"/>
              <a:gd name="T43" fmla="*/ 352 h 414"/>
              <a:gd name="T44" fmla="*/ 536 w 667"/>
              <a:gd name="T45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67" h="414">
                <a:moveTo>
                  <a:pt x="536" y="413"/>
                </a:moveTo>
                <a:lnTo>
                  <a:pt x="536" y="413"/>
                </a:lnTo>
                <a:cubicBezTo>
                  <a:pt x="253" y="413"/>
                  <a:pt x="253" y="413"/>
                  <a:pt x="253" y="413"/>
                </a:cubicBezTo>
                <a:cubicBezTo>
                  <a:pt x="222" y="413"/>
                  <a:pt x="192" y="390"/>
                  <a:pt x="192" y="352"/>
                </a:cubicBezTo>
                <a:cubicBezTo>
                  <a:pt x="100" y="61"/>
                  <a:pt x="100" y="61"/>
                  <a:pt x="100" y="61"/>
                </a:cubicBezTo>
                <a:cubicBezTo>
                  <a:pt x="31" y="61"/>
                  <a:pt x="31" y="61"/>
                  <a:pt x="31" y="61"/>
                </a:cubicBezTo>
                <a:cubicBezTo>
                  <a:pt x="16" y="61"/>
                  <a:pt x="0" y="53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3" y="7"/>
                  <a:pt x="153" y="23"/>
                </a:cubicBezTo>
                <a:cubicBezTo>
                  <a:pt x="253" y="344"/>
                  <a:pt x="253" y="344"/>
                  <a:pt x="253" y="344"/>
                </a:cubicBezTo>
                <a:cubicBezTo>
                  <a:pt x="253" y="344"/>
                  <a:pt x="253" y="344"/>
                  <a:pt x="253" y="352"/>
                </a:cubicBezTo>
                <a:cubicBezTo>
                  <a:pt x="536" y="352"/>
                  <a:pt x="536" y="352"/>
                  <a:pt x="536" y="352"/>
                </a:cubicBezTo>
                <a:cubicBezTo>
                  <a:pt x="536" y="344"/>
                  <a:pt x="536" y="344"/>
                  <a:pt x="536" y="344"/>
                </a:cubicBezTo>
                <a:cubicBezTo>
                  <a:pt x="590" y="160"/>
                  <a:pt x="590" y="160"/>
                  <a:pt x="590" y="160"/>
                </a:cubicBezTo>
                <a:cubicBezTo>
                  <a:pt x="345" y="160"/>
                  <a:pt x="345" y="160"/>
                  <a:pt x="345" y="160"/>
                </a:cubicBezTo>
                <a:cubicBezTo>
                  <a:pt x="329" y="160"/>
                  <a:pt x="314" y="145"/>
                  <a:pt x="314" y="130"/>
                </a:cubicBezTo>
                <a:cubicBezTo>
                  <a:pt x="314" y="107"/>
                  <a:pt x="329" y="92"/>
                  <a:pt x="345" y="92"/>
                </a:cubicBezTo>
                <a:cubicBezTo>
                  <a:pt x="628" y="92"/>
                  <a:pt x="628" y="92"/>
                  <a:pt x="628" y="92"/>
                </a:cubicBezTo>
                <a:cubicBezTo>
                  <a:pt x="643" y="92"/>
                  <a:pt x="651" y="99"/>
                  <a:pt x="658" y="107"/>
                </a:cubicBezTo>
                <a:cubicBezTo>
                  <a:pt x="666" y="115"/>
                  <a:pt x="666" y="130"/>
                  <a:pt x="658" y="137"/>
                </a:cubicBezTo>
                <a:cubicBezTo>
                  <a:pt x="597" y="352"/>
                  <a:pt x="597" y="352"/>
                  <a:pt x="597" y="352"/>
                </a:cubicBezTo>
                <a:cubicBezTo>
                  <a:pt x="597" y="390"/>
                  <a:pt x="567" y="413"/>
                  <a:pt x="536" y="41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72">
            <a:extLst>
              <a:ext uri="{FF2B5EF4-FFF2-40B4-BE49-F238E27FC236}">
                <a16:creationId xmlns:a16="http://schemas.microsoft.com/office/drawing/2014/main" id="{F2649D51-6714-674E-828D-BD4BDF12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633" y="5754045"/>
            <a:ext cx="155605" cy="166720"/>
          </a:xfrm>
          <a:custGeom>
            <a:avLst/>
            <a:gdLst>
              <a:gd name="T0" fmla="*/ 0 w 123"/>
              <a:gd name="T1" fmla="*/ 61 h 131"/>
              <a:gd name="T2" fmla="*/ 0 w 123"/>
              <a:gd name="T3" fmla="*/ 61 h 131"/>
              <a:gd name="T4" fmla="*/ 61 w 123"/>
              <a:gd name="T5" fmla="*/ 0 h 131"/>
              <a:gd name="T6" fmla="*/ 122 w 123"/>
              <a:gd name="T7" fmla="*/ 61 h 131"/>
              <a:gd name="T8" fmla="*/ 61 w 123"/>
              <a:gd name="T9" fmla="*/ 130 h 131"/>
              <a:gd name="T10" fmla="*/ 0 w 123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23" y="0"/>
                  <a:pt x="61" y="0"/>
                </a:cubicBezTo>
                <a:cubicBezTo>
                  <a:pt x="92" y="0"/>
                  <a:pt x="122" y="31"/>
                  <a:pt x="122" y="61"/>
                </a:cubicBezTo>
                <a:cubicBezTo>
                  <a:pt x="122" y="100"/>
                  <a:pt x="92" y="130"/>
                  <a:pt x="61" y="130"/>
                </a:cubicBezTo>
                <a:cubicBezTo>
                  <a:pt x="23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73">
            <a:extLst>
              <a:ext uri="{FF2B5EF4-FFF2-40B4-BE49-F238E27FC236}">
                <a16:creationId xmlns:a16="http://schemas.microsoft.com/office/drawing/2014/main" id="{408CDA5C-576F-C447-8A88-AD9A095EA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8105" y="5754045"/>
            <a:ext cx="155605" cy="166720"/>
          </a:xfrm>
          <a:custGeom>
            <a:avLst/>
            <a:gdLst>
              <a:gd name="T0" fmla="*/ 0 w 124"/>
              <a:gd name="T1" fmla="*/ 61 h 131"/>
              <a:gd name="T2" fmla="*/ 0 w 124"/>
              <a:gd name="T3" fmla="*/ 61 h 131"/>
              <a:gd name="T4" fmla="*/ 62 w 124"/>
              <a:gd name="T5" fmla="*/ 0 h 131"/>
              <a:gd name="T6" fmla="*/ 123 w 124"/>
              <a:gd name="T7" fmla="*/ 61 h 131"/>
              <a:gd name="T8" fmla="*/ 62 w 124"/>
              <a:gd name="T9" fmla="*/ 130 h 131"/>
              <a:gd name="T10" fmla="*/ 0 w 124"/>
              <a:gd name="T11" fmla="*/ 61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31">
                <a:moveTo>
                  <a:pt x="0" y="61"/>
                </a:moveTo>
                <a:lnTo>
                  <a:pt x="0" y="61"/>
                </a:lnTo>
                <a:cubicBezTo>
                  <a:pt x="0" y="31"/>
                  <a:pt x="31" y="0"/>
                  <a:pt x="62" y="0"/>
                </a:cubicBezTo>
                <a:cubicBezTo>
                  <a:pt x="100" y="0"/>
                  <a:pt x="123" y="31"/>
                  <a:pt x="123" y="61"/>
                </a:cubicBezTo>
                <a:cubicBezTo>
                  <a:pt x="123" y="100"/>
                  <a:pt x="100" y="130"/>
                  <a:pt x="62" y="130"/>
                </a:cubicBezTo>
                <a:cubicBezTo>
                  <a:pt x="31" y="130"/>
                  <a:pt x="0" y="100"/>
                  <a:pt x="0" y="6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174">
            <a:extLst>
              <a:ext uri="{FF2B5EF4-FFF2-40B4-BE49-F238E27FC236}">
                <a16:creationId xmlns:a16="http://schemas.microsoft.com/office/drawing/2014/main" id="{34EC2AE6-AA1F-574F-9B13-9B5535C04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255" y="11316965"/>
            <a:ext cx="233408" cy="222293"/>
          </a:xfrm>
          <a:custGeom>
            <a:avLst/>
            <a:gdLst>
              <a:gd name="T0" fmla="*/ 138 w 185"/>
              <a:gd name="T1" fmla="*/ 176 h 177"/>
              <a:gd name="T2" fmla="*/ 138 w 185"/>
              <a:gd name="T3" fmla="*/ 176 h 177"/>
              <a:gd name="T4" fmla="*/ 46 w 185"/>
              <a:gd name="T5" fmla="*/ 176 h 177"/>
              <a:gd name="T6" fmla="*/ 0 w 185"/>
              <a:gd name="T7" fmla="*/ 130 h 177"/>
              <a:gd name="T8" fmla="*/ 0 w 185"/>
              <a:gd name="T9" fmla="*/ 46 h 177"/>
              <a:gd name="T10" fmla="*/ 46 w 185"/>
              <a:gd name="T11" fmla="*/ 0 h 177"/>
              <a:gd name="T12" fmla="*/ 138 w 185"/>
              <a:gd name="T13" fmla="*/ 0 h 177"/>
              <a:gd name="T14" fmla="*/ 184 w 185"/>
              <a:gd name="T15" fmla="*/ 46 h 177"/>
              <a:gd name="T16" fmla="*/ 184 w 185"/>
              <a:gd name="T17" fmla="*/ 130 h 177"/>
              <a:gd name="T18" fmla="*/ 138 w 185"/>
              <a:gd name="T19" fmla="*/ 176 h 177"/>
              <a:gd name="T20" fmla="*/ 138 w 185"/>
              <a:gd name="T21" fmla="*/ 46 h 177"/>
              <a:gd name="T22" fmla="*/ 138 w 185"/>
              <a:gd name="T23" fmla="*/ 46 h 177"/>
              <a:gd name="T24" fmla="*/ 46 w 185"/>
              <a:gd name="T25" fmla="*/ 46 h 177"/>
              <a:gd name="T26" fmla="*/ 54 w 185"/>
              <a:gd name="T27" fmla="*/ 130 h 177"/>
              <a:gd name="T28" fmla="*/ 138 w 185"/>
              <a:gd name="T29" fmla="*/ 130 h 177"/>
              <a:gd name="T30" fmla="*/ 138 w 185"/>
              <a:gd name="T31" fmla="*/ 17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177">
                <a:moveTo>
                  <a:pt x="138" y="176"/>
                </a:moveTo>
                <a:lnTo>
                  <a:pt x="138" y="176"/>
                </a:lnTo>
                <a:cubicBezTo>
                  <a:pt x="46" y="176"/>
                  <a:pt x="46" y="176"/>
                  <a:pt x="46" y="176"/>
                </a:cubicBezTo>
                <a:cubicBezTo>
                  <a:pt x="23" y="176"/>
                  <a:pt x="0" y="153"/>
                  <a:pt x="0" y="130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23"/>
                  <a:pt x="23" y="0"/>
                  <a:pt x="4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61" y="0"/>
                  <a:pt x="184" y="23"/>
                  <a:pt x="184" y="46"/>
                </a:cubicBezTo>
                <a:cubicBezTo>
                  <a:pt x="184" y="130"/>
                  <a:pt x="184" y="130"/>
                  <a:pt x="184" y="130"/>
                </a:cubicBezTo>
                <a:cubicBezTo>
                  <a:pt x="184" y="153"/>
                  <a:pt x="161" y="176"/>
                  <a:pt x="138" y="176"/>
                </a:cubicBezTo>
                <a:lnTo>
                  <a:pt x="138" y="46"/>
                </a:lnTo>
                <a:lnTo>
                  <a:pt x="138" y="46"/>
                </a:lnTo>
                <a:cubicBezTo>
                  <a:pt x="46" y="46"/>
                  <a:pt x="46" y="46"/>
                  <a:pt x="46" y="46"/>
                </a:cubicBezTo>
                <a:cubicBezTo>
                  <a:pt x="54" y="130"/>
                  <a:pt x="54" y="130"/>
                  <a:pt x="54" y="130"/>
                </a:cubicBezTo>
                <a:cubicBezTo>
                  <a:pt x="138" y="130"/>
                  <a:pt x="138" y="130"/>
                  <a:pt x="138" y="130"/>
                </a:cubicBezTo>
                <a:lnTo>
                  <a:pt x="138" y="17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175">
            <a:extLst>
              <a:ext uri="{FF2B5EF4-FFF2-40B4-BE49-F238E27FC236}">
                <a16:creationId xmlns:a16="http://schemas.microsoft.com/office/drawing/2014/main" id="{57339405-47B2-8F4A-AD25-43D88BD9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817" y="11027984"/>
            <a:ext cx="916960" cy="733567"/>
          </a:xfrm>
          <a:custGeom>
            <a:avLst/>
            <a:gdLst>
              <a:gd name="T0" fmla="*/ 604 w 728"/>
              <a:gd name="T1" fmla="*/ 582 h 583"/>
              <a:gd name="T2" fmla="*/ 604 w 728"/>
              <a:gd name="T3" fmla="*/ 582 h 583"/>
              <a:gd name="T4" fmla="*/ 114 w 728"/>
              <a:gd name="T5" fmla="*/ 582 h 583"/>
              <a:gd name="T6" fmla="*/ 0 w 728"/>
              <a:gd name="T7" fmla="*/ 460 h 583"/>
              <a:gd name="T8" fmla="*/ 0 w 728"/>
              <a:gd name="T9" fmla="*/ 0 h 583"/>
              <a:gd name="T10" fmla="*/ 61 w 728"/>
              <a:gd name="T11" fmla="*/ 0 h 583"/>
              <a:gd name="T12" fmla="*/ 61 w 728"/>
              <a:gd name="T13" fmla="*/ 460 h 583"/>
              <a:gd name="T14" fmla="*/ 114 w 728"/>
              <a:gd name="T15" fmla="*/ 513 h 583"/>
              <a:gd name="T16" fmla="*/ 604 w 728"/>
              <a:gd name="T17" fmla="*/ 513 h 583"/>
              <a:gd name="T18" fmla="*/ 658 w 728"/>
              <a:gd name="T19" fmla="*/ 460 h 583"/>
              <a:gd name="T20" fmla="*/ 658 w 728"/>
              <a:gd name="T21" fmla="*/ 169 h 583"/>
              <a:gd name="T22" fmla="*/ 604 w 728"/>
              <a:gd name="T23" fmla="*/ 115 h 583"/>
              <a:gd name="T24" fmla="*/ 114 w 728"/>
              <a:gd name="T25" fmla="*/ 115 h 583"/>
              <a:gd name="T26" fmla="*/ 114 w 728"/>
              <a:gd name="T27" fmla="*/ 54 h 583"/>
              <a:gd name="T28" fmla="*/ 604 w 728"/>
              <a:gd name="T29" fmla="*/ 54 h 583"/>
              <a:gd name="T30" fmla="*/ 727 w 728"/>
              <a:gd name="T31" fmla="*/ 169 h 583"/>
              <a:gd name="T32" fmla="*/ 727 w 728"/>
              <a:gd name="T33" fmla="*/ 460 h 583"/>
              <a:gd name="T34" fmla="*/ 604 w 728"/>
              <a:gd name="T35" fmla="*/ 582 h 5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28" h="583">
                <a:moveTo>
                  <a:pt x="604" y="582"/>
                </a:moveTo>
                <a:lnTo>
                  <a:pt x="604" y="582"/>
                </a:lnTo>
                <a:cubicBezTo>
                  <a:pt x="114" y="582"/>
                  <a:pt x="114" y="582"/>
                  <a:pt x="114" y="582"/>
                </a:cubicBezTo>
                <a:cubicBezTo>
                  <a:pt x="53" y="582"/>
                  <a:pt x="0" y="529"/>
                  <a:pt x="0" y="460"/>
                </a:cubicBezTo>
                <a:cubicBezTo>
                  <a:pt x="0" y="0"/>
                  <a:pt x="0" y="0"/>
                  <a:pt x="0" y="0"/>
                </a:cubicBezTo>
                <a:cubicBezTo>
                  <a:pt x="61" y="0"/>
                  <a:pt x="61" y="0"/>
                  <a:pt x="61" y="0"/>
                </a:cubicBezTo>
                <a:cubicBezTo>
                  <a:pt x="61" y="460"/>
                  <a:pt x="61" y="460"/>
                  <a:pt x="61" y="460"/>
                </a:cubicBezTo>
                <a:cubicBezTo>
                  <a:pt x="61" y="490"/>
                  <a:pt x="84" y="513"/>
                  <a:pt x="114" y="513"/>
                </a:cubicBezTo>
                <a:cubicBezTo>
                  <a:pt x="604" y="513"/>
                  <a:pt x="604" y="513"/>
                  <a:pt x="604" y="513"/>
                </a:cubicBezTo>
                <a:cubicBezTo>
                  <a:pt x="635" y="513"/>
                  <a:pt x="658" y="490"/>
                  <a:pt x="658" y="460"/>
                </a:cubicBezTo>
                <a:cubicBezTo>
                  <a:pt x="658" y="169"/>
                  <a:pt x="658" y="169"/>
                  <a:pt x="658" y="169"/>
                </a:cubicBezTo>
                <a:cubicBezTo>
                  <a:pt x="658" y="138"/>
                  <a:pt x="635" y="115"/>
                  <a:pt x="604" y="115"/>
                </a:cubicBezTo>
                <a:cubicBezTo>
                  <a:pt x="114" y="115"/>
                  <a:pt x="114" y="115"/>
                  <a:pt x="114" y="115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604" y="54"/>
                  <a:pt x="604" y="54"/>
                  <a:pt x="604" y="54"/>
                </a:cubicBezTo>
                <a:cubicBezTo>
                  <a:pt x="673" y="54"/>
                  <a:pt x="727" y="108"/>
                  <a:pt x="727" y="169"/>
                </a:cubicBezTo>
                <a:cubicBezTo>
                  <a:pt x="727" y="460"/>
                  <a:pt x="727" y="460"/>
                  <a:pt x="727" y="460"/>
                </a:cubicBezTo>
                <a:cubicBezTo>
                  <a:pt x="727" y="529"/>
                  <a:pt x="673" y="582"/>
                  <a:pt x="604" y="58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176">
            <a:extLst>
              <a:ext uri="{FF2B5EF4-FFF2-40B4-BE49-F238E27FC236}">
                <a16:creationId xmlns:a16="http://schemas.microsoft.com/office/drawing/2014/main" id="{1C0B84F0-3A66-DF40-ADE5-7D9E196FB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1702" y="10866823"/>
            <a:ext cx="839158" cy="311210"/>
          </a:xfrm>
          <a:custGeom>
            <a:avLst/>
            <a:gdLst>
              <a:gd name="T0" fmla="*/ 130 w 667"/>
              <a:gd name="T1" fmla="*/ 245 h 246"/>
              <a:gd name="T2" fmla="*/ 130 w 667"/>
              <a:gd name="T3" fmla="*/ 245 h 246"/>
              <a:gd name="T4" fmla="*/ 8 w 667"/>
              <a:gd name="T5" fmla="*/ 108 h 246"/>
              <a:gd name="T6" fmla="*/ 130 w 667"/>
              <a:gd name="T7" fmla="*/ 0 h 246"/>
              <a:gd name="T8" fmla="*/ 559 w 667"/>
              <a:gd name="T9" fmla="*/ 0 h 246"/>
              <a:gd name="T10" fmla="*/ 666 w 667"/>
              <a:gd name="T11" fmla="*/ 108 h 246"/>
              <a:gd name="T12" fmla="*/ 666 w 667"/>
              <a:gd name="T13" fmla="*/ 123 h 246"/>
              <a:gd name="T14" fmla="*/ 635 w 667"/>
              <a:gd name="T15" fmla="*/ 153 h 246"/>
              <a:gd name="T16" fmla="*/ 597 w 667"/>
              <a:gd name="T17" fmla="*/ 123 h 246"/>
              <a:gd name="T18" fmla="*/ 597 w 667"/>
              <a:gd name="T19" fmla="*/ 108 h 246"/>
              <a:gd name="T20" fmla="*/ 559 w 667"/>
              <a:gd name="T21" fmla="*/ 69 h 246"/>
              <a:gd name="T22" fmla="*/ 130 w 667"/>
              <a:gd name="T23" fmla="*/ 69 h 246"/>
              <a:gd name="T24" fmla="*/ 69 w 667"/>
              <a:gd name="T25" fmla="*/ 115 h 246"/>
              <a:gd name="T26" fmla="*/ 130 w 667"/>
              <a:gd name="T27" fmla="*/ 184 h 246"/>
              <a:gd name="T28" fmla="*/ 130 w 667"/>
              <a:gd name="T29" fmla="*/ 245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246">
                <a:moveTo>
                  <a:pt x="130" y="245"/>
                </a:moveTo>
                <a:lnTo>
                  <a:pt x="130" y="245"/>
                </a:lnTo>
                <a:cubicBezTo>
                  <a:pt x="54" y="245"/>
                  <a:pt x="0" y="184"/>
                  <a:pt x="8" y="108"/>
                </a:cubicBezTo>
                <a:cubicBezTo>
                  <a:pt x="15" y="46"/>
                  <a:pt x="69" y="0"/>
                  <a:pt x="130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620" y="0"/>
                  <a:pt x="666" y="46"/>
                  <a:pt x="666" y="108"/>
                </a:cubicBezTo>
                <a:cubicBezTo>
                  <a:pt x="666" y="123"/>
                  <a:pt x="666" y="123"/>
                  <a:pt x="666" y="123"/>
                </a:cubicBezTo>
                <a:cubicBezTo>
                  <a:pt x="666" y="146"/>
                  <a:pt x="650" y="153"/>
                  <a:pt x="635" y="153"/>
                </a:cubicBezTo>
                <a:cubicBezTo>
                  <a:pt x="612" y="153"/>
                  <a:pt x="597" y="146"/>
                  <a:pt x="597" y="123"/>
                </a:cubicBezTo>
                <a:cubicBezTo>
                  <a:pt x="597" y="108"/>
                  <a:pt x="597" y="108"/>
                  <a:pt x="597" y="108"/>
                </a:cubicBezTo>
                <a:cubicBezTo>
                  <a:pt x="597" y="85"/>
                  <a:pt x="582" y="69"/>
                  <a:pt x="559" y="69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99" y="69"/>
                  <a:pt x="77" y="85"/>
                  <a:pt x="69" y="115"/>
                </a:cubicBezTo>
                <a:cubicBezTo>
                  <a:pt x="61" y="146"/>
                  <a:pt x="92" y="184"/>
                  <a:pt x="130" y="184"/>
                </a:cubicBezTo>
                <a:lnTo>
                  <a:pt x="130" y="2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177">
            <a:extLst>
              <a:ext uri="{FF2B5EF4-FFF2-40B4-BE49-F238E27FC236}">
                <a16:creationId xmlns:a16="http://schemas.microsoft.com/office/drawing/2014/main" id="{BA147A35-780D-CF4D-A0DF-0F885CB83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227" y="1998118"/>
            <a:ext cx="928075" cy="878057"/>
          </a:xfrm>
          <a:custGeom>
            <a:avLst/>
            <a:gdLst>
              <a:gd name="T0" fmla="*/ 635 w 736"/>
              <a:gd name="T1" fmla="*/ 696 h 697"/>
              <a:gd name="T2" fmla="*/ 635 w 736"/>
              <a:gd name="T3" fmla="*/ 696 h 697"/>
              <a:gd name="T4" fmla="*/ 107 w 736"/>
              <a:gd name="T5" fmla="*/ 696 h 697"/>
              <a:gd name="T6" fmla="*/ 0 w 736"/>
              <a:gd name="T7" fmla="*/ 597 h 697"/>
              <a:gd name="T8" fmla="*/ 0 w 736"/>
              <a:gd name="T9" fmla="*/ 99 h 697"/>
              <a:gd name="T10" fmla="*/ 107 w 736"/>
              <a:gd name="T11" fmla="*/ 0 h 697"/>
              <a:gd name="T12" fmla="*/ 161 w 736"/>
              <a:gd name="T13" fmla="*/ 0 h 697"/>
              <a:gd name="T14" fmla="*/ 161 w 736"/>
              <a:gd name="T15" fmla="*/ 61 h 697"/>
              <a:gd name="T16" fmla="*/ 107 w 736"/>
              <a:gd name="T17" fmla="*/ 61 h 697"/>
              <a:gd name="T18" fmla="*/ 69 w 736"/>
              <a:gd name="T19" fmla="*/ 99 h 697"/>
              <a:gd name="T20" fmla="*/ 69 w 736"/>
              <a:gd name="T21" fmla="*/ 597 h 697"/>
              <a:gd name="T22" fmla="*/ 107 w 736"/>
              <a:gd name="T23" fmla="*/ 635 h 697"/>
              <a:gd name="T24" fmla="*/ 635 w 736"/>
              <a:gd name="T25" fmla="*/ 635 h 697"/>
              <a:gd name="T26" fmla="*/ 673 w 736"/>
              <a:gd name="T27" fmla="*/ 597 h 697"/>
              <a:gd name="T28" fmla="*/ 673 w 736"/>
              <a:gd name="T29" fmla="*/ 99 h 697"/>
              <a:gd name="T30" fmla="*/ 635 w 736"/>
              <a:gd name="T31" fmla="*/ 61 h 697"/>
              <a:gd name="T32" fmla="*/ 582 w 736"/>
              <a:gd name="T33" fmla="*/ 61 h 697"/>
              <a:gd name="T34" fmla="*/ 582 w 736"/>
              <a:gd name="T35" fmla="*/ 0 h 697"/>
              <a:gd name="T36" fmla="*/ 635 w 736"/>
              <a:gd name="T37" fmla="*/ 0 h 697"/>
              <a:gd name="T38" fmla="*/ 735 w 736"/>
              <a:gd name="T39" fmla="*/ 99 h 697"/>
              <a:gd name="T40" fmla="*/ 735 w 736"/>
              <a:gd name="T41" fmla="*/ 597 h 697"/>
              <a:gd name="T42" fmla="*/ 635 w 736"/>
              <a:gd name="T43" fmla="*/ 696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6" h="697">
                <a:moveTo>
                  <a:pt x="635" y="696"/>
                </a:moveTo>
                <a:lnTo>
                  <a:pt x="635" y="696"/>
                </a:lnTo>
                <a:cubicBezTo>
                  <a:pt x="107" y="696"/>
                  <a:pt x="107" y="696"/>
                  <a:pt x="107" y="696"/>
                </a:cubicBezTo>
                <a:cubicBezTo>
                  <a:pt x="46" y="696"/>
                  <a:pt x="0" y="650"/>
                  <a:pt x="0" y="59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6"/>
                  <a:pt x="46" y="0"/>
                  <a:pt x="107" y="0"/>
                </a:cubicBezTo>
                <a:cubicBezTo>
                  <a:pt x="161" y="0"/>
                  <a:pt x="161" y="0"/>
                  <a:pt x="161" y="0"/>
                </a:cubicBezTo>
                <a:cubicBezTo>
                  <a:pt x="161" y="61"/>
                  <a:pt x="161" y="61"/>
                  <a:pt x="161" y="61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84" y="61"/>
                  <a:pt x="69" y="84"/>
                  <a:pt x="69" y="99"/>
                </a:cubicBezTo>
                <a:cubicBezTo>
                  <a:pt x="69" y="597"/>
                  <a:pt x="69" y="597"/>
                  <a:pt x="69" y="597"/>
                </a:cubicBezTo>
                <a:cubicBezTo>
                  <a:pt x="69" y="620"/>
                  <a:pt x="84" y="635"/>
                  <a:pt x="107" y="635"/>
                </a:cubicBezTo>
                <a:cubicBezTo>
                  <a:pt x="635" y="635"/>
                  <a:pt x="635" y="635"/>
                  <a:pt x="635" y="635"/>
                </a:cubicBezTo>
                <a:cubicBezTo>
                  <a:pt x="650" y="635"/>
                  <a:pt x="673" y="620"/>
                  <a:pt x="673" y="597"/>
                </a:cubicBezTo>
                <a:cubicBezTo>
                  <a:pt x="673" y="99"/>
                  <a:pt x="673" y="99"/>
                  <a:pt x="673" y="99"/>
                </a:cubicBezTo>
                <a:cubicBezTo>
                  <a:pt x="673" y="84"/>
                  <a:pt x="650" y="61"/>
                  <a:pt x="635" y="61"/>
                </a:cubicBezTo>
                <a:cubicBezTo>
                  <a:pt x="582" y="61"/>
                  <a:pt x="582" y="61"/>
                  <a:pt x="582" y="61"/>
                </a:cubicBezTo>
                <a:cubicBezTo>
                  <a:pt x="582" y="0"/>
                  <a:pt x="582" y="0"/>
                  <a:pt x="582" y="0"/>
                </a:cubicBezTo>
                <a:cubicBezTo>
                  <a:pt x="635" y="0"/>
                  <a:pt x="635" y="0"/>
                  <a:pt x="635" y="0"/>
                </a:cubicBezTo>
                <a:cubicBezTo>
                  <a:pt x="689" y="0"/>
                  <a:pt x="735" y="46"/>
                  <a:pt x="735" y="99"/>
                </a:cubicBezTo>
                <a:cubicBezTo>
                  <a:pt x="735" y="597"/>
                  <a:pt x="735" y="597"/>
                  <a:pt x="735" y="597"/>
                </a:cubicBezTo>
                <a:cubicBezTo>
                  <a:pt x="735" y="650"/>
                  <a:pt x="689" y="696"/>
                  <a:pt x="635" y="69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178">
            <a:extLst>
              <a:ext uri="{FF2B5EF4-FFF2-40B4-BE49-F238E27FC236}">
                <a16:creationId xmlns:a16="http://schemas.microsoft.com/office/drawing/2014/main" id="{3DD6D76E-49EC-314A-A668-4BD59F78C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538" y="1870302"/>
            <a:ext cx="394568" cy="88917"/>
          </a:xfrm>
          <a:custGeom>
            <a:avLst/>
            <a:gdLst>
              <a:gd name="T0" fmla="*/ 314 w 315"/>
              <a:gd name="T1" fmla="*/ 69 h 70"/>
              <a:gd name="T2" fmla="*/ 0 w 315"/>
              <a:gd name="T3" fmla="*/ 69 h 70"/>
              <a:gd name="T4" fmla="*/ 0 w 315"/>
              <a:gd name="T5" fmla="*/ 0 h 70"/>
              <a:gd name="T6" fmla="*/ 314 w 315"/>
              <a:gd name="T7" fmla="*/ 0 h 70"/>
              <a:gd name="T8" fmla="*/ 314 w 31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5" h="70">
                <a:moveTo>
                  <a:pt x="314" y="69"/>
                </a:moveTo>
                <a:lnTo>
                  <a:pt x="0" y="69"/>
                </a:lnTo>
                <a:lnTo>
                  <a:pt x="0" y="0"/>
                </a:lnTo>
                <a:lnTo>
                  <a:pt x="314" y="0"/>
                </a:lnTo>
                <a:lnTo>
                  <a:pt x="314" y="6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79">
            <a:extLst>
              <a:ext uri="{FF2B5EF4-FFF2-40B4-BE49-F238E27FC236}">
                <a16:creationId xmlns:a16="http://schemas.microsoft.com/office/drawing/2014/main" id="{C36AF013-265F-294B-8849-C520AB116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501" y="1870302"/>
            <a:ext cx="261196" cy="216734"/>
          </a:xfrm>
          <a:custGeom>
            <a:avLst/>
            <a:gdLst>
              <a:gd name="T0" fmla="*/ 47 w 208"/>
              <a:gd name="T1" fmla="*/ 153 h 170"/>
              <a:gd name="T2" fmla="*/ 47 w 208"/>
              <a:gd name="T3" fmla="*/ 153 h 170"/>
              <a:gd name="T4" fmla="*/ 0 w 208"/>
              <a:gd name="T5" fmla="*/ 107 h 170"/>
              <a:gd name="T6" fmla="*/ 100 w 208"/>
              <a:gd name="T7" fmla="*/ 8 h 170"/>
              <a:gd name="T8" fmla="*/ 131 w 208"/>
              <a:gd name="T9" fmla="*/ 0 h 170"/>
              <a:gd name="T10" fmla="*/ 154 w 208"/>
              <a:gd name="T11" fmla="*/ 23 h 170"/>
              <a:gd name="T12" fmla="*/ 200 w 208"/>
              <a:gd name="T13" fmla="*/ 115 h 170"/>
              <a:gd name="T14" fmla="*/ 184 w 208"/>
              <a:gd name="T15" fmla="*/ 161 h 170"/>
              <a:gd name="T16" fmla="*/ 146 w 208"/>
              <a:gd name="T17" fmla="*/ 146 h 170"/>
              <a:gd name="T18" fmla="*/ 115 w 208"/>
              <a:gd name="T19" fmla="*/ 84 h 170"/>
              <a:gd name="T20" fmla="*/ 47 w 208"/>
              <a:gd name="T21" fmla="*/ 153 h 170"/>
              <a:gd name="T22" fmla="*/ 146 w 208"/>
              <a:gd name="T23" fmla="*/ 54 h 170"/>
              <a:gd name="T24" fmla="*/ 146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47" y="153"/>
                </a:moveTo>
                <a:lnTo>
                  <a:pt x="47" y="153"/>
                </a:lnTo>
                <a:cubicBezTo>
                  <a:pt x="0" y="107"/>
                  <a:pt x="0" y="107"/>
                  <a:pt x="0" y="107"/>
                </a:cubicBezTo>
                <a:cubicBezTo>
                  <a:pt x="100" y="8"/>
                  <a:pt x="100" y="8"/>
                  <a:pt x="100" y="8"/>
                </a:cubicBezTo>
                <a:cubicBezTo>
                  <a:pt x="108" y="0"/>
                  <a:pt x="115" y="0"/>
                  <a:pt x="131" y="0"/>
                </a:cubicBezTo>
                <a:cubicBezTo>
                  <a:pt x="138" y="0"/>
                  <a:pt x="146" y="8"/>
                  <a:pt x="154" y="23"/>
                </a:cubicBezTo>
                <a:cubicBezTo>
                  <a:pt x="200" y="115"/>
                  <a:pt x="200" y="115"/>
                  <a:pt x="200" y="115"/>
                </a:cubicBezTo>
                <a:cubicBezTo>
                  <a:pt x="207" y="138"/>
                  <a:pt x="200" y="153"/>
                  <a:pt x="184" y="161"/>
                </a:cubicBezTo>
                <a:cubicBezTo>
                  <a:pt x="169" y="169"/>
                  <a:pt x="154" y="161"/>
                  <a:pt x="146" y="146"/>
                </a:cubicBezTo>
                <a:cubicBezTo>
                  <a:pt x="115" y="84"/>
                  <a:pt x="115" y="84"/>
                  <a:pt x="115" y="84"/>
                </a:cubicBezTo>
                <a:lnTo>
                  <a:pt x="47" y="153"/>
                </a:lnTo>
                <a:close/>
                <a:moveTo>
                  <a:pt x="146" y="54"/>
                </a:moveTo>
                <a:lnTo>
                  <a:pt x="146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80">
            <a:extLst>
              <a:ext uri="{FF2B5EF4-FFF2-40B4-BE49-F238E27FC236}">
                <a16:creationId xmlns:a16="http://schemas.microsoft.com/office/drawing/2014/main" id="{8A3C7D6C-775F-5047-8C64-AE1B1CA6E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914" y="1998118"/>
            <a:ext cx="366783" cy="250081"/>
          </a:xfrm>
          <a:custGeom>
            <a:avLst/>
            <a:gdLst>
              <a:gd name="T0" fmla="*/ 123 w 292"/>
              <a:gd name="T1" fmla="*/ 199 h 200"/>
              <a:gd name="T2" fmla="*/ 123 w 292"/>
              <a:gd name="T3" fmla="*/ 199 h 200"/>
              <a:gd name="T4" fmla="*/ 123 w 292"/>
              <a:gd name="T5" fmla="*/ 199 h 200"/>
              <a:gd name="T6" fmla="*/ 77 w 292"/>
              <a:gd name="T7" fmla="*/ 183 h 200"/>
              <a:gd name="T8" fmla="*/ 0 w 292"/>
              <a:gd name="T9" fmla="*/ 91 h 200"/>
              <a:gd name="T10" fmla="*/ 84 w 292"/>
              <a:gd name="T11" fmla="*/ 7 h 200"/>
              <a:gd name="T12" fmla="*/ 131 w 292"/>
              <a:gd name="T13" fmla="*/ 53 h 200"/>
              <a:gd name="T14" fmla="*/ 92 w 292"/>
              <a:gd name="T15" fmla="*/ 91 h 200"/>
              <a:gd name="T16" fmla="*/ 123 w 292"/>
              <a:gd name="T17" fmla="*/ 130 h 200"/>
              <a:gd name="T18" fmla="*/ 230 w 292"/>
              <a:gd name="T19" fmla="*/ 7 h 200"/>
              <a:gd name="T20" fmla="*/ 276 w 292"/>
              <a:gd name="T21" fmla="*/ 7 h 200"/>
              <a:gd name="T22" fmla="*/ 276 w 292"/>
              <a:gd name="T23" fmla="*/ 53 h 200"/>
              <a:gd name="T24" fmla="*/ 161 w 292"/>
              <a:gd name="T25" fmla="*/ 183 h 200"/>
              <a:gd name="T26" fmla="*/ 123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23" y="199"/>
                </a:moveTo>
                <a:lnTo>
                  <a:pt x="123" y="199"/>
                </a:lnTo>
                <a:lnTo>
                  <a:pt x="123" y="199"/>
                </a:lnTo>
                <a:cubicBezTo>
                  <a:pt x="107" y="199"/>
                  <a:pt x="92" y="191"/>
                  <a:pt x="77" y="183"/>
                </a:cubicBezTo>
                <a:cubicBezTo>
                  <a:pt x="0" y="91"/>
                  <a:pt x="0" y="91"/>
                  <a:pt x="0" y="91"/>
                </a:cubicBezTo>
                <a:cubicBezTo>
                  <a:pt x="84" y="7"/>
                  <a:pt x="84" y="7"/>
                  <a:pt x="84" y="7"/>
                </a:cubicBezTo>
                <a:cubicBezTo>
                  <a:pt x="131" y="53"/>
                  <a:pt x="131" y="53"/>
                  <a:pt x="131" y="53"/>
                </a:cubicBezTo>
                <a:cubicBezTo>
                  <a:pt x="92" y="91"/>
                  <a:pt x="92" y="91"/>
                  <a:pt x="92" y="91"/>
                </a:cubicBezTo>
                <a:cubicBezTo>
                  <a:pt x="123" y="130"/>
                  <a:pt x="123" y="130"/>
                  <a:pt x="123" y="130"/>
                </a:cubicBezTo>
                <a:cubicBezTo>
                  <a:pt x="230" y="7"/>
                  <a:pt x="230" y="7"/>
                  <a:pt x="230" y="7"/>
                </a:cubicBezTo>
                <a:cubicBezTo>
                  <a:pt x="245" y="0"/>
                  <a:pt x="261" y="0"/>
                  <a:pt x="276" y="7"/>
                </a:cubicBezTo>
                <a:cubicBezTo>
                  <a:pt x="291" y="23"/>
                  <a:pt x="291" y="38"/>
                  <a:pt x="276" y="53"/>
                </a:cubicBezTo>
                <a:cubicBezTo>
                  <a:pt x="161" y="183"/>
                  <a:pt x="161" y="183"/>
                  <a:pt x="161" y="183"/>
                </a:cubicBezTo>
                <a:cubicBezTo>
                  <a:pt x="154" y="191"/>
                  <a:pt x="138" y="199"/>
                  <a:pt x="123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81">
            <a:extLst>
              <a:ext uri="{FF2B5EF4-FFF2-40B4-BE49-F238E27FC236}">
                <a16:creationId xmlns:a16="http://schemas.microsoft.com/office/drawing/2014/main" id="{3001C07A-7CFC-D642-AE32-4F6592669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832" y="1870302"/>
            <a:ext cx="261196" cy="216734"/>
          </a:xfrm>
          <a:custGeom>
            <a:avLst/>
            <a:gdLst>
              <a:gd name="T0" fmla="*/ 161 w 208"/>
              <a:gd name="T1" fmla="*/ 153 h 170"/>
              <a:gd name="T2" fmla="*/ 161 w 208"/>
              <a:gd name="T3" fmla="*/ 153 h 170"/>
              <a:gd name="T4" fmla="*/ 207 w 208"/>
              <a:gd name="T5" fmla="*/ 107 h 170"/>
              <a:gd name="T6" fmla="*/ 108 w 208"/>
              <a:gd name="T7" fmla="*/ 8 h 170"/>
              <a:gd name="T8" fmla="*/ 85 w 208"/>
              <a:gd name="T9" fmla="*/ 0 h 170"/>
              <a:gd name="T10" fmla="*/ 54 w 208"/>
              <a:gd name="T11" fmla="*/ 23 h 170"/>
              <a:gd name="T12" fmla="*/ 8 w 208"/>
              <a:gd name="T13" fmla="*/ 115 h 170"/>
              <a:gd name="T14" fmla="*/ 23 w 208"/>
              <a:gd name="T15" fmla="*/ 161 h 170"/>
              <a:gd name="T16" fmla="*/ 69 w 208"/>
              <a:gd name="T17" fmla="*/ 146 h 170"/>
              <a:gd name="T18" fmla="*/ 92 w 208"/>
              <a:gd name="T19" fmla="*/ 84 h 170"/>
              <a:gd name="T20" fmla="*/ 161 w 208"/>
              <a:gd name="T21" fmla="*/ 153 h 170"/>
              <a:gd name="T22" fmla="*/ 69 w 208"/>
              <a:gd name="T23" fmla="*/ 54 h 170"/>
              <a:gd name="T24" fmla="*/ 69 w 208"/>
              <a:gd name="T25" fmla="*/ 54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08" h="170">
                <a:moveTo>
                  <a:pt x="161" y="153"/>
                </a:moveTo>
                <a:lnTo>
                  <a:pt x="161" y="153"/>
                </a:lnTo>
                <a:cubicBezTo>
                  <a:pt x="207" y="107"/>
                  <a:pt x="207" y="107"/>
                  <a:pt x="207" y="107"/>
                </a:cubicBezTo>
                <a:cubicBezTo>
                  <a:pt x="108" y="8"/>
                  <a:pt x="108" y="8"/>
                  <a:pt x="108" y="8"/>
                </a:cubicBezTo>
                <a:cubicBezTo>
                  <a:pt x="100" y="0"/>
                  <a:pt x="92" y="0"/>
                  <a:pt x="85" y="0"/>
                </a:cubicBezTo>
                <a:cubicBezTo>
                  <a:pt x="69" y="0"/>
                  <a:pt x="62" y="8"/>
                  <a:pt x="54" y="23"/>
                </a:cubicBezTo>
                <a:cubicBezTo>
                  <a:pt x="8" y="115"/>
                  <a:pt x="8" y="115"/>
                  <a:pt x="8" y="115"/>
                </a:cubicBezTo>
                <a:cubicBezTo>
                  <a:pt x="0" y="138"/>
                  <a:pt x="8" y="153"/>
                  <a:pt x="23" y="161"/>
                </a:cubicBezTo>
                <a:cubicBezTo>
                  <a:pt x="39" y="169"/>
                  <a:pt x="62" y="161"/>
                  <a:pt x="69" y="146"/>
                </a:cubicBezTo>
                <a:cubicBezTo>
                  <a:pt x="92" y="84"/>
                  <a:pt x="92" y="84"/>
                  <a:pt x="92" y="84"/>
                </a:cubicBezTo>
                <a:lnTo>
                  <a:pt x="161" y="153"/>
                </a:lnTo>
                <a:close/>
                <a:moveTo>
                  <a:pt x="69" y="54"/>
                </a:moveTo>
                <a:lnTo>
                  <a:pt x="69" y="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82">
            <a:extLst>
              <a:ext uri="{FF2B5EF4-FFF2-40B4-BE49-F238E27FC236}">
                <a16:creationId xmlns:a16="http://schemas.microsoft.com/office/drawing/2014/main" id="{C04AF805-4577-B04C-BA14-DBC977286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832" y="1998118"/>
            <a:ext cx="366783" cy="250081"/>
          </a:xfrm>
          <a:custGeom>
            <a:avLst/>
            <a:gdLst>
              <a:gd name="T0" fmla="*/ 176 w 292"/>
              <a:gd name="T1" fmla="*/ 199 h 200"/>
              <a:gd name="T2" fmla="*/ 176 w 292"/>
              <a:gd name="T3" fmla="*/ 199 h 200"/>
              <a:gd name="T4" fmla="*/ 176 w 292"/>
              <a:gd name="T5" fmla="*/ 199 h 200"/>
              <a:gd name="T6" fmla="*/ 215 w 292"/>
              <a:gd name="T7" fmla="*/ 183 h 200"/>
              <a:gd name="T8" fmla="*/ 291 w 292"/>
              <a:gd name="T9" fmla="*/ 91 h 200"/>
              <a:gd name="T10" fmla="*/ 207 w 292"/>
              <a:gd name="T11" fmla="*/ 7 h 200"/>
              <a:gd name="T12" fmla="*/ 161 w 292"/>
              <a:gd name="T13" fmla="*/ 53 h 200"/>
              <a:gd name="T14" fmla="*/ 207 w 292"/>
              <a:gd name="T15" fmla="*/ 91 h 200"/>
              <a:gd name="T16" fmla="*/ 176 w 292"/>
              <a:gd name="T17" fmla="*/ 130 h 200"/>
              <a:gd name="T18" fmla="*/ 62 w 292"/>
              <a:gd name="T19" fmla="*/ 7 h 200"/>
              <a:gd name="T20" fmla="*/ 16 w 292"/>
              <a:gd name="T21" fmla="*/ 7 h 200"/>
              <a:gd name="T22" fmla="*/ 16 w 292"/>
              <a:gd name="T23" fmla="*/ 53 h 200"/>
              <a:gd name="T24" fmla="*/ 130 w 292"/>
              <a:gd name="T25" fmla="*/ 183 h 200"/>
              <a:gd name="T26" fmla="*/ 176 w 292"/>
              <a:gd name="T27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92" h="200">
                <a:moveTo>
                  <a:pt x="176" y="199"/>
                </a:moveTo>
                <a:lnTo>
                  <a:pt x="176" y="199"/>
                </a:lnTo>
                <a:lnTo>
                  <a:pt x="176" y="199"/>
                </a:lnTo>
                <a:cubicBezTo>
                  <a:pt x="192" y="199"/>
                  <a:pt x="207" y="191"/>
                  <a:pt x="215" y="183"/>
                </a:cubicBezTo>
                <a:cubicBezTo>
                  <a:pt x="291" y="91"/>
                  <a:pt x="291" y="91"/>
                  <a:pt x="291" y="91"/>
                </a:cubicBezTo>
                <a:cubicBezTo>
                  <a:pt x="207" y="7"/>
                  <a:pt x="207" y="7"/>
                  <a:pt x="207" y="7"/>
                </a:cubicBezTo>
                <a:cubicBezTo>
                  <a:pt x="161" y="53"/>
                  <a:pt x="161" y="53"/>
                  <a:pt x="161" y="53"/>
                </a:cubicBezTo>
                <a:cubicBezTo>
                  <a:pt x="207" y="91"/>
                  <a:pt x="207" y="91"/>
                  <a:pt x="207" y="91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62" y="7"/>
                  <a:pt x="62" y="7"/>
                  <a:pt x="62" y="7"/>
                </a:cubicBezTo>
                <a:cubicBezTo>
                  <a:pt x="54" y="0"/>
                  <a:pt x="31" y="0"/>
                  <a:pt x="16" y="7"/>
                </a:cubicBezTo>
                <a:cubicBezTo>
                  <a:pt x="8" y="23"/>
                  <a:pt x="0" y="38"/>
                  <a:pt x="16" y="53"/>
                </a:cubicBezTo>
                <a:cubicBezTo>
                  <a:pt x="130" y="183"/>
                  <a:pt x="130" y="183"/>
                  <a:pt x="130" y="183"/>
                </a:cubicBezTo>
                <a:cubicBezTo>
                  <a:pt x="146" y="191"/>
                  <a:pt x="161" y="199"/>
                  <a:pt x="176" y="19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83">
            <a:extLst>
              <a:ext uri="{FF2B5EF4-FFF2-40B4-BE49-F238E27FC236}">
                <a16:creationId xmlns:a16="http://schemas.microsoft.com/office/drawing/2014/main" id="{BD8A24DD-FB27-FA45-935A-EE72A6CB9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304" y="2364902"/>
            <a:ext cx="183393" cy="55573"/>
          </a:xfrm>
          <a:custGeom>
            <a:avLst/>
            <a:gdLst>
              <a:gd name="T0" fmla="*/ 0 w 146"/>
              <a:gd name="T1" fmla="*/ 23 h 46"/>
              <a:gd name="T2" fmla="*/ 0 w 146"/>
              <a:gd name="T3" fmla="*/ 23 h 46"/>
              <a:gd name="T4" fmla="*/ 0 w 146"/>
              <a:gd name="T5" fmla="*/ 23 h 46"/>
              <a:gd name="T6" fmla="*/ 23 w 146"/>
              <a:gd name="T7" fmla="*/ 0 h 46"/>
              <a:gd name="T8" fmla="*/ 122 w 146"/>
              <a:gd name="T9" fmla="*/ 0 h 46"/>
              <a:gd name="T10" fmla="*/ 145 w 146"/>
              <a:gd name="T11" fmla="*/ 23 h 46"/>
              <a:gd name="T12" fmla="*/ 122 w 146"/>
              <a:gd name="T13" fmla="*/ 45 h 46"/>
              <a:gd name="T14" fmla="*/ 23 w 146"/>
              <a:gd name="T15" fmla="*/ 45 h 46"/>
              <a:gd name="T16" fmla="*/ 0 w 146"/>
              <a:gd name="T17" fmla="*/ 23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46">
                <a:moveTo>
                  <a:pt x="0" y="23"/>
                </a:moveTo>
                <a:lnTo>
                  <a:pt x="0" y="23"/>
                </a:lnTo>
                <a:lnTo>
                  <a:pt x="0" y="23"/>
                </a:lnTo>
                <a:cubicBezTo>
                  <a:pt x="0" y="7"/>
                  <a:pt x="8" y="0"/>
                  <a:pt x="23" y="0"/>
                </a:cubicBezTo>
                <a:cubicBezTo>
                  <a:pt x="122" y="0"/>
                  <a:pt x="122" y="0"/>
                  <a:pt x="122" y="0"/>
                </a:cubicBezTo>
                <a:cubicBezTo>
                  <a:pt x="138" y="0"/>
                  <a:pt x="145" y="7"/>
                  <a:pt x="145" y="23"/>
                </a:cubicBezTo>
                <a:cubicBezTo>
                  <a:pt x="145" y="38"/>
                  <a:pt x="138" y="45"/>
                  <a:pt x="122" y="45"/>
                </a:cubicBezTo>
                <a:cubicBezTo>
                  <a:pt x="23" y="45"/>
                  <a:pt x="23" y="45"/>
                  <a:pt x="23" y="45"/>
                </a:cubicBezTo>
                <a:cubicBezTo>
                  <a:pt x="8" y="45"/>
                  <a:pt x="0" y="38"/>
                  <a:pt x="0" y="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84">
            <a:extLst>
              <a:ext uri="{FF2B5EF4-FFF2-40B4-BE49-F238E27FC236}">
                <a16:creationId xmlns:a16="http://schemas.microsoft.com/office/drawing/2014/main" id="{94D1DF62-17EA-6945-AF30-E472645F9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584" y="2381576"/>
            <a:ext cx="61132" cy="461256"/>
          </a:xfrm>
          <a:custGeom>
            <a:avLst/>
            <a:gdLst>
              <a:gd name="T0" fmla="*/ 46 w 47"/>
              <a:gd name="T1" fmla="*/ 367 h 368"/>
              <a:gd name="T2" fmla="*/ 46 w 47"/>
              <a:gd name="T3" fmla="*/ 367 h 368"/>
              <a:gd name="T4" fmla="*/ 0 w 47"/>
              <a:gd name="T5" fmla="*/ 367 h 368"/>
              <a:gd name="T6" fmla="*/ 0 w 47"/>
              <a:gd name="T7" fmla="*/ 23 h 368"/>
              <a:gd name="T8" fmla="*/ 23 w 47"/>
              <a:gd name="T9" fmla="*/ 0 h 368"/>
              <a:gd name="T10" fmla="*/ 46 w 47"/>
              <a:gd name="T11" fmla="*/ 23 h 368"/>
              <a:gd name="T12" fmla="*/ 46 w 47"/>
              <a:gd name="T13" fmla="*/ 367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68">
                <a:moveTo>
                  <a:pt x="46" y="367"/>
                </a:moveTo>
                <a:lnTo>
                  <a:pt x="46" y="367"/>
                </a:lnTo>
                <a:cubicBezTo>
                  <a:pt x="0" y="367"/>
                  <a:pt x="0" y="367"/>
                  <a:pt x="0" y="367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8"/>
                  <a:pt x="15" y="0"/>
                  <a:pt x="23" y="0"/>
                </a:cubicBezTo>
                <a:cubicBezTo>
                  <a:pt x="38" y="0"/>
                  <a:pt x="46" y="8"/>
                  <a:pt x="46" y="23"/>
                </a:cubicBezTo>
                <a:lnTo>
                  <a:pt x="46" y="3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8213735D-B5FC-0243-A231-2B27B9A71B95}"/>
              </a:ext>
            </a:extLst>
          </p:cNvPr>
          <p:cNvGrpSpPr/>
          <p:nvPr/>
        </p:nvGrpSpPr>
        <p:grpSpPr>
          <a:xfrm>
            <a:off x="5983957" y="7874577"/>
            <a:ext cx="1133691" cy="1027107"/>
            <a:chOff x="8385391" y="10144819"/>
            <a:chExt cx="653452" cy="592018"/>
          </a:xfrm>
        </p:grpSpPr>
        <p:sp>
          <p:nvSpPr>
            <p:cNvPr id="87" name="Freeform 281">
              <a:extLst>
                <a:ext uri="{FF2B5EF4-FFF2-40B4-BE49-F238E27FC236}">
                  <a16:creationId xmlns:a16="http://schemas.microsoft.com/office/drawing/2014/main" id="{2256EBCA-C47F-CF44-BCFF-8132EE595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8794" y="10451996"/>
              <a:ext cx="195476" cy="273670"/>
            </a:xfrm>
            <a:custGeom>
              <a:avLst/>
              <a:gdLst>
                <a:gd name="T0" fmla="*/ 153 w 154"/>
                <a:gd name="T1" fmla="*/ 214 h 215"/>
                <a:gd name="T2" fmla="*/ 153 w 154"/>
                <a:gd name="T3" fmla="*/ 214 h 215"/>
                <a:gd name="T4" fmla="*/ 0 w 154"/>
                <a:gd name="T5" fmla="*/ 214 h 215"/>
                <a:gd name="T6" fmla="*/ 0 w 154"/>
                <a:gd name="T7" fmla="*/ 30 h 215"/>
                <a:gd name="T8" fmla="*/ 30 w 154"/>
                <a:gd name="T9" fmla="*/ 0 h 215"/>
                <a:gd name="T10" fmla="*/ 122 w 154"/>
                <a:gd name="T11" fmla="*/ 0 h 215"/>
                <a:gd name="T12" fmla="*/ 153 w 154"/>
                <a:gd name="T13" fmla="*/ 30 h 215"/>
                <a:gd name="T14" fmla="*/ 153 w 154"/>
                <a:gd name="T15" fmla="*/ 214 h 215"/>
                <a:gd name="T16" fmla="*/ 30 w 154"/>
                <a:gd name="T17" fmla="*/ 184 h 215"/>
                <a:gd name="T18" fmla="*/ 30 w 154"/>
                <a:gd name="T19" fmla="*/ 184 h 215"/>
                <a:gd name="T20" fmla="*/ 122 w 154"/>
                <a:gd name="T21" fmla="*/ 184 h 215"/>
                <a:gd name="T22" fmla="*/ 122 w 154"/>
                <a:gd name="T23" fmla="*/ 30 h 215"/>
                <a:gd name="T24" fmla="*/ 122 w 154"/>
                <a:gd name="T25" fmla="*/ 30 h 215"/>
                <a:gd name="T26" fmla="*/ 30 w 154"/>
                <a:gd name="T27" fmla="*/ 30 h 215"/>
                <a:gd name="T28" fmla="*/ 30 w 154"/>
                <a:gd name="T29" fmla="*/ 30 h 215"/>
                <a:gd name="T30" fmla="*/ 30 w 154"/>
                <a:gd name="T31" fmla="*/ 184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4" h="215">
                  <a:moveTo>
                    <a:pt x="153" y="214"/>
                  </a:moveTo>
                  <a:lnTo>
                    <a:pt x="153" y="214"/>
                  </a:lnTo>
                  <a:cubicBezTo>
                    <a:pt x="0" y="214"/>
                    <a:pt x="0" y="214"/>
                    <a:pt x="0" y="21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5"/>
                    <a:pt x="15" y="0"/>
                    <a:pt x="30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137" y="0"/>
                    <a:pt x="153" y="15"/>
                    <a:pt x="153" y="30"/>
                  </a:cubicBezTo>
                  <a:lnTo>
                    <a:pt x="153" y="214"/>
                  </a:lnTo>
                  <a:close/>
                  <a:moveTo>
                    <a:pt x="30" y="184"/>
                  </a:moveTo>
                  <a:lnTo>
                    <a:pt x="30" y="184"/>
                  </a:lnTo>
                  <a:cubicBezTo>
                    <a:pt x="122" y="184"/>
                    <a:pt x="122" y="184"/>
                    <a:pt x="122" y="184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0"/>
                  </a:lnTo>
                  <a:cubicBezTo>
                    <a:pt x="30" y="30"/>
                    <a:pt x="30" y="30"/>
                    <a:pt x="30" y="30"/>
                  </a:cubicBezTo>
                  <a:lnTo>
                    <a:pt x="30" y="30"/>
                  </a:lnTo>
                  <a:lnTo>
                    <a:pt x="30" y="1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8" name="Freeform 282">
              <a:extLst>
                <a:ext uri="{FF2B5EF4-FFF2-40B4-BE49-F238E27FC236}">
                  <a16:creationId xmlns:a16="http://schemas.microsoft.com/office/drawing/2014/main" id="{648087D2-044E-874C-91B9-89B9C0A4B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5655" y="10379392"/>
              <a:ext cx="575265" cy="357445"/>
            </a:xfrm>
            <a:custGeom>
              <a:avLst/>
              <a:gdLst>
                <a:gd name="T0" fmla="*/ 398 w 453"/>
                <a:gd name="T1" fmla="*/ 283 h 284"/>
                <a:gd name="T2" fmla="*/ 398 w 453"/>
                <a:gd name="T3" fmla="*/ 283 h 284"/>
                <a:gd name="T4" fmla="*/ 46 w 453"/>
                <a:gd name="T5" fmla="*/ 283 h 284"/>
                <a:gd name="T6" fmla="*/ 0 w 453"/>
                <a:gd name="T7" fmla="*/ 237 h 284"/>
                <a:gd name="T8" fmla="*/ 0 w 453"/>
                <a:gd name="T9" fmla="*/ 53 h 284"/>
                <a:gd name="T10" fmla="*/ 23 w 453"/>
                <a:gd name="T11" fmla="*/ 30 h 284"/>
                <a:gd name="T12" fmla="*/ 38 w 453"/>
                <a:gd name="T13" fmla="*/ 53 h 284"/>
                <a:gd name="T14" fmla="*/ 38 w 453"/>
                <a:gd name="T15" fmla="*/ 237 h 284"/>
                <a:gd name="T16" fmla="*/ 46 w 453"/>
                <a:gd name="T17" fmla="*/ 245 h 284"/>
                <a:gd name="T18" fmla="*/ 398 w 453"/>
                <a:gd name="T19" fmla="*/ 245 h 284"/>
                <a:gd name="T20" fmla="*/ 406 w 453"/>
                <a:gd name="T21" fmla="*/ 237 h 284"/>
                <a:gd name="T22" fmla="*/ 406 w 453"/>
                <a:gd name="T23" fmla="*/ 0 h 284"/>
                <a:gd name="T24" fmla="*/ 452 w 453"/>
                <a:gd name="T25" fmla="*/ 0 h 284"/>
                <a:gd name="T26" fmla="*/ 452 w 453"/>
                <a:gd name="T27" fmla="*/ 237 h 284"/>
                <a:gd name="T28" fmla="*/ 398 w 453"/>
                <a:gd name="T29" fmla="*/ 283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3" h="284">
                  <a:moveTo>
                    <a:pt x="398" y="283"/>
                  </a:moveTo>
                  <a:lnTo>
                    <a:pt x="398" y="283"/>
                  </a:lnTo>
                  <a:cubicBezTo>
                    <a:pt x="46" y="283"/>
                    <a:pt x="46" y="283"/>
                    <a:pt x="46" y="283"/>
                  </a:cubicBezTo>
                  <a:cubicBezTo>
                    <a:pt x="23" y="283"/>
                    <a:pt x="0" y="260"/>
                    <a:pt x="0" y="237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38"/>
                    <a:pt x="8" y="30"/>
                    <a:pt x="23" y="30"/>
                  </a:cubicBezTo>
                  <a:cubicBezTo>
                    <a:pt x="31" y="30"/>
                    <a:pt x="38" y="38"/>
                    <a:pt x="38" y="53"/>
                  </a:cubicBezTo>
                  <a:cubicBezTo>
                    <a:pt x="38" y="237"/>
                    <a:pt x="38" y="237"/>
                    <a:pt x="38" y="237"/>
                  </a:cubicBezTo>
                  <a:lnTo>
                    <a:pt x="46" y="245"/>
                  </a:lnTo>
                  <a:cubicBezTo>
                    <a:pt x="398" y="245"/>
                    <a:pt x="398" y="245"/>
                    <a:pt x="398" y="245"/>
                  </a:cubicBezTo>
                  <a:cubicBezTo>
                    <a:pt x="406" y="245"/>
                    <a:pt x="406" y="237"/>
                    <a:pt x="406" y="237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452" y="0"/>
                    <a:pt x="452" y="0"/>
                    <a:pt x="452" y="0"/>
                  </a:cubicBezTo>
                  <a:cubicBezTo>
                    <a:pt x="452" y="237"/>
                    <a:pt x="452" y="237"/>
                    <a:pt x="452" y="237"/>
                  </a:cubicBezTo>
                  <a:cubicBezTo>
                    <a:pt x="452" y="260"/>
                    <a:pt x="429" y="283"/>
                    <a:pt x="398" y="28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9" name="Freeform 283">
              <a:extLst>
                <a:ext uri="{FF2B5EF4-FFF2-40B4-BE49-F238E27FC236}">
                  <a16:creationId xmlns:a16="http://schemas.microsoft.com/office/drawing/2014/main" id="{9B32ACCA-DBE2-AE46-B0E2-CDE1745E2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5391" y="10144819"/>
              <a:ext cx="653452" cy="262497"/>
            </a:xfrm>
            <a:custGeom>
              <a:avLst/>
              <a:gdLst>
                <a:gd name="T0" fmla="*/ 436 w 514"/>
                <a:gd name="T1" fmla="*/ 207 h 208"/>
                <a:gd name="T2" fmla="*/ 436 w 514"/>
                <a:gd name="T3" fmla="*/ 207 h 208"/>
                <a:gd name="T4" fmla="*/ 375 w 514"/>
                <a:gd name="T5" fmla="*/ 184 h 208"/>
                <a:gd name="T6" fmla="*/ 313 w 514"/>
                <a:gd name="T7" fmla="*/ 207 h 208"/>
                <a:gd name="T8" fmla="*/ 260 w 514"/>
                <a:gd name="T9" fmla="*/ 184 h 208"/>
                <a:gd name="T10" fmla="*/ 199 w 514"/>
                <a:gd name="T11" fmla="*/ 207 h 208"/>
                <a:gd name="T12" fmla="*/ 138 w 514"/>
                <a:gd name="T13" fmla="*/ 184 h 208"/>
                <a:gd name="T14" fmla="*/ 76 w 514"/>
                <a:gd name="T15" fmla="*/ 207 h 208"/>
                <a:gd name="T16" fmla="*/ 0 w 514"/>
                <a:gd name="T17" fmla="*/ 122 h 208"/>
                <a:gd name="T18" fmla="*/ 0 w 514"/>
                <a:gd name="T19" fmla="*/ 115 h 208"/>
                <a:gd name="T20" fmla="*/ 69 w 514"/>
                <a:gd name="T21" fmla="*/ 15 h 208"/>
                <a:gd name="T22" fmla="*/ 107 w 514"/>
                <a:gd name="T23" fmla="*/ 0 h 208"/>
                <a:gd name="T24" fmla="*/ 413 w 514"/>
                <a:gd name="T25" fmla="*/ 0 h 208"/>
                <a:gd name="T26" fmla="*/ 413 w 514"/>
                <a:gd name="T27" fmla="*/ 0 h 208"/>
                <a:gd name="T28" fmla="*/ 444 w 514"/>
                <a:gd name="T29" fmla="*/ 15 h 208"/>
                <a:gd name="T30" fmla="*/ 513 w 514"/>
                <a:gd name="T31" fmla="*/ 122 h 208"/>
                <a:gd name="T32" fmla="*/ 513 w 514"/>
                <a:gd name="T33" fmla="*/ 122 h 208"/>
                <a:gd name="T34" fmla="*/ 444 w 514"/>
                <a:gd name="T35" fmla="*/ 207 h 208"/>
                <a:gd name="T36" fmla="*/ 436 w 514"/>
                <a:gd name="T37" fmla="*/ 207 h 208"/>
                <a:gd name="T38" fmla="*/ 375 w 514"/>
                <a:gd name="T39" fmla="*/ 130 h 208"/>
                <a:gd name="T40" fmla="*/ 375 w 514"/>
                <a:gd name="T41" fmla="*/ 130 h 208"/>
                <a:gd name="T42" fmla="*/ 375 w 514"/>
                <a:gd name="T43" fmla="*/ 130 h 208"/>
                <a:gd name="T44" fmla="*/ 398 w 514"/>
                <a:gd name="T45" fmla="*/ 145 h 208"/>
                <a:gd name="T46" fmla="*/ 436 w 514"/>
                <a:gd name="T47" fmla="*/ 168 h 208"/>
                <a:gd name="T48" fmla="*/ 474 w 514"/>
                <a:gd name="T49" fmla="*/ 130 h 208"/>
                <a:gd name="T50" fmla="*/ 413 w 514"/>
                <a:gd name="T51" fmla="*/ 38 h 208"/>
                <a:gd name="T52" fmla="*/ 107 w 514"/>
                <a:gd name="T53" fmla="*/ 38 h 208"/>
                <a:gd name="T54" fmla="*/ 107 w 514"/>
                <a:gd name="T55" fmla="*/ 38 h 208"/>
                <a:gd name="T56" fmla="*/ 46 w 514"/>
                <a:gd name="T57" fmla="*/ 130 h 208"/>
                <a:gd name="T58" fmla="*/ 76 w 514"/>
                <a:gd name="T59" fmla="*/ 168 h 208"/>
                <a:gd name="T60" fmla="*/ 115 w 514"/>
                <a:gd name="T61" fmla="*/ 145 h 208"/>
                <a:gd name="T62" fmla="*/ 138 w 514"/>
                <a:gd name="T63" fmla="*/ 130 h 208"/>
                <a:gd name="T64" fmla="*/ 138 w 514"/>
                <a:gd name="T65" fmla="*/ 130 h 208"/>
                <a:gd name="T66" fmla="*/ 168 w 514"/>
                <a:gd name="T67" fmla="*/ 145 h 208"/>
                <a:gd name="T68" fmla="*/ 199 w 514"/>
                <a:gd name="T69" fmla="*/ 168 h 208"/>
                <a:gd name="T70" fmla="*/ 237 w 514"/>
                <a:gd name="T71" fmla="*/ 145 h 208"/>
                <a:gd name="T72" fmla="*/ 260 w 514"/>
                <a:gd name="T73" fmla="*/ 130 h 208"/>
                <a:gd name="T74" fmla="*/ 260 w 514"/>
                <a:gd name="T75" fmla="*/ 130 h 208"/>
                <a:gd name="T76" fmla="*/ 283 w 514"/>
                <a:gd name="T77" fmla="*/ 145 h 208"/>
                <a:gd name="T78" fmla="*/ 313 w 514"/>
                <a:gd name="T79" fmla="*/ 168 h 208"/>
                <a:gd name="T80" fmla="*/ 352 w 514"/>
                <a:gd name="T81" fmla="*/ 145 h 208"/>
                <a:gd name="T82" fmla="*/ 375 w 514"/>
                <a:gd name="T83" fmla="*/ 130 h 208"/>
                <a:gd name="T84" fmla="*/ 436 w 514"/>
                <a:gd name="T85" fmla="*/ 207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14" h="208">
                  <a:moveTo>
                    <a:pt x="436" y="207"/>
                  </a:moveTo>
                  <a:lnTo>
                    <a:pt x="436" y="207"/>
                  </a:lnTo>
                  <a:cubicBezTo>
                    <a:pt x="413" y="207"/>
                    <a:pt x="390" y="199"/>
                    <a:pt x="375" y="184"/>
                  </a:cubicBezTo>
                  <a:cubicBezTo>
                    <a:pt x="360" y="199"/>
                    <a:pt x="337" y="207"/>
                    <a:pt x="313" y="207"/>
                  </a:cubicBezTo>
                  <a:cubicBezTo>
                    <a:pt x="291" y="207"/>
                    <a:pt x="275" y="199"/>
                    <a:pt x="260" y="184"/>
                  </a:cubicBezTo>
                  <a:cubicBezTo>
                    <a:pt x="245" y="199"/>
                    <a:pt x="222" y="207"/>
                    <a:pt x="199" y="207"/>
                  </a:cubicBezTo>
                  <a:cubicBezTo>
                    <a:pt x="176" y="207"/>
                    <a:pt x="153" y="199"/>
                    <a:pt x="138" y="184"/>
                  </a:cubicBezTo>
                  <a:cubicBezTo>
                    <a:pt x="122" y="199"/>
                    <a:pt x="99" y="207"/>
                    <a:pt x="76" y="207"/>
                  </a:cubicBezTo>
                  <a:cubicBezTo>
                    <a:pt x="38" y="207"/>
                    <a:pt x="0" y="168"/>
                    <a:pt x="0" y="12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76" y="8"/>
                    <a:pt x="92" y="0"/>
                    <a:pt x="107" y="0"/>
                  </a:cubicBezTo>
                  <a:cubicBezTo>
                    <a:pt x="413" y="0"/>
                    <a:pt x="413" y="0"/>
                    <a:pt x="413" y="0"/>
                  </a:cubicBezTo>
                  <a:lnTo>
                    <a:pt x="413" y="0"/>
                  </a:lnTo>
                  <a:cubicBezTo>
                    <a:pt x="428" y="0"/>
                    <a:pt x="436" y="0"/>
                    <a:pt x="444" y="15"/>
                  </a:cubicBezTo>
                  <a:cubicBezTo>
                    <a:pt x="513" y="122"/>
                    <a:pt x="513" y="122"/>
                    <a:pt x="513" y="122"/>
                  </a:cubicBezTo>
                  <a:lnTo>
                    <a:pt x="513" y="122"/>
                  </a:lnTo>
                  <a:cubicBezTo>
                    <a:pt x="513" y="168"/>
                    <a:pt x="482" y="207"/>
                    <a:pt x="444" y="207"/>
                  </a:cubicBezTo>
                  <a:cubicBezTo>
                    <a:pt x="436" y="207"/>
                    <a:pt x="436" y="207"/>
                    <a:pt x="436" y="207"/>
                  </a:cubicBezTo>
                  <a:lnTo>
                    <a:pt x="375" y="130"/>
                  </a:lnTo>
                  <a:lnTo>
                    <a:pt x="375" y="130"/>
                  </a:lnTo>
                  <a:lnTo>
                    <a:pt x="375" y="130"/>
                  </a:lnTo>
                  <a:cubicBezTo>
                    <a:pt x="383" y="130"/>
                    <a:pt x="398" y="138"/>
                    <a:pt x="398" y="145"/>
                  </a:cubicBezTo>
                  <a:cubicBezTo>
                    <a:pt x="405" y="161"/>
                    <a:pt x="421" y="168"/>
                    <a:pt x="436" y="168"/>
                  </a:cubicBezTo>
                  <a:cubicBezTo>
                    <a:pt x="459" y="168"/>
                    <a:pt x="467" y="153"/>
                    <a:pt x="474" y="130"/>
                  </a:cubicBezTo>
                  <a:cubicBezTo>
                    <a:pt x="413" y="38"/>
                    <a:pt x="413" y="38"/>
                    <a:pt x="413" y="38"/>
                  </a:cubicBezTo>
                  <a:cubicBezTo>
                    <a:pt x="107" y="38"/>
                    <a:pt x="107" y="38"/>
                    <a:pt x="107" y="38"/>
                  </a:cubicBezTo>
                  <a:lnTo>
                    <a:pt x="107" y="38"/>
                  </a:lnTo>
                  <a:cubicBezTo>
                    <a:pt x="46" y="130"/>
                    <a:pt x="46" y="130"/>
                    <a:pt x="46" y="130"/>
                  </a:cubicBezTo>
                  <a:cubicBezTo>
                    <a:pt x="46" y="145"/>
                    <a:pt x="61" y="161"/>
                    <a:pt x="76" y="168"/>
                  </a:cubicBezTo>
                  <a:cubicBezTo>
                    <a:pt x="99" y="168"/>
                    <a:pt x="115" y="161"/>
                    <a:pt x="115" y="145"/>
                  </a:cubicBezTo>
                  <a:cubicBezTo>
                    <a:pt x="122" y="130"/>
                    <a:pt x="130" y="130"/>
                    <a:pt x="138" y="130"/>
                  </a:cubicBezTo>
                  <a:lnTo>
                    <a:pt x="138" y="130"/>
                  </a:lnTo>
                  <a:cubicBezTo>
                    <a:pt x="153" y="130"/>
                    <a:pt x="160" y="130"/>
                    <a:pt x="168" y="145"/>
                  </a:cubicBezTo>
                  <a:cubicBezTo>
                    <a:pt x="168" y="153"/>
                    <a:pt x="183" y="168"/>
                    <a:pt x="199" y="168"/>
                  </a:cubicBezTo>
                  <a:cubicBezTo>
                    <a:pt x="214" y="168"/>
                    <a:pt x="229" y="153"/>
                    <a:pt x="237" y="145"/>
                  </a:cubicBezTo>
                  <a:cubicBezTo>
                    <a:pt x="237" y="130"/>
                    <a:pt x="245" y="130"/>
                    <a:pt x="260" y="130"/>
                  </a:cubicBezTo>
                  <a:lnTo>
                    <a:pt x="260" y="130"/>
                  </a:lnTo>
                  <a:cubicBezTo>
                    <a:pt x="268" y="130"/>
                    <a:pt x="275" y="130"/>
                    <a:pt x="283" y="145"/>
                  </a:cubicBezTo>
                  <a:cubicBezTo>
                    <a:pt x="291" y="153"/>
                    <a:pt x="298" y="168"/>
                    <a:pt x="313" y="168"/>
                  </a:cubicBezTo>
                  <a:cubicBezTo>
                    <a:pt x="329" y="168"/>
                    <a:pt x="344" y="153"/>
                    <a:pt x="352" y="145"/>
                  </a:cubicBezTo>
                  <a:cubicBezTo>
                    <a:pt x="360" y="130"/>
                    <a:pt x="367" y="130"/>
                    <a:pt x="375" y="130"/>
                  </a:cubicBezTo>
                  <a:lnTo>
                    <a:pt x="436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91" name="Group 71">
            <a:extLst>
              <a:ext uri="{FF2B5EF4-FFF2-40B4-BE49-F238E27FC236}">
                <a16:creationId xmlns:a16="http://schemas.microsoft.com/office/drawing/2014/main" id="{E134D5F0-96EF-3D49-AE9A-5E5F426D2C2F}"/>
              </a:ext>
            </a:extLst>
          </p:cNvPr>
          <p:cNvGrpSpPr/>
          <p:nvPr/>
        </p:nvGrpSpPr>
        <p:grpSpPr>
          <a:xfrm>
            <a:off x="14749587" y="5048187"/>
            <a:ext cx="8909115" cy="2500601"/>
            <a:chOff x="2232442" y="3643574"/>
            <a:chExt cx="8954788" cy="2500601"/>
          </a:xfrm>
        </p:grpSpPr>
        <p:sp>
          <p:nvSpPr>
            <p:cNvPr id="92" name="CuadroTexto 598">
              <a:extLst>
                <a:ext uri="{FF2B5EF4-FFF2-40B4-BE49-F238E27FC236}">
                  <a16:creationId xmlns:a16="http://schemas.microsoft.com/office/drawing/2014/main" id="{FC52AE01-F05A-6A44-9DF3-61B7562BFE86}"/>
                </a:ext>
              </a:extLst>
            </p:cNvPr>
            <p:cNvSpPr txBox="1"/>
            <p:nvPr/>
          </p:nvSpPr>
          <p:spPr>
            <a:xfrm>
              <a:off x="2232442" y="3643574"/>
              <a:ext cx="42281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</a:t>
              </a:r>
            </a:p>
          </p:txBody>
        </p:sp>
        <p:sp>
          <p:nvSpPr>
            <p:cNvPr id="93" name="CuadroTexto 599">
              <a:extLst>
                <a:ext uri="{FF2B5EF4-FFF2-40B4-BE49-F238E27FC236}">
                  <a16:creationId xmlns:a16="http://schemas.microsoft.com/office/drawing/2014/main" id="{8B79E486-7F3A-3D45-875C-0F19B401527C}"/>
                </a:ext>
              </a:extLst>
            </p:cNvPr>
            <p:cNvSpPr txBox="1"/>
            <p:nvPr/>
          </p:nvSpPr>
          <p:spPr>
            <a:xfrm>
              <a:off x="2236244" y="4943846"/>
              <a:ext cx="89509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exchange relationships. </a:t>
              </a:r>
            </a:p>
          </p:txBody>
        </p:sp>
      </p:grpSp>
      <p:grpSp>
        <p:nvGrpSpPr>
          <p:cNvPr id="94" name="Grupo 93">
            <a:extLst>
              <a:ext uri="{FF2B5EF4-FFF2-40B4-BE49-F238E27FC236}">
                <a16:creationId xmlns:a16="http://schemas.microsoft.com/office/drawing/2014/main" id="{6E57F0B3-6C55-8F4C-A875-CBECF9FF00AC}"/>
              </a:ext>
            </a:extLst>
          </p:cNvPr>
          <p:cNvGrpSpPr/>
          <p:nvPr/>
        </p:nvGrpSpPr>
        <p:grpSpPr>
          <a:xfrm>
            <a:off x="812348" y="1614700"/>
            <a:ext cx="4236804" cy="1390954"/>
            <a:chOff x="4247967" y="10620441"/>
            <a:chExt cx="4236804" cy="1390954"/>
          </a:xfrm>
        </p:grpSpPr>
        <p:sp>
          <p:nvSpPr>
            <p:cNvPr id="95" name="CuadroTexto 395">
              <a:extLst>
                <a:ext uri="{FF2B5EF4-FFF2-40B4-BE49-F238E27FC236}">
                  <a16:creationId xmlns:a16="http://schemas.microsoft.com/office/drawing/2014/main" id="{1C98AD65-E364-FC47-93E0-ACBA930635DF}"/>
                </a:ext>
              </a:extLst>
            </p:cNvPr>
            <p:cNvSpPr txBox="1"/>
            <p:nvPr/>
          </p:nvSpPr>
          <p:spPr>
            <a:xfrm flipH="1">
              <a:off x="607174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6" name="Rectangle 40">
              <a:extLst>
                <a:ext uri="{FF2B5EF4-FFF2-40B4-BE49-F238E27FC236}">
                  <a16:creationId xmlns:a16="http://schemas.microsoft.com/office/drawing/2014/main" id="{7123532D-CB98-9A48-9DA1-9A2509B9AD02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" name="Grupo 96">
            <a:extLst>
              <a:ext uri="{FF2B5EF4-FFF2-40B4-BE49-F238E27FC236}">
                <a16:creationId xmlns:a16="http://schemas.microsoft.com/office/drawing/2014/main" id="{D537C877-14BA-0D4F-8B4D-F3E033CC7A1B}"/>
              </a:ext>
            </a:extLst>
          </p:cNvPr>
          <p:cNvGrpSpPr/>
          <p:nvPr/>
        </p:nvGrpSpPr>
        <p:grpSpPr>
          <a:xfrm>
            <a:off x="793671" y="4548121"/>
            <a:ext cx="4236804" cy="1390954"/>
            <a:chOff x="4247967" y="10620441"/>
            <a:chExt cx="4236804" cy="1390954"/>
          </a:xfrm>
        </p:grpSpPr>
        <p:sp>
          <p:nvSpPr>
            <p:cNvPr id="98" name="CuadroTexto 395">
              <a:extLst>
                <a:ext uri="{FF2B5EF4-FFF2-40B4-BE49-F238E27FC236}">
                  <a16:creationId xmlns:a16="http://schemas.microsoft.com/office/drawing/2014/main" id="{0C295339-EF36-5A40-A150-84AF2C4C56EE}"/>
                </a:ext>
              </a:extLst>
            </p:cNvPr>
            <p:cNvSpPr txBox="1"/>
            <p:nvPr/>
          </p:nvSpPr>
          <p:spPr>
            <a:xfrm flipH="1">
              <a:off x="60920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9" name="Rectangle 40">
              <a:extLst>
                <a:ext uri="{FF2B5EF4-FFF2-40B4-BE49-F238E27FC236}">
                  <a16:creationId xmlns:a16="http://schemas.microsoft.com/office/drawing/2014/main" id="{A5DA44EF-4627-174D-9B83-42AFE69B0016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0" name="Grupo 99">
            <a:extLst>
              <a:ext uri="{FF2B5EF4-FFF2-40B4-BE49-F238E27FC236}">
                <a16:creationId xmlns:a16="http://schemas.microsoft.com/office/drawing/2014/main" id="{BD6403E6-3374-CC40-A0A6-493AEBAF28EC}"/>
              </a:ext>
            </a:extLst>
          </p:cNvPr>
          <p:cNvGrpSpPr/>
          <p:nvPr/>
        </p:nvGrpSpPr>
        <p:grpSpPr>
          <a:xfrm>
            <a:off x="793563" y="7548788"/>
            <a:ext cx="4247093" cy="1390954"/>
            <a:chOff x="4247967" y="10620441"/>
            <a:chExt cx="4247093" cy="1390954"/>
          </a:xfrm>
        </p:grpSpPr>
        <p:sp>
          <p:nvSpPr>
            <p:cNvPr id="101" name="CuadroTexto 395">
              <a:extLst>
                <a:ext uri="{FF2B5EF4-FFF2-40B4-BE49-F238E27FC236}">
                  <a16:creationId xmlns:a16="http://schemas.microsoft.com/office/drawing/2014/main" id="{0C422FED-E5F9-BE41-9CFD-1A11E7318DE0}"/>
                </a:ext>
              </a:extLst>
            </p:cNvPr>
            <p:cNvSpPr txBox="1"/>
            <p:nvPr/>
          </p:nvSpPr>
          <p:spPr>
            <a:xfrm flipH="1">
              <a:off x="611238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2" name="Rectangle 40">
              <a:extLst>
                <a:ext uri="{FF2B5EF4-FFF2-40B4-BE49-F238E27FC236}">
                  <a16:creationId xmlns:a16="http://schemas.microsoft.com/office/drawing/2014/main" id="{742D7769-408A-A342-A240-154F88DCFF34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66B63395-DDAC-BF44-A1F0-A253EA255D3A}"/>
              </a:ext>
            </a:extLst>
          </p:cNvPr>
          <p:cNvGrpSpPr/>
          <p:nvPr/>
        </p:nvGrpSpPr>
        <p:grpSpPr>
          <a:xfrm>
            <a:off x="812348" y="10542662"/>
            <a:ext cx="4236804" cy="1390954"/>
            <a:chOff x="4247967" y="10620441"/>
            <a:chExt cx="4236804" cy="1390954"/>
          </a:xfrm>
        </p:grpSpPr>
        <p:sp>
          <p:nvSpPr>
            <p:cNvPr id="104" name="CuadroTexto 395">
              <a:extLst>
                <a:ext uri="{FF2B5EF4-FFF2-40B4-BE49-F238E27FC236}">
                  <a16:creationId xmlns:a16="http://schemas.microsoft.com/office/drawing/2014/main" id="{CEFCCB46-D4B7-FA4D-A4FF-AB46D56D6A76}"/>
                </a:ext>
              </a:extLst>
            </p:cNvPr>
            <p:cNvSpPr txBox="1"/>
            <p:nvPr/>
          </p:nvSpPr>
          <p:spPr>
            <a:xfrm flipH="1">
              <a:off x="6092065" y="1062044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5" name="Rectangle 40">
              <a:extLst>
                <a:ext uri="{FF2B5EF4-FFF2-40B4-BE49-F238E27FC236}">
                  <a16:creationId xmlns:a16="http://schemas.microsoft.com/office/drawing/2014/main" id="{1669A7A9-1889-834D-B0E3-75AC9A5A8BD8}"/>
                </a:ext>
              </a:extLst>
            </p:cNvPr>
            <p:cNvSpPr/>
            <p:nvPr/>
          </p:nvSpPr>
          <p:spPr>
            <a:xfrm>
              <a:off x="4247967" y="11180398"/>
              <a:ext cx="423680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06" name="Freeform 1">
            <a:extLst>
              <a:ext uri="{FF2B5EF4-FFF2-40B4-BE49-F238E27FC236}">
                <a16:creationId xmlns:a16="http://schemas.microsoft.com/office/drawing/2014/main" id="{6AFAFDD7-EF98-0E47-9C49-7340C0DA0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8079" y="6612817"/>
            <a:ext cx="937986" cy="1703186"/>
          </a:xfrm>
          <a:custGeom>
            <a:avLst/>
            <a:gdLst>
              <a:gd name="T0" fmla="*/ 0 w 1004"/>
              <a:gd name="T1" fmla="*/ 1826 h 1827"/>
              <a:gd name="T2" fmla="*/ 0 w 1004"/>
              <a:gd name="T3" fmla="*/ 1826 h 1827"/>
              <a:gd name="T4" fmla="*/ 0 w 1004"/>
              <a:gd name="T5" fmla="*/ 1826 h 1827"/>
              <a:gd name="T6" fmla="*/ 763 w 1004"/>
              <a:gd name="T7" fmla="*/ 1063 h 1827"/>
              <a:gd name="T8" fmla="*/ 763 w 1004"/>
              <a:gd name="T9" fmla="*/ 0 h 1827"/>
              <a:gd name="T10" fmla="*/ 1003 w 1004"/>
              <a:gd name="T11" fmla="*/ 415 h 1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4" h="1827">
                <a:moveTo>
                  <a:pt x="0" y="1826"/>
                </a:moveTo>
                <a:lnTo>
                  <a:pt x="0" y="1826"/>
                </a:lnTo>
                <a:lnTo>
                  <a:pt x="0" y="1826"/>
                </a:lnTo>
                <a:cubicBezTo>
                  <a:pt x="426" y="1826"/>
                  <a:pt x="763" y="1480"/>
                  <a:pt x="763" y="1063"/>
                </a:cubicBezTo>
                <a:cubicBezTo>
                  <a:pt x="763" y="0"/>
                  <a:pt x="763" y="0"/>
                  <a:pt x="763" y="0"/>
                </a:cubicBezTo>
                <a:cubicBezTo>
                  <a:pt x="1003" y="415"/>
                  <a:pt x="1003" y="415"/>
                  <a:pt x="1003" y="415"/>
                </a:cubicBezTo>
              </a:path>
            </a:pathLst>
          </a:custGeom>
          <a:noFill/>
          <a:ln w="2232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7" name="Freeform 2">
            <a:extLst>
              <a:ext uri="{FF2B5EF4-FFF2-40B4-BE49-F238E27FC236}">
                <a16:creationId xmlns:a16="http://schemas.microsoft.com/office/drawing/2014/main" id="{6B58D118-7FB3-9A46-A7DE-A7DFC69CC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5082" y="7192889"/>
            <a:ext cx="4410182" cy="5109558"/>
          </a:xfrm>
          <a:custGeom>
            <a:avLst/>
            <a:gdLst>
              <a:gd name="T0" fmla="*/ 2306 w 4729"/>
              <a:gd name="T1" fmla="*/ 5438 h 5475"/>
              <a:gd name="T2" fmla="*/ 2306 w 4729"/>
              <a:gd name="T3" fmla="*/ 5438 h 5475"/>
              <a:gd name="T4" fmla="*/ 18 w 4729"/>
              <a:gd name="T5" fmla="*/ 1401 h 5475"/>
              <a:gd name="T6" fmla="*/ 44 w 4729"/>
              <a:gd name="T7" fmla="*/ 1313 h 5475"/>
              <a:gd name="T8" fmla="*/ 2324 w 4729"/>
              <a:gd name="T9" fmla="*/ 17 h 5475"/>
              <a:gd name="T10" fmla="*/ 2413 w 4729"/>
              <a:gd name="T11" fmla="*/ 35 h 5475"/>
              <a:gd name="T12" fmla="*/ 4710 w 4729"/>
              <a:gd name="T13" fmla="*/ 4072 h 5475"/>
              <a:gd name="T14" fmla="*/ 4683 w 4729"/>
              <a:gd name="T15" fmla="*/ 4160 h 5475"/>
              <a:gd name="T16" fmla="*/ 2395 w 4729"/>
              <a:gd name="T17" fmla="*/ 5456 h 5475"/>
              <a:gd name="T18" fmla="*/ 2306 w 4729"/>
              <a:gd name="T19" fmla="*/ 5438 h 5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29" h="5475">
                <a:moveTo>
                  <a:pt x="2306" y="5438"/>
                </a:moveTo>
                <a:lnTo>
                  <a:pt x="2306" y="5438"/>
                </a:lnTo>
                <a:cubicBezTo>
                  <a:pt x="18" y="1401"/>
                  <a:pt x="18" y="1401"/>
                  <a:pt x="18" y="1401"/>
                </a:cubicBezTo>
                <a:cubicBezTo>
                  <a:pt x="0" y="1375"/>
                  <a:pt x="9" y="1330"/>
                  <a:pt x="44" y="1313"/>
                </a:cubicBezTo>
                <a:cubicBezTo>
                  <a:pt x="2324" y="17"/>
                  <a:pt x="2324" y="17"/>
                  <a:pt x="2324" y="17"/>
                </a:cubicBezTo>
                <a:cubicBezTo>
                  <a:pt x="2360" y="0"/>
                  <a:pt x="2395" y="8"/>
                  <a:pt x="2413" y="35"/>
                </a:cubicBezTo>
                <a:cubicBezTo>
                  <a:pt x="4710" y="4072"/>
                  <a:pt x="4710" y="4072"/>
                  <a:pt x="4710" y="4072"/>
                </a:cubicBezTo>
                <a:cubicBezTo>
                  <a:pt x="4728" y="4099"/>
                  <a:pt x="4719" y="4143"/>
                  <a:pt x="4683" y="4160"/>
                </a:cubicBezTo>
                <a:cubicBezTo>
                  <a:pt x="2395" y="5456"/>
                  <a:pt x="2395" y="5456"/>
                  <a:pt x="2395" y="5456"/>
                </a:cubicBezTo>
                <a:cubicBezTo>
                  <a:pt x="2369" y="5474"/>
                  <a:pt x="2324" y="5465"/>
                  <a:pt x="2306" y="5438"/>
                </a:cubicBez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72727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3">
            <a:extLst>
              <a:ext uri="{FF2B5EF4-FFF2-40B4-BE49-F238E27FC236}">
                <a16:creationId xmlns:a16="http://schemas.microsoft.com/office/drawing/2014/main" id="{A51E464B-CEAF-C740-9EE1-26DC40D65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4893" y="7382132"/>
            <a:ext cx="4007012" cy="4726957"/>
          </a:xfrm>
          <a:custGeom>
            <a:avLst/>
            <a:gdLst>
              <a:gd name="T0" fmla="*/ 2138 w 4294"/>
              <a:gd name="T1" fmla="*/ 4995 h 5067"/>
              <a:gd name="T2" fmla="*/ 2138 w 4294"/>
              <a:gd name="T3" fmla="*/ 4995 h 5067"/>
              <a:gd name="T4" fmla="*/ 35 w 4294"/>
              <a:gd name="T5" fmla="*/ 1286 h 5067"/>
              <a:gd name="T6" fmla="*/ 71 w 4294"/>
              <a:gd name="T7" fmla="*/ 1126 h 5067"/>
              <a:gd name="T8" fmla="*/ 2005 w 4294"/>
              <a:gd name="T9" fmla="*/ 35 h 5067"/>
              <a:gd name="T10" fmla="*/ 2155 w 4294"/>
              <a:gd name="T11" fmla="*/ 71 h 5067"/>
              <a:gd name="T12" fmla="*/ 4266 w 4294"/>
              <a:gd name="T13" fmla="*/ 3779 h 5067"/>
              <a:gd name="T14" fmla="*/ 4222 w 4294"/>
              <a:gd name="T15" fmla="*/ 3939 h 5067"/>
              <a:gd name="T16" fmla="*/ 2289 w 4294"/>
              <a:gd name="T17" fmla="*/ 5030 h 5067"/>
              <a:gd name="T18" fmla="*/ 2138 w 4294"/>
              <a:gd name="T19" fmla="*/ 4995 h 5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294" h="5067">
                <a:moveTo>
                  <a:pt x="2138" y="4995"/>
                </a:moveTo>
                <a:lnTo>
                  <a:pt x="2138" y="4995"/>
                </a:lnTo>
                <a:cubicBezTo>
                  <a:pt x="35" y="1286"/>
                  <a:pt x="35" y="1286"/>
                  <a:pt x="35" y="1286"/>
                </a:cubicBezTo>
                <a:cubicBezTo>
                  <a:pt x="0" y="1233"/>
                  <a:pt x="17" y="1162"/>
                  <a:pt x="71" y="1126"/>
                </a:cubicBezTo>
                <a:cubicBezTo>
                  <a:pt x="2005" y="35"/>
                  <a:pt x="2005" y="35"/>
                  <a:pt x="2005" y="35"/>
                </a:cubicBezTo>
                <a:cubicBezTo>
                  <a:pt x="2058" y="0"/>
                  <a:pt x="2129" y="17"/>
                  <a:pt x="2155" y="71"/>
                </a:cubicBezTo>
                <a:cubicBezTo>
                  <a:pt x="4266" y="3779"/>
                  <a:pt x="4266" y="3779"/>
                  <a:pt x="4266" y="3779"/>
                </a:cubicBezTo>
                <a:cubicBezTo>
                  <a:pt x="4293" y="3832"/>
                  <a:pt x="4275" y="3903"/>
                  <a:pt x="4222" y="3939"/>
                </a:cubicBezTo>
                <a:cubicBezTo>
                  <a:pt x="2289" y="5030"/>
                  <a:pt x="2289" y="5030"/>
                  <a:pt x="2289" y="5030"/>
                </a:cubicBezTo>
                <a:cubicBezTo>
                  <a:pt x="2235" y="5066"/>
                  <a:pt x="2173" y="5048"/>
                  <a:pt x="2138" y="4995"/>
                </a:cubicBezTo>
              </a:path>
            </a:pathLst>
          </a:custGeom>
          <a:noFill/>
          <a:ln w="22320" cap="flat">
            <a:solidFill>
              <a:srgbClr val="6FD23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4">
            <a:extLst>
              <a:ext uri="{FF2B5EF4-FFF2-40B4-BE49-F238E27FC236}">
                <a16:creationId xmlns:a16="http://schemas.microsoft.com/office/drawing/2014/main" id="{BC8A750A-5C48-4B45-B439-CE2B4015D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7877" y="8011569"/>
            <a:ext cx="2797504" cy="3451627"/>
          </a:xfrm>
          <a:custGeom>
            <a:avLst/>
            <a:gdLst>
              <a:gd name="T0" fmla="*/ 2200 w 2999"/>
              <a:gd name="T1" fmla="*/ 3700 h 3701"/>
              <a:gd name="T2" fmla="*/ 2200 w 2999"/>
              <a:gd name="T3" fmla="*/ 3700 h 3701"/>
              <a:gd name="T4" fmla="*/ 2732 w 2999"/>
              <a:gd name="T5" fmla="*/ 3398 h 3701"/>
              <a:gd name="T6" fmla="*/ 2998 w 2999"/>
              <a:gd name="T7" fmla="*/ 2422 h 3701"/>
              <a:gd name="T8" fmla="*/ 1775 w 2999"/>
              <a:gd name="T9" fmla="*/ 275 h 3701"/>
              <a:gd name="T10" fmla="*/ 799 w 2999"/>
              <a:gd name="T11" fmla="*/ 0 h 3701"/>
              <a:gd name="T12" fmla="*/ 275 w 2999"/>
              <a:gd name="T13" fmla="*/ 301 h 3701"/>
              <a:gd name="T14" fmla="*/ 0 w 2999"/>
              <a:gd name="T15" fmla="*/ 1278 h 3701"/>
              <a:gd name="T16" fmla="*/ 1225 w 2999"/>
              <a:gd name="T17" fmla="*/ 3433 h 3701"/>
              <a:gd name="T18" fmla="*/ 2200 w 2999"/>
              <a:gd name="T19" fmla="*/ 3700 h 3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99" h="3701">
                <a:moveTo>
                  <a:pt x="2200" y="3700"/>
                </a:moveTo>
                <a:lnTo>
                  <a:pt x="2200" y="3700"/>
                </a:lnTo>
                <a:cubicBezTo>
                  <a:pt x="2732" y="3398"/>
                  <a:pt x="2732" y="3398"/>
                  <a:pt x="2732" y="3398"/>
                </a:cubicBezTo>
                <a:cubicBezTo>
                  <a:pt x="2537" y="3052"/>
                  <a:pt x="2652" y="2617"/>
                  <a:pt x="2998" y="2422"/>
                </a:cubicBezTo>
                <a:cubicBezTo>
                  <a:pt x="1775" y="275"/>
                  <a:pt x="1775" y="275"/>
                  <a:pt x="1775" y="275"/>
                </a:cubicBezTo>
                <a:cubicBezTo>
                  <a:pt x="1438" y="470"/>
                  <a:pt x="994" y="346"/>
                  <a:pt x="799" y="0"/>
                </a:cubicBezTo>
                <a:cubicBezTo>
                  <a:pt x="275" y="301"/>
                  <a:pt x="275" y="301"/>
                  <a:pt x="275" y="301"/>
                </a:cubicBezTo>
                <a:cubicBezTo>
                  <a:pt x="470" y="648"/>
                  <a:pt x="346" y="1082"/>
                  <a:pt x="0" y="1278"/>
                </a:cubicBezTo>
                <a:cubicBezTo>
                  <a:pt x="1225" y="3433"/>
                  <a:pt x="1225" y="3433"/>
                  <a:pt x="1225" y="3433"/>
                </a:cubicBezTo>
                <a:cubicBezTo>
                  <a:pt x="1570" y="3229"/>
                  <a:pt x="2005" y="3353"/>
                  <a:pt x="2200" y="3700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5">
            <a:extLst>
              <a:ext uri="{FF2B5EF4-FFF2-40B4-BE49-F238E27FC236}">
                <a16:creationId xmlns:a16="http://schemas.microsoft.com/office/drawing/2014/main" id="{67A7E724-397B-9143-A3BD-AD4232086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9594" y="9072975"/>
            <a:ext cx="1349384" cy="1349384"/>
          </a:xfrm>
          <a:custGeom>
            <a:avLst/>
            <a:gdLst>
              <a:gd name="T0" fmla="*/ 1038 w 1447"/>
              <a:gd name="T1" fmla="*/ 1268 h 1447"/>
              <a:gd name="T2" fmla="*/ 1038 w 1447"/>
              <a:gd name="T3" fmla="*/ 1268 h 1447"/>
              <a:gd name="T4" fmla="*/ 178 w 1447"/>
              <a:gd name="T5" fmla="*/ 1038 h 1447"/>
              <a:gd name="T6" fmla="*/ 408 w 1447"/>
              <a:gd name="T7" fmla="*/ 177 h 1447"/>
              <a:gd name="T8" fmla="*/ 1269 w 1447"/>
              <a:gd name="T9" fmla="*/ 408 h 1447"/>
              <a:gd name="T10" fmla="*/ 1038 w 1447"/>
              <a:gd name="T11" fmla="*/ 1268 h 1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7" h="1447">
                <a:moveTo>
                  <a:pt x="1038" y="1268"/>
                </a:moveTo>
                <a:lnTo>
                  <a:pt x="1038" y="1268"/>
                </a:lnTo>
                <a:cubicBezTo>
                  <a:pt x="728" y="1446"/>
                  <a:pt x="346" y="1339"/>
                  <a:pt x="178" y="1038"/>
                </a:cubicBezTo>
                <a:cubicBezTo>
                  <a:pt x="0" y="736"/>
                  <a:pt x="107" y="346"/>
                  <a:pt x="408" y="177"/>
                </a:cubicBezTo>
                <a:cubicBezTo>
                  <a:pt x="710" y="0"/>
                  <a:pt x="1100" y="106"/>
                  <a:pt x="1269" y="408"/>
                </a:cubicBezTo>
                <a:cubicBezTo>
                  <a:pt x="1446" y="718"/>
                  <a:pt x="1340" y="1100"/>
                  <a:pt x="1038" y="1268"/>
                </a:cubicBezTo>
              </a:path>
            </a:pathLst>
          </a:custGeom>
          <a:solidFill>
            <a:srgbClr val="42A2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6">
            <a:extLst>
              <a:ext uri="{FF2B5EF4-FFF2-40B4-BE49-F238E27FC236}">
                <a16:creationId xmlns:a16="http://schemas.microsoft.com/office/drawing/2014/main" id="{F67F3FB9-1C25-2C45-91D2-2CE62DB17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98712" y="9459688"/>
            <a:ext cx="695263" cy="571844"/>
          </a:xfrm>
          <a:custGeom>
            <a:avLst/>
            <a:gdLst>
              <a:gd name="T0" fmla="*/ 373 w 746"/>
              <a:gd name="T1" fmla="*/ 585 h 613"/>
              <a:gd name="T2" fmla="*/ 373 w 746"/>
              <a:gd name="T3" fmla="*/ 585 h 613"/>
              <a:gd name="T4" fmla="*/ 222 w 746"/>
              <a:gd name="T5" fmla="*/ 603 h 613"/>
              <a:gd name="T6" fmla="*/ 89 w 746"/>
              <a:gd name="T7" fmla="*/ 496 h 613"/>
              <a:gd name="T8" fmla="*/ 27 w 746"/>
              <a:gd name="T9" fmla="*/ 541 h 613"/>
              <a:gd name="T10" fmla="*/ 0 w 746"/>
              <a:gd name="T11" fmla="*/ 487 h 613"/>
              <a:gd name="T12" fmla="*/ 62 w 746"/>
              <a:gd name="T13" fmla="*/ 452 h 613"/>
              <a:gd name="T14" fmla="*/ 36 w 746"/>
              <a:gd name="T15" fmla="*/ 284 h 613"/>
              <a:gd name="T16" fmla="*/ 133 w 746"/>
              <a:gd name="T17" fmla="*/ 159 h 613"/>
              <a:gd name="T18" fmla="*/ 213 w 746"/>
              <a:gd name="T19" fmla="*/ 310 h 613"/>
              <a:gd name="T20" fmla="*/ 178 w 746"/>
              <a:gd name="T21" fmla="*/ 390 h 613"/>
              <a:gd name="T22" fmla="*/ 302 w 746"/>
              <a:gd name="T23" fmla="*/ 319 h 613"/>
              <a:gd name="T24" fmla="*/ 284 w 746"/>
              <a:gd name="T25" fmla="*/ 230 h 613"/>
              <a:gd name="T26" fmla="*/ 275 w 746"/>
              <a:gd name="T27" fmla="*/ 177 h 613"/>
              <a:gd name="T28" fmla="*/ 284 w 746"/>
              <a:gd name="T29" fmla="*/ 150 h 613"/>
              <a:gd name="T30" fmla="*/ 293 w 746"/>
              <a:gd name="T31" fmla="*/ 115 h 613"/>
              <a:gd name="T32" fmla="*/ 302 w 746"/>
              <a:gd name="T33" fmla="*/ 79 h 613"/>
              <a:gd name="T34" fmla="*/ 364 w 746"/>
              <a:gd name="T35" fmla="*/ 26 h 613"/>
              <a:gd name="T36" fmla="*/ 515 w 746"/>
              <a:gd name="T37" fmla="*/ 17 h 613"/>
              <a:gd name="T38" fmla="*/ 648 w 746"/>
              <a:gd name="T39" fmla="*/ 115 h 613"/>
              <a:gd name="T40" fmla="*/ 719 w 746"/>
              <a:gd name="T41" fmla="*/ 79 h 613"/>
              <a:gd name="T42" fmla="*/ 745 w 746"/>
              <a:gd name="T43" fmla="*/ 132 h 613"/>
              <a:gd name="T44" fmla="*/ 674 w 746"/>
              <a:gd name="T45" fmla="*/ 168 h 613"/>
              <a:gd name="T46" fmla="*/ 701 w 746"/>
              <a:gd name="T47" fmla="*/ 328 h 613"/>
              <a:gd name="T48" fmla="*/ 603 w 746"/>
              <a:gd name="T49" fmla="*/ 452 h 613"/>
              <a:gd name="T50" fmla="*/ 523 w 746"/>
              <a:gd name="T51" fmla="*/ 310 h 613"/>
              <a:gd name="T52" fmla="*/ 559 w 746"/>
              <a:gd name="T53" fmla="*/ 230 h 613"/>
              <a:gd name="T54" fmla="*/ 435 w 746"/>
              <a:gd name="T55" fmla="*/ 301 h 613"/>
              <a:gd name="T56" fmla="*/ 461 w 746"/>
              <a:gd name="T57" fmla="*/ 425 h 613"/>
              <a:gd name="T58" fmla="*/ 373 w 746"/>
              <a:gd name="T59" fmla="*/ 585 h 613"/>
              <a:gd name="T60" fmla="*/ 541 w 746"/>
              <a:gd name="T61" fmla="*/ 186 h 613"/>
              <a:gd name="T62" fmla="*/ 541 w 746"/>
              <a:gd name="T63" fmla="*/ 186 h 613"/>
              <a:gd name="T64" fmla="*/ 461 w 746"/>
              <a:gd name="T65" fmla="*/ 168 h 613"/>
              <a:gd name="T66" fmla="*/ 426 w 746"/>
              <a:gd name="T67" fmla="*/ 248 h 613"/>
              <a:gd name="T68" fmla="*/ 541 w 746"/>
              <a:gd name="T69" fmla="*/ 186 h 613"/>
              <a:gd name="T70" fmla="*/ 204 w 746"/>
              <a:gd name="T71" fmla="*/ 434 h 613"/>
              <a:gd name="T72" fmla="*/ 204 w 746"/>
              <a:gd name="T73" fmla="*/ 434 h 613"/>
              <a:gd name="T74" fmla="*/ 275 w 746"/>
              <a:gd name="T75" fmla="*/ 443 h 613"/>
              <a:gd name="T76" fmla="*/ 310 w 746"/>
              <a:gd name="T77" fmla="*/ 372 h 613"/>
              <a:gd name="T78" fmla="*/ 204 w 746"/>
              <a:gd name="T79" fmla="*/ 434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46" h="613">
                <a:moveTo>
                  <a:pt x="373" y="585"/>
                </a:moveTo>
                <a:lnTo>
                  <a:pt x="373" y="585"/>
                </a:lnTo>
                <a:cubicBezTo>
                  <a:pt x="328" y="612"/>
                  <a:pt x="275" y="612"/>
                  <a:pt x="222" y="603"/>
                </a:cubicBezTo>
                <a:cubicBezTo>
                  <a:pt x="168" y="585"/>
                  <a:pt x="124" y="550"/>
                  <a:pt x="89" y="496"/>
                </a:cubicBezTo>
                <a:cubicBezTo>
                  <a:pt x="27" y="541"/>
                  <a:pt x="27" y="541"/>
                  <a:pt x="27" y="541"/>
                </a:cubicBezTo>
                <a:cubicBezTo>
                  <a:pt x="0" y="487"/>
                  <a:pt x="0" y="487"/>
                  <a:pt x="0" y="487"/>
                </a:cubicBezTo>
                <a:cubicBezTo>
                  <a:pt x="62" y="452"/>
                  <a:pt x="62" y="452"/>
                  <a:pt x="62" y="452"/>
                </a:cubicBezTo>
                <a:cubicBezTo>
                  <a:pt x="36" y="390"/>
                  <a:pt x="27" y="337"/>
                  <a:pt x="36" y="284"/>
                </a:cubicBezTo>
                <a:cubicBezTo>
                  <a:pt x="44" y="230"/>
                  <a:pt x="80" y="195"/>
                  <a:pt x="133" y="159"/>
                </a:cubicBezTo>
                <a:cubicBezTo>
                  <a:pt x="213" y="310"/>
                  <a:pt x="213" y="310"/>
                  <a:pt x="213" y="310"/>
                </a:cubicBezTo>
                <a:cubicBezTo>
                  <a:pt x="178" y="328"/>
                  <a:pt x="168" y="354"/>
                  <a:pt x="178" y="390"/>
                </a:cubicBezTo>
                <a:cubicBezTo>
                  <a:pt x="302" y="319"/>
                  <a:pt x="302" y="319"/>
                  <a:pt x="302" y="319"/>
                </a:cubicBezTo>
                <a:cubicBezTo>
                  <a:pt x="293" y="284"/>
                  <a:pt x="293" y="257"/>
                  <a:pt x="284" y="230"/>
                </a:cubicBezTo>
                <a:cubicBezTo>
                  <a:pt x="284" y="203"/>
                  <a:pt x="275" y="186"/>
                  <a:pt x="275" y="177"/>
                </a:cubicBezTo>
                <a:cubicBezTo>
                  <a:pt x="284" y="168"/>
                  <a:pt x="284" y="159"/>
                  <a:pt x="284" y="150"/>
                </a:cubicBezTo>
                <a:cubicBezTo>
                  <a:pt x="284" y="132"/>
                  <a:pt x="284" y="124"/>
                  <a:pt x="293" y="115"/>
                </a:cubicBezTo>
                <a:cubicBezTo>
                  <a:pt x="293" y="106"/>
                  <a:pt x="302" y="97"/>
                  <a:pt x="302" y="79"/>
                </a:cubicBezTo>
                <a:cubicBezTo>
                  <a:pt x="320" y="62"/>
                  <a:pt x="337" y="44"/>
                  <a:pt x="364" y="26"/>
                </a:cubicBezTo>
                <a:cubicBezTo>
                  <a:pt x="417" y="0"/>
                  <a:pt x="470" y="0"/>
                  <a:pt x="515" y="17"/>
                </a:cubicBezTo>
                <a:cubicBezTo>
                  <a:pt x="568" y="35"/>
                  <a:pt x="612" y="71"/>
                  <a:pt x="648" y="115"/>
                </a:cubicBezTo>
                <a:cubicBezTo>
                  <a:pt x="719" y="79"/>
                  <a:pt x="719" y="79"/>
                  <a:pt x="719" y="79"/>
                </a:cubicBezTo>
                <a:cubicBezTo>
                  <a:pt x="745" y="132"/>
                  <a:pt x="745" y="132"/>
                  <a:pt x="745" y="132"/>
                </a:cubicBezTo>
                <a:cubicBezTo>
                  <a:pt x="674" y="168"/>
                  <a:pt x="674" y="168"/>
                  <a:pt x="674" y="168"/>
                </a:cubicBezTo>
                <a:cubicBezTo>
                  <a:pt x="701" y="221"/>
                  <a:pt x="710" y="274"/>
                  <a:pt x="701" y="328"/>
                </a:cubicBezTo>
                <a:cubicBezTo>
                  <a:pt x="692" y="372"/>
                  <a:pt x="665" y="416"/>
                  <a:pt x="603" y="452"/>
                </a:cubicBezTo>
                <a:cubicBezTo>
                  <a:pt x="523" y="310"/>
                  <a:pt x="523" y="310"/>
                  <a:pt x="523" y="310"/>
                </a:cubicBezTo>
                <a:cubicBezTo>
                  <a:pt x="550" y="284"/>
                  <a:pt x="568" y="266"/>
                  <a:pt x="559" y="230"/>
                </a:cubicBezTo>
                <a:cubicBezTo>
                  <a:pt x="435" y="301"/>
                  <a:pt x="435" y="301"/>
                  <a:pt x="435" y="301"/>
                </a:cubicBezTo>
                <a:cubicBezTo>
                  <a:pt x="444" y="363"/>
                  <a:pt x="452" y="408"/>
                  <a:pt x="461" y="425"/>
                </a:cubicBezTo>
                <a:cubicBezTo>
                  <a:pt x="461" y="496"/>
                  <a:pt x="435" y="550"/>
                  <a:pt x="373" y="585"/>
                </a:cubicBezTo>
                <a:close/>
                <a:moveTo>
                  <a:pt x="541" y="186"/>
                </a:moveTo>
                <a:lnTo>
                  <a:pt x="541" y="186"/>
                </a:lnTo>
                <a:cubicBezTo>
                  <a:pt x="515" y="159"/>
                  <a:pt x="488" y="150"/>
                  <a:pt x="461" y="168"/>
                </a:cubicBezTo>
                <a:cubicBezTo>
                  <a:pt x="435" y="186"/>
                  <a:pt x="417" y="213"/>
                  <a:pt x="426" y="248"/>
                </a:cubicBezTo>
                <a:lnTo>
                  <a:pt x="541" y="186"/>
                </a:lnTo>
                <a:close/>
                <a:moveTo>
                  <a:pt x="204" y="434"/>
                </a:moveTo>
                <a:lnTo>
                  <a:pt x="204" y="434"/>
                </a:lnTo>
                <a:cubicBezTo>
                  <a:pt x="222" y="461"/>
                  <a:pt x="249" y="461"/>
                  <a:pt x="275" y="443"/>
                </a:cubicBezTo>
                <a:cubicBezTo>
                  <a:pt x="302" y="434"/>
                  <a:pt x="310" y="408"/>
                  <a:pt x="310" y="372"/>
                </a:cubicBezTo>
                <a:lnTo>
                  <a:pt x="204" y="434"/>
                </a:lnTo>
                <a:close/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7">
            <a:extLst>
              <a:ext uri="{FF2B5EF4-FFF2-40B4-BE49-F238E27FC236}">
                <a16:creationId xmlns:a16="http://schemas.microsoft.com/office/drawing/2014/main" id="{24CAB1A0-0EFA-4446-BC22-5507B5954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1390" y="10578690"/>
            <a:ext cx="423741" cy="423741"/>
          </a:xfrm>
          <a:custGeom>
            <a:avLst/>
            <a:gdLst>
              <a:gd name="T0" fmla="*/ 319 w 454"/>
              <a:gd name="T1" fmla="*/ 400 h 454"/>
              <a:gd name="T2" fmla="*/ 319 w 454"/>
              <a:gd name="T3" fmla="*/ 400 h 454"/>
              <a:gd name="T4" fmla="*/ 53 w 454"/>
              <a:gd name="T5" fmla="*/ 320 h 454"/>
              <a:gd name="T6" fmla="*/ 124 w 454"/>
              <a:gd name="T7" fmla="*/ 54 h 454"/>
              <a:gd name="T8" fmla="*/ 399 w 454"/>
              <a:gd name="T9" fmla="*/ 124 h 454"/>
              <a:gd name="T10" fmla="*/ 319 w 454"/>
              <a:gd name="T11" fmla="*/ 40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4" h="454">
                <a:moveTo>
                  <a:pt x="319" y="400"/>
                </a:moveTo>
                <a:lnTo>
                  <a:pt x="319" y="400"/>
                </a:lnTo>
                <a:cubicBezTo>
                  <a:pt x="231" y="453"/>
                  <a:pt x="106" y="417"/>
                  <a:pt x="53" y="320"/>
                </a:cubicBezTo>
                <a:cubicBezTo>
                  <a:pt x="0" y="231"/>
                  <a:pt x="35" y="107"/>
                  <a:pt x="124" y="54"/>
                </a:cubicBezTo>
                <a:cubicBezTo>
                  <a:pt x="222" y="0"/>
                  <a:pt x="346" y="27"/>
                  <a:pt x="399" y="124"/>
                </a:cubicBezTo>
                <a:cubicBezTo>
                  <a:pt x="453" y="222"/>
                  <a:pt x="417" y="346"/>
                  <a:pt x="319" y="400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8">
            <a:extLst>
              <a:ext uri="{FF2B5EF4-FFF2-40B4-BE49-F238E27FC236}">
                <a16:creationId xmlns:a16="http://schemas.microsoft.com/office/drawing/2014/main" id="{057A9C87-8F41-8E45-91AE-B16DB300F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7322" y="11356233"/>
            <a:ext cx="423741" cy="423738"/>
          </a:xfrm>
          <a:custGeom>
            <a:avLst/>
            <a:gdLst>
              <a:gd name="T0" fmla="*/ 320 w 454"/>
              <a:gd name="T1" fmla="*/ 399 h 454"/>
              <a:gd name="T2" fmla="*/ 320 w 454"/>
              <a:gd name="T3" fmla="*/ 399 h 454"/>
              <a:gd name="T4" fmla="*/ 53 w 454"/>
              <a:gd name="T5" fmla="*/ 328 h 454"/>
              <a:gd name="T6" fmla="*/ 124 w 454"/>
              <a:gd name="T7" fmla="*/ 53 h 454"/>
              <a:gd name="T8" fmla="*/ 400 w 454"/>
              <a:gd name="T9" fmla="*/ 133 h 454"/>
              <a:gd name="T10" fmla="*/ 320 w 454"/>
              <a:gd name="T11" fmla="*/ 399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4" h="454">
                <a:moveTo>
                  <a:pt x="320" y="399"/>
                </a:moveTo>
                <a:lnTo>
                  <a:pt x="320" y="399"/>
                </a:lnTo>
                <a:cubicBezTo>
                  <a:pt x="231" y="453"/>
                  <a:pt x="107" y="426"/>
                  <a:pt x="53" y="328"/>
                </a:cubicBezTo>
                <a:cubicBezTo>
                  <a:pt x="0" y="231"/>
                  <a:pt x="36" y="107"/>
                  <a:pt x="124" y="53"/>
                </a:cubicBezTo>
                <a:cubicBezTo>
                  <a:pt x="222" y="0"/>
                  <a:pt x="346" y="36"/>
                  <a:pt x="400" y="133"/>
                </a:cubicBezTo>
                <a:cubicBezTo>
                  <a:pt x="453" y="222"/>
                  <a:pt x="417" y="346"/>
                  <a:pt x="320" y="399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9">
            <a:extLst>
              <a:ext uri="{FF2B5EF4-FFF2-40B4-BE49-F238E27FC236}">
                <a16:creationId xmlns:a16="http://schemas.microsoft.com/office/drawing/2014/main" id="{4EC454C3-40F2-4A42-A330-21D24BBE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4028" y="7698907"/>
            <a:ext cx="423741" cy="423741"/>
          </a:xfrm>
          <a:custGeom>
            <a:avLst/>
            <a:gdLst>
              <a:gd name="T0" fmla="*/ 329 w 454"/>
              <a:gd name="T1" fmla="*/ 399 h 453"/>
              <a:gd name="T2" fmla="*/ 329 w 454"/>
              <a:gd name="T3" fmla="*/ 399 h 453"/>
              <a:gd name="T4" fmla="*/ 54 w 454"/>
              <a:gd name="T5" fmla="*/ 319 h 453"/>
              <a:gd name="T6" fmla="*/ 124 w 454"/>
              <a:gd name="T7" fmla="*/ 53 h 453"/>
              <a:gd name="T8" fmla="*/ 400 w 454"/>
              <a:gd name="T9" fmla="*/ 124 h 453"/>
              <a:gd name="T10" fmla="*/ 329 w 454"/>
              <a:gd name="T11" fmla="*/ 399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4" h="453">
                <a:moveTo>
                  <a:pt x="329" y="399"/>
                </a:moveTo>
                <a:lnTo>
                  <a:pt x="329" y="399"/>
                </a:lnTo>
                <a:cubicBezTo>
                  <a:pt x="231" y="452"/>
                  <a:pt x="107" y="417"/>
                  <a:pt x="54" y="319"/>
                </a:cubicBezTo>
                <a:cubicBezTo>
                  <a:pt x="0" y="222"/>
                  <a:pt x="36" y="106"/>
                  <a:pt x="124" y="53"/>
                </a:cubicBezTo>
                <a:cubicBezTo>
                  <a:pt x="222" y="0"/>
                  <a:pt x="347" y="26"/>
                  <a:pt x="400" y="124"/>
                </a:cubicBezTo>
                <a:cubicBezTo>
                  <a:pt x="453" y="222"/>
                  <a:pt x="417" y="346"/>
                  <a:pt x="329" y="399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10">
            <a:extLst>
              <a:ext uri="{FF2B5EF4-FFF2-40B4-BE49-F238E27FC236}">
                <a16:creationId xmlns:a16="http://schemas.microsoft.com/office/drawing/2014/main" id="{16738206-3F92-944E-A96A-906CAF0C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9960" y="8476450"/>
            <a:ext cx="423741" cy="423738"/>
          </a:xfrm>
          <a:custGeom>
            <a:avLst/>
            <a:gdLst>
              <a:gd name="T0" fmla="*/ 328 w 453"/>
              <a:gd name="T1" fmla="*/ 399 h 453"/>
              <a:gd name="T2" fmla="*/ 328 w 453"/>
              <a:gd name="T3" fmla="*/ 399 h 453"/>
              <a:gd name="T4" fmla="*/ 53 w 453"/>
              <a:gd name="T5" fmla="*/ 328 h 453"/>
              <a:gd name="T6" fmla="*/ 124 w 453"/>
              <a:gd name="T7" fmla="*/ 53 h 453"/>
              <a:gd name="T8" fmla="*/ 399 w 453"/>
              <a:gd name="T9" fmla="*/ 124 h 453"/>
              <a:gd name="T10" fmla="*/ 328 w 453"/>
              <a:gd name="T11" fmla="*/ 399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3" h="453">
                <a:moveTo>
                  <a:pt x="328" y="399"/>
                </a:moveTo>
                <a:lnTo>
                  <a:pt x="328" y="399"/>
                </a:lnTo>
                <a:cubicBezTo>
                  <a:pt x="230" y="452"/>
                  <a:pt x="106" y="417"/>
                  <a:pt x="53" y="328"/>
                </a:cubicBezTo>
                <a:cubicBezTo>
                  <a:pt x="0" y="230"/>
                  <a:pt x="35" y="106"/>
                  <a:pt x="124" y="53"/>
                </a:cubicBezTo>
                <a:cubicBezTo>
                  <a:pt x="222" y="0"/>
                  <a:pt x="346" y="35"/>
                  <a:pt x="399" y="124"/>
                </a:cubicBezTo>
                <a:cubicBezTo>
                  <a:pt x="452" y="221"/>
                  <a:pt x="417" y="346"/>
                  <a:pt x="328" y="399"/>
                </a:cubicBezTo>
              </a:path>
            </a:pathLst>
          </a:custGeom>
          <a:solidFill>
            <a:srgbClr val="6FD2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6FD237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11">
            <a:extLst>
              <a:ext uri="{FF2B5EF4-FFF2-40B4-BE49-F238E27FC236}">
                <a16:creationId xmlns:a16="http://schemas.microsoft.com/office/drawing/2014/main" id="{155A63BA-B34A-B442-909A-C791271C2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363" y="5975152"/>
            <a:ext cx="711717" cy="2340851"/>
          </a:xfrm>
          <a:custGeom>
            <a:avLst/>
            <a:gdLst>
              <a:gd name="T0" fmla="*/ 763 w 764"/>
              <a:gd name="T1" fmla="*/ 2510 h 2511"/>
              <a:gd name="T2" fmla="*/ 763 w 764"/>
              <a:gd name="T3" fmla="*/ 2510 h 2511"/>
              <a:gd name="T4" fmla="*/ 763 w 764"/>
              <a:gd name="T5" fmla="*/ 2510 h 2511"/>
              <a:gd name="T6" fmla="*/ 0 w 764"/>
              <a:gd name="T7" fmla="*/ 1747 h 2511"/>
              <a:gd name="T8" fmla="*/ 62 w 764"/>
              <a:gd name="T9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4" h="2511">
                <a:moveTo>
                  <a:pt x="763" y="2510"/>
                </a:moveTo>
                <a:lnTo>
                  <a:pt x="763" y="2510"/>
                </a:lnTo>
                <a:lnTo>
                  <a:pt x="763" y="2510"/>
                </a:lnTo>
                <a:cubicBezTo>
                  <a:pt x="346" y="2510"/>
                  <a:pt x="0" y="2164"/>
                  <a:pt x="0" y="1747"/>
                </a:cubicBezTo>
                <a:cubicBezTo>
                  <a:pt x="62" y="0"/>
                  <a:pt x="62" y="0"/>
                  <a:pt x="62" y="0"/>
                </a:cubicBezTo>
              </a:path>
            </a:pathLst>
          </a:custGeom>
          <a:noFill/>
          <a:ln w="381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66" name="Freeform 12">
            <a:extLst>
              <a:ext uri="{FF2B5EF4-FFF2-40B4-BE49-F238E27FC236}">
                <a16:creationId xmlns:a16="http://schemas.microsoft.com/office/drawing/2014/main" id="{F3E6B305-3F0A-2F4D-B07E-70E77A51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6166" y="1058950"/>
            <a:ext cx="687035" cy="4961455"/>
          </a:xfrm>
          <a:custGeom>
            <a:avLst/>
            <a:gdLst>
              <a:gd name="T0" fmla="*/ 497 w 737"/>
              <a:gd name="T1" fmla="*/ 5270 h 5316"/>
              <a:gd name="T2" fmla="*/ 497 w 737"/>
              <a:gd name="T3" fmla="*/ 5270 h 5316"/>
              <a:gd name="T4" fmla="*/ 657 w 737"/>
              <a:gd name="T5" fmla="*/ 4445 h 5316"/>
              <a:gd name="T6" fmla="*/ 710 w 737"/>
              <a:gd name="T7" fmla="*/ 3540 h 5316"/>
              <a:gd name="T8" fmla="*/ 293 w 737"/>
              <a:gd name="T9" fmla="*/ 2627 h 5316"/>
              <a:gd name="T10" fmla="*/ 80 w 737"/>
              <a:gd name="T11" fmla="*/ 2032 h 5316"/>
              <a:gd name="T12" fmla="*/ 124 w 737"/>
              <a:gd name="T13" fmla="*/ 1704 h 5316"/>
              <a:gd name="T14" fmla="*/ 177 w 737"/>
              <a:gd name="T15" fmla="*/ 1402 h 5316"/>
              <a:gd name="T16" fmla="*/ 222 w 737"/>
              <a:gd name="T17" fmla="*/ 1065 h 5316"/>
              <a:gd name="T18" fmla="*/ 177 w 737"/>
              <a:gd name="T19" fmla="*/ 710 h 5316"/>
              <a:gd name="T20" fmla="*/ 213 w 737"/>
              <a:gd name="T21" fmla="*/ 63 h 5316"/>
              <a:gd name="T22" fmla="*/ 160 w 737"/>
              <a:gd name="T23" fmla="*/ 27 h 5316"/>
              <a:gd name="T24" fmla="*/ 80 w 737"/>
              <a:gd name="T25" fmla="*/ 533 h 5316"/>
              <a:gd name="T26" fmla="*/ 142 w 737"/>
              <a:gd name="T27" fmla="*/ 843 h 5316"/>
              <a:gd name="T28" fmla="*/ 151 w 737"/>
              <a:gd name="T29" fmla="*/ 1198 h 5316"/>
              <a:gd name="T30" fmla="*/ 44 w 737"/>
              <a:gd name="T31" fmla="*/ 1819 h 5316"/>
              <a:gd name="T32" fmla="*/ 106 w 737"/>
              <a:gd name="T33" fmla="*/ 2387 h 5316"/>
              <a:gd name="T34" fmla="*/ 630 w 737"/>
              <a:gd name="T35" fmla="*/ 3416 h 5316"/>
              <a:gd name="T36" fmla="*/ 621 w 737"/>
              <a:gd name="T37" fmla="*/ 4294 h 5316"/>
              <a:gd name="T38" fmla="*/ 444 w 737"/>
              <a:gd name="T39" fmla="*/ 5261 h 5316"/>
              <a:gd name="T40" fmla="*/ 497 w 737"/>
              <a:gd name="T41" fmla="*/ 5270 h 5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37" h="5316">
                <a:moveTo>
                  <a:pt x="497" y="5270"/>
                </a:moveTo>
                <a:lnTo>
                  <a:pt x="497" y="5270"/>
                </a:lnTo>
                <a:cubicBezTo>
                  <a:pt x="568" y="5004"/>
                  <a:pt x="621" y="4729"/>
                  <a:pt x="657" y="4445"/>
                </a:cubicBezTo>
                <a:cubicBezTo>
                  <a:pt x="701" y="4153"/>
                  <a:pt x="736" y="3842"/>
                  <a:pt x="710" y="3540"/>
                </a:cubicBezTo>
                <a:cubicBezTo>
                  <a:pt x="674" y="3194"/>
                  <a:pt x="461" y="2919"/>
                  <a:pt x="293" y="2627"/>
                </a:cubicBezTo>
                <a:cubicBezTo>
                  <a:pt x="186" y="2449"/>
                  <a:pt x="89" y="2245"/>
                  <a:pt x="80" y="2032"/>
                </a:cubicBezTo>
                <a:cubicBezTo>
                  <a:pt x="80" y="1917"/>
                  <a:pt x="106" y="1810"/>
                  <a:pt x="124" y="1704"/>
                </a:cubicBezTo>
                <a:cubicBezTo>
                  <a:pt x="142" y="1606"/>
                  <a:pt x="160" y="1500"/>
                  <a:pt x="177" y="1402"/>
                </a:cubicBezTo>
                <a:cubicBezTo>
                  <a:pt x="195" y="1287"/>
                  <a:pt x="222" y="1172"/>
                  <a:pt x="222" y="1065"/>
                </a:cubicBezTo>
                <a:cubicBezTo>
                  <a:pt x="231" y="941"/>
                  <a:pt x="204" y="825"/>
                  <a:pt x="177" y="710"/>
                </a:cubicBezTo>
                <a:cubicBezTo>
                  <a:pt x="133" y="497"/>
                  <a:pt x="71" y="258"/>
                  <a:pt x="213" y="63"/>
                </a:cubicBezTo>
                <a:cubicBezTo>
                  <a:pt x="231" y="27"/>
                  <a:pt x="177" y="0"/>
                  <a:pt x="160" y="27"/>
                </a:cubicBezTo>
                <a:cubicBezTo>
                  <a:pt x="53" y="178"/>
                  <a:pt x="53" y="364"/>
                  <a:pt x="80" y="533"/>
                </a:cubicBezTo>
                <a:cubicBezTo>
                  <a:pt x="98" y="639"/>
                  <a:pt x="124" y="737"/>
                  <a:pt x="142" y="843"/>
                </a:cubicBezTo>
                <a:cubicBezTo>
                  <a:pt x="169" y="959"/>
                  <a:pt x="169" y="1074"/>
                  <a:pt x="151" y="1198"/>
                </a:cubicBezTo>
                <a:cubicBezTo>
                  <a:pt x="124" y="1402"/>
                  <a:pt x="89" y="1606"/>
                  <a:pt x="44" y="1819"/>
                </a:cubicBezTo>
                <a:cubicBezTo>
                  <a:pt x="0" y="2014"/>
                  <a:pt x="27" y="2201"/>
                  <a:pt x="106" y="2387"/>
                </a:cubicBezTo>
                <a:cubicBezTo>
                  <a:pt x="248" y="2742"/>
                  <a:pt x="550" y="3035"/>
                  <a:pt x="630" y="3416"/>
                </a:cubicBezTo>
                <a:cubicBezTo>
                  <a:pt x="692" y="3700"/>
                  <a:pt x="657" y="4011"/>
                  <a:pt x="621" y="4294"/>
                </a:cubicBezTo>
                <a:cubicBezTo>
                  <a:pt x="586" y="4614"/>
                  <a:pt x="523" y="4942"/>
                  <a:pt x="444" y="5261"/>
                </a:cubicBezTo>
                <a:cubicBezTo>
                  <a:pt x="426" y="5297"/>
                  <a:pt x="488" y="5315"/>
                  <a:pt x="497" y="527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13">
            <a:extLst>
              <a:ext uri="{FF2B5EF4-FFF2-40B4-BE49-F238E27FC236}">
                <a16:creationId xmlns:a16="http://schemas.microsoft.com/office/drawing/2014/main" id="{F224F494-1401-EA47-97E0-D0C38F2BE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8260" y="5785909"/>
            <a:ext cx="382598" cy="374370"/>
          </a:xfrm>
          <a:custGeom>
            <a:avLst/>
            <a:gdLst>
              <a:gd name="T0" fmla="*/ 409 w 410"/>
              <a:gd name="T1" fmla="*/ 204 h 401"/>
              <a:gd name="T2" fmla="*/ 409 w 410"/>
              <a:gd name="T3" fmla="*/ 204 h 401"/>
              <a:gd name="T4" fmla="*/ 205 w 410"/>
              <a:gd name="T5" fmla="*/ 400 h 401"/>
              <a:gd name="T6" fmla="*/ 0 w 410"/>
              <a:gd name="T7" fmla="*/ 204 h 401"/>
              <a:gd name="T8" fmla="*/ 205 w 410"/>
              <a:gd name="T9" fmla="*/ 0 h 401"/>
              <a:gd name="T10" fmla="*/ 409 w 410"/>
              <a:gd name="T11" fmla="*/ 204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0" h="401">
                <a:moveTo>
                  <a:pt x="409" y="204"/>
                </a:moveTo>
                <a:lnTo>
                  <a:pt x="409" y="204"/>
                </a:lnTo>
                <a:cubicBezTo>
                  <a:pt x="409" y="311"/>
                  <a:pt x="320" y="400"/>
                  <a:pt x="205" y="400"/>
                </a:cubicBezTo>
                <a:cubicBezTo>
                  <a:pt x="98" y="400"/>
                  <a:pt x="0" y="311"/>
                  <a:pt x="0" y="204"/>
                </a:cubicBezTo>
                <a:cubicBezTo>
                  <a:pt x="0" y="89"/>
                  <a:pt x="98" y="0"/>
                  <a:pt x="205" y="0"/>
                </a:cubicBezTo>
                <a:cubicBezTo>
                  <a:pt x="320" y="0"/>
                  <a:pt x="409" y="89"/>
                  <a:pt x="409" y="2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9303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82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85DC5A"/>
      </a:accent1>
      <a:accent2>
        <a:srgbClr val="41881F"/>
      </a:accent2>
      <a:accent3>
        <a:srgbClr val="41A25F"/>
      </a:accent3>
      <a:accent4>
        <a:srgbClr val="85DD5B"/>
      </a:accent4>
      <a:accent5>
        <a:srgbClr val="20A520"/>
      </a:accent5>
      <a:accent6>
        <a:srgbClr val="10132D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92343</TotalTime>
  <Words>550</Words>
  <Application>Microsoft Macintosh PowerPoint</Application>
  <PresentationFormat>Personalizado</PresentationFormat>
  <Paragraphs>142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16607</cp:revision>
  <dcterms:created xsi:type="dcterms:W3CDTF">2014-11-12T21:47:38Z</dcterms:created>
  <dcterms:modified xsi:type="dcterms:W3CDTF">2019-10-09T20:16:09Z</dcterms:modified>
  <cp:category/>
</cp:coreProperties>
</file>