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5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9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9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7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0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339F90E-3AEB-A143-AFAB-64C6C3B3DD62}"/>
              </a:ext>
            </a:extLst>
          </p:cNvPr>
          <p:cNvGrpSpPr/>
          <p:nvPr/>
        </p:nvGrpSpPr>
        <p:grpSpPr>
          <a:xfrm>
            <a:off x="2668308" y="416701"/>
            <a:ext cx="19041035" cy="2561450"/>
            <a:chOff x="2668308" y="861425"/>
            <a:chExt cx="19041035" cy="256145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306C5DF-AAF3-4445-BE88-42F6C2A11760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60AE2950-4957-2D40-9A5F-FB95DC6170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9" name="Freeform 165">
            <a:extLst>
              <a:ext uri="{FF2B5EF4-FFF2-40B4-BE49-F238E27FC236}">
                <a16:creationId xmlns:a16="http://schemas.microsoft.com/office/drawing/2014/main" id="{69EB9120-D043-8848-9612-C09AE630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206" y="4234954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66">
            <a:extLst>
              <a:ext uri="{FF2B5EF4-FFF2-40B4-BE49-F238E27FC236}">
                <a16:creationId xmlns:a16="http://schemas.microsoft.com/office/drawing/2014/main" id="{10D42262-7E74-4642-B649-C0C83A7B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206" y="7041573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67">
            <a:extLst>
              <a:ext uri="{FF2B5EF4-FFF2-40B4-BE49-F238E27FC236}">
                <a16:creationId xmlns:a16="http://schemas.microsoft.com/office/drawing/2014/main" id="{C9772273-F402-B04B-A0DA-131C9A1A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206" y="10092480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69">
            <a:extLst>
              <a:ext uri="{FF2B5EF4-FFF2-40B4-BE49-F238E27FC236}">
                <a16:creationId xmlns:a16="http://schemas.microsoft.com/office/drawing/2014/main" id="{C2BECCBD-37C8-7648-912E-9F506AC3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0792" y="5233827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70">
            <a:extLst>
              <a:ext uri="{FF2B5EF4-FFF2-40B4-BE49-F238E27FC236}">
                <a16:creationId xmlns:a16="http://schemas.microsoft.com/office/drawing/2014/main" id="{75CCB6D4-E68E-8C45-8FB7-8F9A7F092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786" y="5119827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71">
            <a:extLst>
              <a:ext uri="{FF2B5EF4-FFF2-40B4-BE49-F238E27FC236}">
                <a16:creationId xmlns:a16="http://schemas.microsoft.com/office/drawing/2014/main" id="{49DAF198-44D4-1B4C-8984-076063CD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785" y="4766963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72">
            <a:extLst>
              <a:ext uri="{FF2B5EF4-FFF2-40B4-BE49-F238E27FC236}">
                <a16:creationId xmlns:a16="http://schemas.microsoft.com/office/drawing/2014/main" id="{C66D4EB0-4481-7C43-81B2-BF3FFFDE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080" y="7845014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73">
            <a:extLst>
              <a:ext uri="{FF2B5EF4-FFF2-40B4-BE49-F238E27FC236}">
                <a16:creationId xmlns:a16="http://schemas.microsoft.com/office/drawing/2014/main" id="{F00F9CFF-35F8-F04C-8810-2C93210F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9367" y="8040446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74">
            <a:extLst>
              <a:ext uri="{FF2B5EF4-FFF2-40B4-BE49-F238E27FC236}">
                <a16:creationId xmlns:a16="http://schemas.microsoft.com/office/drawing/2014/main" id="{DC3AA9C5-2243-9940-8F68-7F3671F2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6794" y="7807012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5">
            <a:extLst>
              <a:ext uri="{FF2B5EF4-FFF2-40B4-BE49-F238E27FC236}">
                <a16:creationId xmlns:a16="http://schemas.microsoft.com/office/drawing/2014/main" id="{7B9111AE-4F49-7844-B79C-50050C3D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075" y="7758156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76">
            <a:extLst>
              <a:ext uri="{FF2B5EF4-FFF2-40B4-BE49-F238E27FC236}">
                <a16:creationId xmlns:a16="http://schemas.microsoft.com/office/drawing/2014/main" id="{B3E52A97-9C3F-6D44-9FCA-88BBF253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075" y="7872156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77">
            <a:extLst>
              <a:ext uri="{FF2B5EF4-FFF2-40B4-BE49-F238E27FC236}">
                <a16:creationId xmlns:a16="http://schemas.microsoft.com/office/drawing/2014/main" id="{591C171E-D1EA-E34D-B3C5-8AB4432E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075" y="8040446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78">
            <a:extLst>
              <a:ext uri="{FF2B5EF4-FFF2-40B4-BE49-F238E27FC236}">
                <a16:creationId xmlns:a16="http://schemas.microsoft.com/office/drawing/2014/main" id="{9ED8CFBA-D9BF-424E-B538-71B08A11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075" y="8208733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9">
            <a:extLst>
              <a:ext uri="{FF2B5EF4-FFF2-40B4-BE49-F238E27FC236}">
                <a16:creationId xmlns:a16="http://schemas.microsoft.com/office/drawing/2014/main" id="{29B79D63-55F3-9A4C-B10B-1902E664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785" y="7655010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7113E33-C48F-A040-A6C6-055D919CF5E8}"/>
              </a:ext>
            </a:extLst>
          </p:cNvPr>
          <p:cNvGrpSpPr/>
          <p:nvPr/>
        </p:nvGrpSpPr>
        <p:grpSpPr>
          <a:xfrm>
            <a:off x="15652488" y="10629962"/>
            <a:ext cx="851148" cy="838539"/>
            <a:chOff x="15523655" y="10717162"/>
            <a:chExt cx="643990" cy="634450"/>
          </a:xfrm>
        </p:grpSpPr>
        <p:sp>
          <p:nvSpPr>
            <p:cNvPr id="94" name="Freeform 198">
              <a:extLst>
                <a:ext uri="{FF2B5EF4-FFF2-40B4-BE49-F238E27FC236}">
                  <a16:creationId xmlns:a16="http://schemas.microsoft.com/office/drawing/2014/main" id="{86468781-8F5B-6A4C-AD64-93130EE35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99">
              <a:extLst>
                <a:ext uri="{FF2B5EF4-FFF2-40B4-BE49-F238E27FC236}">
                  <a16:creationId xmlns:a16="http://schemas.microsoft.com/office/drawing/2014/main" id="{032C57DD-EF31-4F47-A0C2-C74C8727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7144508F-E87C-8142-B484-50E96049947B}"/>
              </a:ext>
            </a:extLst>
          </p:cNvPr>
          <p:cNvGrpSpPr/>
          <p:nvPr/>
        </p:nvGrpSpPr>
        <p:grpSpPr>
          <a:xfrm>
            <a:off x="17381378" y="4482932"/>
            <a:ext cx="4236804" cy="1390954"/>
            <a:chOff x="4247967" y="10620441"/>
            <a:chExt cx="4236804" cy="1390954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DAEF98B9-DC86-BB43-B587-07D4E02A2F8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BC722B11-CD2E-A847-814B-9D17B10043F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A51BF904-6B31-844F-8714-59E7CA8FB434}"/>
              </a:ext>
            </a:extLst>
          </p:cNvPr>
          <p:cNvGrpSpPr/>
          <p:nvPr/>
        </p:nvGrpSpPr>
        <p:grpSpPr>
          <a:xfrm>
            <a:off x="17393704" y="7290683"/>
            <a:ext cx="4236804" cy="1390954"/>
            <a:chOff x="4247967" y="10620441"/>
            <a:chExt cx="4236804" cy="139095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C46EF3F6-3D6C-924B-B0AD-8512642B9C8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105BAEEA-D3D3-E340-96A0-BB057AE1466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E493218-5BB6-8844-B51E-A5D561DAF3BF}"/>
              </a:ext>
            </a:extLst>
          </p:cNvPr>
          <p:cNvGrpSpPr/>
          <p:nvPr/>
        </p:nvGrpSpPr>
        <p:grpSpPr>
          <a:xfrm>
            <a:off x="17390742" y="10374770"/>
            <a:ext cx="4236804" cy="1390954"/>
            <a:chOff x="4247967" y="10620441"/>
            <a:chExt cx="4236804" cy="139095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E800FD69-897D-3344-A397-CC92A908081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8DAB3B9C-FF1D-FA4A-AF85-BDA7D5E27E7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8" name="Freeform 1">
            <a:extLst>
              <a:ext uri="{FF2B5EF4-FFF2-40B4-BE49-F238E27FC236}">
                <a16:creationId xmlns:a16="http://schemas.microsoft.com/office/drawing/2014/main" id="{9B408C25-69EA-6848-8EFD-11282E8F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229" y="7481978"/>
            <a:ext cx="4363106" cy="3452749"/>
          </a:xfrm>
          <a:custGeom>
            <a:avLst/>
            <a:gdLst>
              <a:gd name="T0" fmla="*/ 4076 w 4077"/>
              <a:gd name="T1" fmla="*/ 2323 h 3228"/>
              <a:gd name="T2" fmla="*/ 4076 w 4077"/>
              <a:gd name="T3" fmla="*/ 2323 h 3228"/>
              <a:gd name="T4" fmla="*/ 4076 w 4077"/>
              <a:gd name="T5" fmla="*/ 479 h 3228"/>
              <a:gd name="T6" fmla="*/ 3598 w 4077"/>
              <a:gd name="T7" fmla="*/ 0 h 3228"/>
              <a:gd name="T8" fmla="*/ 488 w 4077"/>
              <a:gd name="T9" fmla="*/ 0 h 3228"/>
              <a:gd name="T10" fmla="*/ 0 w 4077"/>
              <a:gd name="T11" fmla="*/ 479 h 3228"/>
              <a:gd name="T12" fmla="*/ 0 w 4077"/>
              <a:gd name="T13" fmla="*/ 2251 h 3228"/>
              <a:gd name="T14" fmla="*/ 488 w 4077"/>
              <a:gd name="T15" fmla="*/ 2730 h 3228"/>
              <a:gd name="T16" fmla="*/ 3381 w 4077"/>
              <a:gd name="T17" fmla="*/ 2730 h 3228"/>
              <a:gd name="T18" fmla="*/ 3489 w 4077"/>
              <a:gd name="T19" fmla="*/ 3155 h 3228"/>
              <a:gd name="T20" fmla="*/ 3625 w 4077"/>
              <a:gd name="T21" fmla="*/ 3173 h 3228"/>
              <a:gd name="T22" fmla="*/ 3958 w 4077"/>
              <a:gd name="T23" fmla="*/ 2612 h 3228"/>
              <a:gd name="T24" fmla="*/ 3958 w 4077"/>
              <a:gd name="T25" fmla="*/ 2612 h 3228"/>
              <a:gd name="T26" fmla="*/ 4076 w 4077"/>
              <a:gd name="T27" fmla="*/ 2323 h 3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77" h="3228">
                <a:moveTo>
                  <a:pt x="4076" y="2323"/>
                </a:moveTo>
                <a:lnTo>
                  <a:pt x="4076" y="2323"/>
                </a:lnTo>
                <a:cubicBezTo>
                  <a:pt x="4076" y="479"/>
                  <a:pt x="4076" y="479"/>
                  <a:pt x="4076" y="479"/>
                </a:cubicBezTo>
                <a:cubicBezTo>
                  <a:pt x="4076" y="217"/>
                  <a:pt x="3860" y="0"/>
                  <a:pt x="3598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217" y="0"/>
                  <a:pt x="0" y="217"/>
                  <a:pt x="0" y="479"/>
                </a:cubicBezTo>
                <a:cubicBezTo>
                  <a:pt x="0" y="2251"/>
                  <a:pt x="0" y="2251"/>
                  <a:pt x="0" y="2251"/>
                </a:cubicBezTo>
                <a:cubicBezTo>
                  <a:pt x="0" y="2513"/>
                  <a:pt x="217" y="2730"/>
                  <a:pt x="488" y="2730"/>
                </a:cubicBezTo>
                <a:cubicBezTo>
                  <a:pt x="3381" y="2730"/>
                  <a:pt x="3381" y="2730"/>
                  <a:pt x="3381" y="2730"/>
                </a:cubicBezTo>
                <a:cubicBezTo>
                  <a:pt x="3489" y="3155"/>
                  <a:pt x="3489" y="3155"/>
                  <a:pt x="3489" y="3155"/>
                </a:cubicBezTo>
                <a:cubicBezTo>
                  <a:pt x="3507" y="3218"/>
                  <a:pt x="3589" y="3227"/>
                  <a:pt x="3625" y="3173"/>
                </a:cubicBezTo>
                <a:cubicBezTo>
                  <a:pt x="3958" y="2612"/>
                  <a:pt x="3958" y="2612"/>
                  <a:pt x="3958" y="2612"/>
                </a:cubicBezTo>
                <a:lnTo>
                  <a:pt x="3958" y="2612"/>
                </a:lnTo>
                <a:cubicBezTo>
                  <a:pt x="4031" y="2540"/>
                  <a:pt x="4076" y="2440"/>
                  <a:pt x="4076" y="23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">
            <a:extLst>
              <a:ext uri="{FF2B5EF4-FFF2-40B4-BE49-F238E27FC236}">
                <a16:creationId xmlns:a16="http://schemas.microsoft.com/office/drawing/2014/main" id="{AB2BAC64-C145-1746-BBB0-7A22D9A3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458" y="7868761"/>
            <a:ext cx="1316008" cy="2254664"/>
          </a:xfrm>
          <a:custGeom>
            <a:avLst/>
            <a:gdLst>
              <a:gd name="T0" fmla="*/ 1003 w 1230"/>
              <a:gd name="T1" fmla="*/ 1013 h 2108"/>
              <a:gd name="T2" fmla="*/ 1003 w 1230"/>
              <a:gd name="T3" fmla="*/ 1013 h 2108"/>
              <a:gd name="T4" fmla="*/ 696 w 1230"/>
              <a:gd name="T5" fmla="*/ 904 h 2108"/>
              <a:gd name="T6" fmla="*/ 696 w 1230"/>
              <a:gd name="T7" fmla="*/ 525 h 2108"/>
              <a:gd name="T8" fmla="*/ 823 w 1230"/>
              <a:gd name="T9" fmla="*/ 705 h 2108"/>
              <a:gd name="T10" fmla="*/ 1229 w 1230"/>
              <a:gd name="T11" fmla="*/ 705 h 2108"/>
              <a:gd name="T12" fmla="*/ 1085 w 1230"/>
              <a:gd name="T13" fmla="*/ 335 h 2108"/>
              <a:gd name="T14" fmla="*/ 696 w 1230"/>
              <a:gd name="T15" fmla="*/ 190 h 2108"/>
              <a:gd name="T16" fmla="*/ 696 w 1230"/>
              <a:gd name="T17" fmla="*/ 0 h 2108"/>
              <a:gd name="T18" fmla="*/ 560 w 1230"/>
              <a:gd name="T19" fmla="*/ 0 h 2108"/>
              <a:gd name="T20" fmla="*/ 560 w 1230"/>
              <a:gd name="T21" fmla="*/ 190 h 2108"/>
              <a:gd name="T22" fmla="*/ 163 w 1230"/>
              <a:gd name="T23" fmla="*/ 353 h 2108"/>
              <a:gd name="T24" fmla="*/ 0 w 1230"/>
              <a:gd name="T25" fmla="*/ 714 h 2108"/>
              <a:gd name="T26" fmla="*/ 45 w 1230"/>
              <a:gd name="T27" fmla="*/ 913 h 2108"/>
              <a:gd name="T28" fmla="*/ 90 w 1230"/>
              <a:gd name="T29" fmla="*/ 986 h 2108"/>
              <a:gd name="T30" fmla="*/ 154 w 1230"/>
              <a:gd name="T31" fmla="*/ 1049 h 2108"/>
              <a:gd name="T32" fmla="*/ 226 w 1230"/>
              <a:gd name="T33" fmla="*/ 1094 h 2108"/>
              <a:gd name="T34" fmla="*/ 352 w 1230"/>
              <a:gd name="T35" fmla="*/ 1148 h 2108"/>
              <a:gd name="T36" fmla="*/ 560 w 1230"/>
              <a:gd name="T37" fmla="*/ 1203 h 2108"/>
              <a:gd name="T38" fmla="*/ 560 w 1230"/>
              <a:gd name="T39" fmla="*/ 1582 h 2108"/>
              <a:gd name="T40" fmla="*/ 425 w 1230"/>
              <a:gd name="T41" fmla="*/ 1392 h 2108"/>
              <a:gd name="T42" fmla="*/ 0 w 1230"/>
              <a:gd name="T43" fmla="*/ 1392 h 2108"/>
              <a:gd name="T44" fmla="*/ 154 w 1230"/>
              <a:gd name="T45" fmla="*/ 1763 h 2108"/>
              <a:gd name="T46" fmla="*/ 560 w 1230"/>
              <a:gd name="T47" fmla="*/ 1917 h 2108"/>
              <a:gd name="T48" fmla="*/ 560 w 1230"/>
              <a:gd name="T49" fmla="*/ 2107 h 2108"/>
              <a:gd name="T50" fmla="*/ 696 w 1230"/>
              <a:gd name="T51" fmla="*/ 2107 h 2108"/>
              <a:gd name="T52" fmla="*/ 696 w 1230"/>
              <a:gd name="T53" fmla="*/ 1917 h 2108"/>
              <a:gd name="T54" fmla="*/ 1085 w 1230"/>
              <a:gd name="T55" fmla="*/ 1745 h 2108"/>
              <a:gd name="T56" fmla="*/ 1229 w 1230"/>
              <a:gd name="T57" fmla="*/ 1401 h 2108"/>
              <a:gd name="T58" fmla="*/ 1003 w 1230"/>
              <a:gd name="T59" fmla="*/ 1013 h 2108"/>
              <a:gd name="T60" fmla="*/ 560 w 1230"/>
              <a:gd name="T61" fmla="*/ 859 h 2108"/>
              <a:gd name="T62" fmla="*/ 560 w 1230"/>
              <a:gd name="T63" fmla="*/ 859 h 2108"/>
              <a:gd name="T64" fmla="*/ 425 w 1230"/>
              <a:gd name="T65" fmla="*/ 678 h 2108"/>
              <a:gd name="T66" fmla="*/ 560 w 1230"/>
              <a:gd name="T67" fmla="*/ 525 h 2108"/>
              <a:gd name="T68" fmla="*/ 560 w 1230"/>
              <a:gd name="T69" fmla="*/ 859 h 2108"/>
              <a:gd name="T70" fmla="*/ 696 w 1230"/>
              <a:gd name="T71" fmla="*/ 1257 h 2108"/>
              <a:gd name="T72" fmla="*/ 696 w 1230"/>
              <a:gd name="T73" fmla="*/ 1257 h 2108"/>
              <a:gd name="T74" fmla="*/ 814 w 1230"/>
              <a:gd name="T75" fmla="*/ 1437 h 2108"/>
              <a:gd name="T76" fmla="*/ 696 w 1230"/>
              <a:gd name="T77" fmla="*/ 1582 h 2108"/>
              <a:gd name="T78" fmla="*/ 696 w 1230"/>
              <a:gd name="T79" fmla="*/ 1257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0" h="2108">
                <a:moveTo>
                  <a:pt x="1003" y="1013"/>
                </a:moveTo>
                <a:lnTo>
                  <a:pt x="1003" y="1013"/>
                </a:lnTo>
                <a:cubicBezTo>
                  <a:pt x="949" y="986"/>
                  <a:pt x="850" y="950"/>
                  <a:pt x="696" y="904"/>
                </a:cubicBezTo>
                <a:cubicBezTo>
                  <a:pt x="696" y="525"/>
                  <a:pt x="696" y="525"/>
                  <a:pt x="696" y="525"/>
                </a:cubicBezTo>
                <a:cubicBezTo>
                  <a:pt x="768" y="561"/>
                  <a:pt x="814" y="615"/>
                  <a:pt x="823" y="705"/>
                </a:cubicBezTo>
                <a:cubicBezTo>
                  <a:pt x="1229" y="705"/>
                  <a:pt x="1229" y="705"/>
                  <a:pt x="1229" y="705"/>
                </a:cubicBezTo>
                <a:cubicBezTo>
                  <a:pt x="1229" y="543"/>
                  <a:pt x="1175" y="416"/>
                  <a:pt x="1085" y="335"/>
                </a:cubicBezTo>
                <a:cubicBezTo>
                  <a:pt x="985" y="254"/>
                  <a:pt x="859" y="208"/>
                  <a:pt x="696" y="190"/>
                </a:cubicBezTo>
                <a:cubicBezTo>
                  <a:pt x="696" y="0"/>
                  <a:pt x="696" y="0"/>
                  <a:pt x="69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0" y="190"/>
                  <a:pt x="560" y="190"/>
                  <a:pt x="560" y="190"/>
                </a:cubicBezTo>
                <a:cubicBezTo>
                  <a:pt x="398" y="208"/>
                  <a:pt x="271" y="263"/>
                  <a:pt x="163" y="353"/>
                </a:cubicBezTo>
                <a:cubicBezTo>
                  <a:pt x="54" y="443"/>
                  <a:pt x="0" y="561"/>
                  <a:pt x="0" y="714"/>
                </a:cubicBezTo>
                <a:cubicBezTo>
                  <a:pt x="0" y="796"/>
                  <a:pt x="18" y="868"/>
                  <a:pt x="45" y="913"/>
                </a:cubicBezTo>
                <a:cubicBezTo>
                  <a:pt x="63" y="940"/>
                  <a:pt x="81" y="967"/>
                  <a:pt x="90" y="986"/>
                </a:cubicBezTo>
                <a:cubicBezTo>
                  <a:pt x="108" y="1004"/>
                  <a:pt x="126" y="1031"/>
                  <a:pt x="154" y="1049"/>
                </a:cubicBezTo>
                <a:cubicBezTo>
                  <a:pt x="190" y="1067"/>
                  <a:pt x="208" y="1076"/>
                  <a:pt x="226" y="1094"/>
                </a:cubicBezTo>
                <a:cubicBezTo>
                  <a:pt x="244" y="1103"/>
                  <a:pt x="289" y="1121"/>
                  <a:pt x="352" y="1148"/>
                </a:cubicBezTo>
                <a:cubicBezTo>
                  <a:pt x="416" y="1166"/>
                  <a:pt x="488" y="1184"/>
                  <a:pt x="560" y="1203"/>
                </a:cubicBezTo>
                <a:cubicBezTo>
                  <a:pt x="560" y="1582"/>
                  <a:pt x="560" y="1582"/>
                  <a:pt x="560" y="1582"/>
                </a:cubicBezTo>
                <a:cubicBezTo>
                  <a:pt x="479" y="1564"/>
                  <a:pt x="434" y="1501"/>
                  <a:pt x="425" y="1392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0" y="1546"/>
                  <a:pt x="54" y="1673"/>
                  <a:pt x="154" y="1763"/>
                </a:cubicBezTo>
                <a:cubicBezTo>
                  <a:pt x="253" y="1853"/>
                  <a:pt x="389" y="1899"/>
                  <a:pt x="560" y="1917"/>
                </a:cubicBezTo>
                <a:cubicBezTo>
                  <a:pt x="560" y="2107"/>
                  <a:pt x="560" y="2107"/>
                  <a:pt x="560" y="2107"/>
                </a:cubicBezTo>
                <a:cubicBezTo>
                  <a:pt x="696" y="2107"/>
                  <a:pt x="696" y="2107"/>
                  <a:pt x="696" y="2107"/>
                </a:cubicBezTo>
                <a:cubicBezTo>
                  <a:pt x="696" y="1917"/>
                  <a:pt x="696" y="1917"/>
                  <a:pt x="696" y="1917"/>
                </a:cubicBezTo>
                <a:cubicBezTo>
                  <a:pt x="850" y="1899"/>
                  <a:pt x="985" y="1844"/>
                  <a:pt x="1085" y="1745"/>
                </a:cubicBezTo>
                <a:cubicBezTo>
                  <a:pt x="1184" y="1645"/>
                  <a:pt x="1229" y="1528"/>
                  <a:pt x="1229" y="1401"/>
                </a:cubicBezTo>
                <a:cubicBezTo>
                  <a:pt x="1229" y="1221"/>
                  <a:pt x="1157" y="1094"/>
                  <a:pt x="1003" y="1013"/>
                </a:cubicBezTo>
                <a:close/>
                <a:moveTo>
                  <a:pt x="560" y="859"/>
                </a:moveTo>
                <a:lnTo>
                  <a:pt x="560" y="859"/>
                </a:lnTo>
                <a:cubicBezTo>
                  <a:pt x="470" y="823"/>
                  <a:pt x="425" y="760"/>
                  <a:pt x="425" y="678"/>
                </a:cubicBezTo>
                <a:cubicBezTo>
                  <a:pt x="425" y="588"/>
                  <a:pt x="470" y="543"/>
                  <a:pt x="560" y="525"/>
                </a:cubicBezTo>
                <a:cubicBezTo>
                  <a:pt x="560" y="859"/>
                  <a:pt x="560" y="859"/>
                  <a:pt x="560" y="859"/>
                </a:cubicBezTo>
                <a:close/>
                <a:moveTo>
                  <a:pt x="696" y="1257"/>
                </a:moveTo>
                <a:lnTo>
                  <a:pt x="696" y="1257"/>
                </a:lnTo>
                <a:cubicBezTo>
                  <a:pt x="777" y="1302"/>
                  <a:pt x="814" y="1356"/>
                  <a:pt x="814" y="1437"/>
                </a:cubicBezTo>
                <a:cubicBezTo>
                  <a:pt x="814" y="1510"/>
                  <a:pt x="777" y="1564"/>
                  <a:pt x="696" y="1582"/>
                </a:cubicBezTo>
                <a:cubicBezTo>
                  <a:pt x="696" y="1257"/>
                  <a:pt x="696" y="1257"/>
                  <a:pt x="696" y="12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">
            <a:extLst>
              <a:ext uri="{FF2B5EF4-FFF2-40B4-BE49-F238E27FC236}">
                <a16:creationId xmlns:a16="http://schemas.microsoft.com/office/drawing/2014/main" id="{7ACCC1DC-DCF6-F34B-8E0A-209796CA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142" y="4081116"/>
            <a:ext cx="4650834" cy="5919671"/>
          </a:xfrm>
          <a:custGeom>
            <a:avLst/>
            <a:gdLst>
              <a:gd name="T0" fmla="*/ 0 w 4349"/>
              <a:gd name="T1" fmla="*/ 5531 h 5532"/>
              <a:gd name="T2" fmla="*/ 0 w 4349"/>
              <a:gd name="T3" fmla="*/ 5531 h 5532"/>
              <a:gd name="T4" fmla="*/ 3164 w 4349"/>
              <a:gd name="T5" fmla="*/ 5531 h 5532"/>
              <a:gd name="T6" fmla="*/ 4348 w 4349"/>
              <a:gd name="T7" fmla="*/ 4338 h 5532"/>
              <a:gd name="T8" fmla="*/ 4348 w 4349"/>
              <a:gd name="T9" fmla="*/ 2177 h 5532"/>
              <a:gd name="T10" fmla="*/ 2179 w 4349"/>
              <a:gd name="T11" fmla="*/ 0 h 5532"/>
              <a:gd name="T12" fmla="*/ 2179 w 4349"/>
              <a:gd name="T13" fmla="*/ 0 h 5532"/>
              <a:gd name="T14" fmla="*/ 0 w 4349"/>
              <a:gd name="T15" fmla="*/ 2177 h 5532"/>
              <a:gd name="T16" fmla="*/ 0 w 4349"/>
              <a:gd name="T17" fmla="*/ 5531 h 5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49" h="5532">
                <a:moveTo>
                  <a:pt x="0" y="5531"/>
                </a:moveTo>
                <a:lnTo>
                  <a:pt x="0" y="5531"/>
                </a:lnTo>
                <a:cubicBezTo>
                  <a:pt x="3164" y="5531"/>
                  <a:pt x="3164" y="5531"/>
                  <a:pt x="3164" y="5531"/>
                </a:cubicBezTo>
                <a:cubicBezTo>
                  <a:pt x="3824" y="5531"/>
                  <a:pt x="4348" y="4998"/>
                  <a:pt x="4348" y="4338"/>
                </a:cubicBezTo>
                <a:cubicBezTo>
                  <a:pt x="4348" y="2177"/>
                  <a:pt x="4348" y="2177"/>
                  <a:pt x="4348" y="2177"/>
                </a:cubicBezTo>
                <a:cubicBezTo>
                  <a:pt x="4348" y="976"/>
                  <a:pt x="3381" y="0"/>
                  <a:pt x="2179" y="0"/>
                </a:cubicBezTo>
                <a:lnTo>
                  <a:pt x="2179" y="0"/>
                </a:lnTo>
                <a:cubicBezTo>
                  <a:pt x="976" y="0"/>
                  <a:pt x="0" y="976"/>
                  <a:pt x="0" y="2177"/>
                </a:cubicBezTo>
                <a:lnTo>
                  <a:pt x="0" y="5531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4">
            <a:extLst>
              <a:ext uri="{FF2B5EF4-FFF2-40B4-BE49-F238E27FC236}">
                <a16:creationId xmlns:a16="http://schemas.microsoft.com/office/drawing/2014/main" id="{023E94D3-65B6-BF49-B0E1-A1B80D87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142" y="9996071"/>
            <a:ext cx="2330134" cy="891487"/>
          </a:xfrm>
          <a:custGeom>
            <a:avLst/>
            <a:gdLst>
              <a:gd name="T0" fmla="*/ 2179 w 2180"/>
              <a:gd name="T1" fmla="*/ 832 h 833"/>
              <a:gd name="T2" fmla="*/ 0 w 2180"/>
              <a:gd name="T3" fmla="*/ 832 h 833"/>
              <a:gd name="T4" fmla="*/ 0 w 2180"/>
              <a:gd name="T5" fmla="*/ 0 h 833"/>
              <a:gd name="T6" fmla="*/ 2179 w 2180"/>
              <a:gd name="T7" fmla="*/ 0 h 833"/>
              <a:gd name="T8" fmla="*/ 2179 w 2180"/>
              <a:gd name="T9" fmla="*/ 83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833">
                <a:moveTo>
                  <a:pt x="2179" y="832"/>
                </a:moveTo>
                <a:lnTo>
                  <a:pt x="0" y="832"/>
                </a:lnTo>
                <a:lnTo>
                  <a:pt x="0" y="0"/>
                </a:lnTo>
                <a:lnTo>
                  <a:pt x="2179" y="0"/>
                </a:lnTo>
                <a:lnTo>
                  <a:pt x="2179" y="832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72585886-71DB-B14D-9C96-9CE2A432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26" y="7345190"/>
            <a:ext cx="551872" cy="1094314"/>
          </a:xfrm>
          <a:custGeom>
            <a:avLst/>
            <a:gdLst>
              <a:gd name="T0" fmla="*/ 0 w 516"/>
              <a:gd name="T1" fmla="*/ 0 h 1023"/>
              <a:gd name="T2" fmla="*/ 0 w 516"/>
              <a:gd name="T3" fmla="*/ 0 h 1023"/>
              <a:gd name="T4" fmla="*/ 452 w 516"/>
              <a:gd name="T5" fmla="*/ 805 h 1023"/>
              <a:gd name="T6" fmla="*/ 334 w 516"/>
              <a:gd name="T7" fmla="*/ 1022 h 1023"/>
              <a:gd name="T8" fmla="*/ 0 w 516"/>
              <a:gd name="T9" fmla="*/ 1022 h 1023"/>
              <a:gd name="T10" fmla="*/ 0 w 516"/>
              <a:gd name="T11" fmla="*/ 0 h 1023"/>
              <a:gd name="T12" fmla="*/ 452 w 516"/>
              <a:gd name="T13" fmla="*/ 805 h 1023"/>
              <a:gd name="T14" fmla="*/ 334 w 516"/>
              <a:gd name="T15" fmla="*/ 1022 h 1023"/>
              <a:gd name="T16" fmla="*/ 0 w 516"/>
              <a:gd name="T17" fmla="*/ 1022 h 1023"/>
              <a:gd name="T18" fmla="*/ 0 w 516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1023">
                <a:moveTo>
                  <a:pt x="0" y="0"/>
                </a:moveTo>
                <a:lnTo>
                  <a:pt x="0" y="0"/>
                </a:lnTo>
                <a:cubicBezTo>
                  <a:pt x="452" y="805"/>
                  <a:pt x="452" y="805"/>
                  <a:pt x="452" y="805"/>
                </a:cubicBezTo>
                <a:cubicBezTo>
                  <a:pt x="515" y="895"/>
                  <a:pt x="443" y="1022"/>
                  <a:pt x="334" y="1022"/>
                </a:cubicBezTo>
                <a:cubicBezTo>
                  <a:pt x="0" y="1022"/>
                  <a:pt x="0" y="1022"/>
                  <a:pt x="0" y="1022"/>
                </a:cubicBezTo>
                <a:cubicBezTo>
                  <a:pt x="0" y="0"/>
                  <a:pt x="0" y="0"/>
                  <a:pt x="0" y="0"/>
                </a:cubicBezTo>
                <a:cubicBezTo>
                  <a:pt x="452" y="805"/>
                  <a:pt x="452" y="805"/>
                  <a:pt x="452" y="805"/>
                </a:cubicBezTo>
                <a:cubicBezTo>
                  <a:pt x="515" y="895"/>
                  <a:pt x="443" y="1022"/>
                  <a:pt x="334" y="1022"/>
                </a:cubicBezTo>
                <a:cubicBezTo>
                  <a:pt x="0" y="1022"/>
                  <a:pt x="0" y="1022"/>
                  <a:pt x="0" y="1022"/>
                </a:cubicBezTo>
                <a:lnTo>
                  <a:pt x="0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9B7CDAED-B1B2-854A-BA1E-D540C20A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320" y="5114109"/>
            <a:ext cx="853752" cy="966960"/>
          </a:xfrm>
          <a:custGeom>
            <a:avLst/>
            <a:gdLst>
              <a:gd name="T0" fmla="*/ 0 w 796"/>
              <a:gd name="T1" fmla="*/ 298 h 905"/>
              <a:gd name="T2" fmla="*/ 0 w 796"/>
              <a:gd name="T3" fmla="*/ 298 h 905"/>
              <a:gd name="T4" fmla="*/ 434 w 796"/>
              <a:gd name="T5" fmla="*/ 0 h 905"/>
              <a:gd name="T6" fmla="*/ 795 w 796"/>
              <a:gd name="T7" fmla="*/ 904 h 905"/>
              <a:gd name="T8" fmla="*/ 108 w 796"/>
              <a:gd name="T9" fmla="*/ 904 h 905"/>
              <a:gd name="T10" fmla="*/ 0 w 796"/>
              <a:gd name="T11" fmla="*/ 298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905">
                <a:moveTo>
                  <a:pt x="0" y="298"/>
                </a:moveTo>
                <a:lnTo>
                  <a:pt x="0" y="298"/>
                </a:lnTo>
                <a:cubicBezTo>
                  <a:pt x="163" y="226"/>
                  <a:pt x="316" y="127"/>
                  <a:pt x="434" y="0"/>
                </a:cubicBezTo>
                <a:cubicBezTo>
                  <a:pt x="660" y="235"/>
                  <a:pt x="795" y="552"/>
                  <a:pt x="795" y="904"/>
                </a:cubicBezTo>
                <a:cubicBezTo>
                  <a:pt x="108" y="904"/>
                  <a:pt x="108" y="904"/>
                  <a:pt x="108" y="904"/>
                </a:cubicBezTo>
                <a:cubicBezTo>
                  <a:pt x="108" y="687"/>
                  <a:pt x="72" y="488"/>
                  <a:pt x="0" y="29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7">
            <a:extLst>
              <a:ext uri="{FF2B5EF4-FFF2-40B4-BE49-F238E27FC236}">
                <a16:creationId xmlns:a16="http://schemas.microsoft.com/office/drawing/2014/main" id="{0D73CA3C-9E1E-BA42-B1B9-037249DA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320" y="6081069"/>
            <a:ext cx="853752" cy="957523"/>
          </a:xfrm>
          <a:custGeom>
            <a:avLst/>
            <a:gdLst>
              <a:gd name="T0" fmla="*/ 0 w 796"/>
              <a:gd name="T1" fmla="*/ 587 h 895"/>
              <a:gd name="T2" fmla="*/ 0 w 796"/>
              <a:gd name="T3" fmla="*/ 587 h 895"/>
              <a:gd name="T4" fmla="*/ 108 w 796"/>
              <a:gd name="T5" fmla="*/ 0 h 895"/>
              <a:gd name="T6" fmla="*/ 795 w 796"/>
              <a:gd name="T7" fmla="*/ 0 h 895"/>
              <a:gd name="T8" fmla="*/ 434 w 796"/>
              <a:gd name="T9" fmla="*/ 894 h 895"/>
              <a:gd name="T10" fmla="*/ 0 w 796"/>
              <a:gd name="T11" fmla="*/ 587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895">
                <a:moveTo>
                  <a:pt x="0" y="587"/>
                </a:moveTo>
                <a:lnTo>
                  <a:pt x="0" y="587"/>
                </a:lnTo>
                <a:cubicBezTo>
                  <a:pt x="72" y="406"/>
                  <a:pt x="108" y="207"/>
                  <a:pt x="108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795" y="343"/>
                  <a:pt x="660" y="659"/>
                  <a:pt x="434" y="894"/>
                </a:cubicBezTo>
                <a:cubicBezTo>
                  <a:pt x="316" y="767"/>
                  <a:pt x="172" y="659"/>
                  <a:pt x="0" y="58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8">
            <a:extLst>
              <a:ext uri="{FF2B5EF4-FFF2-40B4-BE49-F238E27FC236}">
                <a16:creationId xmlns:a16="http://schemas.microsoft.com/office/drawing/2014/main" id="{E61784F5-387E-B94F-BDD4-71A6D826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12" y="4670723"/>
            <a:ext cx="995261" cy="764133"/>
          </a:xfrm>
          <a:custGeom>
            <a:avLst/>
            <a:gdLst>
              <a:gd name="T0" fmla="*/ 497 w 932"/>
              <a:gd name="T1" fmla="*/ 714 h 715"/>
              <a:gd name="T2" fmla="*/ 497 w 932"/>
              <a:gd name="T3" fmla="*/ 714 h 715"/>
              <a:gd name="T4" fmla="*/ 0 w 932"/>
              <a:gd name="T5" fmla="*/ 0 h 715"/>
              <a:gd name="T6" fmla="*/ 931 w 932"/>
              <a:gd name="T7" fmla="*/ 416 h 715"/>
              <a:gd name="T8" fmla="*/ 497 w 932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2" h="715">
                <a:moveTo>
                  <a:pt x="497" y="714"/>
                </a:moveTo>
                <a:lnTo>
                  <a:pt x="497" y="714"/>
                </a:lnTo>
                <a:cubicBezTo>
                  <a:pt x="398" y="434"/>
                  <a:pt x="217" y="190"/>
                  <a:pt x="0" y="0"/>
                </a:cubicBezTo>
                <a:cubicBezTo>
                  <a:pt x="362" y="9"/>
                  <a:pt x="696" y="163"/>
                  <a:pt x="931" y="416"/>
                </a:cubicBezTo>
                <a:cubicBezTo>
                  <a:pt x="813" y="543"/>
                  <a:pt x="660" y="642"/>
                  <a:pt x="497" y="71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9">
            <a:extLst>
              <a:ext uri="{FF2B5EF4-FFF2-40B4-BE49-F238E27FC236}">
                <a16:creationId xmlns:a16="http://schemas.microsoft.com/office/drawing/2014/main" id="{2426D4E6-2CC7-7A42-A51C-5BB7DFF5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12" y="6708411"/>
            <a:ext cx="995261" cy="773567"/>
          </a:xfrm>
          <a:custGeom>
            <a:avLst/>
            <a:gdLst>
              <a:gd name="T0" fmla="*/ 497 w 932"/>
              <a:gd name="T1" fmla="*/ 0 h 724"/>
              <a:gd name="T2" fmla="*/ 497 w 932"/>
              <a:gd name="T3" fmla="*/ 0 h 724"/>
              <a:gd name="T4" fmla="*/ 931 w 932"/>
              <a:gd name="T5" fmla="*/ 307 h 724"/>
              <a:gd name="T6" fmla="*/ 0 w 932"/>
              <a:gd name="T7" fmla="*/ 723 h 724"/>
              <a:gd name="T8" fmla="*/ 497 w 932"/>
              <a:gd name="T9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2" h="724">
                <a:moveTo>
                  <a:pt x="497" y="0"/>
                </a:moveTo>
                <a:lnTo>
                  <a:pt x="497" y="0"/>
                </a:lnTo>
                <a:cubicBezTo>
                  <a:pt x="669" y="72"/>
                  <a:pt x="813" y="180"/>
                  <a:pt x="931" y="307"/>
                </a:cubicBezTo>
                <a:cubicBezTo>
                  <a:pt x="696" y="560"/>
                  <a:pt x="371" y="714"/>
                  <a:pt x="0" y="723"/>
                </a:cubicBezTo>
                <a:cubicBezTo>
                  <a:pt x="217" y="533"/>
                  <a:pt x="398" y="289"/>
                  <a:pt x="497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0">
            <a:extLst>
              <a:ext uri="{FF2B5EF4-FFF2-40B4-BE49-F238E27FC236}">
                <a16:creationId xmlns:a16="http://schemas.microsoft.com/office/drawing/2014/main" id="{4171EB83-2C30-F34D-9233-D0D3E5FB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102" y="6081069"/>
            <a:ext cx="863186" cy="957523"/>
          </a:xfrm>
          <a:custGeom>
            <a:avLst/>
            <a:gdLst>
              <a:gd name="T0" fmla="*/ 805 w 806"/>
              <a:gd name="T1" fmla="*/ 587 h 895"/>
              <a:gd name="T2" fmla="*/ 805 w 806"/>
              <a:gd name="T3" fmla="*/ 587 h 895"/>
              <a:gd name="T4" fmla="*/ 362 w 806"/>
              <a:gd name="T5" fmla="*/ 894 h 895"/>
              <a:gd name="T6" fmla="*/ 0 w 806"/>
              <a:gd name="T7" fmla="*/ 0 h 895"/>
              <a:gd name="T8" fmla="*/ 696 w 806"/>
              <a:gd name="T9" fmla="*/ 0 h 895"/>
              <a:gd name="T10" fmla="*/ 805 w 806"/>
              <a:gd name="T11" fmla="*/ 587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6" h="895">
                <a:moveTo>
                  <a:pt x="805" y="587"/>
                </a:moveTo>
                <a:lnTo>
                  <a:pt x="805" y="587"/>
                </a:lnTo>
                <a:cubicBezTo>
                  <a:pt x="633" y="659"/>
                  <a:pt x="488" y="767"/>
                  <a:pt x="362" y="894"/>
                </a:cubicBezTo>
                <a:cubicBezTo>
                  <a:pt x="135" y="659"/>
                  <a:pt x="0" y="343"/>
                  <a:pt x="0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696" y="207"/>
                  <a:pt x="732" y="406"/>
                  <a:pt x="805" y="58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1">
            <a:extLst>
              <a:ext uri="{FF2B5EF4-FFF2-40B4-BE49-F238E27FC236}">
                <a16:creationId xmlns:a16="http://schemas.microsoft.com/office/drawing/2014/main" id="{78CF565D-B387-F946-A54A-FFC864BB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102" y="5114109"/>
            <a:ext cx="863186" cy="966960"/>
          </a:xfrm>
          <a:custGeom>
            <a:avLst/>
            <a:gdLst>
              <a:gd name="T0" fmla="*/ 805 w 806"/>
              <a:gd name="T1" fmla="*/ 307 h 905"/>
              <a:gd name="T2" fmla="*/ 805 w 806"/>
              <a:gd name="T3" fmla="*/ 307 h 905"/>
              <a:gd name="T4" fmla="*/ 696 w 806"/>
              <a:gd name="T5" fmla="*/ 904 h 905"/>
              <a:gd name="T6" fmla="*/ 0 w 806"/>
              <a:gd name="T7" fmla="*/ 904 h 905"/>
              <a:gd name="T8" fmla="*/ 362 w 806"/>
              <a:gd name="T9" fmla="*/ 0 h 905"/>
              <a:gd name="T10" fmla="*/ 805 w 806"/>
              <a:gd name="T11" fmla="*/ 30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6" h="905">
                <a:moveTo>
                  <a:pt x="805" y="307"/>
                </a:moveTo>
                <a:lnTo>
                  <a:pt x="805" y="307"/>
                </a:lnTo>
                <a:cubicBezTo>
                  <a:pt x="732" y="488"/>
                  <a:pt x="696" y="687"/>
                  <a:pt x="696" y="904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552"/>
                  <a:pt x="145" y="235"/>
                  <a:pt x="362" y="0"/>
                </a:cubicBezTo>
                <a:cubicBezTo>
                  <a:pt x="488" y="127"/>
                  <a:pt x="633" y="235"/>
                  <a:pt x="805" y="30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">
            <a:extLst>
              <a:ext uri="{FF2B5EF4-FFF2-40B4-BE49-F238E27FC236}">
                <a16:creationId xmlns:a16="http://schemas.microsoft.com/office/drawing/2014/main" id="{F428EB94-F091-5241-8D06-6F127D57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885" y="4670723"/>
            <a:ext cx="1014126" cy="773567"/>
          </a:xfrm>
          <a:custGeom>
            <a:avLst/>
            <a:gdLst>
              <a:gd name="T0" fmla="*/ 949 w 950"/>
              <a:gd name="T1" fmla="*/ 0 h 724"/>
              <a:gd name="T2" fmla="*/ 949 w 950"/>
              <a:gd name="T3" fmla="*/ 0 h 724"/>
              <a:gd name="T4" fmla="*/ 443 w 950"/>
              <a:gd name="T5" fmla="*/ 723 h 724"/>
              <a:gd name="T6" fmla="*/ 0 w 950"/>
              <a:gd name="T7" fmla="*/ 416 h 724"/>
              <a:gd name="T8" fmla="*/ 949 w 950"/>
              <a:gd name="T9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724">
                <a:moveTo>
                  <a:pt x="949" y="0"/>
                </a:moveTo>
                <a:lnTo>
                  <a:pt x="949" y="0"/>
                </a:lnTo>
                <a:cubicBezTo>
                  <a:pt x="723" y="190"/>
                  <a:pt x="551" y="443"/>
                  <a:pt x="443" y="723"/>
                </a:cubicBezTo>
                <a:cubicBezTo>
                  <a:pt x="271" y="651"/>
                  <a:pt x="126" y="543"/>
                  <a:pt x="0" y="416"/>
                </a:cubicBezTo>
                <a:cubicBezTo>
                  <a:pt x="235" y="163"/>
                  <a:pt x="569" y="9"/>
                  <a:pt x="949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">
            <a:extLst>
              <a:ext uri="{FF2B5EF4-FFF2-40B4-BE49-F238E27FC236}">
                <a16:creationId xmlns:a16="http://schemas.microsoft.com/office/drawing/2014/main" id="{C11E16A6-C13F-E443-A3C1-ACC85A40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885" y="6708411"/>
            <a:ext cx="1014126" cy="773567"/>
          </a:xfrm>
          <a:custGeom>
            <a:avLst/>
            <a:gdLst>
              <a:gd name="T0" fmla="*/ 443 w 950"/>
              <a:gd name="T1" fmla="*/ 0 h 724"/>
              <a:gd name="T2" fmla="*/ 443 w 950"/>
              <a:gd name="T3" fmla="*/ 0 h 724"/>
              <a:gd name="T4" fmla="*/ 949 w 950"/>
              <a:gd name="T5" fmla="*/ 723 h 724"/>
              <a:gd name="T6" fmla="*/ 0 w 950"/>
              <a:gd name="T7" fmla="*/ 307 h 724"/>
              <a:gd name="T8" fmla="*/ 443 w 950"/>
              <a:gd name="T9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724">
                <a:moveTo>
                  <a:pt x="443" y="0"/>
                </a:moveTo>
                <a:lnTo>
                  <a:pt x="443" y="0"/>
                </a:lnTo>
                <a:cubicBezTo>
                  <a:pt x="542" y="280"/>
                  <a:pt x="723" y="533"/>
                  <a:pt x="949" y="723"/>
                </a:cubicBezTo>
                <a:cubicBezTo>
                  <a:pt x="569" y="723"/>
                  <a:pt x="235" y="560"/>
                  <a:pt x="0" y="307"/>
                </a:cubicBezTo>
                <a:cubicBezTo>
                  <a:pt x="126" y="180"/>
                  <a:pt x="271" y="72"/>
                  <a:pt x="443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">
            <a:extLst>
              <a:ext uri="{FF2B5EF4-FFF2-40B4-BE49-F238E27FC236}">
                <a16:creationId xmlns:a16="http://schemas.microsoft.com/office/drawing/2014/main" id="{FCF2C1CC-7CF1-7342-B69D-1169DA53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45" y="6081069"/>
            <a:ext cx="669796" cy="627342"/>
          </a:xfrm>
          <a:custGeom>
            <a:avLst/>
            <a:gdLst>
              <a:gd name="T0" fmla="*/ 623 w 624"/>
              <a:gd name="T1" fmla="*/ 0 h 588"/>
              <a:gd name="T2" fmla="*/ 623 w 624"/>
              <a:gd name="T3" fmla="*/ 0 h 588"/>
              <a:gd name="T4" fmla="*/ 515 w 624"/>
              <a:gd name="T5" fmla="*/ 587 h 588"/>
              <a:gd name="T6" fmla="*/ 0 w 624"/>
              <a:gd name="T7" fmla="*/ 487 h 588"/>
              <a:gd name="T8" fmla="*/ 0 w 624"/>
              <a:gd name="T9" fmla="*/ 0 h 588"/>
              <a:gd name="T10" fmla="*/ 623 w 624"/>
              <a:gd name="T11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4" h="588">
                <a:moveTo>
                  <a:pt x="623" y="0"/>
                </a:moveTo>
                <a:lnTo>
                  <a:pt x="623" y="0"/>
                </a:lnTo>
                <a:cubicBezTo>
                  <a:pt x="623" y="207"/>
                  <a:pt x="587" y="406"/>
                  <a:pt x="515" y="587"/>
                </a:cubicBezTo>
                <a:cubicBezTo>
                  <a:pt x="361" y="523"/>
                  <a:pt x="181" y="487"/>
                  <a:pt x="0" y="487"/>
                </a:cubicBezTo>
                <a:cubicBezTo>
                  <a:pt x="0" y="0"/>
                  <a:pt x="0" y="0"/>
                  <a:pt x="0" y="0"/>
                </a:cubicBezTo>
                <a:lnTo>
                  <a:pt x="623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">
            <a:extLst>
              <a:ext uri="{FF2B5EF4-FFF2-40B4-BE49-F238E27FC236}">
                <a16:creationId xmlns:a16="http://schemas.microsoft.com/office/drawing/2014/main" id="{3A577311-4AB7-8C45-9710-482DF942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649" y="5444290"/>
            <a:ext cx="669796" cy="641494"/>
          </a:xfrm>
          <a:custGeom>
            <a:avLst/>
            <a:gdLst>
              <a:gd name="T0" fmla="*/ 624 w 625"/>
              <a:gd name="T1" fmla="*/ 597 h 598"/>
              <a:gd name="T2" fmla="*/ 624 w 625"/>
              <a:gd name="T3" fmla="*/ 597 h 598"/>
              <a:gd name="T4" fmla="*/ 0 w 625"/>
              <a:gd name="T5" fmla="*/ 597 h 598"/>
              <a:gd name="T6" fmla="*/ 109 w 625"/>
              <a:gd name="T7" fmla="*/ 0 h 598"/>
              <a:gd name="T8" fmla="*/ 624 w 625"/>
              <a:gd name="T9" fmla="*/ 100 h 598"/>
              <a:gd name="T10" fmla="*/ 624 w 625"/>
              <a:gd name="T11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5" h="598">
                <a:moveTo>
                  <a:pt x="624" y="597"/>
                </a:moveTo>
                <a:lnTo>
                  <a:pt x="624" y="597"/>
                </a:lnTo>
                <a:cubicBezTo>
                  <a:pt x="0" y="597"/>
                  <a:pt x="0" y="597"/>
                  <a:pt x="0" y="597"/>
                </a:cubicBezTo>
                <a:cubicBezTo>
                  <a:pt x="0" y="380"/>
                  <a:pt x="36" y="181"/>
                  <a:pt x="109" y="0"/>
                </a:cubicBezTo>
                <a:cubicBezTo>
                  <a:pt x="262" y="64"/>
                  <a:pt x="443" y="100"/>
                  <a:pt x="624" y="100"/>
                </a:cubicBezTo>
                <a:lnTo>
                  <a:pt x="624" y="597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">
            <a:extLst>
              <a:ext uri="{FF2B5EF4-FFF2-40B4-BE49-F238E27FC236}">
                <a16:creationId xmlns:a16="http://schemas.microsoft.com/office/drawing/2014/main" id="{D3A5341E-09AD-E34F-8D1B-8C9B36AA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649" y="6081069"/>
            <a:ext cx="669796" cy="627342"/>
          </a:xfrm>
          <a:custGeom>
            <a:avLst/>
            <a:gdLst>
              <a:gd name="T0" fmla="*/ 624 w 625"/>
              <a:gd name="T1" fmla="*/ 487 h 588"/>
              <a:gd name="T2" fmla="*/ 624 w 625"/>
              <a:gd name="T3" fmla="*/ 487 h 588"/>
              <a:gd name="T4" fmla="*/ 109 w 625"/>
              <a:gd name="T5" fmla="*/ 587 h 588"/>
              <a:gd name="T6" fmla="*/ 0 w 625"/>
              <a:gd name="T7" fmla="*/ 0 h 588"/>
              <a:gd name="T8" fmla="*/ 624 w 625"/>
              <a:gd name="T9" fmla="*/ 0 h 588"/>
              <a:gd name="T10" fmla="*/ 624 w 625"/>
              <a:gd name="T11" fmla="*/ 4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5" h="588">
                <a:moveTo>
                  <a:pt x="624" y="487"/>
                </a:moveTo>
                <a:lnTo>
                  <a:pt x="624" y="487"/>
                </a:lnTo>
                <a:cubicBezTo>
                  <a:pt x="443" y="487"/>
                  <a:pt x="262" y="523"/>
                  <a:pt x="109" y="587"/>
                </a:cubicBezTo>
                <a:cubicBezTo>
                  <a:pt x="36" y="406"/>
                  <a:pt x="0" y="207"/>
                  <a:pt x="0" y="0"/>
                </a:cubicBezTo>
                <a:cubicBezTo>
                  <a:pt x="624" y="0"/>
                  <a:pt x="624" y="0"/>
                  <a:pt x="624" y="0"/>
                </a:cubicBezTo>
                <a:lnTo>
                  <a:pt x="624" y="487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">
            <a:extLst>
              <a:ext uri="{FF2B5EF4-FFF2-40B4-BE49-F238E27FC236}">
                <a16:creationId xmlns:a16="http://schemas.microsoft.com/office/drawing/2014/main" id="{C16E7030-8A27-2E4B-AB53-E4B7D5C4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45" y="5434856"/>
            <a:ext cx="669796" cy="650928"/>
          </a:xfrm>
          <a:custGeom>
            <a:avLst/>
            <a:gdLst>
              <a:gd name="T0" fmla="*/ 0 w 624"/>
              <a:gd name="T1" fmla="*/ 109 h 607"/>
              <a:gd name="T2" fmla="*/ 0 w 624"/>
              <a:gd name="T3" fmla="*/ 109 h 607"/>
              <a:gd name="T4" fmla="*/ 515 w 624"/>
              <a:gd name="T5" fmla="*/ 0 h 607"/>
              <a:gd name="T6" fmla="*/ 623 w 624"/>
              <a:gd name="T7" fmla="*/ 606 h 607"/>
              <a:gd name="T8" fmla="*/ 0 w 624"/>
              <a:gd name="T9" fmla="*/ 606 h 607"/>
              <a:gd name="T10" fmla="*/ 0 w 624"/>
              <a:gd name="T11" fmla="*/ 109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4" h="607">
                <a:moveTo>
                  <a:pt x="0" y="109"/>
                </a:moveTo>
                <a:lnTo>
                  <a:pt x="0" y="109"/>
                </a:lnTo>
                <a:cubicBezTo>
                  <a:pt x="181" y="109"/>
                  <a:pt x="352" y="73"/>
                  <a:pt x="515" y="0"/>
                </a:cubicBezTo>
                <a:cubicBezTo>
                  <a:pt x="587" y="190"/>
                  <a:pt x="623" y="389"/>
                  <a:pt x="623" y="606"/>
                </a:cubicBezTo>
                <a:cubicBezTo>
                  <a:pt x="0" y="606"/>
                  <a:pt x="0" y="606"/>
                  <a:pt x="0" y="606"/>
                </a:cubicBezTo>
                <a:lnTo>
                  <a:pt x="0" y="109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8">
            <a:extLst>
              <a:ext uri="{FF2B5EF4-FFF2-40B4-BE49-F238E27FC236}">
                <a16:creationId xmlns:a16="http://schemas.microsoft.com/office/drawing/2014/main" id="{1A05155E-5B49-C743-AFB6-F84C187E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572" y="4670723"/>
            <a:ext cx="551872" cy="882056"/>
          </a:xfrm>
          <a:custGeom>
            <a:avLst/>
            <a:gdLst>
              <a:gd name="T0" fmla="*/ 515 w 516"/>
              <a:gd name="T1" fmla="*/ 823 h 824"/>
              <a:gd name="T2" fmla="*/ 515 w 516"/>
              <a:gd name="T3" fmla="*/ 823 h 824"/>
              <a:gd name="T4" fmla="*/ 0 w 516"/>
              <a:gd name="T5" fmla="*/ 723 h 824"/>
              <a:gd name="T6" fmla="*/ 506 w 516"/>
              <a:gd name="T7" fmla="*/ 0 h 824"/>
              <a:gd name="T8" fmla="*/ 515 w 516"/>
              <a:gd name="T9" fmla="*/ 0 h 824"/>
              <a:gd name="T10" fmla="*/ 515 w 516"/>
              <a:gd name="T11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824">
                <a:moveTo>
                  <a:pt x="515" y="823"/>
                </a:moveTo>
                <a:lnTo>
                  <a:pt x="515" y="823"/>
                </a:lnTo>
                <a:cubicBezTo>
                  <a:pt x="334" y="823"/>
                  <a:pt x="153" y="787"/>
                  <a:pt x="0" y="723"/>
                </a:cubicBezTo>
                <a:cubicBezTo>
                  <a:pt x="108" y="443"/>
                  <a:pt x="280" y="190"/>
                  <a:pt x="506" y="0"/>
                </a:cubicBezTo>
                <a:cubicBezTo>
                  <a:pt x="506" y="0"/>
                  <a:pt x="506" y="0"/>
                  <a:pt x="515" y="0"/>
                </a:cubicBezTo>
                <a:lnTo>
                  <a:pt x="515" y="823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9">
            <a:extLst>
              <a:ext uri="{FF2B5EF4-FFF2-40B4-BE49-F238E27FC236}">
                <a16:creationId xmlns:a16="http://schemas.microsoft.com/office/drawing/2014/main" id="{B5E3E526-912B-9741-96C3-8B623CE6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45" y="4670723"/>
            <a:ext cx="551875" cy="882056"/>
          </a:xfrm>
          <a:custGeom>
            <a:avLst/>
            <a:gdLst>
              <a:gd name="T0" fmla="*/ 515 w 516"/>
              <a:gd name="T1" fmla="*/ 714 h 824"/>
              <a:gd name="T2" fmla="*/ 515 w 516"/>
              <a:gd name="T3" fmla="*/ 714 h 824"/>
              <a:gd name="T4" fmla="*/ 0 w 516"/>
              <a:gd name="T5" fmla="*/ 823 h 824"/>
              <a:gd name="T6" fmla="*/ 0 w 516"/>
              <a:gd name="T7" fmla="*/ 0 h 824"/>
              <a:gd name="T8" fmla="*/ 18 w 516"/>
              <a:gd name="T9" fmla="*/ 0 h 824"/>
              <a:gd name="T10" fmla="*/ 515 w 516"/>
              <a:gd name="T11" fmla="*/ 71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824">
                <a:moveTo>
                  <a:pt x="515" y="714"/>
                </a:moveTo>
                <a:lnTo>
                  <a:pt x="515" y="714"/>
                </a:lnTo>
                <a:cubicBezTo>
                  <a:pt x="352" y="787"/>
                  <a:pt x="181" y="823"/>
                  <a:pt x="0" y="8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9" y="0"/>
                  <a:pt x="18" y="0"/>
                </a:cubicBezTo>
                <a:cubicBezTo>
                  <a:pt x="235" y="190"/>
                  <a:pt x="416" y="434"/>
                  <a:pt x="515" y="71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0">
            <a:extLst>
              <a:ext uri="{FF2B5EF4-FFF2-40B4-BE49-F238E27FC236}">
                <a16:creationId xmlns:a16="http://schemas.microsoft.com/office/drawing/2014/main" id="{FD638088-A946-E342-B4AB-5EE22CC0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45" y="6604640"/>
            <a:ext cx="551875" cy="882056"/>
          </a:xfrm>
          <a:custGeom>
            <a:avLst/>
            <a:gdLst>
              <a:gd name="T0" fmla="*/ 0 w 516"/>
              <a:gd name="T1" fmla="*/ 0 h 824"/>
              <a:gd name="T2" fmla="*/ 0 w 516"/>
              <a:gd name="T3" fmla="*/ 0 h 824"/>
              <a:gd name="T4" fmla="*/ 515 w 516"/>
              <a:gd name="T5" fmla="*/ 100 h 824"/>
              <a:gd name="T6" fmla="*/ 18 w 516"/>
              <a:gd name="T7" fmla="*/ 823 h 824"/>
              <a:gd name="T8" fmla="*/ 0 w 516"/>
              <a:gd name="T9" fmla="*/ 823 h 824"/>
              <a:gd name="T10" fmla="*/ 0 w 516"/>
              <a:gd name="T11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824">
                <a:moveTo>
                  <a:pt x="0" y="0"/>
                </a:moveTo>
                <a:lnTo>
                  <a:pt x="0" y="0"/>
                </a:lnTo>
                <a:cubicBezTo>
                  <a:pt x="181" y="0"/>
                  <a:pt x="361" y="36"/>
                  <a:pt x="515" y="100"/>
                </a:cubicBezTo>
                <a:cubicBezTo>
                  <a:pt x="416" y="389"/>
                  <a:pt x="235" y="633"/>
                  <a:pt x="18" y="823"/>
                </a:cubicBezTo>
                <a:cubicBezTo>
                  <a:pt x="9" y="823"/>
                  <a:pt x="0" y="823"/>
                  <a:pt x="0" y="823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1">
            <a:extLst>
              <a:ext uri="{FF2B5EF4-FFF2-40B4-BE49-F238E27FC236}">
                <a16:creationId xmlns:a16="http://schemas.microsoft.com/office/drawing/2014/main" id="{02012E95-F018-844F-A08E-F3D96DA8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572" y="6604640"/>
            <a:ext cx="551872" cy="882056"/>
          </a:xfrm>
          <a:custGeom>
            <a:avLst/>
            <a:gdLst>
              <a:gd name="T0" fmla="*/ 0 w 516"/>
              <a:gd name="T1" fmla="*/ 100 h 824"/>
              <a:gd name="T2" fmla="*/ 0 w 516"/>
              <a:gd name="T3" fmla="*/ 100 h 824"/>
              <a:gd name="T4" fmla="*/ 515 w 516"/>
              <a:gd name="T5" fmla="*/ 0 h 824"/>
              <a:gd name="T6" fmla="*/ 515 w 516"/>
              <a:gd name="T7" fmla="*/ 823 h 824"/>
              <a:gd name="T8" fmla="*/ 506 w 516"/>
              <a:gd name="T9" fmla="*/ 823 h 824"/>
              <a:gd name="T10" fmla="*/ 0 w 516"/>
              <a:gd name="T11" fmla="*/ 10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824">
                <a:moveTo>
                  <a:pt x="0" y="100"/>
                </a:moveTo>
                <a:lnTo>
                  <a:pt x="0" y="100"/>
                </a:lnTo>
                <a:cubicBezTo>
                  <a:pt x="153" y="36"/>
                  <a:pt x="334" y="0"/>
                  <a:pt x="515" y="0"/>
                </a:cubicBezTo>
                <a:cubicBezTo>
                  <a:pt x="515" y="823"/>
                  <a:pt x="515" y="823"/>
                  <a:pt x="515" y="823"/>
                </a:cubicBezTo>
                <a:cubicBezTo>
                  <a:pt x="506" y="823"/>
                  <a:pt x="506" y="823"/>
                  <a:pt x="506" y="823"/>
                </a:cubicBezTo>
                <a:cubicBezTo>
                  <a:pt x="280" y="633"/>
                  <a:pt x="99" y="380"/>
                  <a:pt x="0" y="10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CD6A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D1895EE4-BC68-154A-ABD6-7B762972C78E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02288743-FE31-204A-A3AC-B6D043181E17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48C88CB9-9125-404B-86F4-2C9554C15C2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5" name="Freeform 270">
            <a:extLst>
              <a:ext uri="{FF2B5EF4-FFF2-40B4-BE49-F238E27FC236}">
                <a16:creationId xmlns:a16="http://schemas.microsoft.com/office/drawing/2014/main" id="{67BA4D0F-0679-B943-BB5B-2A8CBCA1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63" y="9731874"/>
            <a:ext cx="1234303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82 w 973"/>
              <a:gd name="T5" fmla="*/ 971 h 972"/>
              <a:gd name="T6" fmla="*/ 0 w 973"/>
              <a:gd name="T7" fmla="*/ 482 h 972"/>
              <a:gd name="T8" fmla="*/ 482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0" y="971"/>
                  <a:pt x="482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72" y="214"/>
                  <a:pt x="972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12309DDA-DC35-2247-A030-F9F80748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95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2" y="971"/>
                  <a:pt x="0" y="750"/>
                  <a:pt x="0" y="482"/>
                </a:cubicBezTo>
                <a:cubicBezTo>
                  <a:pt x="0" y="214"/>
                  <a:pt x="222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72">
            <a:extLst>
              <a:ext uri="{FF2B5EF4-FFF2-40B4-BE49-F238E27FC236}">
                <a16:creationId xmlns:a16="http://schemas.microsoft.com/office/drawing/2014/main" id="{61A69C5C-DFBC-9B42-9F46-099703B9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287" y="9731874"/>
            <a:ext cx="1228717" cy="1228717"/>
          </a:xfrm>
          <a:custGeom>
            <a:avLst/>
            <a:gdLst>
              <a:gd name="T0" fmla="*/ 971 w 972"/>
              <a:gd name="T1" fmla="*/ 482 h 972"/>
              <a:gd name="T2" fmla="*/ 971 w 972"/>
              <a:gd name="T3" fmla="*/ 482 h 972"/>
              <a:gd name="T4" fmla="*/ 481 w 972"/>
              <a:gd name="T5" fmla="*/ 971 h 972"/>
              <a:gd name="T6" fmla="*/ 0 w 972"/>
              <a:gd name="T7" fmla="*/ 482 h 972"/>
              <a:gd name="T8" fmla="*/ 481 w 972"/>
              <a:gd name="T9" fmla="*/ 0 h 972"/>
              <a:gd name="T10" fmla="*/ 971 w 972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971" y="482"/>
                </a:moveTo>
                <a:lnTo>
                  <a:pt x="971" y="482"/>
                </a:lnTo>
                <a:cubicBezTo>
                  <a:pt x="971" y="750"/>
                  <a:pt x="749" y="971"/>
                  <a:pt x="481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1" y="0"/>
                </a:cubicBezTo>
                <a:cubicBezTo>
                  <a:pt x="749" y="0"/>
                  <a:pt x="971" y="214"/>
                  <a:pt x="971" y="4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73">
            <a:extLst>
              <a:ext uri="{FF2B5EF4-FFF2-40B4-BE49-F238E27FC236}">
                <a16:creationId xmlns:a16="http://schemas.microsoft.com/office/drawing/2014/main" id="{1051DF4E-BEF3-BB45-B286-1E114219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773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3" y="971"/>
                  <a:pt x="0" y="750"/>
                  <a:pt x="0" y="482"/>
                </a:cubicBezTo>
                <a:cubicBezTo>
                  <a:pt x="0" y="214"/>
                  <a:pt x="223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81">
            <a:extLst>
              <a:ext uri="{FF2B5EF4-FFF2-40B4-BE49-F238E27FC236}">
                <a16:creationId xmlns:a16="http://schemas.microsoft.com/office/drawing/2014/main" id="{05A1CCF0-0F57-264F-B07E-4C6D3BA0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522" y="10357403"/>
            <a:ext cx="195476" cy="273670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82">
            <a:extLst>
              <a:ext uri="{FF2B5EF4-FFF2-40B4-BE49-F238E27FC236}">
                <a16:creationId xmlns:a16="http://schemas.microsoft.com/office/drawing/2014/main" id="{2B680D27-D647-284B-BEF4-C237E93E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383" y="10284799"/>
            <a:ext cx="575265" cy="357445"/>
          </a:xfrm>
          <a:custGeom>
            <a:avLst/>
            <a:gdLst>
              <a:gd name="T0" fmla="*/ 398 w 453"/>
              <a:gd name="T1" fmla="*/ 283 h 284"/>
              <a:gd name="T2" fmla="*/ 398 w 453"/>
              <a:gd name="T3" fmla="*/ 283 h 284"/>
              <a:gd name="T4" fmla="*/ 46 w 453"/>
              <a:gd name="T5" fmla="*/ 283 h 284"/>
              <a:gd name="T6" fmla="*/ 0 w 453"/>
              <a:gd name="T7" fmla="*/ 237 h 284"/>
              <a:gd name="T8" fmla="*/ 0 w 453"/>
              <a:gd name="T9" fmla="*/ 53 h 284"/>
              <a:gd name="T10" fmla="*/ 23 w 453"/>
              <a:gd name="T11" fmla="*/ 30 h 284"/>
              <a:gd name="T12" fmla="*/ 38 w 453"/>
              <a:gd name="T13" fmla="*/ 53 h 284"/>
              <a:gd name="T14" fmla="*/ 38 w 453"/>
              <a:gd name="T15" fmla="*/ 237 h 284"/>
              <a:gd name="T16" fmla="*/ 46 w 453"/>
              <a:gd name="T17" fmla="*/ 245 h 284"/>
              <a:gd name="T18" fmla="*/ 398 w 453"/>
              <a:gd name="T19" fmla="*/ 245 h 284"/>
              <a:gd name="T20" fmla="*/ 406 w 453"/>
              <a:gd name="T21" fmla="*/ 237 h 284"/>
              <a:gd name="T22" fmla="*/ 406 w 453"/>
              <a:gd name="T23" fmla="*/ 0 h 284"/>
              <a:gd name="T24" fmla="*/ 452 w 453"/>
              <a:gd name="T25" fmla="*/ 0 h 284"/>
              <a:gd name="T26" fmla="*/ 452 w 453"/>
              <a:gd name="T27" fmla="*/ 237 h 284"/>
              <a:gd name="T28" fmla="*/ 398 w 453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45"/>
                </a:ln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83">
            <a:extLst>
              <a:ext uri="{FF2B5EF4-FFF2-40B4-BE49-F238E27FC236}">
                <a16:creationId xmlns:a16="http://schemas.microsoft.com/office/drawing/2014/main" id="{F7009C5E-1544-4047-BB57-3D8B89D1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119" y="10050226"/>
            <a:ext cx="653452" cy="262497"/>
          </a:xfrm>
          <a:custGeom>
            <a:avLst/>
            <a:gdLst>
              <a:gd name="T0" fmla="*/ 436 w 514"/>
              <a:gd name="T1" fmla="*/ 207 h 208"/>
              <a:gd name="T2" fmla="*/ 436 w 514"/>
              <a:gd name="T3" fmla="*/ 207 h 208"/>
              <a:gd name="T4" fmla="*/ 375 w 514"/>
              <a:gd name="T5" fmla="*/ 184 h 208"/>
              <a:gd name="T6" fmla="*/ 313 w 514"/>
              <a:gd name="T7" fmla="*/ 207 h 208"/>
              <a:gd name="T8" fmla="*/ 260 w 514"/>
              <a:gd name="T9" fmla="*/ 184 h 208"/>
              <a:gd name="T10" fmla="*/ 199 w 514"/>
              <a:gd name="T11" fmla="*/ 207 h 208"/>
              <a:gd name="T12" fmla="*/ 138 w 514"/>
              <a:gd name="T13" fmla="*/ 184 h 208"/>
              <a:gd name="T14" fmla="*/ 76 w 514"/>
              <a:gd name="T15" fmla="*/ 207 h 208"/>
              <a:gd name="T16" fmla="*/ 0 w 514"/>
              <a:gd name="T17" fmla="*/ 122 h 208"/>
              <a:gd name="T18" fmla="*/ 0 w 514"/>
              <a:gd name="T19" fmla="*/ 115 h 208"/>
              <a:gd name="T20" fmla="*/ 69 w 514"/>
              <a:gd name="T21" fmla="*/ 15 h 208"/>
              <a:gd name="T22" fmla="*/ 107 w 514"/>
              <a:gd name="T23" fmla="*/ 0 h 208"/>
              <a:gd name="T24" fmla="*/ 413 w 514"/>
              <a:gd name="T25" fmla="*/ 0 h 208"/>
              <a:gd name="T26" fmla="*/ 413 w 514"/>
              <a:gd name="T27" fmla="*/ 0 h 208"/>
              <a:gd name="T28" fmla="*/ 444 w 514"/>
              <a:gd name="T29" fmla="*/ 15 h 208"/>
              <a:gd name="T30" fmla="*/ 513 w 514"/>
              <a:gd name="T31" fmla="*/ 122 h 208"/>
              <a:gd name="T32" fmla="*/ 513 w 514"/>
              <a:gd name="T33" fmla="*/ 122 h 208"/>
              <a:gd name="T34" fmla="*/ 444 w 514"/>
              <a:gd name="T35" fmla="*/ 207 h 208"/>
              <a:gd name="T36" fmla="*/ 436 w 514"/>
              <a:gd name="T37" fmla="*/ 207 h 208"/>
              <a:gd name="T38" fmla="*/ 375 w 514"/>
              <a:gd name="T39" fmla="*/ 130 h 208"/>
              <a:gd name="T40" fmla="*/ 375 w 514"/>
              <a:gd name="T41" fmla="*/ 130 h 208"/>
              <a:gd name="T42" fmla="*/ 375 w 514"/>
              <a:gd name="T43" fmla="*/ 130 h 208"/>
              <a:gd name="T44" fmla="*/ 398 w 514"/>
              <a:gd name="T45" fmla="*/ 145 h 208"/>
              <a:gd name="T46" fmla="*/ 436 w 514"/>
              <a:gd name="T47" fmla="*/ 168 h 208"/>
              <a:gd name="T48" fmla="*/ 474 w 514"/>
              <a:gd name="T49" fmla="*/ 130 h 208"/>
              <a:gd name="T50" fmla="*/ 413 w 514"/>
              <a:gd name="T51" fmla="*/ 38 h 208"/>
              <a:gd name="T52" fmla="*/ 107 w 514"/>
              <a:gd name="T53" fmla="*/ 38 h 208"/>
              <a:gd name="T54" fmla="*/ 107 w 514"/>
              <a:gd name="T55" fmla="*/ 38 h 208"/>
              <a:gd name="T56" fmla="*/ 46 w 514"/>
              <a:gd name="T57" fmla="*/ 130 h 208"/>
              <a:gd name="T58" fmla="*/ 76 w 514"/>
              <a:gd name="T59" fmla="*/ 168 h 208"/>
              <a:gd name="T60" fmla="*/ 115 w 514"/>
              <a:gd name="T61" fmla="*/ 145 h 208"/>
              <a:gd name="T62" fmla="*/ 138 w 514"/>
              <a:gd name="T63" fmla="*/ 130 h 208"/>
              <a:gd name="T64" fmla="*/ 138 w 514"/>
              <a:gd name="T65" fmla="*/ 130 h 208"/>
              <a:gd name="T66" fmla="*/ 168 w 514"/>
              <a:gd name="T67" fmla="*/ 145 h 208"/>
              <a:gd name="T68" fmla="*/ 199 w 514"/>
              <a:gd name="T69" fmla="*/ 168 h 208"/>
              <a:gd name="T70" fmla="*/ 237 w 514"/>
              <a:gd name="T71" fmla="*/ 145 h 208"/>
              <a:gd name="T72" fmla="*/ 260 w 514"/>
              <a:gd name="T73" fmla="*/ 130 h 208"/>
              <a:gd name="T74" fmla="*/ 260 w 514"/>
              <a:gd name="T75" fmla="*/ 130 h 208"/>
              <a:gd name="T76" fmla="*/ 283 w 514"/>
              <a:gd name="T77" fmla="*/ 145 h 208"/>
              <a:gd name="T78" fmla="*/ 313 w 514"/>
              <a:gd name="T79" fmla="*/ 168 h 208"/>
              <a:gd name="T80" fmla="*/ 352 w 514"/>
              <a:gd name="T81" fmla="*/ 145 h 208"/>
              <a:gd name="T82" fmla="*/ 375 w 514"/>
              <a:gd name="T83" fmla="*/ 130 h 208"/>
              <a:gd name="T84" fmla="*/ 436 w 514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60" y="199"/>
                  <a:pt x="337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8" y="138"/>
                  <a:pt x="398" y="145"/>
                </a:cubicBezTo>
                <a:cubicBezTo>
                  <a:pt x="405" y="161"/>
                  <a:pt x="421" y="168"/>
                  <a:pt x="436" y="168"/>
                </a:cubicBezTo>
                <a:cubicBezTo>
                  <a:pt x="459" y="168"/>
                  <a:pt x="467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lnTo>
                  <a:pt x="107" y="38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45"/>
                  <a:pt x="61" y="161"/>
                  <a:pt x="76" y="168"/>
                </a:cubicBezTo>
                <a:cubicBezTo>
                  <a:pt x="99" y="168"/>
                  <a:pt x="115" y="161"/>
                  <a:pt x="115" y="145"/>
                </a:cubicBezTo>
                <a:cubicBezTo>
                  <a:pt x="122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0"/>
                  <a:pt x="168" y="145"/>
                </a:cubicBezTo>
                <a:cubicBezTo>
                  <a:pt x="168" y="153"/>
                  <a:pt x="183" y="168"/>
                  <a:pt x="199" y="168"/>
                </a:cubicBezTo>
                <a:cubicBezTo>
                  <a:pt x="214" y="168"/>
                  <a:pt x="229" y="153"/>
                  <a:pt x="237" y="145"/>
                </a:cubicBezTo>
                <a:cubicBezTo>
                  <a:pt x="237" y="130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0"/>
                  <a:pt x="283" y="145"/>
                </a:cubicBezTo>
                <a:cubicBezTo>
                  <a:pt x="291" y="153"/>
                  <a:pt x="298" y="168"/>
                  <a:pt x="313" y="168"/>
                </a:cubicBezTo>
                <a:cubicBezTo>
                  <a:pt x="329" y="168"/>
                  <a:pt x="344" y="153"/>
                  <a:pt x="352" y="145"/>
                </a:cubicBezTo>
                <a:cubicBezTo>
                  <a:pt x="360" y="130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84">
            <a:extLst>
              <a:ext uri="{FF2B5EF4-FFF2-40B4-BE49-F238E27FC236}">
                <a16:creationId xmlns:a16="http://schemas.microsoft.com/office/drawing/2014/main" id="{31CA9D4D-D361-ED4A-83DA-927B10AE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274" y="10318309"/>
            <a:ext cx="167552" cy="39094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85">
            <a:extLst>
              <a:ext uri="{FF2B5EF4-FFF2-40B4-BE49-F238E27FC236}">
                <a16:creationId xmlns:a16="http://schemas.microsoft.com/office/drawing/2014/main" id="{DC629978-757B-F44A-A31B-71F77463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028" y="10212191"/>
            <a:ext cx="167552" cy="312764"/>
          </a:xfrm>
          <a:custGeom>
            <a:avLst/>
            <a:gdLst>
              <a:gd name="T0" fmla="*/ 54 w 131"/>
              <a:gd name="T1" fmla="*/ 0 h 246"/>
              <a:gd name="T2" fmla="*/ 54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9 w 131"/>
              <a:gd name="T9" fmla="*/ 31 h 246"/>
              <a:gd name="T10" fmla="*/ 54 w 131"/>
              <a:gd name="T11" fmla="*/ 31 h 246"/>
              <a:gd name="T12" fmla="*/ 100 w 131"/>
              <a:gd name="T13" fmla="*/ 92 h 246"/>
              <a:gd name="T14" fmla="*/ 100 w 131"/>
              <a:gd name="T15" fmla="*/ 215 h 246"/>
              <a:gd name="T16" fmla="*/ 23 w 131"/>
              <a:gd name="T17" fmla="*/ 215 h 246"/>
              <a:gd name="T18" fmla="*/ 23 w 131"/>
              <a:gd name="T19" fmla="*/ 230 h 246"/>
              <a:gd name="T20" fmla="*/ 16 w 131"/>
              <a:gd name="T21" fmla="*/ 245 h 246"/>
              <a:gd name="T22" fmla="*/ 100 w 131"/>
              <a:gd name="T23" fmla="*/ 245 h 246"/>
              <a:gd name="T24" fmla="*/ 130 w 131"/>
              <a:gd name="T25" fmla="*/ 215 h 246"/>
              <a:gd name="T26" fmla="*/ 130 w 131"/>
              <a:gd name="T27" fmla="*/ 84 h 246"/>
              <a:gd name="T28" fmla="*/ 130 w 131"/>
              <a:gd name="T29" fmla="*/ 77 h 246"/>
              <a:gd name="T30" fmla="*/ 69 w 131"/>
              <a:gd name="T31" fmla="*/ 0 h 246"/>
              <a:gd name="T32" fmla="*/ 54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46" y="31"/>
                  <a:pt x="54" y="31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0"/>
                  <a:pt x="23" y="237"/>
                  <a:pt x="16" y="245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115" y="245"/>
                  <a:pt x="130" y="230"/>
                  <a:pt x="130" y="215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9" y="0"/>
                  <a:pt x="69" y="0"/>
                  <a:pt x="69" y="0"/>
                </a:cubicBezTo>
                <a:cubicBezTo>
                  <a:pt x="62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86">
            <a:extLst>
              <a:ext uri="{FF2B5EF4-FFF2-40B4-BE49-F238E27FC236}">
                <a16:creationId xmlns:a16="http://schemas.microsoft.com/office/drawing/2014/main" id="{5F434092-068A-8E4E-981A-34EDDCE6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284" y="10474691"/>
            <a:ext cx="195479" cy="61434"/>
          </a:xfrm>
          <a:custGeom>
            <a:avLst/>
            <a:gdLst>
              <a:gd name="T0" fmla="*/ 145 w 154"/>
              <a:gd name="T1" fmla="*/ 0 h 47"/>
              <a:gd name="T2" fmla="*/ 145 w 154"/>
              <a:gd name="T3" fmla="*/ 0 h 47"/>
              <a:gd name="T4" fmla="*/ 0 w 154"/>
              <a:gd name="T5" fmla="*/ 0 h 47"/>
              <a:gd name="T6" fmla="*/ 7 w 154"/>
              <a:gd name="T7" fmla="*/ 23 h 47"/>
              <a:gd name="T8" fmla="*/ 0 w 154"/>
              <a:gd name="T9" fmla="*/ 46 h 47"/>
              <a:gd name="T10" fmla="*/ 153 w 154"/>
              <a:gd name="T11" fmla="*/ 46 h 47"/>
              <a:gd name="T12" fmla="*/ 145 w 154"/>
              <a:gd name="T13" fmla="*/ 23 h 47"/>
              <a:gd name="T14" fmla="*/ 145 w 15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7" y="15"/>
                  <a:pt x="7" y="23"/>
                </a:cubicBezTo>
                <a:cubicBezTo>
                  <a:pt x="7" y="30"/>
                  <a:pt x="0" y="38"/>
                  <a:pt x="0" y="4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8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87">
            <a:extLst>
              <a:ext uri="{FF2B5EF4-FFF2-40B4-BE49-F238E27FC236}">
                <a16:creationId xmlns:a16="http://schemas.microsoft.com/office/drawing/2014/main" id="{97703FBA-9FE6-6649-B19A-4D51836EB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541" y="10117246"/>
            <a:ext cx="491487" cy="351858"/>
          </a:xfrm>
          <a:custGeom>
            <a:avLst/>
            <a:gdLst>
              <a:gd name="T0" fmla="*/ 374 w 390"/>
              <a:gd name="T1" fmla="*/ 268 h 276"/>
              <a:gd name="T2" fmla="*/ 374 w 390"/>
              <a:gd name="T3" fmla="*/ 268 h 276"/>
              <a:gd name="T4" fmla="*/ 389 w 390"/>
              <a:gd name="T5" fmla="*/ 268 h 276"/>
              <a:gd name="T6" fmla="*/ 389 w 390"/>
              <a:gd name="T7" fmla="*/ 107 h 276"/>
              <a:gd name="T8" fmla="*/ 389 w 390"/>
              <a:gd name="T9" fmla="*/ 76 h 276"/>
              <a:gd name="T10" fmla="*/ 389 w 390"/>
              <a:gd name="T11" fmla="*/ 38 h 276"/>
              <a:gd name="T12" fmla="*/ 351 w 390"/>
              <a:gd name="T13" fmla="*/ 0 h 276"/>
              <a:gd name="T14" fmla="*/ 23 w 390"/>
              <a:gd name="T15" fmla="*/ 0 h 276"/>
              <a:gd name="T16" fmla="*/ 0 w 390"/>
              <a:gd name="T17" fmla="*/ 15 h 276"/>
              <a:gd name="T18" fmla="*/ 23 w 390"/>
              <a:gd name="T19" fmla="*/ 38 h 276"/>
              <a:gd name="T20" fmla="*/ 351 w 390"/>
              <a:gd name="T21" fmla="*/ 38 h 276"/>
              <a:gd name="T22" fmla="*/ 351 w 390"/>
              <a:gd name="T23" fmla="*/ 275 h 276"/>
              <a:gd name="T24" fmla="*/ 374 w 390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76">
                <a:moveTo>
                  <a:pt x="374" y="268"/>
                </a:moveTo>
                <a:lnTo>
                  <a:pt x="374" y="268"/>
                </a:lnTo>
                <a:cubicBezTo>
                  <a:pt x="382" y="268"/>
                  <a:pt x="382" y="268"/>
                  <a:pt x="389" y="268"/>
                </a:cubicBezTo>
                <a:cubicBezTo>
                  <a:pt x="389" y="107"/>
                  <a:pt x="389" y="107"/>
                  <a:pt x="389" y="107"/>
                </a:cubicBezTo>
                <a:cubicBezTo>
                  <a:pt x="389" y="76"/>
                  <a:pt x="389" y="76"/>
                  <a:pt x="389" y="76"/>
                </a:cubicBezTo>
                <a:cubicBezTo>
                  <a:pt x="389" y="38"/>
                  <a:pt x="389" y="38"/>
                  <a:pt x="389" y="38"/>
                </a:cubicBezTo>
                <a:cubicBezTo>
                  <a:pt x="389" y="15"/>
                  <a:pt x="374" y="0"/>
                  <a:pt x="3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15"/>
                </a:cubicBezTo>
                <a:cubicBezTo>
                  <a:pt x="0" y="30"/>
                  <a:pt x="15" y="38"/>
                  <a:pt x="23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1" y="275"/>
                  <a:pt x="351" y="275"/>
                  <a:pt x="351" y="275"/>
                </a:cubicBezTo>
                <a:cubicBezTo>
                  <a:pt x="359" y="268"/>
                  <a:pt x="366" y="268"/>
                  <a:pt x="374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88">
            <a:extLst>
              <a:ext uri="{FF2B5EF4-FFF2-40B4-BE49-F238E27FC236}">
                <a16:creationId xmlns:a16="http://schemas.microsoft.com/office/drawing/2014/main" id="{429B3CDE-BC04-A043-B6E9-837F6946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979" y="10301552"/>
            <a:ext cx="94945" cy="234573"/>
          </a:xfrm>
          <a:custGeom>
            <a:avLst/>
            <a:gdLst>
              <a:gd name="T0" fmla="*/ 75 w 76"/>
              <a:gd name="T1" fmla="*/ 138 h 185"/>
              <a:gd name="T2" fmla="*/ 75 w 76"/>
              <a:gd name="T3" fmla="*/ 138 h 185"/>
              <a:gd name="T4" fmla="*/ 38 w 76"/>
              <a:gd name="T5" fmla="*/ 138 h 185"/>
              <a:gd name="T6" fmla="*/ 38 w 76"/>
              <a:gd name="T7" fmla="*/ 0 h 185"/>
              <a:gd name="T8" fmla="*/ 0 w 76"/>
              <a:gd name="T9" fmla="*/ 0 h 185"/>
              <a:gd name="T10" fmla="*/ 0 w 76"/>
              <a:gd name="T11" fmla="*/ 146 h 185"/>
              <a:gd name="T12" fmla="*/ 8 w 76"/>
              <a:gd name="T13" fmla="*/ 168 h 185"/>
              <a:gd name="T14" fmla="*/ 38 w 76"/>
              <a:gd name="T15" fmla="*/ 184 h 185"/>
              <a:gd name="T16" fmla="*/ 38 w 76"/>
              <a:gd name="T17" fmla="*/ 184 h 185"/>
              <a:gd name="T18" fmla="*/ 75 w 76"/>
              <a:gd name="T19" fmla="*/ 184 h 185"/>
              <a:gd name="T20" fmla="*/ 69 w 76"/>
              <a:gd name="T21" fmla="*/ 161 h 185"/>
              <a:gd name="T22" fmla="*/ 75 w 76"/>
              <a:gd name="T23" fmla="*/ 13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185">
                <a:moveTo>
                  <a:pt x="75" y="138"/>
                </a:moveTo>
                <a:lnTo>
                  <a:pt x="75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8" y="168"/>
                </a:cubicBezTo>
                <a:cubicBezTo>
                  <a:pt x="15" y="176"/>
                  <a:pt x="23" y="184"/>
                  <a:pt x="38" y="184"/>
                </a:cubicBezTo>
                <a:lnTo>
                  <a:pt x="38" y="184"/>
                </a:lnTo>
                <a:cubicBezTo>
                  <a:pt x="75" y="184"/>
                  <a:pt x="75" y="184"/>
                  <a:pt x="75" y="184"/>
                </a:cubicBezTo>
                <a:cubicBezTo>
                  <a:pt x="75" y="176"/>
                  <a:pt x="69" y="168"/>
                  <a:pt x="69" y="161"/>
                </a:cubicBezTo>
                <a:cubicBezTo>
                  <a:pt x="69" y="153"/>
                  <a:pt x="68" y="146"/>
                  <a:pt x="75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89">
            <a:extLst>
              <a:ext uri="{FF2B5EF4-FFF2-40B4-BE49-F238E27FC236}">
                <a16:creationId xmlns:a16="http://schemas.microsoft.com/office/drawing/2014/main" id="{5AD7ADCA-9C38-3149-8EF3-5574597F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53" y="10435594"/>
            <a:ext cx="134042" cy="13404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23 h 108"/>
              <a:gd name="T14" fmla="*/ 53 w 108"/>
              <a:gd name="T15" fmla="*/ 23 h 108"/>
              <a:gd name="T16" fmla="*/ 30 w 108"/>
              <a:gd name="T17" fmla="*/ 54 h 108"/>
              <a:gd name="T18" fmla="*/ 53 w 108"/>
              <a:gd name="T19" fmla="*/ 77 h 108"/>
              <a:gd name="T20" fmla="*/ 76 w 108"/>
              <a:gd name="T21" fmla="*/ 54 h 108"/>
              <a:gd name="T22" fmla="*/ 53 w 108"/>
              <a:gd name="T23" fmla="*/ 23 h 108"/>
              <a:gd name="T24" fmla="*/ 53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lnTo>
                  <a:pt x="53" y="23"/>
                </a:lnTo>
                <a:lnTo>
                  <a:pt x="53" y="23"/>
                </a:lnTo>
                <a:cubicBezTo>
                  <a:pt x="38" y="23"/>
                  <a:pt x="30" y="39"/>
                  <a:pt x="30" y="54"/>
                </a:cubicBezTo>
                <a:cubicBezTo>
                  <a:pt x="30" y="61"/>
                  <a:pt x="38" y="77"/>
                  <a:pt x="53" y="77"/>
                </a:cubicBezTo>
                <a:cubicBezTo>
                  <a:pt x="68" y="77"/>
                  <a:pt x="76" y="61"/>
                  <a:pt x="76" y="54"/>
                </a:cubicBezTo>
                <a:cubicBezTo>
                  <a:pt x="76" y="39"/>
                  <a:pt x="68" y="23"/>
                  <a:pt x="53" y="23"/>
                </a:cubicBezTo>
                <a:lnTo>
                  <a:pt x="53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90">
            <a:extLst>
              <a:ext uri="{FF2B5EF4-FFF2-40B4-BE49-F238E27FC236}">
                <a16:creationId xmlns:a16="http://schemas.microsoft.com/office/drawing/2014/main" id="{56582EAB-7C6E-C64A-8A77-087EA222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999" y="10435594"/>
            <a:ext cx="145212" cy="134042"/>
          </a:xfrm>
          <a:custGeom>
            <a:avLst/>
            <a:gdLst>
              <a:gd name="T0" fmla="*/ 52 w 114"/>
              <a:gd name="T1" fmla="*/ 107 h 108"/>
              <a:gd name="T2" fmla="*/ 52 w 114"/>
              <a:gd name="T3" fmla="*/ 107 h 108"/>
              <a:gd name="T4" fmla="*/ 0 w 114"/>
              <a:gd name="T5" fmla="*/ 54 h 108"/>
              <a:gd name="T6" fmla="*/ 52 w 114"/>
              <a:gd name="T7" fmla="*/ 0 h 108"/>
              <a:gd name="T8" fmla="*/ 113 w 114"/>
              <a:gd name="T9" fmla="*/ 54 h 108"/>
              <a:gd name="T10" fmla="*/ 52 w 114"/>
              <a:gd name="T11" fmla="*/ 107 h 108"/>
              <a:gd name="T12" fmla="*/ 52 w 114"/>
              <a:gd name="T13" fmla="*/ 23 h 108"/>
              <a:gd name="T14" fmla="*/ 52 w 114"/>
              <a:gd name="T15" fmla="*/ 23 h 108"/>
              <a:gd name="T16" fmla="*/ 29 w 114"/>
              <a:gd name="T17" fmla="*/ 54 h 108"/>
              <a:gd name="T18" fmla="*/ 52 w 114"/>
              <a:gd name="T19" fmla="*/ 77 h 108"/>
              <a:gd name="T20" fmla="*/ 83 w 114"/>
              <a:gd name="T21" fmla="*/ 54 h 108"/>
              <a:gd name="T22" fmla="*/ 52 w 114"/>
              <a:gd name="T23" fmla="*/ 23 h 108"/>
              <a:gd name="T24" fmla="*/ 52 w 114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08">
                <a:moveTo>
                  <a:pt x="52" y="107"/>
                </a:moveTo>
                <a:lnTo>
                  <a:pt x="52" y="107"/>
                </a:lnTo>
                <a:cubicBezTo>
                  <a:pt x="21" y="107"/>
                  <a:pt x="0" y="84"/>
                  <a:pt x="0" y="54"/>
                </a:cubicBezTo>
                <a:cubicBezTo>
                  <a:pt x="0" y="23"/>
                  <a:pt x="21" y="0"/>
                  <a:pt x="52" y="0"/>
                </a:cubicBezTo>
                <a:cubicBezTo>
                  <a:pt x="83" y="0"/>
                  <a:pt x="113" y="23"/>
                  <a:pt x="113" y="54"/>
                </a:cubicBezTo>
                <a:cubicBezTo>
                  <a:pt x="113" y="84"/>
                  <a:pt x="83" y="107"/>
                  <a:pt x="52" y="107"/>
                </a:cubicBezTo>
                <a:lnTo>
                  <a:pt x="52" y="23"/>
                </a:lnTo>
                <a:lnTo>
                  <a:pt x="52" y="23"/>
                </a:lnTo>
                <a:cubicBezTo>
                  <a:pt x="44" y="23"/>
                  <a:pt x="29" y="39"/>
                  <a:pt x="29" y="54"/>
                </a:cubicBezTo>
                <a:cubicBezTo>
                  <a:pt x="29" y="61"/>
                  <a:pt x="44" y="77"/>
                  <a:pt x="52" y="77"/>
                </a:cubicBezTo>
                <a:cubicBezTo>
                  <a:pt x="68" y="77"/>
                  <a:pt x="83" y="61"/>
                  <a:pt x="83" y="54"/>
                </a:cubicBezTo>
                <a:cubicBezTo>
                  <a:pt x="83" y="39"/>
                  <a:pt x="68" y="23"/>
                  <a:pt x="52" y="23"/>
                </a:cubicBezTo>
                <a:lnTo>
                  <a:pt x="52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91">
            <a:extLst>
              <a:ext uri="{FF2B5EF4-FFF2-40B4-BE49-F238E27FC236}">
                <a16:creationId xmlns:a16="http://schemas.microsoft.com/office/drawing/2014/main" id="{24EA393D-8B19-2C4E-860D-77FD2C2A2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881" y="10206608"/>
            <a:ext cx="206650" cy="50264"/>
          </a:xfrm>
          <a:custGeom>
            <a:avLst/>
            <a:gdLst>
              <a:gd name="T0" fmla="*/ 137 w 161"/>
              <a:gd name="T1" fmla="*/ 39 h 40"/>
              <a:gd name="T2" fmla="*/ 137 w 161"/>
              <a:gd name="T3" fmla="*/ 39 h 40"/>
              <a:gd name="T4" fmla="*/ 16 w 161"/>
              <a:gd name="T5" fmla="*/ 39 h 40"/>
              <a:gd name="T6" fmla="*/ 0 w 161"/>
              <a:gd name="T7" fmla="*/ 16 h 40"/>
              <a:gd name="T8" fmla="*/ 16 w 161"/>
              <a:gd name="T9" fmla="*/ 0 h 40"/>
              <a:gd name="T10" fmla="*/ 137 w 161"/>
              <a:gd name="T11" fmla="*/ 0 h 40"/>
              <a:gd name="T12" fmla="*/ 160 w 161"/>
              <a:gd name="T13" fmla="*/ 16 h 40"/>
              <a:gd name="T14" fmla="*/ 137 w 1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37" y="39"/>
                </a:moveTo>
                <a:lnTo>
                  <a:pt x="13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3" y="0"/>
                  <a:pt x="160" y="8"/>
                  <a:pt x="160" y="16"/>
                </a:cubicBezTo>
                <a:cubicBezTo>
                  <a:pt x="160" y="31"/>
                  <a:pt x="153" y="39"/>
                  <a:pt x="137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92">
            <a:extLst>
              <a:ext uri="{FF2B5EF4-FFF2-40B4-BE49-F238E27FC236}">
                <a16:creationId xmlns:a16="http://schemas.microsoft.com/office/drawing/2014/main" id="{7AEE840D-8CF2-3143-8923-7E9A452C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808" y="10284799"/>
            <a:ext cx="106115" cy="39094"/>
          </a:xfrm>
          <a:custGeom>
            <a:avLst/>
            <a:gdLst>
              <a:gd name="T0" fmla="*/ 69 w 84"/>
              <a:gd name="T1" fmla="*/ 30 h 31"/>
              <a:gd name="T2" fmla="*/ 69 w 84"/>
              <a:gd name="T3" fmla="*/ 30 h 31"/>
              <a:gd name="T4" fmla="*/ 16 w 84"/>
              <a:gd name="T5" fmla="*/ 30 h 31"/>
              <a:gd name="T6" fmla="*/ 0 w 84"/>
              <a:gd name="T7" fmla="*/ 15 h 31"/>
              <a:gd name="T8" fmla="*/ 16 w 84"/>
              <a:gd name="T9" fmla="*/ 0 h 31"/>
              <a:gd name="T10" fmla="*/ 69 w 84"/>
              <a:gd name="T11" fmla="*/ 0 h 31"/>
              <a:gd name="T12" fmla="*/ 83 w 84"/>
              <a:gd name="T13" fmla="*/ 15 h 31"/>
              <a:gd name="T14" fmla="*/ 69 w 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31">
                <a:moveTo>
                  <a:pt x="69" y="30"/>
                </a:moveTo>
                <a:lnTo>
                  <a:pt x="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3" y="7"/>
                  <a:pt x="83" y="15"/>
                </a:cubicBezTo>
                <a:cubicBezTo>
                  <a:pt x="83" y="23"/>
                  <a:pt x="77" y="30"/>
                  <a:pt x="6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75201C99-889F-1146-916E-F699CA6CA7BC}"/>
              </a:ext>
            </a:extLst>
          </p:cNvPr>
          <p:cNvGrpSpPr/>
          <p:nvPr/>
        </p:nvGrpSpPr>
        <p:grpSpPr>
          <a:xfrm>
            <a:off x="5785444" y="10135550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72" name="Freeform 290">
              <a:extLst>
                <a:ext uri="{FF2B5EF4-FFF2-40B4-BE49-F238E27FC236}">
                  <a16:creationId xmlns:a16="http://schemas.microsoft.com/office/drawing/2014/main" id="{1B1D9B4E-A1C0-7E4D-B7EA-AEAA0B6A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91">
              <a:extLst>
                <a:ext uri="{FF2B5EF4-FFF2-40B4-BE49-F238E27FC236}">
                  <a16:creationId xmlns:a16="http://schemas.microsoft.com/office/drawing/2014/main" id="{A626D6BD-4C93-4C46-9D25-E0B941C5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92">
              <a:extLst>
                <a:ext uri="{FF2B5EF4-FFF2-40B4-BE49-F238E27FC236}">
                  <a16:creationId xmlns:a16="http://schemas.microsoft.com/office/drawing/2014/main" id="{271234A4-4BC5-1E43-BCD8-C08F7E89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93">
              <a:extLst>
                <a:ext uri="{FF2B5EF4-FFF2-40B4-BE49-F238E27FC236}">
                  <a16:creationId xmlns:a16="http://schemas.microsoft.com/office/drawing/2014/main" id="{D18B681A-A362-AE4C-878F-DA384844B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94">
              <a:extLst>
                <a:ext uri="{FF2B5EF4-FFF2-40B4-BE49-F238E27FC236}">
                  <a16:creationId xmlns:a16="http://schemas.microsoft.com/office/drawing/2014/main" id="{65DC7D06-502F-7840-B515-146BD0D95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95">
              <a:extLst>
                <a:ext uri="{FF2B5EF4-FFF2-40B4-BE49-F238E27FC236}">
                  <a16:creationId xmlns:a16="http://schemas.microsoft.com/office/drawing/2014/main" id="{187202C2-4AB8-1D4C-B879-88EE0CAD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0786FF96-0809-4E43-B701-B24DD6E6C79F}"/>
              </a:ext>
            </a:extLst>
          </p:cNvPr>
          <p:cNvGrpSpPr/>
          <p:nvPr/>
        </p:nvGrpSpPr>
        <p:grpSpPr>
          <a:xfrm>
            <a:off x="17983782" y="10079292"/>
            <a:ext cx="536281" cy="517127"/>
            <a:chOff x="10101161" y="9141982"/>
            <a:chExt cx="536281" cy="517127"/>
          </a:xfrm>
          <a:solidFill>
            <a:schemeClr val="bg2"/>
          </a:solidFill>
        </p:grpSpPr>
        <p:sp>
          <p:nvSpPr>
            <p:cNvPr id="119" name="Freeform 296">
              <a:extLst>
                <a:ext uri="{FF2B5EF4-FFF2-40B4-BE49-F238E27FC236}">
                  <a16:creationId xmlns:a16="http://schemas.microsoft.com/office/drawing/2014/main" id="{A5DAA827-6BC4-5E4E-8E28-D1A738E0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8585" y="9405332"/>
              <a:ext cx="134070" cy="124494"/>
            </a:xfrm>
            <a:custGeom>
              <a:avLst/>
              <a:gdLst>
                <a:gd name="T0" fmla="*/ 90 w 123"/>
                <a:gd name="T1" fmla="*/ 113 h 114"/>
                <a:gd name="T2" fmla="*/ 90 w 123"/>
                <a:gd name="T3" fmla="*/ 113 h 114"/>
                <a:gd name="T4" fmla="*/ 33 w 123"/>
                <a:gd name="T5" fmla="*/ 113 h 114"/>
                <a:gd name="T6" fmla="*/ 0 w 123"/>
                <a:gd name="T7" fmla="*/ 81 h 114"/>
                <a:gd name="T8" fmla="*/ 0 w 123"/>
                <a:gd name="T9" fmla="*/ 32 h 114"/>
                <a:gd name="T10" fmla="*/ 33 w 123"/>
                <a:gd name="T11" fmla="*/ 0 h 114"/>
                <a:gd name="T12" fmla="*/ 90 w 123"/>
                <a:gd name="T13" fmla="*/ 0 h 114"/>
                <a:gd name="T14" fmla="*/ 122 w 123"/>
                <a:gd name="T15" fmla="*/ 32 h 114"/>
                <a:gd name="T16" fmla="*/ 122 w 123"/>
                <a:gd name="T17" fmla="*/ 81 h 114"/>
                <a:gd name="T18" fmla="*/ 90 w 123"/>
                <a:gd name="T19" fmla="*/ 113 h 114"/>
                <a:gd name="T20" fmla="*/ 90 w 123"/>
                <a:gd name="T21" fmla="*/ 32 h 114"/>
                <a:gd name="T22" fmla="*/ 90 w 123"/>
                <a:gd name="T23" fmla="*/ 32 h 114"/>
                <a:gd name="T24" fmla="*/ 33 w 123"/>
                <a:gd name="T25" fmla="*/ 32 h 114"/>
                <a:gd name="T26" fmla="*/ 33 w 123"/>
                <a:gd name="T27" fmla="*/ 81 h 114"/>
                <a:gd name="T28" fmla="*/ 90 w 123"/>
                <a:gd name="T29" fmla="*/ 81 h 114"/>
                <a:gd name="T30" fmla="*/ 90 w 123"/>
                <a:gd name="T3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14">
                  <a:moveTo>
                    <a:pt x="90" y="113"/>
                  </a:moveTo>
                  <a:lnTo>
                    <a:pt x="90" y="113"/>
                  </a:lnTo>
                  <a:cubicBezTo>
                    <a:pt x="33" y="113"/>
                    <a:pt x="33" y="113"/>
                    <a:pt x="33" y="113"/>
                  </a:cubicBezTo>
                  <a:cubicBezTo>
                    <a:pt x="17" y="113"/>
                    <a:pt x="0" y="97"/>
                    <a:pt x="0" y="8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4" y="0"/>
                    <a:pt x="122" y="8"/>
                    <a:pt x="122" y="32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97"/>
                    <a:pt x="114" y="113"/>
                    <a:pt x="90" y="113"/>
                  </a:cubicBezTo>
                  <a:close/>
                  <a:moveTo>
                    <a:pt x="90" y="32"/>
                  </a:moveTo>
                  <a:lnTo>
                    <a:pt x="90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90" y="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97">
              <a:extLst>
                <a:ext uri="{FF2B5EF4-FFF2-40B4-BE49-F238E27FC236}">
                  <a16:creationId xmlns:a16="http://schemas.microsoft.com/office/drawing/2014/main" id="{D73CA90C-264F-ED43-ACCC-A9A6A58CE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237746"/>
              <a:ext cx="536281" cy="421363"/>
            </a:xfrm>
            <a:custGeom>
              <a:avLst/>
              <a:gdLst>
                <a:gd name="T0" fmla="*/ 414 w 496"/>
                <a:gd name="T1" fmla="*/ 389 h 390"/>
                <a:gd name="T2" fmla="*/ 414 w 496"/>
                <a:gd name="T3" fmla="*/ 389 h 390"/>
                <a:gd name="T4" fmla="*/ 81 w 496"/>
                <a:gd name="T5" fmla="*/ 389 h 390"/>
                <a:gd name="T6" fmla="*/ 0 w 496"/>
                <a:gd name="T7" fmla="*/ 308 h 390"/>
                <a:gd name="T8" fmla="*/ 0 w 496"/>
                <a:gd name="T9" fmla="*/ 0 h 390"/>
                <a:gd name="T10" fmla="*/ 49 w 496"/>
                <a:gd name="T11" fmla="*/ 0 h 390"/>
                <a:gd name="T12" fmla="*/ 49 w 496"/>
                <a:gd name="T13" fmla="*/ 308 h 390"/>
                <a:gd name="T14" fmla="*/ 81 w 496"/>
                <a:gd name="T15" fmla="*/ 340 h 390"/>
                <a:gd name="T16" fmla="*/ 414 w 496"/>
                <a:gd name="T17" fmla="*/ 340 h 390"/>
                <a:gd name="T18" fmla="*/ 455 w 496"/>
                <a:gd name="T19" fmla="*/ 308 h 390"/>
                <a:gd name="T20" fmla="*/ 455 w 496"/>
                <a:gd name="T21" fmla="*/ 105 h 390"/>
                <a:gd name="T22" fmla="*/ 414 w 496"/>
                <a:gd name="T23" fmla="*/ 73 h 390"/>
                <a:gd name="T24" fmla="*/ 81 w 496"/>
                <a:gd name="T25" fmla="*/ 73 h 390"/>
                <a:gd name="T26" fmla="*/ 81 w 496"/>
                <a:gd name="T27" fmla="*/ 32 h 390"/>
                <a:gd name="T28" fmla="*/ 414 w 496"/>
                <a:gd name="T29" fmla="*/ 32 h 390"/>
                <a:gd name="T30" fmla="*/ 495 w 496"/>
                <a:gd name="T31" fmla="*/ 105 h 390"/>
                <a:gd name="T32" fmla="*/ 495 w 496"/>
                <a:gd name="T33" fmla="*/ 308 h 390"/>
                <a:gd name="T34" fmla="*/ 414 w 496"/>
                <a:gd name="T3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90">
                  <a:moveTo>
                    <a:pt x="414" y="389"/>
                  </a:moveTo>
                  <a:lnTo>
                    <a:pt x="414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4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24"/>
                    <a:pt x="65" y="340"/>
                    <a:pt x="81" y="340"/>
                  </a:cubicBezTo>
                  <a:cubicBezTo>
                    <a:pt x="414" y="340"/>
                    <a:pt x="414" y="340"/>
                    <a:pt x="414" y="340"/>
                  </a:cubicBezTo>
                  <a:cubicBezTo>
                    <a:pt x="438" y="340"/>
                    <a:pt x="455" y="324"/>
                    <a:pt x="455" y="308"/>
                  </a:cubicBezTo>
                  <a:cubicBezTo>
                    <a:pt x="455" y="105"/>
                    <a:pt x="455" y="105"/>
                    <a:pt x="455" y="105"/>
                  </a:cubicBezTo>
                  <a:cubicBezTo>
                    <a:pt x="455" y="89"/>
                    <a:pt x="438" y="73"/>
                    <a:pt x="414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414" y="32"/>
                    <a:pt x="414" y="32"/>
                    <a:pt x="414" y="32"/>
                  </a:cubicBezTo>
                  <a:cubicBezTo>
                    <a:pt x="463" y="32"/>
                    <a:pt x="495" y="64"/>
                    <a:pt x="495" y="105"/>
                  </a:cubicBezTo>
                  <a:cubicBezTo>
                    <a:pt x="495" y="308"/>
                    <a:pt x="495" y="308"/>
                    <a:pt x="495" y="308"/>
                  </a:cubicBezTo>
                  <a:cubicBezTo>
                    <a:pt x="495" y="348"/>
                    <a:pt x="463" y="389"/>
                    <a:pt x="414" y="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98">
              <a:extLst>
                <a:ext uri="{FF2B5EF4-FFF2-40B4-BE49-F238E27FC236}">
                  <a16:creationId xmlns:a16="http://schemas.microsoft.com/office/drawing/2014/main" id="{7E5E51E8-9E5F-754C-9365-51854BE1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141982"/>
              <a:ext cx="488399" cy="177163"/>
            </a:xfrm>
            <a:custGeom>
              <a:avLst/>
              <a:gdLst>
                <a:gd name="T0" fmla="*/ 90 w 448"/>
                <a:gd name="T1" fmla="*/ 163 h 164"/>
                <a:gd name="T2" fmla="*/ 90 w 448"/>
                <a:gd name="T3" fmla="*/ 163 h 164"/>
                <a:gd name="T4" fmla="*/ 9 w 448"/>
                <a:gd name="T5" fmla="*/ 74 h 164"/>
                <a:gd name="T6" fmla="*/ 90 w 448"/>
                <a:gd name="T7" fmla="*/ 0 h 164"/>
                <a:gd name="T8" fmla="*/ 382 w 448"/>
                <a:gd name="T9" fmla="*/ 0 h 164"/>
                <a:gd name="T10" fmla="*/ 447 w 448"/>
                <a:gd name="T11" fmla="*/ 65 h 164"/>
                <a:gd name="T12" fmla="*/ 447 w 448"/>
                <a:gd name="T13" fmla="*/ 82 h 164"/>
                <a:gd name="T14" fmla="*/ 430 w 448"/>
                <a:gd name="T15" fmla="*/ 106 h 164"/>
                <a:gd name="T16" fmla="*/ 430 w 448"/>
                <a:gd name="T17" fmla="*/ 106 h 164"/>
                <a:gd name="T18" fmla="*/ 406 w 448"/>
                <a:gd name="T19" fmla="*/ 82 h 164"/>
                <a:gd name="T20" fmla="*/ 406 w 448"/>
                <a:gd name="T21" fmla="*/ 65 h 164"/>
                <a:gd name="T22" fmla="*/ 382 w 448"/>
                <a:gd name="T23" fmla="*/ 41 h 164"/>
                <a:gd name="T24" fmla="*/ 90 w 448"/>
                <a:gd name="T25" fmla="*/ 41 h 164"/>
                <a:gd name="T26" fmla="*/ 49 w 448"/>
                <a:gd name="T27" fmla="*/ 74 h 164"/>
                <a:gd name="T28" fmla="*/ 90 w 448"/>
                <a:gd name="T29" fmla="*/ 122 h 164"/>
                <a:gd name="T30" fmla="*/ 90 w 448"/>
                <a:gd name="T31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64">
                  <a:moveTo>
                    <a:pt x="90" y="163"/>
                  </a:moveTo>
                  <a:lnTo>
                    <a:pt x="90" y="163"/>
                  </a:lnTo>
                  <a:cubicBezTo>
                    <a:pt x="41" y="163"/>
                    <a:pt x="0" y="122"/>
                    <a:pt x="9" y="74"/>
                  </a:cubicBezTo>
                  <a:cubicBezTo>
                    <a:pt x="9" y="25"/>
                    <a:pt x="49" y="0"/>
                    <a:pt x="90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14" y="0"/>
                    <a:pt x="447" y="33"/>
                    <a:pt x="447" y="65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7" y="90"/>
                    <a:pt x="438" y="106"/>
                    <a:pt x="430" y="106"/>
                  </a:cubicBezTo>
                  <a:lnTo>
                    <a:pt x="430" y="106"/>
                  </a:lnTo>
                  <a:cubicBezTo>
                    <a:pt x="414" y="106"/>
                    <a:pt x="406" y="90"/>
                    <a:pt x="406" y="82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406" y="49"/>
                    <a:pt x="398" y="41"/>
                    <a:pt x="38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65" y="41"/>
                    <a:pt x="49" y="57"/>
                    <a:pt x="49" y="74"/>
                  </a:cubicBezTo>
                  <a:cubicBezTo>
                    <a:pt x="41" y="98"/>
                    <a:pt x="65" y="122"/>
                    <a:pt x="90" y="122"/>
                  </a:cubicBezTo>
                  <a:lnTo>
                    <a:pt x="90" y="1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3F24C04-D331-BB4B-A2B6-F4D89FFC564B}"/>
              </a:ext>
            </a:extLst>
          </p:cNvPr>
          <p:cNvGrpSpPr/>
          <p:nvPr/>
        </p:nvGrpSpPr>
        <p:grpSpPr>
          <a:xfrm>
            <a:off x="8237127" y="11248952"/>
            <a:ext cx="4005192" cy="1653964"/>
            <a:chOff x="4263265" y="1977645"/>
            <a:chExt cx="4236804" cy="165396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B2B78B94-2549-8147-AB85-463AC9655A8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5CDA4378-7523-D441-BF9F-6A8651A11041}"/>
                </a:ext>
              </a:extLst>
            </p:cNvPr>
            <p:cNvSpPr/>
            <p:nvPr/>
          </p:nvSpPr>
          <p:spPr>
            <a:xfrm>
              <a:off x="4263265" y="243128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C8644531-F96E-9049-A37E-4026377BDDEC}"/>
              </a:ext>
            </a:extLst>
          </p:cNvPr>
          <p:cNvGrpSpPr/>
          <p:nvPr/>
        </p:nvGrpSpPr>
        <p:grpSpPr>
          <a:xfrm>
            <a:off x="12388588" y="11264754"/>
            <a:ext cx="4005192" cy="1680858"/>
            <a:chOff x="4263265" y="1977645"/>
            <a:chExt cx="4236804" cy="1680858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BCDFC46D-535E-FE4D-9014-8D33F5CADB0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9B3D87F6-81B6-D344-BEDE-2435A5F48533}"/>
                </a:ext>
              </a:extLst>
            </p:cNvPr>
            <p:cNvSpPr/>
            <p:nvPr/>
          </p:nvSpPr>
          <p:spPr>
            <a:xfrm>
              <a:off x="4263265" y="245817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68D00C3C-6DB0-E54E-9E93-658F24286CDC}"/>
              </a:ext>
            </a:extLst>
          </p:cNvPr>
          <p:cNvGrpSpPr/>
          <p:nvPr/>
        </p:nvGrpSpPr>
        <p:grpSpPr>
          <a:xfrm>
            <a:off x="16297928" y="11265507"/>
            <a:ext cx="4005192" cy="1680858"/>
            <a:chOff x="4263265" y="2049834"/>
            <a:chExt cx="4236804" cy="1680858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CE24FCD0-4731-BF47-9DC3-EC6412E553AE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3CDA69EB-C2CD-9749-9F9F-40745650CCC7}"/>
                </a:ext>
              </a:extLst>
            </p:cNvPr>
            <p:cNvSpPr/>
            <p:nvPr/>
          </p:nvSpPr>
          <p:spPr>
            <a:xfrm>
              <a:off x="4263265" y="253036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820942A6-251A-A342-B149-3CD9865E1A11}"/>
              </a:ext>
            </a:extLst>
          </p:cNvPr>
          <p:cNvGrpSpPr/>
          <p:nvPr/>
        </p:nvGrpSpPr>
        <p:grpSpPr>
          <a:xfrm>
            <a:off x="4074531" y="11264754"/>
            <a:ext cx="4005192" cy="1608669"/>
            <a:chOff x="4263265" y="1977645"/>
            <a:chExt cx="4236804" cy="1608669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72F60EB4-CBA4-B343-B001-468E1C4E0E5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6083252C-97BE-6348-A5F2-BF33E45EF591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4" name="Freeform 1">
            <a:extLst>
              <a:ext uri="{FF2B5EF4-FFF2-40B4-BE49-F238E27FC236}">
                <a16:creationId xmlns:a16="http://schemas.microsoft.com/office/drawing/2014/main" id="{96BF205B-FE91-E448-ABC9-17604193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868" y="3338267"/>
            <a:ext cx="9158772" cy="4404136"/>
          </a:xfrm>
          <a:custGeom>
            <a:avLst/>
            <a:gdLst>
              <a:gd name="T0" fmla="*/ 0 w 7952"/>
              <a:gd name="T1" fmla="*/ 3821 h 3822"/>
              <a:gd name="T2" fmla="*/ 0 w 7952"/>
              <a:gd name="T3" fmla="*/ 3821 h 3822"/>
              <a:gd name="T4" fmla="*/ 7951 w 7952"/>
              <a:gd name="T5" fmla="*/ 3730 h 3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52" h="3822">
                <a:moveTo>
                  <a:pt x="0" y="3821"/>
                </a:moveTo>
                <a:lnTo>
                  <a:pt x="0" y="3821"/>
                </a:lnTo>
                <a:cubicBezTo>
                  <a:pt x="0" y="3821"/>
                  <a:pt x="3452" y="0"/>
                  <a:pt x="7951" y="373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Freeform 2">
            <a:extLst>
              <a:ext uri="{FF2B5EF4-FFF2-40B4-BE49-F238E27FC236}">
                <a16:creationId xmlns:a16="http://schemas.microsoft.com/office/drawing/2014/main" id="{4C3AA059-0F75-3445-96AC-CCBD39BF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769" y="6533425"/>
            <a:ext cx="2209685" cy="2194447"/>
          </a:xfrm>
          <a:custGeom>
            <a:avLst/>
            <a:gdLst>
              <a:gd name="T0" fmla="*/ 1916 w 1917"/>
              <a:gd name="T1" fmla="*/ 956 h 1906"/>
              <a:gd name="T2" fmla="*/ 1916 w 1917"/>
              <a:gd name="T3" fmla="*/ 956 h 1906"/>
              <a:gd name="T4" fmla="*/ 958 w 1917"/>
              <a:gd name="T5" fmla="*/ 1905 h 1906"/>
              <a:gd name="T6" fmla="*/ 0 w 1917"/>
              <a:gd name="T7" fmla="*/ 956 h 1906"/>
              <a:gd name="T8" fmla="*/ 958 w 1917"/>
              <a:gd name="T9" fmla="*/ 0 h 1906"/>
              <a:gd name="T10" fmla="*/ 1916 w 1917"/>
              <a:gd name="T11" fmla="*/ 956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7" h="1906">
                <a:moveTo>
                  <a:pt x="1916" y="956"/>
                </a:moveTo>
                <a:lnTo>
                  <a:pt x="1916" y="956"/>
                </a:lnTo>
                <a:cubicBezTo>
                  <a:pt x="1916" y="1481"/>
                  <a:pt x="1491" y="1905"/>
                  <a:pt x="958" y="1905"/>
                </a:cubicBezTo>
                <a:cubicBezTo>
                  <a:pt x="434" y="1905"/>
                  <a:pt x="0" y="1481"/>
                  <a:pt x="0" y="956"/>
                </a:cubicBezTo>
                <a:cubicBezTo>
                  <a:pt x="0" y="423"/>
                  <a:pt x="434" y="0"/>
                  <a:pt x="958" y="0"/>
                </a:cubicBezTo>
                <a:cubicBezTo>
                  <a:pt x="1491" y="0"/>
                  <a:pt x="1916" y="423"/>
                  <a:pt x="1916" y="956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">
            <a:extLst>
              <a:ext uri="{FF2B5EF4-FFF2-40B4-BE49-F238E27FC236}">
                <a16:creationId xmlns:a16="http://schemas.microsoft.com/office/drawing/2014/main" id="{74D8C2F3-EA6E-9D49-B385-BA902C06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11" y="6970282"/>
            <a:ext cx="772120" cy="1325810"/>
          </a:xfrm>
          <a:custGeom>
            <a:avLst/>
            <a:gdLst>
              <a:gd name="T0" fmla="*/ 669 w 670"/>
              <a:gd name="T1" fmla="*/ 768 h 1149"/>
              <a:gd name="T2" fmla="*/ 669 w 670"/>
              <a:gd name="T3" fmla="*/ 768 h 1149"/>
              <a:gd name="T4" fmla="*/ 597 w 670"/>
              <a:gd name="T5" fmla="*/ 949 h 1149"/>
              <a:gd name="T6" fmla="*/ 380 w 670"/>
              <a:gd name="T7" fmla="*/ 1039 h 1149"/>
              <a:gd name="T8" fmla="*/ 380 w 670"/>
              <a:gd name="T9" fmla="*/ 1148 h 1149"/>
              <a:gd name="T10" fmla="*/ 298 w 670"/>
              <a:gd name="T11" fmla="*/ 1148 h 1149"/>
              <a:gd name="T12" fmla="*/ 298 w 670"/>
              <a:gd name="T13" fmla="*/ 1039 h 1149"/>
              <a:gd name="T14" fmla="*/ 82 w 670"/>
              <a:gd name="T15" fmla="*/ 967 h 1149"/>
              <a:gd name="T16" fmla="*/ 0 w 670"/>
              <a:gd name="T17" fmla="*/ 777 h 1149"/>
              <a:gd name="T18" fmla="*/ 199 w 670"/>
              <a:gd name="T19" fmla="*/ 777 h 1149"/>
              <a:gd name="T20" fmla="*/ 298 w 670"/>
              <a:gd name="T21" fmla="*/ 895 h 1149"/>
              <a:gd name="T22" fmla="*/ 298 w 670"/>
              <a:gd name="T23" fmla="*/ 642 h 1149"/>
              <a:gd name="T24" fmla="*/ 118 w 670"/>
              <a:gd name="T25" fmla="*/ 578 h 1149"/>
              <a:gd name="T26" fmla="*/ 0 w 670"/>
              <a:gd name="T27" fmla="*/ 379 h 1149"/>
              <a:gd name="T28" fmla="*/ 91 w 670"/>
              <a:gd name="T29" fmla="*/ 190 h 1149"/>
              <a:gd name="T30" fmla="*/ 298 w 670"/>
              <a:gd name="T31" fmla="*/ 109 h 1149"/>
              <a:gd name="T32" fmla="*/ 298 w 670"/>
              <a:gd name="T33" fmla="*/ 0 h 1149"/>
              <a:gd name="T34" fmla="*/ 380 w 670"/>
              <a:gd name="T35" fmla="*/ 0 h 1149"/>
              <a:gd name="T36" fmla="*/ 380 w 670"/>
              <a:gd name="T37" fmla="*/ 109 h 1149"/>
              <a:gd name="T38" fmla="*/ 588 w 670"/>
              <a:gd name="T39" fmla="*/ 181 h 1149"/>
              <a:gd name="T40" fmla="*/ 669 w 670"/>
              <a:gd name="T41" fmla="*/ 371 h 1149"/>
              <a:gd name="T42" fmla="*/ 470 w 670"/>
              <a:gd name="T43" fmla="*/ 371 h 1149"/>
              <a:gd name="T44" fmla="*/ 443 w 670"/>
              <a:gd name="T45" fmla="*/ 298 h 1149"/>
              <a:gd name="T46" fmla="*/ 380 w 670"/>
              <a:gd name="T47" fmla="*/ 262 h 1149"/>
              <a:gd name="T48" fmla="*/ 380 w 670"/>
              <a:gd name="T49" fmla="*/ 506 h 1149"/>
              <a:gd name="T50" fmla="*/ 570 w 670"/>
              <a:gd name="T51" fmla="*/ 569 h 1149"/>
              <a:gd name="T52" fmla="*/ 669 w 670"/>
              <a:gd name="T53" fmla="*/ 768 h 1149"/>
              <a:gd name="T54" fmla="*/ 199 w 670"/>
              <a:gd name="T55" fmla="*/ 371 h 1149"/>
              <a:gd name="T56" fmla="*/ 199 w 670"/>
              <a:gd name="T57" fmla="*/ 371 h 1149"/>
              <a:gd name="T58" fmla="*/ 298 w 670"/>
              <a:gd name="T59" fmla="*/ 488 h 1149"/>
              <a:gd name="T60" fmla="*/ 298 w 670"/>
              <a:gd name="T61" fmla="*/ 253 h 1149"/>
              <a:gd name="T62" fmla="*/ 199 w 670"/>
              <a:gd name="T63" fmla="*/ 371 h 1149"/>
              <a:gd name="T64" fmla="*/ 479 w 670"/>
              <a:gd name="T65" fmla="*/ 777 h 1149"/>
              <a:gd name="T66" fmla="*/ 479 w 670"/>
              <a:gd name="T67" fmla="*/ 777 h 1149"/>
              <a:gd name="T68" fmla="*/ 380 w 670"/>
              <a:gd name="T69" fmla="*/ 669 h 1149"/>
              <a:gd name="T70" fmla="*/ 380 w 670"/>
              <a:gd name="T71" fmla="*/ 895 h 1149"/>
              <a:gd name="T72" fmla="*/ 452 w 670"/>
              <a:gd name="T73" fmla="*/ 849 h 1149"/>
              <a:gd name="T74" fmla="*/ 479 w 670"/>
              <a:gd name="T75" fmla="*/ 777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0" h="1149">
                <a:moveTo>
                  <a:pt x="669" y="768"/>
                </a:moveTo>
                <a:lnTo>
                  <a:pt x="669" y="768"/>
                </a:lnTo>
                <a:cubicBezTo>
                  <a:pt x="669" y="840"/>
                  <a:pt x="651" y="904"/>
                  <a:pt x="597" y="949"/>
                </a:cubicBezTo>
                <a:cubicBezTo>
                  <a:pt x="543" y="1003"/>
                  <a:pt x="470" y="1039"/>
                  <a:pt x="380" y="1039"/>
                </a:cubicBezTo>
                <a:cubicBezTo>
                  <a:pt x="380" y="1148"/>
                  <a:pt x="380" y="1148"/>
                  <a:pt x="380" y="1148"/>
                </a:cubicBezTo>
                <a:cubicBezTo>
                  <a:pt x="298" y="1148"/>
                  <a:pt x="298" y="1148"/>
                  <a:pt x="298" y="1148"/>
                </a:cubicBezTo>
                <a:cubicBezTo>
                  <a:pt x="298" y="1039"/>
                  <a:pt x="298" y="1039"/>
                  <a:pt x="298" y="1039"/>
                </a:cubicBezTo>
                <a:cubicBezTo>
                  <a:pt x="208" y="1039"/>
                  <a:pt x="136" y="1012"/>
                  <a:pt x="82" y="967"/>
                </a:cubicBezTo>
                <a:cubicBezTo>
                  <a:pt x="28" y="922"/>
                  <a:pt x="0" y="859"/>
                  <a:pt x="0" y="777"/>
                </a:cubicBezTo>
                <a:cubicBezTo>
                  <a:pt x="199" y="777"/>
                  <a:pt x="199" y="777"/>
                  <a:pt x="199" y="777"/>
                </a:cubicBezTo>
                <a:cubicBezTo>
                  <a:pt x="208" y="840"/>
                  <a:pt x="244" y="886"/>
                  <a:pt x="298" y="895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08" y="615"/>
                  <a:pt x="154" y="597"/>
                  <a:pt x="118" y="578"/>
                </a:cubicBezTo>
                <a:cubicBezTo>
                  <a:pt x="37" y="542"/>
                  <a:pt x="0" y="470"/>
                  <a:pt x="0" y="379"/>
                </a:cubicBezTo>
                <a:cubicBezTo>
                  <a:pt x="0" y="307"/>
                  <a:pt x="28" y="244"/>
                  <a:pt x="91" y="190"/>
                </a:cubicBezTo>
                <a:cubicBezTo>
                  <a:pt x="145" y="145"/>
                  <a:pt x="217" y="118"/>
                  <a:pt x="298" y="109"/>
                </a:cubicBezTo>
                <a:cubicBezTo>
                  <a:pt x="298" y="0"/>
                  <a:pt x="298" y="0"/>
                  <a:pt x="298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0" y="109"/>
                  <a:pt x="380" y="109"/>
                  <a:pt x="380" y="109"/>
                </a:cubicBezTo>
                <a:cubicBezTo>
                  <a:pt x="461" y="109"/>
                  <a:pt x="534" y="136"/>
                  <a:pt x="588" y="181"/>
                </a:cubicBezTo>
                <a:cubicBezTo>
                  <a:pt x="633" y="226"/>
                  <a:pt x="660" y="289"/>
                  <a:pt x="669" y="371"/>
                </a:cubicBezTo>
                <a:cubicBezTo>
                  <a:pt x="470" y="371"/>
                  <a:pt x="470" y="371"/>
                  <a:pt x="470" y="371"/>
                </a:cubicBezTo>
                <a:cubicBezTo>
                  <a:pt x="470" y="344"/>
                  <a:pt x="461" y="316"/>
                  <a:pt x="443" y="298"/>
                </a:cubicBezTo>
                <a:cubicBezTo>
                  <a:pt x="425" y="280"/>
                  <a:pt x="407" y="271"/>
                  <a:pt x="380" y="262"/>
                </a:cubicBezTo>
                <a:cubicBezTo>
                  <a:pt x="380" y="506"/>
                  <a:pt x="380" y="506"/>
                  <a:pt x="380" y="506"/>
                </a:cubicBezTo>
                <a:cubicBezTo>
                  <a:pt x="470" y="533"/>
                  <a:pt x="534" y="551"/>
                  <a:pt x="570" y="569"/>
                </a:cubicBezTo>
                <a:cubicBezTo>
                  <a:pt x="633" y="615"/>
                  <a:pt x="669" y="678"/>
                  <a:pt x="669" y="768"/>
                </a:cubicBezTo>
                <a:close/>
                <a:moveTo>
                  <a:pt x="199" y="371"/>
                </a:moveTo>
                <a:lnTo>
                  <a:pt x="199" y="371"/>
                </a:lnTo>
                <a:cubicBezTo>
                  <a:pt x="199" y="425"/>
                  <a:pt x="235" y="461"/>
                  <a:pt x="298" y="488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35" y="271"/>
                  <a:pt x="199" y="307"/>
                  <a:pt x="199" y="371"/>
                </a:cubicBezTo>
                <a:close/>
                <a:moveTo>
                  <a:pt x="479" y="777"/>
                </a:moveTo>
                <a:lnTo>
                  <a:pt x="479" y="777"/>
                </a:lnTo>
                <a:cubicBezTo>
                  <a:pt x="479" y="732"/>
                  <a:pt x="443" y="687"/>
                  <a:pt x="380" y="669"/>
                </a:cubicBezTo>
                <a:cubicBezTo>
                  <a:pt x="380" y="895"/>
                  <a:pt x="380" y="895"/>
                  <a:pt x="380" y="895"/>
                </a:cubicBezTo>
                <a:cubicBezTo>
                  <a:pt x="407" y="886"/>
                  <a:pt x="434" y="877"/>
                  <a:pt x="452" y="849"/>
                </a:cubicBezTo>
                <a:cubicBezTo>
                  <a:pt x="470" y="831"/>
                  <a:pt x="479" y="804"/>
                  <a:pt x="479" y="777"/>
                </a:cubicBezTo>
                <a:close/>
              </a:path>
            </a:pathLst>
          </a:custGeom>
          <a:solidFill>
            <a:srgbClr val="D3AE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">
            <a:extLst>
              <a:ext uri="{FF2B5EF4-FFF2-40B4-BE49-F238E27FC236}">
                <a16:creationId xmlns:a16="http://schemas.microsoft.com/office/drawing/2014/main" id="{5168FA16-B2AB-F94A-A43B-C66D7DA8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637" y="6096567"/>
            <a:ext cx="3073244" cy="3073241"/>
          </a:xfrm>
          <a:custGeom>
            <a:avLst/>
            <a:gdLst>
              <a:gd name="T0" fmla="*/ 2666 w 2667"/>
              <a:gd name="T1" fmla="*/ 1336 h 2666"/>
              <a:gd name="T2" fmla="*/ 2666 w 2667"/>
              <a:gd name="T3" fmla="*/ 1336 h 2666"/>
              <a:gd name="T4" fmla="*/ 1329 w 2667"/>
              <a:gd name="T5" fmla="*/ 2665 h 2666"/>
              <a:gd name="T6" fmla="*/ 0 w 2667"/>
              <a:gd name="T7" fmla="*/ 1336 h 2666"/>
              <a:gd name="T8" fmla="*/ 1329 w 2667"/>
              <a:gd name="T9" fmla="*/ 0 h 2666"/>
              <a:gd name="T10" fmla="*/ 2666 w 2667"/>
              <a:gd name="T11" fmla="*/ 133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7" h="2666">
                <a:moveTo>
                  <a:pt x="2666" y="1336"/>
                </a:moveTo>
                <a:lnTo>
                  <a:pt x="2666" y="1336"/>
                </a:lnTo>
                <a:cubicBezTo>
                  <a:pt x="2666" y="2068"/>
                  <a:pt x="2069" y="2665"/>
                  <a:pt x="1329" y="2665"/>
                </a:cubicBezTo>
                <a:cubicBezTo>
                  <a:pt x="596" y="2665"/>
                  <a:pt x="0" y="2068"/>
                  <a:pt x="0" y="1336"/>
                </a:cubicBezTo>
                <a:cubicBezTo>
                  <a:pt x="0" y="596"/>
                  <a:pt x="596" y="0"/>
                  <a:pt x="1329" y="0"/>
                </a:cubicBezTo>
                <a:cubicBezTo>
                  <a:pt x="2069" y="0"/>
                  <a:pt x="2666" y="596"/>
                  <a:pt x="2666" y="13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5">
            <a:extLst>
              <a:ext uri="{FF2B5EF4-FFF2-40B4-BE49-F238E27FC236}">
                <a16:creationId xmlns:a16="http://schemas.microsoft.com/office/drawing/2014/main" id="{B13BACDC-7DFC-2649-83CA-9D0BE330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0951" y="6254038"/>
            <a:ext cx="2768456" cy="2758300"/>
          </a:xfrm>
          <a:custGeom>
            <a:avLst/>
            <a:gdLst>
              <a:gd name="T0" fmla="*/ 1202 w 2404"/>
              <a:gd name="T1" fmla="*/ 0 h 2394"/>
              <a:gd name="T2" fmla="*/ 1202 w 2404"/>
              <a:gd name="T3" fmla="*/ 0 h 2394"/>
              <a:gd name="T4" fmla="*/ 0 w 2404"/>
              <a:gd name="T5" fmla="*/ 1200 h 2394"/>
              <a:gd name="T6" fmla="*/ 1202 w 2404"/>
              <a:gd name="T7" fmla="*/ 2393 h 2394"/>
              <a:gd name="T8" fmla="*/ 2403 w 2404"/>
              <a:gd name="T9" fmla="*/ 1200 h 2394"/>
              <a:gd name="T10" fmla="*/ 1202 w 2404"/>
              <a:gd name="T11" fmla="*/ 1200 h 2394"/>
              <a:gd name="T12" fmla="*/ 1202 w 2404"/>
              <a:gd name="T13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4" h="2394">
                <a:moveTo>
                  <a:pt x="1202" y="0"/>
                </a:moveTo>
                <a:lnTo>
                  <a:pt x="1202" y="0"/>
                </a:lnTo>
                <a:cubicBezTo>
                  <a:pt x="542" y="0"/>
                  <a:pt x="0" y="532"/>
                  <a:pt x="0" y="1200"/>
                </a:cubicBezTo>
                <a:cubicBezTo>
                  <a:pt x="0" y="1860"/>
                  <a:pt x="542" y="2393"/>
                  <a:pt x="1202" y="2393"/>
                </a:cubicBezTo>
                <a:cubicBezTo>
                  <a:pt x="1861" y="2393"/>
                  <a:pt x="2403" y="1860"/>
                  <a:pt x="2403" y="1200"/>
                </a:cubicBezTo>
                <a:cubicBezTo>
                  <a:pt x="1202" y="1200"/>
                  <a:pt x="1202" y="1200"/>
                  <a:pt x="1202" y="1200"/>
                </a:cubicBezTo>
                <a:lnTo>
                  <a:pt x="120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5F661FC7-F903-194F-9F0E-C79698AE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640" y="6254038"/>
            <a:ext cx="1386767" cy="1381689"/>
          </a:xfrm>
          <a:custGeom>
            <a:avLst/>
            <a:gdLst>
              <a:gd name="T0" fmla="*/ 0 w 1202"/>
              <a:gd name="T1" fmla="*/ 0 h 1201"/>
              <a:gd name="T2" fmla="*/ 0 w 1202"/>
              <a:gd name="T3" fmla="*/ 0 h 1201"/>
              <a:gd name="T4" fmla="*/ 0 w 1202"/>
              <a:gd name="T5" fmla="*/ 1200 h 1201"/>
              <a:gd name="T6" fmla="*/ 1201 w 1202"/>
              <a:gd name="T7" fmla="*/ 1200 h 1201"/>
              <a:gd name="T8" fmla="*/ 0 w 1202"/>
              <a:gd name="T9" fmla="*/ 0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2" h="1201">
                <a:moveTo>
                  <a:pt x="0" y="0"/>
                </a:moveTo>
                <a:lnTo>
                  <a:pt x="0" y="0"/>
                </a:lnTo>
                <a:cubicBezTo>
                  <a:pt x="0" y="1200"/>
                  <a:pt x="0" y="1200"/>
                  <a:pt x="0" y="1200"/>
                </a:cubicBezTo>
                <a:cubicBezTo>
                  <a:pt x="1201" y="1200"/>
                  <a:pt x="1201" y="1200"/>
                  <a:pt x="1201" y="1200"/>
                </a:cubicBezTo>
                <a:cubicBezTo>
                  <a:pt x="1201" y="532"/>
                  <a:pt x="659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Line 7">
            <a:extLst>
              <a:ext uri="{FF2B5EF4-FFF2-40B4-BE49-F238E27FC236}">
                <a16:creationId xmlns:a16="http://schemas.microsoft.com/office/drawing/2014/main" id="{5020B4A7-B35C-1E42-B41A-B37110409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2640" y="6355632"/>
            <a:ext cx="5078" cy="279387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Line 8">
            <a:extLst>
              <a:ext uri="{FF2B5EF4-FFF2-40B4-BE49-F238E27FC236}">
                <a16:creationId xmlns:a16="http://schemas.microsoft.com/office/drawing/2014/main" id="{2F584231-7F44-BE48-AA44-5EDF9D609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2640" y="8666915"/>
            <a:ext cx="5078" cy="269225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Line 9">
            <a:extLst>
              <a:ext uri="{FF2B5EF4-FFF2-40B4-BE49-F238E27FC236}">
                <a16:creationId xmlns:a16="http://schemas.microsoft.com/office/drawing/2014/main" id="{83DAC9D0-0D44-3148-90A9-2FAC274D8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88588" y="7635727"/>
            <a:ext cx="279384" cy="5081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Line 10">
            <a:extLst>
              <a:ext uri="{FF2B5EF4-FFF2-40B4-BE49-F238E27FC236}">
                <a16:creationId xmlns:a16="http://schemas.microsoft.com/office/drawing/2014/main" id="{96472C6B-6A75-9547-880E-CB9D29490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82386" y="7635727"/>
            <a:ext cx="279384" cy="5081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Freeform 11">
            <a:extLst>
              <a:ext uri="{FF2B5EF4-FFF2-40B4-BE49-F238E27FC236}">
                <a16:creationId xmlns:a16="http://schemas.microsoft.com/office/drawing/2014/main" id="{A1915900-7846-8348-ACFB-24C92952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640" y="7635727"/>
            <a:ext cx="5078" cy="50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2">
            <a:extLst>
              <a:ext uri="{FF2B5EF4-FFF2-40B4-BE49-F238E27FC236}">
                <a16:creationId xmlns:a16="http://schemas.microsoft.com/office/drawing/2014/main" id="{97A1EF13-5689-3B41-9423-DD0D5E5F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640" y="7635727"/>
            <a:ext cx="5078" cy="50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3">
            <a:extLst>
              <a:ext uri="{FF2B5EF4-FFF2-40B4-BE49-F238E27FC236}">
                <a16:creationId xmlns:a16="http://schemas.microsoft.com/office/drawing/2014/main" id="{52FA2566-90C1-364D-9BA5-F9FAECDE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640" y="6833128"/>
            <a:ext cx="1153099" cy="802599"/>
          </a:xfrm>
          <a:custGeom>
            <a:avLst/>
            <a:gdLst>
              <a:gd name="T0" fmla="*/ 0 w 1003"/>
              <a:gd name="T1" fmla="*/ 0 h 696"/>
              <a:gd name="T2" fmla="*/ 0 w 1003"/>
              <a:gd name="T3" fmla="*/ 695 h 696"/>
              <a:gd name="T4" fmla="*/ 1002 w 1003"/>
              <a:gd name="T5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696">
                <a:moveTo>
                  <a:pt x="0" y="0"/>
                </a:moveTo>
                <a:lnTo>
                  <a:pt x="0" y="695"/>
                </a:lnTo>
                <a:lnTo>
                  <a:pt x="1002" y="695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Freeform 14">
            <a:extLst>
              <a:ext uri="{FF2B5EF4-FFF2-40B4-BE49-F238E27FC236}">
                <a16:creationId xmlns:a16="http://schemas.microsoft.com/office/drawing/2014/main" id="{770EB32F-7D45-7B47-8CB1-EDE25128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364" y="7554451"/>
            <a:ext cx="167630" cy="167633"/>
          </a:xfrm>
          <a:custGeom>
            <a:avLst/>
            <a:gdLst>
              <a:gd name="T0" fmla="*/ 145 w 146"/>
              <a:gd name="T1" fmla="*/ 72 h 146"/>
              <a:gd name="T2" fmla="*/ 145 w 146"/>
              <a:gd name="T3" fmla="*/ 72 h 146"/>
              <a:gd name="T4" fmla="*/ 73 w 146"/>
              <a:gd name="T5" fmla="*/ 145 h 146"/>
              <a:gd name="T6" fmla="*/ 0 w 146"/>
              <a:gd name="T7" fmla="*/ 72 h 146"/>
              <a:gd name="T8" fmla="*/ 73 w 146"/>
              <a:gd name="T9" fmla="*/ 0 h 146"/>
              <a:gd name="T10" fmla="*/ 145 w 146"/>
              <a:gd name="T11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145" y="72"/>
                </a:moveTo>
                <a:lnTo>
                  <a:pt x="145" y="72"/>
                </a:lnTo>
                <a:cubicBezTo>
                  <a:pt x="145" y="109"/>
                  <a:pt x="118" y="145"/>
                  <a:pt x="73" y="145"/>
                </a:cubicBezTo>
                <a:cubicBezTo>
                  <a:pt x="36" y="145"/>
                  <a:pt x="0" y="109"/>
                  <a:pt x="0" y="72"/>
                </a:cubicBezTo>
                <a:cubicBezTo>
                  <a:pt x="0" y="27"/>
                  <a:pt x="36" y="0"/>
                  <a:pt x="73" y="0"/>
                </a:cubicBezTo>
                <a:cubicBezTo>
                  <a:pt x="118" y="0"/>
                  <a:pt x="145" y="27"/>
                  <a:pt x="145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5">
            <a:extLst>
              <a:ext uri="{FF2B5EF4-FFF2-40B4-BE49-F238E27FC236}">
                <a16:creationId xmlns:a16="http://schemas.microsoft.com/office/drawing/2014/main" id="{118B4A4C-0714-4D4A-A9A7-F745DC4B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733" y="4547245"/>
            <a:ext cx="3662491" cy="2956408"/>
          </a:xfrm>
          <a:custGeom>
            <a:avLst/>
            <a:gdLst>
              <a:gd name="T0" fmla="*/ 3108 w 3181"/>
              <a:gd name="T1" fmla="*/ 2565 h 2566"/>
              <a:gd name="T2" fmla="*/ 3108 w 3181"/>
              <a:gd name="T3" fmla="*/ 2565 h 2566"/>
              <a:gd name="T4" fmla="*/ 72 w 3181"/>
              <a:gd name="T5" fmla="*/ 2565 h 2566"/>
              <a:gd name="T6" fmla="*/ 0 w 3181"/>
              <a:gd name="T7" fmla="*/ 2502 h 2566"/>
              <a:gd name="T8" fmla="*/ 0 w 3181"/>
              <a:gd name="T9" fmla="*/ 72 h 2566"/>
              <a:gd name="T10" fmla="*/ 72 w 3181"/>
              <a:gd name="T11" fmla="*/ 0 h 2566"/>
              <a:gd name="T12" fmla="*/ 3108 w 3181"/>
              <a:gd name="T13" fmla="*/ 0 h 2566"/>
              <a:gd name="T14" fmla="*/ 3180 w 3181"/>
              <a:gd name="T15" fmla="*/ 72 h 2566"/>
              <a:gd name="T16" fmla="*/ 3180 w 3181"/>
              <a:gd name="T17" fmla="*/ 2502 h 2566"/>
              <a:gd name="T18" fmla="*/ 3108 w 3181"/>
              <a:gd name="T19" fmla="*/ 2565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1" h="2566">
                <a:moveTo>
                  <a:pt x="3108" y="2565"/>
                </a:moveTo>
                <a:lnTo>
                  <a:pt x="3108" y="2565"/>
                </a:lnTo>
                <a:cubicBezTo>
                  <a:pt x="72" y="2565"/>
                  <a:pt x="72" y="2565"/>
                  <a:pt x="72" y="2565"/>
                </a:cubicBezTo>
                <a:cubicBezTo>
                  <a:pt x="36" y="2565"/>
                  <a:pt x="0" y="2538"/>
                  <a:pt x="0" y="250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3108" y="0"/>
                  <a:pt x="3108" y="0"/>
                  <a:pt x="3108" y="0"/>
                </a:cubicBezTo>
                <a:cubicBezTo>
                  <a:pt x="3144" y="0"/>
                  <a:pt x="3180" y="36"/>
                  <a:pt x="3180" y="72"/>
                </a:cubicBezTo>
                <a:cubicBezTo>
                  <a:pt x="3180" y="2502"/>
                  <a:pt x="3180" y="2502"/>
                  <a:pt x="3180" y="2502"/>
                </a:cubicBezTo>
                <a:cubicBezTo>
                  <a:pt x="3180" y="2538"/>
                  <a:pt x="3144" y="2565"/>
                  <a:pt x="3108" y="2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6">
            <a:extLst>
              <a:ext uri="{FF2B5EF4-FFF2-40B4-BE49-F238E27FC236}">
                <a16:creationId xmlns:a16="http://schemas.microsoft.com/office/drawing/2014/main" id="{C23D14C8-76C5-9549-BB24-49CD114F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069" y="5700347"/>
            <a:ext cx="1061664" cy="665444"/>
          </a:xfrm>
          <a:custGeom>
            <a:avLst/>
            <a:gdLst>
              <a:gd name="T0" fmla="*/ 831 w 922"/>
              <a:gd name="T1" fmla="*/ 578 h 579"/>
              <a:gd name="T2" fmla="*/ 831 w 922"/>
              <a:gd name="T3" fmla="*/ 578 h 579"/>
              <a:gd name="T4" fmla="*/ 90 w 922"/>
              <a:gd name="T5" fmla="*/ 578 h 579"/>
              <a:gd name="T6" fmla="*/ 0 w 922"/>
              <a:gd name="T7" fmla="*/ 488 h 579"/>
              <a:gd name="T8" fmla="*/ 0 w 922"/>
              <a:gd name="T9" fmla="*/ 90 h 579"/>
              <a:gd name="T10" fmla="*/ 90 w 922"/>
              <a:gd name="T11" fmla="*/ 0 h 579"/>
              <a:gd name="T12" fmla="*/ 831 w 922"/>
              <a:gd name="T13" fmla="*/ 0 h 579"/>
              <a:gd name="T14" fmla="*/ 921 w 922"/>
              <a:gd name="T15" fmla="*/ 90 h 579"/>
              <a:gd name="T16" fmla="*/ 921 w 922"/>
              <a:gd name="T17" fmla="*/ 488 h 579"/>
              <a:gd name="T18" fmla="*/ 831 w 922"/>
              <a:gd name="T19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2" h="579">
                <a:moveTo>
                  <a:pt x="831" y="578"/>
                </a:moveTo>
                <a:lnTo>
                  <a:pt x="831" y="578"/>
                </a:lnTo>
                <a:cubicBezTo>
                  <a:pt x="90" y="578"/>
                  <a:pt x="90" y="578"/>
                  <a:pt x="90" y="578"/>
                </a:cubicBezTo>
                <a:cubicBezTo>
                  <a:pt x="36" y="578"/>
                  <a:pt x="0" y="533"/>
                  <a:pt x="0" y="48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85" y="0"/>
                  <a:pt x="921" y="36"/>
                  <a:pt x="921" y="90"/>
                </a:cubicBezTo>
                <a:cubicBezTo>
                  <a:pt x="921" y="488"/>
                  <a:pt x="921" y="488"/>
                  <a:pt x="921" y="488"/>
                </a:cubicBezTo>
                <a:cubicBezTo>
                  <a:pt x="921" y="533"/>
                  <a:pt x="885" y="578"/>
                  <a:pt x="831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7">
            <a:extLst>
              <a:ext uri="{FF2B5EF4-FFF2-40B4-BE49-F238E27FC236}">
                <a16:creationId xmlns:a16="http://schemas.microsoft.com/office/drawing/2014/main" id="{7357840E-EEE6-2A42-B4FB-4AA20FC7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272" y="5522555"/>
            <a:ext cx="1122624" cy="1976020"/>
          </a:xfrm>
          <a:custGeom>
            <a:avLst/>
            <a:gdLst>
              <a:gd name="T0" fmla="*/ 975 w 976"/>
              <a:gd name="T1" fmla="*/ 1716 h 1717"/>
              <a:gd name="T2" fmla="*/ 975 w 976"/>
              <a:gd name="T3" fmla="*/ 1716 h 1717"/>
              <a:gd name="T4" fmla="*/ 0 w 976"/>
              <a:gd name="T5" fmla="*/ 1716 h 1717"/>
              <a:gd name="T6" fmla="*/ 0 w 976"/>
              <a:gd name="T7" fmla="*/ 136 h 1717"/>
              <a:gd name="T8" fmla="*/ 134 w 976"/>
              <a:gd name="T9" fmla="*/ 0 h 1717"/>
              <a:gd name="T10" fmla="*/ 830 w 976"/>
              <a:gd name="T11" fmla="*/ 0 h 1717"/>
              <a:gd name="T12" fmla="*/ 975 w 976"/>
              <a:gd name="T13" fmla="*/ 136 h 1717"/>
              <a:gd name="T14" fmla="*/ 975 w 976"/>
              <a:gd name="T15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1717">
                <a:moveTo>
                  <a:pt x="975" y="1716"/>
                </a:moveTo>
                <a:lnTo>
                  <a:pt x="975" y="1716"/>
                </a:lnTo>
                <a:cubicBezTo>
                  <a:pt x="0" y="1716"/>
                  <a:pt x="0" y="1716"/>
                  <a:pt x="0" y="171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62" y="0"/>
                  <a:pt x="134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912" y="0"/>
                  <a:pt x="975" y="63"/>
                  <a:pt x="975" y="136"/>
                </a:cubicBezTo>
                <a:lnTo>
                  <a:pt x="975" y="17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8">
            <a:extLst>
              <a:ext uri="{FF2B5EF4-FFF2-40B4-BE49-F238E27FC236}">
                <a16:creationId xmlns:a16="http://schemas.microsoft.com/office/drawing/2014/main" id="{80BF5584-ED86-5F44-BF3A-0CBF6E3E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462" y="3993555"/>
            <a:ext cx="4079032" cy="1229297"/>
          </a:xfrm>
          <a:custGeom>
            <a:avLst/>
            <a:gdLst>
              <a:gd name="T0" fmla="*/ 3542 w 3543"/>
              <a:gd name="T1" fmla="*/ 741 h 1067"/>
              <a:gd name="T2" fmla="*/ 3542 w 3543"/>
              <a:gd name="T3" fmla="*/ 741 h 1067"/>
              <a:gd name="T4" fmla="*/ 3542 w 3543"/>
              <a:gd name="T5" fmla="*/ 732 h 1067"/>
              <a:gd name="T6" fmla="*/ 3388 w 3543"/>
              <a:gd name="T7" fmla="*/ 515 h 1067"/>
              <a:gd name="T8" fmla="*/ 3036 w 3543"/>
              <a:gd name="T9" fmla="*/ 0 h 1067"/>
              <a:gd name="T10" fmla="*/ 506 w 3543"/>
              <a:gd name="T11" fmla="*/ 0 h 1067"/>
              <a:gd name="T12" fmla="*/ 154 w 3543"/>
              <a:gd name="T13" fmla="*/ 515 h 1067"/>
              <a:gd name="T14" fmla="*/ 0 w 3543"/>
              <a:gd name="T15" fmla="*/ 732 h 1067"/>
              <a:gd name="T16" fmla="*/ 0 w 3543"/>
              <a:gd name="T17" fmla="*/ 741 h 1067"/>
              <a:gd name="T18" fmla="*/ 0 w 3543"/>
              <a:gd name="T19" fmla="*/ 741 h 1067"/>
              <a:gd name="T20" fmla="*/ 0 w 3543"/>
              <a:gd name="T21" fmla="*/ 777 h 1067"/>
              <a:gd name="T22" fmla="*/ 299 w 3543"/>
              <a:gd name="T23" fmla="*/ 1066 h 1067"/>
              <a:gd name="T24" fmla="*/ 588 w 3543"/>
              <a:gd name="T25" fmla="*/ 777 h 1067"/>
              <a:gd name="T26" fmla="*/ 886 w 3543"/>
              <a:gd name="T27" fmla="*/ 1066 h 1067"/>
              <a:gd name="T28" fmla="*/ 1184 w 3543"/>
              <a:gd name="T29" fmla="*/ 777 h 1067"/>
              <a:gd name="T30" fmla="*/ 1473 w 3543"/>
              <a:gd name="T31" fmla="*/ 1066 h 1067"/>
              <a:gd name="T32" fmla="*/ 1771 w 3543"/>
              <a:gd name="T33" fmla="*/ 777 h 1067"/>
              <a:gd name="T34" fmla="*/ 2069 w 3543"/>
              <a:gd name="T35" fmla="*/ 1066 h 1067"/>
              <a:gd name="T36" fmla="*/ 2358 w 3543"/>
              <a:gd name="T37" fmla="*/ 777 h 1067"/>
              <a:gd name="T38" fmla="*/ 2656 w 3543"/>
              <a:gd name="T39" fmla="*/ 1066 h 1067"/>
              <a:gd name="T40" fmla="*/ 2954 w 3543"/>
              <a:gd name="T41" fmla="*/ 777 h 1067"/>
              <a:gd name="T42" fmla="*/ 3243 w 3543"/>
              <a:gd name="T43" fmla="*/ 1066 h 1067"/>
              <a:gd name="T44" fmla="*/ 3542 w 3543"/>
              <a:gd name="T45" fmla="*/ 777 h 1067"/>
              <a:gd name="T46" fmla="*/ 3542 w 3543"/>
              <a:gd name="T47" fmla="*/ 741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43" h="1067">
                <a:moveTo>
                  <a:pt x="3542" y="741"/>
                </a:moveTo>
                <a:lnTo>
                  <a:pt x="3542" y="741"/>
                </a:lnTo>
                <a:cubicBezTo>
                  <a:pt x="3542" y="732"/>
                  <a:pt x="3542" y="732"/>
                  <a:pt x="3542" y="732"/>
                </a:cubicBezTo>
                <a:cubicBezTo>
                  <a:pt x="3388" y="515"/>
                  <a:pt x="3388" y="515"/>
                  <a:pt x="3388" y="515"/>
                </a:cubicBezTo>
                <a:cubicBezTo>
                  <a:pt x="3036" y="0"/>
                  <a:pt x="3036" y="0"/>
                  <a:pt x="3036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154" y="515"/>
                  <a:pt x="154" y="515"/>
                  <a:pt x="154" y="515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41"/>
                  <a:pt x="0" y="741"/>
                  <a:pt x="0" y="741"/>
                </a:cubicBezTo>
                <a:lnTo>
                  <a:pt x="0" y="741"/>
                </a:lnTo>
                <a:cubicBezTo>
                  <a:pt x="0" y="750"/>
                  <a:pt x="0" y="759"/>
                  <a:pt x="0" y="777"/>
                </a:cubicBezTo>
                <a:cubicBezTo>
                  <a:pt x="0" y="940"/>
                  <a:pt x="136" y="1066"/>
                  <a:pt x="299" y="1066"/>
                </a:cubicBezTo>
                <a:cubicBezTo>
                  <a:pt x="461" y="1066"/>
                  <a:pt x="588" y="940"/>
                  <a:pt x="588" y="777"/>
                </a:cubicBezTo>
                <a:cubicBezTo>
                  <a:pt x="588" y="940"/>
                  <a:pt x="723" y="1066"/>
                  <a:pt x="886" y="1066"/>
                </a:cubicBezTo>
                <a:cubicBezTo>
                  <a:pt x="1049" y="1066"/>
                  <a:pt x="1184" y="940"/>
                  <a:pt x="1184" y="777"/>
                </a:cubicBezTo>
                <a:cubicBezTo>
                  <a:pt x="1184" y="940"/>
                  <a:pt x="1311" y="1066"/>
                  <a:pt x="1473" y="1066"/>
                </a:cubicBezTo>
                <a:cubicBezTo>
                  <a:pt x="1636" y="1066"/>
                  <a:pt x="1771" y="940"/>
                  <a:pt x="1771" y="777"/>
                </a:cubicBezTo>
                <a:cubicBezTo>
                  <a:pt x="1771" y="940"/>
                  <a:pt x="1906" y="1066"/>
                  <a:pt x="2069" y="1066"/>
                </a:cubicBezTo>
                <a:cubicBezTo>
                  <a:pt x="2231" y="1066"/>
                  <a:pt x="2358" y="940"/>
                  <a:pt x="2358" y="777"/>
                </a:cubicBezTo>
                <a:cubicBezTo>
                  <a:pt x="2358" y="940"/>
                  <a:pt x="2493" y="1066"/>
                  <a:pt x="2656" y="1066"/>
                </a:cubicBezTo>
                <a:cubicBezTo>
                  <a:pt x="2819" y="1066"/>
                  <a:pt x="2954" y="940"/>
                  <a:pt x="2954" y="777"/>
                </a:cubicBezTo>
                <a:cubicBezTo>
                  <a:pt x="2954" y="940"/>
                  <a:pt x="3081" y="1066"/>
                  <a:pt x="3243" y="1066"/>
                </a:cubicBezTo>
                <a:cubicBezTo>
                  <a:pt x="3406" y="1066"/>
                  <a:pt x="3542" y="940"/>
                  <a:pt x="3542" y="777"/>
                </a:cubicBezTo>
                <a:cubicBezTo>
                  <a:pt x="3542" y="759"/>
                  <a:pt x="3542" y="750"/>
                  <a:pt x="3542" y="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9">
            <a:extLst>
              <a:ext uri="{FF2B5EF4-FFF2-40B4-BE49-F238E27FC236}">
                <a16:creationId xmlns:a16="http://schemas.microsoft.com/office/drawing/2014/main" id="{5739264F-8C1D-4842-AB1A-67F5FD9C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465" y="6482627"/>
            <a:ext cx="147314" cy="157470"/>
          </a:xfrm>
          <a:custGeom>
            <a:avLst/>
            <a:gdLst>
              <a:gd name="T0" fmla="*/ 127 w 128"/>
              <a:gd name="T1" fmla="*/ 64 h 136"/>
              <a:gd name="T2" fmla="*/ 127 w 128"/>
              <a:gd name="T3" fmla="*/ 64 h 136"/>
              <a:gd name="T4" fmla="*/ 63 w 128"/>
              <a:gd name="T5" fmla="*/ 135 h 136"/>
              <a:gd name="T6" fmla="*/ 0 w 128"/>
              <a:gd name="T7" fmla="*/ 64 h 136"/>
              <a:gd name="T8" fmla="*/ 63 w 128"/>
              <a:gd name="T9" fmla="*/ 0 h 136"/>
              <a:gd name="T10" fmla="*/ 127 w 128"/>
              <a:gd name="T11" fmla="*/ 6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6">
                <a:moveTo>
                  <a:pt x="127" y="64"/>
                </a:moveTo>
                <a:lnTo>
                  <a:pt x="127" y="64"/>
                </a:lnTo>
                <a:cubicBezTo>
                  <a:pt x="127" y="99"/>
                  <a:pt x="99" y="135"/>
                  <a:pt x="63" y="135"/>
                </a:cubicBezTo>
                <a:cubicBezTo>
                  <a:pt x="27" y="135"/>
                  <a:pt x="0" y="99"/>
                  <a:pt x="0" y="64"/>
                </a:cubicBezTo>
                <a:cubicBezTo>
                  <a:pt x="0" y="37"/>
                  <a:pt x="27" y="0"/>
                  <a:pt x="63" y="0"/>
                </a:cubicBezTo>
                <a:cubicBezTo>
                  <a:pt x="99" y="0"/>
                  <a:pt x="127" y="37"/>
                  <a:pt x="127" y="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0">
            <a:extLst>
              <a:ext uri="{FF2B5EF4-FFF2-40B4-BE49-F238E27FC236}">
                <a16:creationId xmlns:a16="http://schemas.microsoft.com/office/drawing/2014/main" id="{DF349B74-39F2-7547-8186-A2325509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137" y="5888296"/>
            <a:ext cx="502893" cy="198111"/>
          </a:xfrm>
          <a:custGeom>
            <a:avLst/>
            <a:gdLst>
              <a:gd name="T0" fmla="*/ 434 w 435"/>
              <a:gd name="T1" fmla="*/ 172 h 173"/>
              <a:gd name="T2" fmla="*/ 0 w 435"/>
              <a:gd name="T3" fmla="*/ 172 h 173"/>
              <a:gd name="T4" fmla="*/ 0 w 435"/>
              <a:gd name="T5" fmla="*/ 0 h 173"/>
              <a:gd name="T6" fmla="*/ 434 w 435"/>
              <a:gd name="T7" fmla="*/ 0 h 173"/>
              <a:gd name="T8" fmla="*/ 434 w 435"/>
              <a:gd name="T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173">
                <a:moveTo>
                  <a:pt x="434" y="172"/>
                </a:moveTo>
                <a:lnTo>
                  <a:pt x="0" y="172"/>
                </a:lnTo>
                <a:lnTo>
                  <a:pt x="0" y="0"/>
                </a:lnTo>
                <a:lnTo>
                  <a:pt x="434" y="0"/>
                </a:lnTo>
                <a:lnTo>
                  <a:pt x="434" y="1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328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1">
            <a:extLst>
              <a:ext uri="{FF2B5EF4-FFF2-40B4-BE49-F238E27FC236}">
                <a16:creationId xmlns:a16="http://schemas.microsoft.com/office/drawing/2014/main" id="{9C49538F-2FAC-9043-A9B7-66043273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A942DF41-393B-A043-B516-F66235F5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73">
            <a:extLst>
              <a:ext uri="{FF2B5EF4-FFF2-40B4-BE49-F238E27FC236}">
                <a16:creationId xmlns:a16="http://schemas.microsoft.com/office/drawing/2014/main" id="{47BA5FAC-7F89-474C-AB52-8A2F401E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74">
            <a:extLst>
              <a:ext uri="{FF2B5EF4-FFF2-40B4-BE49-F238E27FC236}">
                <a16:creationId xmlns:a16="http://schemas.microsoft.com/office/drawing/2014/main" id="{946D0129-F84C-F24F-ACD1-C4E25A4D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229">
            <a:extLst>
              <a:ext uri="{FF2B5EF4-FFF2-40B4-BE49-F238E27FC236}">
                <a16:creationId xmlns:a16="http://schemas.microsoft.com/office/drawing/2014/main" id="{540A245A-2CCE-9347-A218-4C298030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0">
            <a:extLst>
              <a:ext uri="{FF2B5EF4-FFF2-40B4-BE49-F238E27FC236}">
                <a16:creationId xmlns:a16="http://schemas.microsoft.com/office/drawing/2014/main" id="{622C817B-A28F-5B45-AF7F-EA9B4925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1">
            <a:extLst>
              <a:ext uri="{FF2B5EF4-FFF2-40B4-BE49-F238E27FC236}">
                <a16:creationId xmlns:a16="http://schemas.microsoft.com/office/drawing/2014/main" id="{966EB4B2-CA2B-C44D-A771-F246B4EA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2">
            <a:extLst>
              <a:ext uri="{FF2B5EF4-FFF2-40B4-BE49-F238E27FC236}">
                <a16:creationId xmlns:a16="http://schemas.microsoft.com/office/drawing/2014/main" id="{0C5768E4-D895-2D4F-B64B-E224698B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22A4CD46-3B15-B746-8511-1C1520FABD1D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88" name="Freeform 241">
              <a:extLst>
                <a:ext uri="{FF2B5EF4-FFF2-40B4-BE49-F238E27FC236}">
                  <a16:creationId xmlns:a16="http://schemas.microsoft.com/office/drawing/2014/main" id="{A4A3B922-5EE0-594B-BE38-12985F191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42">
              <a:extLst>
                <a:ext uri="{FF2B5EF4-FFF2-40B4-BE49-F238E27FC236}">
                  <a16:creationId xmlns:a16="http://schemas.microsoft.com/office/drawing/2014/main" id="{DAAD5355-FAF6-C149-82FE-E9CE93DC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43">
              <a:extLst>
                <a:ext uri="{FF2B5EF4-FFF2-40B4-BE49-F238E27FC236}">
                  <a16:creationId xmlns:a16="http://schemas.microsoft.com/office/drawing/2014/main" id="{19D7AEA6-914F-2944-9595-269D6801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44">
              <a:extLst>
                <a:ext uri="{FF2B5EF4-FFF2-40B4-BE49-F238E27FC236}">
                  <a16:creationId xmlns:a16="http://schemas.microsoft.com/office/drawing/2014/main" id="{2ACC9B4B-5006-8240-BC40-DA194C1C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45">
              <a:extLst>
                <a:ext uri="{FF2B5EF4-FFF2-40B4-BE49-F238E27FC236}">
                  <a16:creationId xmlns:a16="http://schemas.microsoft.com/office/drawing/2014/main" id="{96E158F6-6B10-9447-A2AB-76F1F66C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46">
              <a:extLst>
                <a:ext uri="{FF2B5EF4-FFF2-40B4-BE49-F238E27FC236}">
                  <a16:creationId xmlns:a16="http://schemas.microsoft.com/office/drawing/2014/main" id="{FE1A9454-9221-6D4C-B5C2-053856B5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47">
              <a:extLst>
                <a:ext uri="{FF2B5EF4-FFF2-40B4-BE49-F238E27FC236}">
                  <a16:creationId xmlns:a16="http://schemas.microsoft.com/office/drawing/2014/main" id="{500CC2E1-4077-D546-9799-969AA1B5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48">
              <a:extLst>
                <a:ext uri="{FF2B5EF4-FFF2-40B4-BE49-F238E27FC236}">
                  <a16:creationId xmlns:a16="http://schemas.microsoft.com/office/drawing/2014/main" id="{15E3FCA8-C267-B843-9315-200BA5D1F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4AE10CD0-FD72-3049-A941-27D607E81E9E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B84AB616-4F0B-0240-9EE8-ADDEB5F213B3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B6E885FC-E0E0-7F43-BE3A-918302780A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57488613-EF71-D14B-9EF5-719447DF7A33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0" name="Freeform 290">
              <a:extLst>
                <a:ext uri="{FF2B5EF4-FFF2-40B4-BE49-F238E27FC236}">
                  <a16:creationId xmlns:a16="http://schemas.microsoft.com/office/drawing/2014/main" id="{63239A12-66EB-F74F-B48E-C099C9206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91">
              <a:extLst>
                <a:ext uri="{FF2B5EF4-FFF2-40B4-BE49-F238E27FC236}">
                  <a16:creationId xmlns:a16="http://schemas.microsoft.com/office/drawing/2014/main" id="{63481366-2844-9446-87B7-E4048F83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92">
              <a:extLst>
                <a:ext uri="{FF2B5EF4-FFF2-40B4-BE49-F238E27FC236}">
                  <a16:creationId xmlns:a16="http://schemas.microsoft.com/office/drawing/2014/main" id="{33C6F8A0-E800-3B45-825A-D34952254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93">
              <a:extLst>
                <a:ext uri="{FF2B5EF4-FFF2-40B4-BE49-F238E27FC236}">
                  <a16:creationId xmlns:a16="http://schemas.microsoft.com/office/drawing/2014/main" id="{EB651FC0-4CC9-B947-8455-CC7FE2E1E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4">
              <a:extLst>
                <a:ext uri="{FF2B5EF4-FFF2-40B4-BE49-F238E27FC236}">
                  <a16:creationId xmlns:a16="http://schemas.microsoft.com/office/drawing/2014/main" id="{A2503863-D3BE-0F4B-9576-072EAAB6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95">
              <a:extLst>
                <a:ext uri="{FF2B5EF4-FFF2-40B4-BE49-F238E27FC236}">
                  <a16:creationId xmlns:a16="http://schemas.microsoft.com/office/drawing/2014/main" id="{8D55A365-1FF8-4249-92DC-96805D12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DD74CDFF-4E43-E246-B216-DAB1C5538A9E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07" name="Freeform 248">
              <a:extLst>
                <a:ext uri="{FF2B5EF4-FFF2-40B4-BE49-F238E27FC236}">
                  <a16:creationId xmlns:a16="http://schemas.microsoft.com/office/drawing/2014/main" id="{F0BD9C19-0119-9F4F-9F02-8758CEB7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49">
              <a:extLst>
                <a:ext uri="{FF2B5EF4-FFF2-40B4-BE49-F238E27FC236}">
                  <a16:creationId xmlns:a16="http://schemas.microsoft.com/office/drawing/2014/main" id="{7E9410CF-DA97-3A4B-9E4C-E6A33BA1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50">
              <a:extLst>
                <a:ext uri="{FF2B5EF4-FFF2-40B4-BE49-F238E27FC236}">
                  <a16:creationId xmlns:a16="http://schemas.microsoft.com/office/drawing/2014/main" id="{F2C99D08-C0F5-9D40-B985-57503C3CD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D7F8448A-295F-9344-853C-6B29FB14AD1D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11" name="Freeform 233">
              <a:extLst>
                <a:ext uri="{FF2B5EF4-FFF2-40B4-BE49-F238E27FC236}">
                  <a16:creationId xmlns:a16="http://schemas.microsoft.com/office/drawing/2014/main" id="{D79716AF-7766-CC43-9694-6D1DEADF2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34">
              <a:extLst>
                <a:ext uri="{FF2B5EF4-FFF2-40B4-BE49-F238E27FC236}">
                  <a16:creationId xmlns:a16="http://schemas.microsoft.com/office/drawing/2014/main" id="{6F0E9FD1-2971-CC41-8F73-61553481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35">
              <a:extLst>
                <a:ext uri="{FF2B5EF4-FFF2-40B4-BE49-F238E27FC236}">
                  <a16:creationId xmlns:a16="http://schemas.microsoft.com/office/drawing/2014/main" id="{FD68839B-354E-E24F-AFE8-CA2B3BBC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36">
              <a:extLst>
                <a:ext uri="{FF2B5EF4-FFF2-40B4-BE49-F238E27FC236}">
                  <a16:creationId xmlns:a16="http://schemas.microsoft.com/office/drawing/2014/main" id="{96A8E3DB-0B36-7B47-8F2E-F5BC943E6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37">
              <a:extLst>
                <a:ext uri="{FF2B5EF4-FFF2-40B4-BE49-F238E27FC236}">
                  <a16:creationId xmlns:a16="http://schemas.microsoft.com/office/drawing/2014/main" id="{A7EC8E74-4918-2646-83CB-DD9D298B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38">
              <a:extLst>
                <a:ext uri="{FF2B5EF4-FFF2-40B4-BE49-F238E27FC236}">
                  <a16:creationId xmlns:a16="http://schemas.microsoft.com/office/drawing/2014/main" id="{07027AAD-097A-6944-9329-02180680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39">
              <a:extLst>
                <a:ext uri="{FF2B5EF4-FFF2-40B4-BE49-F238E27FC236}">
                  <a16:creationId xmlns:a16="http://schemas.microsoft.com/office/drawing/2014/main" id="{7EFD8666-6425-3F45-9D19-DAD2CD97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40">
              <a:extLst>
                <a:ext uri="{FF2B5EF4-FFF2-40B4-BE49-F238E27FC236}">
                  <a16:creationId xmlns:a16="http://schemas.microsoft.com/office/drawing/2014/main" id="{EFC96CD3-D456-AE4F-9C1C-66987245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2BBDCF66-AF5E-9844-85AE-38189EBED8E0}"/>
              </a:ext>
            </a:extLst>
          </p:cNvPr>
          <p:cNvGrpSpPr/>
          <p:nvPr/>
        </p:nvGrpSpPr>
        <p:grpSpPr>
          <a:xfrm>
            <a:off x="16677696" y="4520736"/>
            <a:ext cx="4562275" cy="1548748"/>
            <a:chOff x="4247966" y="10711881"/>
            <a:chExt cx="5035535" cy="1548748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BE58E057-D452-C745-AD8E-A820CD47111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8038AD33-9763-E943-B890-A0C6D3A31C40}"/>
                </a:ext>
              </a:extLst>
            </p:cNvPr>
            <p:cNvSpPr/>
            <p:nvPr/>
          </p:nvSpPr>
          <p:spPr>
            <a:xfrm>
              <a:off x="4247966" y="11306522"/>
              <a:ext cx="503553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F524151A-395C-CB43-889E-5369ED63D36F}"/>
              </a:ext>
            </a:extLst>
          </p:cNvPr>
          <p:cNvGrpSpPr/>
          <p:nvPr/>
        </p:nvGrpSpPr>
        <p:grpSpPr>
          <a:xfrm>
            <a:off x="16677697" y="10866271"/>
            <a:ext cx="4562274" cy="1548748"/>
            <a:chOff x="4247967" y="10711881"/>
            <a:chExt cx="5035534" cy="1548748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74D6033A-7D94-DB4D-A68F-2AE6EFEE8FA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8BB79B0B-62BF-A74B-8341-AC5F1C294CE8}"/>
                </a:ext>
              </a:extLst>
            </p:cNvPr>
            <p:cNvSpPr/>
            <p:nvPr/>
          </p:nvSpPr>
          <p:spPr>
            <a:xfrm>
              <a:off x="4247967" y="11306522"/>
              <a:ext cx="503553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618CF0FA-C308-0543-B31A-9C472C4B7980}"/>
              </a:ext>
            </a:extLst>
          </p:cNvPr>
          <p:cNvGrpSpPr/>
          <p:nvPr/>
        </p:nvGrpSpPr>
        <p:grpSpPr>
          <a:xfrm>
            <a:off x="3070691" y="4546251"/>
            <a:ext cx="4405720" cy="1523233"/>
            <a:chOff x="3686694" y="1952891"/>
            <a:chExt cx="4813376" cy="1523233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5580B50D-4C31-E54C-BF7E-8D71C6AF6D8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0E0C5AF0-CB43-CA49-9582-BCDDFF8AE1C1}"/>
                </a:ext>
              </a:extLst>
            </p:cNvPr>
            <p:cNvSpPr/>
            <p:nvPr/>
          </p:nvSpPr>
          <p:spPr>
            <a:xfrm>
              <a:off x="3686694" y="2522017"/>
              <a:ext cx="48133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3139AED2-182E-5941-A3AF-2231F3799B1B}"/>
              </a:ext>
            </a:extLst>
          </p:cNvPr>
          <p:cNvGrpSpPr/>
          <p:nvPr/>
        </p:nvGrpSpPr>
        <p:grpSpPr>
          <a:xfrm>
            <a:off x="3020525" y="10857401"/>
            <a:ext cx="4465882" cy="1523233"/>
            <a:chOff x="3620965" y="1952891"/>
            <a:chExt cx="4879105" cy="1523233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2E66041C-73A8-CF4A-9022-D563AF966A0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D6F02B30-FA37-344A-9779-CEB1F12F77F5}"/>
                </a:ext>
              </a:extLst>
            </p:cNvPr>
            <p:cNvSpPr/>
            <p:nvPr/>
          </p:nvSpPr>
          <p:spPr>
            <a:xfrm>
              <a:off x="3620965" y="2522017"/>
              <a:ext cx="48791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7" name="Freeform 197">
            <a:extLst>
              <a:ext uri="{FF2B5EF4-FFF2-40B4-BE49-F238E27FC236}">
                <a16:creationId xmlns:a16="http://schemas.microsoft.com/office/drawing/2014/main" id="{84987660-FB3D-7D49-8CF3-0DE4769F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312" y="10335244"/>
            <a:ext cx="2687114" cy="690515"/>
          </a:xfrm>
          <a:custGeom>
            <a:avLst/>
            <a:gdLst>
              <a:gd name="T0" fmla="*/ 2104 w 2213"/>
              <a:gd name="T1" fmla="*/ 0 h 570"/>
              <a:gd name="T2" fmla="*/ 2104 w 2213"/>
              <a:gd name="T3" fmla="*/ 0 h 570"/>
              <a:gd name="T4" fmla="*/ 108 w 2213"/>
              <a:gd name="T5" fmla="*/ 0 h 570"/>
              <a:gd name="T6" fmla="*/ 0 w 2213"/>
              <a:gd name="T7" fmla="*/ 99 h 570"/>
              <a:gd name="T8" fmla="*/ 0 w 2213"/>
              <a:gd name="T9" fmla="*/ 533 h 570"/>
              <a:gd name="T10" fmla="*/ 36 w 2213"/>
              <a:gd name="T11" fmla="*/ 569 h 570"/>
              <a:gd name="T12" fmla="*/ 2176 w 2213"/>
              <a:gd name="T13" fmla="*/ 569 h 570"/>
              <a:gd name="T14" fmla="*/ 2212 w 2213"/>
              <a:gd name="T15" fmla="*/ 533 h 570"/>
              <a:gd name="T16" fmla="*/ 2212 w 2213"/>
              <a:gd name="T17" fmla="*/ 99 h 570"/>
              <a:gd name="T18" fmla="*/ 2104 w 2213"/>
              <a:gd name="T1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3" h="570">
                <a:moveTo>
                  <a:pt x="2104" y="0"/>
                </a:moveTo>
                <a:lnTo>
                  <a:pt x="2104" y="0"/>
                </a:lnTo>
                <a:cubicBezTo>
                  <a:pt x="108" y="0"/>
                  <a:pt x="108" y="0"/>
                  <a:pt x="108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51"/>
                  <a:pt x="18" y="569"/>
                  <a:pt x="36" y="569"/>
                </a:cubicBezTo>
                <a:cubicBezTo>
                  <a:pt x="2176" y="569"/>
                  <a:pt x="2176" y="569"/>
                  <a:pt x="2176" y="569"/>
                </a:cubicBezTo>
                <a:cubicBezTo>
                  <a:pt x="2195" y="569"/>
                  <a:pt x="2212" y="551"/>
                  <a:pt x="2212" y="533"/>
                </a:cubicBezTo>
                <a:cubicBezTo>
                  <a:pt x="2212" y="99"/>
                  <a:pt x="2212" y="99"/>
                  <a:pt x="2212" y="99"/>
                </a:cubicBezTo>
                <a:cubicBezTo>
                  <a:pt x="2212" y="45"/>
                  <a:pt x="2167" y="0"/>
                  <a:pt x="21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98">
            <a:extLst>
              <a:ext uri="{FF2B5EF4-FFF2-40B4-BE49-F238E27FC236}">
                <a16:creationId xmlns:a16="http://schemas.microsoft.com/office/drawing/2014/main" id="{ACEC6176-C22B-C54C-B88D-25D67190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611" y="5282185"/>
            <a:ext cx="3543565" cy="5058413"/>
          </a:xfrm>
          <a:custGeom>
            <a:avLst/>
            <a:gdLst>
              <a:gd name="T0" fmla="*/ 551 w 2918"/>
              <a:gd name="T1" fmla="*/ 4164 h 4165"/>
              <a:gd name="T2" fmla="*/ 551 w 2918"/>
              <a:gd name="T3" fmla="*/ 4164 h 4165"/>
              <a:gd name="T4" fmla="*/ 298 w 2918"/>
              <a:gd name="T5" fmla="*/ 3486 h 4165"/>
              <a:gd name="T6" fmla="*/ 623 w 2918"/>
              <a:gd name="T7" fmla="*/ 2357 h 4165"/>
              <a:gd name="T8" fmla="*/ 623 w 2918"/>
              <a:gd name="T9" fmla="*/ 2357 h 4165"/>
              <a:gd name="T10" fmla="*/ 1120 w 2918"/>
              <a:gd name="T11" fmla="*/ 1797 h 4165"/>
              <a:gd name="T12" fmla="*/ 1156 w 2918"/>
              <a:gd name="T13" fmla="*/ 1742 h 4165"/>
              <a:gd name="T14" fmla="*/ 1247 w 2918"/>
              <a:gd name="T15" fmla="*/ 1363 h 4165"/>
              <a:gd name="T16" fmla="*/ 1247 w 2918"/>
              <a:gd name="T17" fmla="*/ 1282 h 4165"/>
              <a:gd name="T18" fmla="*/ 1147 w 2918"/>
              <a:gd name="T19" fmla="*/ 1282 h 4165"/>
              <a:gd name="T20" fmla="*/ 596 w 2918"/>
              <a:gd name="T21" fmla="*/ 1580 h 4165"/>
              <a:gd name="T22" fmla="*/ 569 w 2918"/>
              <a:gd name="T23" fmla="*/ 1589 h 4165"/>
              <a:gd name="T24" fmla="*/ 388 w 2918"/>
              <a:gd name="T25" fmla="*/ 1742 h 4165"/>
              <a:gd name="T26" fmla="*/ 307 w 2918"/>
              <a:gd name="T27" fmla="*/ 1770 h 4165"/>
              <a:gd name="T28" fmla="*/ 18 w 2918"/>
              <a:gd name="T29" fmla="*/ 1453 h 4165"/>
              <a:gd name="T30" fmla="*/ 36 w 2918"/>
              <a:gd name="T31" fmla="*/ 1390 h 4165"/>
              <a:gd name="T32" fmla="*/ 605 w 2918"/>
              <a:gd name="T33" fmla="*/ 722 h 4165"/>
              <a:gd name="T34" fmla="*/ 804 w 2918"/>
              <a:gd name="T35" fmla="*/ 488 h 4165"/>
              <a:gd name="T36" fmla="*/ 804 w 2918"/>
              <a:gd name="T37" fmla="*/ 334 h 4165"/>
              <a:gd name="T38" fmla="*/ 786 w 2918"/>
              <a:gd name="T39" fmla="*/ 153 h 4165"/>
              <a:gd name="T40" fmla="*/ 786 w 2918"/>
              <a:gd name="T41" fmla="*/ 18 h 4165"/>
              <a:gd name="T42" fmla="*/ 804 w 2918"/>
              <a:gd name="T43" fmla="*/ 9 h 4165"/>
              <a:gd name="T44" fmla="*/ 1247 w 2918"/>
              <a:gd name="T45" fmla="*/ 325 h 4165"/>
              <a:gd name="T46" fmla="*/ 1301 w 2918"/>
              <a:gd name="T47" fmla="*/ 253 h 4165"/>
              <a:gd name="T48" fmla="*/ 1328 w 2918"/>
              <a:gd name="T49" fmla="*/ 216 h 4165"/>
              <a:gd name="T50" fmla="*/ 2042 w 2918"/>
              <a:gd name="T51" fmla="*/ 469 h 4165"/>
              <a:gd name="T52" fmla="*/ 2601 w 2918"/>
              <a:gd name="T53" fmla="*/ 2339 h 4165"/>
              <a:gd name="T54" fmla="*/ 2159 w 2918"/>
              <a:gd name="T55" fmla="*/ 4164 h 4165"/>
              <a:gd name="T56" fmla="*/ 551 w 2918"/>
              <a:gd name="T57" fmla="*/ 4164 h 4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18" h="4165">
                <a:moveTo>
                  <a:pt x="551" y="4164"/>
                </a:moveTo>
                <a:lnTo>
                  <a:pt x="551" y="4164"/>
                </a:lnTo>
                <a:cubicBezTo>
                  <a:pt x="298" y="3486"/>
                  <a:pt x="298" y="3486"/>
                  <a:pt x="298" y="3486"/>
                </a:cubicBezTo>
                <a:cubicBezTo>
                  <a:pt x="153" y="3080"/>
                  <a:pt x="280" y="2628"/>
                  <a:pt x="623" y="2357"/>
                </a:cubicBezTo>
                <a:lnTo>
                  <a:pt x="623" y="2357"/>
                </a:lnTo>
                <a:cubicBezTo>
                  <a:pt x="822" y="2203"/>
                  <a:pt x="994" y="2014"/>
                  <a:pt x="1120" y="1797"/>
                </a:cubicBezTo>
                <a:cubicBezTo>
                  <a:pt x="1156" y="1742"/>
                  <a:pt x="1156" y="1742"/>
                  <a:pt x="1156" y="1742"/>
                </a:cubicBezTo>
                <a:cubicBezTo>
                  <a:pt x="1229" y="1634"/>
                  <a:pt x="1256" y="1499"/>
                  <a:pt x="1247" y="1363"/>
                </a:cubicBezTo>
                <a:cubicBezTo>
                  <a:pt x="1247" y="1282"/>
                  <a:pt x="1247" y="1282"/>
                  <a:pt x="1247" y="1282"/>
                </a:cubicBezTo>
                <a:cubicBezTo>
                  <a:pt x="1247" y="1282"/>
                  <a:pt x="1192" y="1173"/>
                  <a:pt x="1147" y="1282"/>
                </a:cubicBezTo>
                <a:cubicBezTo>
                  <a:pt x="1147" y="1282"/>
                  <a:pt x="1102" y="1634"/>
                  <a:pt x="596" y="1580"/>
                </a:cubicBezTo>
                <a:cubicBezTo>
                  <a:pt x="587" y="1571"/>
                  <a:pt x="578" y="1580"/>
                  <a:pt x="569" y="1589"/>
                </a:cubicBezTo>
                <a:cubicBezTo>
                  <a:pt x="388" y="1742"/>
                  <a:pt x="388" y="1742"/>
                  <a:pt x="388" y="1742"/>
                </a:cubicBezTo>
                <a:cubicBezTo>
                  <a:pt x="370" y="1761"/>
                  <a:pt x="334" y="1770"/>
                  <a:pt x="307" y="1770"/>
                </a:cubicBezTo>
                <a:cubicBezTo>
                  <a:pt x="208" y="1752"/>
                  <a:pt x="0" y="1697"/>
                  <a:pt x="18" y="1453"/>
                </a:cubicBezTo>
                <a:cubicBezTo>
                  <a:pt x="18" y="1426"/>
                  <a:pt x="27" y="1408"/>
                  <a:pt x="36" y="1390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41" y="614"/>
                  <a:pt x="804" y="488"/>
                </a:cubicBezTo>
                <a:cubicBezTo>
                  <a:pt x="804" y="488"/>
                  <a:pt x="831" y="452"/>
                  <a:pt x="804" y="334"/>
                </a:cubicBezTo>
                <a:cubicBezTo>
                  <a:pt x="786" y="280"/>
                  <a:pt x="777" y="216"/>
                  <a:pt x="786" y="153"/>
                </a:cubicBezTo>
                <a:cubicBezTo>
                  <a:pt x="786" y="18"/>
                  <a:pt x="786" y="18"/>
                  <a:pt x="786" y="18"/>
                </a:cubicBezTo>
                <a:cubicBezTo>
                  <a:pt x="786" y="9"/>
                  <a:pt x="795" y="0"/>
                  <a:pt x="804" y="9"/>
                </a:cubicBezTo>
                <a:cubicBezTo>
                  <a:pt x="876" y="45"/>
                  <a:pt x="1211" y="244"/>
                  <a:pt x="1247" y="325"/>
                </a:cubicBezTo>
                <a:cubicBezTo>
                  <a:pt x="1247" y="325"/>
                  <a:pt x="1292" y="379"/>
                  <a:pt x="1301" y="253"/>
                </a:cubicBezTo>
                <a:cubicBezTo>
                  <a:pt x="1301" y="235"/>
                  <a:pt x="1310" y="225"/>
                  <a:pt x="1328" y="216"/>
                </a:cubicBezTo>
                <a:cubicBezTo>
                  <a:pt x="1409" y="189"/>
                  <a:pt x="1698" y="117"/>
                  <a:pt x="2042" y="469"/>
                </a:cubicBezTo>
                <a:cubicBezTo>
                  <a:pt x="2042" y="469"/>
                  <a:pt x="2917" y="1075"/>
                  <a:pt x="2601" y="2339"/>
                </a:cubicBezTo>
                <a:cubicBezTo>
                  <a:pt x="2159" y="4164"/>
                  <a:pt x="2159" y="4164"/>
                  <a:pt x="2159" y="4164"/>
                </a:cubicBezTo>
                <a:lnTo>
                  <a:pt x="551" y="41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99">
            <a:extLst>
              <a:ext uri="{FF2B5EF4-FFF2-40B4-BE49-F238E27FC236}">
                <a16:creationId xmlns:a16="http://schemas.microsoft.com/office/drawing/2014/main" id="{9050302D-E610-5744-A83B-A6332764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127" y="9757140"/>
            <a:ext cx="2424828" cy="208762"/>
          </a:xfrm>
          <a:custGeom>
            <a:avLst/>
            <a:gdLst>
              <a:gd name="T0" fmla="*/ 1916 w 1997"/>
              <a:gd name="T1" fmla="*/ 172 h 173"/>
              <a:gd name="T2" fmla="*/ 1916 w 1997"/>
              <a:gd name="T3" fmla="*/ 172 h 173"/>
              <a:gd name="T4" fmla="*/ 81 w 1997"/>
              <a:gd name="T5" fmla="*/ 172 h 173"/>
              <a:gd name="T6" fmla="*/ 0 w 1997"/>
              <a:gd name="T7" fmla="*/ 90 h 173"/>
              <a:gd name="T8" fmla="*/ 0 w 1997"/>
              <a:gd name="T9" fmla="*/ 90 h 173"/>
              <a:gd name="T10" fmla="*/ 81 w 1997"/>
              <a:gd name="T11" fmla="*/ 0 h 173"/>
              <a:gd name="T12" fmla="*/ 1916 w 1997"/>
              <a:gd name="T13" fmla="*/ 0 h 173"/>
              <a:gd name="T14" fmla="*/ 1996 w 1997"/>
              <a:gd name="T15" fmla="*/ 90 h 173"/>
              <a:gd name="T16" fmla="*/ 1996 w 1997"/>
              <a:gd name="T17" fmla="*/ 90 h 173"/>
              <a:gd name="T18" fmla="*/ 1916 w 1997"/>
              <a:gd name="T1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7" h="173">
                <a:moveTo>
                  <a:pt x="1916" y="172"/>
                </a:moveTo>
                <a:lnTo>
                  <a:pt x="1916" y="172"/>
                </a:lnTo>
                <a:cubicBezTo>
                  <a:pt x="81" y="172"/>
                  <a:pt x="81" y="172"/>
                  <a:pt x="81" y="172"/>
                </a:cubicBezTo>
                <a:cubicBezTo>
                  <a:pt x="36" y="172"/>
                  <a:pt x="0" y="136"/>
                  <a:pt x="0" y="90"/>
                </a:cubicBezTo>
                <a:lnTo>
                  <a:pt x="0" y="90"/>
                </a:lnTo>
                <a:cubicBezTo>
                  <a:pt x="0" y="45"/>
                  <a:pt x="36" y="0"/>
                  <a:pt x="81" y="0"/>
                </a:cubicBezTo>
                <a:cubicBezTo>
                  <a:pt x="1916" y="0"/>
                  <a:pt x="1916" y="0"/>
                  <a:pt x="1916" y="0"/>
                </a:cubicBezTo>
                <a:cubicBezTo>
                  <a:pt x="1961" y="0"/>
                  <a:pt x="1996" y="45"/>
                  <a:pt x="1996" y="90"/>
                </a:cubicBezTo>
                <a:lnTo>
                  <a:pt x="1996" y="90"/>
                </a:lnTo>
                <a:cubicBezTo>
                  <a:pt x="1996" y="136"/>
                  <a:pt x="1961" y="172"/>
                  <a:pt x="1916" y="1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00">
            <a:extLst>
              <a:ext uri="{FF2B5EF4-FFF2-40B4-BE49-F238E27FC236}">
                <a16:creationId xmlns:a16="http://schemas.microsoft.com/office/drawing/2014/main" id="{570E1EE4-9BC5-FD45-813C-3AA2F54F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5943" y="6850562"/>
            <a:ext cx="1359616" cy="1348910"/>
          </a:xfrm>
          <a:custGeom>
            <a:avLst/>
            <a:gdLst>
              <a:gd name="T0" fmla="*/ 1120 w 1121"/>
              <a:gd name="T1" fmla="*/ 551 h 1112"/>
              <a:gd name="T2" fmla="*/ 1120 w 1121"/>
              <a:gd name="T3" fmla="*/ 551 h 1112"/>
              <a:gd name="T4" fmla="*/ 560 w 1121"/>
              <a:gd name="T5" fmla="*/ 1111 h 1112"/>
              <a:gd name="T6" fmla="*/ 0 w 1121"/>
              <a:gd name="T7" fmla="*/ 551 h 1112"/>
              <a:gd name="T8" fmla="*/ 560 w 1121"/>
              <a:gd name="T9" fmla="*/ 0 h 1112"/>
              <a:gd name="T10" fmla="*/ 1120 w 1121"/>
              <a:gd name="T11" fmla="*/ 55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1" h="1112">
                <a:moveTo>
                  <a:pt x="1120" y="551"/>
                </a:moveTo>
                <a:lnTo>
                  <a:pt x="1120" y="551"/>
                </a:lnTo>
                <a:cubicBezTo>
                  <a:pt x="1120" y="858"/>
                  <a:pt x="867" y="1111"/>
                  <a:pt x="560" y="1111"/>
                </a:cubicBezTo>
                <a:cubicBezTo>
                  <a:pt x="253" y="1111"/>
                  <a:pt x="0" y="858"/>
                  <a:pt x="0" y="551"/>
                </a:cubicBezTo>
                <a:cubicBezTo>
                  <a:pt x="0" y="244"/>
                  <a:pt x="253" y="0"/>
                  <a:pt x="560" y="0"/>
                </a:cubicBezTo>
                <a:cubicBezTo>
                  <a:pt x="867" y="0"/>
                  <a:pt x="1120" y="244"/>
                  <a:pt x="1120" y="5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01">
            <a:extLst>
              <a:ext uri="{FF2B5EF4-FFF2-40B4-BE49-F238E27FC236}">
                <a16:creationId xmlns:a16="http://schemas.microsoft.com/office/drawing/2014/main" id="{60353DC6-DB88-4B46-89F9-55CC98B8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140" y="10522594"/>
            <a:ext cx="2895873" cy="503165"/>
          </a:xfrm>
          <a:custGeom>
            <a:avLst/>
            <a:gdLst>
              <a:gd name="T0" fmla="*/ 2321 w 2386"/>
              <a:gd name="T1" fmla="*/ 0 h 416"/>
              <a:gd name="T2" fmla="*/ 2321 w 2386"/>
              <a:gd name="T3" fmla="*/ 0 h 416"/>
              <a:gd name="T4" fmla="*/ 64 w 2386"/>
              <a:gd name="T5" fmla="*/ 0 h 416"/>
              <a:gd name="T6" fmla="*/ 0 w 2386"/>
              <a:gd name="T7" fmla="*/ 63 h 416"/>
              <a:gd name="T8" fmla="*/ 0 w 2386"/>
              <a:gd name="T9" fmla="*/ 415 h 416"/>
              <a:gd name="T10" fmla="*/ 2385 w 2386"/>
              <a:gd name="T11" fmla="*/ 415 h 416"/>
              <a:gd name="T12" fmla="*/ 2385 w 2386"/>
              <a:gd name="T13" fmla="*/ 63 h 416"/>
              <a:gd name="T14" fmla="*/ 2321 w 2386"/>
              <a:gd name="T15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6" h="416">
                <a:moveTo>
                  <a:pt x="2321" y="0"/>
                </a:moveTo>
                <a:lnTo>
                  <a:pt x="2321" y="0"/>
                </a:lnTo>
                <a:cubicBezTo>
                  <a:pt x="64" y="0"/>
                  <a:pt x="64" y="0"/>
                  <a:pt x="64" y="0"/>
                </a:cubicBezTo>
                <a:cubicBezTo>
                  <a:pt x="27" y="0"/>
                  <a:pt x="0" y="26"/>
                  <a:pt x="0" y="63"/>
                </a:cubicBezTo>
                <a:cubicBezTo>
                  <a:pt x="0" y="415"/>
                  <a:pt x="0" y="415"/>
                  <a:pt x="0" y="415"/>
                </a:cubicBezTo>
                <a:cubicBezTo>
                  <a:pt x="2385" y="415"/>
                  <a:pt x="2385" y="415"/>
                  <a:pt x="2385" y="415"/>
                </a:cubicBezTo>
                <a:cubicBezTo>
                  <a:pt x="2385" y="63"/>
                  <a:pt x="2385" y="63"/>
                  <a:pt x="2385" y="63"/>
                </a:cubicBezTo>
                <a:cubicBezTo>
                  <a:pt x="2385" y="26"/>
                  <a:pt x="2358" y="0"/>
                  <a:pt x="232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02">
            <a:extLst>
              <a:ext uri="{FF2B5EF4-FFF2-40B4-BE49-F238E27FC236}">
                <a16:creationId xmlns:a16="http://schemas.microsoft.com/office/drawing/2014/main" id="{D586DA32-9773-9847-BB24-834D292D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604" y="8076352"/>
            <a:ext cx="2456945" cy="2446239"/>
          </a:xfrm>
          <a:custGeom>
            <a:avLst/>
            <a:gdLst>
              <a:gd name="T0" fmla="*/ 1843 w 2025"/>
              <a:gd name="T1" fmla="*/ 1409 h 2016"/>
              <a:gd name="T2" fmla="*/ 1843 w 2025"/>
              <a:gd name="T3" fmla="*/ 1409 h 2016"/>
              <a:gd name="T4" fmla="*/ 1834 w 2025"/>
              <a:gd name="T5" fmla="*/ 1409 h 2016"/>
              <a:gd name="T6" fmla="*/ 1726 w 2025"/>
              <a:gd name="T7" fmla="*/ 1328 h 2016"/>
              <a:gd name="T8" fmla="*/ 1554 w 2025"/>
              <a:gd name="T9" fmla="*/ 1192 h 2016"/>
              <a:gd name="T10" fmla="*/ 1419 w 2025"/>
              <a:gd name="T11" fmla="*/ 948 h 2016"/>
              <a:gd name="T12" fmla="*/ 1392 w 2025"/>
              <a:gd name="T13" fmla="*/ 885 h 2016"/>
              <a:gd name="T14" fmla="*/ 1590 w 2025"/>
              <a:gd name="T15" fmla="*/ 415 h 2016"/>
              <a:gd name="T16" fmla="*/ 1626 w 2025"/>
              <a:gd name="T17" fmla="*/ 343 h 2016"/>
              <a:gd name="T18" fmla="*/ 1563 w 2025"/>
              <a:gd name="T19" fmla="*/ 153 h 2016"/>
              <a:gd name="T20" fmla="*/ 1563 w 2025"/>
              <a:gd name="T21" fmla="*/ 153 h 2016"/>
              <a:gd name="T22" fmla="*/ 1283 w 2025"/>
              <a:gd name="T23" fmla="*/ 0 h 2016"/>
              <a:gd name="T24" fmla="*/ 1012 w 2025"/>
              <a:gd name="T25" fmla="*/ 0 h 2016"/>
              <a:gd name="T26" fmla="*/ 1012 w 2025"/>
              <a:gd name="T27" fmla="*/ 0 h 2016"/>
              <a:gd name="T28" fmla="*/ 741 w 2025"/>
              <a:gd name="T29" fmla="*/ 0 h 2016"/>
              <a:gd name="T30" fmla="*/ 461 w 2025"/>
              <a:gd name="T31" fmla="*/ 153 h 2016"/>
              <a:gd name="T32" fmla="*/ 452 w 2025"/>
              <a:gd name="T33" fmla="*/ 153 h 2016"/>
              <a:gd name="T34" fmla="*/ 389 w 2025"/>
              <a:gd name="T35" fmla="*/ 343 h 2016"/>
              <a:gd name="T36" fmla="*/ 434 w 2025"/>
              <a:gd name="T37" fmla="*/ 415 h 2016"/>
              <a:gd name="T38" fmla="*/ 633 w 2025"/>
              <a:gd name="T39" fmla="*/ 885 h 2016"/>
              <a:gd name="T40" fmla="*/ 605 w 2025"/>
              <a:gd name="T41" fmla="*/ 948 h 2016"/>
              <a:gd name="T42" fmla="*/ 461 w 2025"/>
              <a:gd name="T43" fmla="*/ 1192 h 2016"/>
              <a:gd name="T44" fmla="*/ 298 w 2025"/>
              <a:gd name="T45" fmla="*/ 1328 h 2016"/>
              <a:gd name="T46" fmla="*/ 190 w 2025"/>
              <a:gd name="T47" fmla="*/ 1409 h 2016"/>
              <a:gd name="T48" fmla="*/ 181 w 2025"/>
              <a:gd name="T49" fmla="*/ 1409 h 2016"/>
              <a:gd name="T50" fmla="*/ 0 w 2025"/>
              <a:gd name="T51" fmla="*/ 1834 h 2016"/>
              <a:gd name="T52" fmla="*/ 0 w 2025"/>
              <a:gd name="T53" fmla="*/ 2015 h 2016"/>
              <a:gd name="T54" fmla="*/ 1012 w 2025"/>
              <a:gd name="T55" fmla="*/ 2015 h 2016"/>
              <a:gd name="T56" fmla="*/ 1012 w 2025"/>
              <a:gd name="T57" fmla="*/ 2015 h 2016"/>
              <a:gd name="T58" fmla="*/ 1012 w 2025"/>
              <a:gd name="T59" fmla="*/ 2015 h 2016"/>
              <a:gd name="T60" fmla="*/ 1012 w 2025"/>
              <a:gd name="T61" fmla="*/ 2015 h 2016"/>
              <a:gd name="T62" fmla="*/ 2024 w 2025"/>
              <a:gd name="T63" fmla="*/ 2015 h 2016"/>
              <a:gd name="T64" fmla="*/ 2024 w 2025"/>
              <a:gd name="T65" fmla="*/ 1834 h 2016"/>
              <a:gd name="T66" fmla="*/ 1843 w 2025"/>
              <a:gd name="T67" fmla="*/ 1409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25" h="2016">
                <a:moveTo>
                  <a:pt x="1843" y="1409"/>
                </a:moveTo>
                <a:lnTo>
                  <a:pt x="1843" y="1409"/>
                </a:lnTo>
                <a:cubicBezTo>
                  <a:pt x="1834" y="1409"/>
                  <a:pt x="1834" y="1409"/>
                  <a:pt x="1834" y="1409"/>
                </a:cubicBezTo>
                <a:cubicBezTo>
                  <a:pt x="1798" y="1373"/>
                  <a:pt x="1762" y="1346"/>
                  <a:pt x="1726" y="1328"/>
                </a:cubicBezTo>
                <a:cubicBezTo>
                  <a:pt x="1663" y="1292"/>
                  <a:pt x="1609" y="1246"/>
                  <a:pt x="1554" y="1192"/>
                </a:cubicBezTo>
                <a:cubicBezTo>
                  <a:pt x="1509" y="1129"/>
                  <a:pt x="1455" y="1048"/>
                  <a:pt x="1419" y="948"/>
                </a:cubicBezTo>
                <a:cubicBezTo>
                  <a:pt x="1410" y="930"/>
                  <a:pt x="1401" y="903"/>
                  <a:pt x="1392" y="885"/>
                </a:cubicBezTo>
                <a:cubicBezTo>
                  <a:pt x="1337" y="695"/>
                  <a:pt x="1428" y="506"/>
                  <a:pt x="1590" y="415"/>
                </a:cubicBezTo>
                <a:cubicBezTo>
                  <a:pt x="1617" y="397"/>
                  <a:pt x="1635" y="370"/>
                  <a:pt x="1626" y="343"/>
                </a:cubicBezTo>
                <a:cubicBezTo>
                  <a:pt x="1626" y="289"/>
                  <a:pt x="1609" y="225"/>
                  <a:pt x="1563" y="153"/>
                </a:cubicBezTo>
                <a:lnTo>
                  <a:pt x="1563" y="153"/>
                </a:lnTo>
                <a:cubicBezTo>
                  <a:pt x="1509" y="54"/>
                  <a:pt x="1401" y="0"/>
                  <a:pt x="1283" y="0"/>
                </a:cubicBezTo>
                <a:cubicBezTo>
                  <a:pt x="1012" y="0"/>
                  <a:pt x="1012" y="0"/>
                  <a:pt x="1012" y="0"/>
                </a:cubicBezTo>
                <a:lnTo>
                  <a:pt x="1012" y="0"/>
                </a:lnTo>
                <a:cubicBezTo>
                  <a:pt x="741" y="0"/>
                  <a:pt x="741" y="0"/>
                  <a:pt x="741" y="0"/>
                </a:cubicBezTo>
                <a:cubicBezTo>
                  <a:pt x="623" y="0"/>
                  <a:pt x="515" y="54"/>
                  <a:pt x="461" y="153"/>
                </a:cubicBezTo>
                <a:cubicBezTo>
                  <a:pt x="452" y="153"/>
                  <a:pt x="452" y="153"/>
                  <a:pt x="452" y="153"/>
                </a:cubicBezTo>
                <a:cubicBezTo>
                  <a:pt x="416" y="225"/>
                  <a:pt x="398" y="289"/>
                  <a:pt x="389" y="343"/>
                </a:cubicBezTo>
                <a:cubicBezTo>
                  <a:pt x="389" y="370"/>
                  <a:pt x="407" y="397"/>
                  <a:pt x="434" y="415"/>
                </a:cubicBezTo>
                <a:cubicBezTo>
                  <a:pt x="597" y="506"/>
                  <a:pt x="687" y="695"/>
                  <a:pt x="633" y="885"/>
                </a:cubicBezTo>
                <a:cubicBezTo>
                  <a:pt x="623" y="903"/>
                  <a:pt x="614" y="930"/>
                  <a:pt x="605" y="948"/>
                </a:cubicBezTo>
                <a:cubicBezTo>
                  <a:pt x="569" y="1048"/>
                  <a:pt x="515" y="1129"/>
                  <a:pt x="461" y="1192"/>
                </a:cubicBezTo>
                <a:cubicBezTo>
                  <a:pt x="416" y="1246"/>
                  <a:pt x="361" y="1292"/>
                  <a:pt x="298" y="1328"/>
                </a:cubicBezTo>
                <a:cubicBezTo>
                  <a:pt x="262" y="1346"/>
                  <a:pt x="226" y="1373"/>
                  <a:pt x="190" y="1409"/>
                </a:cubicBezTo>
                <a:cubicBezTo>
                  <a:pt x="181" y="1409"/>
                  <a:pt x="181" y="1409"/>
                  <a:pt x="181" y="1409"/>
                </a:cubicBezTo>
                <a:cubicBezTo>
                  <a:pt x="63" y="1518"/>
                  <a:pt x="0" y="1671"/>
                  <a:pt x="0" y="1834"/>
                </a:cubicBezTo>
                <a:cubicBezTo>
                  <a:pt x="0" y="2015"/>
                  <a:pt x="0" y="2015"/>
                  <a:pt x="0" y="2015"/>
                </a:cubicBezTo>
                <a:cubicBezTo>
                  <a:pt x="1012" y="2015"/>
                  <a:pt x="1012" y="2015"/>
                  <a:pt x="1012" y="2015"/>
                </a:cubicBezTo>
                <a:lnTo>
                  <a:pt x="1012" y="2015"/>
                </a:lnTo>
                <a:lnTo>
                  <a:pt x="1012" y="2015"/>
                </a:lnTo>
                <a:lnTo>
                  <a:pt x="1012" y="2015"/>
                </a:lnTo>
                <a:cubicBezTo>
                  <a:pt x="2024" y="2015"/>
                  <a:pt x="2024" y="2015"/>
                  <a:pt x="2024" y="2015"/>
                </a:cubicBezTo>
                <a:cubicBezTo>
                  <a:pt x="2024" y="1834"/>
                  <a:pt x="2024" y="1834"/>
                  <a:pt x="2024" y="1834"/>
                </a:cubicBezTo>
                <a:cubicBezTo>
                  <a:pt x="2024" y="1671"/>
                  <a:pt x="1961" y="1518"/>
                  <a:pt x="1843" y="14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937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D20A790D-50B2-3B48-B773-E4F1E7BD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5255779"/>
            <a:ext cx="3281794" cy="3276268"/>
          </a:xfrm>
          <a:custGeom>
            <a:avLst/>
            <a:gdLst>
              <a:gd name="T0" fmla="*/ 2618 w 2619"/>
              <a:gd name="T1" fmla="*/ 1309 h 2617"/>
              <a:gd name="T2" fmla="*/ 2618 w 2619"/>
              <a:gd name="T3" fmla="*/ 1309 h 2617"/>
              <a:gd name="T4" fmla="*/ 1309 w 2619"/>
              <a:gd name="T5" fmla="*/ 2616 h 2617"/>
              <a:gd name="T6" fmla="*/ 0 w 2619"/>
              <a:gd name="T7" fmla="*/ 1309 h 2617"/>
              <a:gd name="T8" fmla="*/ 1309 w 2619"/>
              <a:gd name="T9" fmla="*/ 0 h 2617"/>
              <a:gd name="T10" fmla="*/ 2618 w 2619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9"/>
                </a:moveTo>
                <a:lnTo>
                  <a:pt x="2618" y="1309"/>
                </a:lnTo>
                <a:cubicBezTo>
                  <a:pt x="2618" y="2027"/>
                  <a:pt x="2036" y="2616"/>
                  <a:pt x="1309" y="2616"/>
                </a:cubicBezTo>
                <a:cubicBezTo>
                  <a:pt x="589" y="2616"/>
                  <a:pt x="0" y="2027"/>
                  <a:pt x="0" y="1309"/>
                </a:cubicBezTo>
                <a:cubicBezTo>
                  <a:pt x="0" y="582"/>
                  <a:pt x="589" y="0"/>
                  <a:pt x="1309" y="0"/>
                </a:cubicBezTo>
                <a:cubicBezTo>
                  <a:pt x="2036" y="0"/>
                  <a:pt x="2618" y="582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EE07439D-E23C-DC47-B389-7BF8FA986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8753043"/>
            <a:ext cx="3281794" cy="3281795"/>
          </a:xfrm>
          <a:custGeom>
            <a:avLst/>
            <a:gdLst>
              <a:gd name="T0" fmla="*/ 2618 w 2619"/>
              <a:gd name="T1" fmla="*/ 1308 h 2618"/>
              <a:gd name="T2" fmla="*/ 2618 w 2619"/>
              <a:gd name="T3" fmla="*/ 1308 h 2618"/>
              <a:gd name="T4" fmla="*/ 1309 w 2619"/>
              <a:gd name="T5" fmla="*/ 2617 h 2618"/>
              <a:gd name="T6" fmla="*/ 0 w 2619"/>
              <a:gd name="T7" fmla="*/ 1308 h 2618"/>
              <a:gd name="T8" fmla="*/ 1309 w 2619"/>
              <a:gd name="T9" fmla="*/ 0 h 2618"/>
              <a:gd name="T10" fmla="*/ 2618 w 2619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8"/>
                </a:moveTo>
                <a:lnTo>
                  <a:pt x="2618" y="1308"/>
                </a:lnTo>
                <a:cubicBezTo>
                  <a:pt x="2618" y="2028"/>
                  <a:pt x="2036" y="2617"/>
                  <a:pt x="1309" y="2617"/>
                </a:cubicBezTo>
                <a:cubicBezTo>
                  <a:pt x="589" y="2617"/>
                  <a:pt x="0" y="2028"/>
                  <a:pt x="0" y="1308"/>
                </a:cubicBezTo>
                <a:cubicBezTo>
                  <a:pt x="0" y="581"/>
                  <a:pt x="589" y="0"/>
                  <a:pt x="1309" y="0"/>
                </a:cubicBezTo>
                <a:cubicBezTo>
                  <a:pt x="2036" y="0"/>
                  <a:pt x="2618" y="581"/>
                  <a:pt x="2618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6FA35302-5CBC-F544-9D84-4AECE628A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5255779"/>
            <a:ext cx="3281794" cy="3276268"/>
          </a:xfrm>
          <a:custGeom>
            <a:avLst/>
            <a:gdLst>
              <a:gd name="T0" fmla="*/ 2617 w 2618"/>
              <a:gd name="T1" fmla="*/ 1309 h 2617"/>
              <a:gd name="T2" fmla="*/ 2617 w 2618"/>
              <a:gd name="T3" fmla="*/ 1309 h 2617"/>
              <a:gd name="T4" fmla="*/ 1309 w 2618"/>
              <a:gd name="T5" fmla="*/ 2616 h 2617"/>
              <a:gd name="T6" fmla="*/ 0 w 2618"/>
              <a:gd name="T7" fmla="*/ 1309 h 2617"/>
              <a:gd name="T8" fmla="*/ 1309 w 2618"/>
              <a:gd name="T9" fmla="*/ 0 h 2617"/>
              <a:gd name="T10" fmla="*/ 2617 w 2618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9"/>
                </a:moveTo>
                <a:lnTo>
                  <a:pt x="2617" y="1309"/>
                </a:lnTo>
                <a:cubicBezTo>
                  <a:pt x="2617" y="2027"/>
                  <a:pt x="2028" y="2616"/>
                  <a:pt x="1309" y="2616"/>
                </a:cubicBezTo>
                <a:cubicBezTo>
                  <a:pt x="582" y="2616"/>
                  <a:pt x="0" y="2027"/>
                  <a:pt x="0" y="1309"/>
                </a:cubicBezTo>
                <a:cubicBezTo>
                  <a:pt x="0" y="582"/>
                  <a:pt x="582" y="0"/>
                  <a:pt x="1309" y="0"/>
                </a:cubicBezTo>
                <a:cubicBezTo>
                  <a:pt x="2028" y="0"/>
                  <a:pt x="2617" y="582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8EB407C9-EBC9-B74C-9C8D-4F6C45F46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8753043"/>
            <a:ext cx="3281794" cy="3281795"/>
          </a:xfrm>
          <a:custGeom>
            <a:avLst/>
            <a:gdLst>
              <a:gd name="T0" fmla="*/ 2617 w 2618"/>
              <a:gd name="T1" fmla="*/ 1308 h 2618"/>
              <a:gd name="T2" fmla="*/ 2617 w 2618"/>
              <a:gd name="T3" fmla="*/ 1308 h 2618"/>
              <a:gd name="T4" fmla="*/ 1309 w 2618"/>
              <a:gd name="T5" fmla="*/ 2617 h 2618"/>
              <a:gd name="T6" fmla="*/ 0 w 2618"/>
              <a:gd name="T7" fmla="*/ 1308 h 2618"/>
              <a:gd name="T8" fmla="*/ 1309 w 2618"/>
              <a:gd name="T9" fmla="*/ 0 h 2618"/>
              <a:gd name="T10" fmla="*/ 2617 w 2618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8"/>
                </a:moveTo>
                <a:lnTo>
                  <a:pt x="2617" y="1308"/>
                </a:lnTo>
                <a:cubicBezTo>
                  <a:pt x="2617" y="2028"/>
                  <a:pt x="2028" y="2617"/>
                  <a:pt x="1309" y="2617"/>
                </a:cubicBezTo>
                <a:cubicBezTo>
                  <a:pt x="582" y="2617"/>
                  <a:pt x="0" y="2028"/>
                  <a:pt x="0" y="1308"/>
                </a:cubicBezTo>
                <a:cubicBezTo>
                  <a:pt x="0" y="581"/>
                  <a:pt x="582" y="0"/>
                  <a:pt x="1309" y="0"/>
                </a:cubicBezTo>
                <a:cubicBezTo>
                  <a:pt x="2028" y="0"/>
                  <a:pt x="2617" y="581"/>
                  <a:pt x="2617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9">
            <a:extLst>
              <a:ext uri="{FF2B5EF4-FFF2-40B4-BE49-F238E27FC236}">
                <a16:creationId xmlns:a16="http://schemas.microsoft.com/office/drawing/2014/main" id="{B0B57F29-2BC3-514E-B9F2-3178A760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124" y="636076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0">
            <a:extLst>
              <a:ext uri="{FF2B5EF4-FFF2-40B4-BE49-F238E27FC236}">
                <a16:creationId xmlns:a16="http://schemas.microsoft.com/office/drawing/2014/main" id="{CBFB1891-0852-F74E-94D9-3FDE65A5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071" y="698507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1">
            <a:extLst>
              <a:ext uri="{FF2B5EF4-FFF2-40B4-BE49-F238E27FC236}">
                <a16:creationId xmlns:a16="http://schemas.microsoft.com/office/drawing/2014/main" id="{EC0CAB2B-82B8-6A40-A870-0DCE7EF9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586" y="698507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8">
            <a:extLst>
              <a:ext uri="{FF2B5EF4-FFF2-40B4-BE49-F238E27FC236}">
                <a16:creationId xmlns:a16="http://schemas.microsoft.com/office/drawing/2014/main" id="{E411CEE9-73B3-F849-B0B3-5000CEB2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01" y="104326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9">
            <a:extLst>
              <a:ext uri="{FF2B5EF4-FFF2-40B4-BE49-F238E27FC236}">
                <a16:creationId xmlns:a16="http://schemas.microsoft.com/office/drawing/2014/main" id="{F2BEFA36-CFAE-2349-AFBF-C1D3BEC6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890" y="101342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50">
            <a:extLst>
              <a:ext uri="{FF2B5EF4-FFF2-40B4-BE49-F238E27FC236}">
                <a16:creationId xmlns:a16="http://schemas.microsoft.com/office/drawing/2014/main" id="{D4645D15-7571-6D43-879C-329161A3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1840" y="99630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2550CAE-F19C-6140-B1AB-3746E0763232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62E5DF31-9E6B-F84E-904B-A3B4913E2E99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6E1CAD36-5EF6-F344-B637-4D55BB88253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C5DCA8B-004A-F544-BDFF-8D3C2BDF7DFB}"/>
              </a:ext>
            </a:extLst>
          </p:cNvPr>
          <p:cNvGrpSpPr/>
          <p:nvPr/>
        </p:nvGrpSpPr>
        <p:grpSpPr>
          <a:xfrm>
            <a:off x="7785473" y="9834210"/>
            <a:ext cx="824955" cy="898469"/>
            <a:chOff x="10833756" y="5162085"/>
            <a:chExt cx="559761" cy="609643"/>
          </a:xfrm>
        </p:grpSpPr>
        <p:sp>
          <p:nvSpPr>
            <p:cNvPr id="74" name="Freeform 233">
              <a:extLst>
                <a:ext uri="{FF2B5EF4-FFF2-40B4-BE49-F238E27FC236}">
                  <a16:creationId xmlns:a16="http://schemas.microsoft.com/office/drawing/2014/main" id="{3CC52234-DCDD-1442-A642-F3991DA52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34">
              <a:extLst>
                <a:ext uri="{FF2B5EF4-FFF2-40B4-BE49-F238E27FC236}">
                  <a16:creationId xmlns:a16="http://schemas.microsoft.com/office/drawing/2014/main" id="{DAC84222-8218-8F4F-A92A-3722B9F70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35">
              <a:extLst>
                <a:ext uri="{FF2B5EF4-FFF2-40B4-BE49-F238E27FC236}">
                  <a16:creationId xmlns:a16="http://schemas.microsoft.com/office/drawing/2014/main" id="{6D3DB9C6-E0D3-B144-9889-1C474A93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36">
              <a:extLst>
                <a:ext uri="{FF2B5EF4-FFF2-40B4-BE49-F238E27FC236}">
                  <a16:creationId xmlns:a16="http://schemas.microsoft.com/office/drawing/2014/main" id="{B9AC7DC5-3869-3640-B12E-9F8A0C19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37">
              <a:extLst>
                <a:ext uri="{FF2B5EF4-FFF2-40B4-BE49-F238E27FC236}">
                  <a16:creationId xmlns:a16="http://schemas.microsoft.com/office/drawing/2014/main" id="{E1E3E894-011E-2E46-A789-BB9ADEE7F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38">
              <a:extLst>
                <a:ext uri="{FF2B5EF4-FFF2-40B4-BE49-F238E27FC236}">
                  <a16:creationId xmlns:a16="http://schemas.microsoft.com/office/drawing/2014/main" id="{6DCC26FB-BC03-3A43-8555-0B1B9856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9">
              <a:extLst>
                <a:ext uri="{FF2B5EF4-FFF2-40B4-BE49-F238E27FC236}">
                  <a16:creationId xmlns:a16="http://schemas.microsoft.com/office/drawing/2014/main" id="{DA3327BD-E598-F247-9E27-B542B724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40">
              <a:extLst>
                <a:ext uri="{FF2B5EF4-FFF2-40B4-BE49-F238E27FC236}">
                  <a16:creationId xmlns:a16="http://schemas.microsoft.com/office/drawing/2014/main" id="{DA1EEF50-1EFF-5149-BE40-828180F4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2BD525FE-539D-1945-9ECE-E50023B5CE33}"/>
              </a:ext>
            </a:extLst>
          </p:cNvPr>
          <p:cNvGrpSpPr/>
          <p:nvPr/>
        </p:nvGrpSpPr>
        <p:grpSpPr>
          <a:xfrm>
            <a:off x="16026725" y="648657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23" name="Freeform 290">
              <a:extLst>
                <a:ext uri="{FF2B5EF4-FFF2-40B4-BE49-F238E27FC236}">
                  <a16:creationId xmlns:a16="http://schemas.microsoft.com/office/drawing/2014/main" id="{A5DF5E02-3E1C-1241-B085-BC6841B3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91">
              <a:extLst>
                <a:ext uri="{FF2B5EF4-FFF2-40B4-BE49-F238E27FC236}">
                  <a16:creationId xmlns:a16="http://schemas.microsoft.com/office/drawing/2014/main" id="{2E22F478-193C-3D4D-A20C-8F9ADBC9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2">
              <a:extLst>
                <a:ext uri="{FF2B5EF4-FFF2-40B4-BE49-F238E27FC236}">
                  <a16:creationId xmlns:a16="http://schemas.microsoft.com/office/drawing/2014/main" id="{B14E8953-D05B-3040-ADB4-1D321FA4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3">
              <a:extLst>
                <a:ext uri="{FF2B5EF4-FFF2-40B4-BE49-F238E27FC236}">
                  <a16:creationId xmlns:a16="http://schemas.microsoft.com/office/drawing/2014/main" id="{37B8C4ED-BDC5-9146-A761-2BD9A539D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94">
              <a:extLst>
                <a:ext uri="{FF2B5EF4-FFF2-40B4-BE49-F238E27FC236}">
                  <a16:creationId xmlns:a16="http://schemas.microsoft.com/office/drawing/2014/main" id="{12B8A836-E665-C240-BCFA-1F3499FE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F2E53BE3-E368-EB40-B7C1-29D6B7EC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2CC26E05-C248-3042-AC49-4B2A85845370}"/>
              </a:ext>
            </a:extLst>
          </p:cNvPr>
          <p:cNvGrpSpPr/>
          <p:nvPr/>
        </p:nvGrpSpPr>
        <p:grpSpPr>
          <a:xfrm>
            <a:off x="17785398" y="6174623"/>
            <a:ext cx="5326850" cy="2129617"/>
            <a:chOff x="4247967" y="10620441"/>
            <a:chExt cx="4236804" cy="2129617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E2A0BF4C-3A55-774C-AD42-FE62321A58A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D21E0DE0-DB68-9941-B910-B8631F26A6F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B97CCEDE-80E8-7B4B-B7EB-4663D80CDA5C}"/>
              </a:ext>
            </a:extLst>
          </p:cNvPr>
          <p:cNvGrpSpPr/>
          <p:nvPr/>
        </p:nvGrpSpPr>
        <p:grpSpPr>
          <a:xfrm>
            <a:off x="17785398" y="9675583"/>
            <a:ext cx="5326850" cy="2129617"/>
            <a:chOff x="4247967" y="10620441"/>
            <a:chExt cx="4236804" cy="2129617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727A5625-1DED-314B-B702-CE4D501649C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82307630-C638-3341-ABD1-E620F15704B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B090E81-95BF-194A-9893-385463A03665}"/>
              </a:ext>
            </a:extLst>
          </p:cNvPr>
          <p:cNvGrpSpPr/>
          <p:nvPr/>
        </p:nvGrpSpPr>
        <p:grpSpPr>
          <a:xfrm>
            <a:off x="1312296" y="6136881"/>
            <a:ext cx="5421447" cy="2129617"/>
            <a:chOff x="4247967" y="10620441"/>
            <a:chExt cx="4321364" cy="2129617"/>
          </a:xfrm>
        </p:grpSpPr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29F9C473-7CB0-9043-BE9D-5CAB5FB3235F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5716BFC2-AC94-C94B-97A2-62DD1701BE1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612DD70A-AC98-7D45-9704-4A378F282F67}"/>
              </a:ext>
            </a:extLst>
          </p:cNvPr>
          <p:cNvGrpSpPr/>
          <p:nvPr/>
        </p:nvGrpSpPr>
        <p:grpSpPr>
          <a:xfrm>
            <a:off x="1355834" y="9546830"/>
            <a:ext cx="5381889" cy="2129617"/>
            <a:chOff x="4247967" y="10620441"/>
            <a:chExt cx="4289833" cy="2129617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3C2F0167-63EA-D248-9F07-4157DAF9C4F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A1C4209C-28EE-824F-8950-2CF83B52740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1" name="Freeform 212">
            <a:extLst>
              <a:ext uri="{FF2B5EF4-FFF2-40B4-BE49-F238E27FC236}">
                <a16:creationId xmlns:a16="http://schemas.microsoft.com/office/drawing/2014/main" id="{CF3EC0D5-0362-F947-8431-7D5B3E80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119" y="4508657"/>
            <a:ext cx="6088209" cy="7989826"/>
          </a:xfrm>
          <a:custGeom>
            <a:avLst/>
            <a:gdLst>
              <a:gd name="T0" fmla="*/ 4896 w 5322"/>
              <a:gd name="T1" fmla="*/ 6984 h 6985"/>
              <a:gd name="T2" fmla="*/ 4896 w 5322"/>
              <a:gd name="T3" fmla="*/ 6984 h 6985"/>
              <a:gd name="T4" fmla="*/ 425 w 5322"/>
              <a:gd name="T5" fmla="*/ 6984 h 6985"/>
              <a:gd name="T6" fmla="*/ 0 w 5322"/>
              <a:gd name="T7" fmla="*/ 6559 h 6985"/>
              <a:gd name="T8" fmla="*/ 0 w 5322"/>
              <a:gd name="T9" fmla="*/ 425 h 6985"/>
              <a:gd name="T10" fmla="*/ 425 w 5322"/>
              <a:gd name="T11" fmla="*/ 0 h 6985"/>
              <a:gd name="T12" fmla="*/ 4896 w 5322"/>
              <a:gd name="T13" fmla="*/ 0 h 6985"/>
              <a:gd name="T14" fmla="*/ 5321 w 5322"/>
              <a:gd name="T15" fmla="*/ 425 h 6985"/>
              <a:gd name="T16" fmla="*/ 5321 w 5322"/>
              <a:gd name="T17" fmla="*/ 6559 h 6985"/>
              <a:gd name="T18" fmla="*/ 4896 w 5322"/>
              <a:gd name="T19" fmla="*/ 6984 h 6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22" h="6985">
                <a:moveTo>
                  <a:pt x="4896" y="6984"/>
                </a:moveTo>
                <a:lnTo>
                  <a:pt x="4896" y="6984"/>
                </a:lnTo>
                <a:cubicBezTo>
                  <a:pt x="425" y="6984"/>
                  <a:pt x="425" y="6984"/>
                  <a:pt x="425" y="6984"/>
                </a:cubicBezTo>
                <a:cubicBezTo>
                  <a:pt x="190" y="6984"/>
                  <a:pt x="0" y="6794"/>
                  <a:pt x="0" y="6559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190"/>
                  <a:pt x="190" y="0"/>
                  <a:pt x="425" y="0"/>
                </a:cubicBezTo>
                <a:cubicBezTo>
                  <a:pt x="4896" y="0"/>
                  <a:pt x="4896" y="0"/>
                  <a:pt x="4896" y="0"/>
                </a:cubicBezTo>
                <a:cubicBezTo>
                  <a:pt x="5131" y="0"/>
                  <a:pt x="5321" y="190"/>
                  <a:pt x="5321" y="425"/>
                </a:cubicBezTo>
                <a:cubicBezTo>
                  <a:pt x="5321" y="6559"/>
                  <a:pt x="5321" y="6559"/>
                  <a:pt x="5321" y="6559"/>
                </a:cubicBezTo>
                <a:cubicBezTo>
                  <a:pt x="5321" y="6794"/>
                  <a:pt x="5131" y="6984"/>
                  <a:pt x="4896" y="69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3">
            <a:extLst>
              <a:ext uri="{FF2B5EF4-FFF2-40B4-BE49-F238E27FC236}">
                <a16:creationId xmlns:a16="http://schemas.microsoft.com/office/drawing/2014/main" id="{EF8581DA-C166-7348-9F03-3AAD8C98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10" y="4892007"/>
            <a:ext cx="5487962" cy="7223126"/>
          </a:xfrm>
          <a:custGeom>
            <a:avLst/>
            <a:gdLst>
              <a:gd name="T0" fmla="*/ 4707 w 4798"/>
              <a:gd name="T1" fmla="*/ 6314 h 6315"/>
              <a:gd name="T2" fmla="*/ 0 w 4798"/>
              <a:gd name="T3" fmla="*/ 6242 h 6315"/>
              <a:gd name="T4" fmla="*/ 99 w 4798"/>
              <a:gd name="T5" fmla="*/ 0 h 6315"/>
              <a:gd name="T6" fmla="*/ 4797 w 4798"/>
              <a:gd name="T7" fmla="*/ 63 h 6315"/>
              <a:gd name="T8" fmla="*/ 4707 w 4798"/>
              <a:gd name="T9" fmla="*/ 6314 h 6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8" h="6315">
                <a:moveTo>
                  <a:pt x="4707" y="6314"/>
                </a:moveTo>
                <a:lnTo>
                  <a:pt x="0" y="6242"/>
                </a:lnTo>
                <a:lnTo>
                  <a:pt x="99" y="0"/>
                </a:lnTo>
                <a:lnTo>
                  <a:pt x="4797" y="63"/>
                </a:lnTo>
                <a:lnTo>
                  <a:pt x="4707" y="63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14">
            <a:extLst>
              <a:ext uri="{FF2B5EF4-FFF2-40B4-BE49-F238E27FC236}">
                <a16:creationId xmlns:a16="http://schemas.microsoft.com/office/drawing/2014/main" id="{C542E4DE-3217-9E4F-8DB9-90BD2C8B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281" y="4841566"/>
            <a:ext cx="5614062" cy="7329050"/>
          </a:xfrm>
          <a:custGeom>
            <a:avLst/>
            <a:gdLst>
              <a:gd name="T0" fmla="*/ 4905 w 4906"/>
              <a:gd name="T1" fmla="*/ 6251 h 6406"/>
              <a:gd name="T2" fmla="*/ 208 w 4906"/>
              <a:gd name="T3" fmla="*/ 6405 h 6406"/>
              <a:gd name="T4" fmla="*/ 0 w 4906"/>
              <a:gd name="T5" fmla="*/ 153 h 6406"/>
              <a:gd name="T6" fmla="*/ 4706 w 4906"/>
              <a:gd name="T7" fmla="*/ 0 h 6406"/>
              <a:gd name="T8" fmla="*/ 4905 w 4906"/>
              <a:gd name="T9" fmla="*/ 6251 h 6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06" h="6406">
                <a:moveTo>
                  <a:pt x="4905" y="6251"/>
                </a:moveTo>
                <a:lnTo>
                  <a:pt x="208" y="6405"/>
                </a:lnTo>
                <a:lnTo>
                  <a:pt x="0" y="153"/>
                </a:lnTo>
                <a:lnTo>
                  <a:pt x="4706" y="0"/>
                </a:lnTo>
                <a:lnTo>
                  <a:pt x="4905" y="6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15">
            <a:extLst>
              <a:ext uri="{FF2B5EF4-FFF2-40B4-BE49-F238E27FC236}">
                <a16:creationId xmlns:a16="http://schemas.microsoft.com/office/drawing/2014/main" id="{26E2A0D5-F79A-D94A-945B-A08F0CC6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52" y="4786080"/>
            <a:ext cx="5745208" cy="7419847"/>
          </a:xfrm>
          <a:custGeom>
            <a:avLst/>
            <a:gdLst>
              <a:gd name="T0" fmla="*/ 4698 w 5024"/>
              <a:gd name="T1" fmla="*/ 6487 h 6488"/>
              <a:gd name="T2" fmla="*/ 0 w 5024"/>
              <a:gd name="T3" fmla="*/ 6243 h 6488"/>
              <a:gd name="T4" fmla="*/ 326 w 5024"/>
              <a:gd name="T5" fmla="*/ 0 h 6488"/>
              <a:gd name="T6" fmla="*/ 5023 w 5024"/>
              <a:gd name="T7" fmla="*/ 245 h 6488"/>
              <a:gd name="T8" fmla="*/ 4698 w 5024"/>
              <a:gd name="T9" fmla="*/ 6487 h 6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4" h="6488">
                <a:moveTo>
                  <a:pt x="4698" y="6487"/>
                </a:moveTo>
                <a:lnTo>
                  <a:pt x="0" y="6243"/>
                </a:lnTo>
                <a:lnTo>
                  <a:pt x="326" y="0"/>
                </a:lnTo>
                <a:lnTo>
                  <a:pt x="5023" y="245"/>
                </a:lnTo>
                <a:lnTo>
                  <a:pt x="4698" y="64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16">
            <a:extLst>
              <a:ext uri="{FF2B5EF4-FFF2-40B4-BE49-F238E27FC236}">
                <a16:creationId xmlns:a16="http://schemas.microsoft.com/office/drawing/2014/main" id="{565EDE3C-6C7A-F94D-9459-A6F7EA5D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63" y="4402729"/>
            <a:ext cx="2441336" cy="807053"/>
          </a:xfrm>
          <a:custGeom>
            <a:avLst/>
            <a:gdLst>
              <a:gd name="T0" fmla="*/ 2014 w 2133"/>
              <a:gd name="T1" fmla="*/ 705 h 706"/>
              <a:gd name="T2" fmla="*/ 2014 w 2133"/>
              <a:gd name="T3" fmla="*/ 705 h 706"/>
              <a:gd name="T4" fmla="*/ 118 w 2133"/>
              <a:gd name="T5" fmla="*/ 705 h 706"/>
              <a:gd name="T6" fmla="*/ 0 w 2133"/>
              <a:gd name="T7" fmla="*/ 587 h 706"/>
              <a:gd name="T8" fmla="*/ 0 w 2133"/>
              <a:gd name="T9" fmla="*/ 154 h 706"/>
              <a:gd name="T10" fmla="*/ 154 w 2133"/>
              <a:gd name="T11" fmla="*/ 0 h 706"/>
              <a:gd name="T12" fmla="*/ 1978 w 2133"/>
              <a:gd name="T13" fmla="*/ 0 h 706"/>
              <a:gd name="T14" fmla="*/ 2132 w 2133"/>
              <a:gd name="T15" fmla="*/ 154 h 706"/>
              <a:gd name="T16" fmla="*/ 2132 w 2133"/>
              <a:gd name="T17" fmla="*/ 587 h 706"/>
              <a:gd name="T18" fmla="*/ 2014 w 2133"/>
              <a:gd name="T19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3" h="706">
                <a:moveTo>
                  <a:pt x="2014" y="705"/>
                </a:moveTo>
                <a:lnTo>
                  <a:pt x="2014" y="705"/>
                </a:lnTo>
                <a:cubicBezTo>
                  <a:pt x="118" y="705"/>
                  <a:pt x="118" y="705"/>
                  <a:pt x="118" y="705"/>
                </a:cubicBezTo>
                <a:cubicBezTo>
                  <a:pt x="55" y="705"/>
                  <a:pt x="0" y="651"/>
                  <a:pt x="0" y="587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3"/>
                  <a:pt x="64" y="0"/>
                  <a:pt x="154" y="0"/>
                </a:cubicBezTo>
                <a:cubicBezTo>
                  <a:pt x="1978" y="0"/>
                  <a:pt x="1978" y="0"/>
                  <a:pt x="1978" y="0"/>
                </a:cubicBezTo>
                <a:cubicBezTo>
                  <a:pt x="2060" y="0"/>
                  <a:pt x="2132" y="63"/>
                  <a:pt x="2132" y="154"/>
                </a:cubicBezTo>
                <a:cubicBezTo>
                  <a:pt x="2132" y="587"/>
                  <a:pt x="2132" y="587"/>
                  <a:pt x="2132" y="587"/>
                </a:cubicBezTo>
                <a:cubicBezTo>
                  <a:pt x="2132" y="651"/>
                  <a:pt x="2078" y="705"/>
                  <a:pt x="2014" y="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17">
            <a:extLst>
              <a:ext uri="{FF2B5EF4-FFF2-40B4-BE49-F238E27FC236}">
                <a16:creationId xmlns:a16="http://schemas.microsoft.com/office/drawing/2014/main" id="{C6EBDE9B-E509-F14E-805B-23268A09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969" y="4034513"/>
            <a:ext cx="736436" cy="736436"/>
          </a:xfrm>
          <a:custGeom>
            <a:avLst/>
            <a:gdLst>
              <a:gd name="T0" fmla="*/ 641 w 642"/>
              <a:gd name="T1" fmla="*/ 325 h 642"/>
              <a:gd name="T2" fmla="*/ 641 w 642"/>
              <a:gd name="T3" fmla="*/ 325 h 642"/>
              <a:gd name="T4" fmla="*/ 325 w 642"/>
              <a:gd name="T5" fmla="*/ 641 h 642"/>
              <a:gd name="T6" fmla="*/ 0 w 642"/>
              <a:gd name="T7" fmla="*/ 325 h 642"/>
              <a:gd name="T8" fmla="*/ 325 w 642"/>
              <a:gd name="T9" fmla="*/ 0 h 642"/>
              <a:gd name="T10" fmla="*/ 641 w 642"/>
              <a:gd name="T11" fmla="*/ 32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2" h="642">
                <a:moveTo>
                  <a:pt x="641" y="325"/>
                </a:moveTo>
                <a:lnTo>
                  <a:pt x="641" y="325"/>
                </a:lnTo>
                <a:cubicBezTo>
                  <a:pt x="641" y="497"/>
                  <a:pt x="497" y="641"/>
                  <a:pt x="325" y="641"/>
                </a:cubicBezTo>
                <a:cubicBezTo>
                  <a:pt x="144" y="641"/>
                  <a:pt x="0" y="497"/>
                  <a:pt x="0" y="325"/>
                </a:cubicBezTo>
                <a:cubicBezTo>
                  <a:pt x="0" y="145"/>
                  <a:pt x="144" y="0"/>
                  <a:pt x="325" y="0"/>
                </a:cubicBezTo>
                <a:cubicBezTo>
                  <a:pt x="497" y="0"/>
                  <a:pt x="641" y="145"/>
                  <a:pt x="641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18">
            <a:extLst>
              <a:ext uri="{FF2B5EF4-FFF2-40B4-BE49-F238E27FC236}">
                <a16:creationId xmlns:a16="http://schemas.microsoft.com/office/drawing/2014/main" id="{D70DBA96-9244-F94D-BA46-6D9A3ED4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03" y="4175747"/>
            <a:ext cx="453967" cy="453967"/>
          </a:xfrm>
          <a:custGeom>
            <a:avLst/>
            <a:gdLst>
              <a:gd name="T0" fmla="*/ 397 w 398"/>
              <a:gd name="T1" fmla="*/ 199 h 399"/>
              <a:gd name="T2" fmla="*/ 397 w 398"/>
              <a:gd name="T3" fmla="*/ 199 h 399"/>
              <a:gd name="T4" fmla="*/ 199 w 398"/>
              <a:gd name="T5" fmla="*/ 398 h 399"/>
              <a:gd name="T6" fmla="*/ 0 w 398"/>
              <a:gd name="T7" fmla="*/ 199 h 399"/>
              <a:gd name="T8" fmla="*/ 199 w 398"/>
              <a:gd name="T9" fmla="*/ 0 h 399"/>
              <a:gd name="T10" fmla="*/ 397 w 398"/>
              <a:gd name="T11" fmla="*/ 1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399">
                <a:moveTo>
                  <a:pt x="397" y="199"/>
                </a:moveTo>
                <a:lnTo>
                  <a:pt x="397" y="199"/>
                </a:lnTo>
                <a:cubicBezTo>
                  <a:pt x="397" y="308"/>
                  <a:pt x="307" y="398"/>
                  <a:pt x="199" y="398"/>
                </a:cubicBez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307" y="0"/>
                  <a:pt x="397" y="91"/>
                  <a:pt x="397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19">
            <a:extLst>
              <a:ext uri="{FF2B5EF4-FFF2-40B4-BE49-F238E27FC236}">
                <a16:creationId xmlns:a16="http://schemas.microsoft.com/office/drawing/2014/main" id="{51DF766F-3B58-324C-9855-37D48DB0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7775" y="9396371"/>
            <a:ext cx="453967" cy="1427477"/>
          </a:xfrm>
          <a:custGeom>
            <a:avLst/>
            <a:gdLst>
              <a:gd name="T0" fmla="*/ 361 w 398"/>
              <a:gd name="T1" fmla="*/ 1247 h 1248"/>
              <a:gd name="T2" fmla="*/ 0 w 398"/>
              <a:gd name="T3" fmla="*/ 1238 h 1248"/>
              <a:gd name="T4" fmla="*/ 36 w 398"/>
              <a:gd name="T5" fmla="*/ 0 h 1248"/>
              <a:gd name="T6" fmla="*/ 397 w 398"/>
              <a:gd name="T7" fmla="*/ 9 h 1248"/>
              <a:gd name="T8" fmla="*/ 361 w 398"/>
              <a:gd name="T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1248">
                <a:moveTo>
                  <a:pt x="361" y="1247"/>
                </a:moveTo>
                <a:lnTo>
                  <a:pt x="0" y="1238"/>
                </a:lnTo>
                <a:lnTo>
                  <a:pt x="36" y="0"/>
                </a:lnTo>
                <a:lnTo>
                  <a:pt x="397" y="9"/>
                </a:lnTo>
                <a:lnTo>
                  <a:pt x="361" y="124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20">
            <a:extLst>
              <a:ext uri="{FF2B5EF4-FFF2-40B4-BE49-F238E27FC236}">
                <a16:creationId xmlns:a16="http://schemas.microsoft.com/office/drawing/2014/main" id="{BD482627-2147-B643-BEEE-98269C35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410" y="7847839"/>
            <a:ext cx="494320" cy="3016361"/>
          </a:xfrm>
          <a:custGeom>
            <a:avLst/>
            <a:gdLst>
              <a:gd name="T0" fmla="*/ 360 w 433"/>
              <a:gd name="T1" fmla="*/ 2638 h 2639"/>
              <a:gd name="T2" fmla="*/ 0 w 433"/>
              <a:gd name="T3" fmla="*/ 2629 h 2639"/>
              <a:gd name="T4" fmla="*/ 63 w 433"/>
              <a:gd name="T5" fmla="*/ 0 h 2639"/>
              <a:gd name="T6" fmla="*/ 432 w 433"/>
              <a:gd name="T7" fmla="*/ 9 h 2639"/>
              <a:gd name="T8" fmla="*/ 360 w 433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2639">
                <a:moveTo>
                  <a:pt x="360" y="2638"/>
                </a:moveTo>
                <a:lnTo>
                  <a:pt x="0" y="2629"/>
                </a:lnTo>
                <a:lnTo>
                  <a:pt x="63" y="0"/>
                </a:lnTo>
                <a:lnTo>
                  <a:pt x="432" y="9"/>
                </a:lnTo>
                <a:lnTo>
                  <a:pt x="360" y="26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21">
            <a:extLst>
              <a:ext uri="{FF2B5EF4-FFF2-40B4-BE49-F238E27FC236}">
                <a16:creationId xmlns:a16="http://schemas.microsoft.com/office/drawing/2014/main" id="{B600E8E0-7EEC-E640-BD52-A809336C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765" y="7060962"/>
            <a:ext cx="509454" cy="3843591"/>
          </a:xfrm>
          <a:custGeom>
            <a:avLst/>
            <a:gdLst>
              <a:gd name="T0" fmla="*/ 361 w 444"/>
              <a:gd name="T1" fmla="*/ 3361 h 3362"/>
              <a:gd name="T2" fmla="*/ 0 w 444"/>
              <a:gd name="T3" fmla="*/ 3352 h 3362"/>
              <a:gd name="T4" fmla="*/ 81 w 444"/>
              <a:gd name="T5" fmla="*/ 0 h 3362"/>
              <a:gd name="T6" fmla="*/ 443 w 444"/>
              <a:gd name="T7" fmla="*/ 9 h 3362"/>
              <a:gd name="T8" fmla="*/ 361 w 444"/>
              <a:gd name="T9" fmla="*/ 3361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3362">
                <a:moveTo>
                  <a:pt x="361" y="3361"/>
                </a:moveTo>
                <a:lnTo>
                  <a:pt x="0" y="3352"/>
                </a:lnTo>
                <a:lnTo>
                  <a:pt x="81" y="0"/>
                </a:lnTo>
                <a:lnTo>
                  <a:pt x="443" y="9"/>
                </a:lnTo>
                <a:lnTo>
                  <a:pt x="361" y="33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22">
            <a:extLst>
              <a:ext uri="{FF2B5EF4-FFF2-40B4-BE49-F238E27FC236}">
                <a16:creationId xmlns:a16="http://schemas.microsoft.com/office/drawing/2014/main" id="{E42F9D28-EB09-BE4D-B9E7-145B9E27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525" y="7071051"/>
            <a:ext cx="4474103" cy="3762885"/>
          </a:xfrm>
          <a:custGeom>
            <a:avLst/>
            <a:gdLst>
              <a:gd name="T0" fmla="*/ 0 w 3913"/>
              <a:gd name="T1" fmla="*/ 2973 h 3290"/>
              <a:gd name="T2" fmla="*/ 452 w 3913"/>
              <a:gd name="T3" fmla="*/ 2033 h 3290"/>
              <a:gd name="T4" fmla="*/ 1039 w 3913"/>
              <a:gd name="T5" fmla="*/ 3289 h 3290"/>
              <a:gd name="T6" fmla="*/ 1933 w 3913"/>
              <a:gd name="T7" fmla="*/ 678 h 3290"/>
              <a:gd name="T8" fmla="*/ 2457 w 3913"/>
              <a:gd name="T9" fmla="*/ 1943 h 3290"/>
              <a:gd name="T10" fmla="*/ 3279 w 3913"/>
              <a:gd name="T11" fmla="*/ 0 h 3290"/>
              <a:gd name="T12" fmla="*/ 3451 w 3913"/>
              <a:gd name="T13" fmla="*/ 172 h 3290"/>
              <a:gd name="T14" fmla="*/ 3912 w 3913"/>
              <a:gd name="T15" fmla="*/ 9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3" h="3290">
                <a:moveTo>
                  <a:pt x="0" y="2973"/>
                </a:moveTo>
                <a:lnTo>
                  <a:pt x="452" y="2033"/>
                </a:lnTo>
                <a:lnTo>
                  <a:pt x="1039" y="3289"/>
                </a:lnTo>
                <a:lnTo>
                  <a:pt x="1933" y="678"/>
                </a:lnTo>
                <a:lnTo>
                  <a:pt x="2457" y="1943"/>
                </a:lnTo>
                <a:lnTo>
                  <a:pt x="3279" y="0"/>
                </a:lnTo>
                <a:lnTo>
                  <a:pt x="3451" y="172"/>
                </a:lnTo>
                <a:lnTo>
                  <a:pt x="3912" y="91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Freeform 223">
            <a:extLst>
              <a:ext uri="{FF2B5EF4-FFF2-40B4-BE49-F238E27FC236}">
                <a16:creationId xmlns:a16="http://schemas.microsoft.com/office/drawing/2014/main" id="{9CC6D572-9D67-EF48-A2EE-7AA53C8A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596" y="6112675"/>
            <a:ext cx="3606517" cy="216894"/>
          </a:xfrm>
          <a:custGeom>
            <a:avLst/>
            <a:gdLst>
              <a:gd name="T0" fmla="*/ 3153 w 3154"/>
              <a:gd name="T1" fmla="*/ 190 h 191"/>
              <a:gd name="T2" fmla="*/ 0 w 3154"/>
              <a:gd name="T3" fmla="*/ 117 h 191"/>
              <a:gd name="T4" fmla="*/ 9 w 3154"/>
              <a:gd name="T5" fmla="*/ 0 h 191"/>
              <a:gd name="T6" fmla="*/ 3153 w 3154"/>
              <a:gd name="T7" fmla="*/ 81 h 191"/>
              <a:gd name="T8" fmla="*/ 3153 w 3154"/>
              <a:gd name="T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4" h="191">
                <a:moveTo>
                  <a:pt x="3153" y="190"/>
                </a:moveTo>
                <a:lnTo>
                  <a:pt x="0" y="117"/>
                </a:lnTo>
                <a:lnTo>
                  <a:pt x="9" y="0"/>
                </a:lnTo>
                <a:lnTo>
                  <a:pt x="3153" y="81"/>
                </a:lnTo>
                <a:lnTo>
                  <a:pt x="3153" y="1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653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5">
            <a:extLst>
              <a:ext uri="{FF2B5EF4-FFF2-40B4-BE49-F238E27FC236}">
                <a16:creationId xmlns:a16="http://schemas.microsoft.com/office/drawing/2014/main" id="{01E1C033-4F0F-414B-9858-405BEDC7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76">
            <a:extLst>
              <a:ext uri="{FF2B5EF4-FFF2-40B4-BE49-F238E27FC236}">
                <a16:creationId xmlns:a16="http://schemas.microsoft.com/office/drawing/2014/main" id="{9BFC2408-476D-0041-B0E6-13571A4A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77">
            <a:extLst>
              <a:ext uri="{FF2B5EF4-FFF2-40B4-BE49-F238E27FC236}">
                <a16:creationId xmlns:a16="http://schemas.microsoft.com/office/drawing/2014/main" id="{262C26BE-C620-DA41-A84B-E4904A3F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78">
            <a:extLst>
              <a:ext uri="{FF2B5EF4-FFF2-40B4-BE49-F238E27FC236}">
                <a16:creationId xmlns:a16="http://schemas.microsoft.com/office/drawing/2014/main" id="{E4D7D8E1-527B-D944-A17E-36EAB5B1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C6A92EDE-6449-704A-AC4F-77F5DC0D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968" y="4496081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4">
            <a:extLst>
              <a:ext uri="{FF2B5EF4-FFF2-40B4-BE49-F238E27FC236}">
                <a16:creationId xmlns:a16="http://schemas.microsoft.com/office/drawing/2014/main" id="{4EE4EA67-EFE1-5142-BF7F-67916B378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572" y="4450556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4">
            <a:extLst>
              <a:ext uri="{FF2B5EF4-FFF2-40B4-BE49-F238E27FC236}">
                <a16:creationId xmlns:a16="http://schemas.microsoft.com/office/drawing/2014/main" id="{666E52B6-8579-9942-B5BD-02518B56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5707" y="6605291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4">
            <a:extLst>
              <a:ext uri="{FF2B5EF4-FFF2-40B4-BE49-F238E27FC236}">
                <a16:creationId xmlns:a16="http://schemas.microsoft.com/office/drawing/2014/main" id="{D6CA6239-26FC-FC46-A1F9-56AC9F53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0" y="6638086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338D881-5163-8746-9F76-900B1CCCFD8C}"/>
              </a:ext>
            </a:extLst>
          </p:cNvPr>
          <p:cNvGrpSpPr/>
          <p:nvPr/>
        </p:nvGrpSpPr>
        <p:grpSpPr>
          <a:xfrm>
            <a:off x="7321415" y="4733828"/>
            <a:ext cx="824853" cy="910448"/>
            <a:chOff x="7449972" y="4799601"/>
            <a:chExt cx="579376" cy="639498"/>
          </a:xfrm>
        </p:grpSpPr>
        <p:sp>
          <p:nvSpPr>
            <p:cNvPr id="83" name="Freeform 239">
              <a:extLst>
                <a:ext uri="{FF2B5EF4-FFF2-40B4-BE49-F238E27FC236}">
                  <a16:creationId xmlns:a16="http://schemas.microsoft.com/office/drawing/2014/main" id="{32B31E12-8B30-D243-B865-4155F656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9972" y="4887054"/>
              <a:ext cx="579376" cy="552045"/>
            </a:xfrm>
            <a:custGeom>
              <a:avLst/>
              <a:gdLst>
                <a:gd name="T0" fmla="*/ 398 w 468"/>
                <a:gd name="T1" fmla="*/ 444 h 445"/>
                <a:gd name="T2" fmla="*/ 398 w 468"/>
                <a:gd name="T3" fmla="*/ 444 h 445"/>
                <a:gd name="T4" fmla="*/ 61 w 468"/>
                <a:gd name="T5" fmla="*/ 444 h 445"/>
                <a:gd name="T6" fmla="*/ 0 w 468"/>
                <a:gd name="T7" fmla="*/ 375 h 445"/>
                <a:gd name="T8" fmla="*/ 0 w 468"/>
                <a:gd name="T9" fmla="*/ 61 h 445"/>
                <a:gd name="T10" fmla="*/ 61 w 468"/>
                <a:gd name="T11" fmla="*/ 0 h 445"/>
                <a:gd name="T12" fmla="*/ 100 w 468"/>
                <a:gd name="T13" fmla="*/ 0 h 445"/>
                <a:gd name="T14" fmla="*/ 100 w 468"/>
                <a:gd name="T15" fmla="*/ 38 h 445"/>
                <a:gd name="T16" fmla="*/ 61 w 468"/>
                <a:gd name="T17" fmla="*/ 38 h 445"/>
                <a:gd name="T18" fmla="*/ 38 w 468"/>
                <a:gd name="T19" fmla="*/ 61 h 445"/>
                <a:gd name="T20" fmla="*/ 38 w 468"/>
                <a:gd name="T21" fmla="*/ 375 h 445"/>
                <a:gd name="T22" fmla="*/ 61 w 468"/>
                <a:gd name="T23" fmla="*/ 406 h 445"/>
                <a:gd name="T24" fmla="*/ 398 w 468"/>
                <a:gd name="T25" fmla="*/ 406 h 445"/>
                <a:gd name="T26" fmla="*/ 428 w 468"/>
                <a:gd name="T27" fmla="*/ 375 h 445"/>
                <a:gd name="T28" fmla="*/ 428 w 468"/>
                <a:gd name="T29" fmla="*/ 61 h 445"/>
                <a:gd name="T30" fmla="*/ 398 w 468"/>
                <a:gd name="T31" fmla="*/ 38 h 445"/>
                <a:gd name="T32" fmla="*/ 367 w 468"/>
                <a:gd name="T33" fmla="*/ 38 h 445"/>
                <a:gd name="T34" fmla="*/ 367 w 468"/>
                <a:gd name="T35" fmla="*/ 0 h 445"/>
                <a:gd name="T36" fmla="*/ 398 w 468"/>
                <a:gd name="T37" fmla="*/ 0 h 445"/>
                <a:gd name="T38" fmla="*/ 467 w 468"/>
                <a:gd name="T39" fmla="*/ 61 h 445"/>
                <a:gd name="T40" fmla="*/ 467 w 468"/>
                <a:gd name="T41" fmla="*/ 375 h 445"/>
                <a:gd name="T42" fmla="*/ 398 w 468"/>
                <a:gd name="T43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8" h="445">
                  <a:moveTo>
                    <a:pt x="398" y="444"/>
                  </a:moveTo>
                  <a:lnTo>
                    <a:pt x="398" y="444"/>
                  </a:lnTo>
                  <a:cubicBezTo>
                    <a:pt x="61" y="444"/>
                    <a:pt x="61" y="444"/>
                    <a:pt x="61" y="444"/>
                  </a:cubicBezTo>
                  <a:cubicBezTo>
                    <a:pt x="31" y="444"/>
                    <a:pt x="0" y="413"/>
                    <a:pt x="0" y="37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31" y="0"/>
                    <a:pt x="6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4" y="38"/>
                    <a:pt x="38" y="46"/>
                    <a:pt x="38" y="61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90"/>
                    <a:pt x="54" y="406"/>
                    <a:pt x="61" y="406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413" y="406"/>
                    <a:pt x="428" y="390"/>
                    <a:pt x="428" y="375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28" y="46"/>
                    <a:pt x="413" y="38"/>
                    <a:pt x="398" y="3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436" y="0"/>
                    <a:pt x="467" y="23"/>
                    <a:pt x="467" y="61"/>
                  </a:cubicBezTo>
                  <a:cubicBezTo>
                    <a:pt x="467" y="375"/>
                    <a:pt x="467" y="375"/>
                    <a:pt x="467" y="375"/>
                  </a:cubicBezTo>
                  <a:cubicBezTo>
                    <a:pt x="467" y="413"/>
                    <a:pt x="436" y="444"/>
                    <a:pt x="398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40">
              <a:extLst>
                <a:ext uri="{FF2B5EF4-FFF2-40B4-BE49-F238E27FC236}">
                  <a16:creationId xmlns:a16="http://schemas.microsoft.com/office/drawing/2014/main" id="{1ABE1F21-8EFE-7045-B8EC-AAEB56462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946" y="4799601"/>
              <a:ext cx="256891" cy="60122"/>
            </a:xfrm>
            <a:custGeom>
              <a:avLst/>
              <a:gdLst>
                <a:gd name="T0" fmla="*/ 207 w 208"/>
                <a:gd name="T1" fmla="*/ 46 h 47"/>
                <a:gd name="T2" fmla="*/ 0 w 208"/>
                <a:gd name="T3" fmla="*/ 46 h 47"/>
                <a:gd name="T4" fmla="*/ 0 w 208"/>
                <a:gd name="T5" fmla="*/ 0 h 47"/>
                <a:gd name="T6" fmla="*/ 207 w 208"/>
                <a:gd name="T7" fmla="*/ 0 h 47"/>
                <a:gd name="T8" fmla="*/ 207 w 208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47">
                  <a:moveTo>
                    <a:pt x="207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07" y="0"/>
                  </a:lnTo>
                  <a:lnTo>
                    <a:pt x="20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41">
              <a:extLst>
                <a:ext uri="{FF2B5EF4-FFF2-40B4-BE49-F238E27FC236}">
                  <a16:creationId xmlns:a16="http://schemas.microsoft.com/office/drawing/2014/main" id="{AEA6A0D1-EAD6-0349-B060-3EE6688C2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53" y="4799601"/>
              <a:ext cx="163974" cy="131179"/>
            </a:xfrm>
            <a:custGeom>
              <a:avLst/>
              <a:gdLst>
                <a:gd name="T0" fmla="*/ 23 w 131"/>
                <a:gd name="T1" fmla="*/ 100 h 108"/>
                <a:gd name="T2" fmla="*/ 23 w 131"/>
                <a:gd name="T3" fmla="*/ 100 h 108"/>
                <a:gd name="T4" fmla="*/ 0 w 131"/>
                <a:gd name="T5" fmla="*/ 69 h 108"/>
                <a:gd name="T6" fmla="*/ 61 w 131"/>
                <a:gd name="T7" fmla="*/ 8 h 108"/>
                <a:gd name="T8" fmla="*/ 77 w 131"/>
                <a:gd name="T9" fmla="*/ 0 h 108"/>
                <a:gd name="T10" fmla="*/ 92 w 131"/>
                <a:gd name="T11" fmla="*/ 16 h 108"/>
                <a:gd name="T12" fmla="*/ 123 w 131"/>
                <a:gd name="T13" fmla="*/ 77 h 108"/>
                <a:gd name="T14" fmla="*/ 115 w 131"/>
                <a:gd name="T15" fmla="*/ 107 h 108"/>
                <a:gd name="T16" fmla="*/ 84 w 131"/>
                <a:gd name="T17" fmla="*/ 92 h 108"/>
                <a:gd name="T18" fmla="*/ 69 w 131"/>
                <a:gd name="T19" fmla="*/ 54 h 108"/>
                <a:gd name="T20" fmla="*/ 23 w 131"/>
                <a:gd name="T21" fmla="*/ 100 h 108"/>
                <a:gd name="T22" fmla="*/ 92 w 131"/>
                <a:gd name="T23" fmla="*/ 38 h 108"/>
                <a:gd name="T24" fmla="*/ 92 w 131"/>
                <a:gd name="T25" fmla="*/ 38 h 108"/>
                <a:gd name="T26" fmla="*/ 84 w 131"/>
                <a:gd name="T27" fmla="*/ 38 h 108"/>
                <a:gd name="T28" fmla="*/ 92 w 131"/>
                <a:gd name="T2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8">
                  <a:moveTo>
                    <a:pt x="23" y="100"/>
                  </a:moveTo>
                  <a:lnTo>
                    <a:pt x="23" y="100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9" y="0"/>
                    <a:pt x="77" y="0"/>
                  </a:cubicBezTo>
                  <a:cubicBezTo>
                    <a:pt x="84" y="8"/>
                    <a:pt x="92" y="8"/>
                    <a:pt x="92" y="16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30" y="85"/>
                    <a:pt x="123" y="100"/>
                    <a:pt x="115" y="107"/>
                  </a:cubicBezTo>
                  <a:cubicBezTo>
                    <a:pt x="107" y="107"/>
                    <a:pt x="92" y="107"/>
                    <a:pt x="84" y="92"/>
                  </a:cubicBezTo>
                  <a:cubicBezTo>
                    <a:pt x="69" y="54"/>
                    <a:pt x="69" y="54"/>
                    <a:pt x="69" y="54"/>
                  </a:cubicBezTo>
                  <a:lnTo>
                    <a:pt x="23" y="100"/>
                  </a:lnTo>
                  <a:close/>
                  <a:moveTo>
                    <a:pt x="92" y="38"/>
                  </a:moveTo>
                  <a:lnTo>
                    <a:pt x="92" y="38"/>
                  </a:lnTo>
                  <a:cubicBezTo>
                    <a:pt x="84" y="38"/>
                    <a:pt x="84" y="38"/>
                    <a:pt x="84" y="38"/>
                  </a:cubicBezTo>
                  <a:cubicBezTo>
                    <a:pt x="84" y="38"/>
                    <a:pt x="84" y="38"/>
                    <a:pt x="9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42">
              <a:extLst>
                <a:ext uri="{FF2B5EF4-FFF2-40B4-BE49-F238E27FC236}">
                  <a16:creationId xmlns:a16="http://schemas.microsoft.com/office/drawing/2014/main" id="{31651A96-8D36-FA43-A9B7-45CA719D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863" y="4876122"/>
              <a:ext cx="229564" cy="163974"/>
            </a:xfrm>
            <a:custGeom>
              <a:avLst/>
              <a:gdLst>
                <a:gd name="T0" fmla="*/ 76 w 184"/>
                <a:gd name="T1" fmla="*/ 131 h 132"/>
                <a:gd name="T2" fmla="*/ 76 w 184"/>
                <a:gd name="T3" fmla="*/ 131 h 132"/>
                <a:gd name="T4" fmla="*/ 68 w 184"/>
                <a:gd name="T5" fmla="*/ 131 h 132"/>
                <a:gd name="T6" fmla="*/ 46 w 184"/>
                <a:gd name="T7" fmla="*/ 123 h 132"/>
                <a:gd name="T8" fmla="*/ 0 w 184"/>
                <a:gd name="T9" fmla="*/ 62 h 132"/>
                <a:gd name="T10" fmla="*/ 53 w 184"/>
                <a:gd name="T11" fmla="*/ 8 h 132"/>
                <a:gd name="T12" fmla="*/ 76 w 184"/>
                <a:gd name="T13" fmla="*/ 39 h 132"/>
                <a:gd name="T14" fmla="*/ 53 w 184"/>
                <a:gd name="T15" fmla="*/ 62 h 132"/>
                <a:gd name="T16" fmla="*/ 76 w 184"/>
                <a:gd name="T17" fmla="*/ 85 h 132"/>
                <a:gd name="T18" fmla="*/ 145 w 184"/>
                <a:gd name="T19" fmla="*/ 8 h 132"/>
                <a:gd name="T20" fmla="*/ 176 w 184"/>
                <a:gd name="T21" fmla="*/ 8 h 132"/>
                <a:gd name="T22" fmla="*/ 176 w 184"/>
                <a:gd name="T23" fmla="*/ 39 h 132"/>
                <a:gd name="T24" fmla="*/ 99 w 184"/>
                <a:gd name="T25" fmla="*/ 123 h 132"/>
                <a:gd name="T26" fmla="*/ 76 w 18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32">
                  <a:moveTo>
                    <a:pt x="76" y="131"/>
                  </a:moveTo>
                  <a:lnTo>
                    <a:pt x="76" y="131"/>
                  </a:lnTo>
                  <a:cubicBezTo>
                    <a:pt x="68" y="131"/>
                    <a:pt x="68" y="131"/>
                    <a:pt x="68" y="131"/>
                  </a:cubicBezTo>
                  <a:cubicBezTo>
                    <a:pt x="61" y="131"/>
                    <a:pt x="53" y="131"/>
                    <a:pt x="46" y="12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53" y="0"/>
                    <a:pt x="160" y="0"/>
                    <a:pt x="176" y="8"/>
                  </a:cubicBezTo>
                  <a:cubicBezTo>
                    <a:pt x="183" y="16"/>
                    <a:pt x="183" y="31"/>
                    <a:pt x="176" y="39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1" y="131"/>
                    <a:pt x="84" y="131"/>
                    <a:pt x="7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43">
              <a:extLst>
                <a:ext uri="{FF2B5EF4-FFF2-40B4-BE49-F238E27FC236}">
                  <a16:creationId xmlns:a16="http://schemas.microsoft.com/office/drawing/2014/main" id="{B8BB53AF-8F1C-144E-AC38-98FD10E3A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356" y="4799601"/>
              <a:ext cx="163974" cy="131179"/>
            </a:xfrm>
            <a:custGeom>
              <a:avLst/>
              <a:gdLst>
                <a:gd name="T0" fmla="*/ 99 w 131"/>
                <a:gd name="T1" fmla="*/ 100 h 108"/>
                <a:gd name="T2" fmla="*/ 99 w 131"/>
                <a:gd name="T3" fmla="*/ 100 h 108"/>
                <a:gd name="T4" fmla="*/ 130 w 131"/>
                <a:gd name="T5" fmla="*/ 69 h 108"/>
                <a:gd name="T6" fmla="*/ 68 w 131"/>
                <a:gd name="T7" fmla="*/ 8 h 108"/>
                <a:gd name="T8" fmla="*/ 53 w 131"/>
                <a:gd name="T9" fmla="*/ 0 h 108"/>
                <a:gd name="T10" fmla="*/ 38 w 131"/>
                <a:gd name="T11" fmla="*/ 16 h 108"/>
                <a:gd name="T12" fmla="*/ 7 w 131"/>
                <a:gd name="T13" fmla="*/ 77 h 108"/>
                <a:gd name="T14" fmla="*/ 15 w 131"/>
                <a:gd name="T15" fmla="*/ 107 h 108"/>
                <a:gd name="T16" fmla="*/ 38 w 131"/>
                <a:gd name="T17" fmla="*/ 92 h 108"/>
                <a:gd name="T18" fmla="*/ 61 w 131"/>
                <a:gd name="T19" fmla="*/ 54 h 108"/>
                <a:gd name="T20" fmla="*/ 99 w 131"/>
                <a:gd name="T21" fmla="*/ 100 h 108"/>
                <a:gd name="T22" fmla="*/ 38 w 131"/>
                <a:gd name="T23" fmla="*/ 38 h 108"/>
                <a:gd name="T24" fmla="*/ 38 w 131"/>
                <a:gd name="T25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8">
                  <a:moveTo>
                    <a:pt x="99" y="100"/>
                  </a:moveTo>
                  <a:lnTo>
                    <a:pt x="99" y="100"/>
                  </a:lnTo>
                  <a:cubicBezTo>
                    <a:pt x="130" y="69"/>
                    <a:pt x="130" y="69"/>
                    <a:pt x="130" y="6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8"/>
                    <a:pt x="61" y="0"/>
                    <a:pt x="53" y="0"/>
                  </a:cubicBezTo>
                  <a:cubicBezTo>
                    <a:pt x="45" y="8"/>
                    <a:pt x="38" y="8"/>
                    <a:pt x="38" y="16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0" y="85"/>
                    <a:pt x="0" y="100"/>
                    <a:pt x="15" y="107"/>
                  </a:cubicBezTo>
                  <a:cubicBezTo>
                    <a:pt x="23" y="107"/>
                    <a:pt x="38" y="107"/>
                    <a:pt x="38" y="92"/>
                  </a:cubicBezTo>
                  <a:cubicBezTo>
                    <a:pt x="61" y="54"/>
                    <a:pt x="61" y="54"/>
                    <a:pt x="61" y="54"/>
                  </a:cubicBezTo>
                  <a:lnTo>
                    <a:pt x="99" y="100"/>
                  </a:lnTo>
                  <a:close/>
                  <a:moveTo>
                    <a:pt x="38" y="38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44">
              <a:extLst>
                <a:ext uri="{FF2B5EF4-FFF2-40B4-BE49-F238E27FC236}">
                  <a16:creationId xmlns:a16="http://schemas.microsoft.com/office/drawing/2014/main" id="{F7739C00-30F7-1E48-9F9D-3C175C48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356" y="4876122"/>
              <a:ext cx="229564" cy="163974"/>
            </a:xfrm>
            <a:custGeom>
              <a:avLst/>
              <a:gdLst>
                <a:gd name="T0" fmla="*/ 107 w 184"/>
                <a:gd name="T1" fmla="*/ 131 h 132"/>
                <a:gd name="T2" fmla="*/ 107 w 184"/>
                <a:gd name="T3" fmla="*/ 131 h 132"/>
                <a:gd name="T4" fmla="*/ 107 w 184"/>
                <a:gd name="T5" fmla="*/ 131 h 132"/>
                <a:gd name="T6" fmla="*/ 137 w 184"/>
                <a:gd name="T7" fmla="*/ 123 h 132"/>
                <a:gd name="T8" fmla="*/ 183 w 184"/>
                <a:gd name="T9" fmla="*/ 62 h 132"/>
                <a:gd name="T10" fmla="*/ 130 w 184"/>
                <a:gd name="T11" fmla="*/ 8 h 132"/>
                <a:gd name="T12" fmla="*/ 99 w 184"/>
                <a:gd name="T13" fmla="*/ 39 h 132"/>
                <a:gd name="T14" fmla="*/ 130 w 184"/>
                <a:gd name="T15" fmla="*/ 62 h 132"/>
                <a:gd name="T16" fmla="*/ 107 w 184"/>
                <a:gd name="T17" fmla="*/ 85 h 132"/>
                <a:gd name="T18" fmla="*/ 38 w 184"/>
                <a:gd name="T19" fmla="*/ 8 h 132"/>
                <a:gd name="T20" fmla="*/ 7 w 184"/>
                <a:gd name="T21" fmla="*/ 8 h 132"/>
                <a:gd name="T22" fmla="*/ 7 w 184"/>
                <a:gd name="T23" fmla="*/ 39 h 132"/>
                <a:gd name="T24" fmla="*/ 84 w 184"/>
                <a:gd name="T25" fmla="*/ 123 h 132"/>
                <a:gd name="T26" fmla="*/ 107 w 18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32">
                  <a:moveTo>
                    <a:pt x="107" y="131"/>
                  </a:moveTo>
                  <a:lnTo>
                    <a:pt x="107" y="131"/>
                  </a:lnTo>
                  <a:lnTo>
                    <a:pt x="107" y="131"/>
                  </a:lnTo>
                  <a:cubicBezTo>
                    <a:pt x="122" y="131"/>
                    <a:pt x="130" y="131"/>
                    <a:pt x="137" y="12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0" y="0"/>
                    <a:pt x="15" y="0"/>
                    <a:pt x="7" y="8"/>
                  </a:cubicBezTo>
                  <a:cubicBezTo>
                    <a:pt x="0" y="16"/>
                    <a:pt x="0" y="31"/>
                    <a:pt x="7" y="39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91" y="131"/>
                    <a:pt x="99" y="131"/>
                    <a:pt x="107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45">
              <a:extLst>
                <a:ext uri="{FF2B5EF4-FFF2-40B4-BE49-F238E27FC236}">
                  <a16:creationId xmlns:a16="http://schemas.microsoft.com/office/drawing/2014/main" id="{840A9B1C-B852-884F-8EB9-1C7EA124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715" y="5111150"/>
              <a:ext cx="125712" cy="38262"/>
            </a:xfrm>
            <a:custGeom>
              <a:avLst/>
              <a:gdLst>
                <a:gd name="T0" fmla="*/ 0 w 100"/>
                <a:gd name="T1" fmla="*/ 15 h 31"/>
                <a:gd name="T2" fmla="*/ 0 w 100"/>
                <a:gd name="T3" fmla="*/ 15 h 31"/>
                <a:gd name="T4" fmla="*/ 0 w 100"/>
                <a:gd name="T5" fmla="*/ 15 h 31"/>
                <a:gd name="T6" fmla="*/ 15 w 100"/>
                <a:gd name="T7" fmla="*/ 0 h 31"/>
                <a:gd name="T8" fmla="*/ 84 w 100"/>
                <a:gd name="T9" fmla="*/ 0 h 31"/>
                <a:gd name="T10" fmla="*/ 99 w 100"/>
                <a:gd name="T11" fmla="*/ 15 h 31"/>
                <a:gd name="T12" fmla="*/ 84 w 100"/>
                <a:gd name="T13" fmla="*/ 30 h 31"/>
                <a:gd name="T14" fmla="*/ 15 w 100"/>
                <a:gd name="T15" fmla="*/ 30 h 31"/>
                <a:gd name="T16" fmla="*/ 0 w 100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1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9" y="8"/>
                    <a:pt x="99" y="15"/>
                  </a:cubicBezTo>
                  <a:cubicBezTo>
                    <a:pt x="99" y="23"/>
                    <a:pt x="92" y="30"/>
                    <a:pt x="8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46">
              <a:extLst>
                <a:ext uri="{FF2B5EF4-FFF2-40B4-BE49-F238E27FC236}">
                  <a16:creationId xmlns:a16="http://schemas.microsoft.com/office/drawing/2014/main" id="{E5F30108-C84A-C84F-87DF-C88AF8AFC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795" y="5122082"/>
              <a:ext cx="38262" cy="284222"/>
            </a:xfrm>
            <a:custGeom>
              <a:avLst/>
              <a:gdLst>
                <a:gd name="T0" fmla="*/ 31 w 32"/>
                <a:gd name="T1" fmla="*/ 229 h 230"/>
                <a:gd name="T2" fmla="*/ 31 w 32"/>
                <a:gd name="T3" fmla="*/ 229 h 230"/>
                <a:gd name="T4" fmla="*/ 0 w 32"/>
                <a:gd name="T5" fmla="*/ 229 h 230"/>
                <a:gd name="T6" fmla="*/ 0 w 32"/>
                <a:gd name="T7" fmla="*/ 15 h 230"/>
                <a:gd name="T8" fmla="*/ 16 w 32"/>
                <a:gd name="T9" fmla="*/ 0 h 230"/>
                <a:gd name="T10" fmla="*/ 31 w 32"/>
                <a:gd name="T11" fmla="*/ 15 h 230"/>
                <a:gd name="T12" fmla="*/ 31 w 32"/>
                <a:gd name="T13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0">
                  <a:moveTo>
                    <a:pt x="31" y="229"/>
                  </a:moveTo>
                  <a:lnTo>
                    <a:pt x="31" y="229"/>
                  </a:lnTo>
                  <a:cubicBezTo>
                    <a:pt x="0" y="229"/>
                    <a:pt x="0" y="229"/>
                    <a:pt x="0" y="2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4EA24240-8578-554D-96E5-696EBC9C3ED8}"/>
              </a:ext>
            </a:extLst>
          </p:cNvPr>
          <p:cNvGrpSpPr/>
          <p:nvPr/>
        </p:nvGrpSpPr>
        <p:grpSpPr>
          <a:xfrm>
            <a:off x="7279510" y="7018590"/>
            <a:ext cx="907556" cy="674850"/>
            <a:chOff x="7422641" y="7067910"/>
            <a:chExt cx="639501" cy="475527"/>
          </a:xfrm>
        </p:grpSpPr>
        <p:sp>
          <p:nvSpPr>
            <p:cNvPr id="92" name="Freeform 247">
              <a:extLst>
                <a:ext uri="{FF2B5EF4-FFF2-40B4-BE49-F238E27FC236}">
                  <a16:creationId xmlns:a16="http://schemas.microsoft.com/office/drawing/2014/main" id="{69EFD35C-468A-FF48-AF32-15A2FB66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726" y="7188157"/>
              <a:ext cx="207701" cy="224100"/>
            </a:xfrm>
            <a:custGeom>
              <a:avLst/>
              <a:gdLst>
                <a:gd name="T0" fmla="*/ 8 w 169"/>
                <a:gd name="T1" fmla="*/ 182 h 183"/>
                <a:gd name="T2" fmla="*/ 8 w 169"/>
                <a:gd name="T3" fmla="*/ 182 h 183"/>
                <a:gd name="T4" fmla="*/ 8 w 169"/>
                <a:gd name="T5" fmla="*/ 182 h 183"/>
                <a:gd name="T6" fmla="*/ 8 w 169"/>
                <a:gd name="T7" fmla="*/ 159 h 183"/>
                <a:gd name="T8" fmla="*/ 138 w 169"/>
                <a:gd name="T9" fmla="*/ 7 h 183"/>
                <a:gd name="T10" fmla="*/ 161 w 169"/>
                <a:gd name="T11" fmla="*/ 7 h 183"/>
                <a:gd name="T12" fmla="*/ 161 w 169"/>
                <a:gd name="T13" fmla="*/ 30 h 183"/>
                <a:gd name="T14" fmla="*/ 31 w 169"/>
                <a:gd name="T15" fmla="*/ 175 h 183"/>
                <a:gd name="T16" fmla="*/ 8 w 169"/>
                <a:gd name="T17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83">
                  <a:moveTo>
                    <a:pt x="8" y="182"/>
                  </a:moveTo>
                  <a:lnTo>
                    <a:pt x="8" y="182"/>
                  </a:lnTo>
                  <a:lnTo>
                    <a:pt x="8" y="182"/>
                  </a:lnTo>
                  <a:cubicBezTo>
                    <a:pt x="0" y="175"/>
                    <a:pt x="0" y="167"/>
                    <a:pt x="8" y="159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45" y="0"/>
                    <a:pt x="153" y="0"/>
                    <a:pt x="161" y="7"/>
                  </a:cubicBezTo>
                  <a:cubicBezTo>
                    <a:pt x="168" y="15"/>
                    <a:pt x="168" y="23"/>
                    <a:pt x="161" y="30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23" y="182"/>
                    <a:pt x="15" y="182"/>
                    <a:pt x="8" y="1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48">
              <a:extLst>
                <a:ext uri="{FF2B5EF4-FFF2-40B4-BE49-F238E27FC236}">
                  <a16:creationId xmlns:a16="http://schemas.microsoft.com/office/drawing/2014/main" id="{66999099-ECA2-6243-AFED-C6C7F3C6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8042" y="7313873"/>
              <a:ext cx="125715" cy="131179"/>
            </a:xfrm>
            <a:custGeom>
              <a:avLst/>
              <a:gdLst>
                <a:gd name="T0" fmla="*/ 46 w 100"/>
                <a:gd name="T1" fmla="*/ 107 h 108"/>
                <a:gd name="T2" fmla="*/ 46 w 100"/>
                <a:gd name="T3" fmla="*/ 107 h 108"/>
                <a:gd name="T4" fmla="*/ 0 w 100"/>
                <a:gd name="T5" fmla="*/ 54 h 108"/>
                <a:gd name="T6" fmla="*/ 46 w 100"/>
                <a:gd name="T7" fmla="*/ 0 h 108"/>
                <a:gd name="T8" fmla="*/ 99 w 100"/>
                <a:gd name="T9" fmla="*/ 54 h 108"/>
                <a:gd name="T10" fmla="*/ 46 w 100"/>
                <a:gd name="T11" fmla="*/ 107 h 108"/>
                <a:gd name="T12" fmla="*/ 46 w 100"/>
                <a:gd name="T13" fmla="*/ 31 h 108"/>
                <a:gd name="T14" fmla="*/ 46 w 100"/>
                <a:gd name="T15" fmla="*/ 31 h 108"/>
                <a:gd name="T16" fmla="*/ 30 w 100"/>
                <a:gd name="T17" fmla="*/ 54 h 108"/>
                <a:gd name="T18" fmla="*/ 46 w 100"/>
                <a:gd name="T19" fmla="*/ 77 h 108"/>
                <a:gd name="T20" fmla="*/ 69 w 100"/>
                <a:gd name="T21" fmla="*/ 54 h 108"/>
                <a:gd name="T22" fmla="*/ 46 w 100"/>
                <a:gd name="T23" fmla="*/ 31 h 108"/>
                <a:gd name="T24" fmla="*/ 46 w 100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8">
                  <a:moveTo>
                    <a:pt x="46" y="107"/>
                  </a:moveTo>
                  <a:lnTo>
                    <a:pt x="46" y="107"/>
                  </a:lnTo>
                  <a:cubicBezTo>
                    <a:pt x="23" y="107"/>
                    <a:pt x="0" y="8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84"/>
                    <a:pt x="76" y="107"/>
                    <a:pt x="46" y="107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0" y="46"/>
                    <a:pt x="30" y="54"/>
                  </a:cubicBezTo>
                  <a:cubicBezTo>
                    <a:pt x="30" y="69"/>
                    <a:pt x="38" y="77"/>
                    <a:pt x="46" y="77"/>
                  </a:cubicBezTo>
                  <a:cubicBezTo>
                    <a:pt x="61" y="77"/>
                    <a:pt x="69" y="69"/>
                    <a:pt x="69" y="54"/>
                  </a:cubicBezTo>
                  <a:cubicBezTo>
                    <a:pt x="69" y="46"/>
                    <a:pt x="61" y="31"/>
                    <a:pt x="46" y="31"/>
                  </a:cubicBezTo>
                  <a:lnTo>
                    <a:pt x="46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49">
              <a:extLst>
                <a:ext uri="{FF2B5EF4-FFF2-40B4-BE49-F238E27FC236}">
                  <a16:creationId xmlns:a16="http://schemas.microsoft.com/office/drawing/2014/main" id="{97740B59-ADAF-A94E-96AF-E9631A368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0467" y="7171762"/>
              <a:ext cx="125712" cy="125712"/>
            </a:xfrm>
            <a:custGeom>
              <a:avLst/>
              <a:gdLst>
                <a:gd name="T0" fmla="*/ 54 w 101"/>
                <a:gd name="T1" fmla="*/ 100 h 101"/>
                <a:gd name="T2" fmla="*/ 54 w 101"/>
                <a:gd name="T3" fmla="*/ 100 h 101"/>
                <a:gd name="T4" fmla="*/ 0 w 101"/>
                <a:gd name="T5" fmla="*/ 46 h 101"/>
                <a:gd name="T6" fmla="*/ 54 w 101"/>
                <a:gd name="T7" fmla="*/ 0 h 101"/>
                <a:gd name="T8" fmla="*/ 100 w 101"/>
                <a:gd name="T9" fmla="*/ 46 h 101"/>
                <a:gd name="T10" fmla="*/ 54 w 101"/>
                <a:gd name="T11" fmla="*/ 100 h 101"/>
                <a:gd name="T12" fmla="*/ 54 w 101"/>
                <a:gd name="T13" fmla="*/ 31 h 101"/>
                <a:gd name="T14" fmla="*/ 54 w 101"/>
                <a:gd name="T15" fmla="*/ 31 h 101"/>
                <a:gd name="T16" fmla="*/ 31 w 101"/>
                <a:gd name="T17" fmla="*/ 46 h 101"/>
                <a:gd name="T18" fmla="*/ 54 w 101"/>
                <a:gd name="T19" fmla="*/ 69 h 101"/>
                <a:gd name="T20" fmla="*/ 69 w 101"/>
                <a:gd name="T21" fmla="*/ 46 h 101"/>
                <a:gd name="T22" fmla="*/ 54 w 101"/>
                <a:gd name="T23" fmla="*/ 31 h 101"/>
                <a:gd name="T24" fmla="*/ 54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54" y="100"/>
                  </a:moveTo>
                  <a:lnTo>
                    <a:pt x="54" y="100"/>
                  </a:lnTo>
                  <a:cubicBezTo>
                    <a:pt x="23" y="100"/>
                    <a:pt x="0" y="77"/>
                    <a:pt x="0" y="46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4" y="0"/>
                    <a:pt x="100" y="23"/>
                    <a:pt x="100" y="46"/>
                  </a:cubicBezTo>
                  <a:cubicBezTo>
                    <a:pt x="100" y="77"/>
                    <a:pt x="84" y="100"/>
                    <a:pt x="54" y="100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39" y="31"/>
                    <a:pt x="31" y="39"/>
                    <a:pt x="31" y="46"/>
                  </a:cubicBezTo>
                  <a:cubicBezTo>
                    <a:pt x="31" y="62"/>
                    <a:pt x="39" y="69"/>
                    <a:pt x="54" y="69"/>
                  </a:cubicBezTo>
                  <a:cubicBezTo>
                    <a:pt x="62" y="69"/>
                    <a:pt x="69" y="62"/>
                    <a:pt x="69" y="46"/>
                  </a:cubicBezTo>
                  <a:cubicBezTo>
                    <a:pt x="69" y="39"/>
                    <a:pt x="62" y="31"/>
                    <a:pt x="54" y="31"/>
                  </a:cubicBezTo>
                  <a:lnTo>
                    <a:pt x="54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50">
              <a:extLst>
                <a:ext uri="{FF2B5EF4-FFF2-40B4-BE49-F238E27FC236}">
                  <a16:creationId xmlns:a16="http://schemas.microsoft.com/office/drawing/2014/main" id="{6BF60CC3-A9D7-B647-A74E-612E74EE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014" y="7133499"/>
              <a:ext cx="27327" cy="38262"/>
            </a:xfrm>
            <a:custGeom>
              <a:avLst/>
              <a:gdLst>
                <a:gd name="T0" fmla="*/ 23 w 24"/>
                <a:gd name="T1" fmla="*/ 30 h 31"/>
                <a:gd name="T2" fmla="*/ 0 w 24"/>
                <a:gd name="T3" fmla="*/ 30 h 31"/>
                <a:gd name="T4" fmla="*/ 0 w 24"/>
                <a:gd name="T5" fmla="*/ 0 h 31"/>
                <a:gd name="T6" fmla="*/ 23 w 24"/>
                <a:gd name="T7" fmla="*/ 0 h 31"/>
                <a:gd name="T8" fmla="*/ 23 w 24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1">
                  <a:moveTo>
                    <a:pt x="2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51">
              <a:extLst>
                <a:ext uri="{FF2B5EF4-FFF2-40B4-BE49-F238E27FC236}">
                  <a16:creationId xmlns:a16="http://schemas.microsoft.com/office/drawing/2014/main" id="{8E5D0917-5172-EC48-BF60-EEF06E164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014" y="7210021"/>
              <a:ext cx="27327" cy="76521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52">
              <a:extLst>
                <a:ext uri="{FF2B5EF4-FFF2-40B4-BE49-F238E27FC236}">
                  <a16:creationId xmlns:a16="http://schemas.microsoft.com/office/drawing/2014/main" id="{2A32EE3E-2528-A84B-BC24-894D3DF4B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014" y="7319337"/>
              <a:ext cx="27327" cy="76521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53">
              <a:extLst>
                <a:ext uri="{FF2B5EF4-FFF2-40B4-BE49-F238E27FC236}">
                  <a16:creationId xmlns:a16="http://schemas.microsoft.com/office/drawing/2014/main" id="{2C928010-D071-7E43-83E0-FB8B0531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014" y="7434120"/>
              <a:ext cx="27327" cy="49191"/>
            </a:xfrm>
            <a:custGeom>
              <a:avLst/>
              <a:gdLst>
                <a:gd name="T0" fmla="*/ 23 w 24"/>
                <a:gd name="T1" fmla="*/ 38 h 39"/>
                <a:gd name="T2" fmla="*/ 0 w 24"/>
                <a:gd name="T3" fmla="*/ 38 h 39"/>
                <a:gd name="T4" fmla="*/ 0 w 24"/>
                <a:gd name="T5" fmla="*/ 0 h 39"/>
                <a:gd name="T6" fmla="*/ 23 w 24"/>
                <a:gd name="T7" fmla="*/ 0 h 39"/>
                <a:gd name="T8" fmla="*/ 23 w 24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54">
              <a:extLst>
                <a:ext uri="{FF2B5EF4-FFF2-40B4-BE49-F238E27FC236}">
                  <a16:creationId xmlns:a16="http://schemas.microsoft.com/office/drawing/2014/main" id="{D8691126-DFFB-E741-8DC6-E3A9F854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641" y="7067910"/>
              <a:ext cx="639501" cy="475527"/>
            </a:xfrm>
            <a:custGeom>
              <a:avLst/>
              <a:gdLst>
                <a:gd name="T0" fmla="*/ 451 w 514"/>
                <a:gd name="T1" fmla="*/ 382 h 383"/>
                <a:gd name="T2" fmla="*/ 451 w 514"/>
                <a:gd name="T3" fmla="*/ 382 h 383"/>
                <a:gd name="T4" fmla="*/ 23 w 514"/>
                <a:gd name="T5" fmla="*/ 382 h 383"/>
                <a:gd name="T6" fmla="*/ 0 w 514"/>
                <a:gd name="T7" fmla="*/ 359 h 383"/>
                <a:gd name="T8" fmla="*/ 0 w 514"/>
                <a:gd name="T9" fmla="*/ 275 h 383"/>
                <a:gd name="T10" fmla="*/ 23 w 514"/>
                <a:gd name="T11" fmla="*/ 252 h 383"/>
                <a:gd name="T12" fmla="*/ 77 w 514"/>
                <a:gd name="T13" fmla="*/ 191 h 383"/>
                <a:gd name="T14" fmla="*/ 23 w 514"/>
                <a:gd name="T15" fmla="*/ 130 h 383"/>
                <a:gd name="T16" fmla="*/ 0 w 514"/>
                <a:gd name="T17" fmla="*/ 107 h 383"/>
                <a:gd name="T18" fmla="*/ 0 w 514"/>
                <a:gd name="T19" fmla="*/ 23 h 383"/>
                <a:gd name="T20" fmla="*/ 23 w 514"/>
                <a:gd name="T21" fmla="*/ 0 h 383"/>
                <a:gd name="T22" fmla="*/ 451 w 514"/>
                <a:gd name="T23" fmla="*/ 0 h 383"/>
                <a:gd name="T24" fmla="*/ 513 w 514"/>
                <a:gd name="T25" fmla="*/ 61 h 383"/>
                <a:gd name="T26" fmla="*/ 513 w 514"/>
                <a:gd name="T27" fmla="*/ 320 h 383"/>
                <a:gd name="T28" fmla="*/ 451 w 514"/>
                <a:gd name="T29" fmla="*/ 382 h 383"/>
                <a:gd name="T30" fmla="*/ 38 w 514"/>
                <a:gd name="T31" fmla="*/ 336 h 383"/>
                <a:gd name="T32" fmla="*/ 38 w 514"/>
                <a:gd name="T33" fmla="*/ 336 h 383"/>
                <a:gd name="T34" fmla="*/ 451 w 514"/>
                <a:gd name="T35" fmla="*/ 336 h 383"/>
                <a:gd name="T36" fmla="*/ 467 w 514"/>
                <a:gd name="T37" fmla="*/ 320 h 383"/>
                <a:gd name="T38" fmla="*/ 467 w 514"/>
                <a:gd name="T39" fmla="*/ 61 h 383"/>
                <a:gd name="T40" fmla="*/ 451 w 514"/>
                <a:gd name="T41" fmla="*/ 46 h 383"/>
                <a:gd name="T42" fmla="*/ 38 w 514"/>
                <a:gd name="T43" fmla="*/ 46 h 383"/>
                <a:gd name="T44" fmla="*/ 38 w 514"/>
                <a:gd name="T45" fmla="*/ 92 h 383"/>
                <a:gd name="T46" fmla="*/ 115 w 514"/>
                <a:gd name="T47" fmla="*/ 191 h 383"/>
                <a:gd name="T48" fmla="*/ 38 w 514"/>
                <a:gd name="T49" fmla="*/ 290 h 383"/>
                <a:gd name="T50" fmla="*/ 451 w 514"/>
                <a:gd name="T51" fmla="*/ 3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83">
                  <a:moveTo>
                    <a:pt x="451" y="382"/>
                  </a:moveTo>
                  <a:lnTo>
                    <a:pt x="451" y="382"/>
                  </a:lnTo>
                  <a:cubicBezTo>
                    <a:pt x="23" y="382"/>
                    <a:pt x="23" y="382"/>
                    <a:pt x="23" y="382"/>
                  </a:cubicBezTo>
                  <a:cubicBezTo>
                    <a:pt x="8" y="382"/>
                    <a:pt x="0" y="366"/>
                    <a:pt x="0" y="35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67"/>
                    <a:pt x="8" y="252"/>
                    <a:pt x="23" y="252"/>
                  </a:cubicBezTo>
                  <a:cubicBezTo>
                    <a:pt x="54" y="252"/>
                    <a:pt x="77" y="221"/>
                    <a:pt x="77" y="191"/>
                  </a:cubicBezTo>
                  <a:cubicBezTo>
                    <a:pt x="77" y="161"/>
                    <a:pt x="54" y="130"/>
                    <a:pt x="23" y="130"/>
                  </a:cubicBezTo>
                  <a:cubicBezTo>
                    <a:pt x="8" y="130"/>
                    <a:pt x="0" y="115"/>
                    <a:pt x="0" y="10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82" y="0"/>
                    <a:pt x="513" y="31"/>
                    <a:pt x="513" y="61"/>
                  </a:cubicBezTo>
                  <a:cubicBezTo>
                    <a:pt x="513" y="320"/>
                    <a:pt x="513" y="320"/>
                    <a:pt x="513" y="320"/>
                  </a:cubicBezTo>
                  <a:cubicBezTo>
                    <a:pt x="513" y="351"/>
                    <a:pt x="482" y="382"/>
                    <a:pt x="451" y="382"/>
                  </a:cubicBezTo>
                  <a:lnTo>
                    <a:pt x="38" y="336"/>
                  </a:lnTo>
                  <a:lnTo>
                    <a:pt x="38" y="336"/>
                  </a:lnTo>
                  <a:cubicBezTo>
                    <a:pt x="451" y="336"/>
                    <a:pt x="451" y="336"/>
                    <a:pt x="451" y="336"/>
                  </a:cubicBezTo>
                  <a:cubicBezTo>
                    <a:pt x="459" y="336"/>
                    <a:pt x="467" y="328"/>
                    <a:pt x="467" y="320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67" y="54"/>
                    <a:pt x="459" y="46"/>
                    <a:pt x="451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84" y="107"/>
                    <a:pt x="115" y="146"/>
                    <a:pt x="115" y="191"/>
                  </a:cubicBezTo>
                  <a:cubicBezTo>
                    <a:pt x="115" y="236"/>
                    <a:pt x="84" y="275"/>
                    <a:pt x="38" y="290"/>
                  </a:cubicBezTo>
                  <a:lnTo>
                    <a:pt x="451" y="38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D390B899-4809-D240-9961-6608A575AE58}"/>
              </a:ext>
            </a:extLst>
          </p:cNvPr>
          <p:cNvGrpSpPr/>
          <p:nvPr/>
        </p:nvGrpSpPr>
        <p:grpSpPr>
          <a:xfrm>
            <a:off x="2668308" y="834196"/>
            <a:ext cx="19041035" cy="2561450"/>
            <a:chOff x="2668308" y="861425"/>
            <a:chExt cx="19041035" cy="2561450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0F59453E-5F37-7640-9EAE-66D3E8BDC7F4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66292A11-06B5-A148-874F-74C04B9622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E6BA5AC1-3521-8A44-96D1-FCA85BE71406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04" name="Freeform 198">
              <a:extLst>
                <a:ext uri="{FF2B5EF4-FFF2-40B4-BE49-F238E27FC236}">
                  <a16:creationId xmlns:a16="http://schemas.microsoft.com/office/drawing/2014/main" id="{DFC213DD-7F56-D14C-9A8A-AD17EEA6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99">
              <a:extLst>
                <a:ext uri="{FF2B5EF4-FFF2-40B4-BE49-F238E27FC236}">
                  <a16:creationId xmlns:a16="http://schemas.microsoft.com/office/drawing/2014/main" id="{FD826AE2-1117-9E42-B7AB-914A4FC4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6AE3A0C7-622F-B048-8F4B-DDCF43504F58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07" name="Freeform 209">
              <a:extLst>
                <a:ext uri="{FF2B5EF4-FFF2-40B4-BE49-F238E27FC236}">
                  <a16:creationId xmlns:a16="http://schemas.microsoft.com/office/drawing/2014/main" id="{4ADD0F05-F4BE-3D4E-B9F9-7335762C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10">
              <a:extLst>
                <a:ext uri="{FF2B5EF4-FFF2-40B4-BE49-F238E27FC236}">
                  <a16:creationId xmlns:a16="http://schemas.microsoft.com/office/drawing/2014/main" id="{FDEC7D66-93E7-C846-8B3A-4B3CCEF8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11">
              <a:extLst>
                <a:ext uri="{FF2B5EF4-FFF2-40B4-BE49-F238E27FC236}">
                  <a16:creationId xmlns:a16="http://schemas.microsoft.com/office/drawing/2014/main" id="{6751EC49-D100-814C-B72D-D4A432C0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E7F12261-49AC-B94B-AC4D-3EC375E03C6C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5E57AA76-0E57-A445-A984-5211A942DB2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363B4A3E-5622-8548-BC7F-2C0AA09BBE0E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7770129-93A7-7F46-A26E-F64B75EA0063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21F3DCD9-A8E7-AD42-B196-415FB390BC9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BEE5B960-F82E-FE4D-9D1D-5FA7D951061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AD86B8E1-5ED5-D74E-8C9E-1FC701CEBBD0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DBF39A4-AE69-D440-B9FC-A5A2EEC3348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FB8AD1E7-00A6-FF4B-8741-5D1E7F6D7F95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43F67AB5-B3C1-AD46-BE9E-62E1F4DD102C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CE8F93EC-944D-8D4A-A4DE-F6E3A0AEC26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62EB76BF-8E05-CB47-BC7C-26A4F89F04C8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6" name="Freeform 219">
            <a:extLst>
              <a:ext uri="{FF2B5EF4-FFF2-40B4-BE49-F238E27FC236}">
                <a16:creationId xmlns:a16="http://schemas.microsoft.com/office/drawing/2014/main" id="{FB5D4C01-46C4-424E-BD93-19CAB6B6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367" y="6293030"/>
            <a:ext cx="3414422" cy="4797052"/>
          </a:xfrm>
          <a:custGeom>
            <a:avLst/>
            <a:gdLst>
              <a:gd name="T0" fmla="*/ 841 w 3571"/>
              <a:gd name="T1" fmla="*/ 3164 h 5018"/>
              <a:gd name="T2" fmla="*/ 841 w 3571"/>
              <a:gd name="T3" fmla="*/ 3164 h 5018"/>
              <a:gd name="T4" fmla="*/ 1853 w 3571"/>
              <a:gd name="T5" fmla="*/ 579 h 5018"/>
              <a:gd name="T6" fmla="*/ 3118 w 3571"/>
              <a:gd name="T7" fmla="*/ 471 h 5018"/>
              <a:gd name="T8" fmla="*/ 3208 w 3571"/>
              <a:gd name="T9" fmla="*/ 127 h 5018"/>
              <a:gd name="T10" fmla="*/ 1709 w 3571"/>
              <a:gd name="T11" fmla="*/ 254 h 5018"/>
              <a:gd name="T12" fmla="*/ 515 w 3571"/>
              <a:gd name="T13" fmla="*/ 3308 h 5018"/>
              <a:gd name="T14" fmla="*/ 3570 w 3571"/>
              <a:gd name="T15" fmla="*/ 4501 h 5018"/>
              <a:gd name="T16" fmla="*/ 3425 w 3571"/>
              <a:gd name="T17" fmla="*/ 4176 h 5018"/>
              <a:gd name="T18" fmla="*/ 841 w 3571"/>
              <a:gd name="T19" fmla="*/ 3164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71" h="5018">
                <a:moveTo>
                  <a:pt x="841" y="3164"/>
                </a:moveTo>
                <a:lnTo>
                  <a:pt x="841" y="3164"/>
                </a:lnTo>
                <a:cubicBezTo>
                  <a:pt x="407" y="2169"/>
                  <a:pt x="859" y="1013"/>
                  <a:pt x="1853" y="579"/>
                </a:cubicBezTo>
                <a:cubicBezTo>
                  <a:pt x="2269" y="398"/>
                  <a:pt x="2711" y="371"/>
                  <a:pt x="3118" y="471"/>
                </a:cubicBezTo>
                <a:cubicBezTo>
                  <a:pt x="3208" y="127"/>
                  <a:pt x="3208" y="127"/>
                  <a:pt x="3208" y="127"/>
                </a:cubicBezTo>
                <a:cubicBezTo>
                  <a:pt x="2720" y="0"/>
                  <a:pt x="2197" y="37"/>
                  <a:pt x="1709" y="254"/>
                </a:cubicBezTo>
                <a:cubicBezTo>
                  <a:pt x="533" y="769"/>
                  <a:pt x="0" y="2133"/>
                  <a:pt x="515" y="3308"/>
                </a:cubicBezTo>
                <a:cubicBezTo>
                  <a:pt x="1022" y="4483"/>
                  <a:pt x="2395" y="5017"/>
                  <a:pt x="3570" y="4501"/>
                </a:cubicBezTo>
                <a:cubicBezTo>
                  <a:pt x="3425" y="4176"/>
                  <a:pt x="3425" y="4176"/>
                  <a:pt x="3425" y="4176"/>
                </a:cubicBezTo>
                <a:cubicBezTo>
                  <a:pt x="2431" y="4610"/>
                  <a:pt x="1275" y="4158"/>
                  <a:pt x="841" y="31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20">
            <a:extLst>
              <a:ext uri="{FF2B5EF4-FFF2-40B4-BE49-F238E27FC236}">
                <a16:creationId xmlns:a16="http://schemas.microsoft.com/office/drawing/2014/main" id="{36624A2D-A945-1345-B35B-B8E14330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825" y="6415273"/>
            <a:ext cx="2065515" cy="4181613"/>
          </a:xfrm>
          <a:custGeom>
            <a:avLst/>
            <a:gdLst>
              <a:gd name="T0" fmla="*/ 1645 w 2162"/>
              <a:gd name="T1" fmla="*/ 1319 h 4375"/>
              <a:gd name="T2" fmla="*/ 1645 w 2162"/>
              <a:gd name="T3" fmla="*/ 1319 h 4375"/>
              <a:gd name="T4" fmla="*/ 90 w 2162"/>
              <a:gd name="T5" fmla="*/ 0 h 4375"/>
              <a:gd name="T6" fmla="*/ 0 w 2162"/>
              <a:gd name="T7" fmla="*/ 344 h 4375"/>
              <a:gd name="T8" fmla="*/ 1311 w 2162"/>
              <a:gd name="T9" fmla="*/ 1463 h 4375"/>
              <a:gd name="T10" fmla="*/ 307 w 2162"/>
              <a:gd name="T11" fmla="*/ 4049 h 4375"/>
              <a:gd name="T12" fmla="*/ 452 w 2162"/>
              <a:gd name="T13" fmla="*/ 4374 h 4375"/>
              <a:gd name="T14" fmla="*/ 1645 w 2162"/>
              <a:gd name="T15" fmla="*/ 1319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2" h="4375">
                <a:moveTo>
                  <a:pt x="1645" y="1319"/>
                </a:moveTo>
                <a:lnTo>
                  <a:pt x="1645" y="1319"/>
                </a:lnTo>
                <a:cubicBezTo>
                  <a:pt x="1347" y="633"/>
                  <a:pt x="759" y="172"/>
                  <a:pt x="90" y="0"/>
                </a:cubicBezTo>
                <a:cubicBezTo>
                  <a:pt x="0" y="344"/>
                  <a:pt x="0" y="344"/>
                  <a:pt x="0" y="344"/>
                </a:cubicBezTo>
                <a:cubicBezTo>
                  <a:pt x="570" y="488"/>
                  <a:pt x="1067" y="886"/>
                  <a:pt x="1311" y="1463"/>
                </a:cubicBezTo>
                <a:cubicBezTo>
                  <a:pt x="1754" y="2458"/>
                  <a:pt x="1302" y="3615"/>
                  <a:pt x="307" y="4049"/>
                </a:cubicBezTo>
                <a:cubicBezTo>
                  <a:pt x="452" y="4374"/>
                  <a:pt x="452" y="4374"/>
                  <a:pt x="452" y="4374"/>
                </a:cubicBezTo>
                <a:cubicBezTo>
                  <a:pt x="1618" y="3859"/>
                  <a:pt x="2161" y="2494"/>
                  <a:pt x="1645" y="1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21">
            <a:extLst>
              <a:ext uri="{FF2B5EF4-FFF2-40B4-BE49-F238E27FC236}">
                <a16:creationId xmlns:a16="http://schemas.microsoft.com/office/drawing/2014/main" id="{163771B3-F935-FC43-9EF7-BAAC5A64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729" y="7907502"/>
            <a:ext cx="6162821" cy="4236414"/>
          </a:xfrm>
          <a:custGeom>
            <a:avLst/>
            <a:gdLst>
              <a:gd name="T0" fmla="*/ 6319 w 6446"/>
              <a:gd name="T1" fmla="*/ 4429 h 4430"/>
              <a:gd name="T2" fmla="*/ 6319 w 6446"/>
              <a:gd name="T3" fmla="*/ 4429 h 4430"/>
              <a:gd name="T4" fmla="*/ 127 w 6446"/>
              <a:gd name="T5" fmla="*/ 4429 h 4430"/>
              <a:gd name="T6" fmla="*/ 0 w 6446"/>
              <a:gd name="T7" fmla="*/ 4303 h 4430"/>
              <a:gd name="T8" fmla="*/ 0 w 6446"/>
              <a:gd name="T9" fmla="*/ 126 h 4430"/>
              <a:gd name="T10" fmla="*/ 127 w 6446"/>
              <a:gd name="T11" fmla="*/ 0 h 4430"/>
              <a:gd name="T12" fmla="*/ 6319 w 6446"/>
              <a:gd name="T13" fmla="*/ 0 h 4430"/>
              <a:gd name="T14" fmla="*/ 6445 w 6446"/>
              <a:gd name="T15" fmla="*/ 126 h 4430"/>
              <a:gd name="T16" fmla="*/ 6445 w 6446"/>
              <a:gd name="T17" fmla="*/ 4303 h 4430"/>
              <a:gd name="T18" fmla="*/ 6319 w 6446"/>
              <a:gd name="T19" fmla="*/ 4429 h 4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46" h="4430">
                <a:moveTo>
                  <a:pt x="6319" y="4429"/>
                </a:moveTo>
                <a:lnTo>
                  <a:pt x="6319" y="4429"/>
                </a:lnTo>
                <a:cubicBezTo>
                  <a:pt x="127" y="4429"/>
                  <a:pt x="127" y="4429"/>
                  <a:pt x="127" y="4429"/>
                </a:cubicBezTo>
                <a:cubicBezTo>
                  <a:pt x="55" y="4429"/>
                  <a:pt x="0" y="4366"/>
                  <a:pt x="0" y="430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5" y="0"/>
                  <a:pt x="127" y="0"/>
                </a:cubicBezTo>
                <a:cubicBezTo>
                  <a:pt x="6319" y="0"/>
                  <a:pt x="6319" y="0"/>
                  <a:pt x="6319" y="0"/>
                </a:cubicBezTo>
                <a:cubicBezTo>
                  <a:pt x="6391" y="0"/>
                  <a:pt x="6445" y="54"/>
                  <a:pt x="6445" y="126"/>
                </a:cubicBezTo>
                <a:cubicBezTo>
                  <a:pt x="6445" y="4303"/>
                  <a:pt x="6445" y="4303"/>
                  <a:pt x="6445" y="4303"/>
                </a:cubicBezTo>
                <a:cubicBezTo>
                  <a:pt x="6445" y="4366"/>
                  <a:pt x="6391" y="4429"/>
                  <a:pt x="6319" y="44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22">
            <a:extLst>
              <a:ext uri="{FF2B5EF4-FFF2-40B4-BE49-F238E27FC236}">
                <a16:creationId xmlns:a16="http://schemas.microsoft.com/office/drawing/2014/main" id="{8B07E005-29C5-E449-AF9B-24BB768C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848" y="8071902"/>
            <a:ext cx="5762365" cy="3224730"/>
          </a:xfrm>
          <a:custGeom>
            <a:avLst/>
            <a:gdLst>
              <a:gd name="T0" fmla="*/ 5903 w 6030"/>
              <a:gd name="T1" fmla="*/ 3372 h 3373"/>
              <a:gd name="T2" fmla="*/ 5903 w 6030"/>
              <a:gd name="T3" fmla="*/ 3372 h 3373"/>
              <a:gd name="T4" fmla="*/ 127 w 6030"/>
              <a:gd name="T5" fmla="*/ 3372 h 3373"/>
              <a:gd name="T6" fmla="*/ 0 w 6030"/>
              <a:gd name="T7" fmla="*/ 3245 h 3373"/>
              <a:gd name="T8" fmla="*/ 0 w 6030"/>
              <a:gd name="T9" fmla="*/ 126 h 3373"/>
              <a:gd name="T10" fmla="*/ 127 w 6030"/>
              <a:gd name="T11" fmla="*/ 0 h 3373"/>
              <a:gd name="T12" fmla="*/ 5903 w 6030"/>
              <a:gd name="T13" fmla="*/ 0 h 3373"/>
              <a:gd name="T14" fmla="*/ 6029 w 6030"/>
              <a:gd name="T15" fmla="*/ 126 h 3373"/>
              <a:gd name="T16" fmla="*/ 6029 w 6030"/>
              <a:gd name="T17" fmla="*/ 3245 h 3373"/>
              <a:gd name="T18" fmla="*/ 5903 w 6030"/>
              <a:gd name="T19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30" h="3373">
                <a:moveTo>
                  <a:pt x="5903" y="3372"/>
                </a:moveTo>
                <a:lnTo>
                  <a:pt x="5903" y="3372"/>
                </a:lnTo>
                <a:cubicBezTo>
                  <a:pt x="127" y="3372"/>
                  <a:pt x="127" y="3372"/>
                  <a:pt x="127" y="3372"/>
                </a:cubicBezTo>
                <a:cubicBezTo>
                  <a:pt x="55" y="3372"/>
                  <a:pt x="0" y="3317"/>
                  <a:pt x="0" y="324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5" y="0"/>
                  <a:pt x="127" y="0"/>
                </a:cubicBezTo>
                <a:cubicBezTo>
                  <a:pt x="5903" y="0"/>
                  <a:pt x="5903" y="0"/>
                  <a:pt x="5903" y="0"/>
                </a:cubicBezTo>
                <a:cubicBezTo>
                  <a:pt x="5975" y="0"/>
                  <a:pt x="6029" y="54"/>
                  <a:pt x="6029" y="126"/>
                </a:cubicBezTo>
                <a:cubicBezTo>
                  <a:pt x="6029" y="3245"/>
                  <a:pt x="6029" y="3245"/>
                  <a:pt x="6029" y="3245"/>
                </a:cubicBezTo>
                <a:cubicBezTo>
                  <a:pt x="6029" y="3317"/>
                  <a:pt x="5975" y="3372"/>
                  <a:pt x="5903" y="3372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23">
            <a:extLst>
              <a:ext uri="{FF2B5EF4-FFF2-40B4-BE49-F238E27FC236}">
                <a16:creationId xmlns:a16="http://schemas.microsoft.com/office/drawing/2014/main" id="{9DEB33F0-32D8-5F4E-9FDC-00E9F352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233" y="11536908"/>
            <a:ext cx="400458" cy="396242"/>
          </a:xfrm>
          <a:custGeom>
            <a:avLst/>
            <a:gdLst>
              <a:gd name="T0" fmla="*/ 416 w 417"/>
              <a:gd name="T1" fmla="*/ 208 h 416"/>
              <a:gd name="T2" fmla="*/ 416 w 417"/>
              <a:gd name="T3" fmla="*/ 208 h 416"/>
              <a:gd name="T4" fmla="*/ 208 w 417"/>
              <a:gd name="T5" fmla="*/ 415 h 416"/>
              <a:gd name="T6" fmla="*/ 0 w 417"/>
              <a:gd name="T7" fmla="*/ 208 h 416"/>
              <a:gd name="T8" fmla="*/ 208 w 417"/>
              <a:gd name="T9" fmla="*/ 0 h 416"/>
              <a:gd name="T10" fmla="*/ 416 w 417"/>
              <a:gd name="T11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6">
                <a:moveTo>
                  <a:pt x="416" y="208"/>
                </a:moveTo>
                <a:lnTo>
                  <a:pt x="416" y="208"/>
                </a:lnTo>
                <a:cubicBezTo>
                  <a:pt x="416" y="316"/>
                  <a:pt x="316" y="415"/>
                  <a:pt x="208" y="415"/>
                </a:cubicBezTo>
                <a:cubicBezTo>
                  <a:pt x="90" y="415"/>
                  <a:pt x="0" y="316"/>
                  <a:pt x="0" y="208"/>
                </a:cubicBezTo>
                <a:cubicBezTo>
                  <a:pt x="0" y="90"/>
                  <a:pt x="90" y="0"/>
                  <a:pt x="208" y="0"/>
                </a:cubicBezTo>
                <a:cubicBezTo>
                  <a:pt x="316" y="0"/>
                  <a:pt x="416" y="90"/>
                  <a:pt x="416" y="2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24">
            <a:extLst>
              <a:ext uri="{FF2B5EF4-FFF2-40B4-BE49-F238E27FC236}">
                <a16:creationId xmlns:a16="http://schemas.microsoft.com/office/drawing/2014/main" id="{4C6872BD-7160-0741-9E38-C159FF2B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076" y="12139699"/>
            <a:ext cx="2238342" cy="598578"/>
          </a:xfrm>
          <a:custGeom>
            <a:avLst/>
            <a:gdLst>
              <a:gd name="T0" fmla="*/ 2340 w 2341"/>
              <a:gd name="T1" fmla="*/ 624 h 625"/>
              <a:gd name="T2" fmla="*/ 0 w 2341"/>
              <a:gd name="T3" fmla="*/ 624 h 625"/>
              <a:gd name="T4" fmla="*/ 0 w 2341"/>
              <a:gd name="T5" fmla="*/ 0 h 625"/>
              <a:gd name="T6" fmla="*/ 2340 w 2341"/>
              <a:gd name="T7" fmla="*/ 0 h 625"/>
              <a:gd name="T8" fmla="*/ 2340 w 2341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1" h="625">
                <a:moveTo>
                  <a:pt x="2340" y="624"/>
                </a:moveTo>
                <a:lnTo>
                  <a:pt x="0" y="624"/>
                </a:lnTo>
                <a:lnTo>
                  <a:pt x="0" y="0"/>
                </a:lnTo>
                <a:lnTo>
                  <a:pt x="2340" y="0"/>
                </a:lnTo>
                <a:lnTo>
                  <a:pt x="2340" y="62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5">
            <a:extLst>
              <a:ext uri="{FF2B5EF4-FFF2-40B4-BE49-F238E27FC236}">
                <a16:creationId xmlns:a16="http://schemas.microsoft.com/office/drawing/2014/main" id="{54E8258B-EA54-DC4D-B7B6-B6AFBC9F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1084" y="12738277"/>
            <a:ext cx="3878109" cy="122246"/>
          </a:xfrm>
          <a:custGeom>
            <a:avLst/>
            <a:gdLst>
              <a:gd name="T0" fmla="*/ 4058 w 4059"/>
              <a:gd name="T1" fmla="*/ 127 h 128"/>
              <a:gd name="T2" fmla="*/ 0 w 4059"/>
              <a:gd name="T3" fmla="*/ 127 h 128"/>
              <a:gd name="T4" fmla="*/ 0 w 4059"/>
              <a:gd name="T5" fmla="*/ 0 h 128"/>
              <a:gd name="T6" fmla="*/ 4058 w 4059"/>
              <a:gd name="T7" fmla="*/ 0 h 128"/>
              <a:gd name="T8" fmla="*/ 4058 w 4059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9" h="128">
                <a:moveTo>
                  <a:pt x="4058" y="127"/>
                </a:moveTo>
                <a:lnTo>
                  <a:pt x="0" y="127"/>
                </a:lnTo>
                <a:lnTo>
                  <a:pt x="0" y="0"/>
                </a:lnTo>
                <a:lnTo>
                  <a:pt x="4058" y="0"/>
                </a:lnTo>
                <a:lnTo>
                  <a:pt x="4058" y="12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26">
            <a:extLst>
              <a:ext uri="{FF2B5EF4-FFF2-40B4-BE49-F238E27FC236}">
                <a16:creationId xmlns:a16="http://schemas.microsoft.com/office/drawing/2014/main" id="{54941927-440F-F648-8801-78D3D28E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285" y="9766467"/>
            <a:ext cx="741899" cy="459470"/>
          </a:xfrm>
          <a:custGeom>
            <a:avLst/>
            <a:gdLst>
              <a:gd name="T0" fmla="*/ 0 w 778"/>
              <a:gd name="T1" fmla="*/ 72 h 480"/>
              <a:gd name="T2" fmla="*/ 0 w 778"/>
              <a:gd name="T3" fmla="*/ 72 h 480"/>
              <a:gd name="T4" fmla="*/ 27 w 778"/>
              <a:gd name="T5" fmla="*/ 81 h 480"/>
              <a:gd name="T6" fmla="*/ 217 w 778"/>
              <a:gd name="T7" fmla="*/ 108 h 480"/>
              <a:gd name="T8" fmla="*/ 217 w 778"/>
              <a:gd name="T9" fmla="*/ 108 h 480"/>
              <a:gd name="T10" fmla="*/ 632 w 778"/>
              <a:gd name="T11" fmla="*/ 9 h 480"/>
              <a:gd name="T12" fmla="*/ 641 w 778"/>
              <a:gd name="T13" fmla="*/ 0 h 480"/>
              <a:gd name="T14" fmla="*/ 777 w 778"/>
              <a:gd name="T15" fmla="*/ 334 h 480"/>
              <a:gd name="T16" fmla="*/ 298 w 778"/>
              <a:gd name="T17" fmla="*/ 479 h 480"/>
              <a:gd name="T18" fmla="*/ 0 w 778"/>
              <a:gd name="T19" fmla="*/ 7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8" h="480">
                <a:moveTo>
                  <a:pt x="0" y="72"/>
                </a:moveTo>
                <a:lnTo>
                  <a:pt x="0" y="72"/>
                </a:ln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108" y="108"/>
                  <a:pt x="217" y="108"/>
                </a:cubicBezTo>
                <a:lnTo>
                  <a:pt x="217" y="108"/>
                </a:lnTo>
                <a:cubicBezTo>
                  <a:pt x="325" y="108"/>
                  <a:pt x="470" y="90"/>
                  <a:pt x="632" y="9"/>
                </a:cubicBezTo>
                <a:cubicBezTo>
                  <a:pt x="641" y="0"/>
                  <a:pt x="641" y="0"/>
                  <a:pt x="641" y="0"/>
                </a:cubicBezTo>
                <a:cubicBezTo>
                  <a:pt x="777" y="334"/>
                  <a:pt x="777" y="334"/>
                  <a:pt x="777" y="334"/>
                </a:cubicBezTo>
                <a:cubicBezTo>
                  <a:pt x="298" y="479"/>
                  <a:pt x="298" y="479"/>
                  <a:pt x="298" y="479"/>
                </a:cubicBezTo>
                <a:lnTo>
                  <a:pt x="0" y="72"/>
                </a:ln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27">
            <a:extLst>
              <a:ext uri="{FF2B5EF4-FFF2-40B4-BE49-F238E27FC236}">
                <a16:creationId xmlns:a16="http://schemas.microsoft.com/office/drawing/2014/main" id="{B2F69437-505E-9A4A-8F9C-A7B5EA5F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563" y="9758036"/>
            <a:ext cx="796700" cy="484762"/>
          </a:xfrm>
          <a:custGeom>
            <a:avLst/>
            <a:gdLst>
              <a:gd name="T0" fmla="*/ 669 w 833"/>
              <a:gd name="T1" fmla="*/ 28 h 508"/>
              <a:gd name="T2" fmla="*/ 669 w 833"/>
              <a:gd name="T3" fmla="*/ 28 h 508"/>
              <a:gd name="T4" fmla="*/ 796 w 833"/>
              <a:gd name="T5" fmla="*/ 335 h 508"/>
              <a:gd name="T6" fmla="*/ 335 w 833"/>
              <a:gd name="T7" fmla="*/ 480 h 508"/>
              <a:gd name="T8" fmla="*/ 64 w 833"/>
              <a:gd name="T9" fmla="*/ 109 h 508"/>
              <a:gd name="T10" fmla="*/ 254 w 833"/>
              <a:gd name="T11" fmla="*/ 127 h 508"/>
              <a:gd name="T12" fmla="*/ 669 w 833"/>
              <a:gd name="T13" fmla="*/ 28 h 508"/>
              <a:gd name="T14" fmla="*/ 688 w 833"/>
              <a:gd name="T15" fmla="*/ 0 h 508"/>
              <a:gd name="T16" fmla="*/ 688 w 833"/>
              <a:gd name="T17" fmla="*/ 0 h 508"/>
              <a:gd name="T18" fmla="*/ 660 w 833"/>
              <a:gd name="T19" fmla="*/ 10 h 508"/>
              <a:gd name="T20" fmla="*/ 254 w 833"/>
              <a:gd name="T21" fmla="*/ 100 h 508"/>
              <a:gd name="T22" fmla="*/ 73 w 833"/>
              <a:gd name="T23" fmla="*/ 82 h 508"/>
              <a:gd name="T24" fmla="*/ 0 w 833"/>
              <a:gd name="T25" fmla="*/ 64 h 508"/>
              <a:gd name="T26" fmla="*/ 46 w 833"/>
              <a:gd name="T27" fmla="*/ 118 h 508"/>
              <a:gd name="T28" fmla="*/ 317 w 833"/>
              <a:gd name="T29" fmla="*/ 489 h 508"/>
              <a:gd name="T30" fmla="*/ 326 w 833"/>
              <a:gd name="T31" fmla="*/ 507 h 508"/>
              <a:gd name="T32" fmla="*/ 344 w 833"/>
              <a:gd name="T33" fmla="*/ 498 h 508"/>
              <a:gd name="T34" fmla="*/ 805 w 833"/>
              <a:gd name="T35" fmla="*/ 362 h 508"/>
              <a:gd name="T36" fmla="*/ 832 w 833"/>
              <a:gd name="T37" fmla="*/ 353 h 508"/>
              <a:gd name="T38" fmla="*/ 823 w 833"/>
              <a:gd name="T39" fmla="*/ 326 h 508"/>
              <a:gd name="T40" fmla="*/ 697 w 833"/>
              <a:gd name="T41" fmla="*/ 19 h 508"/>
              <a:gd name="T42" fmla="*/ 688 w 833"/>
              <a:gd name="T43" fmla="*/ 0 h 508"/>
              <a:gd name="T44" fmla="*/ 669 w 833"/>
              <a:gd name="T45" fmla="*/ 2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3" h="508">
                <a:moveTo>
                  <a:pt x="669" y="28"/>
                </a:moveTo>
                <a:lnTo>
                  <a:pt x="669" y="28"/>
                </a:lnTo>
                <a:cubicBezTo>
                  <a:pt x="796" y="335"/>
                  <a:pt x="796" y="335"/>
                  <a:pt x="796" y="335"/>
                </a:cubicBezTo>
                <a:cubicBezTo>
                  <a:pt x="335" y="480"/>
                  <a:pt x="335" y="480"/>
                  <a:pt x="335" y="480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64" y="109"/>
                  <a:pt x="145" y="127"/>
                  <a:pt x="254" y="127"/>
                </a:cubicBezTo>
                <a:cubicBezTo>
                  <a:pt x="371" y="127"/>
                  <a:pt x="516" y="109"/>
                  <a:pt x="669" y="28"/>
                </a:cubicBezTo>
                <a:lnTo>
                  <a:pt x="688" y="0"/>
                </a:lnTo>
                <a:lnTo>
                  <a:pt x="688" y="0"/>
                </a:lnTo>
                <a:cubicBezTo>
                  <a:pt x="660" y="10"/>
                  <a:pt x="660" y="10"/>
                  <a:pt x="660" y="10"/>
                </a:cubicBezTo>
                <a:cubicBezTo>
                  <a:pt x="507" y="82"/>
                  <a:pt x="353" y="100"/>
                  <a:pt x="254" y="100"/>
                </a:cubicBezTo>
                <a:cubicBezTo>
                  <a:pt x="145" y="100"/>
                  <a:pt x="73" y="82"/>
                  <a:pt x="73" y="82"/>
                </a:cubicBezTo>
                <a:cubicBezTo>
                  <a:pt x="0" y="64"/>
                  <a:pt x="0" y="64"/>
                  <a:pt x="0" y="64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317" y="489"/>
                  <a:pt x="317" y="489"/>
                  <a:pt x="317" y="489"/>
                </a:cubicBezTo>
                <a:cubicBezTo>
                  <a:pt x="326" y="507"/>
                  <a:pt x="326" y="507"/>
                  <a:pt x="326" y="507"/>
                </a:cubicBezTo>
                <a:cubicBezTo>
                  <a:pt x="344" y="498"/>
                  <a:pt x="344" y="498"/>
                  <a:pt x="344" y="498"/>
                </a:cubicBezTo>
                <a:cubicBezTo>
                  <a:pt x="805" y="362"/>
                  <a:pt x="805" y="362"/>
                  <a:pt x="805" y="362"/>
                </a:cubicBezTo>
                <a:cubicBezTo>
                  <a:pt x="832" y="353"/>
                  <a:pt x="832" y="353"/>
                  <a:pt x="832" y="353"/>
                </a:cubicBezTo>
                <a:cubicBezTo>
                  <a:pt x="823" y="326"/>
                  <a:pt x="823" y="326"/>
                  <a:pt x="823" y="326"/>
                </a:cubicBezTo>
                <a:cubicBezTo>
                  <a:pt x="697" y="19"/>
                  <a:pt x="697" y="19"/>
                  <a:pt x="697" y="19"/>
                </a:cubicBezTo>
                <a:cubicBezTo>
                  <a:pt x="688" y="0"/>
                  <a:pt x="688" y="0"/>
                  <a:pt x="688" y="0"/>
                </a:cubicBezTo>
                <a:lnTo>
                  <a:pt x="669" y="28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28">
            <a:extLst>
              <a:ext uri="{FF2B5EF4-FFF2-40B4-BE49-F238E27FC236}">
                <a16:creationId xmlns:a16="http://schemas.microsoft.com/office/drawing/2014/main" id="{69A2B166-130F-0647-9D07-5DE7B3DC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363" y="9547269"/>
            <a:ext cx="1028542" cy="1028542"/>
          </a:xfrm>
          <a:custGeom>
            <a:avLst/>
            <a:gdLst>
              <a:gd name="T0" fmla="*/ 163 w 1076"/>
              <a:gd name="T1" fmla="*/ 1076 h 1077"/>
              <a:gd name="T2" fmla="*/ 163 w 1076"/>
              <a:gd name="T3" fmla="*/ 1076 h 1077"/>
              <a:gd name="T4" fmla="*/ 45 w 1076"/>
              <a:gd name="T5" fmla="*/ 1022 h 1077"/>
              <a:gd name="T6" fmla="*/ 0 w 1076"/>
              <a:gd name="T7" fmla="*/ 904 h 1077"/>
              <a:gd name="T8" fmla="*/ 45 w 1076"/>
              <a:gd name="T9" fmla="*/ 787 h 1077"/>
              <a:gd name="T10" fmla="*/ 840 w 1076"/>
              <a:gd name="T11" fmla="*/ 0 h 1077"/>
              <a:gd name="T12" fmla="*/ 1075 w 1076"/>
              <a:gd name="T13" fmla="*/ 236 h 1077"/>
              <a:gd name="T14" fmla="*/ 280 w 1076"/>
              <a:gd name="T15" fmla="*/ 1022 h 1077"/>
              <a:gd name="T16" fmla="*/ 163 w 1076"/>
              <a:gd name="T1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1077">
                <a:moveTo>
                  <a:pt x="163" y="1076"/>
                </a:moveTo>
                <a:lnTo>
                  <a:pt x="163" y="1076"/>
                </a:lnTo>
                <a:cubicBezTo>
                  <a:pt x="117" y="1076"/>
                  <a:pt x="72" y="1058"/>
                  <a:pt x="45" y="1022"/>
                </a:cubicBezTo>
                <a:cubicBezTo>
                  <a:pt x="9" y="995"/>
                  <a:pt x="0" y="950"/>
                  <a:pt x="0" y="904"/>
                </a:cubicBezTo>
                <a:cubicBezTo>
                  <a:pt x="0" y="859"/>
                  <a:pt x="9" y="823"/>
                  <a:pt x="45" y="787"/>
                </a:cubicBezTo>
                <a:cubicBezTo>
                  <a:pt x="840" y="0"/>
                  <a:pt x="840" y="0"/>
                  <a:pt x="840" y="0"/>
                </a:cubicBezTo>
                <a:cubicBezTo>
                  <a:pt x="1075" y="236"/>
                  <a:pt x="1075" y="236"/>
                  <a:pt x="1075" y="236"/>
                </a:cubicBezTo>
                <a:cubicBezTo>
                  <a:pt x="280" y="1022"/>
                  <a:pt x="280" y="1022"/>
                  <a:pt x="280" y="1022"/>
                </a:cubicBezTo>
                <a:cubicBezTo>
                  <a:pt x="244" y="1058"/>
                  <a:pt x="208" y="1076"/>
                  <a:pt x="163" y="1076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29">
            <a:extLst>
              <a:ext uri="{FF2B5EF4-FFF2-40B4-BE49-F238E27FC236}">
                <a16:creationId xmlns:a16="http://schemas.microsoft.com/office/drawing/2014/main" id="{5CE56888-78DA-9A45-AFDC-CC61FF35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502" y="9530408"/>
            <a:ext cx="1053834" cy="1053834"/>
          </a:xfrm>
          <a:custGeom>
            <a:avLst/>
            <a:gdLst>
              <a:gd name="T0" fmla="*/ 858 w 1103"/>
              <a:gd name="T1" fmla="*/ 37 h 1104"/>
              <a:gd name="T2" fmla="*/ 858 w 1103"/>
              <a:gd name="T3" fmla="*/ 37 h 1104"/>
              <a:gd name="T4" fmla="*/ 1075 w 1103"/>
              <a:gd name="T5" fmla="*/ 254 h 1104"/>
              <a:gd name="T6" fmla="*/ 289 w 1103"/>
              <a:gd name="T7" fmla="*/ 1031 h 1104"/>
              <a:gd name="T8" fmla="*/ 181 w 1103"/>
              <a:gd name="T9" fmla="*/ 1076 h 1104"/>
              <a:gd name="T10" fmla="*/ 72 w 1103"/>
              <a:gd name="T11" fmla="*/ 1031 h 1104"/>
              <a:gd name="T12" fmla="*/ 72 w 1103"/>
              <a:gd name="T13" fmla="*/ 814 h 1104"/>
              <a:gd name="T14" fmla="*/ 858 w 1103"/>
              <a:gd name="T15" fmla="*/ 37 h 1104"/>
              <a:gd name="T16" fmla="*/ 858 w 1103"/>
              <a:gd name="T17" fmla="*/ 0 h 1104"/>
              <a:gd name="T18" fmla="*/ 858 w 1103"/>
              <a:gd name="T19" fmla="*/ 0 h 1104"/>
              <a:gd name="T20" fmla="*/ 840 w 1103"/>
              <a:gd name="T21" fmla="*/ 18 h 1104"/>
              <a:gd name="T22" fmla="*/ 54 w 1103"/>
              <a:gd name="T23" fmla="*/ 796 h 1104"/>
              <a:gd name="T24" fmla="*/ 0 w 1103"/>
              <a:gd name="T25" fmla="*/ 922 h 1104"/>
              <a:gd name="T26" fmla="*/ 54 w 1103"/>
              <a:gd name="T27" fmla="*/ 1049 h 1104"/>
              <a:gd name="T28" fmla="*/ 181 w 1103"/>
              <a:gd name="T29" fmla="*/ 1103 h 1104"/>
              <a:gd name="T30" fmla="*/ 307 w 1103"/>
              <a:gd name="T31" fmla="*/ 1049 h 1104"/>
              <a:gd name="T32" fmla="*/ 1093 w 1103"/>
              <a:gd name="T33" fmla="*/ 272 h 1104"/>
              <a:gd name="T34" fmla="*/ 1102 w 1103"/>
              <a:gd name="T35" fmla="*/ 254 h 1104"/>
              <a:gd name="T36" fmla="*/ 1093 w 1103"/>
              <a:gd name="T37" fmla="*/ 235 h 1104"/>
              <a:gd name="T38" fmla="*/ 876 w 1103"/>
              <a:gd name="T39" fmla="*/ 18 h 1104"/>
              <a:gd name="T40" fmla="*/ 858 w 1103"/>
              <a:gd name="T41" fmla="*/ 0 h 1104"/>
              <a:gd name="T42" fmla="*/ 858 w 1103"/>
              <a:gd name="T43" fmla="*/ 37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3" h="1104">
                <a:moveTo>
                  <a:pt x="858" y="37"/>
                </a:moveTo>
                <a:lnTo>
                  <a:pt x="858" y="37"/>
                </a:lnTo>
                <a:cubicBezTo>
                  <a:pt x="1075" y="254"/>
                  <a:pt x="1075" y="254"/>
                  <a:pt x="1075" y="254"/>
                </a:cubicBezTo>
                <a:cubicBezTo>
                  <a:pt x="289" y="1031"/>
                  <a:pt x="289" y="1031"/>
                  <a:pt x="289" y="1031"/>
                </a:cubicBezTo>
                <a:cubicBezTo>
                  <a:pt x="262" y="1067"/>
                  <a:pt x="217" y="1076"/>
                  <a:pt x="181" y="1076"/>
                </a:cubicBezTo>
                <a:cubicBezTo>
                  <a:pt x="135" y="1076"/>
                  <a:pt x="99" y="1067"/>
                  <a:pt x="72" y="1031"/>
                </a:cubicBezTo>
                <a:cubicBezTo>
                  <a:pt x="9" y="977"/>
                  <a:pt x="9" y="877"/>
                  <a:pt x="72" y="814"/>
                </a:cubicBezTo>
                <a:cubicBezTo>
                  <a:pt x="858" y="37"/>
                  <a:pt x="858" y="37"/>
                  <a:pt x="858" y="37"/>
                </a:cubicBezTo>
                <a:lnTo>
                  <a:pt x="858" y="0"/>
                </a:lnTo>
                <a:lnTo>
                  <a:pt x="858" y="0"/>
                </a:lnTo>
                <a:cubicBezTo>
                  <a:pt x="840" y="18"/>
                  <a:pt x="840" y="18"/>
                  <a:pt x="840" y="18"/>
                </a:cubicBezTo>
                <a:cubicBezTo>
                  <a:pt x="54" y="796"/>
                  <a:pt x="54" y="796"/>
                  <a:pt x="54" y="796"/>
                </a:cubicBezTo>
                <a:cubicBezTo>
                  <a:pt x="18" y="832"/>
                  <a:pt x="0" y="877"/>
                  <a:pt x="0" y="922"/>
                </a:cubicBezTo>
                <a:cubicBezTo>
                  <a:pt x="0" y="968"/>
                  <a:pt x="18" y="1013"/>
                  <a:pt x="54" y="1049"/>
                </a:cubicBezTo>
                <a:cubicBezTo>
                  <a:pt x="90" y="1085"/>
                  <a:pt x="135" y="1103"/>
                  <a:pt x="181" y="1103"/>
                </a:cubicBezTo>
                <a:cubicBezTo>
                  <a:pt x="226" y="1103"/>
                  <a:pt x="271" y="1085"/>
                  <a:pt x="307" y="1049"/>
                </a:cubicBezTo>
                <a:cubicBezTo>
                  <a:pt x="1093" y="272"/>
                  <a:pt x="1093" y="272"/>
                  <a:pt x="1093" y="272"/>
                </a:cubicBezTo>
                <a:cubicBezTo>
                  <a:pt x="1102" y="254"/>
                  <a:pt x="1102" y="254"/>
                  <a:pt x="1102" y="254"/>
                </a:cubicBezTo>
                <a:cubicBezTo>
                  <a:pt x="1093" y="235"/>
                  <a:pt x="1093" y="235"/>
                  <a:pt x="1093" y="235"/>
                </a:cubicBezTo>
                <a:cubicBezTo>
                  <a:pt x="876" y="18"/>
                  <a:pt x="876" y="18"/>
                  <a:pt x="876" y="18"/>
                </a:cubicBezTo>
                <a:cubicBezTo>
                  <a:pt x="858" y="0"/>
                  <a:pt x="858" y="0"/>
                  <a:pt x="858" y="0"/>
                </a:cubicBezTo>
                <a:lnTo>
                  <a:pt x="858" y="3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30">
            <a:extLst>
              <a:ext uri="{FF2B5EF4-FFF2-40B4-BE49-F238E27FC236}">
                <a16:creationId xmlns:a16="http://schemas.microsoft.com/office/drawing/2014/main" id="{BBD7BB6D-DD8C-6547-B011-1AC8034F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991" y="9758036"/>
            <a:ext cx="1003250" cy="1011681"/>
          </a:xfrm>
          <a:custGeom>
            <a:avLst/>
            <a:gdLst>
              <a:gd name="T0" fmla="*/ 163 w 1049"/>
              <a:gd name="T1" fmla="*/ 1058 h 1059"/>
              <a:gd name="T2" fmla="*/ 163 w 1049"/>
              <a:gd name="T3" fmla="*/ 1058 h 1059"/>
              <a:gd name="T4" fmla="*/ 45 w 1049"/>
              <a:gd name="T5" fmla="*/ 1004 h 1059"/>
              <a:gd name="T6" fmla="*/ 0 w 1049"/>
              <a:gd name="T7" fmla="*/ 886 h 1059"/>
              <a:gd name="T8" fmla="*/ 45 w 1049"/>
              <a:gd name="T9" fmla="*/ 769 h 1059"/>
              <a:gd name="T10" fmla="*/ 822 w 1049"/>
              <a:gd name="T11" fmla="*/ 0 h 1059"/>
              <a:gd name="T12" fmla="*/ 1048 w 1049"/>
              <a:gd name="T13" fmla="*/ 236 h 1059"/>
              <a:gd name="T14" fmla="*/ 280 w 1049"/>
              <a:gd name="T15" fmla="*/ 1004 h 1059"/>
              <a:gd name="T16" fmla="*/ 163 w 1049"/>
              <a:gd name="T17" fmla="*/ 1058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59">
                <a:moveTo>
                  <a:pt x="163" y="1058"/>
                </a:moveTo>
                <a:lnTo>
                  <a:pt x="163" y="1058"/>
                </a:lnTo>
                <a:cubicBezTo>
                  <a:pt x="118" y="1058"/>
                  <a:pt x="72" y="1040"/>
                  <a:pt x="45" y="1004"/>
                </a:cubicBezTo>
                <a:cubicBezTo>
                  <a:pt x="18" y="977"/>
                  <a:pt x="0" y="932"/>
                  <a:pt x="0" y="886"/>
                </a:cubicBezTo>
                <a:cubicBezTo>
                  <a:pt x="0" y="841"/>
                  <a:pt x="18" y="805"/>
                  <a:pt x="45" y="769"/>
                </a:cubicBezTo>
                <a:cubicBezTo>
                  <a:pt x="822" y="0"/>
                  <a:pt x="822" y="0"/>
                  <a:pt x="822" y="0"/>
                </a:cubicBezTo>
                <a:cubicBezTo>
                  <a:pt x="1048" y="236"/>
                  <a:pt x="1048" y="236"/>
                  <a:pt x="1048" y="236"/>
                </a:cubicBezTo>
                <a:cubicBezTo>
                  <a:pt x="280" y="1004"/>
                  <a:pt x="280" y="1004"/>
                  <a:pt x="280" y="1004"/>
                </a:cubicBezTo>
                <a:cubicBezTo>
                  <a:pt x="244" y="1040"/>
                  <a:pt x="208" y="1058"/>
                  <a:pt x="163" y="1058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31">
            <a:extLst>
              <a:ext uri="{FF2B5EF4-FFF2-40B4-BE49-F238E27FC236}">
                <a16:creationId xmlns:a16="http://schemas.microsoft.com/office/drawing/2014/main" id="{96CDEE23-DEF4-3F45-BAF8-7F125DF8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130" y="9749605"/>
            <a:ext cx="1036973" cy="1028542"/>
          </a:xfrm>
          <a:custGeom>
            <a:avLst/>
            <a:gdLst>
              <a:gd name="T0" fmla="*/ 840 w 1085"/>
              <a:gd name="T1" fmla="*/ 28 h 1077"/>
              <a:gd name="T2" fmla="*/ 840 w 1085"/>
              <a:gd name="T3" fmla="*/ 28 h 1077"/>
              <a:gd name="T4" fmla="*/ 1057 w 1085"/>
              <a:gd name="T5" fmla="*/ 245 h 1077"/>
              <a:gd name="T6" fmla="*/ 289 w 1085"/>
              <a:gd name="T7" fmla="*/ 1004 h 1077"/>
              <a:gd name="T8" fmla="*/ 181 w 1085"/>
              <a:gd name="T9" fmla="*/ 1049 h 1077"/>
              <a:gd name="T10" fmla="*/ 72 w 1085"/>
              <a:gd name="T11" fmla="*/ 1004 h 1077"/>
              <a:gd name="T12" fmla="*/ 72 w 1085"/>
              <a:gd name="T13" fmla="*/ 787 h 1077"/>
              <a:gd name="T14" fmla="*/ 840 w 1085"/>
              <a:gd name="T15" fmla="*/ 28 h 1077"/>
              <a:gd name="T16" fmla="*/ 840 w 1085"/>
              <a:gd name="T17" fmla="*/ 0 h 1077"/>
              <a:gd name="T18" fmla="*/ 840 w 1085"/>
              <a:gd name="T19" fmla="*/ 0 h 1077"/>
              <a:gd name="T20" fmla="*/ 821 w 1085"/>
              <a:gd name="T21" fmla="*/ 9 h 1077"/>
              <a:gd name="T22" fmla="*/ 54 w 1085"/>
              <a:gd name="T23" fmla="*/ 769 h 1077"/>
              <a:gd name="T24" fmla="*/ 0 w 1085"/>
              <a:gd name="T25" fmla="*/ 895 h 1077"/>
              <a:gd name="T26" fmla="*/ 54 w 1085"/>
              <a:gd name="T27" fmla="*/ 1022 h 1077"/>
              <a:gd name="T28" fmla="*/ 181 w 1085"/>
              <a:gd name="T29" fmla="*/ 1076 h 1077"/>
              <a:gd name="T30" fmla="*/ 307 w 1085"/>
              <a:gd name="T31" fmla="*/ 1022 h 1077"/>
              <a:gd name="T32" fmla="*/ 1066 w 1085"/>
              <a:gd name="T33" fmla="*/ 262 h 1077"/>
              <a:gd name="T34" fmla="*/ 1084 w 1085"/>
              <a:gd name="T35" fmla="*/ 245 h 1077"/>
              <a:gd name="T36" fmla="*/ 1066 w 1085"/>
              <a:gd name="T37" fmla="*/ 236 h 1077"/>
              <a:gd name="T38" fmla="*/ 858 w 1085"/>
              <a:gd name="T39" fmla="*/ 9 h 1077"/>
              <a:gd name="T40" fmla="*/ 840 w 1085"/>
              <a:gd name="T41" fmla="*/ 0 h 1077"/>
              <a:gd name="T42" fmla="*/ 840 w 1085"/>
              <a:gd name="T43" fmla="*/ 28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5" h="1077">
                <a:moveTo>
                  <a:pt x="840" y="28"/>
                </a:moveTo>
                <a:lnTo>
                  <a:pt x="840" y="28"/>
                </a:lnTo>
                <a:cubicBezTo>
                  <a:pt x="1057" y="245"/>
                  <a:pt x="1057" y="245"/>
                  <a:pt x="1057" y="245"/>
                </a:cubicBezTo>
                <a:cubicBezTo>
                  <a:pt x="289" y="1004"/>
                  <a:pt x="289" y="1004"/>
                  <a:pt x="289" y="1004"/>
                </a:cubicBezTo>
                <a:cubicBezTo>
                  <a:pt x="262" y="1040"/>
                  <a:pt x="217" y="1049"/>
                  <a:pt x="181" y="1049"/>
                </a:cubicBezTo>
                <a:cubicBezTo>
                  <a:pt x="145" y="1049"/>
                  <a:pt x="100" y="1040"/>
                  <a:pt x="72" y="1004"/>
                </a:cubicBezTo>
                <a:cubicBezTo>
                  <a:pt x="9" y="941"/>
                  <a:pt x="9" y="850"/>
                  <a:pt x="72" y="787"/>
                </a:cubicBezTo>
                <a:cubicBezTo>
                  <a:pt x="840" y="28"/>
                  <a:pt x="840" y="28"/>
                  <a:pt x="840" y="28"/>
                </a:cubicBezTo>
                <a:lnTo>
                  <a:pt x="840" y="0"/>
                </a:lnTo>
                <a:lnTo>
                  <a:pt x="840" y="0"/>
                </a:lnTo>
                <a:cubicBezTo>
                  <a:pt x="821" y="9"/>
                  <a:pt x="821" y="9"/>
                  <a:pt x="821" y="9"/>
                </a:cubicBezTo>
                <a:cubicBezTo>
                  <a:pt x="54" y="769"/>
                  <a:pt x="54" y="769"/>
                  <a:pt x="54" y="769"/>
                </a:cubicBezTo>
                <a:cubicBezTo>
                  <a:pt x="18" y="805"/>
                  <a:pt x="0" y="850"/>
                  <a:pt x="0" y="895"/>
                </a:cubicBezTo>
                <a:cubicBezTo>
                  <a:pt x="0" y="941"/>
                  <a:pt x="18" y="986"/>
                  <a:pt x="54" y="1022"/>
                </a:cubicBezTo>
                <a:cubicBezTo>
                  <a:pt x="90" y="1058"/>
                  <a:pt x="136" y="1076"/>
                  <a:pt x="181" y="1076"/>
                </a:cubicBezTo>
                <a:cubicBezTo>
                  <a:pt x="226" y="1076"/>
                  <a:pt x="271" y="1058"/>
                  <a:pt x="307" y="1022"/>
                </a:cubicBezTo>
                <a:cubicBezTo>
                  <a:pt x="1066" y="262"/>
                  <a:pt x="1066" y="262"/>
                  <a:pt x="1066" y="262"/>
                </a:cubicBezTo>
                <a:cubicBezTo>
                  <a:pt x="1084" y="245"/>
                  <a:pt x="1084" y="245"/>
                  <a:pt x="1084" y="245"/>
                </a:cubicBezTo>
                <a:cubicBezTo>
                  <a:pt x="1066" y="236"/>
                  <a:pt x="1066" y="236"/>
                  <a:pt x="1066" y="236"/>
                </a:cubicBezTo>
                <a:cubicBezTo>
                  <a:pt x="858" y="9"/>
                  <a:pt x="858" y="9"/>
                  <a:pt x="858" y="9"/>
                </a:cubicBezTo>
                <a:cubicBezTo>
                  <a:pt x="840" y="0"/>
                  <a:pt x="840" y="0"/>
                  <a:pt x="840" y="0"/>
                </a:cubicBezTo>
                <a:lnTo>
                  <a:pt x="840" y="28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32">
            <a:extLst>
              <a:ext uri="{FF2B5EF4-FFF2-40B4-BE49-F238E27FC236}">
                <a16:creationId xmlns:a16="http://schemas.microsoft.com/office/drawing/2014/main" id="{06A1D0E5-D442-4A42-B978-015AF735F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975" y="9973017"/>
            <a:ext cx="994819" cy="977958"/>
          </a:xfrm>
          <a:custGeom>
            <a:avLst/>
            <a:gdLst>
              <a:gd name="T0" fmla="*/ 180 w 1040"/>
              <a:gd name="T1" fmla="*/ 1021 h 1022"/>
              <a:gd name="T2" fmla="*/ 180 w 1040"/>
              <a:gd name="T3" fmla="*/ 1021 h 1022"/>
              <a:gd name="T4" fmla="*/ 63 w 1040"/>
              <a:gd name="T5" fmla="*/ 967 h 1022"/>
              <a:gd name="T6" fmla="*/ 63 w 1040"/>
              <a:gd name="T7" fmla="*/ 741 h 1022"/>
              <a:gd name="T8" fmla="*/ 813 w 1040"/>
              <a:gd name="T9" fmla="*/ 0 h 1022"/>
              <a:gd name="T10" fmla="*/ 1039 w 1040"/>
              <a:gd name="T11" fmla="*/ 234 h 1022"/>
              <a:gd name="T12" fmla="*/ 297 w 1040"/>
              <a:gd name="T13" fmla="*/ 976 h 1022"/>
              <a:gd name="T14" fmla="*/ 180 w 1040"/>
              <a:gd name="T15" fmla="*/ 10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0" h="1022">
                <a:moveTo>
                  <a:pt x="180" y="1021"/>
                </a:moveTo>
                <a:lnTo>
                  <a:pt x="180" y="1021"/>
                </a:lnTo>
                <a:cubicBezTo>
                  <a:pt x="135" y="1021"/>
                  <a:pt x="89" y="1003"/>
                  <a:pt x="63" y="967"/>
                </a:cubicBezTo>
                <a:cubicBezTo>
                  <a:pt x="0" y="904"/>
                  <a:pt x="0" y="804"/>
                  <a:pt x="63" y="741"/>
                </a:cubicBezTo>
                <a:cubicBezTo>
                  <a:pt x="813" y="0"/>
                  <a:pt x="813" y="0"/>
                  <a:pt x="813" y="0"/>
                </a:cubicBezTo>
                <a:cubicBezTo>
                  <a:pt x="1039" y="234"/>
                  <a:pt x="1039" y="234"/>
                  <a:pt x="1039" y="234"/>
                </a:cubicBezTo>
                <a:cubicBezTo>
                  <a:pt x="297" y="976"/>
                  <a:pt x="297" y="976"/>
                  <a:pt x="297" y="976"/>
                </a:cubicBezTo>
                <a:cubicBezTo>
                  <a:pt x="261" y="1003"/>
                  <a:pt x="225" y="1021"/>
                  <a:pt x="180" y="1021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33">
            <a:extLst>
              <a:ext uri="{FF2B5EF4-FFF2-40B4-BE49-F238E27FC236}">
                <a16:creationId xmlns:a16="http://schemas.microsoft.com/office/drawing/2014/main" id="{C44F56CD-0FF9-5B4E-BFCA-77D79596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113" y="9956155"/>
            <a:ext cx="1028542" cy="1003250"/>
          </a:xfrm>
          <a:custGeom>
            <a:avLst/>
            <a:gdLst>
              <a:gd name="T0" fmla="*/ 831 w 1076"/>
              <a:gd name="T1" fmla="*/ 28 h 1050"/>
              <a:gd name="T2" fmla="*/ 831 w 1076"/>
              <a:gd name="T3" fmla="*/ 28 h 1050"/>
              <a:gd name="T4" fmla="*/ 1048 w 1076"/>
              <a:gd name="T5" fmla="*/ 253 h 1050"/>
              <a:gd name="T6" fmla="*/ 306 w 1076"/>
              <a:gd name="T7" fmla="*/ 986 h 1050"/>
              <a:gd name="T8" fmla="*/ 198 w 1076"/>
              <a:gd name="T9" fmla="*/ 1031 h 1050"/>
              <a:gd name="T10" fmla="*/ 89 w 1076"/>
              <a:gd name="T11" fmla="*/ 986 h 1050"/>
              <a:gd name="T12" fmla="*/ 89 w 1076"/>
              <a:gd name="T13" fmla="*/ 986 h 1050"/>
              <a:gd name="T14" fmla="*/ 89 w 1076"/>
              <a:gd name="T15" fmla="*/ 760 h 1050"/>
              <a:gd name="T16" fmla="*/ 831 w 1076"/>
              <a:gd name="T17" fmla="*/ 28 h 1050"/>
              <a:gd name="T18" fmla="*/ 831 w 1076"/>
              <a:gd name="T19" fmla="*/ 0 h 1050"/>
              <a:gd name="T20" fmla="*/ 831 w 1076"/>
              <a:gd name="T21" fmla="*/ 0 h 1050"/>
              <a:gd name="T22" fmla="*/ 813 w 1076"/>
              <a:gd name="T23" fmla="*/ 19 h 1050"/>
              <a:gd name="T24" fmla="*/ 72 w 1076"/>
              <a:gd name="T25" fmla="*/ 751 h 1050"/>
              <a:gd name="T26" fmla="*/ 72 w 1076"/>
              <a:gd name="T27" fmla="*/ 995 h 1050"/>
              <a:gd name="T28" fmla="*/ 198 w 1076"/>
              <a:gd name="T29" fmla="*/ 1049 h 1050"/>
              <a:gd name="T30" fmla="*/ 324 w 1076"/>
              <a:gd name="T31" fmla="*/ 1004 h 1050"/>
              <a:gd name="T32" fmla="*/ 1057 w 1076"/>
              <a:gd name="T33" fmla="*/ 262 h 1050"/>
              <a:gd name="T34" fmla="*/ 1075 w 1076"/>
              <a:gd name="T35" fmla="*/ 253 h 1050"/>
              <a:gd name="T36" fmla="*/ 1057 w 1076"/>
              <a:gd name="T37" fmla="*/ 236 h 1050"/>
              <a:gd name="T38" fmla="*/ 840 w 1076"/>
              <a:gd name="T39" fmla="*/ 19 h 1050"/>
              <a:gd name="T40" fmla="*/ 831 w 1076"/>
              <a:gd name="T41" fmla="*/ 0 h 1050"/>
              <a:gd name="T42" fmla="*/ 831 w 1076"/>
              <a:gd name="T43" fmla="*/ 28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6" h="1050">
                <a:moveTo>
                  <a:pt x="831" y="28"/>
                </a:moveTo>
                <a:lnTo>
                  <a:pt x="831" y="28"/>
                </a:lnTo>
                <a:cubicBezTo>
                  <a:pt x="1048" y="253"/>
                  <a:pt x="1048" y="253"/>
                  <a:pt x="1048" y="253"/>
                </a:cubicBezTo>
                <a:cubicBezTo>
                  <a:pt x="306" y="986"/>
                  <a:pt x="306" y="986"/>
                  <a:pt x="306" y="986"/>
                </a:cubicBezTo>
                <a:cubicBezTo>
                  <a:pt x="270" y="1013"/>
                  <a:pt x="234" y="1031"/>
                  <a:pt x="198" y="1031"/>
                </a:cubicBezTo>
                <a:cubicBezTo>
                  <a:pt x="153" y="1031"/>
                  <a:pt x="116" y="1013"/>
                  <a:pt x="89" y="986"/>
                </a:cubicBezTo>
                <a:lnTo>
                  <a:pt x="89" y="986"/>
                </a:lnTo>
                <a:cubicBezTo>
                  <a:pt x="27" y="923"/>
                  <a:pt x="27" y="823"/>
                  <a:pt x="89" y="760"/>
                </a:cubicBezTo>
                <a:cubicBezTo>
                  <a:pt x="831" y="28"/>
                  <a:pt x="831" y="28"/>
                  <a:pt x="831" y="28"/>
                </a:cubicBezTo>
                <a:lnTo>
                  <a:pt x="831" y="0"/>
                </a:lnTo>
                <a:lnTo>
                  <a:pt x="831" y="0"/>
                </a:lnTo>
                <a:cubicBezTo>
                  <a:pt x="813" y="19"/>
                  <a:pt x="813" y="19"/>
                  <a:pt x="813" y="19"/>
                </a:cubicBezTo>
                <a:cubicBezTo>
                  <a:pt x="72" y="751"/>
                  <a:pt x="72" y="751"/>
                  <a:pt x="72" y="751"/>
                </a:cubicBezTo>
                <a:cubicBezTo>
                  <a:pt x="0" y="814"/>
                  <a:pt x="0" y="932"/>
                  <a:pt x="72" y="995"/>
                </a:cubicBezTo>
                <a:cubicBezTo>
                  <a:pt x="107" y="1031"/>
                  <a:pt x="144" y="1049"/>
                  <a:pt x="198" y="1049"/>
                </a:cubicBezTo>
                <a:cubicBezTo>
                  <a:pt x="243" y="1049"/>
                  <a:pt x="288" y="1031"/>
                  <a:pt x="324" y="1004"/>
                </a:cubicBezTo>
                <a:cubicBezTo>
                  <a:pt x="1057" y="262"/>
                  <a:pt x="1057" y="262"/>
                  <a:pt x="1057" y="262"/>
                </a:cubicBezTo>
                <a:cubicBezTo>
                  <a:pt x="1075" y="253"/>
                  <a:pt x="1075" y="253"/>
                  <a:pt x="1075" y="25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840" y="19"/>
                  <a:pt x="840" y="19"/>
                  <a:pt x="840" y="19"/>
                </a:cubicBezTo>
                <a:cubicBezTo>
                  <a:pt x="831" y="0"/>
                  <a:pt x="831" y="0"/>
                  <a:pt x="831" y="0"/>
                </a:cubicBezTo>
                <a:lnTo>
                  <a:pt x="831" y="28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34">
            <a:extLst>
              <a:ext uri="{FF2B5EF4-FFF2-40B4-BE49-F238E27FC236}">
                <a16:creationId xmlns:a16="http://schemas.microsoft.com/office/drawing/2014/main" id="{373A4F39-997D-B246-8A22-23A6876E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244" y="9340716"/>
            <a:ext cx="1020111" cy="994819"/>
          </a:xfrm>
          <a:custGeom>
            <a:avLst/>
            <a:gdLst>
              <a:gd name="T0" fmla="*/ 181 w 1067"/>
              <a:gd name="T1" fmla="*/ 1040 h 1041"/>
              <a:gd name="T2" fmla="*/ 181 w 1067"/>
              <a:gd name="T3" fmla="*/ 1040 h 1041"/>
              <a:gd name="T4" fmla="*/ 63 w 1067"/>
              <a:gd name="T5" fmla="*/ 995 h 1041"/>
              <a:gd name="T6" fmla="*/ 63 w 1067"/>
              <a:gd name="T7" fmla="*/ 760 h 1041"/>
              <a:gd name="T8" fmla="*/ 831 w 1067"/>
              <a:gd name="T9" fmla="*/ 0 h 1041"/>
              <a:gd name="T10" fmla="*/ 1066 w 1067"/>
              <a:gd name="T11" fmla="*/ 236 h 1041"/>
              <a:gd name="T12" fmla="*/ 298 w 1067"/>
              <a:gd name="T13" fmla="*/ 995 h 1041"/>
              <a:gd name="T14" fmla="*/ 181 w 1067"/>
              <a:gd name="T15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1041">
                <a:moveTo>
                  <a:pt x="181" y="1040"/>
                </a:moveTo>
                <a:lnTo>
                  <a:pt x="181" y="1040"/>
                </a:lnTo>
                <a:cubicBezTo>
                  <a:pt x="136" y="1040"/>
                  <a:pt x="100" y="1022"/>
                  <a:pt x="63" y="995"/>
                </a:cubicBezTo>
                <a:cubicBezTo>
                  <a:pt x="0" y="932"/>
                  <a:pt x="0" y="823"/>
                  <a:pt x="63" y="760"/>
                </a:cubicBezTo>
                <a:cubicBezTo>
                  <a:pt x="831" y="0"/>
                  <a:pt x="831" y="0"/>
                  <a:pt x="831" y="0"/>
                </a:cubicBezTo>
                <a:cubicBezTo>
                  <a:pt x="1066" y="236"/>
                  <a:pt x="1066" y="236"/>
                  <a:pt x="1066" y="236"/>
                </a:cubicBezTo>
                <a:cubicBezTo>
                  <a:pt x="298" y="995"/>
                  <a:pt x="298" y="995"/>
                  <a:pt x="298" y="995"/>
                </a:cubicBezTo>
                <a:cubicBezTo>
                  <a:pt x="271" y="1022"/>
                  <a:pt x="226" y="1040"/>
                  <a:pt x="181" y="1040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5">
            <a:extLst>
              <a:ext uri="{FF2B5EF4-FFF2-40B4-BE49-F238E27FC236}">
                <a16:creationId xmlns:a16="http://schemas.microsoft.com/office/drawing/2014/main" id="{88BF23DF-39DB-2847-931A-8B016CCE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674" y="9323855"/>
            <a:ext cx="1028542" cy="1028542"/>
          </a:xfrm>
          <a:custGeom>
            <a:avLst/>
            <a:gdLst>
              <a:gd name="T0" fmla="*/ 822 w 1076"/>
              <a:gd name="T1" fmla="*/ 36 h 1076"/>
              <a:gd name="T2" fmla="*/ 822 w 1076"/>
              <a:gd name="T3" fmla="*/ 36 h 1076"/>
              <a:gd name="T4" fmla="*/ 1039 w 1076"/>
              <a:gd name="T5" fmla="*/ 253 h 1076"/>
              <a:gd name="T6" fmla="*/ 280 w 1076"/>
              <a:gd name="T7" fmla="*/ 1003 h 1076"/>
              <a:gd name="T8" fmla="*/ 172 w 1076"/>
              <a:gd name="T9" fmla="*/ 1048 h 1076"/>
              <a:gd name="T10" fmla="*/ 63 w 1076"/>
              <a:gd name="T11" fmla="*/ 1003 h 1076"/>
              <a:gd name="T12" fmla="*/ 63 w 1076"/>
              <a:gd name="T13" fmla="*/ 1003 h 1076"/>
              <a:gd name="T14" fmla="*/ 63 w 1076"/>
              <a:gd name="T15" fmla="*/ 786 h 1076"/>
              <a:gd name="T16" fmla="*/ 822 w 1076"/>
              <a:gd name="T17" fmla="*/ 36 h 1076"/>
              <a:gd name="T18" fmla="*/ 822 w 1076"/>
              <a:gd name="T19" fmla="*/ 0 h 1076"/>
              <a:gd name="T20" fmla="*/ 822 w 1076"/>
              <a:gd name="T21" fmla="*/ 0 h 1076"/>
              <a:gd name="T22" fmla="*/ 804 w 1076"/>
              <a:gd name="T23" fmla="*/ 17 h 1076"/>
              <a:gd name="T24" fmla="*/ 45 w 1076"/>
              <a:gd name="T25" fmla="*/ 768 h 1076"/>
              <a:gd name="T26" fmla="*/ 0 w 1076"/>
              <a:gd name="T27" fmla="*/ 895 h 1076"/>
              <a:gd name="T28" fmla="*/ 45 w 1076"/>
              <a:gd name="T29" fmla="*/ 1021 h 1076"/>
              <a:gd name="T30" fmla="*/ 172 w 1076"/>
              <a:gd name="T31" fmla="*/ 1075 h 1076"/>
              <a:gd name="T32" fmla="*/ 299 w 1076"/>
              <a:gd name="T33" fmla="*/ 1021 h 1076"/>
              <a:gd name="T34" fmla="*/ 1057 w 1076"/>
              <a:gd name="T35" fmla="*/ 271 h 1076"/>
              <a:gd name="T36" fmla="*/ 1075 w 1076"/>
              <a:gd name="T37" fmla="*/ 253 h 1076"/>
              <a:gd name="T38" fmla="*/ 1057 w 1076"/>
              <a:gd name="T39" fmla="*/ 234 h 1076"/>
              <a:gd name="T40" fmla="*/ 840 w 1076"/>
              <a:gd name="T41" fmla="*/ 17 h 1076"/>
              <a:gd name="T42" fmla="*/ 822 w 1076"/>
              <a:gd name="T43" fmla="*/ 0 h 1076"/>
              <a:gd name="T44" fmla="*/ 822 w 1076"/>
              <a:gd name="T45" fmla="*/ 36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76" h="1076">
                <a:moveTo>
                  <a:pt x="822" y="36"/>
                </a:moveTo>
                <a:lnTo>
                  <a:pt x="822" y="36"/>
                </a:lnTo>
                <a:cubicBezTo>
                  <a:pt x="1039" y="253"/>
                  <a:pt x="1039" y="253"/>
                  <a:pt x="1039" y="253"/>
                </a:cubicBezTo>
                <a:cubicBezTo>
                  <a:pt x="280" y="1003"/>
                  <a:pt x="280" y="1003"/>
                  <a:pt x="280" y="1003"/>
                </a:cubicBezTo>
                <a:cubicBezTo>
                  <a:pt x="253" y="1030"/>
                  <a:pt x="217" y="1048"/>
                  <a:pt x="172" y="1048"/>
                </a:cubicBezTo>
                <a:cubicBezTo>
                  <a:pt x="136" y="1048"/>
                  <a:pt x="91" y="1030"/>
                  <a:pt x="63" y="1003"/>
                </a:cubicBezTo>
                <a:lnTo>
                  <a:pt x="63" y="1003"/>
                </a:lnTo>
                <a:cubicBezTo>
                  <a:pt x="9" y="940"/>
                  <a:pt x="9" y="840"/>
                  <a:pt x="63" y="786"/>
                </a:cubicBezTo>
                <a:cubicBezTo>
                  <a:pt x="822" y="36"/>
                  <a:pt x="822" y="36"/>
                  <a:pt x="822" y="36"/>
                </a:cubicBezTo>
                <a:lnTo>
                  <a:pt x="822" y="0"/>
                </a:lnTo>
                <a:lnTo>
                  <a:pt x="822" y="0"/>
                </a:lnTo>
                <a:cubicBezTo>
                  <a:pt x="804" y="17"/>
                  <a:pt x="804" y="17"/>
                  <a:pt x="804" y="17"/>
                </a:cubicBezTo>
                <a:cubicBezTo>
                  <a:pt x="45" y="768"/>
                  <a:pt x="45" y="768"/>
                  <a:pt x="45" y="768"/>
                </a:cubicBezTo>
                <a:cubicBezTo>
                  <a:pt x="18" y="804"/>
                  <a:pt x="0" y="840"/>
                  <a:pt x="0" y="895"/>
                </a:cubicBezTo>
                <a:cubicBezTo>
                  <a:pt x="0" y="940"/>
                  <a:pt x="18" y="985"/>
                  <a:pt x="45" y="1021"/>
                </a:cubicBezTo>
                <a:cubicBezTo>
                  <a:pt x="82" y="1048"/>
                  <a:pt x="127" y="1075"/>
                  <a:pt x="172" y="1075"/>
                </a:cubicBezTo>
                <a:cubicBezTo>
                  <a:pt x="217" y="1075"/>
                  <a:pt x="262" y="1048"/>
                  <a:pt x="299" y="1021"/>
                </a:cubicBezTo>
                <a:cubicBezTo>
                  <a:pt x="1057" y="271"/>
                  <a:pt x="1057" y="271"/>
                  <a:pt x="1057" y="271"/>
                </a:cubicBezTo>
                <a:cubicBezTo>
                  <a:pt x="1075" y="253"/>
                  <a:pt x="1075" y="253"/>
                  <a:pt x="1075" y="253"/>
                </a:cubicBezTo>
                <a:cubicBezTo>
                  <a:pt x="1057" y="234"/>
                  <a:pt x="1057" y="234"/>
                  <a:pt x="1057" y="234"/>
                </a:cubicBezTo>
                <a:cubicBezTo>
                  <a:pt x="840" y="17"/>
                  <a:pt x="840" y="17"/>
                  <a:pt x="840" y="17"/>
                </a:cubicBezTo>
                <a:cubicBezTo>
                  <a:pt x="822" y="0"/>
                  <a:pt x="822" y="0"/>
                  <a:pt x="822" y="0"/>
                </a:cubicBezTo>
                <a:lnTo>
                  <a:pt x="822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36">
            <a:extLst>
              <a:ext uri="{FF2B5EF4-FFF2-40B4-BE49-F238E27FC236}">
                <a16:creationId xmlns:a16="http://schemas.microsoft.com/office/drawing/2014/main" id="{17051CE5-7DBB-C647-ACD8-41E4AAFA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575" y="10154277"/>
            <a:ext cx="830422" cy="838850"/>
          </a:xfrm>
          <a:custGeom>
            <a:avLst/>
            <a:gdLst>
              <a:gd name="T0" fmla="*/ 704 w 868"/>
              <a:gd name="T1" fmla="*/ 877 h 878"/>
              <a:gd name="T2" fmla="*/ 704 w 868"/>
              <a:gd name="T3" fmla="*/ 877 h 878"/>
              <a:gd name="T4" fmla="*/ 587 w 868"/>
              <a:gd name="T5" fmla="*/ 823 h 878"/>
              <a:gd name="T6" fmla="*/ 0 w 868"/>
              <a:gd name="T7" fmla="*/ 235 h 878"/>
              <a:gd name="T8" fmla="*/ 235 w 868"/>
              <a:gd name="T9" fmla="*/ 0 h 878"/>
              <a:gd name="T10" fmla="*/ 822 w 868"/>
              <a:gd name="T11" fmla="*/ 597 h 878"/>
              <a:gd name="T12" fmla="*/ 867 w 868"/>
              <a:gd name="T13" fmla="*/ 715 h 878"/>
              <a:gd name="T14" fmla="*/ 822 w 868"/>
              <a:gd name="T15" fmla="*/ 823 h 878"/>
              <a:gd name="T16" fmla="*/ 704 w 868"/>
              <a:gd name="T17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" h="878">
                <a:moveTo>
                  <a:pt x="704" y="877"/>
                </a:moveTo>
                <a:lnTo>
                  <a:pt x="704" y="877"/>
                </a:lnTo>
                <a:cubicBezTo>
                  <a:pt x="659" y="877"/>
                  <a:pt x="614" y="859"/>
                  <a:pt x="587" y="823"/>
                </a:cubicBezTo>
                <a:cubicBezTo>
                  <a:pt x="0" y="235"/>
                  <a:pt x="0" y="235"/>
                  <a:pt x="0" y="235"/>
                </a:cubicBezTo>
                <a:cubicBezTo>
                  <a:pt x="235" y="0"/>
                  <a:pt x="235" y="0"/>
                  <a:pt x="235" y="0"/>
                </a:cubicBezTo>
                <a:cubicBezTo>
                  <a:pt x="822" y="597"/>
                  <a:pt x="822" y="597"/>
                  <a:pt x="822" y="597"/>
                </a:cubicBezTo>
                <a:cubicBezTo>
                  <a:pt x="858" y="624"/>
                  <a:pt x="867" y="669"/>
                  <a:pt x="867" y="715"/>
                </a:cubicBezTo>
                <a:cubicBezTo>
                  <a:pt x="867" y="751"/>
                  <a:pt x="849" y="796"/>
                  <a:pt x="822" y="823"/>
                </a:cubicBezTo>
                <a:cubicBezTo>
                  <a:pt x="786" y="859"/>
                  <a:pt x="749" y="877"/>
                  <a:pt x="704" y="877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37">
            <a:extLst>
              <a:ext uri="{FF2B5EF4-FFF2-40B4-BE49-F238E27FC236}">
                <a16:creationId xmlns:a16="http://schemas.microsoft.com/office/drawing/2014/main" id="{C983CE62-CE64-144A-8F58-E4F899D5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714" y="10137416"/>
            <a:ext cx="864145" cy="864142"/>
          </a:xfrm>
          <a:custGeom>
            <a:avLst/>
            <a:gdLst>
              <a:gd name="T0" fmla="*/ 253 w 904"/>
              <a:gd name="T1" fmla="*/ 36 h 905"/>
              <a:gd name="T2" fmla="*/ 253 w 904"/>
              <a:gd name="T3" fmla="*/ 36 h 905"/>
              <a:gd name="T4" fmla="*/ 831 w 904"/>
              <a:gd name="T5" fmla="*/ 615 h 905"/>
              <a:gd name="T6" fmla="*/ 831 w 904"/>
              <a:gd name="T7" fmla="*/ 841 h 905"/>
              <a:gd name="T8" fmla="*/ 722 w 904"/>
              <a:gd name="T9" fmla="*/ 877 h 905"/>
              <a:gd name="T10" fmla="*/ 614 w 904"/>
              <a:gd name="T11" fmla="*/ 832 h 905"/>
              <a:gd name="T12" fmla="*/ 36 w 904"/>
              <a:gd name="T13" fmla="*/ 253 h 905"/>
              <a:gd name="T14" fmla="*/ 253 w 904"/>
              <a:gd name="T15" fmla="*/ 36 h 905"/>
              <a:gd name="T16" fmla="*/ 253 w 904"/>
              <a:gd name="T17" fmla="*/ 0 h 905"/>
              <a:gd name="T18" fmla="*/ 253 w 904"/>
              <a:gd name="T19" fmla="*/ 0 h 905"/>
              <a:gd name="T20" fmla="*/ 235 w 904"/>
              <a:gd name="T21" fmla="*/ 18 h 905"/>
              <a:gd name="T22" fmla="*/ 18 w 904"/>
              <a:gd name="T23" fmla="*/ 235 h 905"/>
              <a:gd name="T24" fmla="*/ 0 w 904"/>
              <a:gd name="T25" fmla="*/ 253 h 905"/>
              <a:gd name="T26" fmla="*/ 18 w 904"/>
              <a:gd name="T27" fmla="*/ 271 h 905"/>
              <a:gd name="T28" fmla="*/ 596 w 904"/>
              <a:gd name="T29" fmla="*/ 850 h 905"/>
              <a:gd name="T30" fmla="*/ 722 w 904"/>
              <a:gd name="T31" fmla="*/ 904 h 905"/>
              <a:gd name="T32" fmla="*/ 849 w 904"/>
              <a:gd name="T33" fmla="*/ 850 h 905"/>
              <a:gd name="T34" fmla="*/ 903 w 904"/>
              <a:gd name="T35" fmla="*/ 733 h 905"/>
              <a:gd name="T36" fmla="*/ 849 w 904"/>
              <a:gd name="T37" fmla="*/ 606 h 905"/>
              <a:gd name="T38" fmla="*/ 270 w 904"/>
              <a:gd name="T39" fmla="*/ 18 h 905"/>
              <a:gd name="T40" fmla="*/ 253 w 904"/>
              <a:gd name="T41" fmla="*/ 0 h 905"/>
              <a:gd name="T42" fmla="*/ 253 w 904"/>
              <a:gd name="T43" fmla="*/ 3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4" h="905">
                <a:moveTo>
                  <a:pt x="253" y="36"/>
                </a:moveTo>
                <a:lnTo>
                  <a:pt x="253" y="36"/>
                </a:lnTo>
                <a:cubicBezTo>
                  <a:pt x="831" y="615"/>
                  <a:pt x="831" y="615"/>
                  <a:pt x="831" y="615"/>
                </a:cubicBezTo>
                <a:cubicBezTo>
                  <a:pt x="894" y="678"/>
                  <a:pt x="894" y="778"/>
                  <a:pt x="831" y="841"/>
                </a:cubicBezTo>
                <a:cubicBezTo>
                  <a:pt x="804" y="868"/>
                  <a:pt x="758" y="877"/>
                  <a:pt x="722" y="877"/>
                </a:cubicBezTo>
                <a:cubicBezTo>
                  <a:pt x="686" y="877"/>
                  <a:pt x="641" y="868"/>
                  <a:pt x="614" y="832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253" y="36"/>
                  <a:pt x="253" y="36"/>
                  <a:pt x="253" y="36"/>
                </a:cubicBezTo>
                <a:lnTo>
                  <a:pt x="253" y="0"/>
                </a:lnTo>
                <a:lnTo>
                  <a:pt x="253" y="0"/>
                </a:lnTo>
                <a:cubicBezTo>
                  <a:pt x="235" y="18"/>
                  <a:pt x="235" y="18"/>
                  <a:pt x="235" y="18"/>
                </a:cubicBezTo>
                <a:cubicBezTo>
                  <a:pt x="18" y="235"/>
                  <a:pt x="18" y="235"/>
                  <a:pt x="18" y="235"/>
                </a:cubicBezTo>
                <a:cubicBezTo>
                  <a:pt x="0" y="253"/>
                  <a:pt x="0" y="253"/>
                  <a:pt x="0" y="253"/>
                </a:cubicBezTo>
                <a:cubicBezTo>
                  <a:pt x="18" y="271"/>
                  <a:pt x="18" y="271"/>
                  <a:pt x="18" y="271"/>
                </a:cubicBezTo>
                <a:cubicBezTo>
                  <a:pt x="596" y="850"/>
                  <a:pt x="596" y="850"/>
                  <a:pt x="596" y="850"/>
                </a:cubicBezTo>
                <a:cubicBezTo>
                  <a:pt x="632" y="886"/>
                  <a:pt x="677" y="904"/>
                  <a:pt x="722" y="904"/>
                </a:cubicBezTo>
                <a:cubicBezTo>
                  <a:pt x="767" y="904"/>
                  <a:pt x="813" y="886"/>
                  <a:pt x="849" y="850"/>
                </a:cubicBezTo>
                <a:cubicBezTo>
                  <a:pt x="885" y="823"/>
                  <a:pt x="903" y="778"/>
                  <a:pt x="903" y="733"/>
                </a:cubicBezTo>
                <a:cubicBezTo>
                  <a:pt x="903" y="678"/>
                  <a:pt x="885" y="633"/>
                  <a:pt x="849" y="606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53" y="0"/>
                  <a:pt x="253" y="0"/>
                  <a:pt x="253" y="0"/>
                </a:cubicBezTo>
                <a:lnTo>
                  <a:pt x="253" y="36"/>
                </a:lnTo>
              </a:path>
            </a:pathLst>
          </a:custGeom>
          <a:solidFill>
            <a:srgbClr val="F7C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38">
            <a:extLst>
              <a:ext uri="{FF2B5EF4-FFF2-40B4-BE49-F238E27FC236}">
                <a16:creationId xmlns:a16="http://schemas.microsoft.com/office/drawing/2014/main" id="{57DC4C52-95C2-C348-883F-F5306002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128" y="9922433"/>
            <a:ext cx="944235" cy="944235"/>
          </a:xfrm>
          <a:custGeom>
            <a:avLst/>
            <a:gdLst>
              <a:gd name="T0" fmla="*/ 804 w 986"/>
              <a:gd name="T1" fmla="*/ 985 h 986"/>
              <a:gd name="T2" fmla="*/ 804 w 986"/>
              <a:gd name="T3" fmla="*/ 985 h 986"/>
              <a:gd name="T4" fmla="*/ 677 w 986"/>
              <a:gd name="T5" fmla="*/ 931 h 986"/>
              <a:gd name="T6" fmla="*/ 0 w 986"/>
              <a:gd name="T7" fmla="*/ 244 h 986"/>
              <a:gd name="T8" fmla="*/ 243 w 986"/>
              <a:gd name="T9" fmla="*/ 0 h 986"/>
              <a:gd name="T10" fmla="*/ 921 w 986"/>
              <a:gd name="T11" fmla="*/ 696 h 986"/>
              <a:gd name="T12" fmla="*/ 921 w 986"/>
              <a:gd name="T13" fmla="*/ 940 h 986"/>
              <a:gd name="T14" fmla="*/ 804 w 986"/>
              <a:gd name="T15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6" h="986">
                <a:moveTo>
                  <a:pt x="804" y="985"/>
                </a:moveTo>
                <a:lnTo>
                  <a:pt x="804" y="985"/>
                </a:lnTo>
                <a:cubicBezTo>
                  <a:pt x="759" y="985"/>
                  <a:pt x="714" y="968"/>
                  <a:pt x="677" y="931"/>
                </a:cubicBezTo>
                <a:cubicBezTo>
                  <a:pt x="0" y="244"/>
                  <a:pt x="0" y="244"/>
                  <a:pt x="0" y="244"/>
                </a:cubicBezTo>
                <a:cubicBezTo>
                  <a:pt x="243" y="0"/>
                  <a:pt x="243" y="0"/>
                  <a:pt x="243" y="0"/>
                </a:cubicBezTo>
                <a:cubicBezTo>
                  <a:pt x="921" y="696"/>
                  <a:pt x="921" y="696"/>
                  <a:pt x="921" y="696"/>
                </a:cubicBezTo>
                <a:cubicBezTo>
                  <a:pt x="985" y="760"/>
                  <a:pt x="985" y="868"/>
                  <a:pt x="921" y="940"/>
                </a:cubicBezTo>
                <a:cubicBezTo>
                  <a:pt x="885" y="968"/>
                  <a:pt x="849" y="985"/>
                  <a:pt x="804" y="985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39">
            <a:extLst>
              <a:ext uri="{FF2B5EF4-FFF2-40B4-BE49-F238E27FC236}">
                <a16:creationId xmlns:a16="http://schemas.microsoft.com/office/drawing/2014/main" id="{7492ECAD-B3F8-8748-A6A7-9F01090C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267" y="9901357"/>
            <a:ext cx="977958" cy="969527"/>
          </a:xfrm>
          <a:custGeom>
            <a:avLst/>
            <a:gdLst>
              <a:gd name="T0" fmla="*/ 261 w 1022"/>
              <a:gd name="T1" fmla="*/ 36 h 1014"/>
              <a:gd name="T2" fmla="*/ 261 w 1022"/>
              <a:gd name="T3" fmla="*/ 36 h 1014"/>
              <a:gd name="T4" fmla="*/ 930 w 1022"/>
              <a:gd name="T5" fmla="*/ 723 h 1014"/>
              <a:gd name="T6" fmla="*/ 930 w 1022"/>
              <a:gd name="T7" fmla="*/ 949 h 1014"/>
              <a:gd name="T8" fmla="*/ 822 w 1022"/>
              <a:gd name="T9" fmla="*/ 994 h 1014"/>
              <a:gd name="T10" fmla="*/ 704 w 1022"/>
              <a:gd name="T11" fmla="*/ 940 h 1014"/>
              <a:gd name="T12" fmla="*/ 36 w 1022"/>
              <a:gd name="T13" fmla="*/ 262 h 1014"/>
              <a:gd name="T14" fmla="*/ 261 w 1022"/>
              <a:gd name="T15" fmla="*/ 36 h 1014"/>
              <a:gd name="T16" fmla="*/ 261 w 1022"/>
              <a:gd name="T17" fmla="*/ 0 h 1014"/>
              <a:gd name="T18" fmla="*/ 261 w 1022"/>
              <a:gd name="T19" fmla="*/ 0 h 1014"/>
              <a:gd name="T20" fmla="*/ 243 w 1022"/>
              <a:gd name="T21" fmla="*/ 18 h 1014"/>
              <a:gd name="T22" fmla="*/ 18 w 1022"/>
              <a:gd name="T23" fmla="*/ 244 h 1014"/>
              <a:gd name="T24" fmla="*/ 0 w 1022"/>
              <a:gd name="T25" fmla="*/ 262 h 1014"/>
              <a:gd name="T26" fmla="*/ 18 w 1022"/>
              <a:gd name="T27" fmla="*/ 271 h 1014"/>
              <a:gd name="T28" fmla="*/ 695 w 1022"/>
              <a:gd name="T29" fmla="*/ 958 h 1014"/>
              <a:gd name="T30" fmla="*/ 822 w 1022"/>
              <a:gd name="T31" fmla="*/ 1013 h 1014"/>
              <a:gd name="T32" fmla="*/ 948 w 1022"/>
              <a:gd name="T33" fmla="*/ 958 h 1014"/>
              <a:gd name="T34" fmla="*/ 948 w 1022"/>
              <a:gd name="T35" fmla="*/ 705 h 1014"/>
              <a:gd name="T36" fmla="*/ 270 w 1022"/>
              <a:gd name="T37" fmla="*/ 18 h 1014"/>
              <a:gd name="T38" fmla="*/ 261 w 1022"/>
              <a:gd name="T39" fmla="*/ 0 h 1014"/>
              <a:gd name="T40" fmla="*/ 261 w 1022"/>
              <a:gd name="T41" fmla="*/ 36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2" h="1014">
                <a:moveTo>
                  <a:pt x="261" y="36"/>
                </a:moveTo>
                <a:lnTo>
                  <a:pt x="261" y="36"/>
                </a:lnTo>
                <a:cubicBezTo>
                  <a:pt x="930" y="723"/>
                  <a:pt x="930" y="723"/>
                  <a:pt x="930" y="723"/>
                </a:cubicBezTo>
                <a:cubicBezTo>
                  <a:pt x="994" y="786"/>
                  <a:pt x="994" y="886"/>
                  <a:pt x="930" y="949"/>
                </a:cubicBezTo>
                <a:cubicBezTo>
                  <a:pt x="903" y="977"/>
                  <a:pt x="858" y="994"/>
                  <a:pt x="822" y="994"/>
                </a:cubicBezTo>
                <a:cubicBezTo>
                  <a:pt x="777" y="994"/>
                  <a:pt x="741" y="977"/>
                  <a:pt x="704" y="940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261" y="36"/>
                  <a:pt x="261" y="36"/>
                  <a:pt x="261" y="36"/>
                </a:cubicBezTo>
                <a:lnTo>
                  <a:pt x="261" y="0"/>
                </a:lnTo>
                <a:lnTo>
                  <a:pt x="261" y="0"/>
                </a:lnTo>
                <a:cubicBezTo>
                  <a:pt x="243" y="18"/>
                  <a:pt x="243" y="18"/>
                  <a:pt x="243" y="18"/>
                </a:cubicBezTo>
                <a:cubicBezTo>
                  <a:pt x="18" y="244"/>
                  <a:pt x="18" y="244"/>
                  <a:pt x="18" y="244"/>
                </a:cubicBezTo>
                <a:cubicBezTo>
                  <a:pt x="0" y="262"/>
                  <a:pt x="0" y="262"/>
                  <a:pt x="0" y="262"/>
                </a:cubicBezTo>
                <a:cubicBezTo>
                  <a:pt x="18" y="271"/>
                  <a:pt x="18" y="271"/>
                  <a:pt x="18" y="271"/>
                </a:cubicBezTo>
                <a:cubicBezTo>
                  <a:pt x="695" y="958"/>
                  <a:pt x="695" y="958"/>
                  <a:pt x="695" y="958"/>
                </a:cubicBezTo>
                <a:cubicBezTo>
                  <a:pt x="722" y="994"/>
                  <a:pt x="768" y="1013"/>
                  <a:pt x="822" y="1013"/>
                </a:cubicBezTo>
                <a:cubicBezTo>
                  <a:pt x="867" y="1013"/>
                  <a:pt x="912" y="994"/>
                  <a:pt x="948" y="958"/>
                </a:cubicBezTo>
                <a:cubicBezTo>
                  <a:pt x="1021" y="895"/>
                  <a:pt x="1021" y="778"/>
                  <a:pt x="948" y="705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61" y="0"/>
                  <a:pt x="261" y="0"/>
                  <a:pt x="261" y="0"/>
                </a:cubicBezTo>
                <a:lnTo>
                  <a:pt x="261" y="36"/>
                </a:lnTo>
              </a:path>
            </a:pathLst>
          </a:custGeom>
          <a:solidFill>
            <a:srgbClr val="F7C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40">
            <a:extLst>
              <a:ext uri="{FF2B5EF4-FFF2-40B4-BE49-F238E27FC236}">
                <a16:creationId xmlns:a16="http://schemas.microsoft.com/office/drawing/2014/main" id="{123FF3D8-4B41-EC44-8C01-B947500D4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229" y="8986628"/>
            <a:ext cx="2170897" cy="1711426"/>
          </a:xfrm>
          <a:custGeom>
            <a:avLst/>
            <a:gdLst>
              <a:gd name="T0" fmla="*/ 1038 w 2269"/>
              <a:gd name="T1" fmla="*/ 1021 h 1791"/>
              <a:gd name="T2" fmla="*/ 1038 w 2269"/>
              <a:gd name="T3" fmla="*/ 1021 h 1791"/>
              <a:gd name="T4" fmla="*/ 1744 w 2269"/>
              <a:gd name="T5" fmla="*/ 1736 h 1791"/>
              <a:gd name="T6" fmla="*/ 1961 w 2269"/>
              <a:gd name="T7" fmla="*/ 1736 h 1791"/>
              <a:gd name="T8" fmla="*/ 1961 w 2269"/>
              <a:gd name="T9" fmla="*/ 1519 h 1791"/>
              <a:gd name="T10" fmla="*/ 1988 w 2269"/>
              <a:gd name="T11" fmla="*/ 1546 h 1791"/>
              <a:gd name="T12" fmla="*/ 2204 w 2269"/>
              <a:gd name="T13" fmla="*/ 1546 h 1791"/>
              <a:gd name="T14" fmla="*/ 2204 w 2269"/>
              <a:gd name="T15" fmla="*/ 1546 h 1791"/>
              <a:gd name="T16" fmla="*/ 2204 w 2269"/>
              <a:gd name="T17" fmla="*/ 1329 h 1791"/>
              <a:gd name="T18" fmla="*/ 1472 w 2269"/>
              <a:gd name="T19" fmla="*/ 587 h 1791"/>
              <a:gd name="T20" fmla="*/ 361 w 2269"/>
              <a:gd name="T21" fmla="*/ 127 h 1791"/>
              <a:gd name="T22" fmla="*/ 0 w 2269"/>
              <a:gd name="T23" fmla="*/ 976 h 1791"/>
              <a:gd name="T24" fmla="*/ 578 w 2269"/>
              <a:gd name="T25" fmla="*/ 1455 h 1791"/>
              <a:gd name="T26" fmla="*/ 1038 w 2269"/>
              <a:gd name="T27" fmla="*/ 1021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69" h="1791">
                <a:moveTo>
                  <a:pt x="1038" y="1021"/>
                </a:moveTo>
                <a:lnTo>
                  <a:pt x="1038" y="1021"/>
                </a:lnTo>
                <a:cubicBezTo>
                  <a:pt x="1744" y="1736"/>
                  <a:pt x="1744" y="1736"/>
                  <a:pt x="1744" y="1736"/>
                </a:cubicBezTo>
                <a:cubicBezTo>
                  <a:pt x="1807" y="1790"/>
                  <a:pt x="1897" y="1790"/>
                  <a:pt x="1961" y="1736"/>
                </a:cubicBezTo>
                <a:cubicBezTo>
                  <a:pt x="2024" y="1672"/>
                  <a:pt x="2024" y="1573"/>
                  <a:pt x="1961" y="1519"/>
                </a:cubicBezTo>
                <a:cubicBezTo>
                  <a:pt x="1988" y="1546"/>
                  <a:pt x="1988" y="1546"/>
                  <a:pt x="1988" y="1546"/>
                </a:cubicBezTo>
                <a:cubicBezTo>
                  <a:pt x="2051" y="1600"/>
                  <a:pt x="2141" y="1600"/>
                  <a:pt x="2204" y="1546"/>
                </a:cubicBezTo>
                <a:lnTo>
                  <a:pt x="2204" y="1546"/>
                </a:lnTo>
                <a:cubicBezTo>
                  <a:pt x="2268" y="1482"/>
                  <a:pt x="2268" y="1383"/>
                  <a:pt x="2204" y="1329"/>
                </a:cubicBezTo>
                <a:cubicBezTo>
                  <a:pt x="1472" y="587"/>
                  <a:pt x="1472" y="587"/>
                  <a:pt x="1472" y="587"/>
                </a:cubicBezTo>
                <a:cubicBezTo>
                  <a:pt x="1210" y="0"/>
                  <a:pt x="361" y="127"/>
                  <a:pt x="361" y="127"/>
                </a:cubicBezTo>
                <a:cubicBezTo>
                  <a:pt x="0" y="976"/>
                  <a:pt x="0" y="976"/>
                  <a:pt x="0" y="976"/>
                </a:cubicBezTo>
                <a:cubicBezTo>
                  <a:pt x="578" y="1455"/>
                  <a:pt x="578" y="1455"/>
                  <a:pt x="578" y="1455"/>
                </a:cubicBezTo>
                <a:lnTo>
                  <a:pt x="1038" y="1021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41">
            <a:extLst>
              <a:ext uri="{FF2B5EF4-FFF2-40B4-BE49-F238E27FC236}">
                <a16:creationId xmlns:a16="http://schemas.microsoft.com/office/drawing/2014/main" id="{3207F9D2-3271-D140-BE59-55A793F8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229" y="8986628"/>
            <a:ext cx="2170897" cy="1711426"/>
          </a:xfrm>
          <a:custGeom>
            <a:avLst/>
            <a:gdLst>
              <a:gd name="T0" fmla="*/ 1038 w 2269"/>
              <a:gd name="T1" fmla="*/ 1021 h 1791"/>
              <a:gd name="T2" fmla="*/ 1038 w 2269"/>
              <a:gd name="T3" fmla="*/ 1021 h 1791"/>
              <a:gd name="T4" fmla="*/ 1744 w 2269"/>
              <a:gd name="T5" fmla="*/ 1736 h 1791"/>
              <a:gd name="T6" fmla="*/ 1961 w 2269"/>
              <a:gd name="T7" fmla="*/ 1736 h 1791"/>
              <a:gd name="T8" fmla="*/ 1961 w 2269"/>
              <a:gd name="T9" fmla="*/ 1519 h 1791"/>
              <a:gd name="T10" fmla="*/ 1988 w 2269"/>
              <a:gd name="T11" fmla="*/ 1546 h 1791"/>
              <a:gd name="T12" fmla="*/ 2204 w 2269"/>
              <a:gd name="T13" fmla="*/ 1546 h 1791"/>
              <a:gd name="T14" fmla="*/ 2204 w 2269"/>
              <a:gd name="T15" fmla="*/ 1546 h 1791"/>
              <a:gd name="T16" fmla="*/ 2204 w 2269"/>
              <a:gd name="T17" fmla="*/ 1329 h 1791"/>
              <a:gd name="T18" fmla="*/ 1472 w 2269"/>
              <a:gd name="T19" fmla="*/ 587 h 1791"/>
              <a:gd name="T20" fmla="*/ 361 w 2269"/>
              <a:gd name="T21" fmla="*/ 127 h 1791"/>
              <a:gd name="T22" fmla="*/ 0 w 2269"/>
              <a:gd name="T23" fmla="*/ 976 h 1791"/>
              <a:gd name="T24" fmla="*/ 578 w 2269"/>
              <a:gd name="T25" fmla="*/ 145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9" h="1791">
                <a:moveTo>
                  <a:pt x="1038" y="1021"/>
                </a:moveTo>
                <a:lnTo>
                  <a:pt x="1038" y="1021"/>
                </a:lnTo>
                <a:cubicBezTo>
                  <a:pt x="1744" y="1736"/>
                  <a:pt x="1744" y="1736"/>
                  <a:pt x="1744" y="1736"/>
                </a:cubicBezTo>
                <a:cubicBezTo>
                  <a:pt x="1807" y="1790"/>
                  <a:pt x="1897" y="1790"/>
                  <a:pt x="1961" y="1736"/>
                </a:cubicBezTo>
                <a:cubicBezTo>
                  <a:pt x="2024" y="1672"/>
                  <a:pt x="2024" y="1573"/>
                  <a:pt x="1961" y="1519"/>
                </a:cubicBezTo>
                <a:cubicBezTo>
                  <a:pt x="1988" y="1546"/>
                  <a:pt x="1988" y="1546"/>
                  <a:pt x="1988" y="1546"/>
                </a:cubicBezTo>
                <a:cubicBezTo>
                  <a:pt x="2051" y="1600"/>
                  <a:pt x="2141" y="1600"/>
                  <a:pt x="2204" y="1546"/>
                </a:cubicBezTo>
                <a:lnTo>
                  <a:pt x="2204" y="1546"/>
                </a:lnTo>
                <a:cubicBezTo>
                  <a:pt x="2268" y="1482"/>
                  <a:pt x="2268" y="1383"/>
                  <a:pt x="2204" y="1329"/>
                </a:cubicBezTo>
                <a:cubicBezTo>
                  <a:pt x="1472" y="587"/>
                  <a:pt x="1472" y="587"/>
                  <a:pt x="1472" y="587"/>
                </a:cubicBezTo>
                <a:cubicBezTo>
                  <a:pt x="1210" y="0"/>
                  <a:pt x="361" y="127"/>
                  <a:pt x="361" y="127"/>
                </a:cubicBezTo>
                <a:cubicBezTo>
                  <a:pt x="0" y="976"/>
                  <a:pt x="0" y="976"/>
                  <a:pt x="0" y="976"/>
                </a:cubicBezTo>
                <a:cubicBezTo>
                  <a:pt x="578" y="1455"/>
                  <a:pt x="578" y="1455"/>
                  <a:pt x="578" y="1455"/>
                </a:cubicBezTo>
              </a:path>
            </a:pathLst>
          </a:custGeom>
          <a:noFill/>
          <a:ln w="9720" cap="flat">
            <a:solidFill>
              <a:srgbClr val="F7C4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242">
            <a:extLst>
              <a:ext uri="{FF2B5EF4-FFF2-40B4-BE49-F238E27FC236}">
                <a16:creationId xmlns:a16="http://schemas.microsoft.com/office/drawing/2014/main" id="{73CE399F-6556-B04C-9F50-2DD60FA4C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804" y="9020351"/>
            <a:ext cx="855715" cy="1142357"/>
          </a:xfrm>
          <a:custGeom>
            <a:avLst/>
            <a:gdLst>
              <a:gd name="T0" fmla="*/ 461 w 896"/>
              <a:gd name="T1" fmla="*/ 0 h 1194"/>
              <a:gd name="T2" fmla="*/ 0 w 896"/>
              <a:gd name="T3" fmla="*/ 199 h 1194"/>
              <a:gd name="T4" fmla="*/ 434 w 896"/>
              <a:gd name="T5" fmla="*/ 1193 h 1194"/>
              <a:gd name="T6" fmla="*/ 895 w 896"/>
              <a:gd name="T7" fmla="*/ 1021 h 1194"/>
              <a:gd name="T8" fmla="*/ 461 w 896"/>
              <a:gd name="T9" fmla="*/ 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1194">
                <a:moveTo>
                  <a:pt x="461" y="0"/>
                </a:moveTo>
                <a:lnTo>
                  <a:pt x="0" y="199"/>
                </a:lnTo>
                <a:lnTo>
                  <a:pt x="434" y="1193"/>
                </a:lnTo>
                <a:lnTo>
                  <a:pt x="895" y="1021"/>
                </a:lnTo>
                <a:lnTo>
                  <a:pt x="46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43">
            <a:extLst>
              <a:ext uri="{FF2B5EF4-FFF2-40B4-BE49-F238E27FC236}">
                <a16:creationId xmlns:a16="http://schemas.microsoft.com/office/drawing/2014/main" id="{7BE112A2-C220-C743-B583-F1EA327D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540" y="8261590"/>
            <a:ext cx="1563888" cy="2213053"/>
          </a:xfrm>
          <a:custGeom>
            <a:avLst/>
            <a:gdLst>
              <a:gd name="T0" fmla="*/ 1636 w 1637"/>
              <a:gd name="T1" fmla="*/ 0 h 2315"/>
              <a:gd name="T2" fmla="*/ 0 w 1637"/>
              <a:gd name="T3" fmla="*/ 687 h 2315"/>
              <a:gd name="T4" fmla="*/ 723 w 1637"/>
              <a:gd name="T5" fmla="*/ 2314 h 2315"/>
              <a:gd name="T6" fmla="*/ 1636 w 1637"/>
              <a:gd name="T7" fmla="*/ 1934 h 2315"/>
              <a:gd name="T8" fmla="*/ 1636 w 1637"/>
              <a:gd name="T9" fmla="*/ 0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7" h="2315">
                <a:moveTo>
                  <a:pt x="1636" y="0"/>
                </a:moveTo>
                <a:lnTo>
                  <a:pt x="0" y="687"/>
                </a:lnTo>
                <a:lnTo>
                  <a:pt x="723" y="2314"/>
                </a:lnTo>
                <a:lnTo>
                  <a:pt x="1636" y="1934"/>
                </a:lnTo>
                <a:lnTo>
                  <a:pt x="16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44">
            <a:extLst>
              <a:ext uri="{FF2B5EF4-FFF2-40B4-BE49-F238E27FC236}">
                <a16:creationId xmlns:a16="http://schemas.microsoft.com/office/drawing/2014/main" id="{08405C44-EC56-DC46-ABB9-51D5760B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741" y="8902321"/>
            <a:ext cx="889437" cy="1142357"/>
          </a:xfrm>
          <a:custGeom>
            <a:avLst/>
            <a:gdLst>
              <a:gd name="T0" fmla="*/ 407 w 932"/>
              <a:gd name="T1" fmla="*/ 0 h 1194"/>
              <a:gd name="T2" fmla="*/ 931 w 932"/>
              <a:gd name="T3" fmla="*/ 180 h 1194"/>
              <a:gd name="T4" fmla="*/ 470 w 932"/>
              <a:gd name="T5" fmla="*/ 1193 h 1194"/>
              <a:gd name="T6" fmla="*/ 0 w 932"/>
              <a:gd name="T7" fmla="*/ 1030 h 1194"/>
              <a:gd name="T8" fmla="*/ 407 w 932"/>
              <a:gd name="T9" fmla="*/ 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2" h="1194">
                <a:moveTo>
                  <a:pt x="407" y="0"/>
                </a:moveTo>
                <a:lnTo>
                  <a:pt x="931" y="180"/>
                </a:lnTo>
                <a:lnTo>
                  <a:pt x="470" y="1193"/>
                </a:lnTo>
                <a:lnTo>
                  <a:pt x="0" y="1030"/>
                </a:lnTo>
                <a:lnTo>
                  <a:pt x="40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45">
            <a:extLst>
              <a:ext uri="{FF2B5EF4-FFF2-40B4-BE49-F238E27FC236}">
                <a16:creationId xmlns:a16="http://schemas.microsoft.com/office/drawing/2014/main" id="{1D71A76C-7803-124D-AFF7-A7750861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848" y="8261590"/>
            <a:ext cx="1736718" cy="2107668"/>
          </a:xfrm>
          <a:custGeom>
            <a:avLst/>
            <a:gdLst>
              <a:gd name="T0" fmla="*/ 0 w 1818"/>
              <a:gd name="T1" fmla="*/ 0 h 2206"/>
              <a:gd name="T2" fmla="*/ 1817 w 1818"/>
              <a:gd name="T3" fmla="*/ 524 h 2206"/>
              <a:gd name="T4" fmla="*/ 1158 w 1818"/>
              <a:gd name="T5" fmla="*/ 2205 h 2206"/>
              <a:gd name="T6" fmla="*/ 0 w 1818"/>
              <a:gd name="T7" fmla="*/ 1862 h 2206"/>
              <a:gd name="T8" fmla="*/ 0 w 1818"/>
              <a:gd name="T9" fmla="*/ 0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8" h="2206">
                <a:moveTo>
                  <a:pt x="0" y="0"/>
                </a:moveTo>
                <a:lnTo>
                  <a:pt x="1817" y="524"/>
                </a:lnTo>
                <a:lnTo>
                  <a:pt x="1158" y="2205"/>
                </a:lnTo>
                <a:lnTo>
                  <a:pt x="0" y="186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46">
            <a:extLst>
              <a:ext uri="{FF2B5EF4-FFF2-40B4-BE49-F238E27FC236}">
                <a16:creationId xmlns:a16="http://schemas.microsoft.com/office/drawing/2014/main" id="{D90A7A7B-6FED-F649-933F-9CCCB606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384" y="9547269"/>
            <a:ext cx="969527" cy="969527"/>
          </a:xfrm>
          <a:custGeom>
            <a:avLst/>
            <a:gdLst>
              <a:gd name="T0" fmla="*/ 217 w 1014"/>
              <a:gd name="T1" fmla="*/ 0 h 1014"/>
              <a:gd name="T2" fmla="*/ 217 w 1014"/>
              <a:gd name="T3" fmla="*/ 0 h 1014"/>
              <a:gd name="T4" fmla="*/ 949 w 1014"/>
              <a:gd name="T5" fmla="*/ 742 h 1014"/>
              <a:gd name="T6" fmla="*/ 949 w 1014"/>
              <a:gd name="T7" fmla="*/ 959 h 1014"/>
              <a:gd name="T8" fmla="*/ 949 w 1014"/>
              <a:gd name="T9" fmla="*/ 959 h 1014"/>
              <a:gd name="T10" fmla="*/ 733 w 1014"/>
              <a:gd name="T11" fmla="*/ 959 h 1014"/>
              <a:gd name="T12" fmla="*/ 0 w 1014"/>
              <a:gd name="T13" fmla="*/ 217 h 1014"/>
              <a:gd name="T14" fmla="*/ 217 w 1014"/>
              <a:gd name="T15" fmla="*/ 0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4" h="1014">
                <a:moveTo>
                  <a:pt x="217" y="0"/>
                </a:moveTo>
                <a:lnTo>
                  <a:pt x="217" y="0"/>
                </a:lnTo>
                <a:cubicBezTo>
                  <a:pt x="949" y="742"/>
                  <a:pt x="949" y="742"/>
                  <a:pt x="949" y="742"/>
                </a:cubicBezTo>
                <a:cubicBezTo>
                  <a:pt x="1013" y="796"/>
                  <a:pt x="1013" y="895"/>
                  <a:pt x="949" y="959"/>
                </a:cubicBezTo>
                <a:lnTo>
                  <a:pt x="949" y="959"/>
                </a:lnTo>
                <a:cubicBezTo>
                  <a:pt x="895" y="1013"/>
                  <a:pt x="796" y="1013"/>
                  <a:pt x="733" y="959"/>
                </a:cubicBezTo>
                <a:cubicBezTo>
                  <a:pt x="0" y="217"/>
                  <a:pt x="0" y="217"/>
                  <a:pt x="0" y="217"/>
                </a:cubicBezTo>
                <a:lnTo>
                  <a:pt x="217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47">
            <a:extLst>
              <a:ext uri="{FF2B5EF4-FFF2-40B4-BE49-F238E27FC236}">
                <a16:creationId xmlns:a16="http://schemas.microsoft.com/office/drawing/2014/main" id="{B8933392-C023-8E4B-B310-6B0328C8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384" y="9547269"/>
            <a:ext cx="969527" cy="969527"/>
          </a:xfrm>
          <a:custGeom>
            <a:avLst/>
            <a:gdLst>
              <a:gd name="T0" fmla="*/ 217 w 1014"/>
              <a:gd name="T1" fmla="*/ 0 h 1014"/>
              <a:gd name="T2" fmla="*/ 217 w 1014"/>
              <a:gd name="T3" fmla="*/ 0 h 1014"/>
              <a:gd name="T4" fmla="*/ 949 w 1014"/>
              <a:gd name="T5" fmla="*/ 742 h 1014"/>
              <a:gd name="T6" fmla="*/ 949 w 1014"/>
              <a:gd name="T7" fmla="*/ 959 h 1014"/>
              <a:gd name="T8" fmla="*/ 949 w 1014"/>
              <a:gd name="T9" fmla="*/ 959 h 1014"/>
              <a:gd name="T10" fmla="*/ 733 w 1014"/>
              <a:gd name="T11" fmla="*/ 959 h 1014"/>
              <a:gd name="T12" fmla="*/ 0 w 1014"/>
              <a:gd name="T13" fmla="*/ 217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4" h="1014">
                <a:moveTo>
                  <a:pt x="217" y="0"/>
                </a:moveTo>
                <a:lnTo>
                  <a:pt x="217" y="0"/>
                </a:lnTo>
                <a:cubicBezTo>
                  <a:pt x="949" y="742"/>
                  <a:pt x="949" y="742"/>
                  <a:pt x="949" y="742"/>
                </a:cubicBezTo>
                <a:cubicBezTo>
                  <a:pt x="1013" y="796"/>
                  <a:pt x="1013" y="895"/>
                  <a:pt x="949" y="959"/>
                </a:cubicBezTo>
                <a:lnTo>
                  <a:pt x="949" y="959"/>
                </a:lnTo>
                <a:cubicBezTo>
                  <a:pt x="895" y="1013"/>
                  <a:pt x="796" y="1013"/>
                  <a:pt x="733" y="959"/>
                </a:cubicBezTo>
                <a:cubicBezTo>
                  <a:pt x="0" y="217"/>
                  <a:pt x="0" y="217"/>
                  <a:pt x="0" y="217"/>
                </a:cubicBezTo>
              </a:path>
            </a:pathLst>
          </a:custGeom>
          <a:noFill/>
          <a:ln w="9720" cap="flat">
            <a:solidFill>
              <a:srgbClr val="F7C4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Freeform 248">
            <a:extLst>
              <a:ext uri="{FF2B5EF4-FFF2-40B4-BE49-F238E27FC236}">
                <a16:creationId xmlns:a16="http://schemas.microsoft.com/office/drawing/2014/main" id="{4AC5CB57-A1CF-944A-87E8-D06C888E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252" y="9020351"/>
            <a:ext cx="1635550" cy="872576"/>
          </a:xfrm>
          <a:custGeom>
            <a:avLst/>
            <a:gdLst>
              <a:gd name="T0" fmla="*/ 1319 w 1709"/>
              <a:gd name="T1" fmla="*/ 913 h 914"/>
              <a:gd name="T2" fmla="*/ 1319 w 1709"/>
              <a:gd name="T3" fmla="*/ 913 h 914"/>
              <a:gd name="T4" fmla="*/ 695 w 1709"/>
              <a:gd name="T5" fmla="*/ 525 h 914"/>
              <a:gd name="T6" fmla="*/ 559 w 1709"/>
              <a:gd name="T7" fmla="*/ 443 h 914"/>
              <a:gd name="T8" fmla="*/ 496 w 1709"/>
              <a:gd name="T9" fmla="*/ 461 h 914"/>
              <a:gd name="T10" fmla="*/ 406 w 1709"/>
              <a:gd name="T11" fmla="*/ 561 h 914"/>
              <a:gd name="T12" fmla="*/ 252 w 1709"/>
              <a:gd name="T13" fmla="*/ 759 h 914"/>
              <a:gd name="T14" fmla="*/ 252 w 1709"/>
              <a:gd name="T15" fmla="*/ 759 h 914"/>
              <a:gd name="T16" fmla="*/ 252 w 1709"/>
              <a:gd name="T17" fmla="*/ 759 h 914"/>
              <a:gd name="T18" fmla="*/ 162 w 1709"/>
              <a:gd name="T19" fmla="*/ 778 h 914"/>
              <a:gd name="T20" fmla="*/ 18 w 1709"/>
              <a:gd name="T21" fmla="*/ 696 h 914"/>
              <a:gd name="T22" fmla="*/ 9 w 1709"/>
              <a:gd name="T23" fmla="*/ 651 h 914"/>
              <a:gd name="T24" fmla="*/ 45 w 1709"/>
              <a:gd name="T25" fmla="*/ 497 h 914"/>
              <a:gd name="T26" fmla="*/ 342 w 1709"/>
              <a:gd name="T27" fmla="*/ 72 h 914"/>
              <a:gd name="T28" fmla="*/ 659 w 1709"/>
              <a:gd name="T29" fmla="*/ 0 h 914"/>
              <a:gd name="T30" fmla="*/ 795 w 1709"/>
              <a:gd name="T31" fmla="*/ 18 h 914"/>
              <a:gd name="T32" fmla="*/ 993 w 1709"/>
              <a:gd name="T33" fmla="*/ 81 h 914"/>
              <a:gd name="T34" fmla="*/ 1436 w 1709"/>
              <a:gd name="T35" fmla="*/ 190 h 914"/>
              <a:gd name="T36" fmla="*/ 1708 w 1709"/>
              <a:gd name="T37" fmla="*/ 805 h 914"/>
              <a:gd name="T38" fmla="*/ 1635 w 1709"/>
              <a:gd name="T39" fmla="*/ 832 h 914"/>
              <a:gd name="T40" fmla="*/ 1319 w 1709"/>
              <a:gd name="T41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09" h="914">
                <a:moveTo>
                  <a:pt x="1319" y="913"/>
                </a:moveTo>
                <a:lnTo>
                  <a:pt x="1319" y="913"/>
                </a:lnTo>
                <a:cubicBezTo>
                  <a:pt x="930" y="913"/>
                  <a:pt x="704" y="542"/>
                  <a:pt x="695" y="525"/>
                </a:cubicBezTo>
                <a:cubicBezTo>
                  <a:pt x="650" y="470"/>
                  <a:pt x="604" y="443"/>
                  <a:pt x="559" y="443"/>
                </a:cubicBezTo>
                <a:cubicBezTo>
                  <a:pt x="541" y="443"/>
                  <a:pt x="514" y="443"/>
                  <a:pt x="496" y="461"/>
                </a:cubicBezTo>
                <a:cubicBezTo>
                  <a:pt x="460" y="479"/>
                  <a:pt x="424" y="515"/>
                  <a:pt x="406" y="561"/>
                </a:cubicBezTo>
                <a:cubicBezTo>
                  <a:pt x="361" y="705"/>
                  <a:pt x="261" y="759"/>
                  <a:pt x="252" y="759"/>
                </a:cubicBezTo>
                <a:lnTo>
                  <a:pt x="252" y="759"/>
                </a:lnTo>
                <a:lnTo>
                  <a:pt x="252" y="759"/>
                </a:lnTo>
                <a:cubicBezTo>
                  <a:pt x="216" y="768"/>
                  <a:pt x="189" y="778"/>
                  <a:pt x="162" y="778"/>
                </a:cubicBezTo>
                <a:cubicBezTo>
                  <a:pt x="72" y="778"/>
                  <a:pt x="36" y="732"/>
                  <a:pt x="18" y="696"/>
                </a:cubicBezTo>
                <a:cubicBezTo>
                  <a:pt x="9" y="687"/>
                  <a:pt x="0" y="669"/>
                  <a:pt x="9" y="651"/>
                </a:cubicBezTo>
                <a:cubicBezTo>
                  <a:pt x="45" y="497"/>
                  <a:pt x="45" y="497"/>
                  <a:pt x="45" y="497"/>
                </a:cubicBezTo>
                <a:cubicBezTo>
                  <a:pt x="63" y="172"/>
                  <a:pt x="342" y="72"/>
                  <a:pt x="342" y="72"/>
                </a:cubicBezTo>
                <a:cubicBezTo>
                  <a:pt x="451" y="27"/>
                  <a:pt x="559" y="0"/>
                  <a:pt x="659" y="0"/>
                </a:cubicBezTo>
                <a:cubicBezTo>
                  <a:pt x="722" y="0"/>
                  <a:pt x="767" y="9"/>
                  <a:pt x="795" y="18"/>
                </a:cubicBezTo>
                <a:cubicBezTo>
                  <a:pt x="867" y="45"/>
                  <a:pt x="939" y="63"/>
                  <a:pt x="993" y="81"/>
                </a:cubicBezTo>
                <a:cubicBezTo>
                  <a:pt x="1436" y="190"/>
                  <a:pt x="1436" y="190"/>
                  <a:pt x="1436" y="190"/>
                </a:cubicBezTo>
                <a:cubicBezTo>
                  <a:pt x="1708" y="805"/>
                  <a:pt x="1708" y="805"/>
                  <a:pt x="1708" y="805"/>
                </a:cubicBezTo>
                <a:cubicBezTo>
                  <a:pt x="1635" y="832"/>
                  <a:pt x="1635" y="832"/>
                  <a:pt x="1635" y="832"/>
                </a:cubicBezTo>
                <a:cubicBezTo>
                  <a:pt x="1527" y="886"/>
                  <a:pt x="1418" y="913"/>
                  <a:pt x="1319" y="913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49">
            <a:extLst>
              <a:ext uri="{FF2B5EF4-FFF2-40B4-BE49-F238E27FC236}">
                <a16:creationId xmlns:a16="http://schemas.microsoft.com/office/drawing/2014/main" id="{E9602739-E28B-EF4A-B7F6-D6D65E9A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821" y="9003490"/>
            <a:ext cx="1656626" cy="897868"/>
          </a:xfrm>
          <a:custGeom>
            <a:avLst/>
            <a:gdLst>
              <a:gd name="T0" fmla="*/ 668 w 1735"/>
              <a:gd name="T1" fmla="*/ 27 h 941"/>
              <a:gd name="T2" fmla="*/ 668 w 1735"/>
              <a:gd name="T3" fmla="*/ 27 h 941"/>
              <a:gd name="T4" fmla="*/ 804 w 1735"/>
              <a:gd name="T5" fmla="*/ 54 h 941"/>
              <a:gd name="T6" fmla="*/ 1002 w 1735"/>
              <a:gd name="T7" fmla="*/ 109 h 941"/>
              <a:gd name="T8" fmla="*/ 1436 w 1735"/>
              <a:gd name="T9" fmla="*/ 217 h 941"/>
              <a:gd name="T10" fmla="*/ 1698 w 1735"/>
              <a:gd name="T11" fmla="*/ 814 h 941"/>
              <a:gd name="T12" fmla="*/ 1644 w 1735"/>
              <a:gd name="T13" fmla="*/ 841 h 941"/>
              <a:gd name="T14" fmla="*/ 1328 w 1735"/>
              <a:gd name="T15" fmla="*/ 913 h 941"/>
              <a:gd name="T16" fmla="*/ 713 w 1735"/>
              <a:gd name="T17" fmla="*/ 533 h 941"/>
              <a:gd name="T18" fmla="*/ 568 w 1735"/>
              <a:gd name="T19" fmla="*/ 443 h 941"/>
              <a:gd name="T20" fmla="*/ 496 w 1735"/>
              <a:gd name="T21" fmla="*/ 461 h 941"/>
              <a:gd name="T22" fmla="*/ 406 w 1735"/>
              <a:gd name="T23" fmla="*/ 579 h 941"/>
              <a:gd name="T24" fmla="*/ 261 w 1735"/>
              <a:gd name="T25" fmla="*/ 768 h 941"/>
              <a:gd name="T26" fmla="*/ 171 w 1735"/>
              <a:gd name="T27" fmla="*/ 786 h 941"/>
              <a:gd name="T28" fmla="*/ 36 w 1735"/>
              <a:gd name="T29" fmla="*/ 714 h 941"/>
              <a:gd name="T30" fmla="*/ 27 w 1735"/>
              <a:gd name="T31" fmla="*/ 669 h 941"/>
              <a:gd name="T32" fmla="*/ 63 w 1735"/>
              <a:gd name="T33" fmla="*/ 515 h 941"/>
              <a:gd name="T34" fmla="*/ 360 w 1735"/>
              <a:gd name="T35" fmla="*/ 99 h 941"/>
              <a:gd name="T36" fmla="*/ 668 w 1735"/>
              <a:gd name="T37" fmla="*/ 27 h 941"/>
              <a:gd name="T38" fmla="*/ 668 w 1735"/>
              <a:gd name="T39" fmla="*/ 0 h 941"/>
              <a:gd name="T40" fmla="*/ 668 w 1735"/>
              <a:gd name="T41" fmla="*/ 0 h 941"/>
              <a:gd name="T42" fmla="*/ 351 w 1735"/>
              <a:gd name="T43" fmla="*/ 81 h 941"/>
              <a:gd name="T44" fmla="*/ 198 w 1735"/>
              <a:gd name="T45" fmla="*/ 172 h 941"/>
              <a:gd name="T46" fmla="*/ 36 w 1735"/>
              <a:gd name="T47" fmla="*/ 506 h 941"/>
              <a:gd name="T48" fmla="*/ 9 w 1735"/>
              <a:gd name="T49" fmla="*/ 660 h 941"/>
              <a:gd name="T50" fmla="*/ 18 w 1735"/>
              <a:gd name="T51" fmla="*/ 723 h 941"/>
              <a:gd name="T52" fmla="*/ 171 w 1735"/>
              <a:gd name="T53" fmla="*/ 805 h 941"/>
              <a:gd name="T54" fmla="*/ 261 w 1735"/>
              <a:gd name="T55" fmla="*/ 796 h 941"/>
              <a:gd name="T56" fmla="*/ 270 w 1735"/>
              <a:gd name="T57" fmla="*/ 786 h 941"/>
              <a:gd name="T58" fmla="*/ 270 w 1735"/>
              <a:gd name="T59" fmla="*/ 786 h 941"/>
              <a:gd name="T60" fmla="*/ 433 w 1735"/>
              <a:gd name="T61" fmla="*/ 588 h 941"/>
              <a:gd name="T62" fmla="*/ 514 w 1735"/>
              <a:gd name="T63" fmla="*/ 488 h 941"/>
              <a:gd name="T64" fmla="*/ 568 w 1735"/>
              <a:gd name="T65" fmla="*/ 470 h 941"/>
              <a:gd name="T66" fmla="*/ 695 w 1735"/>
              <a:gd name="T67" fmla="*/ 551 h 941"/>
              <a:gd name="T68" fmla="*/ 858 w 1735"/>
              <a:gd name="T69" fmla="*/ 741 h 941"/>
              <a:gd name="T70" fmla="*/ 1328 w 1735"/>
              <a:gd name="T71" fmla="*/ 940 h 941"/>
              <a:gd name="T72" fmla="*/ 1653 w 1735"/>
              <a:gd name="T73" fmla="*/ 859 h 941"/>
              <a:gd name="T74" fmla="*/ 1708 w 1735"/>
              <a:gd name="T75" fmla="*/ 841 h 941"/>
              <a:gd name="T76" fmla="*/ 1734 w 1735"/>
              <a:gd name="T77" fmla="*/ 832 h 941"/>
              <a:gd name="T78" fmla="*/ 1725 w 1735"/>
              <a:gd name="T79" fmla="*/ 805 h 941"/>
              <a:gd name="T80" fmla="*/ 1463 w 1735"/>
              <a:gd name="T81" fmla="*/ 208 h 941"/>
              <a:gd name="T82" fmla="*/ 1454 w 1735"/>
              <a:gd name="T83" fmla="*/ 199 h 941"/>
              <a:gd name="T84" fmla="*/ 1445 w 1735"/>
              <a:gd name="T85" fmla="*/ 199 h 941"/>
              <a:gd name="T86" fmla="*/ 1002 w 1735"/>
              <a:gd name="T87" fmla="*/ 81 h 941"/>
              <a:gd name="T88" fmla="*/ 813 w 1735"/>
              <a:gd name="T89" fmla="*/ 27 h 941"/>
              <a:gd name="T90" fmla="*/ 668 w 1735"/>
              <a:gd name="T91" fmla="*/ 0 h 941"/>
              <a:gd name="T92" fmla="*/ 668 w 1735"/>
              <a:gd name="T93" fmla="*/ 27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5" h="941">
                <a:moveTo>
                  <a:pt x="668" y="27"/>
                </a:moveTo>
                <a:lnTo>
                  <a:pt x="668" y="27"/>
                </a:lnTo>
                <a:cubicBezTo>
                  <a:pt x="731" y="27"/>
                  <a:pt x="776" y="36"/>
                  <a:pt x="804" y="54"/>
                </a:cubicBezTo>
                <a:cubicBezTo>
                  <a:pt x="867" y="72"/>
                  <a:pt x="930" y="90"/>
                  <a:pt x="1002" y="109"/>
                </a:cubicBezTo>
                <a:cubicBezTo>
                  <a:pt x="1436" y="217"/>
                  <a:pt x="1436" y="217"/>
                  <a:pt x="1436" y="217"/>
                </a:cubicBezTo>
                <a:cubicBezTo>
                  <a:pt x="1698" y="814"/>
                  <a:pt x="1698" y="814"/>
                  <a:pt x="1698" y="814"/>
                </a:cubicBezTo>
                <a:cubicBezTo>
                  <a:pt x="1644" y="841"/>
                  <a:pt x="1644" y="841"/>
                  <a:pt x="1644" y="841"/>
                </a:cubicBezTo>
                <a:cubicBezTo>
                  <a:pt x="1527" y="895"/>
                  <a:pt x="1418" y="913"/>
                  <a:pt x="1328" y="913"/>
                </a:cubicBezTo>
                <a:cubicBezTo>
                  <a:pt x="930" y="913"/>
                  <a:pt x="713" y="533"/>
                  <a:pt x="713" y="533"/>
                </a:cubicBezTo>
                <a:cubicBezTo>
                  <a:pt x="668" y="470"/>
                  <a:pt x="613" y="443"/>
                  <a:pt x="568" y="443"/>
                </a:cubicBezTo>
                <a:cubicBezTo>
                  <a:pt x="541" y="443"/>
                  <a:pt x="523" y="452"/>
                  <a:pt x="496" y="461"/>
                </a:cubicBezTo>
                <a:cubicBezTo>
                  <a:pt x="451" y="488"/>
                  <a:pt x="424" y="533"/>
                  <a:pt x="406" y="579"/>
                </a:cubicBezTo>
                <a:cubicBezTo>
                  <a:pt x="360" y="714"/>
                  <a:pt x="261" y="768"/>
                  <a:pt x="261" y="768"/>
                </a:cubicBezTo>
                <a:cubicBezTo>
                  <a:pt x="225" y="777"/>
                  <a:pt x="198" y="786"/>
                  <a:pt x="171" y="786"/>
                </a:cubicBezTo>
                <a:cubicBezTo>
                  <a:pt x="90" y="786"/>
                  <a:pt x="54" y="741"/>
                  <a:pt x="36" y="714"/>
                </a:cubicBezTo>
                <a:cubicBezTo>
                  <a:pt x="27" y="696"/>
                  <a:pt x="27" y="678"/>
                  <a:pt x="27" y="669"/>
                </a:cubicBezTo>
                <a:cubicBezTo>
                  <a:pt x="63" y="515"/>
                  <a:pt x="63" y="515"/>
                  <a:pt x="63" y="515"/>
                </a:cubicBezTo>
                <a:cubicBezTo>
                  <a:pt x="81" y="199"/>
                  <a:pt x="360" y="99"/>
                  <a:pt x="360" y="99"/>
                </a:cubicBezTo>
                <a:cubicBezTo>
                  <a:pt x="487" y="45"/>
                  <a:pt x="587" y="27"/>
                  <a:pt x="668" y="27"/>
                </a:cubicBezTo>
                <a:lnTo>
                  <a:pt x="668" y="0"/>
                </a:lnTo>
                <a:lnTo>
                  <a:pt x="668" y="0"/>
                </a:lnTo>
                <a:cubicBezTo>
                  <a:pt x="568" y="0"/>
                  <a:pt x="460" y="27"/>
                  <a:pt x="351" y="81"/>
                </a:cubicBezTo>
                <a:cubicBezTo>
                  <a:pt x="342" y="81"/>
                  <a:pt x="270" y="109"/>
                  <a:pt x="198" y="172"/>
                </a:cubicBezTo>
                <a:cubicBezTo>
                  <a:pt x="134" y="235"/>
                  <a:pt x="45" y="343"/>
                  <a:pt x="36" y="506"/>
                </a:cubicBezTo>
                <a:cubicBezTo>
                  <a:pt x="9" y="660"/>
                  <a:pt x="9" y="660"/>
                  <a:pt x="9" y="660"/>
                </a:cubicBezTo>
                <a:cubicBezTo>
                  <a:pt x="0" y="687"/>
                  <a:pt x="0" y="705"/>
                  <a:pt x="18" y="723"/>
                </a:cubicBezTo>
                <a:cubicBezTo>
                  <a:pt x="36" y="750"/>
                  <a:pt x="81" y="805"/>
                  <a:pt x="171" y="805"/>
                </a:cubicBezTo>
                <a:cubicBezTo>
                  <a:pt x="198" y="805"/>
                  <a:pt x="234" y="805"/>
                  <a:pt x="261" y="796"/>
                </a:cubicBezTo>
                <a:cubicBezTo>
                  <a:pt x="270" y="786"/>
                  <a:pt x="270" y="786"/>
                  <a:pt x="270" y="786"/>
                </a:cubicBezTo>
                <a:lnTo>
                  <a:pt x="270" y="786"/>
                </a:lnTo>
                <a:cubicBezTo>
                  <a:pt x="270" y="786"/>
                  <a:pt x="379" y="732"/>
                  <a:pt x="433" y="588"/>
                </a:cubicBezTo>
                <a:cubicBezTo>
                  <a:pt x="442" y="543"/>
                  <a:pt x="469" y="506"/>
                  <a:pt x="514" y="488"/>
                </a:cubicBezTo>
                <a:cubicBezTo>
                  <a:pt x="532" y="479"/>
                  <a:pt x="550" y="470"/>
                  <a:pt x="568" y="470"/>
                </a:cubicBezTo>
                <a:cubicBezTo>
                  <a:pt x="613" y="470"/>
                  <a:pt x="659" y="497"/>
                  <a:pt x="695" y="551"/>
                </a:cubicBezTo>
                <a:cubicBezTo>
                  <a:pt x="704" y="560"/>
                  <a:pt x="758" y="651"/>
                  <a:pt x="858" y="741"/>
                </a:cubicBezTo>
                <a:cubicBezTo>
                  <a:pt x="993" y="877"/>
                  <a:pt x="1156" y="940"/>
                  <a:pt x="1328" y="940"/>
                </a:cubicBezTo>
                <a:cubicBezTo>
                  <a:pt x="1436" y="940"/>
                  <a:pt x="1545" y="913"/>
                  <a:pt x="1653" y="859"/>
                </a:cubicBezTo>
                <a:cubicBezTo>
                  <a:pt x="1708" y="841"/>
                  <a:pt x="1708" y="841"/>
                  <a:pt x="1708" y="841"/>
                </a:cubicBezTo>
                <a:cubicBezTo>
                  <a:pt x="1734" y="832"/>
                  <a:pt x="1734" y="832"/>
                  <a:pt x="1734" y="832"/>
                </a:cubicBezTo>
                <a:cubicBezTo>
                  <a:pt x="1725" y="805"/>
                  <a:pt x="1725" y="805"/>
                  <a:pt x="1725" y="805"/>
                </a:cubicBezTo>
                <a:cubicBezTo>
                  <a:pt x="1463" y="208"/>
                  <a:pt x="1463" y="208"/>
                  <a:pt x="1463" y="208"/>
                </a:cubicBezTo>
                <a:cubicBezTo>
                  <a:pt x="1454" y="199"/>
                  <a:pt x="1454" y="199"/>
                  <a:pt x="1454" y="199"/>
                </a:cubicBezTo>
                <a:cubicBezTo>
                  <a:pt x="1445" y="199"/>
                  <a:pt x="1445" y="199"/>
                  <a:pt x="1445" y="199"/>
                </a:cubicBezTo>
                <a:cubicBezTo>
                  <a:pt x="1002" y="81"/>
                  <a:pt x="1002" y="81"/>
                  <a:pt x="1002" y="81"/>
                </a:cubicBezTo>
                <a:cubicBezTo>
                  <a:pt x="948" y="72"/>
                  <a:pt x="885" y="54"/>
                  <a:pt x="813" y="27"/>
                </a:cubicBezTo>
                <a:cubicBezTo>
                  <a:pt x="785" y="18"/>
                  <a:pt x="731" y="0"/>
                  <a:pt x="668" y="0"/>
                </a:cubicBezTo>
                <a:lnTo>
                  <a:pt x="668" y="2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497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51">
            <a:extLst>
              <a:ext uri="{FF2B5EF4-FFF2-40B4-BE49-F238E27FC236}">
                <a16:creationId xmlns:a16="http://schemas.microsoft.com/office/drawing/2014/main" id="{DB0CB781-8295-C849-A46D-90D5877B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ECD8EE79-02B6-7745-90E0-C3C3732A86AC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918DDB45-D83B-7442-A964-05528BB2D9A3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4B36E0ED-D2CB-5546-ADD1-495D8F9B21C8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819ADE3A-2EEF-DE42-97AD-6ED8E02CCF76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Freeform 198">
            <a:extLst>
              <a:ext uri="{FF2B5EF4-FFF2-40B4-BE49-F238E27FC236}">
                <a16:creationId xmlns:a16="http://schemas.microsoft.com/office/drawing/2014/main" id="{72C4CCE7-86CC-7945-8272-5DBD6746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99">
            <a:extLst>
              <a:ext uri="{FF2B5EF4-FFF2-40B4-BE49-F238E27FC236}">
                <a16:creationId xmlns:a16="http://schemas.microsoft.com/office/drawing/2014/main" id="{6676453B-7A79-054B-9F67-213E92DA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0">
            <a:extLst>
              <a:ext uri="{FF2B5EF4-FFF2-40B4-BE49-F238E27FC236}">
                <a16:creationId xmlns:a16="http://schemas.microsoft.com/office/drawing/2014/main" id="{F2E1E98B-A05F-514E-A743-6AD49F14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1">
            <a:extLst>
              <a:ext uri="{FF2B5EF4-FFF2-40B4-BE49-F238E27FC236}">
                <a16:creationId xmlns:a16="http://schemas.microsoft.com/office/drawing/2014/main" id="{167642EA-2E95-6744-A169-33A0E31D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2">
            <a:extLst>
              <a:ext uri="{FF2B5EF4-FFF2-40B4-BE49-F238E27FC236}">
                <a16:creationId xmlns:a16="http://schemas.microsoft.com/office/drawing/2014/main" id="{0F766D6A-67C9-484D-AAA8-FDD1084B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03">
            <a:extLst>
              <a:ext uri="{FF2B5EF4-FFF2-40B4-BE49-F238E27FC236}">
                <a16:creationId xmlns:a16="http://schemas.microsoft.com/office/drawing/2014/main" id="{6037597B-7308-4642-A39C-8A85999E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04">
            <a:extLst>
              <a:ext uri="{FF2B5EF4-FFF2-40B4-BE49-F238E27FC236}">
                <a16:creationId xmlns:a16="http://schemas.microsoft.com/office/drawing/2014/main" id="{25EE3AF0-C134-A547-B235-802D7A18D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5">
            <a:extLst>
              <a:ext uri="{FF2B5EF4-FFF2-40B4-BE49-F238E27FC236}">
                <a16:creationId xmlns:a16="http://schemas.microsoft.com/office/drawing/2014/main" id="{B0DA7DA9-F9E7-8542-A304-8FF720322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06">
            <a:extLst>
              <a:ext uri="{FF2B5EF4-FFF2-40B4-BE49-F238E27FC236}">
                <a16:creationId xmlns:a16="http://schemas.microsoft.com/office/drawing/2014/main" id="{2AE3C2B2-E077-D243-B24B-F6ECC806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07">
            <a:extLst>
              <a:ext uri="{FF2B5EF4-FFF2-40B4-BE49-F238E27FC236}">
                <a16:creationId xmlns:a16="http://schemas.microsoft.com/office/drawing/2014/main" id="{817F3D7C-F62D-E24F-83AF-6F190473C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08">
            <a:extLst>
              <a:ext uri="{FF2B5EF4-FFF2-40B4-BE49-F238E27FC236}">
                <a16:creationId xmlns:a16="http://schemas.microsoft.com/office/drawing/2014/main" id="{C230738C-1920-B84A-A719-16A63171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09">
            <a:extLst>
              <a:ext uri="{FF2B5EF4-FFF2-40B4-BE49-F238E27FC236}">
                <a16:creationId xmlns:a16="http://schemas.microsoft.com/office/drawing/2014/main" id="{923A55F1-8FFC-4C4A-8923-23B0C807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10">
            <a:extLst>
              <a:ext uri="{FF2B5EF4-FFF2-40B4-BE49-F238E27FC236}">
                <a16:creationId xmlns:a16="http://schemas.microsoft.com/office/drawing/2014/main" id="{66090F4B-C553-F146-9799-6D02792A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11">
            <a:extLst>
              <a:ext uri="{FF2B5EF4-FFF2-40B4-BE49-F238E27FC236}">
                <a16:creationId xmlns:a16="http://schemas.microsoft.com/office/drawing/2014/main" id="{01A78D19-C1D4-7245-B226-975EA5CF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23A0C91-4AD0-EA4E-8C0C-48833C845659}"/>
              </a:ext>
            </a:extLst>
          </p:cNvPr>
          <p:cNvGrpSpPr/>
          <p:nvPr/>
        </p:nvGrpSpPr>
        <p:grpSpPr>
          <a:xfrm>
            <a:off x="17029838" y="5431535"/>
            <a:ext cx="4679505" cy="2386000"/>
            <a:chOff x="4247967" y="10711881"/>
            <a:chExt cx="4236804" cy="2386000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CAB65462-9169-8B45-A21B-D3668CC3ACE7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519CB141-2AC0-D847-855D-5BA1CB409256}"/>
                </a:ext>
              </a:extLst>
            </p:cNvPr>
            <p:cNvSpPr/>
            <p:nvPr/>
          </p:nvSpPr>
          <p:spPr>
            <a:xfrm>
              <a:off x="4247967" y="11281999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AEE33E27-8F79-DA41-8DEF-36D6B4CEC4D2}"/>
              </a:ext>
            </a:extLst>
          </p:cNvPr>
          <p:cNvGrpSpPr/>
          <p:nvPr/>
        </p:nvGrpSpPr>
        <p:grpSpPr>
          <a:xfrm>
            <a:off x="2668309" y="5488650"/>
            <a:ext cx="5120016" cy="1929598"/>
            <a:chOff x="4263265" y="1952891"/>
            <a:chExt cx="4236804" cy="1929598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74B119E2-F6BE-2D4B-8D54-58914FF46B3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FA467E0A-CA6E-A746-84E8-E1014BF67494}"/>
                </a:ext>
              </a:extLst>
            </p:cNvPr>
            <p:cNvSpPr/>
            <p:nvPr/>
          </p:nvSpPr>
          <p:spPr>
            <a:xfrm>
              <a:off x="4263265" y="2497494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4052592C-3543-EE40-80A0-5D47D2C624DB}"/>
              </a:ext>
            </a:extLst>
          </p:cNvPr>
          <p:cNvGrpSpPr/>
          <p:nvPr/>
        </p:nvGrpSpPr>
        <p:grpSpPr>
          <a:xfrm>
            <a:off x="17016861" y="10306817"/>
            <a:ext cx="4784585" cy="2386000"/>
            <a:chOff x="4247967" y="10711881"/>
            <a:chExt cx="4236804" cy="2386000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ECF28CC4-59A6-1445-97E0-3ED87F215FE5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88127CCE-04A6-1F4C-964A-88E9585C8C7B}"/>
                </a:ext>
              </a:extLst>
            </p:cNvPr>
            <p:cNvSpPr/>
            <p:nvPr/>
          </p:nvSpPr>
          <p:spPr>
            <a:xfrm>
              <a:off x="4247967" y="11281999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70DA40BF-063A-7D4B-8F8E-1540F7496474}"/>
              </a:ext>
            </a:extLst>
          </p:cNvPr>
          <p:cNvGrpSpPr/>
          <p:nvPr/>
        </p:nvGrpSpPr>
        <p:grpSpPr>
          <a:xfrm>
            <a:off x="2668308" y="10292333"/>
            <a:ext cx="5132251" cy="1929598"/>
            <a:chOff x="4263265" y="1952891"/>
            <a:chExt cx="4236804" cy="1929598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14DFC9EF-A30A-0948-B251-D3253244419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0C2557D3-E8F9-9F4C-9DD4-8E86E95A5797}"/>
                </a:ext>
              </a:extLst>
            </p:cNvPr>
            <p:cNvSpPr/>
            <p:nvPr/>
          </p:nvSpPr>
          <p:spPr>
            <a:xfrm>
              <a:off x="4263265" y="2497494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BF07FB41-7043-274C-BA4F-CA4C58F33941}"/>
              </a:ext>
            </a:extLst>
          </p:cNvPr>
          <p:cNvGrpSpPr/>
          <p:nvPr/>
        </p:nvGrpSpPr>
        <p:grpSpPr>
          <a:xfrm>
            <a:off x="2668308" y="541948"/>
            <a:ext cx="19041035" cy="2561450"/>
            <a:chOff x="2668308" y="861425"/>
            <a:chExt cx="19041035" cy="256145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FF5D3119-6973-5B47-9A18-BABA7F336FE4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B78B6D7E-FC95-0243-A688-6E60AAEADF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7" name="Freeform 1">
            <a:extLst>
              <a:ext uri="{FF2B5EF4-FFF2-40B4-BE49-F238E27FC236}">
                <a16:creationId xmlns:a16="http://schemas.microsoft.com/office/drawing/2014/main" id="{745422D9-961F-DE45-9D34-4053BEE4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313" y="6757249"/>
            <a:ext cx="5096333" cy="3752795"/>
          </a:xfrm>
          <a:custGeom>
            <a:avLst/>
            <a:gdLst>
              <a:gd name="T0" fmla="*/ 4779 w 4934"/>
              <a:gd name="T1" fmla="*/ 3631 h 3632"/>
              <a:gd name="T2" fmla="*/ 4779 w 4934"/>
              <a:gd name="T3" fmla="*/ 3631 h 3632"/>
              <a:gd name="T4" fmla="*/ 154 w 4934"/>
              <a:gd name="T5" fmla="*/ 3631 h 3632"/>
              <a:gd name="T6" fmla="*/ 0 w 4934"/>
              <a:gd name="T7" fmla="*/ 3477 h 3632"/>
              <a:gd name="T8" fmla="*/ 0 w 4934"/>
              <a:gd name="T9" fmla="*/ 153 h 3632"/>
              <a:gd name="T10" fmla="*/ 154 w 4934"/>
              <a:gd name="T11" fmla="*/ 0 h 3632"/>
              <a:gd name="T12" fmla="*/ 4779 w 4934"/>
              <a:gd name="T13" fmla="*/ 0 h 3632"/>
              <a:gd name="T14" fmla="*/ 4933 w 4934"/>
              <a:gd name="T15" fmla="*/ 153 h 3632"/>
              <a:gd name="T16" fmla="*/ 4933 w 4934"/>
              <a:gd name="T17" fmla="*/ 3477 h 3632"/>
              <a:gd name="T18" fmla="*/ 4779 w 4934"/>
              <a:gd name="T19" fmla="*/ 3631 h 3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3632">
                <a:moveTo>
                  <a:pt x="4779" y="3631"/>
                </a:moveTo>
                <a:lnTo>
                  <a:pt x="4779" y="3631"/>
                </a:lnTo>
                <a:cubicBezTo>
                  <a:pt x="154" y="3631"/>
                  <a:pt x="154" y="3631"/>
                  <a:pt x="154" y="3631"/>
                </a:cubicBezTo>
                <a:cubicBezTo>
                  <a:pt x="72" y="3631"/>
                  <a:pt x="0" y="3567"/>
                  <a:pt x="0" y="347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4" y="0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861" y="0"/>
                  <a:pt x="4933" y="72"/>
                  <a:pt x="4933" y="153"/>
                </a:cubicBezTo>
                <a:cubicBezTo>
                  <a:pt x="4933" y="3477"/>
                  <a:pt x="4933" y="3477"/>
                  <a:pt x="4933" y="3477"/>
                </a:cubicBezTo>
                <a:cubicBezTo>
                  <a:pt x="4933" y="3567"/>
                  <a:pt x="4861" y="3631"/>
                  <a:pt x="4779" y="363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">
            <a:extLst>
              <a:ext uri="{FF2B5EF4-FFF2-40B4-BE49-F238E27FC236}">
                <a16:creationId xmlns:a16="http://schemas.microsoft.com/office/drawing/2014/main" id="{0B2AE1CD-AE9C-0546-89F5-E5FA262C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500" y="7454065"/>
            <a:ext cx="4813960" cy="2901130"/>
          </a:xfrm>
          <a:custGeom>
            <a:avLst/>
            <a:gdLst>
              <a:gd name="T0" fmla="*/ 4517 w 4662"/>
              <a:gd name="T1" fmla="*/ 2810 h 2811"/>
              <a:gd name="T2" fmla="*/ 4517 w 4662"/>
              <a:gd name="T3" fmla="*/ 2810 h 2811"/>
              <a:gd name="T4" fmla="*/ 135 w 4662"/>
              <a:gd name="T5" fmla="*/ 2810 h 2811"/>
              <a:gd name="T6" fmla="*/ 0 w 4662"/>
              <a:gd name="T7" fmla="*/ 2666 h 2811"/>
              <a:gd name="T8" fmla="*/ 0 w 4662"/>
              <a:gd name="T9" fmla="*/ 145 h 2811"/>
              <a:gd name="T10" fmla="*/ 135 w 4662"/>
              <a:gd name="T11" fmla="*/ 0 h 2811"/>
              <a:gd name="T12" fmla="*/ 4517 w 4662"/>
              <a:gd name="T13" fmla="*/ 0 h 2811"/>
              <a:gd name="T14" fmla="*/ 4661 w 4662"/>
              <a:gd name="T15" fmla="*/ 145 h 2811"/>
              <a:gd name="T16" fmla="*/ 4661 w 4662"/>
              <a:gd name="T17" fmla="*/ 2666 h 2811"/>
              <a:gd name="T18" fmla="*/ 4517 w 4662"/>
              <a:gd name="T19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2" h="2811">
                <a:moveTo>
                  <a:pt x="4517" y="2810"/>
                </a:moveTo>
                <a:lnTo>
                  <a:pt x="4517" y="2810"/>
                </a:lnTo>
                <a:cubicBezTo>
                  <a:pt x="135" y="2810"/>
                  <a:pt x="135" y="2810"/>
                  <a:pt x="135" y="2810"/>
                </a:cubicBezTo>
                <a:cubicBezTo>
                  <a:pt x="63" y="2810"/>
                  <a:pt x="0" y="2747"/>
                  <a:pt x="0" y="266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3" y="0"/>
                  <a:pt x="135" y="0"/>
                </a:cubicBezTo>
                <a:cubicBezTo>
                  <a:pt x="4517" y="0"/>
                  <a:pt x="4517" y="0"/>
                  <a:pt x="4517" y="0"/>
                </a:cubicBezTo>
                <a:cubicBezTo>
                  <a:pt x="4598" y="0"/>
                  <a:pt x="4661" y="63"/>
                  <a:pt x="4661" y="145"/>
                </a:cubicBezTo>
                <a:cubicBezTo>
                  <a:pt x="4661" y="2666"/>
                  <a:pt x="4661" y="2666"/>
                  <a:pt x="4661" y="2666"/>
                </a:cubicBezTo>
                <a:cubicBezTo>
                  <a:pt x="4661" y="2747"/>
                  <a:pt x="4598" y="2810"/>
                  <a:pt x="4517" y="28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3">
            <a:extLst>
              <a:ext uri="{FF2B5EF4-FFF2-40B4-BE49-F238E27FC236}">
                <a16:creationId xmlns:a16="http://schemas.microsoft.com/office/drawing/2014/main" id="{46D49B8B-66DD-EB41-AE08-D8A5E1C4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038" y="7818414"/>
            <a:ext cx="400784" cy="409893"/>
          </a:xfrm>
          <a:custGeom>
            <a:avLst/>
            <a:gdLst>
              <a:gd name="T0" fmla="*/ 388 w 389"/>
              <a:gd name="T1" fmla="*/ 397 h 398"/>
              <a:gd name="T2" fmla="*/ 0 w 389"/>
              <a:gd name="T3" fmla="*/ 397 h 398"/>
              <a:gd name="T4" fmla="*/ 0 w 389"/>
              <a:gd name="T5" fmla="*/ 0 h 398"/>
              <a:gd name="T6" fmla="*/ 388 w 389"/>
              <a:gd name="T7" fmla="*/ 0 h 398"/>
              <a:gd name="T8" fmla="*/ 388 w 389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8">
                <a:moveTo>
                  <a:pt x="388" y="397"/>
                </a:moveTo>
                <a:lnTo>
                  <a:pt x="0" y="397"/>
                </a:lnTo>
                <a:lnTo>
                  <a:pt x="0" y="0"/>
                </a:lnTo>
                <a:lnTo>
                  <a:pt x="388" y="0"/>
                </a:lnTo>
                <a:lnTo>
                  <a:pt x="388" y="3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4">
            <a:extLst>
              <a:ext uri="{FF2B5EF4-FFF2-40B4-BE49-F238E27FC236}">
                <a16:creationId xmlns:a16="http://schemas.microsoft.com/office/drawing/2014/main" id="{12158482-F496-3B48-9F71-C0946A21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422" y="7818414"/>
            <a:ext cx="409893" cy="409893"/>
          </a:xfrm>
          <a:custGeom>
            <a:avLst/>
            <a:gdLst>
              <a:gd name="T0" fmla="*/ 397 w 398"/>
              <a:gd name="T1" fmla="*/ 397 h 398"/>
              <a:gd name="T2" fmla="*/ 0 w 398"/>
              <a:gd name="T3" fmla="*/ 397 h 398"/>
              <a:gd name="T4" fmla="*/ 0 w 398"/>
              <a:gd name="T5" fmla="*/ 0 h 398"/>
              <a:gd name="T6" fmla="*/ 397 w 398"/>
              <a:gd name="T7" fmla="*/ 0 h 398"/>
              <a:gd name="T8" fmla="*/ 397 w 398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8">
                <a:moveTo>
                  <a:pt x="397" y="397"/>
                </a:moveTo>
                <a:lnTo>
                  <a:pt x="0" y="397"/>
                </a:lnTo>
                <a:lnTo>
                  <a:pt x="0" y="0"/>
                </a:lnTo>
                <a:lnTo>
                  <a:pt x="397" y="0"/>
                </a:lnTo>
                <a:lnTo>
                  <a:pt x="397" y="3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C28AAEC-2736-BD4B-B766-42CEFF94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359" y="7818414"/>
            <a:ext cx="409893" cy="409893"/>
          </a:xfrm>
          <a:custGeom>
            <a:avLst/>
            <a:gdLst>
              <a:gd name="T0" fmla="*/ 398 w 399"/>
              <a:gd name="T1" fmla="*/ 397 h 398"/>
              <a:gd name="T2" fmla="*/ 0 w 399"/>
              <a:gd name="T3" fmla="*/ 397 h 398"/>
              <a:gd name="T4" fmla="*/ 0 w 399"/>
              <a:gd name="T5" fmla="*/ 0 h 398"/>
              <a:gd name="T6" fmla="*/ 398 w 399"/>
              <a:gd name="T7" fmla="*/ 0 h 398"/>
              <a:gd name="T8" fmla="*/ 398 w 399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98">
                <a:moveTo>
                  <a:pt x="398" y="397"/>
                </a:moveTo>
                <a:lnTo>
                  <a:pt x="0" y="397"/>
                </a:lnTo>
                <a:lnTo>
                  <a:pt x="0" y="0"/>
                </a:lnTo>
                <a:lnTo>
                  <a:pt x="398" y="0"/>
                </a:lnTo>
                <a:lnTo>
                  <a:pt x="398" y="3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6">
            <a:extLst>
              <a:ext uri="{FF2B5EF4-FFF2-40B4-BE49-F238E27FC236}">
                <a16:creationId xmlns:a16="http://schemas.microsoft.com/office/drawing/2014/main" id="{6E39AFB3-59D0-D24F-8AC9-4484BC55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848" y="7818414"/>
            <a:ext cx="400784" cy="409893"/>
          </a:xfrm>
          <a:custGeom>
            <a:avLst/>
            <a:gdLst>
              <a:gd name="T0" fmla="*/ 388 w 389"/>
              <a:gd name="T1" fmla="*/ 397 h 398"/>
              <a:gd name="T2" fmla="*/ 0 w 389"/>
              <a:gd name="T3" fmla="*/ 397 h 398"/>
              <a:gd name="T4" fmla="*/ 0 w 389"/>
              <a:gd name="T5" fmla="*/ 0 h 398"/>
              <a:gd name="T6" fmla="*/ 388 w 389"/>
              <a:gd name="T7" fmla="*/ 0 h 398"/>
              <a:gd name="T8" fmla="*/ 388 w 389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8">
                <a:moveTo>
                  <a:pt x="388" y="397"/>
                </a:moveTo>
                <a:lnTo>
                  <a:pt x="0" y="397"/>
                </a:lnTo>
                <a:lnTo>
                  <a:pt x="0" y="0"/>
                </a:lnTo>
                <a:lnTo>
                  <a:pt x="388" y="0"/>
                </a:lnTo>
                <a:lnTo>
                  <a:pt x="388" y="3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7">
            <a:extLst>
              <a:ext uri="{FF2B5EF4-FFF2-40B4-BE49-F238E27FC236}">
                <a16:creationId xmlns:a16="http://schemas.microsoft.com/office/drawing/2014/main" id="{6F7FF3E4-5D2A-4D48-9069-DC4E258F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227" y="8415037"/>
            <a:ext cx="409893" cy="400784"/>
          </a:xfrm>
          <a:custGeom>
            <a:avLst/>
            <a:gdLst>
              <a:gd name="T0" fmla="*/ 397 w 398"/>
              <a:gd name="T1" fmla="*/ 388 h 389"/>
              <a:gd name="T2" fmla="*/ 0 w 398"/>
              <a:gd name="T3" fmla="*/ 388 h 389"/>
              <a:gd name="T4" fmla="*/ 0 w 398"/>
              <a:gd name="T5" fmla="*/ 0 h 389"/>
              <a:gd name="T6" fmla="*/ 397 w 398"/>
              <a:gd name="T7" fmla="*/ 0 h 389"/>
              <a:gd name="T8" fmla="*/ 397 w 398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89">
                <a:moveTo>
                  <a:pt x="397" y="388"/>
                </a:moveTo>
                <a:lnTo>
                  <a:pt x="0" y="388"/>
                </a:lnTo>
                <a:lnTo>
                  <a:pt x="0" y="0"/>
                </a:lnTo>
                <a:lnTo>
                  <a:pt x="397" y="0"/>
                </a:lnTo>
                <a:lnTo>
                  <a:pt x="397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8">
            <a:extLst>
              <a:ext uri="{FF2B5EF4-FFF2-40B4-BE49-F238E27FC236}">
                <a16:creationId xmlns:a16="http://schemas.microsoft.com/office/drawing/2014/main" id="{8678FA0A-36B9-864F-A041-7E29B27B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611" y="8415037"/>
            <a:ext cx="409893" cy="400784"/>
          </a:xfrm>
          <a:custGeom>
            <a:avLst/>
            <a:gdLst>
              <a:gd name="T0" fmla="*/ 398 w 399"/>
              <a:gd name="T1" fmla="*/ 388 h 389"/>
              <a:gd name="T2" fmla="*/ 0 w 399"/>
              <a:gd name="T3" fmla="*/ 388 h 389"/>
              <a:gd name="T4" fmla="*/ 0 w 399"/>
              <a:gd name="T5" fmla="*/ 0 h 389"/>
              <a:gd name="T6" fmla="*/ 398 w 399"/>
              <a:gd name="T7" fmla="*/ 0 h 389"/>
              <a:gd name="T8" fmla="*/ 398 w 399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89">
                <a:moveTo>
                  <a:pt x="398" y="388"/>
                </a:moveTo>
                <a:lnTo>
                  <a:pt x="0" y="388"/>
                </a:lnTo>
                <a:lnTo>
                  <a:pt x="0" y="0"/>
                </a:lnTo>
                <a:lnTo>
                  <a:pt x="398" y="0"/>
                </a:lnTo>
                <a:lnTo>
                  <a:pt x="398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9">
            <a:extLst>
              <a:ext uri="{FF2B5EF4-FFF2-40B4-BE49-F238E27FC236}">
                <a16:creationId xmlns:a16="http://schemas.microsoft.com/office/drawing/2014/main" id="{453AFADB-05FB-6E49-B083-8930DBB4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6657" y="8415037"/>
            <a:ext cx="400784" cy="400784"/>
          </a:xfrm>
          <a:custGeom>
            <a:avLst/>
            <a:gdLst>
              <a:gd name="T0" fmla="*/ 388 w 389"/>
              <a:gd name="T1" fmla="*/ 388 h 389"/>
              <a:gd name="T2" fmla="*/ 0 w 389"/>
              <a:gd name="T3" fmla="*/ 388 h 389"/>
              <a:gd name="T4" fmla="*/ 0 w 389"/>
              <a:gd name="T5" fmla="*/ 0 h 389"/>
              <a:gd name="T6" fmla="*/ 388 w 389"/>
              <a:gd name="T7" fmla="*/ 0 h 389"/>
              <a:gd name="T8" fmla="*/ 388 w 389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89">
                <a:moveTo>
                  <a:pt x="388" y="388"/>
                </a:moveTo>
                <a:lnTo>
                  <a:pt x="0" y="388"/>
                </a:lnTo>
                <a:lnTo>
                  <a:pt x="0" y="0"/>
                </a:lnTo>
                <a:lnTo>
                  <a:pt x="388" y="0"/>
                </a:lnTo>
                <a:lnTo>
                  <a:pt x="388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0">
            <a:extLst>
              <a:ext uri="{FF2B5EF4-FFF2-40B4-BE49-F238E27FC236}">
                <a16:creationId xmlns:a16="http://schemas.microsoft.com/office/drawing/2014/main" id="{CE2D9D6D-3FBA-E64B-A02A-1C367E5D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038" y="8415037"/>
            <a:ext cx="400784" cy="400784"/>
          </a:xfrm>
          <a:custGeom>
            <a:avLst/>
            <a:gdLst>
              <a:gd name="T0" fmla="*/ 388 w 389"/>
              <a:gd name="T1" fmla="*/ 388 h 389"/>
              <a:gd name="T2" fmla="*/ 0 w 389"/>
              <a:gd name="T3" fmla="*/ 388 h 389"/>
              <a:gd name="T4" fmla="*/ 0 w 389"/>
              <a:gd name="T5" fmla="*/ 0 h 389"/>
              <a:gd name="T6" fmla="*/ 388 w 389"/>
              <a:gd name="T7" fmla="*/ 0 h 389"/>
              <a:gd name="T8" fmla="*/ 388 w 389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89">
                <a:moveTo>
                  <a:pt x="388" y="388"/>
                </a:moveTo>
                <a:lnTo>
                  <a:pt x="0" y="388"/>
                </a:lnTo>
                <a:lnTo>
                  <a:pt x="0" y="0"/>
                </a:lnTo>
                <a:lnTo>
                  <a:pt x="388" y="0"/>
                </a:lnTo>
                <a:lnTo>
                  <a:pt x="388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1">
            <a:extLst>
              <a:ext uri="{FF2B5EF4-FFF2-40B4-BE49-F238E27FC236}">
                <a16:creationId xmlns:a16="http://schemas.microsoft.com/office/drawing/2014/main" id="{6FDE62C4-476E-3E4F-A1C0-CE1A243C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422" y="8415037"/>
            <a:ext cx="409893" cy="400784"/>
          </a:xfrm>
          <a:custGeom>
            <a:avLst/>
            <a:gdLst>
              <a:gd name="T0" fmla="*/ 397 w 398"/>
              <a:gd name="T1" fmla="*/ 388 h 389"/>
              <a:gd name="T2" fmla="*/ 0 w 398"/>
              <a:gd name="T3" fmla="*/ 388 h 389"/>
              <a:gd name="T4" fmla="*/ 0 w 398"/>
              <a:gd name="T5" fmla="*/ 0 h 389"/>
              <a:gd name="T6" fmla="*/ 397 w 398"/>
              <a:gd name="T7" fmla="*/ 0 h 389"/>
              <a:gd name="T8" fmla="*/ 397 w 398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89">
                <a:moveTo>
                  <a:pt x="397" y="388"/>
                </a:moveTo>
                <a:lnTo>
                  <a:pt x="0" y="388"/>
                </a:lnTo>
                <a:lnTo>
                  <a:pt x="0" y="0"/>
                </a:lnTo>
                <a:lnTo>
                  <a:pt x="397" y="0"/>
                </a:lnTo>
                <a:lnTo>
                  <a:pt x="397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">
            <a:extLst>
              <a:ext uri="{FF2B5EF4-FFF2-40B4-BE49-F238E27FC236}">
                <a16:creationId xmlns:a16="http://schemas.microsoft.com/office/drawing/2014/main" id="{7258B185-A232-5742-80F4-0AE6329A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359" y="8415037"/>
            <a:ext cx="409893" cy="400784"/>
          </a:xfrm>
          <a:custGeom>
            <a:avLst/>
            <a:gdLst>
              <a:gd name="T0" fmla="*/ 398 w 399"/>
              <a:gd name="T1" fmla="*/ 388 h 389"/>
              <a:gd name="T2" fmla="*/ 0 w 399"/>
              <a:gd name="T3" fmla="*/ 388 h 389"/>
              <a:gd name="T4" fmla="*/ 0 w 399"/>
              <a:gd name="T5" fmla="*/ 0 h 389"/>
              <a:gd name="T6" fmla="*/ 398 w 399"/>
              <a:gd name="T7" fmla="*/ 0 h 389"/>
              <a:gd name="T8" fmla="*/ 398 w 399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89">
                <a:moveTo>
                  <a:pt x="398" y="388"/>
                </a:moveTo>
                <a:lnTo>
                  <a:pt x="0" y="388"/>
                </a:lnTo>
                <a:lnTo>
                  <a:pt x="0" y="0"/>
                </a:lnTo>
                <a:lnTo>
                  <a:pt x="398" y="0"/>
                </a:lnTo>
                <a:lnTo>
                  <a:pt x="398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3">
            <a:extLst>
              <a:ext uri="{FF2B5EF4-FFF2-40B4-BE49-F238E27FC236}">
                <a16:creationId xmlns:a16="http://schemas.microsoft.com/office/drawing/2014/main" id="{6E845D5F-F2AA-B547-9B19-804E3EF0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848" y="8415037"/>
            <a:ext cx="400784" cy="400784"/>
          </a:xfrm>
          <a:custGeom>
            <a:avLst/>
            <a:gdLst>
              <a:gd name="T0" fmla="*/ 388 w 389"/>
              <a:gd name="T1" fmla="*/ 388 h 389"/>
              <a:gd name="T2" fmla="*/ 0 w 389"/>
              <a:gd name="T3" fmla="*/ 388 h 389"/>
              <a:gd name="T4" fmla="*/ 0 w 389"/>
              <a:gd name="T5" fmla="*/ 0 h 389"/>
              <a:gd name="T6" fmla="*/ 388 w 389"/>
              <a:gd name="T7" fmla="*/ 0 h 389"/>
              <a:gd name="T8" fmla="*/ 388 w 389"/>
              <a:gd name="T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89">
                <a:moveTo>
                  <a:pt x="388" y="388"/>
                </a:moveTo>
                <a:lnTo>
                  <a:pt x="0" y="388"/>
                </a:lnTo>
                <a:lnTo>
                  <a:pt x="0" y="0"/>
                </a:lnTo>
                <a:lnTo>
                  <a:pt x="388" y="0"/>
                </a:lnTo>
                <a:lnTo>
                  <a:pt x="388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4">
            <a:extLst>
              <a:ext uri="{FF2B5EF4-FFF2-40B4-BE49-F238E27FC236}">
                <a16:creationId xmlns:a16="http://schemas.microsoft.com/office/drawing/2014/main" id="{CC6FC256-F60B-6241-A219-17E92927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227" y="9002548"/>
            <a:ext cx="409893" cy="400784"/>
          </a:xfrm>
          <a:custGeom>
            <a:avLst/>
            <a:gdLst>
              <a:gd name="T0" fmla="*/ 397 w 398"/>
              <a:gd name="T1" fmla="*/ 389 h 390"/>
              <a:gd name="T2" fmla="*/ 0 w 398"/>
              <a:gd name="T3" fmla="*/ 389 h 390"/>
              <a:gd name="T4" fmla="*/ 0 w 398"/>
              <a:gd name="T5" fmla="*/ 0 h 390"/>
              <a:gd name="T6" fmla="*/ 397 w 398"/>
              <a:gd name="T7" fmla="*/ 0 h 390"/>
              <a:gd name="T8" fmla="*/ 397 w 398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0">
                <a:moveTo>
                  <a:pt x="397" y="389"/>
                </a:moveTo>
                <a:lnTo>
                  <a:pt x="0" y="389"/>
                </a:lnTo>
                <a:lnTo>
                  <a:pt x="0" y="0"/>
                </a:lnTo>
                <a:lnTo>
                  <a:pt x="397" y="0"/>
                </a:lnTo>
                <a:lnTo>
                  <a:pt x="397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">
            <a:extLst>
              <a:ext uri="{FF2B5EF4-FFF2-40B4-BE49-F238E27FC236}">
                <a16:creationId xmlns:a16="http://schemas.microsoft.com/office/drawing/2014/main" id="{B6D0436C-60F7-AA4A-9F09-D6B03EBF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611" y="9002548"/>
            <a:ext cx="409893" cy="400784"/>
          </a:xfrm>
          <a:custGeom>
            <a:avLst/>
            <a:gdLst>
              <a:gd name="T0" fmla="*/ 398 w 399"/>
              <a:gd name="T1" fmla="*/ 389 h 390"/>
              <a:gd name="T2" fmla="*/ 0 w 399"/>
              <a:gd name="T3" fmla="*/ 389 h 390"/>
              <a:gd name="T4" fmla="*/ 0 w 399"/>
              <a:gd name="T5" fmla="*/ 0 h 390"/>
              <a:gd name="T6" fmla="*/ 398 w 399"/>
              <a:gd name="T7" fmla="*/ 0 h 390"/>
              <a:gd name="T8" fmla="*/ 398 w 399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90">
                <a:moveTo>
                  <a:pt x="398" y="389"/>
                </a:moveTo>
                <a:lnTo>
                  <a:pt x="0" y="389"/>
                </a:lnTo>
                <a:lnTo>
                  <a:pt x="0" y="0"/>
                </a:lnTo>
                <a:lnTo>
                  <a:pt x="398" y="0"/>
                </a:lnTo>
                <a:lnTo>
                  <a:pt x="398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">
            <a:extLst>
              <a:ext uri="{FF2B5EF4-FFF2-40B4-BE49-F238E27FC236}">
                <a16:creationId xmlns:a16="http://schemas.microsoft.com/office/drawing/2014/main" id="{854058D9-8CEA-3F41-9C8E-E04BFBDA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6657" y="9002548"/>
            <a:ext cx="400784" cy="400784"/>
          </a:xfrm>
          <a:custGeom>
            <a:avLst/>
            <a:gdLst>
              <a:gd name="T0" fmla="*/ 388 w 389"/>
              <a:gd name="T1" fmla="*/ 389 h 390"/>
              <a:gd name="T2" fmla="*/ 0 w 389"/>
              <a:gd name="T3" fmla="*/ 389 h 390"/>
              <a:gd name="T4" fmla="*/ 0 w 389"/>
              <a:gd name="T5" fmla="*/ 0 h 390"/>
              <a:gd name="T6" fmla="*/ 388 w 389"/>
              <a:gd name="T7" fmla="*/ 0 h 390"/>
              <a:gd name="T8" fmla="*/ 388 w 389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0">
                <a:moveTo>
                  <a:pt x="388" y="389"/>
                </a:moveTo>
                <a:lnTo>
                  <a:pt x="0" y="389"/>
                </a:lnTo>
                <a:lnTo>
                  <a:pt x="0" y="0"/>
                </a:lnTo>
                <a:lnTo>
                  <a:pt x="388" y="0"/>
                </a:lnTo>
                <a:lnTo>
                  <a:pt x="388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">
            <a:extLst>
              <a:ext uri="{FF2B5EF4-FFF2-40B4-BE49-F238E27FC236}">
                <a16:creationId xmlns:a16="http://schemas.microsoft.com/office/drawing/2014/main" id="{D538D47A-3B78-C54E-AD0E-DDE66548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038" y="9002548"/>
            <a:ext cx="400784" cy="400784"/>
          </a:xfrm>
          <a:custGeom>
            <a:avLst/>
            <a:gdLst>
              <a:gd name="T0" fmla="*/ 388 w 389"/>
              <a:gd name="T1" fmla="*/ 389 h 390"/>
              <a:gd name="T2" fmla="*/ 0 w 389"/>
              <a:gd name="T3" fmla="*/ 389 h 390"/>
              <a:gd name="T4" fmla="*/ 0 w 389"/>
              <a:gd name="T5" fmla="*/ 0 h 390"/>
              <a:gd name="T6" fmla="*/ 388 w 389"/>
              <a:gd name="T7" fmla="*/ 0 h 390"/>
              <a:gd name="T8" fmla="*/ 388 w 389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0">
                <a:moveTo>
                  <a:pt x="388" y="389"/>
                </a:moveTo>
                <a:lnTo>
                  <a:pt x="0" y="389"/>
                </a:lnTo>
                <a:lnTo>
                  <a:pt x="0" y="0"/>
                </a:lnTo>
                <a:lnTo>
                  <a:pt x="388" y="0"/>
                </a:lnTo>
                <a:lnTo>
                  <a:pt x="388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8">
            <a:extLst>
              <a:ext uri="{FF2B5EF4-FFF2-40B4-BE49-F238E27FC236}">
                <a16:creationId xmlns:a16="http://schemas.microsoft.com/office/drawing/2014/main" id="{B7B62807-46D5-DE4D-8523-4365217E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422" y="9002548"/>
            <a:ext cx="409893" cy="400784"/>
          </a:xfrm>
          <a:custGeom>
            <a:avLst/>
            <a:gdLst>
              <a:gd name="T0" fmla="*/ 397 w 398"/>
              <a:gd name="T1" fmla="*/ 389 h 390"/>
              <a:gd name="T2" fmla="*/ 0 w 398"/>
              <a:gd name="T3" fmla="*/ 389 h 390"/>
              <a:gd name="T4" fmla="*/ 0 w 398"/>
              <a:gd name="T5" fmla="*/ 0 h 390"/>
              <a:gd name="T6" fmla="*/ 397 w 398"/>
              <a:gd name="T7" fmla="*/ 0 h 390"/>
              <a:gd name="T8" fmla="*/ 397 w 398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0">
                <a:moveTo>
                  <a:pt x="397" y="389"/>
                </a:moveTo>
                <a:lnTo>
                  <a:pt x="0" y="389"/>
                </a:lnTo>
                <a:lnTo>
                  <a:pt x="0" y="0"/>
                </a:lnTo>
                <a:lnTo>
                  <a:pt x="397" y="0"/>
                </a:lnTo>
                <a:lnTo>
                  <a:pt x="397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9">
            <a:extLst>
              <a:ext uri="{FF2B5EF4-FFF2-40B4-BE49-F238E27FC236}">
                <a16:creationId xmlns:a16="http://schemas.microsoft.com/office/drawing/2014/main" id="{240CE142-4AC6-4841-A519-3FF66D6F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359" y="9002548"/>
            <a:ext cx="409893" cy="400784"/>
          </a:xfrm>
          <a:custGeom>
            <a:avLst/>
            <a:gdLst>
              <a:gd name="T0" fmla="*/ 398 w 399"/>
              <a:gd name="T1" fmla="*/ 389 h 390"/>
              <a:gd name="T2" fmla="*/ 0 w 399"/>
              <a:gd name="T3" fmla="*/ 389 h 390"/>
              <a:gd name="T4" fmla="*/ 0 w 399"/>
              <a:gd name="T5" fmla="*/ 0 h 390"/>
              <a:gd name="T6" fmla="*/ 398 w 399"/>
              <a:gd name="T7" fmla="*/ 0 h 390"/>
              <a:gd name="T8" fmla="*/ 398 w 399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90">
                <a:moveTo>
                  <a:pt x="398" y="389"/>
                </a:moveTo>
                <a:lnTo>
                  <a:pt x="0" y="389"/>
                </a:lnTo>
                <a:lnTo>
                  <a:pt x="0" y="0"/>
                </a:lnTo>
                <a:lnTo>
                  <a:pt x="398" y="0"/>
                </a:lnTo>
                <a:lnTo>
                  <a:pt x="398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0">
            <a:extLst>
              <a:ext uri="{FF2B5EF4-FFF2-40B4-BE49-F238E27FC236}">
                <a16:creationId xmlns:a16="http://schemas.microsoft.com/office/drawing/2014/main" id="{59CF4496-B5C9-7F47-AC20-FADA3B65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848" y="9002548"/>
            <a:ext cx="400784" cy="400784"/>
          </a:xfrm>
          <a:custGeom>
            <a:avLst/>
            <a:gdLst>
              <a:gd name="T0" fmla="*/ 388 w 389"/>
              <a:gd name="T1" fmla="*/ 389 h 390"/>
              <a:gd name="T2" fmla="*/ 0 w 389"/>
              <a:gd name="T3" fmla="*/ 389 h 390"/>
              <a:gd name="T4" fmla="*/ 0 w 389"/>
              <a:gd name="T5" fmla="*/ 0 h 390"/>
              <a:gd name="T6" fmla="*/ 388 w 389"/>
              <a:gd name="T7" fmla="*/ 0 h 390"/>
              <a:gd name="T8" fmla="*/ 388 w 389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0">
                <a:moveTo>
                  <a:pt x="388" y="389"/>
                </a:moveTo>
                <a:lnTo>
                  <a:pt x="0" y="389"/>
                </a:lnTo>
                <a:lnTo>
                  <a:pt x="0" y="0"/>
                </a:lnTo>
                <a:lnTo>
                  <a:pt x="388" y="0"/>
                </a:lnTo>
                <a:lnTo>
                  <a:pt x="388" y="389"/>
                </a:lnTo>
              </a:path>
            </a:pathLst>
          </a:custGeom>
          <a:solidFill>
            <a:srgbClr val="5AD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1">
            <a:extLst>
              <a:ext uri="{FF2B5EF4-FFF2-40B4-BE49-F238E27FC236}">
                <a16:creationId xmlns:a16="http://schemas.microsoft.com/office/drawing/2014/main" id="{1742794F-7EFC-5246-9010-A000F798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227" y="9590062"/>
            <a:ext cx="409893" cy="409893"/>
          </a:xfrm>
          <a:custGeom>
            <a:avLst/>
            <a:gdLst>
              <a:gd name="T0" fmla="*/ 397 w 398"/>
              <a:gd name="T1" fmla="*/ 398 h 399"/>
              <a:gd name="T2" fmla="*/ 0 w 398"/>
              <a:gd name="T3" fmla="*/ 398 h 399"/>
              <a:gd name="T4" fmla="*/ 0 w 398"/>
              <a:gd name="T5" fmla="*/ 0 h 399"/>
              <a:gd name="T6" fmla="*/ 397 w 398"/>
              <a:gd name="T7" fmla="*/ 0 h 399"/>
              <a:gd name="T8" fmla="*/ 397 w 398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97" y="398"/>
                </a:moveTo>
                <a:lnTo>
                  <a:pt x="0" y="398"/>
                </a:lnTo>
                <a:lnTo>
                  <a:pt x="0" y="0"/>
                </a:lnTo>
                <a:lnTo>
                  <a:pt x="397" y="0"/>
                </a:lnTo>
                <a:lnTo>
                  <a:pt x="397" y="3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2">
            <a:extLst>
              <a:ext uri="{FF2B5EF4-FFF2-40B4-BE49-F238E27FC236}">
                <a16:creationId xmlns:a16="http://schemas.microsoft.com/office/drawing/2014/main" id="{C38735F0-E2CA-9E4C-9DFD-29ACC63B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611" y="9590062"/>
            <a:ext cx="409893" cy="409893"/>
          </a:xfrm>
          <a:custGeom>
            <a:avLst/>
            <a:gdLst>
              <a:gd name="T0" fmla="*/ 398 w 399"/>
              <a:gd name="T1" fmla="*/ 398 h 399"/>
              <a:gd name="T2" fmla="*/ 0 w 399"/>
              <a:gd name="T3" fmla="*/ 398 h 399"/>
              <a:gd name="T4" fmla="*/ 0 w 399"/>
              <a:gd name="T5" fmla="*/ 0 h 399"/>
              <a:gd name="T6" fmla="*/ 398 w 399"/>
              <a:gd name="T7" fmla="*/ 0 h 399"/>
              <a:gd name="T8" fmla="*/ 398 w 399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99">
                <a:moveTo>
                  <a:pt x="398" y="398"/>
                </a:moveTo>
                <a:lnTo>
                  <a:pt x="0" y="398"/>
                </a:lnTo>
                <a:lnTo>
                  <a:pt x="0" y="0"/>
                </a:lnTo>
                <a:lnTo>
                  <a:pt x="398" y="0"/>
                </a:lnTo>
                <a:lnTo>
                  <a:pt x="398" y="3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3">
            <a:extLst>
              <a:ext uri="{FF2B5EF4-FFF2-40B4-BE49-F238E27FC236}">
                <a16:creationId xmlns:a16="http://schemas.microsoft.com/office/drawing/2014/main" id="{11417068-7254-1141-9376-F4BCB85B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6657" y="9590062"/>
            <a:ext cx="400784" cy="409893"/>
          </a:xfrm>
          <a:custGeom>
            <a:avLst/>
            <a:gdLst>
              <a:gd name="T0" fmla="*/ 388 w 389"/>
              <a:gd name="T1" fmla="*/ 398 h 399"/>
              <a:gd name="T2" fmla="*/ 0 w 389"/>
              <a:gd name="T3" fmla="*/ 398 h 399"/>
              <a:gd name="T4" fmla="*/ 0 w 389"/>
              <a:gd name="T5" fmla="*/ 0 h 399"/>
              <a:gd name="T6" fmla="*/ 388 w 389"/>
              <a:gd name="T7" fmla="*/ 0 h 399"/>
              <a:gd name="T8" fmla="*/ 388 w 389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9">
                <a:moveTo>
                  <a:pt x="388" y="398"/>
                </a:moveTo>
                <a:lnTo>
                  <a:pt x="0" y="398"/>
                </a:lnTo>
                <a:lnTo>
                  <a:pt x="0" y="0"/>
                </a:lnTo>
                <a:lnTo>
                  <a:pt x="388" y="0"/>
                </a:lnTo>
                <a:lnTo>
                  <a:pt x="388" y="3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4">
            <a:extLst>
              <a:ext uri="{FF2B5EF4-FFF2-40B4-BE49-F238E27FC236}">
                <a16:creationId xmlns:a16="http://schemas.microsoft.com/office/drawing/2014/main" id="{CA145B57-62C3-0440-B913-29BA3D800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038" y="9590062"/>
            <a:ext cx="400784" cy="409893"/>
          </a:xfrm>
          <a:custGeom>
            <a:avLst/>
            <a:gdLst>
              <a:gd name="T0" fmla="*/ 388 w 389"/>
              <a:gd name="T1" fmla="*/ 398 h 399"/>
              <a:gd name="T2" fmla="*/ 0 w 389"/>
              <a:gd name="T3" fmla="*/ 398 h 399"/>
              <a:gd name="T4" fmla="*/ 0 w 389"/>
              <a:gd name="T5" fmla="*/ 0 h 399"/>
              <a:gd name="T6" fmla="*/ 388 w 389"/>
              <a:gd name="T7" fmla="*/ 0 h 399"/>
              <a:gd name="T8" fmla="*/ 388 w 389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399">
                <a:moveTo>
                  <a:pt x="388" y="398"/>
                </a:moveTo>
                <a:lnTo>
                  <a:pt x="0" y="398"/>
                </a:lnTo>
                <a:lnTo>
                  <a:pt x="0" y="0"/>
                </a:lnTo>
                <a:lnTo>
                  <a:pt x="388" y="0"/>
                </a:lnTo>
                <a:lnTo>
                  <a:pt x="388" y="3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5">
            <a:extLst>
              <a:ext uri="{FF2B5EF4-FFF2-40B4-BE49-F238E27FC236}">
                <a16:creationId xmlns:a16="http://schemas.microsoft.com/office/drawing/2014/main" id="{9334C8A6-5DD8-A042-AE05-D5D7743E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422" y="9590062"/>
            <a:ext cx="409893" cy="409893"/>
          </a:xfrm>
          <a:custGeom>
            <a:avLst/>
            <a:gdLst>
              <a:gd name="T0" fmla="*/ 397 w 398"/>
              <a:gd name="T1" fmla="*/ 398 h 399"/>
              <a:gd name="T2" fmla="*/ 0 w 398"/>
              <a:gd name="T3" fmla="*/ 398 h 399"/>
              <a:gd name="T4" fmla="*/ 0 w 398"/>
              <a:gd name="T5" fmla="*/ 0 h 399"/>
              <a:gd name="T6" fmla="*/ 397 w 398"/>
              <a:gd name="T7" fmla="*/ 0 h 399"/>
              <a:gd name="T8" fmla="*/ 397 w 398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97" y="398"/>
                </a:moveTo>
                <a:lnTo>
                  <a:pt x="0" y="398"/>
                </a:lnTo>
                <a:lnTo>
                  <a:pt x="0" y="0"/>
                </a:lnTo>
                <a:lnTo>
                  <a:pt x="397" y="0"/>
                </a:lnTo>
                <a:lnTo>
                  <a:pt x="397" y="3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6">
            <a:extLst>
              <a:ext uri="{FF2B5EF4-FFF2-40B4-BE49-F238E27FC236}">
                <a16:creationId xmlns:a16="http://schemas.microsoft.com/office/drawing/2014/main" id="{B7E62A4A-316D-3244-A463-5032B9EA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281" y="8314841"/>
            <a:ext cx="2240746" cy="2514008"/>
          </a:xfrm>
          <a:custGeom>
            <a:avLst/>
            <a:gdLst>
              <a:gd name="T0" fmla="*/ 18 w 2170"/>
              <a:gd name="T1" fmla="*/ 1726 h 2432"/>
              <a:gd name="T2" fmla="*/ 18 w 2170"/>
              <a:gd name="T3" fmla="*/ 1726 h 2432"/>
              <a:gd name="T4" fmla="*/ 1102 w 2170"/>
              <a:gd name="T5" fmla="*/ 37 h 2432"/>
              <a:gd name="T6" fmla="*/ 1202 w 2170"/>
              <a:gd name="T7" fmla="*/ 19 h 2432"/>
              <a:gd name="T8" fmla="*/ 2123 w 2170"/>
              <a:gd name="T9" fmla="*/ 615 h 2432"/>
              <a:gd name="T10" fmla="*/ 2141 w 2170"/>
              <a:gd name="T11" fmla="*/ 714 h 2432"/>
              <a:gd name="T12" fmla="*/ 1057 w 2170"/>
              <a:gd name="T13" fmla="*/ 2395 h 2432"/>
              <a:gd name="T14" fmla="*/ 967 w 2170"/>
              <a:gd name="T15" fmla="*/ 2413 h 2432"/>
              <a:gd name="T16" fmla="*/ 36 w 2170"/>
              <a:gd name="T17" fmla="*/ 1817 h 2432"/>
              <a:gd name="T18" fmla="*/ 18 w 2170"/>
              <a:gd name="T19" fmla="*/ 1726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0" h="2432">
                <a:moveTo>
                  <a:pt x="18" y="1726"/>
                </a:moveTo>
                <a:lnTo>
                  <a:pt x="18" y="1726"/>
                </a:lnTo>
                <a:cubicBezTo>
                  <a:pt x="1102" y="37"/>
                  <a:pt x="1102" y="37"/>
                  <a:pt x="1102" y="37"/>
                </a:cubicBezTo>
                <a:cubicBezTo>
                  <a:pt x="1129" y="10"/>
                  <a:pt x="1165" y="0"/>
                  <a:pt x="1202" y="19"/>
                </a:cubicBezTo>
                <a:cubicBezTo>
                  <a:pt x="2123" y="615"/>
                  <a:pt x="2123" y="615"/>
                  <a:pt x="2123" y="615"/>
                </a:cubicBezTo>
                <a:cubicBezTo>
                  <a:pt x="2159" y="642"/>
                  <a:pt x="2169" y="678"/>
                  <a:pt x="2141" y="714"/>
                </a:cubicBezTo>
                <a:cubicBezTo>
                  <a:pt x="1057" y="2395"/>
                  <a:pt x="1057" y="2395"/>
                  <a:pt x="1057" y="2395"/>
                </a:cubicBezTo>
                <a:cubicBezTo>
                  <a:pt x="1039" y="2422"/>
                  <a:pt x="994" y="2431"/>
                  <a:pt x="967" y="2413"/>
                </a:cubicBezTo>
                <a:cubicBezTo>
                  <a:pt x="36" y="1817"/>
                  <a:pt x="36" y="1817"/>
                  <a:pt x="36" y="1817"/>
                </a:cubicBezTo>
                <a:cubicBezTo>
                  <a:pt x="9" y="1799"/>
                  <a:pt x="0" y="1753"/>
                  <a:pt x="18" y="1726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7">
            <a:extLst>
              <a:ext uri="{FF2B5EF4-FFF2-40B4-BE49-F238E27FC236}">
                <a16:creationId xmlns:a16="http://schemas.microsoft.com/office/drawing/2014/main" id="{A7618F2B-2044-9B47-906C-F00D4AF4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141" y="8424146"/>
            <a:ext cx="2017581" cy="2295399"/>
          </a:xfrm>
          <a:custGeom>
            <a:avLst/>
            <a:gdLst>
              <a:gd name="T0" fmla="*/ 37 w 1953"/>
              <a:gd name="T1" fmla="*/ 1563 h 2224"/>
              <a:gd name="T2" fmla="*/ 37 w 1953"/>
              <a:gd name="T3" fmla="*/ 1563 h 2224"/>
              <a:gd name="T4" fmla="*/ 1003 w 1953"/>
              <a:gd name="T5" fmla="*/ 63 h 2224"/>
              <a:gd name="T6" fmla="*/ 1157 w 1953"/>
              <a:gd name="T7" fmla="*/ 27 h 2224"/>
              <a:gd name="T8" fmla="*/ 1889 w 1953"/>
              <a:gd name="T9" fmla="*/ 506 h 2224"/>
              <a:gd name="T10" fmla="*/ 1916 w 1953"/>
              <a:gd name="T11" fmla="*/ 660 h 2224"/>
              <a:gd name="T12" fmla="*/ 949 w 1953"/>
              <a:gd name="T13" fmla="*/ 2159 h 2224"/>
              <a:gd name="T14" fmla="*/ 796 w 1953"/>
              <a:gd name="T15" fmla="*/ 2187 h 2224"/>
              <a:gd name="T16" fmla="*/ 63 w 1953"/>
              <a:gd name="T17" fmla="*/ 1717 h 2224"/>
              <a:gd name="T18" fmla="*/ 37 w 1953"/>
              <a:gd name="T19" fmla="*/ 156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3" h="2224">
                <a:moveTo>
                  <a:pt x="37" y="1563"/>
                </a:moveTo>
                <a:lnTo>
                  <a:pt x="37" y="1563"/>
                </a:lnTo>
                <a:cubicBezTo>
                  <a:pt x="1003" y="63"/>
                  <a:pt x="1003" y="63"/>
                  <a:pt x="1003" y="63"/>
                </a:cubicBezTo>
                <a:cubicBezTo>
                  <a:pt x="1030" y="9"/>
                  <a:pt x="1103" y="0"/>
                  <a:pt x="1157" y="27"/>
                </a:cubicBezTo>
                <a:cubicBezTo>
                  <a:pt x="1889" y="506"/>
                  <a:pt x="1889" y="506"/>
                  <a:pt x="1889" y="506"/>
                </a:cubicBezTo>
                <a:cubicBezTo>
                  <a:pt x="1943" y="533"/>
                  <a:pt x="1952" y="605"/>
                  <a:pt x="1916" y="660"/>
                </a:cubicBezTo>
                <a:cubicBezTo>
                  <a:pt x="949" y="2159"/>
                  <a:pt x="949" y="2159"/>
                  <a:pt x="949" y="2159"/>
                </a:cubicBezTo>
                <a:cubicBezTo>
                  <a:pt x="922" y="2214"/>
                  <a:pt x="850" y="2223"/>
                  <a:pt x="796" y="2187"/>
                </a:cubicBezTo>
                <a:cubicBezTo>
                  <a:pt x="63" y="1717"/>
                  <a:pt x="63" y="1717"/>
                  <a:pt x="63" y="1717"/>
                </a:cubicBezTo>
                <a:cubicBezTo>
                  <a:pt x="9" y="1690"/>
                  <a:pt x="0" y="1617"/>
                  <a:pt x="37" y="1563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8">
            <a:extLst>
              <a:ext uri="{FF2B5EF4-FFF2-40B4-BE49-F238E27FC236}">
                <a16:creationId xmlns:a16="http://schemas.microsoft.com/office/drawing/2014/main" id="{4DEFBB90-846E-2141-8E12-6044F661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282" y="8742951"/>
            <a:ext cx="1411852" cy="1671450"/>
          </a:xfrm>
          <a:custGeom>
            <a:avLst/>
            <a:gdLst>
              <a:gd name="T0" fmla="*/ 91 w 1366"/>
              <a:gd name="T1" fmla="*/ 1464 h 1619"/>
              <a:gd name="T2" fmla="*/ 91 w 1366"/>
              <a:gd name="T3" fmla="*/ 1464 h 1619"/>
              <a:gd name="T4" fmla="*/ 326 w 1366"/>
              <a:gd name="T5" fmla="*/ 1618 h 1619"/>
              <a:gd name="T6" fmla="*/ 768 w 1366"/>
              <a:gd name="T7" fmla="*/ 1518 h 1619"/>
              <a:gd name="T8" fmla="*/ 1365 w 1366"/>
              <a:gd name="T9" fmla="*/ 587 h 1619"/>
              <a:gd name="T10" fmla="*/ 1274 w 1366"/>
              <a:gd name="T11" fmla="*/ 145 h 1619"/>
              <a:gd name="T12" fmla="*/ 1040 w 1366"/>
              <a:gd name="T13" fmla="*/ 0 h 1619"/>
              <a:gd name="T14" fmla="*/ 597 w 1366"/>
              <a:gd name="T15" fmla="*/ 90 h 1619"/>
              <a:gd name="T16" fmla="*/ 0 w 1366"/>
              <a:gd name="T17" fmla="*/ 1021 h 1619"/>
              <a:gd name="T18" fmla="*/ 91 w 1366"/>
              <a:gd name="T19" fmla="*/ 1464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6" h="1619">
                <a:moveTo>
                  <a:pt x="91" y="1464"/>
                </a:moveTo>
                <a:lnTo>
                  <a:pt x="91" y="1464"/>
                </a:lnTo>
                <a:cubicBezTo>
                  <a:pt x="326" y="1618"/>
                  <a:pt x="326" y="1618"/>
                  <a:pt x="326" y="1618"/>
                </a:cubicBezTo>
                <a:cubicBezTo>
                  <a:pt x="416" y="1464"/>
                  <a:pt x="615" y="1419"/>
                  <a:pt x="768" y="1518"/>
                </a:cubicBezTo>
                <a:cubicBezTo>
                  <a:pt x="1365" y="587"/>
                  <a:pt x="1365" y="587"/>
                  <a:pt x="1365" y="587"/>
                </a:cubicBezTo>
                <a:cubicBezTo>
                  <a:pt x="1220" y="488"/>
                  <a:pt x="1175" y="289"/>
                  <a:pt x="1274" y="145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949" y="145"/>
                  <a:pt x="751" y="190"/>
                  <a:pt x="597" y="90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145" y="1121"/>
                  <a:pt x="190" y="1319"/>
                  <a:pt x="91" y="1464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9">
            <a:extLst>
              <a:ext uri="{FF2B5EF4-FFF2-40B4-BE49-F238E27FC236}">
                <a16:creationId xmlns:a16="http://schemas.microsoft.com/office/drawing/2014/main" id="{08CED17A-5121-574F-93AA-E67C1E45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3631" y="9239375"/>
            <a:ext cx="664937" cy="664937"/>
          </a:xfrm>
          <a:custGeom>
            <a:avLst/>
            <a:gdLst>
              <a:gd name="T0" fmla="*/ 171 w 642"/>
              <a:gd name="T1" fmla="*/ 560 h 643"/>
              <a:gd name="T2" fmla="*/ 171 w 642"/>
              <a:gd name="T3" fmla="*/ 560 h 643"/>
              <a:gd name="T4" fmla="*/ 90 w 642"/>
              <a:gd name="T5" fmla="*/ 172 h 643"/>
              <a:gd name="T6" fmla="*/ 479 w 642"/>
              <a:gd name="T7" fmla="*/ 81 h 643"/>
              <a:gd name="T8" fmla="*/ 560 w 642"/>
              <a:gd name="T9" fmla="*/ 479 h 643"/>
              <a:gd name="T10" fmla="*/ 171 w 642"/>
              <a:gd name="T11" fmla="*/ 56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2" h="643">
                <a:moveTo>
                  <a:pt x="171" y="560"/>
                </a:moveTo>
                <a:lnTo>
                  <a:pt x="171" y="560"/>
                </a:lnTo>
                <a:cubicBezTo>
                  <a:pt x="36" y="470"/>
                  <a:pt x="0" y="298"/>
                  <a:pt x="90" y="172"/>
                </a:cubicBezTo>
                <a:cubicBezTo>
                  <a:pt x="171" y="36"/>
                  <a:pt x="343" y="0"/>
                  <a:pt x="479" y="81"/>
                </a:cubicBezTo>
                <a:cubicBezTo>
                  <a:pt x="605" y="172"/>
                  <a:pt x="641" y="343"/>
                  <a:pt x="560" y="479"/>
                </a:cubicBezTo>
                <a:cubicBezTo>
                  <a:pt x="479" y="605"/>
                  <a:pt x="298" y="642"/>
                  <a:pt x="171" y="560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0">
            <a:extLst>
              <a:ext uri="{FF2B5EF4-FFF2-40B4-BE49-F238E27FC236}">
                <a16:creationId xmlns:a16="http://schemas.microsoft.com/office/drawing/2014/main" id="{602A3373-DC11-5846-A3E5-462639B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2144" y="9426105"/>
            <a:ext cx="337023" cy="291479"/>
          </a:xfrm>
          <a:custGeom>
            <a:avLst/>
            <a:gdLst>
              <a:gd name="T0" fmla="*/ 55 w 327"/>
              <a:gd name="T1" fmla="*/ 199 h 281"/>
              <a:gd name="T2" fmla="*/ 55 w 327"/>
              <a:gd name="T3" fmla="*/ 199 h 281"/>
              <a:gd name="T4" fmla="*/ 19 w 327"/>
              <a:gd name="T5" fmla="*/ 144 h 281"/>
              <a:gd name="T6" fmla="*/ 28 w 327"/>
              <a:gd name="T7" fmla="*/ 72 h 281"/>
              <a:gd name="T8" fmla="*/ 0 w 327"/>
              <a:gd name="T9" fmla="*/ 54 h 281"/>
              <a:gd name="T10" fmla="*/ 9 w 327"/>
              <a:gd name="T11" fmla="*/ 27 h 281"/>
              <a:gd name="T12" fmla="*/ 37 w 327"/>
              <a:gd name="T13" fmla="*/ 54 h 281"/>
              <a:gd name="T14" fmla="*/ 100 w 327"/>
              <a:gd name="T15" fmla="*/ 9 h 281"/>
              <a:gd name="T16" fmla="*/ 172 w 327"/>
              <a:gd name="T17" fmla="*/ 18 h 281"/>
              <a:gd name="T18" fmla="*/ 127 w 327"/>
              <a:gd name="T19" fmla="*/ 81 h 281"/>
              <a:gd name="T20" fmla="*/ 91 w 327"/>
              <a:gd name="T21" fmla="*/ 81 h 281"/>
              <a:gd name="T22" fmla="*/ 145 w 327"/>
              <a:gd name="T23" fmla="*/ 117 h 281"/>
              <a:gd name="T24" fmla="*/ 172 w 327"/>
              <a:gd name="T25" fmla="*/ 90 h 281"/>
              <a:gd name="T26" fmla="*/ 190 w 327"/>
              <a:gd name="T27" fmla="*/ 81 h 281"/>
              <a:gd name="T28" fmla="*/ 208 w 327"/>
              <a:gd name="T29" fmla="*/ 72 h 281"/>
              <a:gd name="T30" fmla="*/ 217 w 327"/>
              <a:gd name="T31" fmla="*/ 72 h 281"/>
              <a:gd name="T32" fmla="*/ 236 w 327"/>
              <a:gd name="T33" fmla="*/ 72 h 281"/>
              <a:gd name="T34" fmla="*/ 272 w 327"/>
              <a:gd name="T35" fmla="*/ 81 h 281"/>
              <a:gd name="T36" fmla="*/ 308 w 327"/>
              <a:gd name="T37" fmla="*/ 144 h 281"/>
              <a:gd name="T38" fmla="*/ 290 w 327"/>
              <a:gd name="T39" fmla="*/ 217 h 281"/>
              <a:gd name="T40" fmla="*/ 326 w 327"/>
              <a:gd name="T41" fmla="*/ 235 h 281"/>
              <a:gd name="T42" fmla="*/ 308 w 327"/>
              <a:gd name="T43" fmla="*/ 253 h 281"/>
              <a:gd name="T44" fmla="*/ 281 w 327"/>
              <a:gd name="T45" fmla="*/ 235 h 281"/>
              <a:gd name="T46" fmla="*/ 226 w 327"/>
              <a:gd name="T47" fmla="*/ 280 h 281"/>
              <a:gd name="T48" fmla="*/ 154 w 327"/>
              <a:gd name="T49" fmla="*/ 262 h 281"/>
              <a:gd name="T50" fmla="*/ 190 w 327"/>
              <a:gd name="T51" fmla="*/ 208 h 281"/>
              <a:gd name="T52" fmla="*/ 236 w 327"/>
              <a:gd name="T53" fmla="*/ 199 h 281"/>
              <a:gd name="T54" fmla="*/ 172 w 327"/>
              <a:gd name="T55" fmla="*/ 162 h 281"/>
              <a:gd name="T56" fmla="*/ 127 w 327"/>
              <a:gd name="T57" fmla="*/ 199 h 281"/>
              <a:gd name="T58" fmla="*/ 55 w 327"/>
              <a:gd name="T59" fmla="*/ 199 h 281"/>
              <a:gd name="T60" fmla="*/ 244 w 327"/>
              <a:gd name="T61" fmla="*/ 180 h 281"/>
              <a:gd name="T62" fmla="*/ 244 w 327"/>
              <a:gd name="T63" fmla="*/ 180 h 281"/>
              <a:gd name="T64" fmla="*/ 236 w 327"/>
              <a:gd name="T65" fmla="*/ 144 h 281"/>
              <a:gd name="T66" fmla="*/ 199 w 327"/>
              <a:gd name="T67" fmla="*/ 153 h 281"/>
              <a:gd name="T68" fmla="*/ 244 w 327"/>
              <a:gd name="T69" fmla="*/ 180 h 281"/>
              <a:gd name="T70" fmla="*/ 73 w 327"/>
              <a:gd name="T71" fmla="*/ 99 h 281"/>
              <a:gd name="T72" fmla="*/ 73 w 327"/>
              <a:gd name="T73" fmla="*/ 99 h 281"/>
              <a:gd name="T74" fmla="*/ 91 w 327"/>
              <a:gd name="T75" fmla="*/ 135 h 281"/>
              <a:gd name="T76" fmla="*/ 127 w 327"/>
              <a:gd name="T77" fmla="*/ 135 h 281"/>
              <a:gd name="T78" fmla="*/ 73 w 327"/>
              <a:gd name="T79" fmla="*/ 9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7" h="281">
                <a:moveTo>
                  <a:pt x="55" y="199"/>
                </a:moveTo>
                <a:lnTo>
                  <a:pt x="55" y="199"/>
                </a:lnTo>
                <a:cubicBezTo>
                  <a:pt x="37" y="189"/>
                  <a:pt x="19" y="171"/>
                  <a:pt x="19" y="144"/>
                </a:cubicBezTo>
                <a:cubicBezTo>
                  <a:pt x="9" y="117"/>
                  <a:pt x="19" y="99"/>
                  <a:pt x="28" y="72"/>
                </a:cubicBezTo>
                <a:cubicBezTo>
                  <a:pt x="0" y="54"/>
                  <a:pt x="0" y="54"/>
                  <a:pt x="0" y="54"/>
                </a:cubicBezTo>
                <a:cubicBezTo>
                  <a:pt x="9" y="27"/>
                  <a:pt x="9" y="27"/>
                  <a:pt x="9" y="27"/>
                </a:cubicBezTo>
                <a:cubicBezTo>
                  <a:pt x="37" y="54"/>
                  <a:pt x="37" y="54"/>
                  <a:pt x="37" y="54"/>
                </a:cubicBezTo>
                <a:cubicBezTo>
                  <a:pt x="55" y="27"/>
                  <a:pt x="82" y="9"/>
                  <a:pt x="100" y="9"/>
                </a:cubicBezTo>
                <a:cubicBezTo>
                  <a:pt x="127" y="0"/>
                  <a:pt x="145" y="0"/>
                  <a:pt x="172" y="18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09" y="72"/>
                  <a:pt x="100" y="72"/>
                  <a:pt x="91" y="81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4" y="108"/>
                  <a:pt x="163" y="99"/>
                  <a:pt x="172" y="90"/>
                </a:cubicBezTo>
                <a:cubicBezTo>
                  <a:pt x="181" y="81"/>
                  <a:pt x="190" y="81"/>
                  <a:pt x="190" y="81"/>
                </a:cubicBezTo>
                <a:cubicBezTo>
                  <a:pt x="199" y="81"/>
                  <a:pt x="199" y="72"/>
                  <a:pt x="208" y="72"/>
                </a:cubicBezTo>
                <a:lnTo>
                  <a:pt x="217" y="72"/>
                </a:lnTo>
                <a:cubicBezTo>
                  <a:pt x="226" y="72"/>
                  <a:pt x="236" y="72"/>
                  <a:pt x="236" y="72"/>
                </a:cubicBezTo>
                <a:cubicBezTo>
                  <a:pt x="244" y="72"/>
                  <a:pt x="253" y="72"/>
                  <a:pt x="272" y="81"/>
                </a:cubicBezTo>
                <a:cubicBezTo>
                  <a:pt x="290" y="99"/>
                  <a:pt x="308" y="117"/>
                  <a:pt x="308" y="144"/>
                </a:cubicBezTo>
                <a:cubicBezTo>
                  <a:pt x="308" y="162"/>
                  <a:pt x="308" y="189"/>
                  <a:pt x="290" y="217"/>
                </a:cubicBezTo>
                <a:cubicBezTo>
                  <a:pt x="326" y="235"/>
                  <a:pt x="326" y="235"/>
                  <a:pt x="326" y="235"/>
                </a:cubicBezTo>
                <a:cubicBezTo>
                  <a:pt x="308" y="253"/>
                  <a:pt x="308" y="253"/>
                  <a:pt x="308" y="253"/>
                </a:cubicBezTo>
                <a:cubicBezTo>
                  <a:pt x="281" y="235"/>
                  <a:pt x="281" y="235"/>
                  <a:pt x="281" y="235"/>
                </a:cubicBezTo>
                <a:cubicBezTo>
                  <a:pt x="262" y="253"/>
                  <a:pt x="244" y="271"/>
                  <a:pt x="226" y="280"/>
                </a:cubicBezTo>
                <a:cubicBezTo>
                  <a:pt x="199" y="280"/>
                  <a:pt x="181" y="280"/>
                  <a:pt x="154" y="262"/>
                </a:cubicBezTo>
                <a:cubicBezTo>
                  <a:pt x="190" y="208"/>
                  <a:pt x="190" y="208"/>
                  <a:pt x="190" y="208"/>
                </a:cubicBezTo>
                <a:cubicBezTo>
                  <a:pt x="208" y="208"/>
                  <a:pt x="217" y="208"/>
                  <a:pt x="236" y="199"/>
                </a:cubicBezTo>
                <a:cubicBezTo>
                  <a:pt x="172" y="162"/>
                  <a:pt x="172" y="162"/>
                  <a:pt x="172" y="162"/>
                </a:cubicBezTo>
                <a:cubicBezTo>
                  <a:pt x="154" y="180"/>
                  <a:pt x="136" y="199"/>
                  <a:pt x="127" y="199"/>
                </a:cubicBezTo>
                <a:cubicBezTo>
                  <a:pt x="109" y="217"/>
                  <a:pt x="82" y="217"/>
                  <a:pt x="55" y="199"/>
                </a:cubicBezTo>
                <a:close/>
                <a:moveTo>
                  <a:pt x="244" y="180"/>
                </a:moveTo>
                <a:lnTo>
                  <a:pt x="244" y="180"/>
                </a:lnTo>
                <a:cubicBezTo>
                  <a:pt x="253" y="171"/>
                  <a:pt x="244" y="153"/>
                  <a:pt x="236" y="144"/>
                </a:cubicBezTo>
                <a:cubicBezTo>
                  <a:pt x="226" y="144"/>
                  <a:pt x="208" y="144"/>
                  <a:pt x="199" y="153"/>
                </a:cubicBezTo>
                <a:lnTo>
                  <a:pt x="244" y="180"/>
                </a:lnTo>
                <a:close/>
                <a:moveTo>
                  <a:pt x="73" y="99"/>
                </a:moveTo>
                <a:lnTo>
                  <a:pt x="73" y="99"/>
                </a:lnTo>
                <a:cubicBezTo>
                  <a:pt x="73" y="117"/>
                  <a:pt x="73" y="126"/>
                  <a:pt x="91" y="135"/>
                </a:cubicBezTo>
                <a:cubicBezTo>
                  <a:pt x="100" y="144"/>
                  <a:pt x="109" y="144"/>
                  <a:pt x="127" y="135"/>
                </a:cubicBezTo>
                <a:lnTo>
                  <a:pt x="73" y="99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1">
            <a:extLst>
              <a:ext uri="{FF2B5EF4-FFF2-40B4-BE49-F238E27FC236}">
                <a16:creationId xmlns:a16="http://schemas.microsoft.com/office/drawing/2014/main" id="{68565A85-5909-3A4D-AF78-B0090E23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492" y="10355195"/>
            <a:ext cx="204945" cy="204945"/>
          </a:xfrm>
          <a:custGeom>
            <a:avLst/>
            <a:gdLst>
              <a:gd name="T0" fmla="*/ 54 w 200"/>
              <a:gd name="T1" fmla="*/ 172 h 200"/>
              <a:gd name="T2" fmla="*/ 54 w 200"/>
              <a:gd name="T3" fmla="*/ 172 h 200"/>
              <a:gd name="T4" fmla="*/ 27 w 200"/>
              <a:gd name="T5" fmla="*/ 55 h 200"/>
              <a:gd name="T6" fmla="*/ 145 w 200"/>
              <a:gd name="T7" fmla="*/ 27 h 200"/>
              <a:gd name="T8" fmla="*/ 172 w 200"/>
              <a:gd name="T9" fmla="*/ 145 h 200"/>
              <a:gd name="T10" fmla="*/ 54 w 200"/>
              <a:gd name="T11" fmla="*/ 1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0">
                <a:moveTo>
                  <a:pt x="54" y="172"/>
                </a:moveTo>
                <a:lnTo>
                  <a:pt x="54" y="172"/>
                </a:lnTo>
                <a:cubicBezTo>
                  <a:pt x="9" y="145"/>
                  <a:pt x="0" y="91"/>
                  <a:pt x="27" y="55"/>
                </a:cubicBezTo>
                <a:cubicBezTo>
                  <a:pt x="54" y="9"/>
                  <a:pt x="109" y="0"/>
                  <a:pt x="145" y="27"/>
                </a:cubicBezTo>
                <a:cubicBezTo>
                  <a:pt x="190" y="55"/>
                  <a:pt x="199" y="109"/>
                  <a:pt x="172" y="145"/>
                </a:cubicBezTo>
                <a:cubicBezTo>
                  <a:pt x="145" y="190"/>
                  <a:pt x="91" y="199"/>
                  <a:pt x="54" y="17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2">
            <a:extLst>
              <a:ext uri="{FF2B5EF4-FFF2-40B4-BE49-F238E27FC236}">
                <a16:creationId xmlns:a16="http://schemas.microsoft.com/office/drawing/2014/main" id="{4102CEF1-3BA7-C544-9618-7C9DA30F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2555" y="9927085"/>
            <a:ext cx="214054" cy="214054"/>
          </a:xfrm>
          <a:custGeom>
            <a:avLst/>
            <a:gdLst>
              <a:gd name="T0" fmla="*/ 54 w 209"/>
              <a:gd name="T1" fmla="*/ 180 h 208"/>
              <a:gd name="T2" fmla="*/ 54 w 209"/>
              <a:gd name="T3" fmla="*/ 180 h 208"/>
              <a:gd name="T4" fmla="*/ 27 w 209"/>
              <a:gd name="T5" fmla="*/ 54 h 208"/>
              <a:gd name="T6" fmla="*/ 153 w 209"/>
              <a:gd name="T7" fmla="*/ 27 h 208"/>
              <a:gd name="T8" fmla="*/ 180 w 209"/>
              <a:gd name="T9" fmla="*/ 153 h 208"/>
              <a:gd name="T10" fmla="*/ 54 w 209"/>
              <a:gd name="T11" fmla="*/ 18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8">
                <a:moveTo>
                  <a:pt x="54" y="180"/>
                </a:moveTo>
                <a:lnTo>
                  <a:pt x="54" y="180"/>
                </a:lnTo>
                <a:cubicBezTo>
                  <a:pt x="18" y="153"/>
                  <a:pt x="0" y="99"/>
                  <a:pt x="27" y="54"/>
                </a:cubicBezTo>
                <a:cubicBezTo>
                  <a:pt x="54" y="9"/>
                  <a:pt x="108" y="0"/>
                  <a:pt x="153" y="27"/>
                </a:cubicBezTo>
                <a:cubicBezTo>
                  <a:pt x="198" y="54"/>
                  <a:pt x="208" y="108"/>
                  <a:pt x="180" y="153"/>
                </a:cubicBezTo>
                <a:cubicBezTo>
                  <a:pt x="153" y="189"/>
                  <a:pt x="99" y="207"/>
                  <a:pt x="54" y="18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3">
            <a:extLst>
              <a:ext uri="{FF2B5EF4-FFF2-40B4-BE49-F238E27FC236}">
                <a16:creationId xmlns:a16="http://schemas.microsoft.com/office/drawing/2014/main" id="{CCFF4314-267F-1246-A1E5-14361F5F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591" y="8975222"/>
            <a:ext cx="214056" cy="204948"/>
          </a:xfrm>
          <a:custGeom>
            <a:avLst/>
            <a:gdLst>
              <a:gd name="T0" fmla="*/ 54 w 208"/>
              <a:gd name="T1" fmla="*/ 172 h 200"/>
              <a:gd name="T2" fmla="*/ 54 w 208"/>
              <a:gd name="T3" fmla="*/ 172 h 200"/>
              <a:gd name="T4" fmla="*/ 27 w 208"/>
              <a:gd name="T5" fmla="*/ 54 h 200"/>
              <a:gd name="T6" fmla="*/ 153 w 208"/>
              <a:gd name="T7" fmla="*/ 27 h 200"/>
              <a:gd name="T8" fmla="*/ 180 w 208"/>
              <a:gd name="T9" fmla="*/ 145 h 200"/>
              <a:gd name="T10" fmla="*/ 54 w 208"/>
              <a:gd name="T11" fmla="*/ 1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0">
                <a:moveTo>
                  <a:pt x="54" y="172"/>
                </a:moveTo>
                <a:lnTo>
                  <a:pt x="54" y="172"/>
                </a:lnTo>
                <a:cubicBezTo>
                  <a:pt x="18" y="145"/>
                  <a:pt x="0" y="90"/>
                  <a:pt x="27" y="54"/>
                </a:cubicBezTo>
                <a:cubicBezTo>
                  <a:pt x="54" y="9"/>
                  <a:pt x="108" y="0"/>
                  <a:pt x="153" y="27"/>
                </a:cubicBezTo>
                <a:cubicBezTo>
                  <a:pt x="199" y="54"/>
                  <a:pt x="207" y="108"/>
                  <a:pt x="180" y="145"/>
                </a:cubicBezTo>
                <a:cubicBezTo>
                  <a:pt x="153" y="190"/>
                  <a:pt x="99" y="199"/>
                  <a:pt x="54" y="17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4">
            <a:extLst>
              <a:ext uri="{FF2B5EF4-FFF2-40B4-BE49-F238E27FC236}">
                <a16:creationId xmlns:a16="http://schemas.microsoft.com/office/drawing/2014/main" id="{B8CC4136-CF46-7141-9874-DFE998C7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63" y="8547112"/>
            <a:ext cx="204948" cy="214056"/>
          </a:xfrm>
          <a:custGeom>
            <a:avLst/>
            <a:gdLst>
              <a:gd name="T0" fmla="*/ 54 w 200"/>
              <a:gd name="T1" fmla="*/ 181 h 209"/>
              <a:gd name="T2" fmla="*/ 54 w 200"/>
              <a:gd name="T3" fmla="*/ 181 h 209"/>
              <a:gd name="T4" fmla="*/ 27 w 200"/>
              <a:gd name="T5" fmla="*/ 55 h 209"/>
              <a:gd name="T6" fmla="*/ 154 w 200"/>
              <a:gd name="T7" fmla="*/ 27 h 209"/>
              <a:gd name="T8" fmla="*/ 172 w 200"/>
              <a:gd name="T9" fmla="*/ 154 h 209"/>
              <a:gd name="T10" fmla="*/ 54 w 200"/>
              <a:gd name="T11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54" y="181"/>
                </a:moveTo>
                <a:lnTo>
                  <a:pt x="54" y="181"/>
                </a:lnTo>
                <a:cubicBezTo>
                  <a:pt x="9" y="154"/>
                  <a:pt x="0" y="100"/>
                  <a:pt x="27" y="55"/>
                </a:cubicBezTo>
                <a:cubicBezTo>
                  <a:pt x="54" y="18"/>
                  <a:pt x="109" y="0"/>
                  <a:pt x="154" y="27"/>
                </a:cubicBezTo>
                <a:cubicBezTo>
                  <a:pt x="190" y="55"/>
                  <a:pt x="199" y="109"/>
                  <a:pt x="172" y="154"/>
                </a:cubicBezTo>
                <a:cubicBezTo>
                  <a:pt x="145" y="190"/>
                  <a:pt x="90" y="208"/>
                  <a:pt x="54" y="18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5">
            <a:extLst>
              <a:ext uri="{FF2B5EF4-FFF2-40B4-BE49-F238E27FC236}">
                <a16:creationId xmlns:a16="http://schemas.microsoft.com/office/drawing/2014/main" id="{08FC6AED-8FAC-E843-B098-D34F8119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10" y="9713029"/>
            <a:ext cx="824341" cy="824341"/>
          </a:xfrm>
          <a:custGeom>
            <a:avLst/>
            <a:gdLst>
              <a:gd name="T0" fmla="*/ 795 w 796"/>
              <a:gd name="T1" fmla="*/ 397 h 796"/>
              <a:gd name="T2" fmla="*/ 795 w 796"/>
              <a:gd name="T3" fmla="*/ 397 h 796"/>
              <a:gd name="T4" fmla="*/ 397 w 796"/>
              <a:gd name="T5" fmla="*/ 795 h 796"/>
              <a:gd name="T6" fmla="*/ 0 w 796"/>
              <a:gd name="T7" fmla="*/ 397 h 796"/>
              <a:gd name="T8" fmla="*/ 397 w 796"/>
              <a:gd name="T9" fmla="*/ 0 h 796"/>
              <a:gd name="T10" fmla="*/ 795 w 796"/>
              <a:gd name="T11" fmla="*/ 397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796">
                <a:moveTo>
                  <a:pt x="795" y="397"/>
                </a:moveTo>
                <a:lnTo>
                  <a:pt x="795" y="397"/>
                </a:lnTo>
                <a:cubicBezTo>
                  <a:pt x="795" y="623"/>
                  <a:pt x="614" y="795"/>
                  <a:pt x="397" y="795"/>
                </a:cubicBezTo>
                <a:cubicBezTo>
                  <a:pt x="172" y="795"/>
                  <a:pt x="0" y="623"/>
                  <a:pt x="0" y="397"/>
                </a:cubicBezTo>
                <a:cubicBezTo>
                  <a:pt x="0" y="181"/>
                  <a:pt x="172" y="0"/>
                  <a:pt x="397" y="0"/>
                </a:cubicBezTo>
                <a:cubicBezTo>
                  <a:pt x="614" y="0"/>
                  <a:pt x="795" y="181"/>
                  <a:pt x="795" y="397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6">
            <a:extLst>
              <a:ext uri="{FF2B5EF4-FFF2-40B4-BE49-F238E27FC236}">
                <a16:creationId xmlns:a16="http://schemas.microsoft.com/office/drawing/2014/main" id="{9AEDBFE6-BDD2-A64B-A193-DECA7507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710" y="9854215"/>
            <a:ext cx="291479" cy="496424"/>
          </a:xfrm>
          <a:custGeom>
            <a:avLst/>
            <a:gdLst>
              <a:gd name="T0" fmla="*/ 280 w 281"/>
              <a:gd name="T1" fmla="*/ 326 h 480"/>
              <a:gd name="T2" fmla="*/ 280 w 281"/>
              <a:gd name="T3" fmla="*/ 326 h 480"/>
              <a:gd name="T4" fmla="*/ 253 w 281"/>
              <a:gd name="T5" fmla="*/ 398 h 480"/>
              <a:gd name="T6" fmla="*/ 163 w 281"/>
              <a:gd name="T7" fmla="*/ 443 h 480"/>
              <a:gd name="T8" fmla="*/ 163 w 281"/>
              <a:gd name="T9" fmla="*/ 479 h 480"/>
              <a:gd name="T10" fmla="*/ 126 w 281"/>
              <a:gd name="T11" fmla="*/ 479 h 480"/>
              <a:gd name="T12" fmla="*/ 126 w 281"/>
              <a:gd name="T13" fmla="*/ 443 h 480"/>
              <a:gd name="T14" fmla="*/ 36 w 281"/>
              <a:gd name="T15" fmla="*/ 407 h 480"/>
              <a:gd name="T16" fmla="*/ 0 w 281"/>
              <a:gd name="T17" fmla="*/ 326 h 480"/>
              <a:gd name="T18" fmla="*/ 90 w 281"/>
              <a:gd name="T19" fmla="*/ 326 h 480"/>
              <a:gd name="T20" fmla="*/ 126 w 281"/>
              <a:gd name="T21" fmla="*/ 380 h 480"/>
              <a:gd name="T22" fmla="*/ 126 w 281"/>
              <a:gd name="T23" fmla="*/ 271 h 480"/>
              <a:gd name="T24" fmla="*/ 54 w 281"/>
              <a:gd name="T25" fmla="*/ 244 h 480"/>
              <a:gd name="T26" fmla="*/ 0 w 281"/>
              <a:gd name="T27" fmla="*/ 163 h 480"/>
              <a:gd name="T28" fmla="*/ 36 w 281"/>
              <a:gd name="T29" fmla="*/ 82 h 480"/>
              <a:gd name="T30" fmla="*/ 126 w 281"/>
              <a:gd name="T31" fmla="*/ 46 h 480"/>
              <a:gd name="T32" fmla="*/ 126 w 281"/>
              <a:gd name="T33" fmla="*/ 0 h 480"/>
              <a:gd name="T34" fmla="*/ 163 w 281"/>
              <a:gd name="T35" fmla="*/ 0 h 480"/>
              <a:gd name="T36" fmla="*/ 163 w 281"/>
              <a:gd name="T37" fmla="*/ 46 h 480"/>
              <a:gd name="T38" fmla="*/ 244 w 281"/>
              <a:gd name="T39" fmla="*/ 82 h 480"/>
              <a:gd name="T40" fmla="*/ 280 w 281"/>
              <a:gd name="T41" fmla="*/ 154 h 480"/>
              <a:gd name="T42" fmla="*/ 199 w 281"/>
              <a:gd name="T43" fmla="*/ 154 h 480"/>
              <a:gd name="T44" fmla="*/ 190 w 281"/>
              <a:gd name="T45" fmla="*/ 127 h 480"/>
              <a:gd name="T46" fmla="*/ 163 w 281"/>
              <a:gd name="T47" fmla="*/ 109 h 480"/>
              <a:gd name="T48" fmla="*/ 163 w 281"/>
              <a:gd name="T49" fmla="*/ 217 h 480"/>
              <a:gd name="T50" fmla="*/ 235 w 281"/>
              <a:gd name="T51" fmla="*/ 244 h 480"/>
              <a:gd name="T52" fmla="*/ 280 w 281"/>
              <a:gd name="T53" fmla="*/ 326 h 480"/>
              <a:gd name="T54" fmla="*/ 81 w 281"/>
              <a:gd name="T55" fmla="*/ 154 h 480"/>
              <a:gd name="T56" fmla="*/ 81 w 281"/>
              <a:gd name="T57" fmla="*/ 154 h 480"/>
              <a:gd name="T58" fmla="*/ 126 w 281"/>
              <a:gd name="T59" fmla="*/ 208 h 480"/>
              <a:gd name="T60" fmla="*/ 126 w 281"/>
              <a:gd name="T61" fmla="*/ 109 h 480"/>
              <a:gd name="T62" fmla="*/ 81 w 281"/>
              <a:gd name="T63" fmla="*/ 154 h 480"/>
              <a:gd name="T64" fmla="*/ 208 w 281"/>
              <a:gd name="T65" fmla="*/ 326 h 480"/>
              <a:gd name="T66" fmla="*/ 208 w 281"/>
              <a:gd name="T67" fmla="*/ 326 h 480"/>
              <a:gd name="T68" fmla="*/ 163 w 281"/>
              <a:gd name="T69" fmla="*/ 280 h 480"/>
              <a:gd name="T70" fmla="*/ 163 w 281"/>
              <a:gd name="T71" fmla="*/ 380 h 480"/>
              <a:gd name="T72" fmla="*/ 190 w 281"/>
              <a:gd name="T73" fmla="*/ 362 h 480"/>
              <a:gd name="T74" fmla="*/ 208 w 281"/>
              <a:gd name="T75" fmla="*/ 3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1" h="480">
                <a:moveTo>
                  <a:pt x="280" y="326"/>
                </a:moveTo>
                <a:lnTo>
                  <a:pt x="280" y="326"/>
                </a:lnTo>
                <a:cubicBezTo>
                  <a:pt x="280" y="353"/>
                  <a:pt x="271" y="380"/>
                  <a:pt x="253" y="398"/>
                </a:cubicBezTo>
                <a:cubicBezTo>
                  <a:pt x="226" y="425"/>
                  <a:pt x="199" y="434"/>
                  <a:pt x="163" y="443"/>
                </a:cubicBezTo>
                <a:cubicBezTo>
                  <a:pt x="163" y="479"/>
                  <a:pt x="163" y="479"/>
                  <a:pt x="163" y="479"/>
                </a:cubicBezTo>
                <a:cubicBezTo>
                  <a:pt x="126" y="479"/>
                  <a:pt x="126" y="479"/>
                  <a:pt x="126" y="479"/>
                </a:cubicBezTo>
                <a:cubicBezTo>
                  <a:pt x="126" y="443"/>
                  <a:pt x="126" y="443"/>
                  <a:pt x="126" y="443"/>
                </a:cubicBezTo>
                <a:cubicBezTo>
                  <a:pt x="90" y="434"/>
                  <a:pt x="63" y="425"/>
                  <a:pt x="36" y="407"/>
                </a:cubicBezTo>
                <a:cubicBezTo>
                  <a:pt x="18" y="389"/>
                  <a:pt x="0" y="362"/>
                  <a:pt x="0" y="326"/>
                </a:cubicBezTo>
                <a:cubicBezTo>
                  <a:pt x="90" y="326"/>
                  <a:pt x="90" y="326"/>
                  <a:pt x="90" y="326"/>
                </a:cubicBezTo>
                <a:cubicBezTo>
                  <a:pt x="90" y="353"/>
                  <a:pt x="99" y="371"/>
                  <a:pt x="126" y="380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90" y="262"/>
                  <a:pt x="63" y="253"/>
                  <a:pt x="54" y="244"/>
                </a:cubicBezTo>
                <a:cubicBezTo>
                  <a:pt x="18" y="226"/>
                  <a:pt x="0" y="199"/>
                  <a:pt x="0" y="163"/>
                </a:cubicBezTo>
                <a:cubicBezTo>
                  <a:pt x="0" y="127"/>
                  <a:pt x="18" y="109"/>
                  <a:pt x="36" y="82"/>
                </a:cubicBezTo>
                <a:cubicBezTo>
                  <a:pt x="63" y="64"/>
                  <a:pt x="90" y="55"/>
                  <a:pt x="126" y="46"/>
                </a:cubicBezTo>
                <a:cubicBezTo>
                  <a:pt x="126" y="0"/>
                  <a:pt x="126" y="0"/>
                  <a:pt x="12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46"/>
                  <a:pt x="163" y="46"/>
                  <a:pt x="163" y="46"/>
                </a:cubicBezTo>
                <a:cubicBezTo>
                  <a:pt x="199" y="55"/>
                  <a:pt x="226" y="64"/>
                  <a:pt x="244" y="82"/>
                </a:cubicBezTo>
                <a:cubicBezTo>
                  <a:pt x="271" y="100"/>
                  <a:pt x="280" y="127"/>
                  <a:pt x="280" y="154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99" y="145"/>
                  <a:pt x="199" y="136"/>
                  <a:pt x="190" y="127"/>
                </a:cubicBezTo>
                <a:cubicBezTo>
                  <a:pt x="181" y="118"/>
                  <a:pt x="172" y="118"/>
                  <a:pt x="163" y="109"/>
                </a:cubicBezTo>
                <a:cubicBezTo>
                  <a:pt x="163" y="217"/>
                  <a:pt x="163" y="217"/>
                  <a:pt x="163" y="217"/>
                </a:cubicBezTo>
                <a:cubicBezTo>
                  <a:pt x="199" y="226"/>
                  <a:pt x="226" y="235"/>
                  <a:pt x="235" y="244"/>
                </a:cubicBezTo>
                <a:cubicBezTo>
                  <a:pt x="271" y="262"/>
                  <a:pt x="280" y="290"/>
                  <a:pt x="280" y="326"/>
                </a:cubicBezTo>
                <a:close/>
                <a:moveTo>
                  <a:pt x="81" y="154"/>
                </a:moveTo>
                <a:lnTo>
                  <a:pt x="81" y="154"/>
                </a:lnTo>
                <a:cubicBezTo>
                  <a:pt x="81" y="181"/>
                  <a:pt x="99" y="199"/>
                  <a:pt x="126" y="20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99" y="118"/>
                  <a:pt x="81" y="127"/>
                  <a:pt x="81" y="154"/>
                </a:cubicBezTo>
                <a:close/>
                <a:moveTo>
                  <a:pt x="208" y="326"/>
                </a:moveTo>
                <a:lnTo>
                  <a:pt x="208" y="326"/>
                </a:lnTo>
                <a:cubicBezTo>
                  <a:pt x="208" y="308"/>
                  <a:pt x="190" y="290"/>
                  <a:pt x="163" y="2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72" y="371"/>
                  <a:pt x="181" y="371"/>
                  <a:pt x="190" y="362"/>
                </a:cubicBezTo>
                <a:cubicBezTo>
                  <a:pt x="199" y="353"/>
                  <a:pt x="208" y="344"/>
                  <a:pt x="208" y="326"/>
                </a:cubicBezTo>
                <a:close/>
              </a:path>
            </a:pathLst>
          </a:custGeom>
          <a:solidFill>
            <a:srgbClr val="D3AE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52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77">
            <a:extLst>
              <a:ext uri="{FF2B5EF4-FFF2-40B4-BE49-F238E27FC236}">
                <a16:creationId xmlns:a16="http://schemas.microsoft.com/office/drawing/2014/main" id="{8338AF35-2D0A-BD48-A320-1B3A21858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3976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81">
            <a:extLst>
              <a:ext uri="{FF2B5EF4-FFF2-40B4-BE49-F238E27FC236}">
                <a16:creationId xmlns:a16="http://schemas.microsoft.com/office/drawing/2014/main" id="{3E4F01FD-0529-6C4D-B4FC-BFB9E061B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3976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85">
            <a:extLst>
              <a:ext uri="{FF2B5EF4-FFF2-40B4-BE49-F238E27FC236}">
                <a16:creationId xmlns:a16="http://schemas.microsoft.com/office/drawing/2014/main" id="{4B59238D-FEE6-614F-B8B9-A35670115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3976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89">
            <a:extLst>
              <a:ext uri="{FF2B5EF4-FFF2-40B4-BE49-F238E27FC236}">
                <a16:creationId xmlns:a16="http://schemas.microsoft.com/office/drawing/2014/main" id="{FDD4EF2E-10AF-FE45-9655-5A486A025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3976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93">
            <a:extLst>
              <a:ext uri="{FF2B5EF4-FFF2-40B4-BE49-F238E27FC236}">
                <a16:creationId xmlns:a16="http://schemas.microsoft.com/office/drawing/2014/main" id="{47D56951-CD0E-204E-A79C-284D4503A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3976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234">
            <a:extLst>
              <a:ext uri="{FF2B5EF4-FFF2-40B4-BE49-F238E27FC236}">
                <a16:creationId xmlns:a16="http://schemas.microsoft.com/office/drawing/2014/main" id="{FA744D0D-0EB6-1343-9034-F3990B61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667" y="1528485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E8001862-09D3-D640-94D1-A553971D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5598" y="3871023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4">
            <a:extLst>
              <a:ext uri="{FF2B5EF4-FFF2-40B4-BE49-F238E27FC236}">
                <a16:creationId xmlns:a16="http://schemas.microsoft.com/office/drawing/2014/main" id="{53D0BF34-CF05-A744-B5FF-A41AEC61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4537" y="621305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4">
            <a:extLst>
              <a:ext uri="{FF2B5EF4-FFF2-40B4-BE49-F238E27FC236}">
                <a16:creationId xmlns:a16="http://schemas.microsoft.com/office/drawing/2014/main" id="{9E725325-D64D-894F-AC80-D49FB0965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94" y="857988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4">
            <a:extLst>
              <a:ext uri="{FF2B5EF4-FFF2-40B4-BE49-F238E27FC236}">
                <a16:creationId xmlns:a16="http://schemas.microsoft.com/office/drawing/2014/main" id="{2EE63212-EE9D-4B49-BF69-F343E731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961" y="109439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78">
            <a:extLst>
              <a:ext uri="{FF2B5EF4-FFF2-40B4-BE49-F238E27FC236}">
                <a16:creationId xmlns:a16="http://schemas.microsoft.com/office/drawing/2014/main" id="{4B90BD28-EFFB-A24D-B1E9-260574E2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637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79">
            <a:extLst>
              <a:ext uri="{FF2B5EF4-FFF2-40B4-BE49-F238E27FC236}">
                <a16:creationId xmlns:a16="http://schemas.microsoft.com/office/drawing/2014/main" id="{B6123186-0DFF-344E-A5FC-959D2C3F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3646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82">
            <a:extLst>
              <a:ext uri="{FF2B5EF4-FFF2-40B4-BE49-F238E27FC236}">
                <a16:creationId xmlns:a16="http://schemas.microsoft.com/office/drawing/2014/main" id="{36E06B88-C790-BF42-9B1D-1F7C1DF1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637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3">
            <a:extLst>
              <a:ext uri="{FF2B5EF4-FFF2-40B4-BE49-F238E27FC236}">
                <a16:creationId xmlns:a16="http://schemas.microsoft.com/office/drawing/2014/main" id="{5F005858-0CED-5948-8428-127E0D2F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3646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86">
            <a:extLst>
              <a:ext uri="{FF2B5EF4-FFF2-40B4-BE49-F238E27FC236}">
                <a16:creationId xmlns:a16="http://schemas.microsoft.com/office/drawing/2014/main" id="{0E7D5AD2-1FBE-2D43-8EF7-AE9885E4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637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87">
            <a:extLst>
              <a:ext uri="{FF2B5EF4-FFF2-40B4-BE49-F238E27FC236}">
                <a16:creationId xmlns:a16="http://schemas.microsoft.com/office/drawing/2014/main" id="{589A6F81-88BD-7D47-9D0D-5D8B19D74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3646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90">
            <a:extLst>
              <a:ext uri="{FF2B5EF4-FFF2-40B4-BE49-F238E27FC236}">
                <a16:creationId xmlns:a16="http://schemas.microsoft.com/office/drawing/2014/main" id="{BBD50AD5-6BA3-C346-A559-1E748BC5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637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91">
            <a:extLst>
              <a:ext uri="{FF2B5EF4-FFF2-40B4-BE49-F238E27FC236}">
                <a16:creationId xmlns:a16="http://schemas.microsoft.com/office/drawing/2014/main" id="{28B4590D-E5A1-D14A-BF61-6673B431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3646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94">
            <a:extLst>
              <a:ext uri="{FF2B5EF4-FFF2-40B4-BE49-F238E27FC236}">
                <a16:creationId xmlns:a16="http://schemas.microsoft.com/office/drawing/2014/main" id="{3FF347DD-D7A5-4143-A5BE-3AB18EEF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637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95">
            <a:extLst>
              <a:ext uri="{FF2B5EF4-FFF2-40B4-BE49-F238E27FC236}">
                <a16:creationId xmlns:a16="http://schemas.microsoft.com/office/drawing/2014/main" id="{C1E7F31F-70B9-B047-B065-BA724C45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3646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99">
            <a:extLst>
              <a:ext uri="{FF2B5EF4-FFF2-40B4-BE49-F238E27FC236}">
                <a16:creationId xmlns:a16="http://schemas.microsoft.com/office/drawing/2014/main" id="{35090F23-8EB4-6F4A-979A-1F9E639A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463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00">
            <a:extLst>
              <a:ext uri="{FF2B5EF4-FFF2-40B4-BE49-F238E27FC236}">
                <a16:creationId xmlns:a16="http://schemas.microsoft.com/office/drawing/2014/main" id="{20A0E800-7BBF-664D-971A-FFFFB4E24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331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01">
            <a:extLst>
              <a:ext uri="{FF2B5EF4-FFF2-40B4-BE49-F238E27FC236}">
                <a16:creationId xmlns:a16="http://schemas.microsoft.com/office/drawing/2014/main" id="{33DB4EE8-0D68-304F-882A-90A093ED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913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02">
            <a:extLst>
              <a:ext uri="{FF2B5EF4-FFF2-40B4-BE49-F238E27FC236}">
                <a16:creationId xmlns:a16="http://schemas.microsoft.com/office/drawing/2014/main" id="{DC2FC2E7-0623-9C4B-831D-9074F73D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913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03">
            <a:extLst>
              <a:ext uri="{FF2B5EF4-FFF2-40B4-BE49-F238E27FC236}">
                <a16:creationId xmlns:a16="http://schemas.microsoft.com/office/drawing/2014/main" id="{3F727A11-D5B5-8444-8366-E579ED1F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1141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04">
            <a:extLst>
              <a:ext uri="{FF2B5EF4-FFF2-40B4-BE49-F238E27FC236}">
                <a16:creationId xmlns:a16="http://schemas.microsoft.com/office/drawing/2014/main" id="{8AB00777-3294-6F47-B775-C242CB96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613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05">
            <a:extLst>
              <a:ext uri="{FF2B5EF4-FFF2-40B4-BE49-F238E27FC236}">
                <a16:creationId xmlns:a16="http://schemas.microsoft.com/office/drawing/2014/main" id="{433F1F8E-4578-934D-A53C-D949AE5D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613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06">
            <a:extLst>
              <a:ext uri="{FF2B5EF4-FFF2-40B4-BE49-F238E27FC236}">
                <a16:creationId xmlns:a16="http://schemas.microsoft.com/office/drawing/2014/main" id="{78C6D1CE-7A77-934F-811E-E43BE558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121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07">
            <a:extLst>
              <a:ext uri="{FF2B5EF4-FFF2-40B4-BE49-F238E27FC236}">
                <a16:creationId xmlns:a16="http://schemas.microsoft.com/office/drawing/2014/main" id="{1F0D26CF-9119-6341-9BB5-15EBA74E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9102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08">
            <a:extLst>
              <a:ext uri="{FF2B5EF4-FFF2-40B4-BE49-F238E27FC236}">
                <a16:creationId xmlns:a16="http://schemas.microsoft.com/office/drawing/2014/main" id="{46413236-362D-3842-9950-97845DBC3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142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09">
            <a:extLst>
              <a:ext uri="{FF2B5EF4-FFF2-40B4-BE49-F238E27FC236}">
                <a16:creationId xmlns:a16="http://schemas.microsoft.com/office/drawing/2014/main" id="{656D452A-EFD6-F84C-81FA-65FCFBAD2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1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10">
            <a:extLst>
              <a:ext uri="{FF2B5EF4-FFF2-40B4-BE49-F238E27FC236}">
                <a16:creationId xmlns:a16="http://schemas.microsoft.com/office/drawing/2014/main" id="{72A8D159-4249-FB4A-8554-6BA0A09B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1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11">
            <a:extLst>
              <a:ext uri="{FF2B5EF4-FFF2-40B4-BE49-F238E27FC236}">
                <a16:creationId xmlns:a16="http://schemas.microsoft.com/office/drawing/2014/main" id="{BF1A731E-6ACE-6B48-94D4-96E07A43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215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12">
            <a:extLst>
              <a:ext uri="{FF2B5EF4-FFF2-40B4-BE49-F238E27FC236}">
                <a16:creationId xmlns:a16="http://schemas.microsoft.com/office/drawing/2014/main" id="{89B54A60-CAB9-8B4A-8472-7B3CB872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670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13">
            <a:extLst>
              <a:ext uri="{FF2B5EF4-FFF2-40B4-BE49-F238E27FC236}">
                <a16:creationId xmlns:a16="http://schemas.microsoft.com/office/drawing/2014/main" id="{AEC52BED-2C8A-7A49-825A-BD47C7D1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727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C5DB1A5D-6391-DA45-ACF0-75CE8066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7538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15">
            <a:extLst>
              <a:ext uri="{FF2B5EF4-FFF2-40B4-BE49-F238E27FC236}">
                <a16:creationId xmlns:a16="http://schemas.microsoft.com/office/drawing/2014/main" id="{7E002472-796D-5C47-B87D-23C4D33F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348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16">
            <a:extLst>
              <a:ext uri="{FF2B5EF4-FFF2-40B4-BE49-F238E27FC236}">
                <a16:creationId xmlns:a16="http://schemas.microsoft.com/office/drawing/2014/main" id="{AF9D5827-EF05-1E45-AE72-FCFA3F22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859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17">
            <a:extLst>
              <a:ext uri="{FF2B5EF4-FFF2-40B4-BE49-F238E27FC236}">
                <a16:creationId xmlns:a16="http://schemas.microsoft.com/office/drawing/2014/main" id="{2DFDC1F9-447E-794D-B4CC-D51F103C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859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8">
            <a:extLst>
              <a:ext uri="{FF2B5EF4-FFF2-40B4-BE49-F238E27FC236}">
                <a16:creationId xmlns:a16="http://schemas.microsoft.com/office/drawing/2014/main" id="{E8E98AD7-3782-8749-9EFF-4449781B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859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19">
            <a:extLst>
              <a:ext uri="{FF2B5EF4-FFF2-40B4-BE49-F238E27FC236}">
                <a16:creationId xmlns:a16="http://schemas.microsoft.com/office/drawing/2014/main" id="{9DF846B0-6BEE-DD41-8EFB-83228FC4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859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20">
            <a:extLst>
              <a:ext uri="{FF2B5EF4-FFF2-40B4-BE49-F238E27FC236}">
                <a16:creationId xmlns:a16="http://schemas.microsoft.com/office/drawing/2014/main" id="{36084E01-86EB-5A40-B83E-E8B4EB53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294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4" name="Group 71">
            <a:extLst>
              <a:ext uri="{FF2B5EF4-FFF2-40B4-BE49-F238E27FC236}">
                <a16:creationId xmlns:a16="http://schemas.microsoft.com/office/drawing/2014/main" id="{C245DFA8-868E-4049-A32E-5D2DB5904215}"/>
              </a:ext>
            </a:extLst>
          </p:cNvPr>
          <p:cNvGrpSpPr/>
          <p:nvPr/>
        </p:nvGrpSpPr>
        <p:grpSpPr>
          <a:xfrm>
            <a:off x="1439465" y="5554428"/>
            <a:ext cx="5179979" cy="3054598"/>
            <a:chOff x="2232442" y="3643574"/>
            <a:chExt cx="8954788" cy="3054598"/>
          </a:xfrm>
        </p:grpSpPr>
        <p:sp>
          <p:nvSpPr>
            <p:cNvPr id="115" name="CuadroTexto 598">
              <a:extLst>
                <a:ext uri="{FF2B5EF4-FFF2-40B4-BE49-F238E27FC236}">
                  <a16:creationId xmlns:a16="http://schemas.microsoft.com/office/drawing/2014/main" id="{8BB1B07F-8861-5749-8E48-037B3DA0156D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16" name="CuadroTexto 599">
              <a:extLst>
                <a:ext uri="{FF2B5EF4-FFF2-40B4-BE49-F238E27FC236}">
                  <a16:creationId xmlns:a16="http://schemas.microsoft.com/office/drawing/2014/main" id="{86F3F84E-CF7F-0D4D-BEAA-774AD85F7F9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9EA4F41C-4BF1-D44D-A85B-8F84F343C9C3}"/>
              </a:ext>
            </a:extLst>
          </p:cNvPr>
          <p:cNvGrpSpPr/>
          <p:nvPr/>
        </p:nvGrpSpPr>
        <p:grpSpPr>
          <a:xfrm>
            <a:off x="16141116" y="4195727"/>
            <a:ext cx="643990" cy="634450"/>
            <a:chOff x="15523655" y="10717162"/>
            <a:chExt cx="643990" cy="634450"/>
          </a:xfrm>
        </p:grpSpPr>
        <p:sp>
          <p:nvSpPr>
            <p:cNvPr id="118" name="Freeform 198">
              <a:extLst>
                <a:ext uri="{FF2B5EF4-FFF2-40B4-BE49-F238E27FC236}">
                  <a16:creationId xmlns:a16="http://schemas.microsoft.com/office/drawing/2014/main" id="{2D553005-AE19-6048-A791-5D866122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99">
              <a:extLst>
                <a:ext uri="{FF2B5EF4-FFF2-40B4-BE49-F238E27FC236}">
                  <a16:creationId xmlns:a16="http://schemas.microsoft.com/office/drawing/2014/main" id="{DD3A94D1-B4AB-AF44-AEE7-21C517F9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38A24D5-142E-494A-A713-B9EAB4E6646A}"/>
              </a:ext>
            </a:extLst>
          </p:cNvPr>
          <p:cNvGrpSpPr/>
          <p:nvPr/>
        </p:nvGrpSpPr>
        <p:grpSpPr>
          <a:xfrm>
            <a:off x="18974409" y="1341770"/>
            <a:ext cx="5337926" cy="2129617"/>
            <a:chOff x="4247967" y="10620441"/>
            <a:chExt cx="4236804" cy="2129617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AD38F424-0CEA-CD41-AE49-FE53B192706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4E4EE4D0-51B9-9C4D-9978-31A878D72D6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360C8A8-944C-F445-ACD1-B8F3BB368D04}"/>
              </a:ext>
            </a:extLst>
          </p:cNvPr>
          <p:cNvGrpSpPr/>
          <p:nvPr/>
        </p:nvGrpSpPr>
        <p:grpSpPr>
          <a:xfrm>
            <a:off x="18959010" y="3615669"/>
            <a:ext cx="5337926" cy="2129617"/>
            <a:chOff x="4247967" y="10620441"/>
            <a:chExt cx="4236804" cy="2129617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AE73A39B-FF10-1B4B-B58D-8F260A6856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5297CF73-442A-484F-92CE-E55BE8232B2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1CD370D3-1B81-1D4C-AA85-E9F9B30496A0}"/>
              </a:ext>
            </a:extLst>
          </p:cNvPr>
          <p:cNvGrpSpPr/>
          <p:nvPr/>
        </p:nvGrpSpPr>
        <p:grpSpPr>
          <a:xfrm>
            <a:off x="18960210" y="5966924"/>
            <a:ext cx="5337926" cy="2129617"/>
            <a:chOff x="4247967" y="10620441"/>
            <a:chExt cx="4236804" cy="2129617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A5684693-76C6-CA45-9025-2E72EE3B06D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6742AFB7-2C25-E74F-AA80-B2E31362587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FA08F07B-FA72-0141-B1E0-4CB112FF741A}"/>
              </a:ext>
            </a:extLst>
          </p:cNvPr>
          <p:cNvGrpSpPr/>
          <p:nvPr/>
        </p:nvGrpSpPr>
        <p:grpSpPr>
          <a:xfrm>
            <a:off x="18960210" y="8361916"/>
            <a:ext cx="5337926" cy="2129617"/>
            <a:chOff x="4247967" y="10620441"/>
            <a:chExt cx="4236804" cy="2129617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9BFFC4BE-FCAE-014B-881B-7BC680AFF3A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73719D7E-D7E2-A04F-A533-6BCF1B989C2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8611DE90-2319-154E-A62C-4CF787386849}"/>
              </a:ext>
            </a:extLst>
          </p:cNvPr>
          <p:cNvGrpSpPr/>
          <p:nvPr/>
        </p:nvGrpSpPr>
        <p:grpSpPr>
          <a:xfrm>
            <a:off x="18960210" y="10670429"/>
            <a:ext cx="5337926" cy="2129617"/>
            <a:chOff x="4247967" y="10620441"/>
            <a:chExt cx="4236804" cy="2129617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46A55DE0-1198-7940-A08B-AEC5EF4C8CC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467CE6AC-2250-EC42-854C-62F734DA7CB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9" name="Freeform 1">
            <a:extLst>
              <a:ext uri="{FF2B5EF4-FFF2-40B4-BE49-F238E27FC236}">
                <a16:creationId xmlns:a16="http://schemas.microsoft.com/office/drawing/2014/main" id="{95EF500D-5B18-4046-933A-1CE29F5E7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129" y="3856297"/>
            <a:ext cx="4158597" cy="7430092"/>
          </a:xfrm>
          <a:custGeom>
            <a:avLst/>
            <a:gdLst>
              <a:gd name="T0" fmla="*/ 3185 w 3575"/>
              <a:gd name="T1" fmla="*/ 6388 h 6389"/>
              <a:gd name="T2" fmla="*/ 3185 w 3575"/>
              <a:gd name="T3" fmla="*/ 6388 h 6389"/>
              <a:gd name="T4" fmla="*/ 380 w 3575"/>
              <a:gd name="T5" fmla="*/ 6388 h 6389"/>
              <a:gd name="T6" fmla="*/ 0 w 3575"/>
              <a:gd name="T7" fmla="*/ 6007 h 6389"/>
              <a:gd name="T8" fmla="*/ 0 w 3575"/>
              <a:gd name="T9" fmla="*/ 389 h 6389"/>
              <a:gd name="T10" fmla="*/ 380 w 3575"/>
              <a:gd name="T11" fmla="*/ 0 h 6389"/>
              <a:gd name="T12" fmla="*/ 3185 w 3575"/>
              <a:gd name="T13" fmla="*/ 0 h 6389"/>
              <a:gd name="T14" fmla="*/ 3574 w 3575"/>
              <a:gd name="T15" fmla="*/ 389 h 6389"/>
              <a:gd name="T16" fmla="*/ 3574 w 3575"/>
              <a:gd name="T17" fmla="*/ 6007 h 6389"/>
              <a:gd name="T18" fmla="*/ 3185 w 3575"/>
              <a:gd name="T19" fmla="*/ 6388 h 6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75" h="6389">
                <a:moveTo>
                  <a:pt x="3185" y="6388"/>
                </a:moveTo>
                <a:lnTo>
                  <a:pt x="3185" y="6388"/>
                </a:lnTo>
                <a:cubicBezTo>
                  <a:pt x="380" y="6388"/>
                  <a:pt x="380" y="6388"/>
                  <a:pt x="380" y="6388"/>
                </a:cubicBezTo>
                <a:cubicBezTo>
                  <a:pt x="173" y="6388"/>
                  <a:pt x="0" y="6223"/>
                  <a:pt x="0" y="6007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74"/>
                  <a:pt x="173" y="0"/>
                  <a:pt x="380" y="0"/>
                </a:cubicBezTo>
                <a:cubicBezTo>
                  <a:pt x="3185" y="0"/>
                  <a:pt x="3185" y="0"/>
                  <a:pt x="3185" y="0"/>
                </a:cubicBezTo>
                <a:cubicBezTo>
                  <a:pt x="3400" y="0"/>
                  <a:pt x="3574" y="174"/>
                  <a:pt x="3574" y="389"/>
                </a:cubicBezTo>
                <a:cubicBezTo>
                  <a:pt x="3574" y="6007"/>
                  <a:pt x="3574" y="6007"/>
                  <a:pt x="3574" y="6007"/>
                </a:cubicBezTo>
                <a:cubicBezTo>
                  <a:pt x="3574" y="6223"/>
                  <a:pt x="3400" y="6388"/>
                  <a:pt x="3185" y="63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">
            <a:extLst>
              <a:ext uri="{FF2B5EF4-FFF2-40B4-BE49-F238E27FC236}">
                <a16:creationId xmlns:a16="http://schemas.microsoft.com/office/drawing/2014/main" id="{1ECBE129-EF39-AB4F-97FA-1D7AAB6DA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857" y="4056278"/>
            <a:ext cx="3774015" cy="7035257"/>
          </a:xfrm>
          <a:custGeom>
            <a:avLst/>
            <a:gdLst>
              <a:gd name="T0" fmla="*/ 2970 w 3244"/>
              <a:gd name="T1" fmla="*/ 6049 h 6050"/>
              <a:gd name="T2" fmla="*/ 2970 w 3244"/>
              <a:gd name="T3" fmla="*/ 6049 h 6050"/>
              <a:gd name="T4" fmla="*/ 273 w 3244"/>
              <a:gd name="T5" fmla="*/ 6049 h 6050"/>
              <a:gd name="T6" fmla="*/ 0 w 3244"/>
              <a:gd name="T7" fmla="*/ 5776 h 6050"/>
              <a:gd name="T8" fmla="*/ 0 w 3244"/>
              <a:gd name="T9" fmla="*/ 273 h 6050"/>
              <a:gd name="T10" fmla="*/ 273 w 3244"/>
              <a:gd name="T11" fmla="*/ 0 h 6050"/>
              <a:gd name="T12" fmla="*/ 2970 w 3244"/>
              <a:gd name="T13" fmla="*/ 0 h 6050"/>
              <a:gd name="T14" fmla="*/ 3243 w 3244"/>
              <a:gd name="T15" fmla="*/ 273 h 6050"/>
              <a:gd name="T16" fmla="*/ 3243 w 3244"/>
              <a:gd name="T17" fmla="*/ 5776 h 6050"/>
              <a:gd name="T18" fmla="*/ 2970 w 3244"/>
              <a:gd name="T19" fmla="*/ 6049 h 6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4" h="6050">
                <a:moveTo>
                  <a:pt x="2970" y="6049"/>
                </a:moveTo>
                <a:lnTo>
                  <a:pt x="2970" y="6049"/>
                </a:lnTo>
                <a:cubicBezTo>
                  <a:pt x="273" y="6049"/>
                  <a:pt x="273" y="6049"/>
                  <a:pt x="273" y="6049"/>
                </a:cubicBezTo>
                <a:cubicBezTo>
                  <a:pt x="124" y="6049"/>
                  <a:pt x="0" y="5924"/>
                  <a:pt x="0" y="5776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116"/>
                  <a:pt x="124" y="0"/>
                  <a:pt x="273" y="0"/>
                </a:cubicBezTo>
                <a:cubicBezTo>
                  <a:pt x="2970" y="0"/>
                  <a:pt x="2970" y="0"/>
                  <a:pt x="2970" y="0"/>
                </a:cubicBezTo>
                <a:cubicBezTo>
                  <a:pt x="3119" y="0"/>
                  <a:pt x="3243" y="116"/>
                  <a:pt x="3243" y="273"/>
                </a:cubicBezTo>
                <a:cubicBezTo>
                  <a:pt x="3243" y="5776"/>
                  <a:pt x="3243" y="5776"/>
                  <a:pt x="3243" y="5776"/>
                </a:cubicBezTo>
                <a:cubicBezTo>
                  <a:pt x="3243" y="5924"/>
                  <a:pt x="3119" y="6049"/>
                  <a:pt x="2970" y="604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3">
            <a:extLst>
              <a:ext uri="{FF2B5EF4-FFF2-40B4-BE49-F238E27FC236}">
                <a16:creationId xmlns:a16="http://schemas.microsoft.com/office/drawing/2014/main" id="{4F01D47D-1245-E64B-8743-BD40264E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032" y="10486462"/>
            <a:ext cx="297409" cy="302538"/>
          </a:xfrm>
          <a:custGeom>
            <a:avLst/>
            <a:gdLst>
              <a:gd name="T0" fmla="*/ 256 w 257"/>
              <a:gd name="T1" fmla="*/ 133 h 258"/>
              <a:gd name="T2" fmla="*/ 256 w 257"/>
              <a:gd name="T3" fmla="*/ 133 h 258"/>
              <a:gd name="T4" fmla="*/ 132 w 257"/>
              <a:gd name="T5" fmla="*/ 257 h 258"/>
              <a:gd name="T6" fmla="*/ 0 w 257"/>
              <a:gd name="T7" fmla="*/ 133 h 258"/>
              <a:gd name="T8" fmla="*/ 132 w 257"/>
              <a:gd name="T9" fmla="*/ 0 h 258"/>
              <a:gd name="T10" fmla="*/ 256 w 257"/>
              <a:gd name="T11" fmla="*/ 13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258">
                <a:moveTo>
                  <a:pt x="256" y="133"/>
                </a:moveTo>
                <a:lnTo>
                  <a:pt x="256" y="133"/>
                </a:lnTo>
                <a:cubicBezTo>
                  <a:pt x="256" y="199"/>
                  <a:pt x="198" y="257"/>
                  <a:pt x="132" y="257"/>
                </a:cubicBezTo>
                <a:cubicBezTo>
                  <a:pt x="58" y="257"/>
                  <a:pt x="0" y="199"/>
                  <a:pt x="0" y="133"/>
                </a:cubicBezTo>
                <a:cubicBezTo>
                  <a:pt x="0" y="58"/>
                  <a:pt x="58" y="0"/>
                  <a:pt x="132" y="0"/>
                </a:cubicBezTo>
                <a:cubicBezTo>
                  <a:pt x="198" y="0"/>
                  <a:pt x="256" y="58"/>
                  <a:pt x="256" y="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4">
            <a:extLst>
              <a:ext uri="{FF2B5EF4-FFF2-40B4-BE49-F238E27FC236}">
                <a16:creationId xmlns:a16="http://schemas.microsoft.com/office/drawing/2014/main" id="{8180FB15-628C-A345-9627-8B473895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704" y="4204984"/>
            <a:ext cx="1538321" cy="107681"/>
          </a:xfrm>
          <a:custGeom>
            <a:avLst/>
            <a:gdLst>
              <a:gd name="T0" fmla="*/ 1290 w 1324"/>
              <a:gd name="T1" fmla="*/ 91 h 92"/>
              <a:gd name="T2" fmla="*/ 1290 w 1324"/>
              <a:gd name="T3" fmla="*/ 91 h 92"/>
              <a:gd name="T4" fmla="*/ 25 w 1324"/>
              <a:gd name="T5" fmla="*/ 91 h 92"/>
              <a:gd name="T6" fmla="*/ 0 w 1324"/>
              <a:gd name="T7" fmla="*/ 58 h 92"/>
              <a:gd name="T8" fmla="*/ 0 w 1324"/>
              <a:gd name="T9" fmla="*/ 33 h 92"/>
              <a:gd name="T10" fmla="*/ 25 w 1324"/>
              <a:gd name="T11" fmla="*/ 0 h 92"/>
              <a:gd name="T12" fmla="*/ 1290 w 1324"/>
              <a:gd name="T13" fmla="*/ 0 h 92"/>
              <a:gd name="T14" fmla="*/ 1323 w 1324"/>
              <a:gd name="T15" fmla="*/ 33 h 92"/>
              <a:gd name="T16" fmla="*/ 1323 w 1324"/>
              <a:gd name="T17" fmla="*/ 58 h 92"/>
              <a:gd name="T18" fmla="*/ 1290 w 1324"/>
              <a:gd name="T1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92">
                <a:moveTo>
                  <a:pt x="1290" y="91"/>
                </a:moveTo>
                <a:lnTo>
                  <a:pt x="1290" y="91"/>
                </a:lnTo>
                <a:cubicBezTo>
                  <a:pt x="25" y="91"/>
                  <a:pt x="25" y="91"/>
                  <a:pt x="25" y="91"/>
                </a:cubicBezTo>
                <a:cubicBezTo>
                  <a:pt x="8" y="91"/>
                  <a:pt x="0" y="75"/>
                  <a:pt x="0" y="5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8" y="0"/>
                  <a:pt x="25" y="0"/>
                </a:cubicBezTo>
                <a:cubicBezTo>
                  <a:pt x="1290" y="0"/>
                  <a:pt x="1290" y="0"/>
                  <a:pt x="1290" y="0"/>
                </a:cubicBezTo>
                <a:cubicBezTo>
                  <a:pt x="1307" y="0"/>
                  <a:pt x="1323" y="17"/>
                  <a:pt x="1323" y="33"/>
                </a:cubicBezTo>
                <a:cubicBezTo>
                  <a:pt x="1323" y="58"/>
                  <a:pt x="1323" y="58"/>
                  <a:pt x="1323" y="58"/>
                </a:cubicBezTo>
                <a:cubicBezTo>
                  <a:pt x="1323" y="75"/>
                  <a:pt x="1307" y="91"/>
                  <a:pt x="1290" y="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601BCEBA-1E44-834E-82F3-4B8340D6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872" y="6963707"/>
            <a:ext cx="1845986" cy="1492170"/>
          </a:xfrm>
          <a:custGeom>
            <a:avLst/>
            <a:gdLst>
              <a:gd name="T0" fmla="*/ 1522 w 1589"/>
              <a:gd name="T1" fmla="*/ 1283 h 1284"/>
              <a:gd name="T2" fmla="*/ 1522 w 1589"/>
              <a:gd name="T3" fmla="*/ 1283 h 1284"/>
              <a:gd name="T4" fmla="*/ 57 w 1589"/>
              <a:gd name="T5" fmla="*/ 1283 h 1284"/>
              <a:gd name="T6" fmla="*/ 0 w 1589"/>
              <a:gd name="T7" fmla="*/ 1225 h 1284"/>
              <a:gd name="T8" fmla="*/ 0 w 1589"/>
              <a:gd name="T9" fmla="*/ 67 h 1284"/>
              <a:gd name="T10" fmla="*/ 57 w 1589"/>
              <a:gd name="T11" fmla="*/ 0 h 1284"/>
              <a:gd name="T12" fmla="*/ 1522 w 1589"/>
              <a:gd name="T13" fmla="*/ 0 h 1284"/>
              <a:gd name="T14" fmla="*/ 1588 w 1589"/>
              <a:gd name="T15" fmla="*/ 67 h 1284"/>
              <a:gd name="T16" fmla="*/ 1588 w 1589"/>
              <a:gd name="T17" fmla="*/ 1225 h 1284"/>
              <a:gd name="T18" fmla="*/ 1522 w 1589"/>
              <a:gd name="T19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9" h="1284">
                <a:moveTo>
                  <a:pt x="1522" y="1283"/>
                </a:moveTo>
                <a:lnTo>
                  <a:pt x="1522" y="1283"/>
                </a:lnTo>
                <a:cubicBezTo>
                  <a:pt x="57" y="1283"/>
                  <a:pt x="57" y="1283"/>
                  <a:pt x="57" y="1283"/>
                </a:cubicBezTo>
                <a:cubicBezTo>
                  <a:pt x="24" y="1283"/>
                  <a:pt x="0" y="1258"/>
                  <a:pt x="0" y="12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3"/>
                  <a:pt x="24" y="0"/>
                  <a:pt x="57" y="0"/>
                </a:cubicBezTo>
                <a:cubicBezTo>
                  <a:pt x="1522" y="0"/>
                  <a:pt x="1522" y="0"/>
                  <a:pt x="1522" y="0"/>
                </a:cubicBezTo>
                <a:cubicBezTo>
                  <a:pt x="1555" y="0"/>
                  <a:pt x="1588" y="33"/>
                  <a:pt x="1588" y="67"/>
                </a:cubicBezTo>
                <a:cubicBezTo>
                  <a:pt x="1588" y="1225"/>
                  <a:pt x="1588" y="1225"/>
                  <a:pt x="1588" y="1225"/>
                </a:cubicBezTo>
                <a:cubicBezTo>
                  <a:pt x="1588" y="1258"/>
                  <a:pt x="1555" y="1283"/>
                  <a:pt x="1522" y="1283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CAF2FC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6">
            <a:extLst>
              <a:ext uri="{FF2B5EF4-FFF2-40B4-BE49-F238E27FC236}">
                <a16:creationId xmlns:a16="http://schemas.microsoft.com/office/drawing/2014/main" id="{1C1F6A21-8F5D-8B46-A2AF-09BB65DD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18" y="7543140"/>
            <a:ext cx="538414" cy="348686"/>
          </a:xfrm>
          <a:custGeom>
            <a:avLst/>
            <a:gdLst>
              <a:gd name="T0" fmla="*/ 381 w 465"/>
              <a:gd name="T1" fmla="*/ 298 h 299"/>
              <a:gd name="T2" fmla="*/ 381 w 465"/>
              <a:gd name="T3" fmla="*/ 298 h 299"/>
              <a:gd name="T4" fmla="*/ 83 w 465"/>
              <a:gd name="T5" fmla="*/ 298 h 299"/>
              <a:gd name="T6" fmla="*/ 0 w 465"/>
              <a:gd name="T7" fmla="*/ 215 h 299"/>
              <a:gd name="T8" fmla="*/ 0 w 465"/>
              <a:gd name="T9" fmla="*/ 83 h 299"/>
              <a:gd name="T10" fmla="*/ 83 w 465"/>
              <a:gd name="T11" fmla="*/ 0 h 299"/>
              <a:gd name="T12" fmla="*/ 381 w 465"/>
              <a:gd name="T13" fmla="*/ 0 h 299"/>
              <a:gd name="T14" fmla="*/ 464 w 465"/>
              <a:gd name="T15" fmla="*/ 83 h 299"/>
              <a:gd name="T16" fmla="*/ 464 w 465"/>
              <a:gd name="T17" fmla="*/ 215 h 299"/>
              <a:gd name="T18" fmla="*/ 381 w 465"/>
              <a:gd name="T1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5" h="299">
                <a:moveTo>
                  <a:pt x="381" y="298"/>
                </a:moveTo>
                <a:lnTo>
                  <a:pt x="381" y="298"/>
                </a:lnTo>
                <a:cubicBezTo>
                  <a:pt x="83" y="298"/>
                  <a:pt x="83" y="298"/>
                  <a:pt x="83" y="298"/>
                </a:cubicBezTo>
                <a:cubicBezTo>
                  <a:pt x="33" y="298"/>
                  <a:pt x="0" y="256"/>
                  <a:pt x="0" y="215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41"/>
                  <a:pt x="33" y="0"/>
                  <a:pt x="83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431" y="0"/>
                  <a:pt x="464" y="41"/>
                  <a:pt x="464" y="83"/>
                </a:cubicBezTo>
                <a:cubicBezTo>
                  <a:pt x="464" y="215"/>
                  <a:pt x="464" y="215"/>
                  <a:pt x="464" y="215"/>
                </a:cubicBezTo>
                <a:cubicBezTo>
                  <a:pt x="464" y="256"/>
                  <a:pt x="431" y="298"/>
                  <a:pt x="381" y="29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7">
            <a:extLst>
              <a:ext uri="{FF2B5EF4-FFF2-40B4-BE49-F238E27FC236}">
                <a16:creationId xmlns:a16="http://schemas.microsoft.com/office/drawing/2014/main" id="{FAF312AD-3C7C-D548-831F-71FB83A8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013" y="7455970"/>
            <a:ext cx="569181" cy="974270"/>
          </a:xfrm>
          <a:custGeom>
            <a:avLst/>
            <a:gdLst>
              <a:gd name="T0" fmla="*/ 487 w 488"/>
              <a:gd name="T1" fmla="*/ 836 h 837"/>
              <a:gd name="T2" fmla="*/ 487 w 488"/>
              <a:gd name="T3" fmla="*/ 836 h 837"/>
              <a:gd name="T4" fmla="*/ 0 w 488"/>
              <a:gd name="T5" fmla="*/ 836 h 837"/>
              <a:gd name="T6" fmla="*/ 0 w 488"/>
              <a:gd name="T7" fmla="*/ 133 h 837"/>
              <a:gd name="T8" fmla="*/ 132 w 488"/>
              <a:gd name="T9" fmla="*/ 0 h 837"/>
              <a:gd name="T10" fmla="*/ 363 w 488"/>
              <a:gd name="T11" fmla="*/ 0 h 837"/>
              <a:gd name="T12" fmla="*/ 487 w 488"/>
              <a:gd name="T13" fmla="*/ 133 h 837"/>
              <a:gd name="T14" fmla="*/ 487 w 488"/>
              <a:gd name="T15" fmla="*/ 83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" h="837">
                <a:moveTo>
                  <a:pt x="487" y="836"/>
                </a:moveTo>
                <a:lnTo>
                  <a:pt x="487" y="836"/>
                </a:lnTo>
                <a:cubicBezTo>
                  <a:pt x="0" y="836"/>
                  <a:pt x="0" y="836"/>
                  <a:pt x="0" y="836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58"/>
                  <a:pt x="58" y="0"/>
                  <a:pt x="132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437" y="0"/>
                  <a:pt x="487" y="58"/>
                  <a:pt x="487" y="133"/>
                </a:cubicBezTo>
                <a:lnTo>
                  <a:pt x="487" y="836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8">
            <a:extLst>
              <a:ext uri="{FF2B5EF4-FFF2-40B4-BE49-F238E27FC236}">
                <a16:creationId xmlns:a16="http://schemas.microsoft.com/office/drawing/2014/main" id="{D9F78C39-27C3-EA4F-A6D6-57D05E5F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188" y="6686809"/>
            <a:ext cx="2061351" cy="625584"/>
          </a:xfrm>
          <a:custGeom>
            <a:avLst/>
            <a:gdLst>
              <a:gd name="T0" fmla="*/ 1770 w 1771"/>
              <a:gd name="T1" fmla="*/ 372 h 538"/>
              <a:gd name="T2" fmla="*/ 1770 w 1771"/>
              <a:gd name="T3" fmla="*/ 372 h 538"/>
              <a:gd name="T4" fmla="*/ 1761 w 1771"/>
              <a:gd name="T5" fmla="*/ 372 h 538"/>
              <a:gd name="T6" fmla="*/ 1687 w 1771"/>
              <a:gd name="T7" fmla="*/ 256 h 538"/>
              <a:gd name="T8" fmla="*/ 1513 w 1771"/>
              <a:gd name="T9" fmla="*/ 0 h 538"/>
              <a:gd name="T10" fmla="*/ 248 w 1771"/>
              <a:gd name="T11" fmla="*/ 0 h 538"/>
              <a:gd name="T12" fmla="*/ 74 w 1771"/>
              <a:gd name="T13" fmla="*/ 256 h 538"/>
              <a:gd name="T14" fmla="*/ 0 w 1771"/>
              <a:gd name="T15" fmla="*/ 372 h 538"/>
              <a:gd name="T16" fmla="*/ 0 w 1771"/>
              <a:gd name="T17" fmla="*/ 372 h 538"/>
              <a:gd name="T18" fmla="*/ 0 w 1771"/>
              <a:gd name="T19" fmla="*/ 372 h 538"/>
              <a:gd name="T20" fmla="*/ 0 w 1771"/>
              <a:gd name="T21" fmla="*/ 388 h 538"/>
              <a:gd name="T22" fmla="*/ 148 w 1771"/>
              <a:gd name="T23" fmla="*/ 537 h 538"/>
              <a:gd name="T24" fmla="*/ 289 w 1771"/>
              <a:gd name="T25" fmla="*/ 388 h 538"/>
              <a:gd name="T26" fmla="*/ 438 w 1771"/>
              <a:gd name="T27" fmla="*/ 537 h 538"/>
              <a:gd name="T28" fmla="*/ 587 w 1771"/>
              <a:gd name="T29" fmla="*/ 388 h 538"/>
              <a:gd name="T30" fmla="*/ 736 w 1771"/>
              <a:gd name="T31" fmla="*/ 537 h 538"/>
              <a:gd name="T32" fmla="*/ 885 w 1771"/>
              <a:gd name="T33" fmla="*/ 388 h 538"/>
              <a:gd name="T34" fmla="*/ 1026 w 1771"/>
              <a:gd name="T35" fmla="*/ 537 h 538"/>
              <a:gd name="T36" fmla="*/ 1174 w 1771"/>
              <a:gd name="T37" fmla="*/ 388 h 538"/>
              <a:gd name="T38" fmla="*/ 1323 w 1771"/>
              <a:gd name="T39" fmla="*/ 537 h 538"/>
              <a:gd name="T40" fmla="*/ 1472 w 1771"/>
              <a:gd name="T41" fmla="*/ 388 h 538"/>
              <a:gd name="T42" fmla="*/ 1621 w 1771"/>
              <a:gd name="T43" fmla="*/ 537 h 538"/>
              <a:gd name="T44" fmla="*/ 1770 w 1771"/>
              <a:gd name="T45" fmla="*/ 388 h 538"/>
              <a:gd name="T46" fmla="*/ 1761 w 1771"/>
              <a:gd name="T47" fmla="*/ 372 h 538"/>
              <a:gd name="T48" fmla="*/ 1770 w 1771"/>
              <a:gd name="T49" fmla="*/ 37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71" h="538">
                <a:moveTo>
                  <a:pt x="1770" y="372"/>
                </a:moveTo>
                <a:lnTo>
                  <a:pt x="1770" y="372"/>
                </a:lnTo>
                <a:cubicBezTo>
                  <a:pt x="1761" y="372"/>
                  <a:pt x="1761" y="372"/>
                  <a:pt x="1761" y="372"/>
                </a:cubicBezTo>
                <a:cubicBezTo>
                  <a:pt x="1687" y="256"/>
                  <a:pt x="1687" y="256"/>
                  <a:pt x="1687" y="256"/>
                </a:cubicBezTo>
                <a:cubicBezTo>
                  <a:pt x="1513" y="0"/>
                  <a:pt x="1513" y="0"/>
                  <a:pt x="151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0" y="372"/>
                  <a:pt x="0" y="372"/>
                  <a:pt x="0" y="372"/>
                </a:cubicBezTo>
                <a:lnTo>
                  <a:pt x="0" y="372"/>
                </a:lnTo>
                <a:lnTo>
                  <a:pt x="0" y="372"/>
                </a:lnTo>
                <a:cubicBezTo>
                  <a:pt x="0" y="380"/>
                  <a:pt x="0" y="380"/>
                  <a:pt x="0" y="388"/>
                </a:cubicBezTo>
                <a:cubicBezTo>
                  <a:pt x="0" y="471"/>
                  <a:pt x="66" y="537"/>
                  <a:pt x="148" y="537"/>
                </a:cubicBezTo>
                <a:cubicBezTo>
                  <a:pt x="223" y="537"/>
                  <a:pt x="289" y="471"/>
                  <a:pt x="289" y="388"/>
                </a:cubicBezTo>
                <a:cubicBezTo>
                  <a:pt x="289" y="471"/>
                  <a:pt x="356" y="537"/>
                  <a:pt x="438" y="537"/>
                </a:cubicBezTo>
                <a:cubicBezTo>
                  <a:pt x="521" y="537"/>
                  <a:pt x="587" y="471"/>
                  <a:pt x="587" y="388"/>
                </a:cubicBezTo>
                <a:cubicBezTo>
                  <a:pt x="587" y="471"/>
                  <a:pt x="654" y="537"/>
                  <a:pt x="736" y="537"/>
                </a:cubicBezTo>
                <a:cubicBezTo>
                  <a:pt x="819" y="537"/>
                  <a:pt x="885" y="471"/>
                  <a:pt x="885" y="388"/>
                </a:cubicBezTo>
                <a:cubicBezTo>
                  <a:pt x="885" y="471"/>
                  <a:pt x="951" y="537"/>
                  <a:pt x="1026" y="537"/>
                </a:cubicBezTo>
                <a:cubicBezTo>
                  <a:pt x="1109" y="537"/>
                  <a:pt x="1174" y="471"/>
                  <a:pt x="1174" y="388"/>
                </a:cubicBezTo>
                <a:cubicBezTo>
                  <a:pt x="1174" y="471"/>
                  <a:pt x="1240" y="537"/>
                  <a:pt x="1323" y="537"/>
                </a:cubicBezTo>
                <a:cubicBezTo>
                  <a:pt x="1405" y="537"/>
                  <a:pt x="1472" y="471"/>
                  <a:pt x="1472" y="388"/>
                </a:cubicBezTo>
                <a:cubicBezTo>
                  <a:pt x="1472" y="471"/>
                  <a:pt x="1538" y="537"/>
                  <a:pt x="1621" y="537"/>
                </a:cubicBezTo>
                <a:cubicBezTo>
                  <a:pt x="1703" y="537"/>
                  <a:pt x="1770" y="471"/>
                  <a:pt x="1770" y="388"/>
                </a:cubicBezTo>
                <a:cubicBezTo>
                  <a:pt x="1770" y="380"/>
                  <a:pt x="1770" y="380"/>
                  <a:pt x="1761" y="372"/>
                </a:cubicBezTo>
                <a:lnTo>
                  <a:pt x="1770" y="372"/>
                </a:lnTo>
              </a:path>
            </a:pathLst>
          </a:custGeom>
          <a:solidFill>
            <a:schemeClr val="bg2"/>
          </a:solidFill>
          <a:ln w="9525" cap="flat">
            <a:solidFill>
              <a:srgbClr val="CAF2FC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9">
            <a:extLst>
              <a:ext uri="{FF2B5EF4-FFF2-40B4-BE49-F238E27FC236}">
                <a16:creationId xmlns:a16="http://schemas.microsoft.com/office/drawing/2014/main" id="{02268FBE-2F25-CA42-9FF5-ED9DF88A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509" y="7943103"/>
            <a:ext cx="76918" cy="76918"/>
          </a:xfrm>
          <a:custGeom>
            <a:avLst/>
            <a:gdLst>
              <a:gd name="T0" fmla="*/ 66 w 67"/>
              <a:gd name="T1" fmla="*/ 33 h 68"/>
              <a:gd name="T2" fmla="*/ 66 w 67"/>
              <a:gd name="T3" fmla="*/ 33 h 68"/>
              <a:gd name="T4" fmla="*/ 33 w 67"/>
              <a:gd name="T5" fmla="*/ 67 h 68"/>
              <a:gd name="T6" fmla="*/ 0 w 67"/>
              <a:gd name="T7" fmla="*/ 33 h 68"/>
              <a:gd name="T8" fmla="*/ 33 w 67"/>
              <a:gd name="T9" fmla="*/ 0 h 68"/>
              <a:gd name="T10" fmla="*/ 66 w 67"/>
              <a:gd name="T11" fmla="*/ 3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68">
                <a:moveTo>
                  <a:pt x="66" y="33"/>
                </a:moveTo>
                <a:lnTo>
                  <a:pt x="66" y="33"/>
                </a:lnTo>
                <a:cubicBezTo>
                  <a:pt x="66" y="50"/>
                  <a:pt x="49" y="67"/>
                  <a:pt x="33" y="67"/>
                </a:cubicBezTo>
                <a:cubicBezTo>
                  <a:pt x="16" y="67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49" y="0"/>
                  <a:pt x="66" y="17"/>
                  <a:pt x="66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">
            <a:extLst>
              <a:ext uri="{FF2B5EF4-FFF2-40B4-BE49-F238E27FC236}">
                <a16:creationId xmlns:a16="http://schemas.microsoft.com/office/drawing/2014/main" id="{CD2BD82A-C575-9A40-9C6D-7EA00EF3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100" y="7645695"/>
            <a:ext cx="251261" cy="97429"/>
          </a:xfrm>
          <a:custGeom>
            <a:avLst/>
            <a:gdLst>
              <a:gd name="T0" fmla="*/ 215 w 216"/>
              <a:gd name="T1" fmla="*/ 83 h 84"/>
              <a:gd name="T2" fmla="*/ 0 w 216"/>
              <a:gd name="T3" fmla="*/ 83 h 84"/>
              <a:gd name="T4" fmla="*/ 0 w 216"/>
              <a:gd name="T5" fmla="*/ 0 h 84"/>
              <a:gd name="T6" fmla="*/ 215 w 216"/>
              <a:gd name="T7" fmla="*/ 0 h 84"/>
              <a:gd name="T8" fmla="*/ 215 w 216"/>
              <a:gd name="T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84">
                <a:moveTo>
                  <a:pt x="215" y="83"/>
                </a:moveTo>
                <a:lnTo>
                  <a:pt x="0" y="83"/>
                </a:lnTo>
                <a:lnTo>
                  <a:pt x="0" y="0"/>
                </a:lnTo>
                <a:lnTo>
                  <a:pt x="215" y="0"/>
                </a:lnTo>
                <a:lnTo>
                  <a:pt x="215" y="8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">
            <a:extLst>
              <a:ext uri="{FF2B5EF4-FFF2-40B4-BE49-F238E27FC236}">
                <a16:creationId xmlns:a16="http://schemas.microsoft.com/office/drawing/2014/main" id="{22A061CD-D55F-2E49-ADD9-7AB2F6A6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005" y="2276954"/>
            <a:ext cx="317920" cy="8999180"/>
          </a:xfrm>
          <a:custGeom>
            <a:avLst/>
            <a:gdLst>
              <a:gd name="T0" fmla="*/ 75 w 274"/>
              <a:gd name="T1" fmla="*/ 0 h 7738"/>
              <a:gd name="T2" fmla="*/ 75 w 274"/>
              <a:gd name="T3" fmla="*/ 0 h 7738"/>
              <a:gd name="T4" fmla="*/ 199 w 274"/>
              <a:gd name="T5" fmla="*/ 0 h 7738"/>
              <a:gd name="T6" fmla="*/ 273 w 274"/>
              <a:gd name="T7" fmla="*/ 66 h 7738"/>
              <a:gd name="T8" fmla="*/ 273 w 274"/>
              <a:gd name="T9" fmla="*/ 7662 h 7738"/>
              <a:gd name="T10" fmla="*/ 199 w 274"/>
              <a:gd name="T11" fmla="*/ 7737 h 7738"/>
              <a:gd name="T12" fmla="*/ 75 w 274"/>
              <a:gd name="T13" fmla="*/ 7737 h 7738"/>
              <a:gd name="T14" fmla="*/ 0 w 274"/>
              <a:gd name="T15" fmla="*/ 7662 h 7738"/>
              <a:gd name="T16" fmla="*/ 0 w 274"/>
              <a:gd name="T17" fmla="*/ 66 h 7738"/>
              <a:gd name="T18" fmla="*/ 75 w 274"/>
              <a:gd name="T19" fmla="*/ 0 h 7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" h="7738">
                <a:moveTo>
                  <a:pt x="75" y="0"/>
                </a:moveTo>
                <a:lnTo>
                  <a:pt x="75" y="0"/>
                </a:lnTo>
                <a:cubicBezTo>
                  <a:pt x="199" y="0"/>
                  <a:pt x="199" y="0"/>
                  <a:pt x="199" y="0"/>
                </a:cubicBezTo>
                <a:cubicBezTo>
                  <a:pt x="240" y="0"/>
                  <a:pt x="273" y="33"/>
                  <a:pt x="273" y="66"/>
                </a:cubicBezTo>
                <a:cubicBezTo>
                  <a:pt x="273" y="7662"/>
                  <a:pt x="273" y="7662"/>
                  <a:pt x="273" y="7662"/>
                </a:cubicBezTo>
                <a:cubicBezTo>
                  <a:pt x="273" y="7704"/>
                  <a:pt x="240" y="7737"/>
                  <a:pt x="199" y="7737"/>
                </a:cubicBezTo>
                <a:cubicBezTo>
                  <a:pt x="75" y="7737"/>
                  <a:pt x="75" y="7737"/>
                  <a:pt x="75" y="7737"/>
                </a:cubicBezTo>
                <a:cubicBezTo>
                  <a:pt x="33" y="7737"/>
                  <a:pt x="0" y="7704"/>
                  <a:pt x="0" y="766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3" y="0"/>
                  <a:pt x="7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2">
            <a:extLst>
              <a:ext uri="{FF2B5EF4-FFF2-40B4-BE49-F238E27FC236}">
                <a16:creationId xmlns:a16="http://schemas.microsoft.com/office/drawing/2014/main" id="{16C8932F-0303-3D4B-B98A-E518DA26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777" y="3174307"/>
            <a:ext cx="1779324" cy="2338249"/>
          </a:xfrm>
          <a:custGeom>
            <a:avLst/>
            <a:gdLst>
              <a:gd name="T0" fmla="*/ 1457 w 1532"/>
              <a:gd name="T1" fmla="*/ 2011 h 2012"/>
              <a:gd name="T2" fmla="*/ 1457 w 1532"/>
              <a:gd name="T3" fmla="*/ 2011 h 2012"/>
              <a:gd name="T4" fmla="*/ 58 w 1532"/>
              <a:gd name="T5" fmla="*/ 2011 h 2012"/>
              <a:gd name="T6" fmla="*/ 0 w 1532"/>
              <a:gd name="T7" fmla="*/ 1953 h 2012"/>
              <a:gd name="T8" fmla="*/ 0 w 1532"/>
              <a:gd name="T9" fmla="*/ 58 h 2012"/>
              <a:gd name="T10" fmla="*/ 58 w 1532"/>
              <a:gd name="T11" fmla="*/ 0 h 2012"/>
              <a:gd name="T12" fmla="*/ 1457 w 1532"/>
              <a:gd name="T13" fmla="*/ 0 h 2012"/>
              <a:gd name="T14" fmla="*/ 1498 w 1532"/>
              <a:gd name="T15" fmla="*/ 91 h 2012"/>
              <a:gd name="T16" fmla="*/ 745 w 1532"/>
              <a:gd name="T17" fmla="*/ 968 h 2012"/>
              <a:gd name="T18" fmla="*/ 745 w 1532"/>
              <a:gd name="T19" fmla="*/ 1042 h 2012"/>
              <a:gd name="T20" fmla="*/ 1498 w 1532"/>
              <a:gd name="T21" fmla="*/ 1920 h 2012"/>
              <a:gd name="T22" fmla="*/ 1457 w 1532"/>
              <a:gd name="T23" fmla="*/ 2011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2" h="2012">
                <a:moveTo>
                  <a:pt x="1457" y="2011"/>
                </a:moveTo>
                <a:lnTo>
                  <a:pt x="1457" y="2011"/>
                </a:lnTo>
                <a:cubicBezTo>
                  <a:pt x="58" y="2011"/>
                  <a:pt x="58" y="2011"/>
                  <a:pt x="58" y="2011"/>
                </a:cubicBezTo>
                <a:cubicBezTo>
                  <a:pt x="25" y="2011"/>
                  <a:pt x="0" y="1986"/>
                  <a:pt x="0" y="195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4"/>
                  <a:pt x="25" y="0"/>
                  <a:pt x="58" y="0"/>
                </a:cubicBezTo>
                <a:cubicBezTo>
                  <a:pt x="1457" y="0"/>
                  <a:pt x="1457" y="0"/>
                  <a:pt x="1457" y="0"/>
                </a:cubicBezTo>
                <a:cubicBezTo>
                  <a:pt x="1506" y="0"/>
                  <a:pt x="1531" y="58"/>
                  <a:pt x="1498" y="91"/>
                </a:cubicBezTo>
                <a:cubicBezTo>
                  <a:pt x="745" y="968"/>
                  <a:pt x="745" y="968"/>
                  <a:pt x="745" y="968"/>
                </a:cubicBezTo>
                <a:cubicBezTo>
                  <a:pt x="728" y="993"/>
                  <a:pt x="728" y="1018"/>
                  <a:pt x="745" y="1042"/>
                </a:cubicBezTo>
                <a:cubicBezTo>
                  <a:pt x="1498" y="1920"/>
                  <a:pt x="1498" y="1920"/>
                  <a:pt x="1498" y="1920"/>
                </a:cubicBezTo>
                <a:cubicBezTo>
                  <a:pt x="1531" y="1953"/>
                  <a:pt x="1506" y="2011"/>
                  <a:pt x="1457" y="2011"/>
                </a:cubicBez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F2F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3">
            <a:extLst>
              <a:ext uri="{FF2B5EF4-FFF2-40B4-BE49-F238E27FC236}">
                <a16:creationId xmlns:a16="http://schemas.microsoft.com/office/drawing/2014/main" id="{413DA618-A751-CA4F-A99B-5A22D2C5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925" y="2671788"/>
            <a:ext cx="1743431" cy="2338249"/>
          </a:xfrm>
          <a:custGeom>
            <a:avLst/>
            <a:gdLst>
              <a:gd name="T0" fmla="*/ 1498 w 1499"/>
              <a:gd name="T1" fmla="*/ 2011 h 2012"/>
              <a:gd name="T2" fmla="*/ 0 w 1499"/>
              <a:gd name="T3" fmla="*/ 2011 h 2012"/>
              <a:gd name="T4" fmla="*/ 0 w 1499"/>
              <a:gd name="T5" fmla="*/ 0 h 2012"/>
              <a:gd name="T6" fmla="*/ 1498 w 1499"/>
              <a:gd name="T7" fmla="*/ 0 h 2012"/>
              <a:gd name="T8" fmla="*/ 1498 w 1499"/>
              <a:gd name="T9" fmla="*/ 2011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2012">
                <a:moveTo>
                  <a:pt x="1498" y="2011"/>
                </a:moveTo>
                <a:lnTo>
                  <a:pt x="0" y="2011"/>
                </a:lnTo>
                <a:lnTo>
                  <a:pt x="0" y="0"/>
                </a:lnTo>
                <a:lnTo>
                  <a:pt x="1498" y="0"/>
                </a:lnTo>
                <a:lnTo>
                  <a:pt x="1498" y="2011"/>
                </a:ln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AF2F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565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27">
            <a:extLst>
              <a:ext uri="{FF2B5EF4-FFF2-40B4-BE49-F238E27FC236}">
                <a16:creationId xmlns:a16="http://schemas.microsoft.com/office/drawing/2014/main" id="{866EB4E2-F142-ED4E-B2BB-374E55002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28">
            <a:extLst>
              <a:ext uri="{FF2B5EF4-FFF2-40B4-BE49-F238E27FC236}">
                <a16:creationId xmlns:a16="http://schemas.microsoft.com/office/drawing/2014/main" id="{DC03756C-3509-3442-A053-2B13737A8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29">
            <a:extLst>
              <a:ext uri="{FF2B5EF4-FFF2-40B4-BE49-F238E27FC236}">
                <a16:creationId xmlns:a16="http://schemas.microsoft.com/office/drawing/2014/main" id="{7F01F16C-8357-A540-BF03-0A812DAE2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30">
            <a:extLst>
              <a:ext uri="{FF2B5EF4-FFF2-40B4-BE49-F238E27FC236}">
                <a16:creationId xmlns:a16="http://schemas.microsoft.com/office/drawing/2014/main" id="{FB37395B-B7FC-C041-8D32-3A598B57B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31">
            <a:extLst>
              <a:ext uri="{FF2B5EF4-FFF2-40B4-BE49-F238E27FC236}">
                <a16:creationId xmlns:a16="http://schemas.microsoft.com/office/drawing/2014/main" id="{B03EED24-FE2B-694E-858F-683757BC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2">
            <a:extLst>
              <a:ext uri="{FF2B5EF4-FFF2-40B4-BE49-F238E27FC236}">
                <a16:creationId xmlns:a16="http://schemas.microsoft.com/office/drawing/2014/main" id="{116FADA0-355F-0349-A608-124FCC03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3">
            <a:extLst>
              <a:ext uri="{FF2B5EF4-FFF2-40B4-BE49-F238E27FC236}">
                <a16:creationId xmlns:a16="http://schemas.microsoft.com/office/drawing/2014/main" id="{AFE465BA-C04A-6F46-8800-1DE128B8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4">
            <a:extLst>
              <a:ext uri="{FF2B5EF4-FFF2-40B4-BE49-F238E27FC236}">
                <a16:creationId xmlns:a16="http://schemas.microsoft.com/office/drawing/2014/main" id="{3D985CF2-10CC-8F42-934E-A91FCDC8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1">
            <a:extLst>
              <a:ext uri="{FF2B5EF4-FFF2-40B4-BE49-F238E27FC236}">
                <a16:creationId xmlns:a16="http://schemas.microsoft.com/office/drawing/2014/main" id="{1F6C3FDF-0B05-2A4B-81A3-E684D5AA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42">
            <a:extLst>
              <a:ext uri="{FF2B5EF4-FFF2-40B4-BE49-F238E27FC236}">
                <a16:creationId xmlns:a16="http://schemas.microsoft.com/office/drawing/2014/main" id="{C604866D-EF3C-0044-9601-56BE4B7E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43">
            <a:extLst>
              <a:ext uri="{FF2B5EF4-FFF2-40B4-BE49-F238E27FC236}">
                <a16:creationId xmlns:a16="http://schemas.microsoft.com/office/drawing/2014/main" id="{D31E0B03-A7A4-2C42-8199-5ACFD902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44">
            <a:extLst>
              <a:ext uri="{FF2B5EF4-FFF2-40B4-BE49-F238E27FC236}">
                <a16:creationId xmlns:a16="http://schemas.microsoft.com/office/drawing/2014/main" id="{2AD48975-0377-CA4E-9763-64975708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45">
            <a:extLst>
              <a:ext uri="{FF2B5EF4-FFF2-40B4-BE49-F238E27FC236}">
                <a16:creationId xmlns:a16="http://schemas.microsoft.com/office/drawing/2014/main" id="{C616A638-FE52-3D42-BC9C-1602F3E0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46">
            <a:extLst>
              <a:ext uri="{FF2B5EF4-FFF2-40B4-BE49-F238E27FC236}">
                <a16:creationId xmlns:a16="http://schemas.microsoft.com/office/drawing/2014/main" id="{1F7C8254-A3FC-5545-9AAA-C3D42C97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47">
            <a:extLst>
              <a:ext uri="{FF2B5EF4-FFF2-40B4-BE49-F238E27FC236}">
                <a16:creationId xmlns:a16="http://schemas.microsoft.com/office/drawing/2014/main" id="{DA8FE92A-5FF8-3542-8A3A-5D741B5A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48">
            <a:extLst>
              <a:ext uri="{FF2B5EF4-FFF2-40B4-BE49-F238E27FC236}">
                <a16:creationId xmlns:a16="http://schemas.microsoft.com/office/drawing/2014/main" id="{1CF3BC9F-5092-CA47-BB69-79E97DC8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49">
            <a:extLst>
              <a:ext uri="{FF2B5EF4-FFF2-40B4-BE49-F238E27FC236}">
                <a16:creationId xmlns:a16="http://schemas.microsoft.com/office/drawing/2014/main" id="{21A6A09A-8506-9947-9C79-1D91FFE4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50">
            <a:extLst>
              <a:ext uri="{FF2B5EF4-FFF2-40B4-BE49-F238E27FC236}">
                <a16:creationId xmlns:a16="http://schemas.microsoft.com/office/drawing/2014/main" id="{0E1B1942-D787-2C4F-9755-B0EED770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51">
            <a:extLst>
              <a:ext uri="{FF2B5EF4-FFF2-40B4-BE49-F238E27FC236}">
                <a16:creationId xmlns:a16="http://schemas.microsoft.com/office/drawing/2014/main" id="{295CE803-6F42-F440-9EA0-BAE7E2B0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52">
            <a:extLst>
              <a:ext uri="{FF2B5EF4-FFF2-40B4-BE49-F238E27FC236}">
                <a16:creationId xmlns:a16="http://schemas.microsoft.com/office/drawing/2014/main" id="{89C5335B-105A-B74F-A602-603D358B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53">
            <a:extLst>
              <a:ext uri="{FF2B5EF4-FFF2-40B4-BE49-F238E27FC236}">
                <a16:creationId xmlns:a16="http://schemas.microsoft.com/office/drawing/2014/main" id="{6C940B58-3DC6-DD45-B052-D52C1432E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54">
            <a:extLst>
              <a:ext uri="{FF2B5EF4-FFF2-40B4-BE49-F238E27FC236}">
                <a16:creationId xmlns:a16="http://schemas.microsoft.com/office/drawing/2014/main" id="{FE034909-A0AC-F944-88AB-92E6E97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55">
            <a:extLst>
              <a:ext uri="{FF2B5EF4-FFF2-40B4-BE49-F238E27FC236}">
                <a16:creationId xmlns:a16="http://schemas.microsoft.com/office/drawing/2014/main" id="{B71ECD79-21CB-D040-A48B-F2E58CB27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56">
            <a:extLst>
              <a:ext uri="{FF2B5EF4-FFF2-40B4-BE49-F238E27FC236}">
                <a16:creationId xmlns:a16="http://schemas.microsoft.com/office/drawing/2014/main" id="{AF32FFE2-04CE-4A47-8306-7A5D06A6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57">
            <a:extLst>
              <a:ext uri="{FF2B5EF4-FFF2-40B4-BE49-F238E27FC236}">
                <a16:creationId xmlns:a16="http://schemas.microsoft.com/office/drawing/2014/main" id="{ABEC6649-A945-6642-A5CA-A6B2965E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58">
            <a:extLst>
              <a:ext uri="{FF2B5EF4-FFF2-40B4-BE49-F238E27FC236}">
                <a16:creationId xmlns:a16="http://schemas.microsoft.com/office/drawing/2014/main" id="{C9212AB1-9806-0D42-B368-DCC360D3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775948F3-0267-3E49-B518-0215233A3560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932024CB-1321-9A4B-BF36-043D06F084E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8C040AB3-C6C2-244F-9EB2-35EDB4A4BEC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D84B56F2-EBAF-D249-AAAA-9011FC0F7D31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3CB07544-2761-D844-86B2-55E63515C71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DFF15D00-7C6D-F640-8200-C43A7A8A048B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1CE9105F-6B42-4B46-91CA-C0A1BE2E9CA1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776C672E-6506-1646-A348-568B35D5E9A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60F46E7F-A457-BB48-BA93-BE8E11714F0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FAA6CB5F-2957-1B48-9F7F-66F9297A46A2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84" name="CuadroTexto 395">
              <a:extLst>
                <a:ext uri="{FF2B5EF4-FFF2-40B4-BE49-F238E27FC236}">
                  <a16:creationId xmlns:a16="http://schemas.microsoft.com/office/drawing/2014/main" id="{B92DC471-50D6-424E-BE0B-1D7AFAE41C7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5" name="Rectangle 40">
              <a:extLst>
                <a:ext uri="{FF2B5EF4-FFF2-40B4-BE49-F238E27FC236}">
                  <a16:creationId xmlns:a16="http://schemas.microsoft.com/office/drawing/2014/main" id="{59C627B9-1408-1C49-AE16-7DF444B2AC69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082D00-64D8-CB4F-BCF9-169C1131F080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00564935-E039-3E4E-8D73-9AFE610A6C1F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8165E977-0824-C446-8347-D5121E731DF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9" name="CuadroTexto 395">
            <a:extLst>
              <a:ext uri="{FF2B5EF4-FFF2-40B4-BE49-F238E27FC236}">
                <a16:creationId xmlns:a16="http://schemas.microsoft.com/office/drawing/2014/main" id="{2E590483-D6CF-F842-B81F-C9FDB857B480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90" name="CuadroTexto 395">
            <a:extLst>
              <a:ext uri="{FF2B5EF4-FFF2-40B4-BE49-F238E27FC236}">
                <a16:creationId xmlns:a16="http://schemas.microsoft.com/office/drawing/2014/main" id="{CC61FB4C-42ED-8D4C-8BF0-0EAB2822C842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91" name="CuadroTexto 395">
            <a:extLst>
              <a:ext uri="{FF2B5EF4-FFF2-40B4-BE49-F238E27FC236}">
                <a16:creationId xmlns:a16="http://schemas.microsoft.com/office/drawing/2014/main" id="{35981E8B-A1FF-224D-9600-4C909BBE2627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92" name="CuadroTexto 395">
            <a:extLst>
              <a:ext uri="{FF2B5EF4-FFF2-40B4-BE49-F238E27FC236}">
                <a16:creationId xmlns:a16="http://schemas.microsoft.com/office/drawing/2014/main" id="{63A06FCD-0E45-EE47-92C8-D461FB275764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93" name="Freeform 254">
            <a:extLst>
              <a:ext uri="{FF2B5EF4-FFF2-40B4-BE49-F238E27FC236}">
                <a16:creationId xmlns:a16="http://schemas.microsoft.com/office/drawing/2014/main" id="{1165CA40-2776-9D4C-B50E-022F919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54">
            <a:extLst>
              <a:ext uri="{FF2B5EF4-FFF2-40B4-BE49-F238E27FC236}">
                <a16:creationId xmlns:a16="http://schemas.microsoft.com/office/drawing/2014/main" id="{AF1DFBF7-8B4A-0D40-8AEA-B69740DF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54">
            <a:extLst>
              <a:ext uri="{FF2B5EF4-FFF2-40B4-BE49-F238E27FC236}">
                <a16:creationId xmlns:a16="http://schemas.microsoft.com/office/drawing/2014/main" id="{F781AB09-A9C6-AB4B-9611-3CD76114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54">
            <a:extLst>
              <a:ext uri="{FF2B5EF4-FFF2-40B4-BE49-F238E27FC236}">
                <a16:creationId xmlns:a16="http://schemas.microsoft.com/office/drawing/2014/main" id="{30DDE99D-0BBF-284D-971B-A5930ACC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">
            <a:extLst>
              <a:ext uri="{FF2B5EF4-FFF2-40B4-BE49-F238E27FC236}">
                <a16:creationId xmlns:a16="http://schemas.microsoft.com/office/drawing/2014/main" id="{B46932A2-8A58-0C48-B705-10B47143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066" y="8279763"/>
            <a:ext cx="6307370" cy="1581187"/>
          </a:xfrm>
          <a:custGeom>
            <a:avLst/>
            <a:gdLst>
              <a:gd name="T0" fmla="*/ 6404 w 6405"/>
              <a:gd name="T1" fmla="*/ 0 h 1606"/>
              <a:gd name="T2" fmla="*/ 0 w 6405"/>
              <a:gd name="T3" fmla="*/ 0 h 1606"/>
              <a:gd name="T4" fmla="*/ 3201 w 6405"/>
              <a:gd name="T5" fmla="*/ 1605 h 1606"/>
              <a:gd name="T6" fmla="*/ 6404 w 6405"/>
              <a:gd name="T7" fmla="*/ 0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5" h="1606">
                <a:moveTo>
                  <a:pt x="6404" y="0"/>
                </a:moveTo>
                <a:lnTo>
                  <a:pt x="0" y="0"/>
                </a:lnTo>
                <a:lnTo>
                  <a:pt x="3201" y="1605"/>
                </a:lnTo>
                <a:lnTo>
                  <a:pt x="640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">
            <a:extLst>
              <a:ext uri="{FF2B5EF4-FFF2-40B4-BE49-F238E27FC236}">
                <a16:creationId xmlns:a16="http://schemas.microsoft.com/office/drawing/2014/main" id="{B3272D69-AF8F-864F-99C3-63026896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066" y="6698577"/>
            <a:ext cx="6307370" cy="1581187"/>
          </a:xfrm>
          <a:custGeom>
            <a:avLst/>
            <a:gdLst>
              <a:gd name="T0" fmla="*/ 0 w 6405"/>
              <a:gd name="T1" fmla="*/ 1606 h 1607"/>
              <a:gd name="T2" fmla="*/ 3201 w 6405"/>
              <a:gd name="T3" fmla="*/ 0 h 1607"/>
              <a:gd name="T4" fmla="*/ 6404 w 6405"/>
              <a:gd name="T5" fmla="*/ 1606 h 1607"/>
              <a:gd name="T6" fmla="*/ 0 w 6405"/>
              <a:gd name="T7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5" h="1607">
                <a:moveTo>
                  <a:pt x="0" y="1606"/>
                </a:moveTo>
                <a:lnTo>
                  <a:pt x="3201" y="0"/>
                </a:lnTo>
                <a:lnTo>
                  <a:pt x="6404" y="1606"/>
                </a:lnTo>
                <a:lnTo>
                  <a:pt x="0" y="16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3">
            <a:extLst>
              <a:ext uri="{FF2B5EF4-FFF2-40B4-BE49-F238E27FC236}">
                <a16:creationId xmlns:a16="http://schemas.microsoft.com/office/drawing/2014/main" id="{59607E8F-F5AA-CC4D-B822-2120640D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4670" y="4635214"/>
            <a:ext cx="2602009" cy="2845268"/>
          </a:xfrm>
          <a:custGeom>
            <a:avLst/>
            <a:gdLst>
              <a:gd name="T0" fmla="*/ 999 w 2641"/>
              <a:gd name="T1" fmla="*/ 669 h 2890"/>
              <a:gd name="T2" fmla="*/ 999 w 2641"/>
              <a:gd name="T3" fmla="*/ 669 h 2890"/>
              <a:gd name="T4" fmla="*/ 1070 w 2641"/>
              <a:gd name="T5" fmla="*/ 499 h 2890"/>
              <a:gd name="T6" fmla="*/ 1320 w 2641"/>
              <a:gd name="T7" fmla="*/ 125 h 2890"/>
              <a:gd name="T8" fmla="*/ 1507 w 2641"/>
              <a:gd name="T9" fmla="*/ 18 h 2890"/>
              <a:gd name="T10" fmla="*/ 1793 w 2641"/>
              <a:gd name="T11" fmla="*/ 134 h 2890"/>
              <a:gd name="T12" fmla="*/ 1846 w 2641"/>
              <a:gd name="T13" fmla="*/ 152 h 2890"/>
              <a:gd name="T14" fmla="*/ 2150 w 2641"/>
              <a:gd name="T15" fmla="*/ 357 h 2890"/>
              <a:gd name="T16" fmla="*/ 2185 w 2641"/>
              <a:gd name="T17" fmla="*/ 392 h 2890"/>
              <a:gd name="T18" fmla="*/ 2426 w 2641"/>
              <a:gd name="T19" fmla="*/ 660 h 2890"/>
              <a:gd name="T20" fmla="*/ 2462 w 2641"/>
              <a:gd name="T21" fmla="*/ 704 h 2890"/>
              <a:gd name="T22" fmla="*/ 2631 w 2641"/>
              <a:gd name="T23" fmla="*/ 981 h 2890"/>
              <a:gd name="T24" fmla="*/ 2551 w 2641"/>
              <a:gd name="T25" fmla="*/ 1311 h 2890"/>
              <a:gd name="T26" fmla="*/ 2364 w 2641"/>
              <a:gd name="T27" fmla="*/ 1606 h 2890"/>
              <a:gd name="T28" fmla="*/ 2132 w 2641"/>
              <a:gd name="T29" fmla="*/ 1952 h 2890"/>
              <a:gd name="T30" fmla="*/ 1837 w 2641"/>
              <a:gd name="T31" fmla="*/ 2309 h 2890"/>
              <a:gd name="T32" fmla="*/ 1829 w 2641"/>
              <a:gd name="T33" fmla="*/ 2345 h 2890"/>
              <a:gd name="T34" fmla="*/ 1784 w 2641"/>
              <a:gd name="T35" fmla="*/ 2470 h 2890"/>
              <a:gd name="T36" fmla="*/ 1606 w 2641"/>
              <a:gd name="T37" fmla="*/ 2746 h 2890"/>
              <a:gd name="T38" fmla="*/ 1266 w 2641"/>
              <a:gd name="T39" fmla="*/ 2809 h 2890"/>
              <a:gd name="T40" fmla="*/ 535 w 2641"/>
              <a:gd name="T41" fmla="*/ 2327 h 2890"/>
              <a:gd name="T42" fmla="*/ 455 w 2641"/>
              <a:gd name="T43" fmla="*/ 2006 h 2890"/>
              <a:gd name="T44" fmla="*/ 669 w 2641"/>
              <a:gd name="T45" fmla="*/ 1686 h 2890"/>
              <a:gd name="T46" fmla="*/ 722 w 2641"/>
              <a:gd name="T47" fmla="*/ 1632 h 2890"/>
              <a:gd name="T48" fmla="*/ 660 w 2641"/>
              <a:gd name="T49" fmla="*/ 1481 h 2890"/>
              <a:gd name="T50" fmla="*/ 624 w 2641"/>
              <a:gd name="T51" fmla="*/ 1347 h 2890"/>
              <a:gd name="T52" fmla="*/ 481 w 2641"/>
              <a:gd name="T53" fmla="*/ 1035 h 2890"/>
              <a:gd name="T54" fmla="*/ 232 w 2641"/>
              <a:gd name="T55" fmla="*/ 642 h 2890"/>
              <a:gd name="T56" fmla="*/ 187 w 2641"/>
              <a:gd name="T57" fmla="*/ 597 h 2890"/>
              <a:gd name="T58" fmla="*/ 53 w 2641"/>
              <a:gd name="T59" fmla="*/ 499 h 2890"/>
              <a:gd name="T60" fmla="*/ 53 w 2641"/>
              <a:gd name="T61" fmla="*/ 294 h 2890"/>
              <a:gd name="T62" fmla="*/ 544 w 2641"/>
              <a:gd name="T63" fmla="*/ 223 h 2890"/>
              <a:gd name="T64" fmla="*/ 767 w 2641"/>
              <a:gd name="T65" fmla="*/ 437 h 2890"/>
              <a:gd name="T66" fmla="*/ 972 w 2641"/>
              <a:gd name="T67" fmla="*/ 651 h 2890"/>
              <a:gd name="T68" fmla="*/ 990 w 2641"/>
              <a:gd name="T69" fmla="*/ 669 h 2890"/>
              <a:gd name="T70" fmla="*/ 999 w 2641"/>
              <a:gd name="T71" fmla="*/ 669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41" h="2890">
                <a:moveTo>
                  <a:pt x="999" y="669"/>
                </a:moveTo>
                <a:lnTo>
                  <a:pt x="999" y="669"/>
                </a:lnTo>
                <a:cubicBezTo>
                  <a:pt x="1026" y="615"/>
                  <a:pt x="1044" y="553"/>
                  <a:pt x="1070" y="499"/>
                </a:cubicBezTo>
                <a:cubicBezTo>
                  <a:pt x="1133" y="366"/>
                  <a:pt x="1213" y="232"/>
                  <a:pt x="1320" y="125"/>
                </a:cubicBezTo>
                <a:cubicBezTo>
                  <a:pt x="1374" y="71"/>
                  <a:pt x="1436" y="36"/>
                  <a:pt x="1507" y="18"/>
                </a:cubicBezTo>
                <a:cubicBezTo>
                  <a:pt x="1623" y="0"/>
                  <a:pt x="1722" y="44"/>
                  <a:pt x="1793" y="134"/>
                </a:cubicBezTo>
                <a:cubicBezTo>
                  <a:pt x="1811" y="152"/>
                  <a:pt x="1829" y="152"/>
                  <a:pt x="1846" y="152"/>
                </a:cubicBezTo>
                <a:cubicBezTo>
                  <a:pt x="1989" y="160"/>
                  <a:pt x="2087" y="223"/>
                  <a:pt x="2150" y="357"/>
                </a:cubicBezTo>
                <a:cubicBezTo>
                  <a:pt x="2150" y="374"/>
                  <a:pt x="2167" y="383"/>
                  <a:pt x="2185" y="392"/>
                </a:cubicBezTo>
                <a:cubicBezTo>
                  <a:pt x="2319" y="437"/>
                  <a:pt x="2399" y="526"/>
                  <a:pt x="2426" y="660"/>
                </a:cubicBezTo>
                <a:cubicBezTo>
                  <a:pt x="2435" y="687"/>
                  <a:pt x="2444" y="696"/>
                  <a:pt x="2462" y="704"/>
                </a:cubicBezTo>
                <a:cubicBezTo>
                  <a:pt x="2569" y="767"/>
                  <a:pt x="2622" y="865"/>
                  <a:pt x="2631" y="981"/>
                </a:cubicBezTo>
                <a:cubicBezTo>
                  <a:pt x="2640" y="1097"/>
                  <a:pt x="2605" y="1213"/>
                  <a:pt x="2551" y="1311"/>
                </a:cubicBezTo>
                <a:cubicBezTo>
                  <a:pt x="2498" y="1418"/>
                  <a:pt x="2435" y="1507"/>
                  <a:pt x="2364" y="1606"/>
                </a:cubicBezTo>
                <a:cubicBezTo>
                  <a:pt x="2292" y="1721"/>
                  <a:pt x="2212" y="1837"/>
                  <a:pt x="2132" y="1952"/>
                </a:cubicBezTo>
                <a:cubicBezTo>
                  <a:pt x="2034" y="2068"/>
                  <a:pt x="1936" y="2193"/>
                  <a:pt x="1837" y="2309"/>
                </a:cubicBezTo>
                <a:cubicBezTo>
                  <a:pt x="1829" y="2318"/>
                  <a:pt x="1829" y="2336"/>
                  <a:pt x="1829" y="2345"/>
                </a:cubicBezTo>
                <a:cubicBezTo>
                  <a:pt x="1820" y="2389"/>
                  <a:pt x="1811" y="2434"/>
                  <a:pt x="1784" y="2470"/>
                </a:cubicBezTo>
                <a:cubicBezTo>
                  <a:pt x="1722" y="2559"/>
                  <a:pt x="1668" y="2648"/>
                  <a:pt x="1606" y="2746"/>
                </a:cubicBezTo>
                <a:cubicBezTo>
                  <a:pt x="1525" y="2862"/>
                  <a:pt x="1392" y="2889"/>
                  <a:pt x="1266" y="2809"/>
                </a:cubicBezTo>
                <a:cubicBezTo>
                  <a:pt x="1026" y="2648"/>
                  <a:pt x="776" y="2487"/>
                  <a:pt x="535" y="2327"/>
                </a:cubicBezTo>
                <a:cubicBezTo>
                  <a:pt x="419" y="2247"/>
                  <a:pt x="383" y="2122"/>
                  <a:pt x="455" y="2006"/>
                </a:cubicBezTo>
                <a:cubicBezTo>
                  <a:pt x="517" y="1891"/>
                  <a:pt x="597" y="1793"/>
                  <a:pt x="669" y="1686"/>
                </a:cubicBezTo>
                <a:cubicBezTo>
                  <a:pt x="678" y="1668"/>
                  <a:pt x="704" y="1650"/>
                  <a:pt x="722" y="1632"/>
                </a:cubicBezTo>
                <a:cubicBezTo>
                  <a:pt x="696" y="1588"/>
                  <a:pt x="678" y="1534"/>
                  <a:pt x="660" y="1481"/>
                </a:cubicBezTo>
                <a:cubicBezTo>
                  <a:pt x="642" y="1436"/>
                  <a:pt x="642" y="1391"/>
                  <a:pt x="624" y="1347"/>
                </a:cubicBezTo>
                <a:cubicBezTo>
                  <a:pt x="597" y="1240"/>
                  <a:pt x="544" y="1133"/>
                  <a:pt x="481" y="1035"/>
                </a:cubicBezTo>
                <a:cubicBezTo>
                  <a:pt x="401" y="901"/>
                  <a:pt x="321" y="776"/>
                  <a:pt x="232" y="642"/>
                </a:cubicBezTo>
                <a:cubicBezTo>
                  <a:pt x="223" y="624"/>
                  <a:pt x="205" y="615"/>
                  <a:pt x="187" y="597"/>
                </a:cubicBezTo>
                <a:cubicBezTo>
                  <a:pt x="143" y="562"/>
                  <a:pt x="89" y="535"/>
                  <a:pt x="53" y="499"/>
                </a:cubicBezTo>
                <a:cubicBezTo>
                  <a:pt x="0" y="437"/>
                  <a:pt x="0" y="366"/>
                  <a:pt x="53" y="294"/>
                </a:cubicBezTo>
                <a:cubicBezTo>
                  <a:pt x="178" y="134"/>
                  <a:pt x="374" y="107"/>
                  <a:pt x="544" y="223"/>
                </a:cubicBezTo>
                <a:cubicBezTo>
                  <a:pt x="633" y="285"/>
                  <a:pt x="704" y="357"/>
                  <a:pt x="767" y="437"/>
                </a:cubicBezTo>
                <a:cubicBezTo>
                  <a:pt x="829" y="508"/>
                  <a:pt x="901" y="580"/>
                  <a:pt x="972" y="651"/>
                </a:cubicBezTo>
                <a:cubicBezTo>
                  <a:pt x="972" y="660"/>
                  <a:pt x="981" y="660"/>
                  <a:pt x="990" y="669"/>
                </a:cubicBezTo>
                <a:lnTo>
                  <a:pt x="999" y="669"/>
                </a:lnTo>
              </a:path>
            </a:pathLst>
          </a:custGeom>
          <a:solidFill>
            <a:srgbClr val="FCD6A4"/>
          </a:solidFill>
          <a:ln w="9525" cap="flat">
            <a:solidFill>
              <a:srgbClr val="F7C486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4">
            <a:extLst>
              <a:ext uri="{FF2B5EF4-FFF2-40B4-BE49-F238E27FC236}">
                <a16:creationId xmlns:a16="http://schemas.microsoft.com/office/drawing/2014/main" id="{B6D0263F-6ABB-7248-9398-629682B3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714" y="6233776"/>
            <a:ext cx="1581187" cy="1390054"/>
          </a:xfrm>
          <a:custGeom>
            <a:avLst/>
            <a:gdLst>
              <a:gd name="T0" fmla="*/ 1195 w 1607"/>
              <a:gd name="T1" fmla="*/ 1409 h 1410"/>
              <a:gd name="T2" fmla="*/ 1606 w 1607"/>
              <a:gd name="T3" fmla="*/ 784 h 1410"/>
              <a:gd name="T4" fmla="*/ 410 w 1607"/>
              <a:gd name="T5" fmla="*/ 0 h 1410"/>
              <a:gd name="T6" fmla="*/ 0 w 1607"/>
              <a:gd name="T7" fmla="*/ 624 h 1410"/>
              <a:gd name="T8" fmla="*/ 1195 w 1607"/>
              <a:gd name="T9" fmla="*/ 1409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7" h="1410">
                <a:moveTo>
                  <a:pt x="1195" y="1409"/>
                </a:moveTo>
                <a:lnTo>
                  <a:pt x="1606" y="784"/>
                </a:lnTo>
                <a:lnTo>
                  <a:pt x="410" y="0"/>
                </a:lnTo>
                <a:lnTo>
                  <a:pt x="0" y="624"/>
                </a:lnTo>
                <a:lnTo>
                  <a:pt x="1195" y="14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CCF860A3-BCE8-824D-8953-461C9E87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388" y="6850613"/>
            <a:ext cx="3909527" cy="4595866"/>
          </a:xfrm>
          <a:custGeom>
            <a:avLst/>
            <a:gdLst>
              <a:gd name="T0" fmla="*/ 3968 w 3969"/>
              <a:gd name="T1" fmla="*/ 785 h 4666"/>
              <a:gd name="T2" fmla="*/ 1855 w 3969"/>
              <a:gd name="T3" fmla="*/ 4665 h 4666"/>
              <a:gd name="T4" fmla="*/ 0 w 3969"/>
              <a:gd name="T5" fmla="*/ 4665 h 4666"/>
              <a:gd name="T6" fmla="*/ 2773 w 3969"/>
              <a:gd name="T7" fmla="*/ 0 h 4666"/>
              <a:gd name="T8" fmla="*/ 3968 w 3969"/>
              <a:gd name="T9" fmla="*/ 785 h 4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9" h="4666">
                <a:moveTo>
                  <a:pt x="3968" y="785"/>
                </a:moveTo>
                <a:lnTo>
                  <a:pt x="1855" y="4665"/>
                </a:lnTo>
                <a:lnTo>
                  <a:pt x="0" y="4665"/>
                </a:lnTo>
                <a:lnTo>
                  <a:pt x="2773" y="0"/>
                </a:lnTo>
                <a:lnTo>
                  <a:pt x="3968" y="7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6">
            <a:extLst>
              <a:ext uri="{FF2B5EF4-FFF2-40B4-BE49-F238E27FC236}">
                <a16:creationId xmlns:a16="http://schemas.microsoft.com/office/drawing/2014/main" id="{071D721A-5988-3249-9329-2561F3B3D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690" y="5786354"/>
            <a:ext cx="4682745" cy="5429899"/>
          </a:xfrm>
          <a:custGeom>
            <a:avLst/>
            <a:gdLst>
              <a:gd name="T0" fmla="*/ 2319 w 4755"/>
              <a:gd name="T1" fmla="*/ 5467 h 5513"/>
              <a:gd name="T2" fmla="*/ 2319 w 4755"/>
              <a:gd name="T3" fmla="*/ 5467 h 5513"/>
              <a:gd name="T4" fmla="*/ 18 w 4755"/>
              <a:gd name="T5" fmla="*/ 1418 h 5513"/>
              <a:gd name="T6" fmla="*/ 44 w 4755"/>
              <a:gd name="T7" fmla="*/ 1329 h 5513"/>
              <a:gd name="T8" fmla="*/ 2337 w 4755"/>
              <a:gd name="T9" fmla="*/ 18 h 5513"/>
              <a:gd name="T10" fmla="*/ 2426 w 4755"/>
              <a:gd name="T11" fmla="*/ 45 h 5513"/>
              <a:gd name="T12" fmla="*/ 4736 w 4755"/>
              <a:gd name="T13" fmla="*/ 4102 h 5513"/>
              <a:gd name="T14" fmla="*/ 4709 w 4755"/>
              <a:gd name="T15" fmla="*/ 4192 h 5513"/>
              <a:gd name="T16" fmla="*/ 2408 w 4755"/>
              <a:gd name="T17" fmla="*/ 5494 h 5513"/>
              <a:gd name="T18" fmla="*/ 2319 w 4755"/>
              <a:gd name="T19" fmla="*/ 5467 h 5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55" h="5513">
                <a:moveTo>
                  <a:pt x="2319" y="5467"/>
                </a:moveTo>
                <a:lnTo>
                  <a:pt x="2319" y="5467"/>
                </a:lnTo>
                <a:cubicBezTo>
                  <a:pt x="18" y="1418"/>
                  <a:pt x="18" y="1418"/>
                  <a:pt x="18" y="1418"/>
                </a:cubicBezTo>
                <a:cubicBezTo>
                  <a:pt x="0" y="1382"/>
                  <a:pt x="9" y="1346"/>
                  <a:pt x="44" y="1329"/>
                </a:cubicBezTo>
                <a:cubicBezTo>
                  <a:pt x="2337" y="18"/>
                  <a:pt x="2337" y="18"/>
                  <a:pt x="2337" y="18"/>
                </a:cubicBezTo>
                <a:cubicBezTo>
                  <a:pt x="2373" y="0"/>
                  <a:pt x="2408" y="18"/>
                  <a:pt x="2426" y="45"/>
                </a:cubicBezTo>
                <a:cubicBezTo>
                  <a:pt x="4736" y="4102"/>
                  <a:pt x="4736" y="4102"/>
                  <a:pt x="4736" y="4102"/>
                </a:cubicBezTo>
                <a:cubicBezTo>
                  <a:pt x="4754" y="4129"/>
                  <a:pt x="4745" y="4174"/>
                  <a:pt x="4709" y="4192"/>
                </a:cubicBezTo>
                <a:cubicBezTo>
                  <a:pt x="2408" y="5494"/>
                  <a:pt x="2408" y="5494"/>
                  <a:pt x="2408" y="5494"/>
                </a:cubicBezTo>
                <a:cubicBezTo>
                  <a:pt x="2382" y="5512"/>
                  <a:pt x="2337" y="5503"/>
                  <a:pt x="2319" y="5467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7">
            <a:extLst>
              <a:ext uri="{FF2B5EF4-FFF2-40B4-BE49-F238E27FC236}">
                <a16:creationId xmlns:a16="http://schemas.microsoft.com/office/drawing/2014/main" id="{EA4A9A00-64DF-414B-85D6-2343F31F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228" y="5999205"/>
            <a:ext cx="4252698" cy="5008540"/>
          </a:xfrm>
          <a:custGeom>
            <a:avLst/>
            <a:gdLst>
              <a:gd name="T0" fmla="*/ 2150 w 4317"/>
              <a:gd name="T1" fmla="*/ 5012 h 5085"/>
              <a:gd name="T2" fmla="*/ 2150 w 4317"/>
              <a:gd name="T3" fmla="*/ 5012 h 5085"/>
              <a:gd name="T4" fmla="*/ 36 w 4317"/>
              <a:gd name="T5" fmla="*/ 1284 h 5085"/>
              <a:gd name="T6" fmla="*/ 71 w 4317"/>
              <a:gd name="T7" fmla="*/ 1132 h 5085"/>
              <a:gd name="T8" fmla="*/ 2016 w 4317"/>
              <a:gd name="T9" fmla="*/ 27 h 5085"/>
              <a:gd name="T10" fmla="*/ 2168 w 4317"/>
              <a:gd name="T11" fmla="*/ 72 h 5085"/>
              <a:gd name="T12" fmla="*/ 4290 w 4317"/>
              <a:gd name="T13" fmla="*/ 3799 h 5085"/>
              <a:gd name="T14" fmla="*/ 4245 w 4317"/>
              <a:gd name="T15" fmla="*/ 3951 h 5085"/>
              <a:gd name="T16" fmla="*/ 2301 w 4317"/>
              <a:gd name="T17" fmla="*/ 5057 h 5085"/>
              <a:gd name="T18" fmla="*/ 2150 w 4317"/>
              <a:gd name="T19" fmla="*/ 5012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7" h="5085">
                <a:moveTo>
                  <a:pt x="2150" y="5012"/>
                </a:moveTo>
                <a:lnTo>
                  <a:pt x="2150" y="5012"/>
                </a:lnTo>
                <a:cubicBezTo>
                  <a:pt x="36" y="1284"/>
                  <a:pt x="36" y="1284"/>
                  <a:pt x="36" y="1284"/>
                </a:cubicBezTo>
                <a:cubicBezTo>
                  <a:pt x="0" y="1230"/>
                  <a:pt x="18" y="1168"/>
                  <a:pt x="71" y="1132"/>
                </a:cubicBezTo>
                <a:cubicBezTo>
                  <a:pt x="2016" y="27"/>
                  <a:pt x="2016" y="27"/>
                  <a:pt x="2016" y="27"/>
                </a:cubicBezTo>
                <a:cubicBezTo>
                  <a:pt x="2069" y="0"/>
                  <a:pt x="2141" y="18"/>
                  <a:pt x="2168" y="72"/>
                </a:cubicBezTo>
                <a:cubicBezTo>
                  <a:pt x="4290" y="3799"/>
                  <a:pt x="4290" y="3799"/>
                  <a:pt x="4290" y="3799"/>
                </a:cubicBezTo>
                <a:cubicBezTo>
                  <a:pt x="4316" y="3853"/>
                  <a:pt x="4299" y="3924"/>
                  <a:pt x="4245" y="3951"/>
                </a:cubicBezTo>
                <a:cubicBezTo>
                  <a:pt x="2301" y="5057"/>
                  <a:pt x="2301" y="5057"/>
                  <a:pt x="2301" y="5057"/>
                </a:cubicBezTo>
                <a:cubicBezTo>
                  <a:pt x="2248" y="5084"/>
                  <a:pt x="2185" y="5066"/>
                  <a:pt x="2150" y="5012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8">
            <a:extLst>
              <a:ext uri="{FF2B5EF4-FFF2-40B4-BE49-F238E27FC236}">
                <a16:creationId xmlns:a16="http://schemas.microsoft.com/office/drawing/2014/main" id="{EC5E4117-908C-6146-AE2A-1BD63FFA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816" y="6663826"/>
            <a:ext cx="2971241" cy="3666268"/>
          </a:xfrm>
          <a:custGeom>
            <a:avLst/>
            <a:gdLst>
              <a:gd name="T0" fmla="*/ 2212 w 3015"/>
              <a:gd name="T1" fmla="*/ 3720 h 3721"/>
              <a:gd name="T2" fmla="*/ 2212 w 3015"/>
              <a:gd name="T3" fmla="*/ 3720 h 3721"/>
              <a:gd name="T4" fmla="*/ 2746 w 3015"/>
              <a:gd name="T5" fmla="*/ 3417 h 3721"/>
              <a:gd name="T6" fmla="*/ 3014 w 3015"/>
              <a:gd name="T7" fmla="*/ 2426 h 3721"/>
              <a:gd name="T8" fmla="*/ 1784 w 3015"/>
              <a:gd name="T9" fmla="*/ 268 h 3721"/>
              <a:gd name="T10" fmla="*/ 803 w 3015"/>
              <a:gd name="T11" fmla="*/ 0 h 3721"/>
              <a:gd name="T12" fmla="*/ 268 w 3015"/>
              <a:gd name="T13" fmla="*/ 304 h 3721"/>
              <a:gd name="T14" fmla="*/ 0 w 3015"/>
              <a:gd name="T15" fmla="*/ 1285 h 3721"/>
              <a:gd name="T16" fmla="*/ 1231 w 3015"/>
              <a:gd name="T17" fmla="*/ 3444 h 3721"/>
              <a:gd name="T18" fmla="*/ 2212 w 3015"/>
              <a:gd name="T19" fmla="*/ 3720 h 3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15" h="3721">
                <a:moveTo>
                  <a:pt x="2212" y="3720"/>
                </a:moveTo>
                <a:lnTo>
                  <a:pt x="2212" y="3720"/>
                </a:lnTo>
                <a:cubicBezTo>
                  <a:pt x="2746" y="3417"/>
                  <a:pt x="2746" y="3417"/>
                  <a:pt x="2746" y="3417"/>
                </a:cubicBezTo>
                <a:cubicBezTo>
                  <a:pt x="2550" y="3069"/>
                  <a:pt x="2666" y="2632"/>
                  <a:pt x="3014" y="2426"/>
                </a:cubicBezTo>
                <a:cubicBezTo>
                  <a:pt x="1784" y="268"/>
                  <a:pt x="1784" y="268"/>
                  <a:pt x="1784" y="268"/>
                </a:cubicBezTo>
                <a:cubicBezTo>
                  <a:pt x="1436" y="464"/>
                  <a:pt x="999" y="348"/>
                  <a:pt x="803" y="0"/>
                </a:cubicBezTo>
                <a:cubicBezTo>
                  <a:pt x="268" y="304"/>
                  <a:pt x="268" y="304"/>
                  <a:pt x="268" y="304"/>
                </a:cubicBezTo>
                <a:cubicBezTo>
                  <a:pt x="473" y="652"/>
                  <a:pt x="348" y="1089"/>
                  <a:pt x="0" y="1285"/>
                </a:cubicBezTo>
                <a:cubicBezTo>
                  <a:pt x="1231" y="3444"/>
                  <a:pt x="1231" y="3444"/>
                  <a:pt x="1231" y="3444"/>
                </a:cubicBezTo>
                <a:cubicBezTo>
                  <a:pt x="1579" y="3247"/>
                  <a:pt x="2016" y="3372"/>
                  <a:pt x="2212" y="372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9">
            <a:extLst>
              <a:ext uri="{FF2B5EF4-FFF2-40B4-BE49-F238E27FC236}">
                <a16:creationId xmlns:a16="http://schemas.microsoft.com/office/drawing/2014/main" id="{94422720-F8F3-E14F-84A2-4A224FFB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316" y="7788899"/>
            <a:ext cx="1433493" cy="1424805"/>
          </a:xfrm>
          <a:custGeom>
            <a:avLst/>
            <a:gdLst>
              <a:gd name="T0" fmla="*/ 1035 w 1455"/>
              <a:gd name="T1" fmla="*/ 1276 h 1446"/>
              <a:gd name="T2" fmla="*/ 1035 w 1455"/>
              <a:gd name="T3" fmla="*/ 1276 h 1446"/>
              <a:gd name="T4" fmla="*/ 179 w 1455"/>
              <a:gd name="T5" fmla="*/ 1035 h 1446"/>
              <a:gd name="T6" fmla="*/ 410 w 1455"/>
              <a:gd name="T7" fmla="*/ 170 h 1446"/>
              <a:gd name="T8" fmla="*/ 1276 w 1455"/>
              <a:gd name="T9" fmla="*/ 410 h 1446"/>
              <a:gd name="T10" fmla="*/ 1035 w 1455"/>
              <a:gd name="T11" fmla="*/ 127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5" h="1446">
                <a:moveTo>
                  <a:pt x="1035" y="1276"/>
                </a:moveTo>
                <a:lnTo>
                  <a:pt x="1035" y="1276"/>
                </a:lnTo>
                <a:cubicBezTo>
                  <a:pt x="732" y="1445"/>
                  <a:pt x="348" y="1338"/>
                  <a:pt x="179" y="1035"/>
                </a:cubicBezTo>
                <a:cubicBezTo>
                  <a:pt x="0" y="732"/>
                  <a:pt x="107" y="348"/>
                  <a:pt x="410" y="170"/>
                </a:cubicBezTo>
                <a:cubicBezTo>
                  <a:pt x="714" y="0"/>
                  <a:pt x="1106" y="107"/>
                  <a:pt x="1276" y="410"/>
                </a:cubicBezTo>
                <a:cubicBezTo>
                  <a:pt x="1454" y="714"/>
                  <a:pt x="1347" y="1106"/>
                  <a:pt x="1035" y="1276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0">
            <a:extLst>
              <a:ext uri="{FF2B5EF4-FFF2-40B4-BE49-F238E27FC236}">
                <a16:creationId xmlns:a16="http://schemas.microsoft.com/office/drawing/2014/main" id="{F93CE3F6-6750-EA47-8C20-AFC103BC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484" y="8192885"/>
            <a:ext cx="747154" cy="616836"/>
          </a:xfrm>
          <a:custGeom>
            <a:avLst/>
            <a:gdLst>
              <a:gd name="T0" fmla="*/ 384 w 759"/>
              <a:gd name="T1" fmla="*/ 589 h 626"/>
              <a:gd name="T2" fmla="*/ 384 w 759"/>
              <a:gd name="T3" fmla="*/ 589 h 626"/>
              <a:gd name="T4" fmla="*/ 232 w 759"/>
              <a:gd name="T5" fmla="*/ 607 h 626"/>
              <a:gd name="T6" fmla="*/ 98 w 759"/>
              <a:gd name="T7" fmla="*/ 509 h 626"/>
              <a:gd name="T8" fmla="*/ 36 w 759"/>
              <a:gd name="T9" fmla="*/ 545 h 626"/>
              <a:gd name="T10" fmla="*/ 0 w 759"/>
              <a:gd name="T11" fmla="*/ 500 h 626"/>
              <a:gd name="T12" fmla="*/ 71 w 759"/>
              <a:gd name="T13" fmla="*/ 464 h 626"/>
              <a:gd name="T14" fmla="*/ 45 w 759"/>
              <a:gd name="T15" fmla="*/ 295 h 626"/>
              <a:gd name="T16" fmla="*/ 143 w 759"/>
              <a:gd name="T17" fmla="*/ 170 h 626"/>
              <a:gd name="T18" fmla="*/ 223 w 759"/>
              <a:gd name="T19" fmla="*/ 313 h 626"/>
              <a:gd name="T20" fmla="*/ 187 w 759"/>
              <a:gd name="T21" fmla="*/ 393 h 626"/>
              <a:gd name="T22" fmla="*/ 312 w 759"/>
              <a:gd name="T23" fmla="*/ 322 h 626"/>
              <a:gd name="T24" fmla="*/ 294 w 759"/>
              <a:gd name="T25" fmla="*/ 241 h 626"/>
              <a:gd name="T26" fmla="*/ 286 w 759"/>
              <a:gd name="T27" fmla="*/ 188 h 626"/>
              <a:gd name="T28" fmla="*/ 294 w 759"/>
              <a:gd name="T29" fmla="*/ 152 h 626"/>
              <a:gd name="T30" fmla="*/ 294 w 759"/>
              <a:gd name="T31" fmla="*/ 125 h 626"/>
              <a:gd name="T32" fmla="*/ 312 w 759"/>
              <a:gd name="T33" fmla="*/ 90 h 626"/>
              <a:gd name="T34" fmla="*/ 375 w 759"/>
              <a:gd name="T35" fmla="*/ 36 h 626"/>
              <a:gd name="T36" fmla="*/ 526 w 759"/>
              <a:gd name="T37" fmla="*/ 18 h 626"/>
              <a:gd name="T38" fmla="*/ 660 w 759"/>
              <a:gd name="T39" fmla="*/ 125 h 626"/>
              <a:gd name="T40" fmla="*/ 732 w 759"/>
              <a:gd name="T41" fmla="*/ 90 h 626"/>
              <a:gd name="T42" fmla="*/ 758 w 759"/>
              <a:gd name="T43" fmla="*/ 134 h 626"/>
              <a:gd name="T44" fmla="*/ 687 w 759"/>
              <a:gd name="T45" fmla="*/ 170 h 626"/>
              <a:gd name="T46" fmla="*/ 714 w 759"/>
              <a:gd name="T47" fmla="*/ 330 h 626"/>
              <a:gd name="T48" fmla="*/ 616 w 759"/>
              <a:gd name="T49" fmla="*/ 455 h 626"/>
              <a:gd name="T50" fmla="*/ 535 w 759"/>
              <a:gd name="T51" fmla="*/ 313 h 626"/>
              <a:gd name="T52" fmla="*/ 571 w 759"/>
              <a:gd name="T53" fmla="*/ 241 h 626"/>
              <a:gd name="T54" fmla="*/ 446 w 759"/>
              <a:gd name="T55" fmla="*/ 313 h 626"/>
              <a:gd name="T56" fmla="*/ 464 w 759"/>
              <a:gd name="T57" fmla="*/ 437 h 626"/>
              <a:gd name="T58" fmla="*/ 384 w 759"/>
              <a:gd name="T59" fmla="*/ 589 h 626"/>
              <a:gd name="T60" fmla="*/ 544 w 759"/>
              <a:gd name="T61" fmla="*/ 188 h 626"/>
              <a:gd name="T62" fmla="*/ 544 w 759"/>
              <a:gd name="T63" fmla="*/ 188 h 626"/>
              <a:gd name="T64" fmla="*/ 473 w 759"/>
              <a:gd name="T65" fmla="*/ 170 h 626"/>
              <a:gd name="T66" fmla="*/ 437 w 759"/>
              <a:gd name="T67" fmla="*/ 259 h 626"/>
              <a:gd name="T68" fmla="*/ 544 w 759"/>
              <a:gd name="T69" fmla="*/ 188 h 626"/>
              <a:gd name="T70" fmla="*/ 214 w 759"/>
              <a:gd name="T71" fmla="*/ 446 h 626"/>
              <a:gd name="T72" fmla="*/ 214 w 759"/>
              <a:gd name="T73" fmla="*/ 446 h 626"/>
              <a:gd name="T74" fmla="*/ 286 w 759"/>
              <a:gd name="T75" fmla="*/ 455 h 626"/>
              <a:gd name="T76" fmla="*/ 321 w 759"/>
              <a:gd name="T77" fmla="*/ 384 h 626"/>
              <a:gd name="T78" fmla="*/ 214 w 759"/>
              <a:gd name="T79" fmla="*/ 44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9" h="626">
                <a:moveTo>
                  <a:pt x="384" y="589"/>
                </a:moveTo>
                <a:lnTo>
                  <a:pt x="384" y="589"/>
                </a:lnTo>
                <a:cubicBezTo>
                  <a:pt x="330" y="616"/>
                  <a:pt x="286" y="625"/>
                  <a:pt x="232" y="607"/>
                </a:cubicBezTo>
                <a:cubicBezTo>
                  <a:pt x="179" y="598"/>
                  <a:pt x="134" y="562"/>
                  <a:pt x="98" y="509"/>
                </a:cubicBezTo>
                <a:cubicBezTo>
                  <a:pt x="36" y="545"/>
                  <a:pt x="36" y="545"/>
                  <a:pt x="36" y="545"/>
                </a:cubicBezTo>
                <a:cubicBezTo>
                  <a:pt x="0" y="500"/>
                  <a:pt x="0" y="500"/>
                  <a:pt x="0" y="500"/>
                </a:cubicBezTo>
                <a:cubicBezTo>
                  <a:pt x="71" y="464"/>
                  <a:pt x="71" y="464"/>
                  <a:pt x="71" y="464"/>
                </a:cubicBezTo>
                <a:cubicBezTo>
                  <a:pt x="45" y="402"/>
                  <a:pt x="36" y="348"/>
                  <a:pt x="45" y="295"/>
                </a:cubicBezTo>
                <a:cubicBezTo>
                  <a:pt x="54" y="241"/>
                  <a:pt x="89" y="197"/>
                  <a:pt x="143" y="170"/>
                </a:cubicBezTo>
                <a:cubicBezTo>
                  <a:pt x="223" y="313"/>
                  <a:pt x="223" y="313"/>
                  <a:pt x="223" y="313"/>
                </a:cubicBezTo>
                <a:cubicBezTo>
                  <a:pt x="187" y="339"/>
                  <a:pt x="179" y="366"/>
                  <a:pt x="187" y="393"/>
                </a:cubicBezTo>
                <a:cubicBezTo>
                  <a:pt x="312" y="322"/>
                  <a:pt x="312" y="322"/>
                  <a:pt x="312" y="322"/>
                </a:cubicBezTo>
                <a:cubicBezTo>
                  <a:pt x="303" y="295"/>
                  <a:pt x="303" y="268"/>
                  <a:pt x="294" y="241"/>
                </a:cubicBezTo>
                <a:cubicBezTo>
                  <a:pt x="294" y="215"/>
                  <a:pt x="286" y="197"/>
                  <a:pt x="286" y="188"/>
                </a:cubicBezTo>
                <a:cubicBezTo>
                  <a:pt x="286" y="179"/>
                  <a:pt x="294" y="170"/>
                  <a:pt x="294" y="152"/>
                </a:cubicBezTo>
                <a:cubicBezTo>
                  <a:pt x="294" y="143"/>
                  <a:pt x="294" y="134"/>
                  <a:pt x="294" y="125"/>
                </a:cubicBezTo>
                <a:cubicBezTo>
                  <a:pt x="303" y="116"/>
                  <a:pt x="312" y="99"/>
                  <a:pt x="312" y="90"/>
                </a:cubicBezTo>
                <a:cubicBezTo>
                  <a:pt x="321" y="72"/>
                  <a:pt x="348" y="54"/>
                  <a:pt x="375" y="36"/>
                </a:cubicBezTo>
                <a:cubicBezTo>
                  <a:pt x="428" y="9"/>
                  <a:pt x="473" y="0"/>
                  <a:pt x="526" y="18"/>
                </a:cubicBezTo>
                <a:cubicBezTo>
                  <a:pt x="580" y="36"/>
                  <a:pt x="624" y="72"/>
                  <a:pt x="660" y="125"/>
                </a:cubicBezTo>
                <a:cubicBezTo>
                  <a:pt x="732" y="90"/>
                  <a:pt x="732" y="90"/>
                  <a:pt x="732" y="90"/>
                </a:cubicBezTo>
                <a:cubicBezTo>
                  <a:pt x="758" y="134"/>
                  <a:pt x="758" y="134"/>
                  <a:pt x="758" y="134"/>
                </a:cubicBezTo>
                <a:cubicBezTo>
                  <a:pt x="687" y="170"/>
                  <a:pt x="687" y="170"/>
                  <a:pt x="687" y="170"/>
                </a:cubicBezTo>
                <a:cubicBezTo>
                  <a:pt x="714" y="232"/>
                  <a:pt x="723" y="286"/>
                  <a:pt x="714" y="330"/>
                </a:cubicBezTo>
                <a:cubicBezTo>
                  <a:pt x="705" y="384"/>
                  <a:pt x="669" y="420"/>
                  <a:pt x="616" y="455"/>
                </a:cubicBezTo>
                <a:cubicBezTo>
                  <a:pt x="535" y="313"/>
                  <a:pt x="535" y="313"/>
                  <a:pt x="535" y="313"/>
                </a:cubicBezTo>
                <a:cubicBezTo>
                  <a:pt x="562" y="295"/>
                  <a:pt x="580" y="268"/>
                  <a:pt x="571" y="241"/>
                </a:cubicBezTo>
                <a:cubicBezTo>
                  <a:pt x="446" y="313"/>
                  <a:pt x="446" y="313"/>
                  <a:pt x="446" y="313"/>
                </a:cubicBezTo>
                <a:cubicBezTo>
                  <a:pt x="455" y="375"/>
                  <a:pt x="464" y="420"/>
                  <a:pt x="464" y="437"/>
                </a:cubicBezTo>
                <a:cubicBezTo>
                  <a:pt x="473" y="509"/>
                  <a:pt x="437" y="553"/>
                  <a:pt x="384" y="589"/>
                </a:cubicBezTo>
                <a:close/>
                <a:moveTo>
                  <a:pt x="544" y="188"/>
                </a:moveTo>
                <a:lnTo>
                  <a:pt x="544" y="188"/>
                </a:lnTo>
                <a:cubicBezTo>
                  <a:pt x="526" y="161"/>
                  <a:pt x="500" y="161"/>
                  <a:pt x="473" y="170"/>
                </a:cubicBezTo>
                <a:cubicBezTo>
                  <a:pt x="446" y="188"/>
                  <a:pt x="428" y="215"/>
                  <a:pt x="437" y="259"/>
                </a:cubicBezTo>
                <a:lnTo>
                  <a:pt x="544" y="188"/>
                </a:lnTo>
                <a:close/>
                <a:moveTo>
                  <a:pt x="214" y="446"/>
                </a:moveTo>
                <a:lnTo>
                  <a:pt x="214" y="446"/>
                </a:lnTo>
                <a:cubicBezTo>
                  <a:pt x="232" y="464"/>
                  <a:pt x="259" y="473"/>
                  <a:pt x="286" y="455"/>
                </a:cubicBezTo>
                <a:cubicBezTo>
                  <a:pt x="312" y="437"/>
                  <a:pt x="321" y="420"/>
                  <a:pt x="321" y="384"/>
                </a:cubicBezTo>
                <a:lnTo>
                  <a:pt x="214" y="446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1">
            <a:extLst>
              <a:ext uri="{FF2B5EF4-FFF2-40B4-BE49-F238E27FC236}">
                <a16:creationId xmlns:a16="http://schemas.microsoft.com/office/drawing/2014/main" id="{01304099-5D12-404A-AD83-02C53E1E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21" y="9378774"/>
            <a:ext cx="447422" cy="456113"/>
          </a:xfrm>
          <a:custGeom>
            <a:avLst/>
            <a:gdLst>
              <a:gd name="T0" fmla="*/ 321 w 455"/>
              <a:gd name="T1" fmla="*/ 401 h 465"/>
              <a:gd name="T2" fmla="*/ 321 w 455"/>
              <a:gd name="T3" fmla="*/ 401 h 465"/>
              <a:gd name="T4" fmla="*/ 53 w 455"/>
              <a:gd name="T5" fmla="*/ 330 h 465"/>
              <a:gd name="T6" fmla="*/ 124 w 455"/>
              <a:gd name="T7" fmla="*/ 53 h 465"/>
              <a:gd name="T8" fmla="*/ 401 w 455"/>
              <a:gd name="T9" fmla="*/ 133 h 465"/>
              <a:gd name="T10" fmla="*/ 321 w 455"/>
              <a:gd name="T11" fmla="*/ 40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5" h="465">
                <a:moveTo>
                  <a:pt x="321" y="401"/>
                </a:moveTo>
                <a:lnTo>
                  <a:pt x="321" y="401"/>
                </a:lnTo>
                <a:cubicBezTo>
                  <a:pt x="231" y="464"/>
                  <a:pt x="107" y="428"/>
                  <a:pt x="53" y="330"/>
                </a:cubicBezTo>
                <a:cubicBezTo>
                  <a:pt x="0" y="232"/>
                  <a:pt x="26" y="116"/>
                  <a:pt x="124" y="53"/>
                </a:cubicBezTo>
                <a:cubicBezTo>
                  <a:pt x="223" y="0"/>
                  <a:pt x="347" y="35"/>
                  <a:pt x="401" y="133"/>
                </a:cubicBezTo>
                <a:cubicBezTo>
                  <a:pt x="454" y="232"/>
                  <a:pt x="419" y="347"/>
                  <a:pt x="321" y="40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2">
            <a:extLst>
              <a:ext uri="{FF2B5EF4-FFF2-40B4-BE49-F238E27FC236}">
                <a16:creationId xmlns:a16="http://schemas.microsoft.com/office/drawing/2014/main" id="{04D01EA0-FB51-9C41-BDE3-7DE3FE8C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8464" y="10212806"/>
            <a:ext cx="447422" cy="447425"/>
          </a:xfrm>
          <a:custGeom>
            <a:avLst/>
            <a:gdLst>
              <a:gd name="T0" fmla="*/ 321 w 456"/>
              <a:gd name="T1" fmla="*/ 402 h 456"/>
              <a:gd name="T2" fmla="*/ 321 w 456"/>
              <a:gd name="T3" fmla="*/ 402 h 456"/>
              <a:gd name="T4" fmla="*/ 53 w 456"/>
              <a:gd name="T5" fmla="*/ 321 h 456"/>
              <a:gd name="T6" fmla="*/ 125 w 456"/>
              <a:gd name="T7" fmla="*/ 54 h 456"/>
              <a:gd name="T8" fmla="*/ 401 w 456"/>
              <a:gd name="T9" fmla="*/ 125 h 456"/>
              <a:gd name="T10" fmla="*/ 321 w 456"/>
              <a:gd name="T11" fmla="*/ 40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56">
                <a:moveTo>
                  <a:pt x="321" y="402"/>
                </a:moveTo>
                <a:lnTo>
                  <a:pt x="321" y="402"/>
                </a:lnTo>
                <a:cubicBezTo>
                  <a:pt x="232" y="455"/>
                  <a:pt x="107" y="419"/>
                  <a:pt x="53" y="321"/>
                </a:cubicBezTo>
                <a:cubicBezTo>
                  <a:pt x="0" y="232"/>
                  <a:pt x="26" y="107"/>
                  <a:pt x="125" y="54"/>
                </a:cubicBezTo>
                <a:cubicBezTo>
                  <a:pt x="223" y="0"/>
                  <a:pt x="348" y="36"/>
                  <a:pt x="401" y="125"/>
                </a:cubicBezTo>
                <a:cubicBezTo>
                  <a:pt x="455" y="223"/>
                  <a:pt x="419" y="348"/>
                  <a:pt x="321" y="40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">
            <a:extLst>
              <a:ext uri="{FF2B5EF4-FFF2-40B4-BE49-F238E27FC236}">
                <a16:creationId xmlns:a16="http://schemas.microsoft.com/office/drawing/2014/main" id="{7B373D89-E355-EF4D-BFE4-786821BB3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108" y="6325000"/>
            <a:ext cx="447425" cy="447422"/>
          </a:xfrm>
          <a:custGeom>
            <a:avLst/>
            <a:gdLst>
              <a:gd name="T0" fmla="*/ 321 w 456"/>
              <a:gd name="T1" fmla="*/ 400 h 454"/>
              <a:gd name="T2" fmla="*/ 321 w 456"/>
              <a:gd name="T3" fmla="*/ 400 h 454"/>
              <a:gd name="T4" fmla="*/ 54 w 456"/>
              <a:gd name="T5" fmla="*/ 329 h 454"/>
              <a:gd name="T6" fmla="*/ 125 w 456"/>
              <a:gd name="T7" fmla="*/ 53 h 454"/>
              <a:gd name="T8" fmla="*/ 402 w 456"/>
              <a:gd name="T9" fmla="*/ 133 h 454"/>
              <a:gd name="T10" fmla="*/ 321 w 456"/>
              <a:gd name="T11" fmla="*/ 40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54">
                <a:moveTo>
                  <a:pt x="321" y="400"/>
                </a:moveTo>
                <a:lnTo>
                  <a:pt x="321" y="400"/>
                </a:lnTo>
                <a:cubicBezTo>
                  <a:pt x="232" y="453"/>
                  <a:pt x="107" y="427"/>
                  <a:pt x="54" y="329"/>
                </a:cubicBezTo>
                <a:cubicBezTo>
                  <a:pt x="0" y="231"/>
                  <a:pt x="36" y="107"/>
                  <a:pt x="125" y="53"/>
                </a:cubicBezTo>
                <a:cubicBezTo>
                  <a:pt x="223" y="0"/>
                  <a:pt x="348" y="35"/>
                  <a:pt x="402" y="133"/>
                </a:cubicBezTo>
                <a:cubicBezTo>
                  <a:pt x="455" y="223"/>
                  <a:pt x="420" y="346"/>
                  <a:pt x="321" y="40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">
            <a:extLst>
              <a:ext uri="{FF2B5EF4-FFF2-40B4-BE49-F238E27FC236}">
                <a16:creationId xmlns:a16="http://schemas.microsoft.com/office/drawing/2014/main" id="{24C5A8F7-166F-B84E-AFE2-15454E77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897" y="7159032"/>
            <a:ext cx="447422" cy="447422"/>
          </a:xfrm>
          <a:custGeom>
            <a:avLst/>
            <a:gdLst>
              <a:gd name="T0" fmla="*/ 321 w 455"/>
              <a:gd name="T1" fmla="*/ 401 h 456"/>
              <a:gd name="T2" fmla="*/ 321 w 455"/>
              <a:gd name="T3" fmla="*/ 401 h 456"/>
              <a:gd name="T4" fmla="*/ 53 w 455"/>
              <a:gd name="T5" fmla="*/ 321 h 456"/>
              <a:gd name="T6" fmla="*/ 124 w 455"/>
              <a:gd name="T7" fmla="*/ 53 h 456"/>
              <a:gd name="T8" fmla="*/ 401 w 455"/>
              <a:gd name="T9" fmla="*/ 125 h 456"/>
              <a:gd name="T10" fmla="*/ 321 w 455"/>
              <a:gd name="T11" fmla="*/ 401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5" h="456">
                <a:moveTo>
                  <a:pt x="321" y="401"/>
                </a:moveTo>
                <a:lnTo>
                  <a:pt x="321" y="401"/>
                </a:lnTo>
                <a:cubicBezTo>
                  <a:pt x="231" y="455"/>
                  <a:pt x="107" y="419"/>
                  <a:pt x="53" y="321"/>
                </a:cubicBezTo>
                <a:cubicBezTo>
                  <a:pt x="0" y="223"/>
                  <a:pt x="35" y="107"/>
                  <a:pt x="124" y="53"/>
                </a:cubicBezTo>
                <a:cubicBezTo>
                  <a:pt x="222" y="0"/>
                  <a:pt x="347" y="27"/>
                  <a:pt x="401" y="125"/>
                </a:cubicBezTo>
                <a:cubicBezTo>
                  <a:pt x="454" y="223"/>
                  <a:pt x="419" y="348"/>
                  <a:pt x="321" y="40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">
            <a:extLst>
              <a:ext uri="{FF2B5EF4-FFF2-40B4-BE49-F238E27FC236}">
                <a16:creationId xmlns:a16="http://schemas.microsoft.com/office/drawing/2014/main" id="{415691CA-F92D-5A4A-B8F2-6E16CCE0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066" y="8279763"/>
            <a:ext cx="6307370" cy="3162373"/>
          </a:xfrm>
          <a:custGeom>
            <a:avLst/>
            <a:gdLst>
              <a:gd name="T0" fmla="*/ 3201 w 6405"/>
              <a:gd name="T1" fmla="*/ 1605 h 3212"/>
              <a:gd name="T2" fmla="*/ 0 w 6405"/>
              <a:gd name="T3" fmla="*/ 0 h 3212"/>
              <a:gd name="T4" fmla="*/ 0 w 6405"/>
              <a:gd name="T5" fmla="*/ 3211 h 3212"/>
              <a:gd name="T6" fmla="*/ 6404 w 6405"/>
              <a:gd name="T7" fmla="*/ 3211 h 3212"/>
              <a:gd name="T8" fmla="*/ 6404 w 6405"/>
              <a:gd name="T9" fmla="*/ 0 h 3212"/>
              <a:gd name="T10" fmla="*/ 3201 w 6405"/>
              <a:gd name="T11" fmla="*/ 1605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05" h="3212">
                <a:moveTo>
                  <a:pt x="3201" y="1605"/>
                </a:moveTo>
                <a:lnTo>
                  <a:pt x="0" y="0"/>
                </a:lnTo>
                <a:lnTo>
                  <a:pt x="0" y="3211"/>
                </a:lnTo>
                <a:lnTo>
                  <a:pt x="6404" y="3211"/>
                </a:lnTo>
                <a:lnTo>
                  <a:pt x="6404" y="0"/>
                </a:lnTo>
                <a:lnTo>
                  <a:pt x="3201" y="16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018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59D7F8"/>
      </a:accent1>
      <a:accent2>
        <a:srgbClr val="5493FC"/>
      </a:accent2>
      <a:accent3>
        <a:srgbClr val="5B54A6"/>
      </a:accent3>
      <a:accent4>
        <a:srgbClr val="4FB6FB"/>
      </a:accent4>
      <a:accent5>
        <a:srgbClr val="67E6F1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92378</TotalTime>
  <Words>512</Words>
  <Application>Microsoft Macintosh PowerPoint</Application>
  <PresentationFormat>Personalizado</PresentationFormat>
  <Paragraphs>126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16619</cp:revision>
  <dcterms:created xsi:type="dcterms:W3CDTF">2014-11-12T21:47:38Z</dcterms:created>
  <dcterms:modified xsi:type="dcterms:W3CDTF">2019-10-09T20:51:41Z</dcterms:modified>
  <cp:category/>
</cp:coreProperties>
</file>