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3" r:id="rId1"/>
  </p:sldMasterIdLst>
  <p:notesMasterIdLst>
    <p:notesMasterId r:id="rId12"/>
  </p:notesMasterIdLst>
  <p:sldIdLst>
    <p:sldId id="311" r:id="rId2"/>
    <p:sldId id="312" r:id="rId3"/>
    <p:sldId id="313" r:id="rId4"/>
    <p:sldId id="314" r:id="rId5"/>
    <p:sldId id="315" r:id="rId6"/>
    <p:sldId id="316" r:id="rId7"/>
    <p:sldId id="317" r:id="rId8"/>
    <p:sldId id="318" r:id="rId9"/>
    <p:sldId id="319" r:id="rId10"/>
    <p:sldId id="320" r:id="rId11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D3EBF5"/>
    <a:srgbClr val="C4D4E2"/>
    <a:srgbClr val="FFC88A"/>
    <a:srgbClr val="F2F2F2"/>
    <a:srgbClr val="5A5A66"/>
    <a:srgbClr val="000000"/>
    <a:srgbClr val="EFF1F8"/>
    <a:srgbClr val="373737"/>
    <a:srgbClr val="445469"/>
    <a:srgbClr val="6261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93" autoAdjust="0"/>
    <p:restoredTop sz="86429" autoAdjust="0"/>
  </p:normalViewPr>
  <p:slideViewPr>
    <p:cSldViewPr snapToGrid="0" snapToObjects="1">
      <p:cViewPr>
        <p:scale>
          <a:sx n="46" d="100"/>
          <a:sy n="46" d="100"/>
        </p:scale>
        <p:origin x="-64" y="26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72" d="100"/>
          <a:sy n="72" d="100"/>
        </p:scale>
        <p:origin x="3592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10/9/19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1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74226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10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53668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2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82324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3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49468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4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43986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5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7525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6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65821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7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2128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8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85806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9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22194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158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10/9/19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004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086" indent="-457086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13712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2285429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3199600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4113771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Line 77">
            <a:extLst>
              <a:ext uri="{FF2B5EF4-FFF2-40B4-BE49-F238E27FC236}">
                <a16:creationId xmlns:a16="http://schemas.microsoft.com/office/drawing/2014/main" id="{62A1EE13-5624-4A4C-89C4-F749BF828912}"/>
              </a:ext>
            </a:extLst>
          </p:cNvPr>
          <p:cNvSpPr>
            <a:spLocks noChangeShapeType="1"/>
          </p:cNvSpPr>
          <p:nvPr/>
        </p:nvSpPr>
        <p:spPr bwMode="auto">
          <a:xfrm>
            <a:off x="13831071" y="2157129"/>
            <a:ext cx="3984952" cy="5262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3" name="Line 81">
            <a:extLst>
              <a:ext uri="{FF2B5EF4-FFF2-40B4-BE49-F238E27FC236}">
                <a16:creationId xmlns:a16="http://schemas.microsoft.com/office/drawing/2014/main" id="{B0879938-2864-A14E-8A97-6402BFD9269A}"/>
              </a:ext>
            </a:extLst>
          </p:cNvPr>
          <p:cNvSpPr>
            <a:spLocks noChangeShapeType="1"/>
          </p:cNvSpPr>
          <p:nvPr/>
        </p:nvSpPr>
        <p:spPr bwMode="auto">
          <a:xfrm>
            <a:off x="13831071" y="4515462"/>
            <a:ext cx="3984952" cy="5262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4" name="Line 85">
            <a:extLst>
              <a:ext uri="{FF2B5EF4-FFF2-40B4-BE49-F238E27FC236}">
                <a16:creationId xmlns:a16="http://schemas.microsoft.com/office/drawing/2014/main" id="{22457CE7-53E3-0148-B584-2654EECF47BA}"/>
              </a:ext>
            </a:extLst>
          </p:cNvPr>
          <p:cNvSpPr>
            <a:spLocks noChangeShapeType="1"/>
          </p:cNvSpPr>
          <p:nvPr/>
        </p:nvSpPr>
        <p:spPr bwMode="auto">
          <a:xfrm>
            <a:off x="13831071" y="6868529"/>
            <a:ext cx="3984952" cy="5266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5" name="Line 89">
            <a:extLst>
              <a:ext uri="{FF2B5EF4-FFF2-40B4-BE49-F238E27FC236}">
                <a16:creationId xmlns:a16="http://schemas.microsoft.com/office/drawing/2014/main" id="{86F98A86-40A4-A748-A8BF-CBAF1E19BE14}"/>
              </a:ext>
            </a:extLst>
          </p:cNvPr>
          <p:cNvSpPr>
            <a:spLocks noChangeShapeType="1"/>
          </p:cNvSpPr>
          <p:nvPr/>
        </p:nvSpPr>
        <p:spPr bwMode="auto">
          <a:xfrm>
            <a:off x="13831071" y="9216333"/>
            <a:ext cx="3984952" cy="5266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6" name="Line 93">
            <a:extLst>
              <a:ext uri="{FF2B5EF4-FFF2-40B4-BE49-F238E27FC236}">
                <a16:creationId xmlns:a16="http://schemas.microsoft.com/office/drawing/2014/main" id="{84258A01-532C-6040-9FF3-955DA602EB2F}"/>
              </a:ext>
            </a:extLst>
          </p:cNvPr>
          <p:cNvSpPr>
            <a:spLocks noChangeShapeType="1"/>
          </p:cNvSpPr>
          <p:nvPr/>
        </p:nvSpPr>
        <p:spPr bwMode="auto">
          <a:xfrm>
            <a:off x="13831071" y="11574666"/>
            <a:ext cx="3984952" cy="5266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7" name="Freeform 234">
            <a:extLst>
              <a:ext uri="{FF2B5EF4-FFF2-40B4-BE49-F238E27FC236}">
                <a16:creationId xmlns:a16="http://schemas.microsoft.com/office/drawing/2014/main" id="{CF732963-4DA4-C243-8E18-A97BBFCE29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50762" y="1528485"/>
            <a:ext cx="1409487" cy="1261358"/>
          </a:xfrm>
          <a:custGeom>
            <a:avLst/>
            <a:gdLst>
              <a:gd name="T0" fmla="*/ 941 w 1386"/>
              <a:gd name="T1" fmla="*/ 0 h 1241"/>
              <a:gd name="T2" fmla="*/ 941 w 1386"/>
              <a:gd name="T3" fmla="*/ 0 h 1241"/>
              <a:gd name="T4" fmla="*/ 444 w 1386"/>
              <a:gd name="T5" fmla="*/ 0 h 1241"/>
              <a:gd name="T6" fmla="*/ 283 w 1386"/>
              <a:gd name="T7" fmla="*/ 100 h 1241"/>
              <a:gd name="T8" fmla="*/ 38 w 1386"/>
              <a:gd name="T9" fmla="*/ 528 h 1241"/>
              <a:gd name="T10" fmla="*/ 38 w 1386"/>
              <a:gd name="T11" fmla="*/ 719 h 1241"/>
              <a:gd name="T12" fmla="*/ 283 w 1386"/>
              <a:gd name="T13" fmla="*/ 1140 h 1241"/>
              <a:gd name="T14" fmla="*/ 444 w 1386"/>
              <a:gd name="T15" fmla="*/ 1240 h 1241"/>
              <a:gd name="T16" fmla="*/ 941 w 1386"/>
              <a:gd name="T17" fmla="*/ 1240 h 1241"/>
              <a:gd name="T18" fmla="*/ 1102 w 1386"/>
              <a:gd name="T19" fmla="*/ 1140 h 1241"/>
              <a:gd name="T20" fmla="*/ 1355 w 1386"/>
              <a:gd name="T21" fmla="*/ 719 h 1241"/>
              <a:gd name="T22" fmla="*/ 1355 w 1386"/>
              <a:gd name="T23" fmla="*/ 528 h 1241"/>
              <a:gd name="T24" fmla="*/ 1102 w 1386"/>
              <a:gd name="T25" fmla="*/ 100 h 1241"/>
              <a:gd name="T26" fmla="*/ 941 w 1386"/>
              <a:gd name="T27" fmla="*/ 0 h 1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386" h="1241">
                <a:moveTo>
                  <a:pt x="941" y="0"/>
                </a:moveTo>
                <a:lnTo>
                  <a:pt x="941" y="0"/>
                </a:lnTo>
                <a:cubicBezTo>
                  <a:pt x="444" y="0"/>
                  <a:pt x="444" y="0"/>
                  <a:pt x="444" y="0"/>
                </a:cubicBezTo>
                <a:cubicBezTo>
                  <a:pt x="375" y="0"/>
                  <a:pt x="314" y="39"/>
                  <a:pt x="283" y="100"/>
                </a:cubicBezTo>
                <a:cubicBezTo>
                  <a:pt x="38" y="528"/>
                  <a:pt x="38" y="528"/>
                  <a:pt x="38" y="528"/>
                </a:cubicBezTo>
                <a:cubicBezTo>
                  <a:pt x="0" y="582"/>
                  <a:pt x="0" y="658"/>
                  <a:pt x="38" y="719"/>
                </a:cubicBezTo>
                <a:cubicBezTo>
                  <a:pt x="283" y="1140"/>
                  <a:pt x="283" y="1140"/>
                  <a:pt x="283" y="1140"/>
                </a:cubicBezTo>
                <a:cubicBezTo>
                  <a:pt x="314" y="1202"/>
                  <a:pt x="375" y="1240"/>
                  <a:pt x="444" y="1240"/>
                </a:cubicBezTo>
                <a:cubicBezTo>
                  <a:pt x="941" y="1240"/>
                  <a:pt x="941" y="1240"/>
                  <a:pt x="941" y="1240"/>
                </a:cubicBezTo>
                <a:cubicBezTo>
                  <a:pt x="1010" y="1240"/>
                  <a:pt x="1072" y="1202"/>
                  <a:pt x="1102" y="1140"/>
                </a:cubicBezTo>
                <a:cubicBezTo>
                  <a:pt x="1355" y="719"/>
                  <a:pt x="1355" y="719"/>
                  <a:pt x="1355" y="719"/>
                </a:cubicBezTo>
                <a:cubicBezTo>
                  <a:pt x="1385" y="658"/>
                  <a:pt x="1385" y="582"/>
                  <a:pt x="1355" y="528"/>
                </a:cubicBezTo>
                <a:cubicBezTo>
                  <a:pt x="1102" y="100"/>
                  <a:pt x="1102" y="100"/>
                  <a:pt x="1102" y="100"/>
                </a:cubicBezTo>
                <a:cubicBezTo>
                  <a:pt x="1072" y="39"/>
                  <a:pt x="1010" y="0"/>
                  <a:pt x="941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" name="Freeform 234">
            <a:extLst>
              <a:ext uri="{FF2B5EF4-FFF2-40B4-BE49-F238E27FC236}">
                <a16:creationId xmlns:a16="http://schemas.microsoft.com/office/drawing/2014/main" id="{608BB694-5512-F443-A2F5-17E419AB67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32693" y="3871023"/>
            <a:ext cx="1409487" cy="1261358"/>
          </a:xfrm>
          <a:custGeom>
            <a:avLst/>
            <a:gdLst>
              <a:gd name="T0" fmla="*/ 941 w 1386"/>
              <a:gd name="T1" fmla="*/ 0 h 1241"/>
              <a:gd name="T2" fmla="*/ 941 w 1386"/>
              <a:gd name="T3" fmla="*/ 0 h 1241"/>
              <a:gd name="T4" fmla="*/ 444 w 1386"/>
              <a:gd name="T5" fmla="*/ 0 h 1241"/>
              <a:gd name="T6" fmla="*/ 283 w 1386"/>
              <a:gd name="T7" fmla="*/ 100 h 1241"/>
              <a:gd name="T8" fmla="*/ 38 w 1386"/>
              <a:gd name="T9" fmla="*/ 528 h 1241"/>
              <a:gd name="T10" fmla="*/ 38 w 1386"/>
              <a:gd name="T11" fmla="*/ 719 h 1241"/>
              <a:gd name="T12" fmla="*/ 283 w 1386"/>
              <a:gd name="T13" fmla="*/ 1140 h 1241"/>
              <a:gd name="T14" fmla="*/ 444 w 1386"/>
              <a:gd name="T15" fmla="*/ 1240 h 1241"/>
              <a:gd name="T16" fmla="*/ 941 w 1386"/>
              <a:gd name="T17" fmla="*/ 1240 h 1241"/>
              <a:gd name="T18" fmla="*/ 1102 w 1386"/>
              <a:gd name="T19" fmla="*/ 1140 h 1241"/>
              <a:gd name="T20" fmla="*/ 1355 w 1386"/>
              <a:gd name="T21" fmla="*/ 719 h 1241"/>
              <a:gd name="T22" fmla="*/ 1355 w 1386"/>
              <a:gd name="T23" fmla="*/ 528 h 1241"/>
              <a:gd name="T24" fmla="*/ 1102 w 1386"/>
              <a:gd name="T25" fmla="*/ 100 h 1241"/>
              <a:gd name="T26" fmla="*/ 941 w 1386"/>
              <a:gd name="T27" fmla="*/ 0 h 1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386" h="1241">
                <a:moveTo>
                  <a:pt x="941" y="0"/>
                </a:moveTo>
                <a:lnTo>
                  <a:pt x="941" y="0"/>
                </a:lnTo>
                <a:cubicBezTo>
                  <a:pt x="444" y="0"/>
                  <a:pt x="444" y="0"/>
                  <a:pt x="444" y="0"/>
                </a:cubicBezTo>
                <a:cubicBezTo>
                  <a:pt x="375" y="0"/>
                  <a:pt x="314" y="39"/>
                  <a:pt x="283" y="100"/>
                </a:cubicBezTo>
                <a:cubicBezTo>
                  <a:pt x="38" y="528"/>
                  <a:pt x="38" y="528"/>
                  <a:pt x="38" y="528"/>
                </a:cubicBezTo>
                <a:cubicBezTo>
                  <a:pt x="0" y="582"/>
                  <a:pt x="0" y="658"/>
                  <a:pt x="38" y="719"/>
                </a:cubicBezTo>
                <a:cubicBezTo>
                  <a:pt x="283" y="1140"/>
                  <a:pt x="283" y="1140"/>
                  <a:pt x="283" y="1140"/>
                </a:cubicBezTo>
                <a:cubicBezTo>
                  <a:pt x="314" y="1202"/>
                  <a:pt x="375" y="1240"/>
                  <a:pt x="444" y="1240"/>
                </a:cubicBezTo>
                <a:cubicBezTo>
                  <a:pt x="941" y="1240"/>
                  <a:pt x="941" y="1240"/>
                  <a:pt x="941" y="1240"/>
                </a:cubicBezTo>
                <a:cubicBezTo>
                  <a:pt x="1010" y="1240"/>
                  <a:pt x="1072" y="1202"/>
                  <a:pt x="1102" y="1140"/>
                </a:cubicBezTo>
                <a:cubicBezTo>
                  <a:pt x="1355" y="719"/>
                  <a:pt x="1355" y="719"/>
                  <a:pt x="1355" y="719"/>
                </a:cubicBezTo>
                <a:cubicBezTo>
                  <a:pt x="1385" y="658"/>
                  <a:pt x="1385" y="582"/>
                  <a:pt x="1355" y="528"/>
                </a:cubicBezTo>
                <a:cubicBezTo>
                  <a:pt x="1102" y="100"/>
                  <a:pt x="1102" y="100"/>
                  <a:pt x="1102" y="100"/>
                </a:cubicBezTo>
                <a:cubicBezTo>
                  <a:pt x="1072" y="39"/>
                  <a:pt x="1010" y="0"/>
                  <a:pt x="941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" name="Freeform 234">
            <a:extLst>
              <a:ext uri="{FF2B5EF4-FFF2-40B4-BE49-F238E27FC236}">
                <a16:creationId xmlns:a16="http://schemas.microsoft.com/office/drawing/2014/main" id="{DCA2B978-A51A-644A-9386-6F9A23244B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91632" y="6213057"/>
            <a:ext cx="1409487" cy="1261358"/>
          </a:xfrm>
          <a:custGeom>
            <a:avLst/>
            <a:gdLst>
              <a:gd name="T0" fmla="*/ 941 w 1386"/>
              <a:gd name="T1" fmla="*/ 0 h 1241"/>
              <a:gd name="T2" fmla="*/ 941 w 1386"/>
              <a:gd name="T3" fmla="*/ 0 h 1241"/>
              <a:gd name="T4" fmla="*/ 444 w 1386"/>
              <a:gd name="T5" fmla="*/ 0 h 1241"/>
              <a:gd name="T6" fmla="*/ 283 w 1386"/>
              <a:gd name="T7" fmla="*/ 100 h 1241"/>
              <a:gd name="T8" fmla="*/ 38 w 1386"/>
              <a:gd name="T9" fmla="*/ 528 h 1241"/>
              <a:gd name="T10" fmla="*/ 38 w 1386"/>
              <a:gd name="T11" fmla="*/ 719 h 1241"/>
              <a:gd name="T12" fmla="*/ 283 w 1386"/>
              <a:gd name="T13" fmla="*/ 1140 h 1241"/>
              <a:gd name="T14" fmla="*/ 444 w 1386"/>
              <a:gd name="T15" fmla="*/ 1240 h 1241"/>
              <a:gd name="T16" fmla="*/ 941 w 1386"/>
              <a:gd name="T17" fmla="*/ 1240 h 1241"/>
              <a:gd name="T18" fmla="*/ 1102 w 1386"/>
              <a:gd name="T19" fmla="*/ 1140 h 1241"/>
              <a:gd name="T20" fmla="*/ 1355 w 1386"/>
              <a:gd name="T21" fmla="*/ 719 h 1241"/>
              <a:gd name="T22" fmla="*/ 1355 w 1386"/>
              <a:gd name="T23" fmla="*/ 528 h 1241"/>
              <a:gd name="T24" fmla="*/ 1102 w 1386"/>
              <a:gd name="T25" fmla="*/ 100 h 1241"/>
              <a:gd name="T26" fmla="*/ 941 w 1386"/>
              <a:gd name="T27" fmla="*/ 0 h 1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386" h="1241">
                <a:moveTo>
                  <a:pt x="941" y="0"/>
                </a:moveTo>
                <a:lnTo>
                  <a:pt x="941" y="0"/>
                </a:lnTo>
                <a:cubicBezTo>
                  <a:pt x="444" y="0"/>
                  <a:pt x="444" y="0"/>
                  <a:pt x="444" y="0"/>
                </a:cubicBezTo>
                <a:cubicBezTo>
                  <a:pt x="375" y="0"/>
                  <a:pt x="314" y="39"/>
                  <a:pt x="283" y="100"/>
                </a:cubicBezTo>
                <a:cubicBezTo>
                  <a:pt x="38" y="528"/>
                  <a:pt x="38" y="528"/>
                  <a:pt x="38" y="528"/>
                </a:cubicBezTo>
                <a:cubicBezTo>
                  <a:pt x="0" y="582"/>
                  <a:pt x="0" y="658"/>
                  <a:pt x="38" y="719"/>
                </a:cubicBezTo>
                <a:cubicBezTo>
                  <a:pt x="283" y="1140"/>
                  <a:pt x="283" y="1140"/>
                  <a:pt x="283" y="1140"/>
                </a:cubicBezTo>
                <a:cubicBezTo>
                  <a:pt x="314" y="1202"/>
                  <a:pt x="375" y="1240"/>
                  <a:pt x="444" y="1240"/>
                </a:cubicBezTo>
                <a:cubicBezTo>
                  <a:pt x="941" y="1240"/>
                  <a:pt x="941" y="1240"/>
                  <a:pt x="941" y="1240"/>
                </a:cubicBezTo>
                <a:cubicBezTo>
                  <a:pt x="1010" y="1240"/>
                  <a:pt x="1072" y="1202"/>
                  <a:pt x="1102" y="1140"/>
                </a:cubicBezTo>
                <a:cubicBezTo>
                  <a:pt x="1355" y="719"/>
                  <a:pt x="1355" y="719"/>
                  <a:pt x="1355" y="719"/>
                </a:cubicBezTo>
                <a:cubicBezTo>
                  <a:pt x="1385" y="658"/>
                  <a:pt x="1385" y="582"/>
                  <a:pt x="1355" y="528"/>
                </a:cubicBezTo>
                <a:cubicBezTo>
                  <a:pt x="1102" y="100"/>
                  <a:pt x="1102" y="100"/>
                  <a:pt x="1102" y="100"/>
                </a:cubicBezTo>
                <a:cubicBezTo>
                  <a:pt x="1072" y="39"/>
                  <a:pt x="1010" y="0"/>
                  <a:pt x="941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" name="Freeform 234">
            <a:extLst>
              <a:ext uri="{FF2B5EF4-FFF2-40B4-BE49-F238E27FC236}">
                <a16:creationId xmlns:a16="http://schemas.microsoft.com/office/drawing/2014/main" id="{A877AB1B-EE1F-9141-8717-5521F4ADC0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71889" y="8579884"/>
            <a:ext cx="1409487" cy="1261358"/>
          </a:xfrm>
          <a:custGeom>
            <a:avLst/>
            <a:gdLst>
              <a:gd name="T0" fmla="*/ 941 w 1386"/>
              <a:gd name="T1" fmla="*/ 0 h 1241"/>
              <a:gd name="T2" fmla="*/ 941 w 1386"/>
              <a:gd name="T3" fmla="*/ 0 h 1241"/>
              <a:gd name="T4" fmla="*/ 444 w 1386"/>
              <a:gd name="T5" fmla="*/ 0 h 1241"/>
              <a:gd name="T6" fmla="*/ 283 w 1386"/>
              <a:gd name="T7" fmla="*/ 100 h 1241"/>
              <a:gd name="T8" fmla="*/ 38 w 1386"/>
              <a:gd name="T9" fmla="*/ 528 h 1241"/>
              <a:gd name="T10" fmla="*/ 38 w 1386"/>
              <a:gd name="T11" fmla="*/ 719 h 1241"/>
              <a:gd name="T12" fmla="*/ 283 w 1386"/>
              <a:gd name="T13" fmla="*/ 1140 h 1241"/>
              <a:gd name="T14" fmla="*/ 444 w 1386"/>
              <a:gd name="T15" fmla="*/ 1240 h 1241"/>
              <a:gd name="T16" fmla="*/ 941 w 1386"/>
              <a:gd name="T17" fmla="*/ 1240 h 1241"/>
              <a:gd name="T18" fmla="*/ 1102 w 1386"/>
              <a:gd name="T19" fmla="*/ 1140 h 1241"/>
              <a:gd name="T20" fmla="*/ 1355 w 1386"/>
              <a:gd name="T21" fmla="*/ 719 h 1241"/>
              <a:gd name="T22" fmla="*/ 1355 w 1386"/>
              <a:gd name="T23" fmla="*/ 528 h 1241"/>
              <a:gd name="T24" fmla="*/ 1102 w 1386"/>
              <a:gd name="T25" fmla="*/ 100 h 1241"/>
              <a:gd name="T26" fmla="*/ 941 w 1386"/>
              <a:gd name="T27" fmla="*/ 0 h 1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386" h="1241">
                <a:moveTo>
                  <a:pt x="941" y="0"/>
                </a:moveTo>
                <a:lnTo>
                  <a:pt x="941" y="0"/>
                </a:lnTo>
                <a:cubicBezTo>
                  <a:pt x="444" y="0"/>
                  <a:pt x="444" y="0"/>
                  <a:pt x="444" y="0"/>
                </a:cubicBezTo>
                <a:cubicBezTo>
                  <a:pt x="375" y="0"/>
                  <a:pt x="314" y="39"/>
                  <a:pt x="283" y="100"/>
                </a:cubicBezTo>
                <a:cubicBezTo>
                  <a:pt x="38" y="528"/>
                  <a:pt x="38" y="528"/>
                  <a:pt x="38" y="528"/>
                </a:cubicBezTo>
                <a:cubicBezTo>
                  <a:pt x="0" y="582"/>
                  <a:pt x="0" y="658"/>
                  <a:pt x="38" y="719"/>
                </a:cubicBezTo>
                <a:cubicBezTo>
                  <a:pt x="283" y="1140"/>
                  <a:pt x="283" y="1140"/>
                  <a:pt x="283" y="1140"/>
                </a:cubicBezTo>
                <a:cubicBezTo>
                  <a:pt x="314" y="1202"/>
                  <a:pt x="375" y="1240"/>
                  <a:pt x="444" y="1240"/>
                </a:cubicBezTo>
                <a:cubicBezTo>
                  <a:pt x="941" y="1240"/>
                  <a:pt x="941" y="1240"/>
                  <a:pt x="941" y="1240"/>
                </a:cubicBezTo>
                <a:cubicBezTo>
                  <a:pt x="1010" y="1240"/>
                  <a:pt x="1072" y="1202"/>
                  <a:pt x="1102" y="1140"/>
                </a:cubicBezTo>
                <a:cubicBezTo>
                  <a:pt x="1355" y="719"/>
                  <a:pt x="1355" y="719"/>
                  <a:pt x="1355" y="719"/>
                </a:cubicBezTo>
                <a:cubicBezTo>
                  <a:pt x="1385" y="658"/>
                  <a:pt x="1385" y="582"/>
                  <a:pt x="1355" y="528"/>
                </a:cubicBezTo>
                <a:cubicBezTo>
                  <a:pt x="1102" y="100"/>
                  <a:pt x="1102" y="100"/>
                  <a:pt x="1102" y="100"/>
                </a:cubicBezTo>
                <a:cubicBezTo>
                  <a:pt x="1072" y="39"/>
                  <a:pt x="1010" y="0"/>
                  <a:pt x="941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" name="Freeform 234">
            <a:extLst>
              <a:ext uri="{FF2B5EF4-FFF2-40B4-BE49-F238E27FC236}">
                <a16:creationId xmlns:a16="http://schemas.microsoft.com/office/drawing/2014/main" id="{ECD660F0-43C3-F548-B7EF-0EDBD6E19E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55056" y="10943987"/>
            <a:ext cx="1409487" cy="1261358"/>
          </a:xfrm>
          <a:custGeom>
            <a:avLst/>
            <a:gdLst>
              <a:gd name="T0" fmla="*/ 941 w 1386"/>
              <a:gd name="T1" fmla="*/ 0 h 1241"/>
              <a:gd name="T2" fmla="*/ 941 w 1386"/>
              <a:gd name="T3" fmla="*/ 0 h 1241"/>
              <a:gd name="T4" fmla="*/ 444 w 1386"/>
              <a:gd name="T5" fmla="*/ 0 h 1241"/>
              <a:gd name="T6" fmla="*/ 283 w 1386"/>
              <a:gd name="T7" fmla="*/ 100 h 1241"/>
              <a:gd name="T8" fmla="*/ 38 w 1386"/>
              <a:gd name="T9" fmla="*/ 528 h 1241"/>
              <a:gd name="T10" fmla="*/ 38 w 1386"/>
              <a:gd name="T11" fmla="*/ 719 h 1241"/>
              <a:gd name="T12" fmla="*/ 283 w 1386"/>
              <a:gd name="T13" fmla="*/ 1140 h 1241"/>
              <a:gd name="T14" fmla="*/ 444 w 1386"/>
              <a:gd name="T15" fmla="*/ 1240 h 1241"/>
              <a:gd name="T16" fmla="*/ 941 w 1386"/>
              <a:gd name="T17" fmla="*/ 1240 h 1241"/>
              <a:gd name="T18" fmla="*/ 1102 w 1386"/>
              <a:gd name="T19" fmla="*/ 1140 h 1241"/>
              <a:gd name="T20" fmla="*/ 1355 w 1386"/>
              <a:gd name="T21" fmla="*/ 719 h 1241"/>
              <a:gd name="T22" fmla="*/ 1355 w 1386"/>
              <a:gd name="T23" fmla="*/ 528 h 1241"/>
              <a:gd name="T24" fmla="*/ 1102 w 1386"/>
              <a:gd name="T25" fmla="*/ 100 h 1241"/>
              <a:gd name="T26" fmla="*/ 941 w 1386"/>
              <a:gd name="T27" fmla="*/ 0 h 1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386" h="1241">
                <a:moveTo>
                  <a:pt x="941" y="0"/>
                </a:moveTo>
                <a:lnTo>
                  <a:pt x="941" y="0"/>
                </a:lnTo>
                <a:cubicBezTo>
                  <a:pt x="444" y="0"/>
                  <a:pt x="444" y="0"/>
                  <a:pt x="444" y="0"/>
                </a:cubicBezTo>
                <a:cubicBezTo>
                  <a:pt x="375" y="0"/>
                  <a:pt x="314" y="39"/>
                  <a:pt x="283" y="100"/>
                </a:cubicBezTo>
                <a:cubicBezTo>
                  <a:pt x="38" y="528"/>
                  <a:pt x="38" y="528"/>
                  <a:pt x="38" y="528"/>
                </a:cubicBezTo>
                <a:cubicBezTo>
                  <a:pt x="0" y="582"/>
                  <a:pt x="0" y="658"/>
                  <a:pt x="38" y="719"/>
                </a:cubicBezTo>
                <a:cubicBezTo>
                  <a:pt x="283" y="1140"/>
                  <a:pt x="283" y="1140"/>
                  <a:pt x="283" y="1140"/>
                </a:cubicBezTo>
                <a:cubicBezTo>
                  <a:pt x="314" y="1202"/>
                  <a:pt x="375" y="1240"/>
                  <a:pt x="444" y="1240"/>
                </a:cubicBezTo>
                <a:cubicBezTo>
                  <a:pt x="941" y="1240"/>
                  <a:pt x="941" y="1240"/>
                  <a:pt x="941" y="1240"/>
                </a:cubicBezTo>
                <a:cubicBezTo>
                  <a:pt x="1010" y="1240"/>
                  <a:pt x="1072" y="1202"/>
                  <a:pt x="1102" y="1140"/>
                </a:cubicBezTo>
                <a:cubicBezTo>
                  <a:pt x="1355" y="719"/>
                  <a:pt x="1355" y="719"/>
                  <a:pt x="1355" y="719"/>
                </a:cubicBezTo>
                <a:cubicBezTo>
                  <a:pt x="1385" y="658"/>
                  <a:pt x="1385" y="582"/>
                  <a:pt x="1355" y="528"/>
                </a:cubicBezTo>
                <a:cubicBezTo>
                  <a:pt x="1102" y="100"/>
                  <a:pt x="1102" y="100"/>
                  <a:pt x="1102" y="100"/>
                </a:cubicBezTo>
                <a:cubicBezTo>
                  <a:pt x="1072" y="39"/>
                  <a:pt x="1010" y="0"/>
                  <a:pt x="941" y="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" name="Freeform 78">
            <a:extLst>
              <a:ext uri="{FF2B5EF4-FFF2-40B4-BE49-F238E27FC236}">
                <a16:creationId xmlns:a16="http://schemas.microsoft.com/office/drawing/2014/main" id="{26DD552B-D4E0-1644-B8C1-E77443C911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04732" y="2020261"/>
            <a:ext cx="273735" cy="273735"/>
          </a:xfrm>
          <a:custGeom>
            <a:avLst/>
            <a:gdLst>
              <a:gd name="T0" fmla="*/ 115 w 231"/>
              <a:gd name="T1" fmla="*/ 230 h 231"/>
              <a:gd name="T2" fmla="*/ 115 w 231"/>
              <a:gd name="T3" fmla="*/ 230 h 231"/>
              <a:gd name="T4" fmla="*/ 0 w 231"/>
              <a:gd name="T5" fmla="*/ 115 h 231"/>
              <a:gd name="T6" fmla="*/ 115 w 231"/>
              <a:gd name="T7" fmla="*/ 0 h 231"/>
              <a:gd name="T8" fmla="*/ 230 w 231"/>
              <a:gd name="T9" fmla="*/ 115 h 231"/>
              <a:gd name="T10" fmla="*/ 115 w 231"/>
              <a:gd name="T11" fmla="*/ 230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31" h="231">
                <a:moveTo>
                  <a:pt x="115" y="230"/>
                </a:moveTo>
                <a:lnTo>
                  <a:pt x="115" y="230"/>
                </a:lnTo>
                <a:cubicBezTo>
                  <a:pt x="46" y="230"/>
                  <a:pt x="0" y="176"/>
                  <a:pt x="0" y="115"/>
                </a:cubicBezTo>
                <a:cubicBezTo>
                  <a:pt x="0" y="54"/>
                  <a:pt x="46" y="0"/>
                  <a:pt x="115" y="0"/>
                </a:cubicBezTo>
                <a:cubicBezTo>
                  <a:pt x="176" y="0"/>
                  <a:pt x="230" y="54"/>
                  <a:pt x="230" y="115"/>
                </a:cubicBezTo>
                <a:cubicBezTo>
                  <a:pt x="230" y="176"/>
                  <a:pt x="176" y="230"/>
                  <a:pt x="115" y="230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" name="Freeform 79">
            <a:extLst>
              <a:ext uri="{FF2B5EF4-FFF2-40B4-BE49-F238E27FC236}">
                <a16:creationId xmlns:a16="http://schemas.microsoft.com/office/drawing/2014/main" id="{250C0026-5184-4A4B-AFAB-2FEB66B203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10741" y="2009733"/>
            <a:ext cx="357961" cy="294792"/>
          </a:xfrm>
          <a:custGeom>
            <a:avLst/>
            <a:gdLst>
              <a:gd name="T0" fmla="*/ 299 w 300"/>
              <a:gd name="T1" fmla="*/ 123 h 246"/>
              <a:gd name="T2" fmla="*/ 0 w 300"/>
              <a:gd name="T3" fmla="*/ 245 h 246"/>
              <a:gd name="T4" fmla="*/ 69 w 300"/>
              <a:gd name="T5" fmla="*/ 123 h 246"/>
              <a:gd name="T6" fmla="*/ 0 w 300"/>
              <a:gd name="T7" fmla="*/ 0 h 246"/>
              <a:gd name="T8" fmla="*/ 299 w 300"/>
              <a:gd name="T9" fmla="*/ 123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0" h="246">
                <a:moveTo>
                  <a:pt x="299" y="123"/>
                </a:moveTo>
                <a:lnTo>
                  <a:pt x="0" y="245"/>
                </a:lnTo>
                <a:lnTo>
                  <a:pt x="69" y="123"/>
                </a:lnTo>
                <a:lnTo>
                  <a:pt x="0" y="0"/>
                </a:lnTo>
                <a:lnTo>
                  <a:pt x="299" y="123"/>
                </a:ln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" name="Freeform 82">
            <a:extLst>
              <a:ext uri="{FF2B5EF4-FFF2-40B4-BE49-F238E27FC236}">
                <a16:creationId xmlns:a16="http://schemas.microsoft.com/office/drawing/2014/main" id="{C4BBA57E-0FAB-BE42-AD84-1FFB53799D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04732" y="4378594"/>
            <a:ext cx="273735" cy="273735"/>
          </a:xfrm>
          <a:custGeom>
            <a:avLst/>
            <a:gdLst>
              <a:gd name="T0" fmla="*/ 115 w 231"/>
              <a:gd name="T1" fmla="*/ 230 h 231"/>
              <a:gd name="T2" fmla="*/ 115 w 231"/>
              <a:gd name="T3" fmla="*/ 230 h 231"/>
              <a:gd name="T4" fmla="*/ 0 w 231"/>
              <a:gd name="T5" fmla="*/ 115 h 231"/>
              <a:gd name="T6" fmla="*/ 115 w 231"/>
              <a:gd name="T7" fmla="*/ 0 h 231"/>
              <a:gd name="T8" fmla="*/ 230 w 231"/>
              <a:gd name="T9" fmla="*/ 115 h 231"/>
              <a:gd name="T10" fmla="*/ 115 w 231"/>
              <a:gd name="T11" fmla="*/ 230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31" h="231">
                <a:moveTo>
                  <a:pt x="115" y="230"/>
                </a:moveTo>
                <a:lnTo>
                  <a:pt x="115" y="230"/>
                </a:lnTo>
                <a:cubicBezTo>
                  <a:pt x="46" y="230"/>
                  <a:pt x="0" y="176"/>
                  <a:pt x="0" y="115"/>
                </a:cubicBezTo>
                <a:cubicBezTo>
                  <a:pt x="0" y="46"/>
                  <a:pt x="46" y="0"/>
                  <a:pt x="115" y="0"/>
                </a:cubicBezTo>
                <a:cubicBezTo>
                  <a:pt x="176" y="0"/>
                  <a:pt x="230" y="46"/>
                  <a:pt x="230" y="115"/>
                </a:cubicBezTo>
                <a:cubicBezTo>
                  <a:pt x="230" y="176"/>
                  <a:pt x="176" y="230"/>
                  <a:pt x="115" y="230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" name="Freeform 83">
            <a:extLst>
              <a:ext uri="{FF2B5EF4-FFF2-40B4-BE49-F238E27FC236}">
                <a16:creationId xmlns:a16="http://schemas.microsoft.com/office/drawing/2014/main" id="{DFABDA72-B395-6540-8A40-4E14214020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10741" y="4368066"/>
            <a:ext cx="357961" cy="294792"/>
          </a:xfrm>
          <a:custGeom>
            <a:avLst/>
            <a:gdLst>
              <a:gd name="T0" fmla="*/ 299 w 300"/>
              <a:gd name="T1" fmla="*/ 122 h 246"/>
              <a:gd name="T2" fmla="*/ 0 w 300"/>
              <a:gd name="T3" fmla="*/ 245 h 246"/>
              <a:gd name="T4" fmla="*/ 69 w 300"/>
              <a:gd name="T5" fmla="*/ 122 h 246"/>
              <a:gd name="T6" fmla="*/ 0 w 300"/>
              <a:gd name="T7" fmla="*/ 0 h 246"/>
              <a:gd name="T8" fmla="*/ 299 w 300"/>
              <a:gd name="T9" fmla="*/ 122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0" h="246">
                <a:moveTo>
                  <a:pt x="299" y="122"/>
                </a:moveTo>
                <a:lnTo>
                  <a:pt x="0" y="245"/>
                </a:lnTo>
                <a:lnTo>
                  <a:pt x="69" y="122"/>
                </a:lnTo>
                <a:lnTo>
                  <a:pt x="0" y="0"/>
                </a:lnTo>
                <a:lnTo>
                  <a:pt x="299" y="122"/>
                </a:ln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" name="Freeform 86">
            <a:extLst>
              <a:ext uri="{FF2B5EF4-FFF2-40B4-BE49-F238E27FC236}">
                <a16:creationId xmlns:a16="http://schemas.microsoft.com/office/drawing/2014/main" id="{BC570D39-6A35-AB4C-A9B5-FEEDEBEFAF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04732" y="6736927"/>
            <a:ext cx="273735" cy="273735"/>
          </a:xfrm>
          <a:custGeom>
            <a:avLst/>
            <a:gdLst>
              <a:gd name="T0" fmla="*/ 115 w 231"/>
              <a:gd name="T1" fmla="*/ 229 h 230"/>
              <a:gd name="T2" fmla="*/ 115 w 231"/>
              <a:gd name="T3" fmla="*/ 229 h 230"/>
              <a:gd name="T4" fmla="*/ 0 w 231"/>
              <a:gd name="T5" fmla="*/ 114 h 230"/>
              <a:gd name="T6" fmla="*/ 115 w 231"/>
              <a:gd name="T7" fmla="*/ 0 h 230"/>
              <a:gd name="T8" fmla="*/ 230 w 231"/>
              <a:gd name="T9" fmla="*/ 114 h 230"/>
              <a:gd name="T10" fmla="*/ 115 w 231"/>
              <a:gd name="T11" fmla="*/ 229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31" h="230">
                <a:moveTo>
                  <a:pt x="115" y="229"/>
                </a:moveTo>
                <a:lnTo>
                  <a:pt x="115" y="229"/>
                </a:lnTo>
                <a:cubicBezTo>
                  <a:pt x="46" y="229"/>
                  <a:pt x="0" y="175"/>
                  <a:pt x="0" y="114"/>
                </a:cubicBezTo>
                <a:cubicBezTo>
                  <a:pt x="0" y="45"/>
                  <a:pt x="46" y="0"/>
                  <a:pt x="115" y="0"/>
                </a:cubicBezTo>
                <a:cubicBezTo>
                  <a:pt x="176" y="0"/>
                  <a:pt x="230" y="45"/>
                  <a:pt x="230" y="114"/>
                </a:cubicBezTo>
                <a:cubicBezTo>
                  <a:pt x="230" y="175"/>
                  <a:pt x="176" y="229"/>
                  <a:pt x="115" y="229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" name="Freeform 87">
            <a:extLst>
              <a:ext uri="{FF2B5EF4-FFF2-40B4-BE49-F238E27FC236}">
                <a16:creationId xmlns:a16="http://schemas.microsoft.com/office/drawing/2014/main" id="{4FCED090-1EDC-2246-A9DC-B233F433C3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10741" y="6715870"/>
            <a:ext cx="357961" cy="305320"/>
          </a:xfrm>
          <a:custGeom>
            <a:avLst/>
            <a:gdLst>
              <a:gd name="T0" fmla="*/ 299 w 300"/>
              <a:gd name="T1" fmla="*/ 130 h 254"/>
              <a:gd name="T2" fmla="*/ 0 w 300"/>
              <a:gd name="T3" fmla="*/ 253 h 254"/>
              <a:gd name="T4" fmla="*/ 69 w 300"/>
              <a:gd name="T5" fmla="*/ 130 h 254"/>
              <a:gd name="T6" fmla="*/ 0 w 300"/>
              <a:gd name="T7" fmla="*/ 0 h 254"/>
              <a:gd name="T8" fmla="*/ 299 w 300"/>
              <a:gd name="T9" fmla="*/ 130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0" h="254">
                <a:moveTo>
                  <a:pt x="299" y="130"/>
                </a:moveTo>
                <a:lnTo>
                  <a:pt x="0" y="253"/>
                </a:lnTo>
                <a:lnTo>
                  <a:pt x="69" y="130"/>
                </a:lnTo>
                <a:lnTo>
                  <a:pt x="0" y="0"/>
                </a:lnTo>
                <a:lnTo>
                  <a:pt x="299" y="130"/>
                </a:ln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" name="Freeform 90">
            <a:extLst>
              <a:ext uri="{FF2B5EF4-FFF2-40B4-BE49-F238E27FC236}">
                <a16:creationId xmlns:a16="http://schemas.microsoft.com/office/drawing/2014/main" id="{F027F976-4AFE-424E-A6D7-CB15673B48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04732" y="9079466"/>
            <a:ext cx="273735" cy="273735"/>
          </a:xfrm>
          <a:custGeom>
            <a:avLst/>
            <a:gdLst>
              <a:gd name="T0" fmla="*/ 115 w 231"/>
              <a:gd name="T1" fmla="*/ 230 h 231"/>
              <a:gd name="T2" fmla="*/ 115 w 231"/>
              <a:gd name="T3" fmla="*/ 230 h 231"/>
              <a:gd name="T4" fmla="*/ 0 w 231"/>
              <a:gd name="T5" fmla="*/ 115 h 231"/>
              <a:gd name="T6" fmla="*/ 115 w 231"/>
              <a:gd name="T7" fmla="*/ 0 h 231"/>
              <a:gd name="T8" fmla="*/ 230 w 231"/>
              <a:gd name="T9" fmla="*/ 115 h 231"/>
              <a:gd name="T10" fmla="*/ 115 w 231"/>
              <a:gd name="T11" fmla="*/ 230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31" h="231">
                <a:moveTo>
                  <a:pt x="115" y="230"/>
                </a:moveTo>
                <a:lnTo>
                  <a:pt x="115" y="230"/>
                </a:lnTo>
                <a:cubicBezTo>
                  <a:pt x="46" y="230"/>
                  <a:pt x="0" y="184"/>
                  <a:pt x="0" y="115"/>
                </a:cubicBezTo>
                <a:cubicBezTo>
                  <a:pt x="0" y="54"/>
                  <a:pt x="46" y="0"/>
                  <a:pt x="115" y="0"/>
                </a:cubicBezTo>
                <a:cubicBezTo>
                  <a:pt x="176" y="0"/>
                  <a:pt x="230" y="54"/>
                  <a:pt x="230" y="115"/>
                </a:cubicBezTo>
                <a:cubicBezTo>
                  <a:pt x="230" y="184"/>
                  <a:pt x="176" y="230"/>
                  <a:pt x="115" y="230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" name="Freeform 91">
            <a:extLst>
              <a:ext uri="{FF2B5EF4-FFF2-40B4-BE49-F238E27FC236}">
                <a16:creationId xmlns:a16="http://schemas.microsoft.com/office/drawing/2014/main" id="{3D096406-3C20-6E49-8A61-BA1229C329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10741" y="9074203"/>
            <a:ext cx="357961" cy="300054"/>
          </a:xfrm>
          <a:custGeom>
            <a:avLst/>
            <a:gdLst>
              <a:gd name="T0" fmla="*/ 299 w 300"/>
              <a:gd name="T1" fmla="*/ 122 h 253"/>
              <a:gd name="T2" fmla="*/ 0 w 300"/>
              <a:gd name="T3" fmla="*/ 252 h 253"/>
              <a:gd name="T4" fmla="*/ 69 w 300"/>
              <a:gd name="T5" fmla="*/ 122 h 253"/>
              <a:gd name="T6" fmla="*/ 0 w 300"/>
              <a:gd name="T7" fmla="*/ 0 h 253"/>
              <a:gd name="T8" fmla="*/ 299 w 300"/>
              <a:gd name="T9" fmla="*/ 122 h 2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0" h="253">
                <a:moveTo>
                  <a:pt x="299" y="122"/>
                </a:moveTo>
                <a:lnTo>
                  <a:pt x="0" y="252"/>
                </a:lnTo>
                <a:lnTo>
                  <a:pt x="69" y="122"/>
                </a:lnTo>
                <a:lnTo>
                  <a:pt x="0" y="0"/>
                </a:lnTo>
                <a:lnTo>
                  <a:pt x="299" y="122"/>
                </a:ln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" name="Freeform 94">
            <a:extLst>
              <a:ext uri="{FF2B5EF4-FFF2-40B4-BE49-F238E27FC236}">
                <a16:creationId xmlns:a16="http://schemas.microsoft.com/office/drawing/2014/main" id="{725FDC3C-9250-0F42-A6CA-3F03DC27B6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04732" y="11437799"/>
            <a:ext cx="273735" cy="273735"/>
          </a:xfrm>
          <a:custGeom>
            <a:avLst/>
            <a:gdLst>
              <a:gd name="T0" fmla="*/ 115 w 231"/>
              <a:gd name="T1" fmla="*/ 230 h 231"/>
              <a:gd name="T2" fmla="*/ 115 w 231"/>
              <a:gd name="T3" fmla="*/ 230 h 231"/>
              <a:gd name="T4" fmla="*/ 0 w 231"/>
              <a:gd name="T5" fmla="*/ 115 h 231"/>
              <a:gd name="T6" fmla="*/ 115 w 231"/>
              <a:gd name="T7" fmla="*/ 0 h 231"/>
              <a:gd name="T8" fmla="*/ 230 w 231"/>
              <a:gd name="T9" fmla="*/ 115 h 231"/>
              <a:gd name="T10" fmla="*/ 115 w 231"/>
              <a:gd name="T11" fmla="*/ 230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31" h="231">
                <a:moveTo>
                  <a:pt x="115" y="230"/>
                </a:moveTo>
                <a:lnTo>
                  <a:pt x="115" y="230"/>
                </a:lnTo>
                <a:cubicBezTo>
                  <a:pt x="46" y="230"/>
                  <a:pt x="0" y="184"/>
                  <a:pt x="0" y="115"/>
                </a:cubicBezTo>
                <a:cubicBezTo>
                  <a:pt x="0" y="54"/>
                  <a:pt x="46" y="0"/>
                  <a:pt x="115" y="0"/>
                </a:cubicBezTo>
                <a:cubicBezTo>
                  <a:pt x="176" y="0"/>
                  <a:pt x="230" y="54"/>
                  <a:pt x="230" y="115"/>
                </a:cubicBezTo>
                <a:cubicBezTo>
                  <a:pt x="230" y="184"/>
                  <a:pt x="176" y="230"/>
                  <a:pt x="115" y="230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1" name="Freeform 95">
            <a:extLst>
              <a:ext uri="{FF2B5EF4-FFF2-40B4-BE49-F238E27FC236}">
                <a16:creationId xmlns:a16="http://schemas.microsoft.com/office/drawing/2014/main" id="{8E47C2CD-01D4-9142-848C-232955B4E0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10741" y="11427270"/>
            <a:ext cx="357961" cy="294792"/>
          </a:xfrm>
          <a:custGeom>
            <a:avLst/>
            <a:gdLst>
              <a:gd name="T0" fmla="*/ 299 w 300"/>
              <a:gd name="T1" fmla="*/ 122 h 245"/>
              <a:gd name="T2" fmla="*/ 0 w 300"/>
              <a:gd name="T3" fmla="*/ 244 h 245"/>
              <a:gd name="T4" fmla="*/ 69 w 300"/>
              <a:gd name="T5" fmla="*/ 122 h 245"/>
              <a:gd name="T6" fmla="*/ 0 w 300"/>
              <a:gd name="T7" fmla="*/ 0 h 245"/>
              <a:gd name="T8" fmla="*/ 299 w 300"/>
              <a:gd name="T9" fmla="*/ 122 h 2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0" h="245">
                <a:moveTo>
                  <a:pt x="299" y="122"/>
                </a:moveTo>
                <a:lnTo>
                  <a:pt x="0" y="244"/>
                </a:lnTo>
                <a:lnTo>
                  <a:pt x="69" y="122"/>
                </a:lnTo>
                <a:lnTo>
                  <a:pt x="0" y="0"/>
                </a:lnTo>
                <a:lnTo>
                  <a:pt x="299" y="122"/>
                </a:ln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2" name="Freeform 99">
            <a:extLst>
              <a:ext uri="{FF2B5EF4-FFF2-40B4-BE49-F238E27FC236}">
                <a16:creationId xmlns:a16="http://schemas.microsoft.com/office/drawing/2014/main" id="{7C21C800-9398-654B-A5AE-ED6C57A1C3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94558" y="6600060"/>
            <a:ext cx="594846" cy="363224"/>
          </a:xfrm>
          <a:custGeom>
            <a:avLst/>
            <a:gdLst>
              <a:gd name="T0" fmla="*/ 398 w 498"/>
              <a:gd name="T1" fmla="*/ 305 h 306"/>
              <a:gd name="T2" fmla="*/ 398 w 498"/>
              <a:gd name="T3" fmla="*/ 305 h 306"/>
              <a:gd name="T4" fmla="*/ 184 w 498"/>
              <a:gd name="T5" fmla="*/ 305 h 306"/>
              <a:gd name="T6" fmla="*/ 138 w 498"/>
              <a:gd name="T7" fmla="*/ 267 h 306"/>
              <a:gd name="T8" fmla="*/ 77 w 498"/>
              <a:gd name="T9" fmla="*/ 45 h 306"/>
              <a:gd name="T10" fmla="*/ 23 w 498"/>
              <a:gd name="T11" fmla="*/ 45 h 306"/>
              <a:gd name="T12" fmla="*/ 0 w 498"/>
              <a:gd name="T13" fmla="*/ 22 h 306"/>
              <a:gd name="T14" fmla="*/ 23 w 498"/>
              <a:gd name="T15" fmla="*/ 0 h 306"/>
              <a:gd name="T16" fmla="*/ 92 w 498"/>
              <a:gd name="T17" fmla="*/ 0 h 306"/>
              <a:gd name="T18" fmla="*/ 115 w 498"/>
              <a:gd name="T19" fmla="*/ 22 h 306"/>
              <a:gd name="T20" fmla="*/ 184 w 498"/>
              <a:gd name="T21" fmla="*/ 251 h 306"/>
              <a:gd name="T22" fmla="*/ 184 w 498"/>
              <a:gd name="T23" fmla="*/ 259 h 306"/>
              <a:gd name="T24" fmla="*/ 398 w 498"/>
              <a:gd name="T25" fmla="*/ 259 h 306"/>
              <a:gd name="T26" fmla="*/ 398 w 498"/>
              <a:gd name="T27" fmla="*/ 251 h 306"/>
              <a:gd name="T28" fmla="*/ 436 w 498"/>
              <a:gd name="T29" fmla="*/ 121 h 306"/>
              <a:gd name="T30" fmla="*/ 260 w 498"/>
              <a:gd name="T31" fmla="*/ 121 h 306"/>
              <a:gd name="T32" fmla="*/ 230 w 498"/>
              <a:gd name="T33" fmla="*/ 98 h 306"/>
              <a:gd name="T34" fmla="*/ 260 w 498"/>
              <a:gd name="T35" fmla="*/ 75 h 306"/>
              <a:gd name="T36" fmla="*/ 467 w 498"/>
              <a:gd name="T37" fmla="*/ 75 h 306"/>
              <a:gd name="T38" fmla="*/ 490 w 498"/>
              <a:gd name="T39" fmla="*/ 83 h 306"/>
              <a:gd name="T40" fmla="*/ 490 w 498"/>
              <a:gd name="T41" fmla="*/ 98 h 306"/>
              <a:gd name="T42" fmla="*/ 444 w 498"/>
              <a:gd name="T43" fmla="*/ 267 h 306"/>
              <a:gd name="T44" fmla="*/ 398 w 498"/>
              <a:gd name="T45" fmla="*/ 305 h 3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498" h="306">
                <a:moveTo>
                  <a:pt x="398" y="305"/>
                </a:moveTo>
                <a:lnTo>
                  <a:pt x="398" y="305"/>
                </a:lnTo>
                <a:cubicBezTo>
                  <a:pt x="184" y="305"/>
                  <a:pt x="184" y="305"/>
                  <a:pt x="184" y="305"/>
                </a:cubicBezTo>
                <a:cubicBezTo>
                  <a:pt x="161" y="305"/>
                  <a:pt x="138" y="289"/>
                  <a:pt x="138" y="267"/>
                </a:cubicBezTo>
                <a:cubicBezTo>
                  <a:pt x="77" y="45"/>
                  <a:pt x="77" y="45"/>
                  <a:pt x="77" y="45"/>
                </a:cubicBezTo>
                <a:cubicBezTo>
                  <a:pt x="23" y="45"/>
                  <a:pt x="23" y="45"/>
                  <a:pt x="23" y="45"/>
                </a:cubicBezTo>
                <a:cubicBezTo>
                  <a:pt x="8" y="45"/>
                  <a:pt x="0" y="37"/>
                  <a:pt x="0" y="22"/>
                </a:cubicBezTo>
                <a:cubicBezTo>
                  <a:pt x="0" y="14"/>
                  <a:pt x="8" y="0"/>
                  <a:pt x="23" y="0"/>
                </a:cubicBezTo>
                <a:cubicBezTo>
                  <a:pt x="92" y="0"/>
                  <a:pt x="92" y="0"/>
                  <a:pt x="92" y="0"/>
                </a:cubicBezTo>
                <a:cubicBezTo>
                  <a:pt x="100" y="0"/>
                  <a:pt x="115" y="7"/>
                  <a:pt x="115" y="22"/>
                </a:cubicBezTo>
                <a:cubicBezTo>
                  <a:pt x="184" y="251"/>
                  <a:pt x="184" y="251"/>
                  <a:pt x="184" y="251"/>
                </a:cubicBezTo>
                <a:cubicBezTo>
                  <a:pt x="184" y="259"/>
                  <a:pt x="184" y="259"/>
                  <a:pt x="184" y="259"/>
                </a:cubicBezTo>
                <a:cubicBezTo>
                  <a:pt x="398" y="259"/>
                  <a:pt x="398" y="259"/>
                  <a:pt x="398" y="259"/>
                </a:cubicBezTo>
                <a:cubicBezTo>
                  <a:pt x="398" y="259"/>
                  <a:pt x="398" y="259"/>
                  <a:pt x="398" y="251"/>
                </a:cubicBezTo>
                <a:cubicBezTo>
                  <a:pt x="436" y="121"/>
                  <a:pt x="436" y="121"/>
                  <a:pt x="436" y="121"/>
                </a:cubicBezTo>
                <a:cubicBezTo>
                  <a:pt x="260" y="121"/>
                  <a:pt x="260" y="121"/>
                  <a:pt x="260" y="121"/>
                </a:cubicBezTo>
                <a:cubicBezTo>
                  <a:pt x="245" y="121"/>
                  <a:pt x="230" y="106"/>
                  <a:pt x="230" y="98"/>
                </a:cubicBezTo>
                <a:cubicBezTo>
                  <a:pt x="230" y="83"/>
                  <a:pt x="245" y="75"/>
                  <a:pt x="260" y="75"/>
                </a:cubicBezTo>
                <a:cubicBezTo>
                  <a:pt x="467" y="75"/>
                  <a:pt x="467" y="75"/>
                  <a:pt x="467" y="75"/>
                </a:cubicBezTo>
                <a:cubicBezTo>
                  <a:pt x="474" y="75"/>
                  <a:pt x="482" y="75"/>
                  <a:pt x="490" y="83"/>
                </a:cubicBezTo>
                <a:cubicBezTo>
                  <a:pt x="490" y="91"/>
                  <a:pt x="497" y="98"/>
                  <a:pt x="490" y="98"/>
                </a:cubicBezTo>
                <a:cubicBezTo>
                  <a:pt x="444" y="267"/>
                  <a:pt x="444" y="267"/>
                  <a:pt x="444" y="267"/>
                </a:cubicBezTo>
                <a:cubicBezTo>
                  <a:pt x="444" y="289"/>
                  <a:pt x="421" y="305"/>
                  <a:pt x="398" y="305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3" name="Freeform 100">
            <a:extLst>
              <a:ext uri="{FF2B5EF4-FFF2-40B4-BE49-F238E27FC236}">
                <a16:creationId xmlns:a16="http://schemas.microsoft.com/office/drawing/2014/main" id="{46350BAE-EB97-3942-9C3B-B8E26E4B28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31426" y="7026453"/>
            <a:ext cx="110545" cy="110549"/>
          </a:xfrm>
          <a:custGeom>
            <a:avLst/>
            <a:gdLst>
              <a:gd name="T0" fmla="*/ 0 w 93"/>
              <a:gd name="T1" fmla="*/ 46 h 93"/>
              <a:gd name="T2" fmla="*/ 0 w 93"/>
              <a:gd name="T3" fmla="*/ 46 h 93"/>
              <a:gd name="T4" fmla="*/ 46 w 93"/>
              <a:gd name="T5" fmla="*/ 0 h 93"/>
              <a:gd name="T6" fmla="*/ 92 w 93"/>
              <a:gd name="T7" fmla="*/ 46 h 93"/>
              <a:gd name="T8" fmla="*/ 46 w 93"/>
              <a:gd name="T9" fmla="*/ 92 h 93"/>
              <a:gd name="T10" fmla="*/ 0 w 93"/>
              <a:gd name="T11" fmla="*/ 46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3" h="93">
                <a:moveTo>
                  <a:pt x="0" y="46"/>
                </a:moveTo>
                <a:lnTo>
                  <a:pt x="0" y="46"/>
                </a:lnTo>
                <a:cubicBezTo>
                  <a:pt x="0" y="16"/>
                  <a:pt x="23" y="0"/>
                  <a:pt x="46" y="0"/>
                </a:cubicBezTo>
                <a:cubicBezTo>
                  <a:pt x="76" y="0"/>
                  <a:pt x="92" y="16"/>
                  <a:pt x="92" y="46"/>
                </a:cubicBezTo>
                <a:cubicBezTo>
                  <a:pt x="92" y="69"/>
                  <a:pt x="76" y="92"/>
                  <a:pt x="46" y="92"/>
                </a:cubicBezTo>
                <a:cubicBezTo>
                  <a:pt x="23" y="92"/>
                  <a:pt x="0" y="69"/>
                  <a:pt x="0" y="4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4" name="Freeform 101">
            <a:extLst>
              <a:ext uri="{FF2B5EF4-FFF2-40B4-BE49-F238E27FC236}">
                <a16:creationId xmlns:a16="http://schemas.microsoft.com/office/drawing/2014/main" id="{22B4E180-BAE9-434E-9619-6FA73E5DC8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42008" y="7026453"/>
            <a:ext cx="110549" cy="110549"/>
          </a:xfrm>
          <a:custGeom>
            <a:avLst/>
            <a:gdLst>
              <a:gd name="T0" fmla="*/ 0 w 93"/>
              <a:gd name="T1" fmla="*/ 46 h 93"/>
              <a:gd name="T2" fmla="*/ 0 w 93"/>
              <a:gd name="T3" fmla="*/ 46 h 93"/>
              <a:gd name="T4" fmla="*/ 46 w 93"/>
              <a:gd name="T5" fmla="*/ 0 h 93"/>
              <a:gd name="T6" fmla="*/ 92 w 93"/>
              <a:gd name="T7" fmla="*/ 46 h 93"/>
              <a:gd name="T8" fmla="*/ 46 w 93"/>
              <a:gd name="T9" fmla="*/ 92 h 93"/>
              <a:gd name="T10" fmla="*/ 0 w 93"/>
              <a:gd name="T11" fmla="*/ 46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3" h="93">
                <a:moveTo>
                  <a:pt x="0" y="46"/>
                </a:moveTo>
                <a:lnTo>
                  <a:pt x="0" y="46"/>
                </a:lnTo>
                <a:cubicBezTo>
                  <a:pt x="0" y="16"/>
                  <a:pt x="23" y="0"/>
                  <a:pt x="46" y="0"/>
                </a:cubicBezTo>
                <a:cubicBezTo>
                  <a:pt x="77" y="0"/>
                  <a:pt x="92" y="16"/>
                  <a:pt x="92" y="46"/>
                </a:cubicBezTo>
                <a:cubicBezTo>
                  <a:pt x="92" y="69"/>
                  <a:pt x="77" y="92"/>
                  <a:pt x="46" y="92"/>
                </a:cubicBezTo>
                <a:cubicBezTo>
                  <a:pt x="23" y="92"/>
                  <a:pt x="0" y="69"/>
                  <a:pt x="0" y="4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5" name="Freeform 102">
            <a:extLst>
              <a:ext uri="{FF2B5EF4-FFF2-40B4-BE49-F238E27FC236}">
                <a16:creationId xmlns:a16="http://schemas.microsoft.com/office/drawing/2014/main" id="{FE067CBA-F751-314B-9AE3-2711EE0E02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42008" y="2167657"/>
            <a:ext cx="168452" cy="157924"/>
          </a:xfrm>
          <a:custGeom>
            <a:avLst/>
            <a:gdLst>
              <a:gd name="T0" fmla="*/ 99 w 139"/>
              <a:gd name="T1" fmla="*/ 130 h 131"/>
              <a:gd name="T2" fmla="*/ 99 w 139"/>
              <a:gd name="T3" fmla="*/ 130 h 131"/>
              <a:gd name="T4" fmla="*/ 38 w 139"/>
              <a:gd name="T5" fmla="*/ 130 h 131"/>
              <a:gd name="T6" fmla="*/ 0 w 139"/>
              <a:gd name="T7" fmla="*/ 91 h 131"/>
              <a:gd name="T8" fmla="*/ 0 w 139"/>
              <a:gd name="T9" fmla="*/ 30 h 131"/>
              <a:gd name="T10" fmla="*/ 38 w 139"/>
              <a:gd name="T11" fmla="*/ 0 h 131"/>
              <a:gd name="T12" fmla="*/ 99 w 139"/>
              <a:gd name="T13" fmla="*/ 0 h 131"/>
              <a:gd name="T14" fmla="*/ 138 w 139"/>
              <a:gd name="T15" fmla="*/ 30 h 131"/>
              <a:gd name="T16" fmla="*/ 138 w 139"/>
              <a:gd name="T17" fmla="*/ 91 h 131"/>
              <a:gd name="T18" fmla="*/ 99 w 139"/>
              <a:gd name="T19" fmla="*/ 130 h 131"/>
              <a:gd name="T20" fmla="*/ 99 w 139"/>
              <a:gd name="T21" fmla="*/ 30 h 131"/>
              <a:gd name="T22" fmla="*/ 99 w 139"/>
              <a:gd name="T23" fmla="*/ 30 h 131"/>
              <a:gd name="T24" fmla="*/ 38 w 139"/>
              <a:gd name="T25" fmla="*/ 30 h 131"/>
              <a:gd name="T26" fmla="*/ 38 w 139"/>
              <a:gd name="T27" fmla="*/ 91 h 131"/>
              <a:gd name="T28" fmla="*/ 99 w 139"/>
              <a:gd name="T29" fmla="*/ 91 h 131"/>
              <a:gd name="T30" fmla="*/ 99 w 139"/>
              <a:gd name="T31" fmla="*/ 130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39" h="131">
                <a:moveTo>
                  <a:pt x="99" y="130"/>
                </a:moveTo>
                <a:lnTo>
                  <a:pt x="99" y="130"/>
                </a:lnTo>
                <a:cubicBezTo>
                  <a:pt x="38" y="130"/>
                  <a:pt x="38" y="130"/>
                  <a:pt x="38" y="130"/>
                </a:cubicBezTo>
                <a:cubicBezTo>
                  <a:pt x="15" y="130"/>
                  <a:pt x="0" y="107"/>
                  <a:pt x="0" y="91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5"/>
                  <a:pt x="15" y="0"/>
                  <a:pt x="38" y="0"/>
                </a:cubicBezTo>
                <a:cubicBezTo>
                  <a:pt x="99" y="0"/>
                  <a:pt x="99" y="0"/>
                  <a:pt x="99" y="0"/>
                </a:cubicBezTo>
                <a:cubicBezTo>
                  <a:pt x="122" y="0"/>
                  <a:pt x="138" y="15"/>
                  <a:pt x="138" y="30"/>
                </a:cubicBezTo>
                <a:cubicBezTo>
                  <a:pt x="138" y="91"/>
                  <a:pt x="138" y="91"/>
                  <a:pt x="138" y="91"/>
                </a:cubicBezTo>
                <a:cubicBezTo>
                  <a:pt x="138" y="107"/>
                  <a:pt x="122" y="130"/>
                  <a:pt x="99" y="130"/>
                </a:cubicBezTo>
                <a:lnTo>
                  <a:pt x="99" y="30"/>
                </a:lnTo>
                <a:lnTo>
                  <a:pt x="99" y="30"/>
                </a:lnTo>
                <a:cubicBezTo>
                  <a:pt x="38" y="30"/>
                  <a:pt x="38" y="30"/>
                  <a:pt x="38" y="30"/>
                </a:cubicBezTo>
                <a:cubicBezTo>
                  <a:pt x="38" y="91"/>
                  <a:pt x="38" y="91"/>
                  <a:pt x="38" y="91"/>
                </a:cubicBezTo>
                <a:cubicBezTo>
                  <a:pt x="99" y="91"/>
                  <a:pt x="99" y="91"/>
                  <a:pt x="99" y="91"/>
                </a:cubicBezTo>
                <a:lnTo>
                  <a:pt x="99" y="13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6" name="Freeform 103">
            <a:extLst>
              <a:ext uri="{FF2B5EF4-FFF2-40B4-BE49-F238E27FC236}">
                <a16:creationId xmlns:a16="http://schemas.microsoft.com/office/drawing/2014/main" id="{F6514A27-33D0-7D44-ABA2-0D6A8683CC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68236" y="1957092"/>
            <a:ext cx="642225" cy="510620"/>
          </a:xfrm>
          <a:custGeom>
            <a:avLst/>
            <a:gdLst>
              <a:gd name="T0" fmla="*/ 452 w 537"/>
              <a:gd name="T1" fmla="*/ 428 h 429"/>
              <a:gd name="T2" fmla="*/ 452 w 537"/>
              <a:gd name="T3" fmla="*/ 428 h 429"/>
              <a:gd name="T4" fmla="*/ 84 w 537"/>
              <a:gd name="T5" fmla="*/ 428 h 429"/>
              <a:gd name="T6" fmla="*/ 0 w 537"/>
              <a:gd name="T7" fmla="*/ 344 h 429"/>
              <a:gd name="T8" fmla="*/ 0 w 537"/>
              <a:gd name="T9" fmla="*/ 0 h 429"/>
              <a:gd name="T10" fmla="*/ 46 w 537"/>
              <a:gd name="T11" fmla="*/ 0 h 429"/>
              <a:gd name="T12" fmla="*/ 46 w 537"/>
              <a:gd name="T13" fmla="*/ 344 h 429"/>
              <a:gd name="T14" fmla="*/ 84 w 537"/>
              <a:gd name="T15" fmla="*/ 382 h 429"/>
              <a:gd name="T16" fmla="*/ 452 w 537"/>
              <a:gd name="T17" fmla="*/ 382 h 429"/>
              <a:gd name="T18" fmla="*/ 490 w 537"/>
              <a:gd name="T19" fmla="*/ 344 h 429"/>
              <a:gd name="T20" fmla="*/ 490 w 537"/>
              <a:gd name="T21" fmla="*/ 122 h 429"/>
              <a:gd name="T22" fmla="*/ 452 w 537"/>
              <a:gd name="T23" fmla="*/ 84 h 429"/>
              <a:gd name="T24" fmla="*/ 84 w 537"/>
              <a:gd name="T25" fmla="*/ 84 h 429"/>
              <a:gd name="T26" fmla="*/ 84 w 537"/>
              <a:gd name="T27" fmla="*/ 38 h 429"/>
              <a:gd name="T28" fmla="*/ 452 w 537"/>
              <a:gd name="T29" fmla="*/ 38 h 429"/>
              <a:gd name="T30" fmla="*/ 536 w 537"/>
              <a:gd name="T31" fmla="*/ 122 h 429"/>
              <a:gd name="T32" fmla="*/ 536 w 537"/>
              <a:gd name="T33" fmla="*/ 344 h 429"/>
              <a:gd name="T34" fmla="*/ 452 w 537"/>
              <a:gd name="T35" fmla="*/ 428 h 4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37" h="429">
                <a:moveTo>
                  <a:pt x="452" y="428"/>
                </a:moveTo>
                <a:lnTo>
                  <a:pt x="452" y="428"/>
                </a:lnTo>
                <a:cubicBezTo>
                  <a:pt x="84" y="428"/>
                  <a:pt x="84" y="428"/>
                  <a:pt x="84" y="428"/>
                </a:cubicBezTo>
                <a:cubicBezTo>
                  <a:pt x="38" y="428"/>
                  <a:pt x="0" y="390"/>
                  <a:pt x="0" y="344"/>
                </a:cubicBezTo>
                <a:cubicBezTo>
                  <a:pt x="0" y="0"/>
                  <a:pt x="0" y="0"/>
                  <a:pt x="0" y="0"/>
                </a:cubicBezTo>
                <a:cubicBezTo>
                  <a:pt x="46" y="0"/>
                  <a:pt x="46" y="0"/>
                  <a:pt x="46" y="0"/>
                </a:cubicBezTo>
                <a:cubicBezTo>
                  <a:pt x="46" y="344"/>
                  <a:pt x="46" y="344"/>
                  <a:pt x="46" y="344"/>
                </a:cubicBezTo>
                <a:cubicBezTo>
                  <a:pt x="46" y="367"/>
                  <a:pt x="61" y="382"/>
                  <a:pt x="84" y="382"/>
                </a:cubicBezTo>
                <a:cubicBezTo>
                  <a:pt x="452" y="382"/>
                  <a:pt x="452" y="382"/>
                  <a:pt x="452" y="382"/>
                </a:cubicBezTo>
                <a:cubicBezTo>
                  <a:pt x="475" y="382"/>
                  <a:pt x="490" y="367"/>
                  <a:pt x="490" y="344"/>
                </a:cubicBezTo>
                <a:cubicBezTo>
                  <a:pt x="490" y="122"/>
                  <a:pt x="490" y="122"/>
                  <a:pt x="490" y="122"/>
                </a:cubicBezTo>
                <a:cubicBezTo>
                  <a:pt x="490" y="107"/>
                  <a:pt x="475" y="84"/>
                  <a:pt x="452" y="84"/>
                </a:cubicBezTo>
                <a:cubicBezTo>
                  <a:pt x="84" y="84"/>
                  <a:pt x="84" y="84"/>
                  <a:pt x="84" y="84"/>
                </a:cubicBezTo>
                <a:cubicBezTo>
                  <a:pt x="84" y="38"/>
                  <a:pt x="84" y="38"/>
                  <a:pt x="84" y="38"/>
                </a:cubicBezTo>
                <a:cubicBezTo>
                  <a:pt x="452" y="38"/>
                  <a:pt x="452" y="38"/>
                  <a:pt x="452" y="38"/>
                </a:cubicBezTo>
                <a:cubicBezTo>
                  <a:pt x="497" y="38"/>
                  <a:pt x="536" y="76"/>
                  <a:pt x="536" y="122"/>
                </a:cubicBezTo>
                <a:cubicBezTo>
                  <a:pt x="536" y="344"/>
                  <a:pt x="536" y="344"/>
                  <a:pt x="536" y="344"/>
                </a:cubicBezTo>
                <a:cubicBezTo>
                  <a:pt x="536" y="390"/>
                  <a:pt x="497" y="428"/>
                  <a:pt x="452" y="428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7" name="Freeform 104">
            <a:extLst>
              <a:ext uri="{FF2B5EF4-FFF2-40B4-BE49-F238E27FC236}">
                <a16:creationId xmlns:a16="http://schemas.microsoft.com/office/drawing/2014/main" id="{0D61B38D-455A-FA43-9AFA-300B9A27B2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57708" y="1846543"/>
            <a:ext cx="594849" cy="210565"/>
          </a:xfrm>
          <a:custGeom>
            <a:avLst/>
            <a:gdLst>
              <a:gd name="T0" fmla="*/ 99 w 498"/>
              <a:gd name="T1" fmla="*/ 176 h 177"/>
              <a:gd name="T2" fmla="*/ 99 w 498"/>
              <a:gd name="T3" fmla="*/ 176 h 177"/>
              <a:gd name="T4" fmla="*/ 7 w 498"/>
              <a:gd name="T5" fmla="*/ 76 h 177"/>
              <a:gd name="T6" fmla="*/ 99 w 498"/>
              <a:gd name="T7" fmla="*/ 0 h 177"/>
              <a:gd name="T8" fmla="*/ 420 w 498"/>
              <a:gd name="T9" fmla="*/ 0 h 177"/>
              <a:gd name="T10" fmla="*/ 497 w 498"/>
              <a:gd name="T11" fmla="*/ 69 h 177"/>
              <a:gd name="T12" fmla="*/ 497 w 498"/>
              <a:gd name="T13" fmla="*/ 84 h 177"/>
              <a:gd name="T14" fmla="*/ 474 w 498"/>
              <a:gd name="T15" fmla="*/ 115 h 177"/>
              <a:gd name="T16" fmla="*/ 451 w 498"/>
              <a:gd name="T17" fmla="*/ 84 h 177"/>
              <a:gd name="T18" fmla="*/ 451 w 498"/>
              <a:gd name="T19" fmla="*/ 69 h 177"/>
              <a:gd name="T20" fmla="*/ 420 w 498"/>
              <a:gd name="T21" fmla="*/ 46 h 177"/>
              <a:gd name="T22" fmla="*/ 99 w 498"/>
              <a:gd name="T23" fmla="*/ 46 h 177"/>
              <a:gd name="T24" fmla="*/ 53 w 498"/>
              <a:gd name="T25" fmla="*/ 76 h 177"/>
              <a:gd name="T26" fmla="*/ 99 w 498"/>
              <a:gd name="T27" fmla="*/ 130 h 177"/>
              <a:gd name="T28" fmla="*/ 99 w 498"/>
              <a:gd name="T29" fmla="*/ 176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98" h="177">
                <a:moveTo>
                  <a:pt x="99" y="176"/>
                </a:moveTo>
                <a:lnTo>
                  <a:pt x="99" y="176"/>
                </a:lnTo>
                <a:cubicBezTo>
                  <a:pt x="38" y="176"/>
                  <a:pt x="0" y="130"/>
                  <a:pt x="7" y="76"/>
                </a:cubicBezTo>
                <a:cubicBezTo>
                  <a:pt x="15" y="30"/>
                  <a:pt x="53" y="0"/>
                  <a:pt x="99" y="0"/>
                </a:cubicBezTo>
                <a:cubicBezTo>
                  <a:pt x="420" y="0"/>
                  <a:pt x="420" y="0"/>
                  <a:pt x="420" y="0"/>
                </a:cubicBezTo>
                <a:cubicBezTo>
                  <a:pt x="459" y="0"/>
                  <a:pt x="497" y="30"/>
                  <a:pt x="497" y="69"/>
                </a:cubicBezTo>
                <a:cubicBezTo>
                  <a:pt x="497" y="84"/>
                  <a:pt x="497" y="84"/>
                  <a:pt x="497" y="84"/>
                </a:cubicBezTo>
                <a:cubicBezTo>
                  <a:pt x="497" y="99"/>
                  <a:pt x="482" y="115"/>
                  <a:pt x="474" y="115"/>
                </a:cubicBezTo>
                <a:cubicBezTo>
                  <a:pt x="459" y="115"/>
                  <a:pt x="451" y="99"/>
                  <a:pt x="451" y="84"/>
                </a:cubicBezTo>
                <a:cubicBezTo>
                  <a:pt x="451" y="69"/>
                  <a:pt x="451" y="69"/>
                  <a:pt x="451" y="69"/>
                </a:cubicBezTo>
                <a:cubicBezTo>
                  <a:pt x="451" y="53"/>
                  <a:pt x="436" y="46"/>
                  <a:pt x="420" y="46"/>
                </a:cubicBezTo>
                <a:cubicBezTo>
                  <a:pt x="99" y="46"/>
                  <a:pt x="99" y="46"/>
                  <a:pt x="99" y="46"/>
                </a:cubicBezTo>
                <a:cubicBezTo>
                  <a:pt x="76" y="46"/>
                  <a:pt x="61" y="61"/>
                  <a:pt x="53" y="76"/>
                </a:cubicBezTo>
                <a:cubicBezTo>
                  <a:pt x="45" y="107"/>
                  <a:pt x="68" y="130"/>
                  <a:pt x="99" y="130"/>
                </a:cubicBezTo>
                <a:lnTo>
                  <a:pt x="99" y="176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8" name="Freeform 105">
            <a:extLst>
              <a:ext uri="{FF2B5EF4-FFF2-40B4-BE49-F238E27FC236}">
                <a16:creationId xmlns:a16="http://schemas.microsoft.com/office/drawing/2014/main" id="{0CC4E81C-E944-0648-B4CA-80E8F9AB77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57708" y="11311459"/>
            <a:ext cx="658019" cy="621168"/>
          </a:xfrm>
          <a:custGeom>
            <a:avLst/>
            <a:gdLst>
              <a:gd name="T0" fmla="*/ 474 w 551"/>
              <a:gd name="T1" fmla="*/ 521 h 522"/>
              <a:gd name="T2" fmla="*/ 474 w 551"/>
              <a:gd name="T3" fmla="*/ 521 h 522"/>
              <a:gd name="T4" fmla="*/ 76 w 551"/>
              <a:gd name="T5" fmla="*/ 521 h 522"/>
              <a:gd name="T6" fmla="*/ 0 w 551"/>
              <a:gd name="T7" fmla="*/ 444 h 522"/>
              <a:gd name="T8" fmla="*/ 0 w 551"/>
              <a:gd name="T9" fmla="*/ 77 h 522"/>
              <a:gd name="T10" fmla="*/ 76 w 551"/>
              <a:gd name="T11" fmla="*/ 0 h 522"/>
              <a:gd name="T12" fmla="*/ 114 w 551"/>
              <a:gd name="T13" fmla="*/ 0 h 522"/>
              <a:gd name="T14" fmla="*/ 114 w 551"/>
              <a:gd name="T15" fmla="*/ 46 h 522"/>
              <a:gd name="T16" fmla="*/ 76 w 551"/>
              <a:gd name="T17" fmla="*/ 46 h 522"/>
              <a:gd name="T18" fmla="*/ 53 w 551"/>
              <a:gd name="T19" fmla="*/ 77 h 522"/>
              <a:gd name="T20" fmla="*/ 53 w 551"/>
              <a:gd name="T21" fmla="*/ 444 h 522"/>
              <a:gd name="T22" fmla="*/ 76 w 551"/>
              <a:gd name="T23" fmla="*/ 474 h 522"/>
              <a:gd name="T24" fmla="*/ 474 w 551"/>
              <a:gd name="T25" fmla="*/ 474 h 522"/>
              <a:gd name="T26" fmla="*/ 497 w 551"/>
              <a:gd name="T27" fmla="*/ 444 h 522"/>
              <a:gd name="T28" fmla="*/ 497 w 551"/>
              <a:gd name="T29" fmla="*/ 77 h 522"/>
              <a:gd name="T30" fmla="*/ 474 w 551"/>
              <a:gd name="T31" fmla="*/ 46 h 522"/>
              <a:gd name="T32" fmla="*/ 428 w 551"/>
              <a:gd name="T33" fmla="*/ 46 h 522"/>
              <a:gd name="T34" fmla="*/ 428 w 551"/>
              <a:gd name="T35" fmla="*/ 0 h 522"/>
              <a:gd name="T36" fmla="*/ 474 w 551"/>
              <a:gd name="T37" fmla="*/ 0 h 522"/>
              <a:gd name="T38" fmla="*/ 550 w 551"/>
              <a:gd name="T39" fmla="*/ 77 h 522"/>
              <a:gd name="T40" fmla="*/ 550 w 551"/>
              <a:gd name="T41" fmla="*/ 444 h 522"/>
              <a:gd name="T42" fmla="*/ 474 w 551"/>
              <a:gd name="T43" fmla="*/ 521 h 5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51" h="522">
                <a:moveTo>
                  <a:pt x="474" y="521"/>
                </a:moveTo>
                <a:lnTo>
                  <a:pt x="474" y="521"/>
                </a:lnTo>
                <a:cubicBezTo>
                  <a:pt x="76" y="521"/>
                  <a:pt x="76" y="521"/>
                  <a:pt x="76" y="521"/>
                </a:cubicBezTo>
                <a:cubicBezTo>
                  <a:pt x="38" y="521"/>
                  <a:pt x="0" y="490"/>
                  <a:pt x="0" y="444"/>
                </a:cubicBezTo>
                <a:cubicBezTo>
                  <a:pt x="0" y="77"/>
                  <a:pt x="0" y="77"/>
                  <a:pt x="0" y="77"/>
                </a:cubicBezTo>
                <a:cubicBezTo>
                  <a:pt x="0" y="31"/>
                  <a:pt x="38" y="0"/>
                  <a:pt x="76" y="0"/>
                </a:cubicBezTo>
                <a:cubicBezTo>
                  <a:pt x="114" y="0"/>
                  <a:pt x="114" y="0"/>
                  <a:pt x="114" y="0"/>
                </a:cubicBezTo>
                <a:cubicBezTo>
                  <a:pt x="114" y="46"/>
                  <a:pt x="114" y="46"/>
                  <a:pt x="114" y="46"/>
                </a:cubicBezTo>
                <a:cubicBezTo>
                  <a:pt x="76" y="46"/>
                  <a:pt x="76" y="46"/>
                  <a:pt x="76" y="46"/>
                </a:cubicBezTo>
                <a:cubicBezTo>
                  <a:pt x="61" y="46"/>
                  <a:pt x="53" y="61"/>
                  <a:pt x="53" y="77"/>
                </a:cubicBezTo>
                <a:cubicBezTo>
                  <a:pt x="53" y="444"/>
                  <a:pt x="53" y="444"/>
                  <a:pt x="53" y="444"/>
                </a:cubicBezTo>
                <a:cubicBezTo>
                  <a:pt x="53" y="459"/>
                  <a:pt x="61" y="474"/>
                  <a:pt x="76" y="474"/>
                </a:cubicBezTo>
                <a:cubicBezTo>
                  <a:pt x="474" y="474"/>
                  <a:pt x="474" y="474"/>
                  <a:pt x="474" y="474"/>
                </a:cubicBezTo>
                <a:cubicBezTo>
                  <a:pt x="489" y="474"/>
                  <a:pt x="497" y="459"/>
                  <a:pt x="497" y="444"/>
                </a:cubicBezTo>
                <a:cubicBezTo>
                  <a:pt x="497" y="77"/>
                  <a:pt x="497" y="77"/>
                  <a:pt x="497" y="77"/>
                </a:cubicBezTo>
                <a:cubicBezTo>
                  <a:pt x="497" y="61"/>
                  <a:pt x="489" y="46"/>
                  <a:pt x="474" y="46"/>
                </a:cubicBezTo>
                <a:cubicBezTo>
                  <a:pt x="428" y="46"/>
                  <a:pt x="428" y="46"/>
                  <a:pt x="428" y="46"/>
                </a:cubicBezTo>
                <a:cubicBezTo>
                  <a:pt x="428" y="0"/>
                  <a:pt x="428" y="0"/>
                  <a:pt x="428" y="0"/>
                </a:cubicBezTo>
                <a:cubicBezTo>
                  <a:pt x="474" y="0"/>
                  <a:pt x="474" y="0"/>
                  <a:pt x="474" y="0"/>
                </a:cubicBezTo>
                <a:cubicBezTo>
                  <a:pt x="512" y="0"/>
                  <a:pt x="550" y="31"/>
                  <a:pt x="550" y="77"/>
                </a:cubicBezTo>
                <a:cubicBezTo>
                  <a:pt x="550" y="444"/>
                  <a:pt x="550" y="444"/>
                  <a:pt x="550" y="444"/>
                </a:cubicBezTo>
                <a:cubicBezTo>
                  <a:pt x="550" y="490"/>
                  <a:pt x="512" y="521"/>
                  <a:pt x="474" y="521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19" name="Freeform 106">
            <a:extLst>
              <a:ext uri="{FF2B5EF4-FFF2-40B4-BE49-F238E27FC236}">
                <a16:creationId xmlns:a16="http://schemas.microsoft.com/office/drawing/2014/main" id="{49F60396-2461-4846-AA2D-8D5064B2E9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47216" y="11221971"/>
            <a:ext cx="284263" cy="63170"/>
          </a:xfrm>
          <a:custGeom>
            <a:avLst/>
            <a:gdLst>
              <a:gd name="T0" fmla="*/ 237 w 238"/>
              <a:gd name="T1" fmla="*/ 53 h 54"/>
              <a:gd name="T2" fmla="*/ 0 w 238"/>
              <a:gd name="T3" fmla="*/ 53 h 54"/>
              <a:gd name="T4" fmla="*/ 0 w 238"/>
              <a:gd name="T5" fmla="*/ 0 h 54"/>
              <a:gd name="T6" fmla="*/ 237 w 238"/>
              <a:gd name="T7" fmla="*/ 0 h 54"/>
              <a:gd name="T8" fmla="*/ 237 w 238"/>
              <a:gd name="T9" fmla="*/ 53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8" h="54">
                <a:moveTo>
                  <a:pt x="237" y="53"/>
                </a:moveTo>
                <a:lnTo>
                  <a:pt x="0" y="53"/>
                </a:lnTo>
                <a:lnTo>
                  <a:pt x="0" y="0"/>
                </a:lnTo>
                <a:lnTo>
                  <a:pt x="237" y="0"/>
                </a:lnTo>
                <a:lnTo>
                  <a:pt x="237" y="53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0" name="Freeform 107">
            <a:extLst>
              <a:ext uri="{FF2B5EF4-FFF2-40B4-BE49-F238E27FC236}">
                <a16:creationId xmlns:a16="http://schemas.microsoft.com/office/drawing/2014/main" id="{9460CEA8-BF75-5949-88D4-E36FBB6F32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26197" y="11221971"/>
            <a:ext cx="184246" cy="157924"/>
          </a:xfrm>
          <a:custGeom>
            <a:avLst/>
            <a:gdLst>
              <a:gd name="T0" fmla="*/ 30 w 154"/>
              <a:gd name="T1" fmla="*/ 114 h 131"/>
              <a:gd name="T2" fmla="*/ 30 w 154"/>
              <a:gd name="T3" fmla="*/ 114 h 131"/>
              <a:gd name="T4" fmla="*/ 0 w 154"/>
              <a:gd name="T5" fmla="*/ 84 h 131"/>
              <a:gd name="T6" fmla="*/ 68 w 154"/>
              <a:gd name="T7" fmla="*/ 7 h 131"/>
              <a:gd name="T8" fmla="*/ 91 w 154"/>
              <a:gd name="T9" fmla="*/ 0 h 131"/>
              <a:gd name="T10" fmla="*/ 114 w 154"/>
              <a:gd name="T11" fmla="*/ 15 h 131"/>
              <a:gd name="T12" fmla="*/ 145 w 154"/>
              <a:gd name="T13" fmla="*/ 91 h 131"/>
              <a:gd name="T14" fmla="*/ 137 w 154"/>
              <a:gd name="T15" fmla="*/ 122 h 131"/>
              <a:gd name="T16" fmla="*/ 107 w 154"/>
              <a:gd name="T17" fmla="*/ 107 h 131"/>
              <a:gd name="T18" fmla="*/ 84 w 154"/>
              <a:gd name="T19" fmla="*/ 69 h 131"/>
              <a:gd name="T20" fmla="*/ 30 w 154"/>
              <a:gd name="T21" fmla="*/ 114 h 131"/>
              <a:gd name="T22" fmla="*/ 107 w 154"/>
              <a:gd name="T23" fmla="*/ 46 h 131"/>
              <a:gd name="T24" fmla="*/ 107 w 154"/>
              <a:gd name="T25" fmla="*/ 46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54" h="131">
                <a:moveTo>
                  <a:pt x="30" y="114"/>
                </a:moveTo>
                <a:lnTo>
                  <a:pt x="30" y="114"/>
                </a:lnTo>
                <a:cubicBezTo>
                  <a:pt x="0" y="84"/>
                  <a:pt x="0" y="84"/>
                  <a:pt x="0" y="84"/>
                </a:cubicBezTo>
                <a:cubicBezTo>
                  <a:pt x="68" y="7"/>
                  <a:pt x="68" y="7"/>
                  <a:pt x="68" y="7"/>
                </a:cubicBezTo>
                <a:cubicBezTo>
                  <a:pt x="76" y="7"/>
                  <a:pt x="84" y="0"/>
                  <a:pt x="91" y="0"/>
                </a:cubicBezTo>
                <a:cubicBezTo>
                  <a:pt x="99" y="7"/>
                  <a:pt x="107" y="7"/>
                  <a:pt x="114" y="15"/>
                </a:cubicBezTo>
                <a:cubicBezTo>
                  <a:pt x="145" y="91"/>
                  <a:pt x="145" y="91"/>
                  <a:pt x="145" y="91"/>
                </a:cubicBezTo>
                <a:cubicBezTo>
                  <a:pt x="153" y="99"/>
                  <a:pt x="145" y="114"/>
                  <a:pt x="137" y="122"/>
                </a:cubicBezTo>
                <a:cubicBezTo>
                  <a:pt x="122" y="130"/>
                  <a:pt x="107" y="122"/>
                  <a:pt x="107" y="107"/>
                </a:cubicBezTo>
                <a:cubicBezTo>
                  <a:pt x="84" y="69"/>
                  <a:pt x="84" y="69"/>
                  <a:pt x="84" y="69"/>
                </a:cubicBezTo>
                <a:lnTo>
                  <a:pt x="30" y="114"/>
                </a:lnTo>
                <a:close/>
                <a:moveTo>
                  <a:pt x="107" y="46"/>
                </a:moveTo>
                <a:lnTo>
                  <a:pt x="107" y="4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1" name="Freeform 108">
            <a:extLst>
              <a:ext uri="{FF2B5EF4-FFF2-40B4-BE49-F238E27FC236}">
                <a16:creationId xmlns:a16="http://schemas.microsoft.com/office/drawing/2014/main" id="{1E7FE3ED-7E2C-514D-B898-51FFB6492D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47237" y="11311459"/>
            <a:ext cx="257941" cy="173718"/>
          </a:xfrm>
          <a:custGeom>
            <a:avLst/>
            <a:gdLst>
              <a:gd name="T0" fmla="*/ 85 w 216"/>
              <a:gd name="T1" fmla="*/ 146 h 147"/>
              <a:gd name="T2" fmla="*/ 85 w 216"/>
              <a:gd name="T3" fmla="*/ 146 h 147"/>
              <a:gd name="T4" fmla="*/ 85 w 216"/>
              <a:gd name="T5" fmla="*/ 146 h 147"/>
              <a:gd name="T6" fmla="*/ 54 w 216"/>
              <a:gd name="T7" fmla="*/ 130 h 147"/>
              <a:gd name="T8" fmla="*/ 0 w 216"/>
              <a:gd name="T9" fmla="*/ 69 h 147"/>
              <a:gd name="T10" fmla="*/ 62 w 216"/>
              <a:gd name="T11" fmla="*/ 8 h 147"/>
              <a:gd name="T12" fmla="*/ 92 w 216"/>
              <a:gd name="T13" fmla="*/ 38 h 147"/>
              <a:gd name="T14" fmla="*/ 62 w 216"/>
              <a:gd name="T15" fmla="*/ 69 h 147"/>
              <a:gd name="T16" fmla="*/ 85 w 216"/>
              <a:gd name="T17" fmla="*/ 100 h 147"/>
              <a:gd name="T18" fmla="*/ 169 w 216"/>
              <a:gd name="T19" fmla="*/ 8 h 147"/>
              <a:gd name="T20" fmla="*/ 199 w 216"/>
              <a:gd name="T21" fmla="*/ 8 h 147"/>
              <a:gd name="T22" fmla="*/ 207 w 216"/>
              <a:gd name="T23" fmla="*/ 38 h 147"/>
              <a:gd name="T24" fmla="*/ 115 w 216"/>
              <a:gd name="T25" fmla="*/ 138 h 147"/>
              <a:gd name="T26" fmla="*/ 85 w 216"/>
              <a:gd name="T27" fmla="*/ 146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16" h="147">
                <a:moveTo>
                  <a:pt x="85" y="146"/>
                </a:moveTo>
                <a:lnTo>
                  <a:pt x="85" y="146"/>
                </a:lnTo>
                <a:lnTo>
                  <a:pt x="85" y="146"/>
                </a:lnTo>
                <a:cubicBezTo>
                  <a:pt x="77" y="146"/>
                  <a:pt x="62" y="146"/>
                  <a:pt x="54" y="130"/>
                </a:cubicBezTo>
                <a:cubicBezTo>
                  <a:pt x="0" y="69"/>
                  <a:pt x="0" y="69"/>
                  <a:pt x="0" y="69"/>
                </a:cubicBezTo>
                <a:cubicBezTo>
                  <a:pt x="62" y="8"/>
                  <a:pt x="62" y="8"/>
                  <a:pt x="62" y="8"/>
                </a:cubicBezTo>
                <a:cubicBezTo>
                  <a:pt x="92" y="38"/>
                  <a:pt x="92" y="38"/>
                  <a:pt x="92" y="38"/>
                </a:cubicBezTo>
                <a:cubicBezTo>
                  <a:pt x="62" y="69"/>
                  <a:pt x="62" y="69"/>
                  <a:pt x="62" y="69"/>
                </a:cubicBezTo>
                <a:cubicBezTo>
                  <a:pt x="85" y="100"/>
                  <a:pt x="85" y="100"/>
                  <a:pt x="85" y="100"/>
                </a:cubicBezTo>
                <a:cubicBezTo>
                  <a:pt x="169" y="8"/>
                  <a:pt x="169" y="8"/>
                  <a:pt x="169" y="8"/>
                </a:cubicBezTo>
                <a:cubicBezTo>
                  <a:pt x="176" y="0"/>
                  <a:pt x="192" y="0"/>
                  <a:pt x="199" y="8"/>
                </a:cubicBezTo>
                <a:cubicBezTo>
                  <a:pt x="215" y="15"/>
                  <a:pt x="215" y="31"/>
                  <a:pt x="207" y="38"/>
                </a:cubicBezTo>
                <a:cubicBezTo>
                  <a:pt x="115" y="138"/>
                  <a:pt x="115" y="138"/>
                  <a:pt x="115" y="138"/>
                </a:cubicBezTo>
                <a:cubicBezTo>
                  <a:pt x="107" y="146"/>
                  <a:pt x="100" y="146"/>
                  <a:pt x="85" y="14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" name="Freeform 109">
            <a:extLst>
              <a:ext uri="{FF2B5EF4-FFF2-40B4-BE49-F238E27FC236}">
                <a16:creationId xmlns:a16="http://schemas.microsoft.com/office/drawing/2014/main" id="{800D94C6-1761-E34C-9BFA-E5C65FF29F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68256" y="11221971"/>
            <a:ext cx="184243" cy="157924"/>
          </a:xfrm>
          <a:custGeom>
            <a:avLst/>
            <a:gdLst>
              <a:gd name="T0" fmla="*/ 123 w 154"/>
              <a:gd name="T1" fmla="*/ 114 h 131"/>
              <a:gd name="T2" fmla="*/ 123 w 154"/>
              <a:gd name="T3" fmla="*/ 114 h 131"/>
              <a:gd name="T4" fmla="*/ 153 w 154"/>
              <a:gd name="T5" fmla="*/ 84 h 131"/>
              <a:gd name="T6" fmla="*/ 85 w 154"/>
              <a:gd name="T7" fmla="*/ 7 h 131"/>
              <a:gd name="T8" fmla="*/ 62 w 154"/>
              <a:gd name="T9" fmla="*/ 0 h 131"/>
              <a:gd name="T10" fmla="*/ 39 w 154"/>
              <a:gd name="T11" fmla="*/ 15 h 131"/>
              <a:gd name="T12" fmla="*/ 8 w 154"/>
              <a:gd name="T13" fmla="*/ 91 h 131"/>
              <a:gd name="T14" fmla="*/ 16 w 154"/>
              <a:gd name="T15" fmla="*/ 122 h 131"/>
              <a:gd name="T16" fmla="*/ 46 w 154"/>
              <a:gd name="T17" fmla="*/ 107 h 131"/>
              <a:gd name="T18" fmla="*/ 69 w 154"/>
              <a:gd name="T19" fmla="*/ 69 h 131"/>
              <a:gd name="T20" fmla="*/ 123 w 154"/>
              <a:gd name="T21" fmla="*/ 114 h 131"/>
              <a:gd name="T22" fmla="*/ 46 w 154"/>
              <a:gd name="T23" fmla="*/ 46 h 131"/>
              <a:gd name="T24" fmla="*/ 46 w 154"/>
              <a:gd name="T25" fmla="*/ 46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54" h="131">
                <a:moveTo>
                  <a:pt x="123" y="114"/>
                </a:moveTo>
                <a:lnTo>
                  <a:pt x="123" y="114"/>
                </a:lnTo>
                <a:cubicBezTo>
                  <a:pt x="153" y="84"/>
                  <a:pt x="153" y="84"/>
                  <a:pt x="153" y="84"/>
                </a:cubicBezTo>
                <a:cubicBezTo>
                  <a:pt x="85" y="7"/>
                  <a:pt x="85" y="7"/>
                  <a:pt x="85" y="7"/>
                </a:cubicBezTo>
                <a:cubicBezTo>
                  <a:pt x="77" y="7"/>
                  <a:pt x="69" y="0"/>
                  <a:pt x="62" y="0"/>
                </a:cubicBezTo>
                <a:cubicBezTo>
                  <a:pt x="54" y="7"/>
                  <a:pt x="46" y="7"/>
                  <a:pt x="39" y="15"/>
                </a:cubicBezTo>
                <a:cubicBezTo>
                  <a:pt x="8" y="91"/>
                  <a:pt x="8" y="91"/>
                  <a:pt x="8" y="91"/>
                </a:cubicBezTo>
                <a:cubicBezTo>
                  <a:pt x="0" y="99"/>
                  <a:pt x="8" y="114"/>
                  <a:pt x="16" y="122"/>
                </a:cubicBezTo>
                <a:cubicBezTo>
                  <a:pt x="31" y="130"/>
                  <a:pt x="46" y="122"/>
                  <a:pt x="46" y="107"/>
                </a:cubicBezTo>
                <a:cubicBezTo>
                  <a:pt x="69" y="69"/>
                  <a:pt x="69" y="69"/>
                  <a:pt x="69" y="69"/>
                </a:cubicBezTo>
                <a:lnTo>
                  <a:pt x="123" y="114"/>
                </a:lnTo>
                <a:close/>
                <a:moveTo>
                  <a:pt x="46" y="46"/>
                </a:moveTo>
                <a:lnTo>
                  <a:pt x="46" y="4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3" name="Freeform 110">
            <a:extLst>
              <a:ext uri="{FF2B5EF4-FFF2-40B4-BE49-F238E27FC236}">
                <a16:creationId xmlns:a16="http://schemas.microsoft.com/office/drawing/2014/main" id="{D77DBD22-B046-A148-98C3-FEDE350E2F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68256" y="11311459"/>
            <a:ext cx="257941" cy="173718"/>
          </a:xfrm>
          <a:custGeom>
            <a:avLst/>
            <a:gdLst>
              <a:gd name="T0" fmla="*/ 130 w 216"/>
              <a:gd name="T1" fmla="*/ 146 h 147"/>
              <a:gd name="T2" fmla="*/ 130 w 216"/>
              <a:gd name="T3" fmla="*/ 146 h 147"/>
              <a:gd name="T4" fmla="*/ 130 w 216"/>
              <a:gd name="T5" fmla="*/ 146 h 147"/>
              <a:gd name="T6" fmla="*/ 161 w 216"/>
              <a:gd name="T7" fmla="*/ 130 h 147"/>
              <a:gd name="T8" fmla="*/ 215 w 216"/>
              <a:gd name="T9" fmla="*/ 69 h 147"/>
              <a:gd name="T10" fmla="*/ 153 w 216"/>
              <a:gd name="T11" fmla="*/ 8 h 147"/>
              <a:gd name="T12" fmla="*/ 123 w 216"/>
              <a:gd name="T13" fmla="*/ 38 h 147"/>
              <a:gd name="T14" fmla="*/ 153 w 216"/>
              <a:gd name="T15" fmla="*/ 69 h 147"/>
              <a:gd name="T16" fmla="*/ 130 w 216"/>
              <a:gd name="T17" fmla="*/ 100 h 147"/>
              <a:gd name="T18" fmla="*/ 46 w 216"/>
              <a:gd name="T19" fmla="*/ 8 h 147"/>
              <a:gd name="T20" fmla="*/ 16 w 216"/>
              <a:gd name="T21" fmla="*/ 8 h 147"/>
              <a:gd name="T22" fmla="*/ 16 w 216"/>
              <a:gd name="T23" fmla="*/ 38 h 147"/>
              <a:gd name="T24" fmla="*/ 100 w 216"/>
              <a:gd name="T25" fmla="*/ 138 h 147"/>
              <a:gd name="T26" fmla="*/ 130 w 216"/>
              <a:gd name="T27" fmla="*/ 146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16" h="147">
                <a:moveTo>
                  <a:pt x="130" y="146"/>
                </a:moveTo>
                <a:lnTo>
                  <a:pt x="130" y="146"/>
                </a:lnTo>
                <a:lnTo>
                  <a:pt x="130" y="146"/>
                </a:lnTo>
                <a:cubicBezTo>
                  <a:pt x="138" y="146"/>
                  <a:pt x="153" y="146"/>
                  <a:pt x="161" y="130"/>
                </a:cubicBezTo>
                <a:cubicBezTo>
                  <a:pt x="215" y="69"/>
                  <a:pt x="215" y="69"/>
                  <a:pt x="215" y="69"/>
                </a:cubicBezTo>
                <a:cubicBezTo>
                  <a:pt x="153" y="8"/>
                  <a:pt x="153" y="8"/>
                  <a:pt x="153" y="8"/>
                </a:cubicBezTo>
                <a:cubicBezTo>
                  <a:pt x="123" y="38"/>
                  <a:pt x="123" y="38"/>
                  <a:pt x="123" y="38"/>
                </a:cubicBezTo>
                <a:cubicBezTo>
                  <a:pt x="153" y="69"/>
                  <a:pt x="153" y="69"/>
                  <a:pt x="153" y="69"/>
                </a:cubicBezTo>
                <a:cubicBezTo>
                  <a:pt x="130" y="100"/>
                  <a:pt x="130" y="100"/>
                  <a:pt x="130" y="100"/>
                </a:cubicBezTo>
                <a:cubicBezTo>
                  <a:pt x="46" y="8"/>
                  <a:pt x="46" y="8"/>
                  <a:pt x="46" y="8"/>
                </a:cubicBezTo>
                <a:cubicBezTo>
                  <a:pt x="39" y="0"/>
                  <a:pt x="23" y="0"/>
                  <a:pt x="16" y="8"/>
                </a:cubicBezTo>
                <a:cubicBezTo>
                  <a:pt x="0" y="15"/>
                  <a:pt x="0" y="31"/>
                  <a:pt x="16" y="38"/>
                </a:cubicBezTo>
                <a:cubicBezTo>
                  <a:pt x="100" y="138"/>
                  <a:pt x="100" y="138"/>
                  <a:pt x="100" y="138"/>
                </a:cubicBezTo>
                <a:cubicBezTo>
                  <a:pt x="107" y="146"/>
                  <a:pt x="115" y="146"/>
                  <a:pt x="130" y="14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4" name="Freeform 111">
            <a:extLst>
              <a:ext uri="{FF2B5EF4-FFF2-40B4-BE49-F238E27FC236}">
                <a16:creationId xmlns:a16="http://schemas.microsoft.com/office/drawing/2014/main" id="{A214C9F3-C5A7-D54E-ABE9-85439F2DB7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68310" y="11564138"/>
            <a:ext cx="136868" cy="47379"/>
          </a:xfrm>
          <a:custGeom>
            <a:avLst/>
            <a:gdLst>
              <a:gd name="T0" fmla="*/ 0 w 116"/>
              <a:gd name="T1" fmla="*/ 23 h 40"/>
              <a:gd name="T2" fmla="*/ 0 w 116"/>
              <a:gd name="T3" fmla="*/ 23 h 40"/>
              <a:gd name="T4" fmla="*/ 0 w 116"/>
              <a:gd name="T5" fmla="*/ 23 h 40"/>
              <a:gd name="T6" fmla="*/ 23 w 116"/>
              <a:gd name="T7" fmla="*/ 0 h 40"/>
              <a:gd name="T8" fmla="*/ 99 w 116"/>
              <a:gd name="T9" fmla="*/ 0 h 40"/>
              <a:gd name="T10" fmla="*/ 115 w 116"/>
              <a:gd name="T11" fmla="*/ 23 h 40"/>
              <a:gd name="T12" fmla="*/ 99 w 116"/>
              <a:gd name="T13" fmla="*/ 39 h 40"/>
              <a:gd name="T14" fmla="*/ 23 w 116"/>
              <a:gd name="T15" fmla="*/ 39 h 40"/>
              <a:gd name="T16" fmla="*/ 0 w 116"/>
              <a:gd name="T17" fmla="*/ 23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6" h="40">
                <a:moveTo>
                  <a:pt x="0" y="23"/>
                </a:moveTo>
                <a:lnTo>
                  <a:pt x="0" y="23"/>
                </a:lnTo>
                <a:lnTo>
                  <a:pt x="0" y="23"/>
                </a:lnTo>
                <a:cubicBezTo>
                  <a:pt x="0" y="8"/>
                  <a:pt x="7" y="0"/>
                  <a:pt x="23" y="0"/>
                </a:cubicBezTo>
                <a:cubicBezTo>
                  <a:pt x="99" y="0"/>
                  <a:pt x="99" y="0"/>
                  <a:pt x="99" y="0"/>
                </a:cubicBezTo>
                <a:cubicBezTo>
                  <a:pt x="107" y="0"/>
                  <a:pt x="115" y="8"/>
                  <a:pt x="115" y="23"/>
                </a:cubicBezTo>
                <a:cubicBezTo>
                  <a:pt x="115" y="31"/>
                  <a:pt x="107" y="39"/>
                  <a:pt x="99" y="39"/>
                </a:cubicBezTo>
                <a:cubicBezTo>
                  <a:pt x="23" y="39"/>
                  <a:pt x="23" y="39"/>
                  <a:pt x="23" y="39"/>
                </a:cubicBezTo>
                <a:cubicBezTo>
                  <a:pt x="7" y="39"/>
                  <a:pt x="0" y="31"/>
                  <a:pt x="0" y="2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5" name="Freeform 112">
            <a:extLst>
              <a:ext uri="{FF2B5EF4-FFF2-40B4-BE49-F238E27FC236}">
                <a16:creationId xmlns:a16="http://schemas.microsoft.com/office/drawing/2014/main" id="{060C3DBC-2452-FF48-A68C-54DA5D80C6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57765" y="11574666"/>
            <a:ext cx="47376" cy="331642"/>
          </a:xfrm>
          <a:custGeom>
            <a:avLst/>
            <a:gdLst>
              <a:gd name="T0" fmla="*/ 38 w 39"/>
              <a:gd name="T1" fmla="*/ 275 h 276"/>
              <a:gd name="T2" fmla="*/ 38 w 39"/>
              <a:gd name="T3" fmla="*/ 275 h 276"/>
              <a:gd name="T4" fmla="*/ 0 w 39"/>
              <a:gd name="T5" fmla="*/ 275 h 276"/>
              <a:gd name="T6" fmla="*/ 0 w 39"/>
              <a:gd name="T7" fmla="*/ 23 h 276"/>
              <a:gd name="T8" fmla="*/ 15 w 39"/>
              <a:gd name="T9" fmla="*/ 0 h 276"/>
              <a:gd name="T10" fmla="*/ 38 w 39"/>
              <a:gd name="T11" fmla="*/ 23 h 276"/>
              <a:gd name="T12" fmla="*/ 38 w 39"/>
              <a:gd name="T13" fmla="*/ 275 h 2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9" h="276">
                <a:moveTo>
                  <a:pt x="38" y="275"/>
                </a:moveTo>
                <a:lnTo>
                  <a:pt x="38" y="275"/>
                </a:lnTo>
                <a:cubicBezTo>
                  <a:pt x="0" y="275"/>
                  <a:pt x="0" y="275"/>
                  <a:pt x="0" y="275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15"/>
                  <a:pt x="8" y="0"/>
                  <a:pt x="15" y="0"/>
                </a:cubicBezTo>
                <a:cubicBezTo>
                  <a:pt x="31" y="0"/>
                  <a:pt x="38" y="15"/>
                  <a:pt x="38" y="23"/>
                </a:cubicBezTo>
                <a:lnTo>
                  <a:pt x="38" y="275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6" name="Freeform 113">
            <a:extLst>
              <a:ext uri="{FF2B5EF4-FFF2-40B4-BE49-F238E27FC236}">
                <a16:creationId xmlns:a16="http://schemas.microsoft.com/office/drawing/2014/main" id="{B80E2424-6892-654E-B718-DD9FA3B4F5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78822" y="9089994"/>
            <a:ext cx="231622" cy="268473"/>
          </a:xfrm>
          <a:custGeom>
            <a:avLst/>
            <a:gdLst>
              <a:gd name="T0" fmla="*/ 8 w 193"/>
              <a:gd name="T1" fmla="*/ 214 h 223"/>
              <a:gd name="T2" fmla="*/ 8 w 193"/>
              <a:gd name="T3" fmla="*/ 214 h 223"/>
              <a:gd name="T4" fmla="*/ 8 w 193"/>
              <a:gd name="T5" fmla="*/ 214 h 223"/>
              <a:gd name="T6" fmla="*/ 0 w 193"/>
              <a:gd name="T7" fmla="*/ 191 h 223"/>
              <a:gd name="T8" fmla="*/ 161 w 193"/>
              <a:gd name="T9" fmla="*/ 15 h 223"/>
              <a:gd name="T10" fmla="*/ 184 w 193"/>
              <a:gd name="T11" fmla="*/ 7 h 223"/>
              <a:gd name="T12" fmla="*/ 184 w 193"/>
              <a:gd name="T13" fmla="*/ 38 h 223"/>
              <a:gd name="T14" fmla="*/ 31 w 193"/>
              <a:gd name="T15" fmla="*/ 214 h 223"/>
              <a:gd name="T16" fmla="*/ 8 w 193"/>
              <a:gd name="T17" fmla="*/ 214 h 2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3" h="223">
                <a:moveTo>
                  <a:pt x="8" y="214"/>
                </a:moveTo>
                <a:lnTo>
                  <a:pt x="8" y="214"/>
                </a:lnTo>
                <a:lnTo>
                  <a:pt x="8" y="214"/>
                </a:lnTo>
                <a:cubicBezTo>
                  <a:pt x="0" y="206"/>
                  <a:pt x="0" y="199"/>
                  <a:pt x="0" y="191"/>
                </a:cubicBezTo>
                <a:cubicBezTo>
                  <a:pt x="161" y="15"/>
                  <a:pt x="161" y="15"/>
                  <a:pt x="161" y="15"/>
                </a:cubicBezTo>
                <a:cubicBezTo>
                  <a:pt x="169" y="7"/>
                  <a:pt x="176" y="0"/>
                  <a:pt x="184" y="7"/>
                </a:cubicBezTo>
                <a:cubicBezTo>
                  <a:pt x="192" y="15"/>
                  <a:pt x="192" y="30"/>
                  <a:pt x="184" y="38"/>
                </a:cubicBezTo>
                <a:cubicBezTo>
                  <a:pt x="31" y="214"/>
                  <a:pt x="31" y="214"/>
                  <a:pt x="31" y="214"/>
                </a:cubicBezTo>
                <a:cubicBezTo>
                  <a:pt x="23" y="222"/>
                  <a:pt x="16" y="222"/>
                  <a:pt x="8" y="214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7" name="Freeform 114">
            <a:extLst>
              <a:ext uri="{FF2B5EF4-FFF2-40B4-BE49-F238E27FC236}">
                <a16:creationId xmlns:a16="http://schemas.microsoft.com/office/drawing/2014/main" id="{96EE9FC6-8B8C-CF40-A89F-9A3A252E03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94633" y="9237390"/>
            <a:ext cx="136868" cy="147396"/>
          </a:xfrm>
          <a:custGeom>
            <a:avLst/>
            <a:gdLst>
              <a:gd name="T0" fmla="*/ 61 w 116"/>
              <a:gd name="T1" fmla="*/ 123 h 124"/>
              <a:gd name="T2" fmla="*/ 61 w 116"/>
              <a:gd name="T3" fmla="*/ 123 h 124"/>
              <a:gd name="T4" fmla="*/ 0 w 116"/>
              <a:gd name="T5" fmla="*/ 61 h 124"/>
              <a:gd name="T6" fmla="*/ 61 w 116"/>
              <a:gd name="T7" fmla="*/ 0 h 124"/>
              <a:gd name="T8" fmla="*/ 115 w 116"/>
              <a:gd name="T9" fmla="*/ 61 h 124"/>
              <a:gd name="T10" fmla="*/ 61 w 116"/>
              <a:gd name="T11" fmla="*/ 123 h 124"/>
              <a:gd name="T12" fmla="*/ 61 w 116"/>
              <a:gd name="T13" fmla="*/ 38 h 124"/>
              <a:gd name="T14" fmla="*/ 61 w 116"/>
              <a:gd name="T15" fmla="*/ 38 h 124"/>
              <a:gd name="T16" fmla="*/ 38 w 116"/>
              <a:gd name="T17" fmla="*/ 61 h 124"/>
              <a:gd name="T18" fmla="*/ 61 w 116"/>
              <a:gd name="T19" fmla="*/ 84 h 124"/>
              <a:gd name="T20" fmla="*/ 84 w 116"/>
              <a:gd name="T21" fmla="*/ 61 h 124"/>
              <a:gd name="T22" fmla="*/ 61 w 116"/>
              <a:gd name="T23" fmla="*/ 38 h 124"/>
              <a:gd name="T24" fmla="*/ 61 w 116"/>
              <a:gd name="T25" fmla="*/ 123 h 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6" h="124">
                <a:moveTo>
                  <a:pt x="61" y="123"/>
                </a:moveTo>
                <a:lnTo>
                  <a:pt x="61" y="123"/>
                </a:lnTo>
                <a:cubicBezTo>
                  <a:pt x="23" y="123"/>
                  <a:pt x="0" y="92"/>
                  <a:pt x="0" y="61"/>
                </a:cubicBezTo>
                <a:cubicBezTo>
                  <a:pt x="0" y="31"/>
                  <a:pt x="23" y="0"/>
                  <a:pt x="61" y="0"/>
                </a:cubicBezTo>
                <a:cubicBezTo>
                  <a:pt x="92" y="0"/>
                  <a:pt x="115" y="31"/>
                  <a:pt x="115" y="61"/>
                </a:cubicBezTo>
                <a:cubicBezTo>
                  <a:pt x="115" y="92"/>
                  <a:pt x="92" y="123"/>
                  <a:pt x="61" y="123"/>
                </a:cubicBezTo>
                <a:lnTo>
                  <a:pt x="61" y="38"/>
                </a:lnTo>
                <a:lnTo>
                  <a:pt x="61" y="38"/>
                </a:lnTo>
                <a:cubicBezTo>
                  <a:pt x="46" y="38"/>
                  <a:pt x="38" y="46"/>
                  <a:pt x="38" y="61"/>
                </a:cubicBezTo>
                <a:cubicBezTo>
                  <a:pt x="38" y="77"/>
                  <a:pt x="46" y="84"/>
                  <a:pt x="61" y="84"/>
                </a:cubicBezTo>
                <a:cubicBezTo>
                  <a:pt x="69" y="84"/>
                  <a:pt x="84" y="77"/>
                  <a:pt x="84" y="61"/>
                </a:cubicBezTo>
                <a:cubicBezTo>
                  <a:pt x="84" y="46"/>
                  <a:pt x="69" y="38"/>
                  <a:pt x="61" y="38"/>
                </a:cubicBezTo>
                <a:lnTo>
                  <a:pt x="61" y="123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8" name="Freeform 115">
            <a:extLst>
              <a:ext uri="{FF2B5EF4-FFF2-40B4-BE49-F238E27FC236}">
                <a16:creationId xmlns:a16="http://schemas.microsoft.com/office/drawing/2014/main" id="{0DA61416-CC74-CC40-8126-CD96EC02D8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31443" y="9074203"/>
            <a:ext cx="136868" cy="136868"/>
          </a:xfrm>
          <a:custGeom>
            <a:avLst/>
            <a:gdLst>
              <a:gd name="T0" fmla="*/ 61 w 116"/>
              <a:gd name="T1" fmla="*/ 114 h 115"/>
              <a:gd name="T2" fmla="*/ 61 w 116"/>
              <a:gd name="T3" fmla="*/ 114 h 115"/>
              <a:gd name="T4" fmla="*/ 0 w 116"/>
              <a:gd name="T5" fmla="*/ 53 h 115"/>
              <a:gd name="T6" fmla="*/ 61 w 116"/>
              <a:gd name="T7" fmla="*/ 0 h 115"/>
              <a:gd name="T8" fmla="*/ 115 w 116"/>
              <a:gd name="T9" fmla="*/ 53 h 115"/>
              <a:gd name="T10" fmla="*/ 61 w 116"/>
              <a:gd name="T11" fmla="*/ 114 h 115"/>
              <a:gd name="T12" fmla="*/ 61 w 116"/>
              <a:gd name="T13" fmla="*/ 30 h 115"/>
              <a:gd name="T14" fmla="*/ 61 w 116"/>
              <a:gd name="T15" fmla="*/ 30 h 115"/>
              <a:gd name="T16" fmla="*/ 38 w 116"/>
              <a:gd name="T17" fmla="*/ 53 h 115"/>
              <a:gd name="T18" fmla="*/ 61 w 116"/>
              <a:gd name="T19" fmla="*/ 84 h 115"/>
              <a:gd name="T20" fmla="*/ 84 w 116"/>
              <a:gd name="T21" fmla="*/ 53 h 115"/>
              <a:gd name="T22" fmla="*/ 61 w 116"/>
              <a:gd name="T23" fmla="*/ 30 h 115"/>
              <a:gd name="T24" fmla="*/ 61 w 116"/>
              <a:gd name="T25" fmla="*/ 114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6" h="115">
                <a:moveTo>
                  <a:pt x="61" y="114"/>
                </a:moveTo>
                <a:lnTo>
                  <a:pt x="61" y="114"/>
                </a:lnTo>
                <a:cubicBezTo>
                  <a:pt x="23" y="114"/>
                  <a:pt x="0" y="91"/>
                  <a:pt x="0" y="53"/>
                </a:cubicBezTo>
                <a:cubicBezTo>
                  <a:pt x="0" y="22"/>
                  <a:pt x="23" y="0"/>
                  <a:pt x="61" y="0"/>
                </a:cubicBezTo>
                <a:cubicBezTo>
                  <a:pt x="92" y="0"/>
                  <a:pt x="115" y="22"/>
                  <a:pt x="115" y="53"/>
                </a:cubicBezTo>
                <a:cubicBezTo>
                  <a:pt x="115" y="91"/>
                  <a:pt x="92" y="114"/>
                  <a:pt x="61" y="114"/>
                </a:cubicBezTo>
                <a:lnTo>
                  <a:pt x="61" y="30"/>
                </a:lnTo>
                <a:lnTo>
                  <a:pt x="61" y="30"/>
                </a:lnTo>
                <a:cubicBezTo>
                  <a:pt x="46" y="30"/>
                  <a:pt x="38" y="45"/>
                  <a:pt x="38" y="53"/>
                </a:cubicBezTo>
                <a:cubicBezTo>
                  <a:pt x="38" y="68"/>
                  <a:pt x="46" y="84"/>
                  <a:pt x="61" y="84"/>
                </a:cubicBezTo>
                <a:cubicBezTo>
                  <a:pt x="69" y="84"/>
                  <a:pt x="84" y="68"/>
                  <a:pt x="84" y="53"/>
                </a:cubicBezTo>
                <a:cubicBezTo>
                  <a:pt x="84" y="45"/>
                  <a:pt x="69" y="30"/>
                  <a:pt x="61" y="30"/>
                </a:cubicBezTo>
                <a:lnTo>
                  <a:pt x="61" y="114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9" name="Freeform 116">
            <a:extLst>
              <a:ext uri="{FF2B5EF4-FFF2-40B4-BE49-F238E27FC236}">
                <a16:creationId xmlns:a16="http://schemas.microsoft.com/office/drawing/2014/main" id="{3746D977-6B9D-674A-8438-A4D8811D23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41954" y="9026824"/>
            <a:ext cx="26319" cy="47379"/>
          </a:xfrm>
          <a:custGeom>
            <a:avLst/>
            <a:gdLst>
              <a:gd name="T0" fmla="*/ 23 w 24"/>
              <a:gd name="T1" fmla="*/ 39 h 40"/>
              <a:gd name="T2" fmla="*/ 0 w 24"/>
              <a:gd name="T3" fmla="*/ 39 h 40"/>
              <a:gd name="T4" fmla="*/ 0 w 24"/>
              <a:gd name="T5" fmla="*/ 0 h 40"/>
              <a:gd name="T6" fmla="*/ 23 w 24"/>
              <a:gd name="T7" fmla="*/ 0 h 40"/>
              <a:gd name="T8" fmla="*/ 23 w 24"/>
              <a:gd name="T9" fmla="*/ 39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" h="40">
                <a:moveTo>
                  <a:pt x="23" y="39"/>
                </a:moveTo>
                <a:lnTo>
                  <a:pt x="0" y="39"/>
                </a:lnTo>
                <a:lnTo>
                  <a:pt x="0" y="0"/>
                </a:lnTo>
                <a:lnTo>
                  <a:pt x="23" y="0"/>
                </a:lnTo>
                <a:lnTo>
                  <a:pt x="23" y="39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0" name="Freeform 117">
            <a:extLst>
              <a:ext uri="{FF2B5EF4-FFF2-40B4-BE49-F238E27FC236}">
                <a16:creationId xmlns:a16="http://schemas.microsoft.com/office/drawing/2014/main" id="{B9381DBE-F903-9540-AC1F-A0F00ECAD2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41954" y="9116316"/>
            <a:ext cx="26319" cy="84226"/>
          </a:xfrm>
          <a:custGeom>
            <a:avLst/>
            <a:gdLst>
              <a:gd name="T0" fmla="*/ 23 w 24"/>
              <a:gd name="T1" fmla="*/ 69 h 70"/>
              <a:gd name="T2" fmla="*/ 0 w 24"/>
              <a:gd name="T3" fmla="*/ 69 h 70"/>
              <a:gd name="T4" fmla="*/ 0 w 24"/>
              <a:gd name="T5" fmla="*/ 0 h 70"/>
              <a:gd name="T6" fmla="*/ 23 w 24"/>
              <a:gd name="T7" fmla="*/ 0 h 70"/>
              <a:gd name="T8" fmla="*/ 23 w 24"/>
              <a:gd name="T9" fmla="*/ 69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" h="70">
                <a:moveTo>
                  <a:pt x="23" y="69"/>
                </a:moveTo>
                <a:lnTo>
                  <a:pt x="0" y="69"/>
                </a:lnTo>
                <a:lnTo>
                  <a:pt x="0" y="0"/>
                </a:lnTo>
                <a:lnTo>
                  <a:pt x="23" y="0"/>
                </a:lnTo>
                <a:lnTo>
                  <a:pt x="23" y="69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1" name="Freeform 118">
            <a:extLst>
              <a:ext uri="{FF2B5EF4-FFF2-40B4-BE49-F238E27FC236}">
                <a16:creationId xmlns:a16="http://schemas.microsoft.com/office/drawing/2014/main" id="{9EF8FBC3-8BE2-2349-AEAE-71F5145C44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41954" y="9247918"/>
            <a:ext cx="26319" cy="84226"/>
          </a:xfrm>
          <a:custGeom>
            <a:avLst/>
            <a:gdLst>
              <a:gd name="T0" fmla="*/ 23 w 24"/>
              <a:gd name="T1" fmla="*/ 69 h 70"/>
              <a:gd name="T2" fmla="*/ 0 w 24"/>
              <a:gd name="T3" fmla="*/ 69 h 70"/>
              <a:gd name="T4" fmla="*/ 0 w 24"/>
              <a:gd name="T5" fmla="*/ 0 h 70"/>
              <a:gd name="T6" fmla="*/ 23 w 24"/>
              <a:gd name="T7" fmla="*/ 0 h 70"/>
              <a:gd name="T8" fmla="*/ 23 w 24"/>
              <a:gd name="T9" fmla="*/ 69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" h="70">
                <a:moveTo>
                  <a:pt x="23" y="69"/>
                </a:moveTo>
                <a:lnTo>
                  <a:pt x="0" y="69"/>
                </a:lnTo>
                <a:lnTo>
                  <a:pt x="0" y="0"/>
                </a:lnTo>
                <a:lnTo>
                  <a:pt x="23" y="0"/>
                </a:lnTo>
                <a:lnTo>
                  <a:pt x="23" y="69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2" name="Freeform 119">
            <a:extLst>
              <a:ext uri="{FF2B5EF4-FFF2-40B4-BE49-F238E27FC236}">
                <a16:creationId xmlns:a16="http://schemas.microsoft.com/office/drawing/2014/main" id="{CA8C2865-3D36-EA45-B3D1-98295EBD92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41954" y="9363729"/>
            <a:ext cx="26319" cy="57907"/>
          </a:xfrm>
          <a:custGeom>
            <a:avLst/>
            <a:gdLst>
              <a:gd name="T0" fmla="*/ 23 w 24"/>
              <a:gd name="T1" fmla="*/ 46 h 47"/>
              <a:gd name="T2" fmla="*/ 0 w 24"/>
              <a:gd name="T3" fmla="*/ 46 h 47"/>
              <a:gd name="T4" fmla="*/ 0 w 24"/>
              <a:gd name="T5" fmla="*/ 0 h 47"/>
              <a:gd name="T6" fmla="*/ 23 w 24"/>
              <a:gd name="T7" fmla="*/ 0 h 47"/>
              <a:gd name="T8" fmla="*/ 23 w 24"/>
              <a:gd name="T9" fmla="*/ 46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" h="47">
                <a:moveTo>
                  <a:pt x="23" y="46"/>
                </a:moveTo>
                <a:lnTo>
                  <a:pt x="0" y="46"/>
                </a:lnTo>
                <a:lnTo>
                  <a:pt x="0" y="0"/>
                </a:lnTo>
                <a:lnTo>
                  <a:pt x="23" y="0"/>
                </a:lnTo>
                <a:lnTo>
                  <a:pt x="23" y="46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3" name="Freeform 120">
            <a:extLst>
              <a:ext uri="{FF2B5EF4-FFF2-40B4-BE49-F238E27FC236}">
                <a16:creationId xmlns:a16="http://schemas.microsoft.com/office/drawing/2014/main" id="{9A2D6AB9-841A-FD4F-8ADC-B5262ABD63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31389" y="8963655"/>
            <a:ext cx="715922" cy="521151"/>
          </a:xfrm>
          <a:custGeom>
            <a:avLst/>
            <a:gdLst>
              <a:gd name="T0" fmla="*/ 528 w 598"/>
              <a:gd name="T1" fmla="*/ 436 h 437"/>
              <a:gd name="T2" fmla="*/ 528 w 598"/>
              <a:gd name="T3" fmla="*/ 436 h 437"/>
              <a:gd name="T4" fmla="*/ 24 w 598"/>
              <a:gd name="T5" fmla="*/ 436 h 437"/>
              <a:gd name="T6" fmla="*/ 0 w 598"/>
              <a:gd name="T7" fmla="*/ 413 h 437"/>
              <a:gd name="T8" fmla="*/ 0 w 598"/>
              <a:gd name="T9" fmla="*/ 313 h 437"/>
              <a:gd name="T10" fmla="*/ 24 w 598"/>
              <a:gd name="T11" fmla="*/ 290 h 437"/>
              <a:gd name="T12" fmla="*/ 85 w 598"/>
              <a:gd name="T13" fmla="*/ 214 h 437"/>
              <a:gd name="T14" fmla="*/ 24 w 598"/>
              <a:gd name="T15" fmla="*/ 145 h 437"/>
              <a:gd name="T16" fmla="*/ 0 w 598"/>
              <a:gd name="T17" fmla="*/ 122 h 437"/>
              <a:gd name="T18" fmla="*/ 0 w 598"/>
              <a:gd name="T19" fmla="*/ 22 h 437"/>
              <a:gd name="T20" fmla="*/ 24 w 598"/>
              <a:gd name="T21" fmla="*/ 0 h 437"/>
              <a:gd name="T22" fmla="*/ 528 w 598"/>
              <a:gd name="T23" fmla="*/ 0 h 437"/>
              <a:gd name="T24" fmla="*/ 597 w 598"/>
              <a:gd name="T25" fmla="*/ 68 h 437"/>
              <a:gd name="T26" fmla="*/ 597 w 598"/>
              <a:gd name="T27" fmla="*/ 367 h 437"/>
              <a:gd name="T28" fmla="*/ 528 w 598"/>
              <a:gd name="T29" fmla="*/ 436 h 437"/>
              <a:gd name="T30" fmla="*/ 47 w 598"/>
              <a:gd name="T31" fmla="*/ 390 h 437"/>
              <a:gd name="T32" fmla="*/ 47 w 598"/>
              <a:gd name="T33" fmla="*/ 390 h 437"/>
              <a:gd name="T34" fmla="*/ 528 w 598"/>
              <a:gd name="T35" fmla="*/ 390 h 437"/>
              <a:gd name="T36" fmla="*/ 551 w 598"/>
              <a:gd name="T37" fmla="*/ 367 h 437"/>
              <a:gd name="T38" fmla="*/ 551 w 598"/>
              <a:gd name="T39" fmla="*/ 68 h 437"/>
              <a:gd name="T40" fmla="*/ 528 w 598"/>
              <a:gd name="T41" fmla="*/ 45 h 437"/>
              <a:gd name="T42" fmla="*/ 47 w 598"/>
              <a:gd name="T43" fmla="*/ 45 h 437"/>
              <a:gd name="T44" fmla="*/ 47 w 598"/>
              <a:gd name="T45" fmla="*/ 99 h 437"/>
              <a:gd name="T46" fmla="*/ 138 w 598"/>
              <a:gd name="T47" fmla="*/ 214 h 437"/>
              <a:gd name="T48" fmla="*/ 47 w 598"/>
              <a:gd name="T49" fmla="*/ 336 h 437"/>
              <a:gd name="T50" fmla="*/ 528 w 598"/>
              <a:gd name="T51" fmla="*/ 436 h 4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598" h="437">
                <a:moveTo>
                  <a:pt x="528" y="436"/>
                </a:moveTo>
                <a:lnTo>
                  <a:pt x="528" y="436"/>
                </a:lnTo>
                <a:cubicBezTo>
                  <a:pt x="24" y="436"/>
                  <a:pt x="24" y="436"/>
                  <a:pt x="24" y="436"/>
                </a:cubicBezTo>
                <a:cubicBezTo>
                  <a:pt x="16" y="436"/>
                  <a:pt x="0" y="428"/>
                  <a:pt x="0" y="413"/>
                </a:cubicBezTo>
                <a:cubicBezTo>
                  <a:pt x="0" y="313"/>
                  <a:pt x="0" y="313"/>
                  <a:pt x="0" y="313"/>
                </a:cubicBezTo>
                <a:cubicBezTo>
                  <a:pt x="0" y="306"/>
                  <a:pt x="8" y="290"/>
                  <a:pt x="24" y="290"/>
                </a:cubicBezTo>
                <a:cubicBezTo>
                  <a:pt x="62" y="283"/>
                  <a:pt x="85" y="252"/>
                  <a:pt x="85" y="214"/>
                </a:cubicBezTo>
                <a:cubicBezTo>
                  <a:pt x="85" y="183"/>
                  <a:pt x="62" y="145"/>
                  <a:pt x="24" y="145"/>
                </a:cubicBezTo>
                <a:cubicBezTo>
                  <a:pt x="8" y="145"/>
                  <a:pt x="0" y="130"/>
                  <a:pt x="0" y="122"/>
                </a:cubicBezTo>
                <a:cubicBezTo>
                  <a:pt x="0" y="22"/>
                  <a:pt x="0" y="22"/>
                  <a:pt x="0" y="22"/>
                </a:cubicBezTo>
                <a:cubicBezTo>
                  <a:pt x="0" y="7"/>
                  <a:pt x="16" y="0"/>
                  <a:pt x="24" y="0"/>
                </a:cubicBezTo>
                <a:cubicBezTo>
                  <a:pt x="528" y="0"/>
                  <a:pt x="528" y="0"/>
                  <a:pt x="528" y="0"/>
                </a:cubicBezTo>
                <a:cubicBezTo>
                  <a:pt x="567" y="0"/>
                  <a:pt x="597" y="30"/>
                  <a:pt x="597" y="68"/>
                </a:cubicBezTo>
                <a:cubicBezTo>
                  <a:pt x="597" y="367"/>
                  <a:pt x="597" y="367"/>
                  <a:pt x="597" y="367"/>
                </a:cubicBezTo>
                <a:cubicBezTo>
                  <a:pt x="597" y="405"/>
                  <a:pt x="567" y="436"/>
                  <a:pt x="528" y="436"/>
                </a:cubicBezTo>
                <a:lnTo>
                  <a:pt x="47" y="390"/>
                </a:lnTo>
                <a:lnTo>
                  <a:pt x="47" y="390"/>
                </a:lnTo>
                <a:cubicBezTo>
                  <a:pt x="528" y="390"/>
                  <a:pt x="528" y="390"/>
                  <a:pt x="528" y="390"/>
                </a:cubicBezTo>
                <a:cubicBezTo>
                  <a:pt x="536" y="390"/>
                  <a:pt x="551" y="382"/>
                  <a:pt x="551" y="367"/>
                </a:cubicBezTo>
                <a:cubicBezTo>
                  <a:pt x="551" y="68"/>
                  <a:pt x="551" y="68"/>
                  <a:pt x="551" y="68"/>
                </a:cubicBezTo>
                <a:cubicBezTo>
                  <a:pt x="551" y="53"/>
                  <a:pt x="536" y="45"/>
                  <a:pt x="528" y="45"/>
                </a:cubicBezTo>
                <a:cubicBezTo>
                  <a:pt x="47" y="45"/>
                  <a:pt x="47" y="45"/>
                  <a:pt x="47" y="45"/>
                </a:cubicBezTo>
                <a:cubicBezTo>
                  <a:pt x="47" y="99"/>
                  <a:pt x="47" y="99"/>
                  <a:pt x="47" y="99"/>
                </a:cubicBezTo>
                <a:cubicBezTo>
                  <a:pt x="100" y="114"/>
                  <a:pt x="138" y="160"/>
                  <a:pt x="138" y="214"/>
                </a:cubicBezTo>
                <a:cubicBezTo>
                  <a:pt x="138" y="275"/>
                  <a:pt x="100" y="321"/>
                  <a:pt x="47" y="336"/>
                </a:cubicBezTo>
                <a:lnTo>
                  <a:pt x="528" y="436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grpSp>
        <p:nvGrpSpPr>
          <p:cNvPr id="134" name="Group 71">
            <a:extLst>
              <a:ext uri="{FF2B5EF4-FFF2-40B4-BE49-F238E27FC236}">
                <a16:creationId xmlns:a16="http://schemas.microsoft.com/office/drawing/2014/main" id="{2712EEA8-E13C-4144-944E-22CBC7174043}"/>
              </a:ext>
            </a:extLst>
          </p:cNvPr>
          <p:cNvGrpSpPr/>
          <p:nvPr/>
        </p:nvGrpSpPr>
        <p:grpSpPr>
          <a:xfrm>
            <a:off x="1758918" y="1409588"/>
            <a:ext cx="5258637" cy="3054598"/>
            <a:chOff x="2232442" y="3643574"/>
            <a:chExt cx="8954788" cy="3054598"/>
          </a:xfrm>
        </p:grpSpPr>
        <p:sp>
          <p:nvSpPr>
            <p:cNvPr id="135" name="CuadroTexto 598">
              <a:extLst>
                <a:ext uri="{FF2B5EF4-FFF2-40B4-BE49-F238E27FC236}">
                  <a16:creationId xmlns:a16="http://schemas.microsoft.com/office/drawing/2014/main" id="{79536CE1-F7CE-1441-942A-0CFD9A1D58CE}"/>
                </a:ext>
              </a:extLst>
            </p:cNvPr>
            <p:cNvSpPr txBox="1"/>
            <p:nvPr/>
          </p:nvSpPr>
          <p:spPr>
            <a:xfrm>
              <a:off x="2232442" y="3643574"/>
              <a:ext cx="4228166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Business</a:t>
              </a:r>
            </a:p>
          </p:txBody>
        </p:sp>
        <p:sp>
          <p:nvSpPr>
            <p:cNvPr id="136" name="CuadroTexto 599">
              <a:extLst>
                <a:ext uri="{FF2B5EF4-FFF2-40B4-BE49-F238E27FC236}">
                  <a16:creationId xmlns:a16="http://schemas.microsoft.com/office/drawing/2014/main" id="{D42B7D5E-2A69-3B4C-9C6C-D14F7A4658EE}"/>
                </a:ext>
              </a:extLst>
            </p:cNvPr>
            <p:cNvSpPr txBox="1"/>
            <p:nvPr/>
          </p:nvSpPr>
          <p:spPr>
            <a:xfrm>
              <a:off x="2236244" y="4943846"/>
              <a:ext cx="8950986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</a:t>
              </a:r>
            </a:p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and management of </a:t>
              </a:r>
            </a:p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exchange relationships. </a:t>
              </a:r>
            </a:p>
          </p:txBody>
        </p:sp>
      </p:grpSp>
      <p:grpSp>
        <p:nvGrpSpPr>
          <p:cNvPr id="137" name="Grupo 136">
            <a:extLst>
              <a:ext uri="{FF2B5EF4-FFF2-40B4-BE49-F238E27FC236}">
                <a16:creationId xmlns:a16="http://schemas.microsoft.com/office/drawing/2014/main" id="{E7FC2EDE-83A6-784E-9DCD-FF10079DD720}"/>
              </a:ext>
            </a:extLst>
          </p:cNvPr>
          <p:cNvGrpSpPr/>
          <p:nvPr/>
        </p:nvGrpSpPr>
        <p:grpSpPr>
          <a:xfrm>
            <a:off x="15528211" y="4195727"/>
            <a:ext cx="643990" cy="634450"/>
            <a:chOff x="15523655" y="10717162"/>
            <a:chExt cx="643990" cy="634450"/>
          </a:xfrm>
        </p:grpSpPr>
        <p:sp>
          <p:nvSpPr>
            <p:cNvPr id="138" name="Freeform 198">
              <a:extLst>
                <a:ext uri="{FF2B5EF4-FFF2-40B4-BE49-F238E27FC236}">
                  <a16:creationId xmlns:a16="http://schemas.microsoft.com/office/drawing/2014/main" id="{6D7B755E-EF67-0549-9053-3CD31F79E6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23655" y="10717162"/>
              <a:ext cx="643990" cy="634450"/>
            </a:xfrm>
            <a:custGeom>
              <a:avLst/>
              <a:gdLst>
                <a:gd name="T0" fmla="*/ 298 w 597"/>
                <a:gd name="T1" fmla="*/ 587 h 588"/>
                <a:gd name="T2" fmla="*/ 298 w 597"/>
                <a:gd name="T3" fmla="*/ 587 h 588"/>
                <a:gd name="T4" fmla="*/ 216 w 597"/>
                <a:gd name="T5" fmla="*/ 551 h 588"/>
                <a:gd name="T6" fmla="*/ 45 w 597"/>
                <a:gd name="T7" fmla="*/ 389 h 588"/>
                <a:gd name="T8" fmla="*/ 45 w 597"/>
                <a:gd name="T9" fmla="*/ 217 h 588"/>
                <a:gd name="T10" fmla="*/ 253 w 597"/>
                <a:gd name="T11" fmla="*/ 9 h 588"/>
                <a:gd name="T12" fmla="*/ 270 w 597"/>
                <a:gd name="T13" fmla="*/ 0 h 588"/>
                <a:gd name="T14" fmla="*/ 532 w 597"/>
                <a:gd name="T15" fmla="*/ 0 h 588"/>
                <a:gd name="T16" fmla="*/ 596 w 597"/>
                <a:gd name="T17" fmla="*/ 54 h 588"/>
                <a:gd name="T18" fmla="*/ 596 w 597"/>
                <a:gd name="T19" fmla="*/ 316 h 588"/>
                <a:gd name="T20" fmla="*/ 587 w 597"/>
                <a:gd name="T21" fmla="*/ 343 h 588"/>
                <a:gd name="T22" fmla="*/ 379 w 597"/>
                <a:gd name="T23" fmla="*/ 551 h 588"/>
                <a:gd name="T24" fmla="*/ 298 w 597"/>
                <a:gd name="T25" fmla="*/ 587 h 588"/>
                <a:gd name="T26" fmla="*/ 289 w 597"/>
                <a:gd name="T27" fmla="*/ 63 h 588"/>
                <a:gd name="T28" fmla="*/ 289 w 597"/>
                <a:gd name="T29" fmla="*/ 63 h 588"/>
                <a:gd name="T30" fmla="*/ 90 w 597"/>
                <a:gd name="T31" fmla="*/ 262 h 588"/>
                <a:gd name="T32" fmla="*/ 90 w 597"/>
                <a:gd name="T33" fmla="*/ 343 h 588"/>
                <a:gd name="T34" fmla="*/ 253 w 597"/>
                <a:gd name="T35" fmla="*/ 506 h 588"/>
                <a:gd name="T36" fmla="*/ 334 w 597"/>
                <a:gd name="T37" fmla="*/ 506 h 588"/>
                <a:gd name="T38" fmla="*/ 532 w 597"/>
                <a:gd name="T39" fmla="*/ 307 h 588"/>
                <a:gd name="T40" fmla="*/ 532 w 597"/>
                <a:gd name="T41" fmla="*/ 54 h 588"/>
                <a:gd name="T42" fmla="*/ 289 w 597"/>
                <a:gd name="T43" fmla="*/ 63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97" h="588">
                  <a:moveTo>
                    <a:pt x="298" y="587"/>
                  </a:moveTo>
                  <a:lnTo>
                    <a:pt x="298" y="587"/>
                  </a:lnTo>
                  <a:cubicBezTo>
                    <a:pt x="270" y="587"/>
                    <a:pt x="234" y="578"/>
                    <a:pt x="216" y="551"/>
                  </a:cubicBezTo>
                  <a:cubicBezTo>
                    <a:pt x="45" y="389"/>
                    <a:pt x="45" y="389"/>
                    <a:pt x="45" y="389"/>
                  </a:cubicBezTo>
                  <a:cubicBezTo>
                    <a:pt x="0" y="343"/>
                    <a:pt x="0" y="262"/>
                    <a:pt x="45" y="217"/>
                  </a:cubicBezTo>
                  <a:cubicBezTo>
                    <a:pt x="253" y="9"/>
                    <a:pt x="253" y="9"/>
                    <a:pt x="253" y="9"/>
                  </a:cubicBezTo>
                  <a:cubicBezTo>
                    <a:pt x="262" y="0"/>
                    <a:pt x="262" y="0"/>
                    <a:pt x="270" y="0"/>
                  </a:cubicBezTo>
                  <a:cubicBezTo>
                    <a:pt x="532" y="0"/>
                    <a:pt x="532" y="0"/>
                    <a:pt x="532" y="0"/>
                  </a:cubicBezTo>
                  <a:cubicBezTo>
                    <a:pt x="569" y="0"/>
                    <a:pt x="596" y="27"/>
                    <a:pt x="596" y="54"/>
                  </a:cubicBezTo>
                  <a:cubicBezTo>
                    <a:pt x="596" y="316"/>
                    <a:pt x="596" y="316"/>
                    <a:pt x="596" y="316"/>
                  </a:cubicBezTo>
                  <a:cubicBezTo>
                    <a:pt x="596" y="325"/>
                    <a:pt x="596" y="334"/>
                    <a:pt x="587" y="343"/>
                  </a:cubicBezTo>
                  <a:cubicBezTo>
                    <a:pt x="379" y="551"/>
                    <a:pt x="379" y="551"/>
                    <a:pt x="379" y="551"/>
                  </a:cubicBezTo>
                  <a:cubicBezTo>
                    <a:pt x="361" y="578"/>
                    <a:pt x="325" y="587"/>
                    <a:pt x="298" y="587"/>
                  </a:cubicBezTo>
                  <a:close/>
                  <a:moveTo>
                    <a:pt x="289" y="63"/>
                  </a:moveTo>
                  <a:lnTo>
                    <a:pt x="289" y="63"/>
                  </a:lnTo>
                  <a:cubicBezTo>
                    <a:pt x="90" y="262"/>
                    <a:pt x="90" y="262"/>
                    <a:pt x="90" y="262"/>
                  </a:cubicBezTo>
                  <a:cubicBezTo>
                    <a:pt x="63" y="280"/>
                    <a:pt x="63" y="325"/>
                    <a:pt x="90" y="343"/>
                  </a:cubicBezTo>
                  <a:cubicBezTo>
                    <a:pt x="253" y="506"/>
                    <a:pt x="253" y="506"/>
                    <a:pt x="253" y="506"/>
                  </a:cubicBezTo>
                  <a:cubicBezTo>
                    <a:pt x="279" y="533"/>
                    <a:pt x="316" y="533"/>
                    <a:pt x="334" y="506"/>
                  </a:cubicBezTo>
                  <a:cubicBezTo>
                    <a:pt x="532" y="307"/>
                    <a:pt x="532" y="307"/>
                    <a:pt x="532" y="307"/>
                  </a:cubicBezTo>
                  <a:cubicBezTo>
                    <a:pt x="532" y="54"/>
                    <a:pt x="532" y="54"/>
                    <a:pt x="532" y="54"/>
                  </a:cubicBezTo>
                  <a:lnTo>
                    <a:pt x="289" y="6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9" name="Freeform 199">
              <a:extLst>
                <a:ext uri="{FF2B5EF4-FFF2-40B4-BE49-F238E27FC236}">
                  <a16:creationId xmlns:a16="http://schemas.microsoft.com/office/drawing/2014/main" id="{D8CE10F2-EFB0-834F-AE0D-A7B078A1DD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33900" y="10855502"/>
              <a:ext cx="109718" cy="109715"/>
            </a:xfrm>
            <a:custGeom>
              <a:avLst/>
              <a:gdLst>
                <a:gd name="T0" fmla="*/ 81 w 100"/>
                <a:gd name="T1" fmla="*/ 82 h 101"/>
                <a:gd name="T2" fmla="*/ 81 w 100"/>
                <a:gd name="T3" fmla="*/ 82 h 101"/>
                <a:gd name="T4" fmla="*/ 18 w 100"/>
                <a:gd name="T5" fmla="*/ 82 h 101"/>
                <a:gd name="T6" fmla="*/ 18 w 100"/>
                <a:gd name="T7" fmla="*/ 19 h 101"/>
                <a:gd name="T8" fmla="*/ 81 w 100"/>
                <a:gd name="T9" fmla="*/ 19 h 101"/>
                <a:gd name="T10" fmla="*/ 81 w 100"/>
                <a:gd name="T11" fmla="*/ 82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0" h="101">
                  <a:moveTo>
                    <a:pt x="81" y="82"/>
                  </a:moveTo>
                  <a:lnTo>
                    <a:pt x="81" y="82"/>
                  </a:lnTo>
                  <a:cubicBezTo>
                    <a:pt x="63" y="100"/>
                    <a:pt x="36" y="100"/>
                    <a:pt x="18" y="82"/>
                  </a:cubicBezTo>
                  <a:cubicBezTo>
                    <a:pt x="0" y="64"/>
                    <a:pt x="0" y="37"/>
                    <a:pt x="18" y="19"/>
                  </a:cubicBezTo>
                  <a:cubicBezTo>
                    <a:pt x="36" y="0"/>
                    <a:pt x="63" y="0"/>
                    <a:pt x="81" y="19"/>
                  </a:cubicBezTo>
                  <a:cubicBezTo>
                    <a:pt x="99" y="37"/>
                    <a:pt x="99" y="64"/>
                    <a:pt x="81" y="8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140" name="Grupo 139">
            <a:extLst>
              <a:ext uri="{FF2B5EF4-FFF2-40B4-BE49-F238E27FC236}">
                <a16:creationId xmlns:a16="http://schemas.microsoft.com/office/drawing/2014/main" id="{79AC8D25-DCA2-9346-8BA3-D49AFF585D20}"/>
              </a:ext>
            </a:extLst>
          </p:cNvPr>
          <p:cNvGrpSpPr/>
          <p:nvPr/>
        </p:nvGrpSpPr>
        <p:grpSpPr>
          <a:xfrm>
            <a:off x="18321747" y="1422941"/>
            <a:ext cx="5390652" cy="1514064"/>
            <a:chOff x="4247967" y="10620441"/>
            <a:chExt cx="4236804" cy="1514064"/>
          </a:xfrm>
        </p:grpSpPr>
        <p:sp>
          <p:nvSpPr>
            <p:cNvPr id="141" name="CuadroTexto 395">
              <a:extLst>
                <a:ext uri="{FF2B5EF4-FFF2-40B4-BE49-F238E27FC236}">
                  <a16:creationId xmlns:a16="http://schemas.microsoft.com/office/drawing/2014/main" id="{DDDE8519-4484-F04A-97A5-B5EA8D320BEE}"/>
                </a:ext>
              </a:extLst>
            </p:cNvPr>
            <p:cNvSpPr txBox="1"/>
            <p:nvPr/>
          </p:nvSpPr>
          <p:spPr>
            <a:xfrm flipH="1">
              <a:off x="4263265" y="10620441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142" name="Rectangle 40">
              <a:extLst>
                <a:ext uri="{FF2B5EF4-FFF2-40B4-BE49-F238E27FC236}">
                  <a16:creationId xmlns:a16="http://schemas.microsoft.com/office/drawing/2014/main" id="{B51775C6-0ABF-254B-A62F-A386FAB26C63}"/>
                </a:ext>
              </a:extLst>
            </p:cNvPr>
            <p:cNvSpPr/>
            <p:nvPr/>
          </p:nvSpPr>
          <p:spPr>
            <a:xfrm>
              <a:off x="4247967" y="11180398"/>
              <a:ext cx="423680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43" name="Grupo 142">
            <a:extLst>
              <a:ext uri="{FF2B5EF4-FFF2-40B4-BE49-F238E27FC236}">
                <a16:creationId xmlns:a16="http://schemas.microsoft.com/office/drawing/2014/main" id="{84879F0D-C78C-A247-B6FC-9338D4E3041E}"/>
              </a:ext>
            </a:extLst>
          </p:cNvPr>
          <p:cNvGrpSpPr/>
          <p:nvPr/>
        </p:nvGrpSpPr>
        <p:grpSpPr>
          <a:xfrm>
            <a:off x="18306348" y="3696840"/>
            <a:ext cx="5390652" cy="1514064"/>
            <a:chOff x="4247967" y="10620441"/>
            <a:chExt cx="4236804" cy="1514064"/>
          </a:xfrm>
        </p:grpSpPr>
        <p:sp>
          <p:nvSpPr>
            <p:cNvPr id="144" name="CuadroTexto 395">
              <a:extLst>
                <a:ext uri="{FF2B5EF4-FFF2-40B4-BE49-F238E27FC236}">
                  <a16:creationId xmlns:a16="http://schemas.microsoft.com/office/drawing/2014/main" id="{F50D6D19-CE32-AA46-A3BC-30E6C1B719F1}"/>
                </a:ext>
              </a:extLst>
            </p:cNvPr>
            <p:cNvSpPr txBox="1"/>
            <p:nvPr/>
          </p:nvSpPr>
          <p:spPr>
            <a:xfrm flipH="1">
              <a:off x="4263265" y="10620441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145" name="Rectangle 40">
              <a:extLst>
                <a:ext uri="{FF2B5EF4-FFF2-40B4-BE49-F238E27FC236}">
                  <a16:creationId xmlns:a16="http://schemas.microsoft.com/office/drawing/2014/main" id="{0B8BBA28-5F93-1C45-A8A9-EB7664931FA4}"/>
                </a:ext>
              </a:extLst>
            </p:cNvPr>
            <p:cNvSpPr/>
            <p:nvPr/>
          </p:nvSpPr>
          <p:spPr>
            <a:xfrm>
              <a:off x="4247967" y="11180398"/>
              <a:ext cx="423680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46" name="Grupo 145">
            <a:extLst>
              <a:ext uri="{FF2B5EF4-FFF2-40B4-BE49-F238E27FC236}">
                <a16:creationId xmlns:a16="http://schemas.microsoft.com/office/drawing/2014/main" id="{7CCF2812-1BE9-104A-9B3E-2A4409757919}"/>
              </a:ext>
            </a:extLst>
          </p:cNvPr>
          <p:cNvGrpSpPr/>
          <p:nvPr/>
        </p:nvGrpSpPr>
        <p:grpSpPr>
          <a:xfrm>
            <a:off x="18307548" y="6048095"/>
            <a:ext cx="5390652" cy="1514064"/>
            <a:chOff x="4247967" y="10620441"/>
            <a:chExt cx="4236804" cy="1514064"/>
          </a:xfrm>
        </p:grpSpPr>
        <p:sp>
          <p:nvSpPr>
            <p:cNvPr id="147" name="CuadroTexto 395">
              <a:extLst>
                <a:ext uri="{FF2B5EF4-FFF2-40B4-BE49-F238E27FC236}">
                  <a16:creationId xmlns:a16="http://schemas.microsoft.com/office/drawing/2014/main" id="{276C0873-797C-124A-90A4-16AC8D870EE9}"/>
                </a:ext>
              </a:extLst>
            </p:cNvPr>
            <p:cNvSpPr txBox="1"/>
            <p:nvPr/>
          </p:nvSpPr>
          <p:spPr>
            <a:xfrm flipH="1">
              <a:off x="4263265" y="10620441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148" name="Rectangle 40">
              <a:extLst>
                <a:ext uri="{FF2B5EF4-FFF2-40B4-BE49-F238E27FC236}">
                  <a16:creationId xmlns:a16="http://schemas.microsoft.com/office/drawing/2014/main" id="{29B11CA2-5E61-E54B-AE7C-8C4AA073DA46}"/>
                </a:ext>
              </a:extLst>
            </p:cNvPr>
            <p:cNvSpPr/>
            <p:nvPr/>
          </p:nvSpPr>
          <p:spPr>
            <a:xfrm>
              <a:off x="4247967" y="11180398"/>
              <a:ext cx="423680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49" name="Grupo 148">
            <a:extLst>
              <a:ext uri="{FF2B5EF4-FFF2-40B4-BE49-F238E27FC236}">
                <a16:creationId xmlns:a16="http://schemas.microsoft.com/office/drawing/2014/main" id="{372A2603-C76F-7543-A9DD-9990C117401D}"/>
              </a:ext>
            </a:extLst>
          </p:cNvPr>
          <p:cNvGrpSpPr/>
          <p:nvPr/>
        </p:nvGrpSpPr>
        <p:grpSpPr>
          <a:xfrm>
            <a:off x="18307548" y="8443087"/>
            <a:ext cx="5390652" cy="1514064"/>
            <a:chOff x="4247967" y="10620441"/>
            <a:chExt cx="4236804" cy="1514064"/>
          </a:xfrm>
        </p:grpSpPr>
        <p:sp>
          <p:nvSpPr>
            <p:cNvPr id="150" name="CuadroTexto 395">
              <a:extLst>
                <a:ext uri="{FF2B5EF4-FFF2-40B4-BE49-F238E27FC236}">
                  <a16:creationId xmlns:a16="http://schemas.microsoft.com/office/drawing/2014/main" id="{918F4F87-464E-074F-9D32-A95C901F798F}"/>
                </a:ext>
              </a:extLst>
            </p:cNvPr>
            <p:cNvSpPr txBox="1"/>
            <p:nvPr/>
          </p:nvSpPr>
          <p:spPr>
            <a:xfrm flipH="1">
              <a:off x="4263265" y="10620441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151" name="Rectangle 40">
              <a:extLst>
                <a:ext uri="{FF2B5EF4-FFF2-40B4-BE49-F238E27FC236}">
                  <a16:creationId xmlns:a16="http://schemas.microsoft.com/office/drawing/2014/main" id="{E0D6E287-1A4C-F84C-8F5A-09CB49865975}"/>
                </a:ext>
              </a:extLst>
            </p:cNvPr>
            <p:cNvSpPr/>
            <p:nvPr/>
          </p:nvSpPr>
          <p:spPr>
            <a:xfrm>
              <a:off x="4247967" y="11180398"/>
              <a:ext cx="423680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52" name="Grupo 151">
            <a:extLst>
              <a:ext uri="{FF2B5EF4-FFF2-40B4-BE49-F238E27FC236}">
                <a16:creationId xmlns:a16="http://schemas.microsoft.com/office/drawing/2014/main" id="{58BC757E-3A03-A044-94A6-450B3671A277}"/>
              </a:ext>
            </a:extLst>
          </p:cNvPr>
          <p:cNvGrpSpPr/>
          <p:nvPr/>
        </p:nvGrpSpPr>
        <p:grpSpPr>
          <a:xfrm>
            <a:off x="18307548" y="10751600"/>
            <a:ext cx="5390652" cy="1514064"/>
            <a:chOff x="4247967" y="10620441"/>
            <a:chExt cx="4236804" cy="1514064"/>
          </a:xfrm>
        </p:grpSpPr>
        <p:sp>
          <p:nvSpPr>
            <p:cNvPr id="153" name="CuadroTexto 395">
              <a:extLst>
                <a:ext uri="{FF2B5EF4-FFF2-40B4-BE49-F238E27FC236}">
                  <a16:creationId xmlns:a16="http://schemas.microsoft.com/office/drawing/2014/main" id="{2FFF1753-E117-0B49-8522-8DF03D5F28CE}"/>
                </a:ext>
              </a:extLst>
            </p:cNvPr>
            <p:cNvSpPr txBox="1"/>
            <p:nvPr/>
          </p:nvSpPr>
          <p:spPr>
            <a:xfrm flipH="1">
              <a:off x="4263265" y="10620441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154" name="Rectangle 40">
              <a:extLst>
                <a:ext uri="{FF2B5EF4-FFF2-40B4-BE49-F238E27FC236}">
                  <a16:creationId xmlns:a16="http://schemas.microsoft.com/office/drawing/2014/main" id="{10ACF9D4-2FFC-F14E-BF41-6147EEF22B0D}"/>
                </a:ext>
              </a:extLst>
            </p:cNvPr>
            <p:cNvSpPr/>
            <p:nvPr/>
          </p:nvSpPr>
          <p:spPr>
            <a:xfrm>
              <a:off x="4247967" y="11180398"/>
              <a:ext cx="423680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sp>
        <p:nvSpPr>
          <p:cNvPr id="155" name="Freeform 1">
            <a:extLst>
              <a:ext uri="{FF2B5EF4-FFF2-40B4-BE49-F238E27FC236}">
                <a16:creationId xmlns:a16="http://schemas.microsoft.com/office/drawing/2014/main" id="{07576336-9F77-7B4A-A64E-05CD63FE4D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78894" y="5302587"/>
            <a:ext cx="5383119" cy="6182590"/>
          </a:xfrm>
          <a:custGeom>
            <a:avLst/>
            <a:gdLst>
              <a:gd name="T0" fmla="*/ 2448 w 4899"/>
              <a:gd name="T1" fmla="*/ 5624 h 5625"/>
              <a:gd name="T2" fmla="*/ 2448 w 4899"/>
              <a:gd name="T3" fmla="*/ 5624 h 5625"/>
              <a:gd name="T4" fmla="*/ 2448 w 4899"/>
              <a:gd name="T5" fmla="*/ 5624 h 5625"/>
              <a:gd name="T6" fmla="*/ 2448 w 4899"/>
              <a:gd name="T7" fmla="*/ 5624 h 5625"/>
              <a:gd name="T8" fmla="*/ 0 w 4899"/>
              <a:gd name="T9" fmla="*/ 2309 h 5625"/>
              <a:gd name="T10" fmla="*/ 0 w 4899"/>
              <a:gd name="T11" fmla="*/ 660 h 5625"/>
              <a:gd name="T12" fmla="*/ 2448 w 4899"/>
              <a:gd name="T13" fmla="*/ 0 h 5625"/>
              <a:gd name="T14" fmla="*/ 4898 w 4899"/>
              <a:gd name="T15" fmla="*/ 660 h 5625"/>
              <a:gd name="T16" fmla="*/ 4898 w 4899"/>
              <a:gd name="T17" fmla="*/ 2309 h 5625"/>
              <a:gd name="T18" fmla="*/ 2448 w 4899"/>
              <a:gd name="T19" fmla="*/ 5624 h 56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899" h="5625">
                <a:moveTo>
                  <a:pt x="2448" y="5624"/>
                </a:moveTo>
                <a:lnTo>
                  <a:pt x="2448" y="5624"/>
                </a:lnTo>
                <a:lnTo>
                  <a:pt x="2448" y="5624"/>
                </a:lnTo>
                <a:lnTo>
                  <a:pt x="2448" y="5624"/>
                </a:lnTo>
                <a:cubicBezTo>
                  <a:pt x="956" y="5014"/>
                  <a:pt x="0" y="3727"/>
                  <a:pt x="0" y="2309"/>
                </a:cubicBezTo>
                <a:cubicBezTo>
                  <a:pt x="0" y="660"/>
                  <a:pt x="0" y="660"/>
                  <a:pt x="0" y="660"/>
                </a:cubicBezTo>
                <a:cubicBezTo>
                  <a:pt x="2448" y="0"/>
                  <a:pt x="2448" y="0"/>
                  <a:pt x="2448" y="0"/>
                </a:cubicBezTo>
                <a:cubicBezTo>
                  <a:pt x="4898" y="660"/>
                  <a:pt x="4898" y="660"/>
                  <a:pt x="4898" y="660"/>
                </a:cubicBezTo>
                <a:cubicBezTo>
                  <a:pt x="4898" y="2309"/>
                  <a:pt x="4898" y="2309"/>
                  <a:pt x="4898" y="2309"/>
                </a:cubicBezTo>
                <a:cubicBezTo>
                  <a:pt x="4898" y="3727"/>
                  <a:pt x="3941" y="5014"/>
                  <a:pt x="2448" y="5624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6" name="Freeform 2">
            <a:extLst>
              <a:ext uri="{FF2B5EF4-FFF2-40B4-BE49-F238E27FC236}">
                <a16:creationId xmlns:a16="http://schemas.microsoft.com/office/drawing/2014/main" id="{6EF774B4-0076-3C41-948F-D52F453165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85898" y="6625349"/>
            <a:ext cx="2403264" cy="4685397"/>
          </a:xfrm>
          <a:custGeom>
            <a:avLst/>
            <a:gdLst>
              <a:gd name="T0" fmla="*/ 1328 w 2186"/>
              <a:gd name="T1" fmla="*/ 1748 h 4265"/>
              <a:gd name="T2" fmla="*/ 1328 w 2186"/>
              <a:gd name="T3" fmla="*/ 1748 h 4265"/>
              <a:gd name="T4" fmla="*/ 1328 w 2186"/>
              <a:gd name="T5" fmla="*/ 1748 h 4265"/>
              <a:gd name="T6" fmla="*/ 1328 w 2186"/>
              <a:gd name="T7" fmla="*/ 1657 h 4265"/>
              <a:gd name="T8" fmla="*/ 1871 w 2186"/>
              <a:gd name="T9" fmla="*/ 849 h 4265"/>
              <a:gd name="T10" fmla="*/ 1097 w 2186"/>
              <a:gd name="T11" fmla="*/ 0 h 4265"/>
              <a:gd name="T12" fmla="*/ 313 w 2186"/>
              <a:gd name="T13" fmla="*/ 849 h 4265"/>
              <a:gd name="T14" fmla="*/ 858 w 2186"/>
              <a:gd name="T15" fmla="*/ 1657 h 4265"/>
              <a:gd name="T16" fmla="*/ 858 w 2186"/>
              <a:gd name="T17" fmla="*/ 1748 h 4265"/>
              <a:gd name="T18" fmla="*/ 858 w 2186"/>
              <a:gd name="T19" fmla="*/ 1748 h 4265"/>
              <a:gd name="T20" fmla="*/ 0 w 2186"/>
              <a:gd name="T21" fmla="*/ 2598 h 4265"/>
              <a:gd name="T22" fmla="*/ 0 w 2186"/>
              <a:gd name="T23" fmla="*/ 4264 h 4265"/>
              <a:gd name="T24" fmla="*/ 2185 w 2186"/>
              <a:gd name="T25" fmla="*/ 4264 h 4265"/>
              <a:gd name="T26" fmla="*/ 2185 w 2186"/>
              <a:gd name="T27" fmla="*/ 2598 h 4265"/>
              <a:gd name="T28" fmla="*/ 1328 w 2186"/>
              <a:gd name="T29" fmla="*/ 1748 h 42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186" h="4265">
                <a:moveTo>
                  <a:pt x="1328" y="1748"/>
                </a:moveTo>
                <a:lnTo>
                  <a:pt x="1328" y="1748"/>
                </a:lnTo>
                <a:lnTo>
                  <a:pt x="1328" y="1748"/>
                </a:lnTo>
                <a:cubicBezTo>
                  <a:pt x="1328" y="1657"/>
                  <a:pt x="1328" y="1657"/>
                  <a:pt x="1328" y="1657"/>
                </a:cubicBezTo>
                <a:cubicBezTo>
                  <a:pt x="1640" y="1542"/>
                  <a:pt x="1871" y="1228"/>
                  <a:pt x="1871" y="849"/>
                </a:cubicBezTo>
                <a:cubicBezTo>
                  <a:pt x="1871" y="380"/>
                  <a:pt x="1525" y="0"/>
                  <a:pt x="1097" y="0"/>
                </a:cubicBezTo>
                <a:cubicBezTo>
                  <a:pt x="668" y="0"/>
                  <a:pt x="313" y="380"/>
                  <a:pt x="313" y="849"/>
                </a:cubicBezTo>
                <a:cubicBezTo>
                  <a:pt x="313" y="1228"/>
                  <a:pt x="544" y="1542"/>
                  <a:pt x="858" y="1657"/>
                </a:cubicBezTo>
                <a:cubicBezTo>
                  <a:pt x="858" y="1748"/>
                  <a:pt x="858" y="1748"/>
                  <a:pt x="858" y="1748"/>
                </a:cubicBezTo>
                <a:lnTo>
                  <a:pt x="858" y="1748"/>
                </a:lnTo>
                <a:cubicBezTo>
                  <a:pt x="387" y="1748"/>
                  <a:pt x="0" y="2127"/>
                  <a:pt x="0" y="2598"/>
                </a:cubicBezTo>
                <a:cubicBezTo>
                  <a:pt x="0" y="4264"/>
                  <a:pt x="0" y="4264"/>
                  <a:pt x="0" y="4264"/>
                </a:cubicBezTo>
                <a:cubicBezTo>
                  <a:pt x="2185" y="4264"/>
                  <a:pt x="2185" y="4264"/>
                  <a:pt x="2185" y="4264"/>
                </a:cubicBezTo>
                <a:cubicBezTo>
                  <a:pt x="2185" y="2598"/>
                  <a:pt x="2185" y="2598"/>
                  <a:pt x="2185" y="2598"/>
                </a:cubicBezTo>
                <a:cubicBezTo>
                  <a:pt x="2185" y="2127"/>
                  <a:pt x="1805" y="1748"/>
                  <a:pt x="1328" y="1748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7" name="Freeform 3">
            <a:extLst>
              <a:ext uri="{FF2B5EF4-FFF2-40B4-BE49-F238E27FC236}">
                <a16:creationId xmlns:a16="http://schemas.microsoft.com/office/drawing/2014/main" id="{032D228F-80B8-EF4A-8D49-898184B6F9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51745" y="6625349"/>
            <a:ext cx="2403264" cy="4685397"/>
          </a:xfrm>
          <a:custGeom>
            <a:avLst/>
            <a:gdLst>
              <a:gd name="T0" fmla="*/ 1328 w 2187"/>
              <a:gd name="T1" fmla="*/ 1748 h 4265"/>
              <a:gd name="T2" fmla="*/ 1328 w 2187"/>
              <a:gd name="T3" fmla="*/ 1748 h 4265"/>
              <a:gd name="T4" fmla="*/ 1328 w 2187"/>
              <a:gd name="T5" fmla="*/ 1748 h 4265"/>
              <a:gd name="T6" fmla="*/ 1328 w 2187"/>
              <a:gd name="T7" fmla="*/ 1657 h 4265"/>
              <a:gd name="T8" fmla="*/ 1872 w 2187"/>
              <a:gd name="T9" fmla="*/ 849 h 4265"/>
              <a:gd name="T10" fmla="*/ 1089 w 2187"/>
              <a:gd name="T11" fmla="*/ 0 h 4265"/>
              <a:gd name="T12" fmla="*/ 314 w 2187"/>
              <a:gd name="T13" fmla="*/ 849 h 4265"/>
              <a:gd name="T14" fmla="*/ 858 w 2187"/>
              <a:gd name="T15" fmla="*/ 1657 h 4265"/>
              <a:gd name="T16" fmla="*/ 858 w 2187"/>
              <a:gd name="T17" fmla="*/ 1748 h 4265"/>
              <a:gd name="T18" fmla="*/ 858 w 2187"/>
              <a:gd name="T19" fmla="*/ 1748 h 4265"/>
              <a:gd name="T20" fmla="*/ 0 w 2187"/>
              <a:gd name="T21" fmla="*/ 2598 h 4265"/>
              <a:gd name="T22" fmla="*/ 0 w 2187"/>
              <a:gd name="T23" fmla="*/ 4264 h 4265"/>
              <a:gd name="T24" fmla="*/ 2186 w 2187"/>
              <a:gd name="T25" fmla="*/ 4264 h 4265"/>
              <a:gd name="T26" fmla="*/ 2186 w 2187"/>
              <a:gd name="T27" fmla="*/ 2598 h 4265"/>
              <a:gd name="T28" fmla="*/ 1328 w 2187"/>
              <a:gd name="T29" fmla="*/ 1748 h 42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187" h="4265">
                <a:moveTo>
                  <a:pt x="1328" y="1748"/>
                </a:moveTo>
                <a:lnTo>
                  <a:pt x="1328" y="1748"/>
                </a:lnTo>
                <a:lnTo>
                  <a:pt x="1328" y="1748"/>
                </a:lnTo>
                <a:cubicBezTo>
                  <a:pt x="1328" y="1657"/>
                  <a:pt x="1328" y="1657"/>
                  <a:pt x="1328" y="1657"/>
                </a:cubicBezTo>
                <a:cubicBezTo>
                  <a:pt x="1642" y="1542"/>
                  <a:pt x="1872" y="1228"/>
                  <a:pt x="1872" y="849"/>
                </a:cubicBezTo>
                <a:cubicBezTo>
                  <a:pt x="1872" y="380"/>
                  <a:pt x="1518" y="0"/>
                  <a:pt x="1089" y="0"/>
                </a:cubicBezTo>
                <a:cubicBezTo>
                  <a:pt x="660" y="0"/>
                  <a:pt x="314" y="380"/>
                  <a:pt x="314" y="849"/>
                </a:cubicBezTo>
                <a:cubicBezTo>
                  <a:pt x="314" y="1228"/>
                  <a:pt x="545" y="1542"/>
                  <a:pt x="858" y="1657"/>
                </a:cubicBezTo>
                <a:cubicBezTo>
                  <a:pt x="858" y="1748"/>
                  <a:pt x="858" y="1748"/>
                  <a:pt x="858" y="1748"/>
                </a:cubicBezTo>
                <a:lnTo>
                  <a:pt x="858" y="1748"/>
                </a:lnTo>
                <a:cubicBezTo>
                  <a:pt x="380" y="1748"/>
                  <a:pt x="0" y="2127"/>
                  <a:pt x="0" y="2598"/>
                </a:cubicBezTo>
                <a:cubicBezTo>
                  <a:pt x="0" y="4264"/>
                  <a:pt x="0" y="4264"/>
                  <a:pt x="0" y="4264"/>
                </a:cubicBezTo>
                <a:cubicBezTo>
                  <a:pt x="2186" y="4264"/>
                  <a:pt x="2186" y="4264"/>
                  <a:pt x="2186" y="4264"/>
                </a:cubicBezTo>
                <a:cubicBezTo>
                  <a:pt x="2186" y="2598"/>
                  <a:pt x="2186" y="2598"/>
                  <a:pt x="2186" y="2598"/>
                </a:cubicBezTo>
                <a:cubicBezTo>
                  <a:pt x="2186" y="2127"/>
                  <a:pt x="1798" y="1748"/>
                  <a:pt x="1328" y="1748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8" name="Freeform 4">
            <a:extLst>
              <a:ext uri="{FF2B5EF4-FFF2-40B4-BE49-F238E27FC236}">
                <a16:creationId xmlns:a16="http://schemas.microsoft.com/office/drawing/2014/main" id="{7918F727-E0CF-4E42-9E84-6E62C09CEF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76090" y="8248523"/>
            <a:ext cx="2393573" cy="3226963"/>
          </a:xfrm>
          <a:custGeom>
            <a:avLst/>
            <a:gdLst>
              <a:gd name="T0" fmla="*/ 1327 w 2177"/>
              <a:gd name="T1" fmla="*/ 1740 h 2937"/>
              <a:gd name="T2" fmla="*/ 1327 w 2177"/>
              <a:gd name="T3" fmla="*/ 1740 h 2937"/>
              <a:gd name="T4" fmla="*/ 1318 w 2177"/>
              <a:gd name="T5" fmla="*/ 1740 h 2937"/>
              <a:gd name="T6" fmla="*/ 1318 w 2177"/>
              <a:gd name="T7" fmla="*/ 1649 h 2937"/>
              <a:gd name="T8" fmla="*/ 1863 w 2177"/>
              <a:gd name="T9" fmla="*/ 841 h 2937"/>
              <a:gd name="T10" fmla="*/ 1087 w 2177"/>
              <a:gd name="T11" fmla="*/ 0 h 2937"/>
              <a:gd name="T12" fmla="*/ 313 w 2177"/>
              <a:gd name="T13" fmla="*/ 841 h 2937"/>
              <a:gd name="T14" fmla="*/ 857 w 2177"/>
              <a:gd name="T15" fmla="*/ 1649 h 2937"/>
              <a:gd name="T16" fmla="*/ 857 w 2177"/>
              <a:gd name="T17" fmla="*/ 1740 h 2937"/>
              <a:gd name="T18" fmla="*/ 848 w 2177"/>
              <a:gd name="T19" fmla="*/ 1740 h 2937"/>
              <a:gd name="T20" fmla="*/ 0 w 2177"/>
              <a:gd name="T21" fmla="*/ 2590 h 2937"/>
              <a:gd name="T22" fmla="*/ 0 w 2177"/>
              <a:gd name="T23" fmla="*/ 2936 h 2937"/>
              <a:gd name="T24" fmla="*/ 2176 w 2177"/>
              <a:gd name="T25" fmla="*/ 2936 h 2937"/>
              <a:gd name="T26" fmla="*/ 2176 w 2177"/>
              <a:gd name="T27" fmla="*/ 2590 h 2937"/>
              <a:gd name="T28" fmla="*/ 1327 w 2177"/>
              <a:gd name="T29" fmla="*/ 1740 h 29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177" h="2937">
                <a:moveTo>
                  <a:pt x="1327" y="1740"/>
                </a:moveTo>
                <a:lnTo>
                  <a:pt x="1327" y="1740"/>
                </a:lnTo>
                <a:cubicBezTo>
                  <a:pt x="1318" y="1740"/>
                  <a:pt x="1318" y="1740"/>
                  <a:pt x="1318" y="1740"/>
                </a:cubicBezTo>
                <a:cubicBezTo>
                  <a:pt x="1318" y="1649"/>
                  <a:pt x="1318" y="1649"/>
                  <a:pt x="1318" y="1649"/>
                </a:cubicBezTo>
                <a:cubicBezTo>
                  <a:pt x="1632" y="1542"/>
                  <a:pt x="1863" y="1221"/>
                  <a:pt x="1863" y="841"/>
                </a:cubicBezTo>
                <a:cubicBezTo>
                  <a:pt x="1863" y="371"/>
                  <a:pt x="1516" y="0"/>
                  <a:pt x="1087" y="0"/>
                </a:cubicBezTo>
                <a:cubicBezTo>
                  <a:pt x="659" y="0"/>
                  <a:pt x="313" y="371"/>
                  <a:pt x="313" y="841"/>
                </a:cubicBezTo>
                <a:cubicBezTo>
                  <a:pt x="313" y="1221"/>
                  <a:pt x="535" y="1542"/>
                  <a:pt x="857" y="1649"/>
                </a:cubicBezTo>
                <a:cubicBezTo>
                  <a:pt x="857" y="1740"/>
                  <a:pt x="857" y="1740"/>
                  <a:pt x="857" y="1740"/>
                </a:cubicBezTo>
                <a:cubicBezTo>
                  <a:pt x="848" y="1740"/>
                  <a:pt x="848" y="1740"/>
                  <a:pt x="848" y="1740"/>
                </a:cubicBezTo>
                <a:cubicBezTo>
                  <a:pt x="379" y="1740"/>
                  <a:pt x="0" y="2120"/>
                  <a:pt x="0" y="2590"/>
                </a:cubicBezTo>
                <a:cubicBezTo>
                  <a:pt x="0" y="2936"/>
                  <a:pt x="0" y="2936"/>
                  <a:pt x="0" y="2936"/>
                </a:cubicBezTo>
                <a:cubicBezTo>
                  <a:pt x="2176" y="2936"/>
                  <a:pt x="2176" y="2936"/>
                  <a:pt x="2176" y="2936"/>
                </a:cubicBezTo>
                <a:cubicBezTo>
                  <a:pt x="2176" y="2590"/>
                  <a:pt x="2176" y="2590"/>
                  <a:pt x="2176" y="2590"/>
                </a:cubicBezTo>
                <a:cubicBezTo>
                  <a:pt x="2176" y="2120"/>
                  <a:pt x="1797" y="1740"/>
                  <a:pt x="1327" y="174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9" name="Freeform 5">
            <a:extLst>
              <a:ext uri="{FF2B5EF4-FFF2-40B4-BE49-F238E27FC236}">
                <a16:creationId xmlns:a16="http://schemas.microsoft.com/office/drawing/2014/main" id="{2992436A-8391-E847-9CF9-EF3080C0F0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2911" y="4352910"/>
            <a:ext cx="1923579" cy="1923579"/>
          </a:xfrm>
          <a:custGeom>
            <a:avLst/>
            <a:gdLst>
              <a:gd name="T0" fmla="*/ 1748 w 1749"/>
              <a:gd name="T1" fmla="*/ 874 h 1750"/>
              <a:gd name="T2" fmla="*/ 1748 w 1749"/>
              <a:gd name="T3" fmla="*/ 874 h 1750"/>
              <a:gd name="T4" fmla="*/ 874 w 1749"/>
              <a:gd name="T5" fmla="*/ 1749 h 1750"/>
              <a:gd name="T6" fmla="*/ 0 w 1749"/>
              <a:gd name="T7" fmla="*/ 874 h 1750"/>
              <a:gd name="T8" fmla="*/ 874 w 1749"/>
              <a:gd name="T9" fmla="*/ 0 h 1750"/>
              <a:gd name="T10" fmla="*/ 1748 w 1749"/>
              <a:gd name="T11" fmla="*/ 874 h 17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49" h="1750">
                <a:moveTo>
                  <a:pt x="1748" y="874"/>
                </a:moveTo>
                <a:lnTo>
                  <a:pt x="1748" y="874"/>
                </a:lnTo>
                <a:cubicBezTo>
                  <a:pt x="1748" y="1361"/>
                  <a:pt x="1353" y="1749"/>
                  <a:pt x="874" y="1749"/>
                </a:cubicBezTo>
                <a:cubicBezTo>
                  <a:pt x="396" y="1749"/>
                  <a:pt x="0" y="1361"/>
                  <a:pt x="0" y="874"/>
                </a:cubicBezTo>
                <a:cubicBezTo>
                  <a:pt x="0" y="396"/>
                  <a:pt x="396" y="0"/>
                  <a:pt x="874" y="0"/>
                </a:cubicBezTo>
                <a:cubicBezTo>
                  <a:pt x="1353" y="0"/>
                  <a:pt x="1748" y="396"/>
                  <a:pt x="1748" y="874"/>
                </a:cubicBezTo>
              </a:path>
            </a:pathLst>
          </a:custGeom>
          <a:solidFill>
            <a:schemeClr val="accent3"/>
          </a:solidFill>
          <a:ln w="9525" cap="flat">
            <a:solidFill>
              <a:schemeClr val="accent3">
                <a:lumMod val="75000"/>
              </a:schemeClr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0" name="Freeform 6">
            <a:extLst>
              <a:ext uri="{FF2B5EF4-FFF2-40B4-BE49-F238E27FC236}">
                <a16:creationId xmlns:a16="http://schemas.microsoft.com/office/drawing/2014/main" id="{5719D4CF-8ECB-9647-B14C-E34917A74F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47952" y="4740533"/>
            <a:ext cx="673497" cy="1153179"/>
          </a:xfrm>
          <a:custGeom>
            <a:avLst/>
            <a:gdLst>
              <a:gd name="T0" fmla="*/ 611 w 612"/>
              <a:gd name="T1" fmla="*/ 701 h 1048"/>
              <a:gd name="T2" fmla="*/ 611 w 612"/>
              <a:gd name="T3" fmla="*/ 701 h 1048"/>
              <a:gd name="T4" fmla="*/ 536 w 612"/>
              <a:gd name="T5" fmla="*/ 866 h 1048"/>
              <a:gd name="T6" fmla="*/ 347 w 612"/>
              <a:gd name="T7" fmla="*/ 948 h 1048"/>
              <a:gd name="T8" fmla="*/ 347 w 612"/>
              <a:gd name="T9" fmla="*/ 1047 h 1048"/>
              <a:gd name="T10" fmla="*/ 272 w 612"/>
              <a:gd name="T11" fmla="*/ 1047 h 1048"/>
              <a:gd name="T12" fmla="*/ 272 w 612"/>
              <a:gd name="T13" fmla="*/ 948 h 1048"/>
              <a:gd name="T14" fmla="*/ 74 w 612"/>
              <a:gd name="T15" fmla="*/ 874 h 1048"/>
              <a:gd name="T16" fmla="*/ 0 w 612"/>
              <a:gd name="T17" fmla="*/ 701 h 1048"/>
              <a:gd name="T18" fmla="*/ 182 w 612"/>
              <a:gd name="T19" fmla="*/ 701 h 1048"/>
              <a:gd name="T20" fmla="*/ 272 w 612"/>
              <a:gd name="T21" fmla="*/ 808 h 1048"/>
              <a:gd name="T22" fmla="*/ 272 w 612"/>
              <a:gd name="T23" fmla="*/ 585 h 1048"/>
              <a:gd name="T24" fmla="*/ 107 w 612"/>
              <a:gd name="T25" fmla="*/ 528 h 1048"/>
              <a:gd name="T26" fmla="*/ 0 w 612"/>
              <a:gd name="T27" fmla="*/ 346 h 1048"/>
              <a:gd name="T28" fmla="*/ 74 w 612"/>
              <a:gd name="T29" fmla="*/ 173 h 1048"/>
              <a:gd name="T30" fmla="*/ 272 w 612"/>
              <a:gd name="T31" fmla="*/ 91 h 1048"/>
              <a:gd name="T32" fmla="*/ 272 w 612"/>
              <a:gd name="T33" fmla="*/ 0 h 1048"/>
              <a:gd name="T34" fmla="*/ 347 w 612"/>
              <a:gd name="T35" fmla="*/ 0 h 1048"/>
              <a:gd name="T36" fmla="*/ 347 w 612"/>
              <a:gd name="T37" fmla="*/ 91 h 1048"/>
              <a:gd name="T38" fmla="*/ 528 w 612"/>
              <a:gd name="T39" fmla="*/ 157 h 1048"/>
              <a:gd name="T40" fmla="*/ 611 w 612"/>
              <a:gd name="T41" fmla="*/ 330 h 1048"/>
              <a:gd name="T42" fmla="*/ 429 w 612"/>
              <a:gd name="T43" fmla="*/ 330 h 1048"/>
              <a:gd name="T44" fmla="*/ 404 w 612"/>
              <a:gd name="T45" fmla="*/ 272 h 1048"/>
              <a:gd name="T46" fmla="*/ 347 w 612"/>
              <a:gd name="T47" fmla="*/ 231 h 1048"/>
              <a:gd name="T48" fmla="*/ 347 w 612"/>
              <a:gd name="T49" fmla="*/ 462 h 1048"/>
              <a:gd name="T50" fmla="*/ 512 w 612"/>
              <a:gd name="T51" fmla="*/ 519 h 1048"/>
              <a:gd name="T52" fmla="*/ 611 w 612"/>
              <a:gd name="T53" fmla="*/ 701 h 1048"/>
              <a:gd name="T54" fmla="*/ 173 w 612"/>
              <a:gd name="T55" fmla="*/ 330 h 1048"/>
              <a:gd name="T56" fmla="*/ 173 w 612"/>
              <a:gd name="T57" fmla="*/ 330 h 1048"/>
              <a:gd name="T58" fmla="*/ 272 w 612"/>
              <a:gd name="T59" fmla="*/ 437 h 1048"/>
              <a:gd name="T60" fmla="*/ 272 w 612"/>
              <a:gd name="T61" fmla="*/ 231 h 1048"/>
              <a:gd name="T62" fmla="*/ 173 w 612"/>
              <a:gd name="T63" fmla="*/ 330 h 1048"/>
              <a:gd name="T64" fmla="*/ 437 w 612"/>
              <a:gd name="T65" fmla="*/ 709 h 1048"/>
              <a:gd name="T66" fmla="*/ 437 w 612"/>
              <a:gd name="T67" fmla="*/ 709 h 1048"/>
              <a:gd name="T68" fmla="*/ 347 w 612"/>
              <a:gd name="T69" fmla="*/ 602 h 1048"/>
              <a:gd name="T70" fmla="*/ 347 w 612"/>
              <a:gd name="T71" fmla="*/ 808 h 1048"/>
              <a:gd name="T72" fmla="*/ 413 w 612"/>
              <a:gd name="T73" fmla="*/ 775 h 1048"/>
              <a:gd name="T74" fmla="*/ 437 w 612"/>
              <a:gd name="T75" fmla="*/ 709 h 10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612" h="1048">
                <a:moveTo>
                  <a:pt x="611" y="701"/>
                </a:moveTo>
                <a:lnTo>
                  <a:pt x="611" y="701"/>
                </a:lnTo>
                <a:cubicBezTo>
                  <a:pt x="611" y="759"/>
                  <a:pt x="586" y="816"/>
                  <a:pt x="536" y="866"/>
                </a:cubicBezTo>
                <a:cubicBezTo>
                  <a:pt x="487" y="915"/>
                  <a:pt x="421" y="940"/>
                  <a:pt x="347" y="948"/>
                </a:cubicBezTo>
                <a:cubicBezTo>
                  <a:pt x="347" y="1047"/>
                  <a:pt x="347" y="1047"/>
                  <a:pt x="347" y="1047"/>
                </a:cubicBezTo>
                <a:cubicBezTo>
                  <a:pt x="272" y="1047"/>
                  <a:pt x="272" y="1047"/>
                  <a:pt x="272" y="1047"/>
                </a:cubicBezTo>
                <a:cubicBezTo>
                  <a:pt x="272" y="948"/>
                  <a:pt x="272" y="948"/>
                  <a:pt x="272" y="948"/>
                </a:cubicBezTo>
                <a:cubicBezTo>
                  <a:pt x="190" y="940"/>
                  <a:pt x="124" y="915"/>
                  <a:pt x="74" y="874"/>
                </a:cubicBezTo>
                <a:cubicBezTo>
                  <a:pt x="25" y="833"/>
                  <a:pt x="0" y="775"/>
                  <a:pt x="0" y="701"/>
                </a:cubicBezTo>
                <a:cubicBezTo>
                  <a:pt x="182" y="701"/>
                  <a:pt x="182" y="701"/>
                  <a:pt x="182" y="701"/>
                </a:cubicBezTo>
                <a:cubicBezTo>
                  <a:pt x="182" y="767"/>
                  <a:pt x="215" y="800"/>
                  <a:pt x="272" y="808"/>
                </a:cubicBezTo>
                <a:cubicBezTo>
                  <a:pt x="272" y="585"/>
                  <a:pt x="272" y="585"/>
                  <a:pt x="272" y="585"/>
                </a:cubicBezTo>
                <a:cubicBezTo>
                  <a:pt x="190" y="561"/>
                  <a:pt x="132" y="544"/>
                  <a:pt x="107" y="528"/>
                </a:cubicBezTo>
                <a:cubicBezTo>
                  <a:pt x="33" y="486"/>
                  <a:pt x="0" y="429"/>
                  <a:pt x="0" y="346"/>
                </a:cubicBezTo>
                <a:cubicBezTo>
                  <a:pt x="0" y="272"/>
                  <a:pt x="25" y="214"/>
                  <a:pt x="74" y="173"/>
                </a:cubicBezTo>
                <a:cubicBezTo>
                  <a:pt x="124" y="124"/>
                  <a:pt x="190" y="99"/>
                  <a:pt x="272" y="91"/>
                </a:cubicBezTo>
                <a:cubicBezTo>
                  <a:pt x="272" y="0"/>
                  <a:pt x="272" y="0"/>
                  <a:pt x="272" y="0"/>
                </a:cubicBezTo>
                <a:cubicBezTo>
                  <a:pt x="347" y="0"/>
                  <a:pt x="347" y="0"/>
                  <a:pt x="347" y="0"/>
                </a:cubicBezTo>
                <a:cubicBezTo>
                  <a:pt x="347" y="91"/>
                  <a:pt x="347" y="91"/>
                  <a:pt x="347" y="91"/>
                </a:cubicBezTo>
                <a:cubicBezTo>
                  <a:pt x="421" y="99"/>
                  <a:pt x="487" y="124"/>
                  <a:pt x="528" y="157"/>
                </a:cubicBezTo>
                <a:cubicBezTo>
                  <a:pt x="578" y="198"/>
                  <a:pt x="602" y="255"/>
                  <a:pt x="611" y="330"/>
                </a:cubicBezTo>
                <a:cubicBezTo>
                  <a:pt x="429" y="330"/>
                  <a:pt x="429" y="330"/>
                  <a:pt x="429" y="330"/>
                </a:cubicBezTo>
                <a:cubicBezTo>
                  <a:pt x="429" y="305"/>
                  <a:pt x="413" y="288"/>
                  <a:pt x="404" y="272"/>
                </a:cubicBezTo>
                <a:cubicBezTo>
                  <a:pt x="388" y="255"/>
                  <a:pt x="363" y="239"/>
                  <a:pt x="347" y="231"/>
                </a:cubicBezTo>
                <a:cubicBezTo>
                  <a:pt x="347" y="462"/>
                  <a:pt x="347" y="462"/>
                  <a:pt x="347" y="462"/>
                </a:cubicBezTo>
                <a:cubicBezTo>
                  <a:pt x="429" y="478"/>
                  <a:pt x="479" y="503"/>
                  <a:pt x="512" y="519"/>
                </a:cubicBezTo>
                <a:cubicBezTo>
                  <a:pt x="578" y="552"/>
                  <a:pt x="611" y="618"/>
                  <a:pt x="611" y="701"/>
                </a:cubicBezTo>
                <a:close/>
                <a:moveTo>
                  <a:pt x="173" y="330"/>
                </a:moveTo>
                <a:lnTo>
                  <a:pt x="173" y="330"/>
                </a:lnTo>
                <a:cubicBezTo>
                  <a:pt x="173" y="379"/>
                  <a:pt x="206" y="420"/>
                  <a:pt x="272" y="437"/>
                </a:cubicBezTo>
                <a:cubicBezTo>
                  <a:pt x="272" y="231"/>
                  <a:pt x="272" y="231"/>
                  <a:pt x="272" y="231"/>
                </a:cubicBezTo>
                <a:cubicBezTo>
                  <a:pt x="206" y="239"/>
                  <a:pt x="173" y="272"/>
                  <a:pt x="173" y="330"/>
                </a:cubicBezTo>
                <a:close/>
                <a:moveTo>
                  <a:pt x="437" y="709"/>
                </a:moveTo>
                <a:lnTo>
                  <a:pt x="437" y="709"/>
                </a:lnTo>
                <a:cubicBezTo>
                  <a:pt x="437" y="660"/>
                  <a:pt x="404" y="627"/>
                  <a:pt x="347" y="602"/>
                </a:cubicBezTo>
                <a:cubicBezTo>
                  <a:pt x="347" y="808"/>
                  <a:pt x="347" y="808"/>
                  <a:pt x="347" y="808"/>
                </a:cubicBezTo>
                <a:cubicBezTo>
                  <a:pt x="371" y="808"/>
                  <a:pt x="396" y="792"/>
                  <a:pt x="413" y="775"/>
                </a:cubicBezTo>
                <a:cubicBezTo>
                  <a:pt x="429" y="759"/>
                  <a:pt x="437" y="734"/>
                  <a:pt x="437" y="70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1" name="Freeform 7">
            <a:extLst>
              <a:ext uri="{FF2B5EF4-FFF2-40B4-BE49-F238E27FC236}">
                <a16:creationId xmlns:a16="http://schemas.microsoft.com/office/drawing/2014/main" id="{4F066FB1-7B09-874A-BD4F-8513338EE4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67503" y="3897453"/>
            <a:ext cx="1153179" cy="1153179"/>
          </a:xfrm>
          <a:custGeom>
            <a:avLst/>
            <a:gdLst>
              <a:gd name="T0" fmla="*/ 1048 w 1049"/>
              <a:gd name="T1" fmla="*/ 528 h 1048"/>
              <a:gd name="T2" fmla="*/ 1048 w 1049"/>
              <a:gd name="T3" fmla="*/ 528 h 1048"/>
              <a:gd name="T4" fmla="*/ 520 w 1049"/>
              <a:gd name="T5" fmla="*/ 1047 h 1048"/>
              <a:gd name="T6" fmla="*/ 0 w 1049"/>
              <a:gd name="T7" fmla="*/ 528 h 1048"/>
              <a:gd name="T8" fmla="*/ 520 w 1049"/>
              <a:gd name="T9" fmla="*/ 0 h 1048"/>
              <a:gd name="T10" fmla="*/ 1048 w 1049"/>
              <a:gd name="T11" fmla="*/ 528 h 10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49" h="1048">
                <a:moveTo>
                  <a:pt x="1048" y="528"/>
                </a:moveTo>
                <a:lnTo>
                  <a:pt x="1048" y="528"/>
                </a:lnTo>
                <a:cubicBezTo>
                  <a:pt x="1048" y="816"/>
                  <a:pt x="809" y="1047"/>
                  <a:pt x="520" y="1047"/>
                </a:cubicBezTo>
                <a:cubicBezTo>
                  <a:pt x="231" y="1047"/>
                  <a:pt x="0" y="816"/>
                  <a:pt x="0" y="528"/>
                </a:cubicBezTo>
                <a:cubicBezTo>
                  <a:pt x="0" y="239"/>
                  <a:pt x="231" y="0"/>
                  <a:pt x="520" y="0"/>
                </a:cubicBezTo>
                <a:cubicBezTo>
                  <a:pt x="809" y="0"/>
                  <a:pt x="1048" y="239"/>
                  <a:pt x="1048" y="528"/>
                </a:cubicBezTo>
              </a:path>
            </a:pathLst>
          </a:custGeom>
          <a:solidFill>
            <a:schemeClr val="accent3"/>
          </a:solidFill>
          <a:ln w="9525" cap="flat">
            <a:solidFill>
              <a:schemeClr val="accent3">
                <a:lumMod val="75000"/>
              </a:schemeClr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2" name="Freeform 8">
            <a:extLst>
              <a:ext uri="{FF2B5EF4-FFF2-40B4-BE49-F238E27FC236}">
                <a16:creationId xmlns:a16="http://schemas.microsoft.com/office/drawing/2014/main" id="{16E4BDAB-5EF2-6348-815C-EFA157BDF9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40592" y="4134870"/>
            <a:ext cx="402158" cy="688031"/>
          </a:xfrm>
          <a:custGeom>
            <a:avLst/>
            <a:gdLst>
              <a:gd name="T0" fmla="*/ 363 w 364"/>
              <a:gd name="T1" fmla="*/ 413 h 628"/>
              <a:gd name="T2" fmla="*/ 363 w 364"/>
              <a:gd name="T3" fmla="*/ 413 h 628"/>
              <a:gd name="T4" fmla="*/ 322 w 364"/>
              <a:gd name="T5" fmla="*/ 520 h 628"/>
              <a:gd name="T6" fmla="*/ 207 w 364"/>
              <a:gd name="T7" fmla="*/ 569 h 628"/>
              <a:gd name="T8" fmla="*/ 207 w 364"/>
              <a:gd name="T9" fmla="*/ 627 h 628"/>
              <a:gd name="T10" fmla="*/ 165 w 364"/>
              <a:gd name="T11" fmla="*/ 627 h 628"/>
              <a:gd name="T12" fmla="*/ 165 w 364"/>
              <a:gd name="T13" fmla="*/ 569 h 628"/>
              <a:gd name="T14" fmla="*/ 42 w 364"/>
              <a:gd name="T15" fmla="*/ 520 h 628"/>
              <a:gd name="T16" fmla="*/ 0 w 364"/>
              <a:gd name="T17" fmla="*/ 421 h 628"/>
              <a:gd name="T18" fmla="*/ 108 w 364"/>
              <a:gd name="T19" fmla="*/ 421 h 628"/>
              <a:gd name="T20" fmla="*/ 165 w 364"/>
              <a:gd name="T21" fmla="*/ 487 h 628"/>
              <a:gd name="T22" fmla="*/ 165 w 364"/>
              <a:gd name="T23" fmla="*/ 347 h 628"/>
              <a:gd name="T24" fmla="*/ 66 w 364"/>
              <a:gd name="T25" fmla="*/ 314 h 628"/>
              <a:gd name="T26" fmla="*/ 0 w 364"/>
              <a:gd name="T27" fmla="*/ 206 h 628"/>
              <a:gd name="T28" fmla="*/ 42 w 364"/>
              <a:gd name="T29" fmla="*/ 99 h 628"/>
              <a:gd name="T30" fmla="*/ 165 w 364"/>
              <a:gd name="T31" fmla="*/ 58 h 628"/>
              <a:gd name="T32" fmla="*/ 165 w 364"/>
              <a:gd name="T33" fmla="*/ 0 h 628"/>
              <a:gd name="T34" fmla="*/ 207 w 364"/>
              <a:gd name="T35" fmla="*/ 0 h 628"/>
              <a:gd name="T36" fmla="*/ 207 w 364"/>
              <a:gd name="T37" fmla="*/ 58 h 628"/>
              <a:gd name="T38" fmla="*/ 322 w 364"/>
              <a:gd name="T39" fmla="*/ 91 h 628"/>
              <a:gd name="T40" fmla="*/ 363 w 364"/>
              <a:gd name="T41" fmla="*/ 198 h 628"/>
              <a:gd name="T42" fmla="*/ 256 w 364"/>
              <a:gd name="T43" fmla="*/ 198 h 628"/>
              <a:gd name="T44" fmla="*/ 240 w 364"/>
              <a:gd name="T45" fmla="*/ 157 h 628"/>
              <a:gd name="T46" fmla="*/ 207 w 364"/>
              <a:gd name="T47" fmla="*/ 140 h 628"/>
              <a:gd name="T48" fmla="*/ 207 w 364"/>
              <a:gd name="T49" fmla="*/ 272 h 628"/>
              <a:gd name="T50" fmla="*/ 306 w 364"/>
              <a:gd name="T51" fmla="*/ 305 h 628"/>
              <a:gd name="T52" fmla="*/ 363 w 364"/>
              <a:gd name="T53" fmla="*/ 413 h 628"/>
              <a:gd name="T54" fmla="*/ 108 w 364"/>
              <a:gd name="T55" fmla="*/ 198 h 628"/>
              <a:gd name="T56" fmla="*/ 108 w 364"/>
              <a:gd name="T57" fmla="*/ 198 h 628"/>
              <a:gd name="T58" fmla="*/ 165 w 364"/>
              <a:gd name="T59" fmla="*/ 264 h 628"/>
              <a:gd name="T60" fmla="*/ 165 w 364"/>
              <a:gd name="T61" fmla="*/ 140 h 628"/>
              <a:gd name="T62" fmla="*/ 108 w 364"/>
              <a:gd name="T63" fmla="*/ 198 h 628"/>
              <a:gd name="T64" fmla="*/ 264 w 364"/>
              <a:gd name="T65" fmla="*/ 421 h 628"/>
              <a:gd name="T66" fmla="*/ 264 w 364"/>
              <a:gd name="T67" fmla="*/ 421 h 628"/>
              <a:gd name="T68" fmla="*/ 207 w 364"/>
              <a:gd name="T69" fmla="*/ 363 h 628"/>
              <a:gd name="T70" fmla="*/ 207 w 364"/>
              <a:gd name="T71" fmla="*/ 487 h 628"/>
              <a:gd name="T72" fmla="*/ 248 w 364"/>
              <a:gd name="T73" fmla="*/ 462 h 628"/>
              <a:gd name="T74" fmla="*/ 264 w 364"/>
              <a:gd name="T75" fmla="*/ 421 h 6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364" h="628">
                <a:moveTo>
                  <a:pt x="363" y="413"/>
                </a:moveTo>
                <a:lnTo>
                  <a:pt x="363" y="413"/>
                </a:lnTo>
                <a:cubicBezTo>
                  <a:pt x="363" y="454"/>
                  <a:pt x="355" y="487"/>
                  <a:pt x="322" y="520"/>
                </a:cubicBezTo>
                <a:cubicBezTo>
                  <a:pt x="297" y="545"/>
                  <a:pt x="256" y="561"/>
                  <a:pt x="207" y="569"/>
                </a:cubicBezTo>
                <a:cubicBezTo>
                  <a:pt x="207" y="627"/>
                  <a:pt x="207" y="627"/>
                  <a:pt x="207" y="627"/>
                </a:cubicBezTo>
                <a:cubicBezTo>
                  <a:pt x="165" y="627"/>
                  <a:pt x="165" y="627"/>
                  <a:pt x="165" y="627"/>
                </a:cubicBezTo>
                <a:cubicBezTo>
                  <a:pt x="165" y="569"/>
                  <a:pt x="165" y="569"/>
                  <a:pt x="165" y="569"/>
                </a:cubicBezTo>
                <a:cubicBezTo>
                  <a:pt x="116" y="561"/>
                  <a:pt x="75" y="553"/>
                  <a:pt x="42" y="520"/>
                </a:cubicBezTo>
                <a:cubicBezTo>
                  <a:pt x="17" y="495"/>
                  <a:pt x="0" y="462"/>
                  <a:pt x="0" y="421"/>
                </a:cubicBezTo>
                <a:cubicBezTo>
                  <a:pt x="108" y="421"/>
                  <a:pt x="108" y="421"/>
                  <a:pt x="108" y="421"/>
                </a:cubicBezTo>
                <a:cubicBezTo>
                  <a:pt x="108" y="454"/>
                  <a:pt x="132" y="479"/>
                  <a:pt x="165" y="487"/>
                </a:cubicBezTo>
                <a:cubicBezTo>
                  <a:pt x="165" y="347"/>
                  <a:pt x="165" y="347"/>
                  <a:pt x="165" y="347"/>
                </a:cubicBezTo>
                <a:cubicBezTo>
                  <a:pt x="116" y="338"/>
                  <a:pt x="83" y="322"/>
                  <a:pt x="66" y="314"/>
                </a:cubicBezTo>
                <a:cubicBezTo>
                  <a:pt x="17" y="289"/>
                  <a:pt x="0" y="256"/>
                  <a:pt x="0" y="206"/>
                </a:cubicBezTo>
                <a:cubicBezTo>
                  <a:pt x="0" y="165"/>
                  <a:pt x="17" y="132"/>
                  <a:pt x="42" y="99"/>
                </a:cubicBezTo>
                <a:cubicBezTo>
                  <a:pt x="75" y="74"/>
                  <a:pt x="116" y="58"/>
                  <a:pt x="165" y="58"/>
                </a:cubicBezTo>
                <a:cubicBezTo>
                  <a:pt x="165" y="0"/>
                  <a:pt x="165" y="0"/>
                  <a:pt x="165" y="0"/>
                </a:cubicBezTo>
                <a:cubicBezTo>
                  <a:pt x="207" y="0"/>
                  <a:pt x="207" y="0"/>
                  <a:pt x="207" y="0"/>
                </a:cubicBezTo>
                <a:cubicBezTo>
                  <a:pt x="207" y="58"/>
                  <a:pt x="207" y="58"/>
                  <a:pt x="207" y="58"/>
                </a:cubicBezTo>
                <a:cubicBezTo>
                  <a:pt x="256" y="58"/>
                  <a:pt x="289" y="74"/>
                  <a:pt x="322" y="91"/>
                </a:cubicBezTo>
                <a:cubicBezTo>
                  <a:pt x="347" y="116"/>
                  <a:pt x="363" y="157"/>
                  <a:pt x="363" y="198"/>
                </a:cubicBezTo>
                <a:cubicBezTo>
                  <a:pt x="256" y="198"/>
                  <a:pt x="256" y="198"/>
                  <a:pt x="256" y="198"/>
                </a:cubicBezTo>
                <a:cubicBezTo>
                  <a:pt x="256" y="182"/>
                  <a:pt x="248" y="173"/>
                  <a:pt x="240" y="157"/>
                </a:cubicBezTo>
                <a:cubicBezTo>
                  <a:pt x="231" y="149"/>
                  <a:pt x="223" y="140"/>
                  <a:pt x="207" y="140"/>
                </a:cubicBezTo>
                <a:cubicBezTo>
                  <a:pt x="207" y="272"/>
                  <a:pt x="207" y="272"/>
                  <a:pt x="207" y="272"/>
                </a:cubicBezTo>
                <a:cubicBezTo>
                  <a:pt x="256" y="289"/>
                  <a:pt x="289" y="297"/>
                  <a:pt x="306" y="305"/>
                </a:cubicBezTo>
                <a:cubicBezTo>
                  <a:pt x="347" y="330"/>
                  <a:pt x="363" y="371"/>
                  <a:pt x="363" y="413"/>
                </a:cubicBezTo>
                <a:close/>
                <a:moveTo>
                  <a:pt x="108" y="198"/>
                </a:moveTo>
                <a:lnTo>
                  <a:pt x="108" y="198"/>
                </a:lnTo>
                <a:cubicBezTo>
                  <a:pt x="108" y="231"/>
                  <a:pt x="124" y="248"/>
                  <a:pt x="165" y="264"/>
                </a:cubicBezTo>
                <a:cubicBezTo>
                  <a:pt x="165" y="140"/>
                  <a:pt x="165" y="140"/>
                  <a:pt x="165" y="140"/>
                </a:cubicBezTo>
                <a:cubicBezTo>
                  <a:pt x="124" y="140"/>
                  <a:pt x="108" y="165"/>
                  <a:pt x="108" y="198"/>
                </a:cubicBezTo>
                <a:close/>
                <a:moveTo>
                  <a:pt x="264" y="421"/>
                </a:moveTo>
                <a:lnTo>
                  <a:pt x="264" y="421"/>
                </a:lnTo>
                <a:cubicBezTo>
                  <a:pt x="264" y="396"/>
                  <a:pt x="240" y="371"/>
                  <a:pt x="207" y="363"/>
                </a:cubicBezTo>
                <a:cubicBezTo>
                  <a:pt x="207" y="487"/>
                  <a:pt x="207" y="487"/>
                  <a:pt x="207" y="487"/>
                </a:cubicBezTo>
                <a:cubicBezTo>
                  <a:pt x="223" y="479"/>
                  <a:pt x="240" y="470"/>
                  <a:pt x="248" y="462"/>
                </a:cubicBezTo>
                <a:cubicBezTo>
                  <a:pt x="256" y="454"/>
                  <a:pt x="264" y="437"/>
                  <a:pt x="264" y="42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3" name="Freeform 9">
            <a:extLst>
              <a:ext uri="{FF2B5EF4-FFF2-40B4-BE49-F238E27FC236}">
                <a16:creationId xmlns:a16="http://schemas.microsoft.com/office/drawing/2014/main" id="{0E32F352-CD90-0B4F-9BDE-29FCC85CAA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2377" y="2458400"/>
            <a:ext cx="1439050" cy="1443896"/>
          </a:xfrm>
          <a:custGeom>
            <a:avLst/>
            <a:gdLst>
              <a:gd name="T0" fmla="*/ 1310 w 1311"/>
              <a:gd name="T1" fmla="*/ 652 h 1313"/>
              <a:gd name="T2" fmla="*/ 1310 w 1311"/>
              <a:gd name="T3" fmla="*/ 652 h 1313"/>
              <a:gd name="T4" fmla="*/ 659 w 1311"/>
              <a:gd name="T5" fmla="*/ 1312 h 1313"/>
              <a:gd name="T6" fmla="*/ 0 w 1311"/>
              <a:gd name="T7" fmla="*/ 652 h 1313"/>
              <a:gd name="T8" fmla="*/ 659 w 1311"/>
              <a:gd name="T9" fmla="*/ 0 h 1313"/>
              <a:gd name="T10" fmla="*/ 1310 w 1311"/>
              <a:gd name="T11" fmla="*/ 652 h 1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11" h="1313">
                <a:moveTo>
                  <a:pt x="1310" y="652"/>
                </a:moveTo>
                <a:lnTo>
                  <a:pt x="1310" y="652"/>
                </a:lnTo>
                <a:cubicBezTo>
                  <a:pt x="1310" y="1015"/>
                  <a:pt x="1022" y="1312"/>
                  <a:pt x="659" y="1312"/>
                </a:cubicBezTo>
                <a:cubicBezTo>
                  <a:pt x="297" y="1312"/>
                  <a:pt x="0" y="1015"/>
                  <a:pt x="0" y="652"/>
                </a:cubicBezTo>
                <a:cubicBezTo>
                  <a:pt x="0" y="297"/>
                  <a:pt x="297" y="0"/>
                  <a:pt x="659" y="0"/>
                </a:cubicBezTo>
                <a:cubicBezTo>
                  <a:pt x="1022" y="0"/>
                  <a:pt x="1310" y="297"/>
                  <a:pt x="1310" y="652"/>
                </a:cubicBezTo>
              </a:path>
            </a:pathLst>
          </a:custGeom>
          <a:solidFill>
            <a:schemeClr val="accent3"/>
          </a:solidFill>
          <a:ln w="9525" cap="flat">
            <a:solidFill>
              <a:schemeClr val="accent3">
                <a:lumMod val="75000"/>
              </a:schemeClr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4" name="Freeform 10">
            <a:extLst>
              <a:ext uri="{FF2B5EF4-FFF2-40B4-BE49-F238E27FC236}">
                <a16:creationId xmlns:a16="http://schemas.microsoft.com/office/drawing/2014/main" id="{F87B757C-382B-C34A-859E-006020BAD1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62369" y="2749117"/>
            <a:ext cx="508757" cy="862462"/>
          </a:xfrm>
          <a:custGeom>
            <a:avLst/>
            <a:gdLst>
              <a:gd name="T0" fmla="*/ 462 w 463"/>
              <a:gd name="T1" fmla="*/ 520 h 785"/>
              <a:gd name="T2" fmla="*/ 462 w 463"/>
              <a:gd name="T3" fmla="*/ 520 h 785"/>
              <a:gd name="T4" fmla="*/ 404 w 463"/>
              <a:gd name="T5" fmla="*/ 652 h 785"/>
              <a:gd name="T6" fmla="*/ 256 w 463"/>
              <a:gd name="T7" fmla="*/ 710 h 785"/>
              <a:gd name="T8" fmla="*/ 256 w 463"/>
              <a:gd name="T9" fmla="*/ 784 h 785"/>
              <a:gd name="T10" fmla="*/ 206 w 463"/>
              <a:gd name="T11" fmla="*/ 784 h 785"/>
              <a:gd name="T12" fmla="*/ 206 w 463"/>
              <a:gd name="T13" fmla="*/ 710 h 785"/>
              <a:gd name="T14" fmla="*/ 57 w 463"/>
              <a:gd name="T15" fmla="*/ 660 h 785"/>
              <a:gd name="T16" fmla="*/ 0 w 463"/>
              <a:gd name="T17" fmla="*/ 528 h 785"/>
              <a:gd name="T18" fmla="*/ 132 w 463"/>
              <a:gd name="T19" fmla="*/ 528 h 785"/>
              <a:gd name="T20" fmla="*/ 206 w 463"/>
              <a:gd name="T21" fmla="*/ 610 h 785"/>
              <a:gd name="T22" fmla="*/ 206 w 463"/>
              <a:gd name="T23" fmla="*/ 437 h 785"/>
              <a:gd name="T24" fmla="*/ 74 w 463"/>
              <a:gd name="T25" fmla="*/ 396 h 785"/>
              <a:gd name="T26" fmla="*/ 0 w 463"/>
              <a:gd name="T27" fmla="*/ 256 h 785"/>
              <a:gd name="T28" fmla="*/ 57 w 463"/>
              <a:gd name="T29" fmla="*/ 132 h 785"/>
              <a:gd name="T30" fmla="*/ 206 w 463"/>
              <a:gd name="T31" fmla="*/ 74 h 785"/>
              <a:gd name="T32" fmla="*/ 206 w 463"/>
              <a:gd name="T33" fmla="*/ 0 h 785"/>
              <a:gd name="T34" fmla="*/ 256 w 463"/>
              <a:gd name="T35" fmla="*/ 0 h 785"/>
              <a:gd name="T36" fmla="*/ 256 w 463"/>
              <a:gd name="T37" fmla="*/ 74 h 785"/>
              <a:gd name="T38" fmla="*/ 396 w 463"/>
              <a:gd name="T39" fmla="*/ 124 h 785"/>
              <a:gd name="T40" fmla="*/ 453 w 463"/>
              <a:gd name="T41" fmla="*/ 248 h 785"/>
              <a:gd name="T42" fmla="*/ 322 w 463"/>
              <a:gd name="T43" fmla="*/ 248 h 785"/>
              <a:gd name="T44" fmla="*/ 297 w 463"/>
              <a:gd name="T45" fmla="*/ 206 h 785"/>
              <a:gd name="T46" fmla="*/ 256 w 463"/>
              <a:gd name="T47" fmla="*/ 173 h 785"/>
              <a:gd name="T48" fmla="*/ 256 w 463"/>
              <a:gd name="T49" fmla="*/ 347 h 785"/>
              <a:gd name="T50" fmla="*/ 387 w 463"/>
              <a:gd name="T51" fmla="*/ 388 h 785"/>
              <a:gd name="T52" fmla="*/ 462 w 463"/>
              <a:gd name="T53" fmla="*/ 520 h 785"/>
              <a:gd name="T54" fmla="*/ 132 w 463"/>
              <a:gd name="T55" fmla="*/ 248 h 785"/>
              <a:gd name="T56" fmla="*/ 132 w 463"/>
              <a:gd name="T57" fmla="*/ 248 h 785"/>
              <a:gd name="T58" fmla="*/ 206 w 463"/>
              <a:gd name="T59" fmla="*/ 330 h 785"/>
              <a:gd name="T60" fmla="*/ 206 w 463"/>
              <a:gd name="T61" fmla="*/ 173 h 785"/>
              <a:gd name="T62" fmla="*/ 132 w 463"/>
              <a:gd name="T63" fmla="*/ 248 h 785"/>
              <a:gd name="T64" fmla="*/ 330 w 463"/>
              <a:gd name="T65" fmla="*/ 528 h 785"/>
              <a:gd name="T66" fmla="*/ 330 w 463"/>
              <a:gd name="T67" fmla="*/ 528 h 785"/>
              <a:gd name="T68" fmla="*/ 256 w 463"/>
              <a:gd name="T69" fmla="*/ 454 h 785"/>
              <a:gd name="T70" fmla="*/ 256 w 463"/>
              <a:gd name="T71" fmla="*/ 610 h 785"/>
              <a:gd name="T72" fmla="*/ 305 w 463"/>
              <a:gd name="T73" fmla="*/ 578 h 785"/>
              <a:gd name="T74" fmla="*/ 330 w 463"/>
              <a:gd name="T75" fmla="*/ 528 h 7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463" h="785">
                <a:moveTo>
                  <a:pt x="462" y="520"/>
                </a:moveTo>
                <a:lnTo>
                  <a:pt x="462" y="520"/>
                </a:lnTo>
                <a:cubicBezTo>
                  <a:pt x="462" y="569"/>
                  <a:pt x="437" y="610"/>
                  <a:pt x="404" y="652"/>
                </a:cubicBezTo>
                <a:cubicBezTo>
                  <a:pt x="363" y="685"/>
                  <a:pt x="322" y="710"/>
                  <a:pt x="256" y="710"/>
                </a:cubicBezTo>
                <a:cubicBezTo>
                  <a:pt x="256" y="784"/>
                  <a:pt x="256" y="784"/>
                  <a:pt x="256" y="784"/>
                </a:cubicBezTo>
                <a:cubicBezTo>
                  <a:pt x="206" y="784"/>
                  <a:pt x="206" y="784"/>
                  <a:pt x="206" y="784"/>
                </a:cubicBezTo>
                <a:cubicBezTo>
                  <a:pt x="206" y="710"/>
                  <a:pt x="206" y="710"/>
                  <a:pt x="206" y="710"/>
                </a:cubicBezTo>
                <a:cubicBezTo>
                  <a:pt x="140" y="710"/>
                  <a:pt x="91" y="693"/>
                  <a:pt x="57" y="660"/>
                </a:cubicBezTo>
                <a:cubicBezTo>
                  <a:pt x="16" y="627"/>
                  <a:pt x="0" y="586"/>
                  <a:pt x="0" y="528"/>
                </a:cubicBezTo>
                <a:cubicBezTo>
                  <a:pt x="132" y="528"/>
                  <a:pt x="132" y="528"/>
                  <a:pt x="132" y="528"/>
                </a:cubicBezTo>
                <a:cubicBezTo>
                  <a:pt x="140" y="578"/>
                  <a:pt x="165" y="602"/>
                  <a:pt x="206" y="610"/>
                </a:cubicBezTo>
                <a:cubicBezTo>
                  <a:pt x="206" y="437"/>
                  <a:pt x="206" y="437"/>
                  <a:pt x="206" y="437"/>
                </a:cubicBezTo>
                <a:cubicBezTo>
                  <a:pt x="140" y="421"/>
                  <a:pt x="99" y="404"/>
                  <a:pt x="74" y="396"/>
                </a:cubicBezTo>
                <a:cubicBezTo>
                  <a:pt x="25" y="363"/>
                  <a:pt x="0" y="322"/>
                  <a:pt x="0" y="256"/>
                </a:cubicBezTo>
                <a:cubicBezTo>
                  <a:pt x="0" y="206"/>
                  <a:pt x="16" y="165"/>
                  <a:pt x="57" y="132"/>
                </a:cubicBezTo>
                <a:cubicBezTo>
                  <a:pt x="99" y="99"/>
                  <a:pt x="140" y="74"/>
                  <a:pt x="206" y="74"/>
                </a:cubicBezTo>
                <a:cubicBezTo>
                  <a:pt x="206" y="0"/>
                  <a:pt x="206" y="0"/>
                  <a:pt x="206" y="0"/>
                </a:cubicBezTo>
                <a:cubicBezTo>
                  <a:pt x="256" y="0"/>
                  <a:pt x="256" y="0"/>
                  <a:pt x="256" y="0"/>
                </a:cubicBezTo>
                <a:cubicBezTo>
                  <a:pt x="256" y="74"/>
                  <a:pt x="256" y="74"/>
                  <a:pt x="256" y="74"/>
                </a:cubicBezTo>
                <a:cubicBezTo>
                  <a:pt x="313" y="74"/>
                  <a:pt x="363" y="91"/>
                  <a:pt x="396" y="124"/>
                </a:cubicBezTo>
                <a:cubicBezTo>
                  <a:pt x="429" y="149"/>
                  <a:pt x="453" y="190"/>
                  <a:pt x="453" y="248"/>
                </a:cubicBezTo>
                <a:cubicBezTo>
                  <a:pt x="322" y="248"/>
                  <a:pt x="322" y="248"/>
                  <a:pt x="322" y="248"/>
                </a:cubicBezTo>
                <a:cubicBezTo>
                  <a:pt x="322" y="231"/>
                  <a:pt x="313" y="215"/>
                  <a:pt x="297" y="206"/>
                </a:cubicBezTo>
                <a:cubicBezTo>
                  <a:pt x="289" y="190"/>
                  <a:pt x="272" y="182"/>
                  <a:pt x="256" y="173"/>
                </a:cubicBezTo>
                <a:cubicBezTo>
                  <a:pt x="256" y="347"/>
                  <a:pt x="256" y="347"/>
                  <a:pt x="256" y="347"/>
                </a:cubicBezTo>
                <a:cubicBezTo>
                  <a:pt x="322" y="363"/>
                  <a:pt x="363" y="371"/>
                  <a:pt x="387" y="388"/>
                </a:cubicBezTo>
                <a:cubicBezTo>
                  <a:pt x="437" y="421"/>
                  <a:pt x="462" y="462"/>
                  <a:pt x="462" y="520"/>
                </a:cubicBezTo>
                <a:close/>
                <a:moveTo>
                  <a:pt x="132" y="248"/>
                </a:moveTo>
                <a:lnTo>
                  <a:pt x="132" y="248"/>
                </a:lnTo>
                <a:cubicBezTo>
                  <a:pt x="132" y="289"/>
                  <a:pt x="157" y="314"/>
                  <a:pt x="206" y="330"/>
                </a:cubicBezTo>
                <a:cubicBezTo>
                  <a:pt x="206" y="173"/>
                  <a:pt x="206" y="173"/>
                  <a:pt x="206" y="173"/>
                </a:cubicBezTo>
                <a:cubicBezTo>
                  <a:pt x="157" y="182"/>
                  <a:pt x="132" y="206"/>
                  <a:pt x="132" y="248"/>
                </a:cubicBezTo>
                <a:close/>
                <a:moveTo>
                  <a:pt x="330" y="528"/>
                </a:moveTo>
                <a:lnTo>
                  <a:pt x="330" y="528"/>
                </a:lnTo>
                <a:cubicBezTo>
                  <a:pt x="330" y="495"/>
                  <a:pt x="305" y="470"/>
                  <a:pt x="256" y="454"/>
                </a:cubicBezTo>
                <a:cubicBezTo>
                  <a:pt x="256" y="610"/>
                  <a:pt x="256" y="610"/>
                  <a:pt x="256" y="610"/>
                </a:cubicBezTo>
                <a:cubicBezTo>
                  <a:pt x="280" y="602"/>
                  <a:pt x="297" y="594"/>
                  <a:pt x="305" y="578"/>
                </a:cubicBezTo>
                <a:cubicBezTo>
                  <a:pt x="322" y="569"/>
                  <a:pt x="330" y="553"/>
                  <a:pt x="330" y="528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3201847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 1">
            <a:extLst>
              <a:ext uri="{FF2B5EF4-FFF2-40B4-BE49-F238E27FC236}">
                <a16:creationId xmlns:a16="http://schemas.microsoft.com/office/drawing/2014/main" id="{749AF172-A3D8-9444-8DE0-45106FF6F0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94442" y="4469223"/>
            <a:ext cx="171152" cy="4880243"/>
          </a:xfrm>
          <a:custGeom>
            <a:avLst/>
            <a:gdLst>
              <a:gd name="T0" fmla="*/ 81 w 154"/>
              <a:gd name="T1" fmla="*/ 0 h 4402"/>
              <a:gd name="T2" fmla="*/ 81 w 154"/>
              <a:gd name="T3" fmla="*/ 0 h 4402"/>
              <a:gd name="T4" fmla="*/ 81 w 154"/>
              <a:gd name="T5" fmla="*/ 0 h 4402"/>
              <a:gd name="T6" fmla="*/ 153 w 154"/>
              <a:gd name="T7" fmla="*/ 72 h 4402"/>
              <a:gd name="T8" fmla="*/ 153 w 154"/>
              <a:gd name="T9" fmla="*/ 4329 h 4402"/>
              <a:gd name="T10" fmla="*/ 81 w 154"/>
              <a:gd name="T11" fmla="*/ 4401 h 4402"/>
              <a:gd name="T12" fmla="*/ 81 w 154"/>
              <a:gd name="T13" fmla="*/ 4401 h 4402"/>
              <a:gd name="T14" fmla="*/ 0 w 154"/>
              <a:gd name="T15" fmla="*/ 4329 h 4402"/>
              <a:gd name="T16" fmla="*/ 0 w 154"/>
              <a:gd name="T17" fmla="*/ 72 h 4402"/>
              <a:gd name="T18" fmla="*/ 81 w 154"/>
              <a:gd name="T19" fmla="*/ 0 h 4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4" h="4402">
                <a:moveTo>
                  <a:pt x="81" y="0"/>
                </a:moveTo>
                <a:lnTo>
                  <a:pt x="81" y="0"/>
                </a:lnTo>
                <a:lnTo>
                  <a:pt x="81" y="0"/>
                </a:lnTo>
                <a:cubicBezTo>
                  <a:pt x="126" y="0"/>
                  <a:pt x="153" y="36"/>
                  <a:pt x="153" y="72"/>
                </a:cubicBezTo>
                <a:cubicBezTo>
                  <a:pt x="153" y="4329"/>
                  <a:pt x="153" y="4329"/>
                  <a:pt x="153" y="4329"/>
                </a:cubicBezTo>
                <a:cubicBezTo>
                  <a:pt x="153" y="4374"/>
                  <a:pt x="126" y="4401"/>
                  <a:pt x="81" y="4401"/>
                </a:cubicBezTo>
                <a:lnTo>
                  <a:pt x="81" y="4401"/>
                </a:lnTo>
                <a:cubicBezTo>
                  <a:pt x="36" y="4401"/>
                  <a:pt x="0" y="4374"/>
                  <a:pt x="0" y="4329"/>
                </a:cubicBezTo>
                <a:cubicBezTo>
                  <a:pt x="0" y="72"/>
                  <a:pt x="0" y="72"/>
                  <a:pt x="0" y="72"/>
                </a:cubicBezTo>
                <a:cubicBezTo>
                  <a:pt x="0" y="36"/>
                  <a:pt x="36" y="0"/>
                  <a:pt x="81" y="0"/>
                </a:cubicBezTo>
              </a:path>
            </a:pathLst>
          </a:custGeom>
          <a:solidFill>
            <a:schemeClr val="tx1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" name="Freeform 2">
            <a:extLst>
              <a:ext uri="{FF2B5EF4-FFF2-40B4-BE49-F238E27FC236}">
                <a16:creationId xmlns:a16="http://schemas.microsoft.com/office/drawing/2014/main" id="{2AFCC292-6109-9C40-B425-B5C57AEE2E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70483" y="4342082"/>
            <a:ext cx="2645504" cy="1794640"/>
          </a:xfrm>
          <a:custGeom>
            <a:avLst/>
            <a:gdLst>
              <a:gd name="T0" fmla="*/ 2313 w 2387"/>
              <a:gd name="T1" fmla="*/ 1492 h 1620"/>
              <a:gd name="T2" fmla="*/ 2313 w 2387"/>
              <a:gd name="T3" fmla="*/ 1492 h 1620"/>
              <a:gd name="T4" fmla="*/ 64 w 2387"/>
              <a:gd name="T5" fmla="*/ 1510 h 1620"/>
              <a:gd name="T6" fmla="*/ 0 w 2387"/>
              <a:gd name="T7" fmla="*/ 1438 h 1620"/>
              <a:gd name="T8" fmla="*/ 0 w 2387"/>
              <a:gd name="T9" fmla="*/ 190 h 1620"/>
              <a:gd name="T10" fmla="*/ 64 w 2387"/>
              <a:gd name="T11" fmla="*/ 127 h 1620"/>
              <a:gd name="T12" fmla="*/ 2313 w 2387"/>
              <a:gd name="T13" fmla="*/ 109 h 1620"/>
              <a:gd name="T14" fmla="*/ 2386 w 2387"/>
              <a:gd name="T15" fmla="*/ 190 h 1620"/>
              <a:gd name="T16" fmla="*/ 2386 w 2387"/>
              <a:gd name="T17" fmla="*/ 1438 h 1620"/>
              <a:gd name="T18" fmla="*/ 2313 w 2387"/>
              <a:gd name="T19" fmla="*/ 1492 h 16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387" h="1620">
                <a:moveTo>
                  <a:pt x="2313" y="1492"/>
                </a:moveTo>
                <a:lnTo>
                  <a:pt x="2313" y="1492"/>
                </a:lnTo>
                <a:cubicBezTo>
                  <a:pt x="1563" y="1383"/>
                  <a:pt x="813" y="1619"/>
                  <a:pt x="64" y="1510"/>
                </a:cubicBezTo>
                <a:cubicBezTo>
                  <a:pt x="27" y="1510"/>
                  <a:pt x="0" y="1474"/>
                  <a:pt x="0" y="1438"/>
                </a:cubicBezTo>
                <a:cubicBezTo>
                  <a:pt x="0" y="1022"/>
                  <a:pt x="0" y="606"/>
                  <a:pt x="0" y="190"/>
                </a:cubicBezTo>
                <a:cubicBezTo>
                  <a:pt x="0" y="145"/>
                  <a:pt x="27" y="127"/>
                  <a:pt x="64" y="127"/>
                </a:cubicBezTo>
                <a:cubicBezTo>
                  <a:pt x="813" y="236"/>
                  <a:pt x="1563" y="0"/>
                  <a:pt x="2313" y="109"/>
                </a:cubicBezTo>
                <a:cubicBezTo>
                  <a:pt x="2350" y="118"/>
                  <a:pt x="2386" y="145"/>
                  <a:pt x="2386" y="190"/>
                </a:cubicBezTo>
                <a:cubicBezTo>
                  <a:pt x="2386" y="606"/>
                  <a:pt x="2386" y="1022"/>
                  <a:pt x="2386" y="1438"/>
                </a:cubicBezTo>
                <a:cubicBezTo>
                  <a:pt x="2386" y="1474"/>
                  <a:pt x="2350" y="1492"/>
                  <a:pt x="2313" y="1492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" name="Freeform 3">
            <a:extLst>
              <a:ext uri="{FF2B5EF4-FFF2-40B4-BE49-F238E27FC236}">
                <a16:creationId xmlns:a16="http://schemas.microsoft.com/office/drawing/2014/main" id="{EFB393D3-D84E-2D4A-9CF5-5048883B5A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34054" y="4420323"/>
            <a:ext cx="2518360" cy="1623488"/>
          </a:xfrm>
          <a:custGeom>
            <a:avLst/>
            <a:gdLst>
              <a:gd name="T0" fmla="*/ 2222 w 2269"/>
              <a:gd name="T1" fmla="*/ 1338 h 1465"/>
              <a:gd name="T2" fmla="*/ 2222 w 2269"/>
              <a:gd name="T3" fmla="*/ 1338 h 1465"/>
              <a:gd name="T4" fmla="*/ 54 w 2269"/>
              <a:gd name="T5" fmla="*/ 1374 h 1465"/>
              <a:gd name="T6" fmla="*/ 0 w 2269"/>
              <a:gd name="T7" fmla="*/ 1320 h 1465"/>
              <a:gd name="T8" fmla="*/ 0 w 2269"/>
              <a:gd name="T9" fmla="*/ 172 h 1465"/>
              <a:gd name="T10" fmla="*/ 54 w 2269"/>
              <a:gd name="T11" fmla="*/ 126 h 1465"/>
              <a:gd name="T12" fmla="*/ 2222 w 2269"/>
              <a:gd name="T13" fmla="*/ 99 h 1465"/>
              <a:gd name="T14" fmla="*/ 2268 w 2269"/>
              <a:gd name="T15" fmla="*/ 153 h 1465"/>
              <a:gd name="T16" fmla="*/ 2268 w 2269"/>
              <a:gd name="T17" fmla="*/ 1301 h 1465"/>
              <a:gd name="T18" fmla="*/ 2222 w 2269"/>
              <a:gd name="T19" fmla="*/ 1338 h 1465"/>
              <a:gd name="T20" fmla="*/ 54 w 2269"/>
              <a:gd name="T21" fmla="*/ 144 h 1465"/>
              <a:gd name="T22" fmla="*/ 54 w 2269"/>
              <a:gd name="T23" fmla="*/ 144 h 1465"/>
              <a:gd name="T24" fmla="*/ 27 w 2269"/>
              <a:gd name="T25" fmla="*/ 172 h 1465"/>
              <a:gd name="T26" fmla="*/ 27 w 2269"/>
              <a:gd name="T27" fmla="*/ 1320 h 1465"/>
              <a:gd name="T28" fmla="*/ 54 w 2269"/>
              <a:gd name="T29" fmla="*/ 1356 h 1465"/>
              <a:gd name="T30" fmla="*/ 2222 w 2269"/>
              <a:gd name="T31" fmla="*/ 1320 h 1465"/>
              <a:gd name="T32" fmla="*/ 2249 w 2269"/>
              <a:gd name="T33" fmla="*/ 1293 h 1465"/>
              <a:gd name="T34" fmla="*/ 2249 w 2269"/>
              <a:gd name="T35" fmla="*/ 144 h 1465"/>
              <a:gd name="T36" fmla="*/ 2222 w 2269"/>
              <a:gd name="T37" fmla="*/ 117 h 1465"/>
              <a:gd name="T38" fmla="*/ 54 w 2269"/>
              <a:gd name="T39" fmla="*/ 144 h 14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269" h="1465">
                <a:moveTo>
                  <a:pt x="2222" y="1338"/>
                </a:moveTo>
                <a:lnTo>
                  <a:pt x="2222" y="1338"/>
                </a:lnTo>
                <a:cubicBezTo>
                  <a:pt x="1499" y="1247"/>
                  <a:pt x="776" y="1464"/>
                  <a:pt x="54" y="1374"/>
                </a:cubicBezTo>
                <a:cubicBezTo>
                  <a:pt x="27" y="1374"/>
                  <a:pt x="0" y="1347"/>
                  <a:pt x="0" y="1320"/>
                </a:cubicBezTo>
                <a:cubicBezTo>
                  <a:pt x="0" y="931"/>
                  <a:pt x="0" y="551"/>
                  <a:pt x="0" y="172"/>
                </a:cubicBezTo>
                <a:cubicBezTo>
                  <a:pt x="0" y="144"/>
                  <a:pt x="27" y="126"/>
                  <a:pt x="54" y="126"/>
                </a:cubicBezTo>
                <a:cubicBezTo>
                  <a:pt x="776" y="217"/>
                  <a:pt x="1499" y="0"/>
                  <a:pt x="2222" y="99"/>
                </a:cubicBezTo>
                <a:cubicBezTo>
                  <a:pt x="2249" y="99"/>
                  <a:pt x="2268" y="126"/>
                  <a:pt x="2268" y="153"/>
                </a:cubicBezTo>
                <a:cubicBezTo>
                  <a:pt x="2268" y="533"/>
                  <a:pt x="2268" y="913"/>
                  <a:pt x="2268" y="1301"/>
                </a:cubicBezTo>
                <a:cubicBezTo>
                  <a:pt x="2268" y="1329"/>
                  <a:pt x="2249" y="1347"/>
                  <a:pt x="2222" y="1338"/>
                </a:cubicBezTo>
                <a:close/>
                <a:moveTo>
                  <a:pt x="54" y="144"/>
                </a:moveTo>
                <a:lnTo>
                  <a:pt x="54" y="144"/>
                </a:lnTo>
                <a:cubicBezTo>
                  <a:pt x="36" y="144"/>
                  <a:pt x="27" y="153"/>
                  <a:pt x="27" y="172"/>
                </a:cubicBezTo>
                <a:cubicBezTo>
                  <a:pt x="27" y="551"/>
                  <a:pt x="27" y="940"/>
                  <a:pt x="27" y="1320"/>
                </a:cubicBezTo>
                <a:cubicBezTo>
                  <a:pt x="27" y="1338"/>
                  <a:pt x="36" y="1347"/>
                  <a:pt x="54" y="1356"/>
                </a:cubicBezTo>
                <a:cubicBezTo>
                  <a:pt x="776" y="1446"/>
                  <a:pt x="1499" y="1229"/>
                  <a:pt x="2222" y="1320"/>
                </a:cubicBezTo>
                <a:cubicBezTo>
                  <a:pt x="2241" y="1320"/>
                  <a:pt x="2249" y="1310"/>
                  <a:pt x="2249" y="1293"/>
                </a:cubicBezTo>
                <a:cubicBezTo>
                  <a:pt x="2249" y="913"/>
                  <a:pt x="2249" y="533"/>
                  <a:pt x="2249" y="144"/>
                </a:cubicBezTo>
                <a:cubicBezTo>
                  <a:pt x="2249" y="135"/>
                  <a:pt x="2241" y="117"/>
                  <a:pt x="2222" y="117"/>
                </a:cubicBezTo>
                <a:cubicBezTo>
                  <a:pt x="1499" y="27"/>
                  <a:pt x="776" y="244"/>
                  <a:pt x="54" y="14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" name="Freeform 4">
            <a:extLst>
              <a:ext uri="{FF2B5EF4-FFF2-40B4-BE49-F238E27FC236}">
                <a16:creationId xmlns:a16="http://schemas.microsoft.com/office/drawing/2014/main" id="{51F0E98B-A752-694E-9BE2-5E78BB52F5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05204" y="4620815"/>
            <a:ext cx="2176062" cy="1222506"/>
          </a:xfrm>
          <a:custGeom>
            <a:avLst/>
            <a:gdLst>
              <a:gd name="T0" fmla="*/ 1961 w 1962"/>
              <a:gd name="T1" fmla="*/ 669 h 1104"/>
              <a:gd name="T2" fmla="*/ 1961 w 1962"/>
              <a:gd name="T3" fmla="*/ 669 h 1104"/>
              <a:gd name="T4" fmla="*/ 1961 w 1962"/>
              <a:gd name="T5" fmla="*/ 370 h 1104"/>
              <a:gd name="T6" fmla="*/ 1599 w 1962"/>
              <a:gd name="T7" fmla="*/ 0 h 1104"/>
              <a:gd name="T8" fmla="*/ 361 w 1962"/>
              <a:gd name="T9" fmla="*/ 72 h 1104"/>
              <a:gd name="T10" fmla="*/ 0 w 1962"/>
              <a:gd name="T11" fmla="*/ 425 h 1104"/>
              <a:gd name="T12" fmla="*/ 0 w 1962"/>
              <a:gd name="T13" fmla="*/ 732 h 1104"/>
              <a:gd name="T14" fmla="*/ 361 w 1962"/>
              <a:gd name="T15" fmla="*/ 1103 h 1104"/>
              <a:gd name="T16" fmla="*/ 1599 w 1962"/>
              <a:gd name="T17" fmla="*/ 1021 h 1104"/>
              <a:gd name="T18" fmla="*/ 1961 w 1962"/>
              <a:gd name="T19" fmla="*/ 669 h 1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62" h="1104">
                <a:moveTo>
                  <a:pt x="1961" y="669"/>
                </a:moveTo>
                <a:lnTo>
                  <a:pt x="1961" y="669"/>
                </a:lnTo>
                <a:cubicBezTo>
                  <a:pt x="1961" y="569"/>
                  <a:pt x="1961" y="470"/>
                  <a:pt x="1961" y="370"/>
                </a:cubicBezTo>
                <a:cubicBezTo>
                  <a:pt x="1762" y="352"/>
                  <a:pt x="1599" y="199"/>
                  <a:pt x="1599" y="0"/>
                </a:cubicBezTo>
                <a:cubicBezTo>
                  <a:pt x="1184" y="0"/>
                  <a:pt x="777" y="72"/>
                  <a:pt x="361" y="72"/>
                </a:cubicBezTo>
                <a:cubicBezTo>
                  <a:pt x="361" y="271"/>
                  <a:pt x="199" y="442"/>
                  <a:pt x="0" y="425"/>
                </a:cubicBezTo>
                <a:cubicBezTo>
                  <a:pt x="0" y="524"/>
                  <a:pt x="0" y="623"/>
                  <a:pt x="0" y="732"/>
                </a:cubicBezTo>
                <a:cubicBezTo>
                  <a:pt x="199" y="741"/>
                  <a:pt x="361" y="904"/>
                  <a:pt x="361" y="1103"/>
                </a:cubicBezTo>
                <a:cubicBezTo>
                  <a:pt x="777" y="1093"/>
                  <a:pt x="1184" y="1030"/>
                  <a:pt x="1599" y="1021"/>
                </a:cubicBezTo>
                <a:cubicBezTo>
                  <a:pt x="1599" y="822"/>
                  <a:pt x="1762" y="650"/>
                  <a:pt x="1961" y="669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" name="Freeform 5">
            <a:extLst>
              <a:ext uri="{FF2B5EF4-FFF2-40B4-BE49-F238E27FC236}">
                <a16:creationId xmlns:a16="http://schemas.microsoft.com/office/drawing/2014/main" id="{A05A2733-5AB3-9146-BA93-D4A179D1FE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43599" y="4870205"/>
            <a:ext cx="704163" cy="733503"/>
          </a:xfrm>
          <a:custGeom>
            <a:avLst/>
            <a:gdLst>
              <a:gd name="T0" fmla="*/ 633 w 634"/>
              <a:gd name="T1" fmla="*/ 307 h 661"/>
              <a:gd name="T2" fmla="*/ 633 w 634"/>
              <a:gd name="T3" fmla="*/ 307 h 661"/>
              <a:gd name="T4" fmla="*/ 317 w 634"/>
              <a:gd name="T5" fmla="*/ 650 h 661"/>
              <a:gd name="T6" fmla="*/ 0 w 634"/>
              <a:gd name="T7" fmla="*/ 352 h 661"/>
              <a:gd name="T8" fmla="*/ 317 w 634"/>
              <a:gd name="T9" fmla="*/ 18 h 661"/>
              <a:gd name="T10" fmla="*/ 633 w 634"/>
              <a:gd name="T11" fmla="*/ 307 h 6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34" h="661">
                <a:moveTo>
                  <a:pt x="633" y="307"/>
                </a:moveTo>
                <a:lnTo>
                  <a:pt x="633" y="307"/>
                </a:lnTo>
                <a:cubicBezTo>
                  <a:pt x="633" y="479"/>
                  <a:pt x="488" y="632"/>
                  <a:pt x="317" y="650"/>
                </a:cubicBezTo>
                <a:cubicBezTo>
                  <a:pt x="136" y="660"/>
                  <a:pt x="0" y="533"/>
                  <a:pt x="0" y="352"/>
                </a:cubicBezTo>
                <a:cubicBezTo>
                  <a:pt x="0" y="180"/>
                  <a:pt x="136" y="27"/>
                  <a:pt x="317" y="18"/>
                </a:cubicBezTo>
                <a:cubicBezTo>
                  <a:pt x="488" y="0"/>
                  <a:pt x="633" y="126"/>
                  <a:pt x="633" y="307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" name="Freeform 6">
            <a:extLst>
              <a:ext uri="{FF2B5EF4-FFF2-40B4-BE49-F238E27FC236}">
                <a16:creationId xmlns:a16="http://schemas.microsoft.com/office/drawing/2014/main" id="{13066CF5-3032-C843-9EF6-014DB8A237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53868" y="5012017"/>
            <a:ext cx="273841" cy="464551"/>
          </a:xfrm>
          <a:custGeom>
            <a:avLst/>
            <a:gdLst>
              <a:gd name="T0" fmla="*/ 244 w 245"/>
              <a:gd name="T1" fmla="*/ 262 h 417"/>
              <a:gd name="T2" fmla="*/ 244 w 245"/>
              <a:gd name="T3" fmla="*/ 262 h 417"/>
              <a:gd name="T4" fmla="*/ 217 w 245"/>
              <a:gd name="T5" fmla="*/ 335 h 417"/>
              <a:gd name="T6" fmla="*/ 136 w 245"/>
              <a:gd name="T7" fmla="*/ 371 h 417"/>
              <a:gd name="T8" fmla="*/ 136 w 245"/>
              <a:gd name="T9" fmla="*/ 407 h 417"/>
              <a:gd name="T10" fmla="*/ 109 w 245"/>
              <a:gd name="T11" fmla="*/ 416 h 417"/>
              <a:gd name="T12" fmla="*/ 109 w 245"/>
              <a:gd name="T13" fmla="*/ 371 h 417"/>
              <a:gd name="T14" fmla="*/ 36 w 245"/>
              <a:gd name="T15" fmla="*/ 353 h 417"/>
              <a:gd name="T16" fmla="*/ 0 w 245"/>
              <a:gd name="T17" fmla="*/ 280 h 417"/>
              <a:gd name="T18" fmla="*/ 90 w 245"/>
              <a:gd name="T19" fmla="*/ 271 h 417"/>
              <a:gd name="T20" fmla="*/ 109 w 245"/>
              <a:gd name="T21" fmla="*/ 307 h 417"/>
              <a:gd name="T22" fmla="*/ 109 w 245"/>
              <a:gd name="T23" fmla="*/ 235 h 417"/>
              <a:gd name="T24" fmla="*/ 72 w 245"/>
              <a:gd name="T25" fmla="*/ 226 h 417"/>
              <a:gd name="T26" fmla="*/ 45 w 245"/>
              <a:gd name="T27" fmla="*/ 217 h 417"/>
              <a:gd name="T28" fmla="*/ 36 w 245"/>
              <a:gd name="T29" fmla="*/ 208 h 417"/>
              <a:gd name="T30" fmla="*/ 18 w 245"/>
              <a:gd name="T31" fmla="*/ 199 h 417"/>
              <a:gd name="T32" fmla="*/ 9 w 245"/>
              <a:gd name="T33" fmla="*/ 190 h 417"/>
              <a:gd name="T34" fmla="*/ 0 w 245"/>
              <a:gd name="T35" fmla="*/ 145 h 417"/>
              <a:gd name="T36" fmla="*/ 36 w 245"/>
              <a:gd name="T37" fmla="*/ 73 h 417"/>
              <a:gd name="T38" fmla="*/ 109 w 245"/>
              <a:gd name="T39" fmla="*/ 36 h 417"/>
              <a:gd name="T40" fmla="*/ 109 w 245"/>
              <a:gd name="T41" fmla="*/ 0 h 417"/>
              <a:gd name="T42" fmla="*/ 136 w 245"/>
              <a:gd name="T43" fmla="*/ 0 h 417"/>
              <a:gd name="T44" fmla="*/ 136 w 245"/>
              <a:gd name="T45" fmla="*/ 36 h 417"/>
              <a:gd name="T46" fmla="*/ 217 w 245"/>
              <a:gd name="T47" fmla="*/ 54 h 417"/>
              <a:gd name="T48" fmla="*/ 244 w 245"/>
              <a:gd name="T49" fmla="*/ 127 h 417"/>
              <a:gd name="T50" fmla="*/ 163 w 245"/>
              <a:gd name="T51" fmla="*/ 136 h 417"/>
              <a:gd name="T52" fmla="*/ 136 w 245"/>
              <a:gd name="T53" fmla="*/ 100 h 417"/>
              <a:gd name="T54" fmla="*/ 136 w 245"/>
              <a:gd name="T55" fmla="*/ 172 h 417"/>
              <a:gd name="T56" fmla="*/ 199 w 245"/>
              <a:gd name="T57" fmla="*/ 190 h 417"/>
              <a:gd name="T58" fmla="*/ 244 w 245"/>
              <a:gd name="T59" fmla="*/ 262 h 417"/>
              <a:gd name="T60" fmla="*/ 109 w 245"/>
              <a:gd name="T61" fmla="*/ 100 h 417"/>
              <a:gd name="T62" fmla="*/ 109 w 245"/>
              <a:gd name="T63" fmla="*/ 100 h 417"/>
              <a:gd name="T64" fmla="*/ 81 w 245"/>
              <a:gd name="T65" fmla="*/ 136 h 417"/>
              <a:gd name="T66" fmla="*/ 109 w 245"/>
              <a:gd name="T67" fmla="*/ 163 h 417"/>
              <a:gd name="T68" fmla="*/ 109 w 245"/>
              <a:gd name="T69" fmla="*/ 100 h 417"/>
              <a:gd name="T70" fmla="*/ 136 w 245"/>
              <a:gd name="T71" fmla="*/ 307 h 417"/>
              <a:gd name="T72" fmla="*/ 136 w 245"/>
              <a:gd name="T73" fmla="*/ 307 h 417"/>
              <a:gd name="T74" fmla="*/ 163 w 245"/>
              <a:gd name="T75" fmla="*/ 271 h 417"/>
              <a:gd name="T76" fmla="*/ 136 w 245"/>
              <a:gd name="T77" fmla="*/ 244 h 417"/>
              <a:gd name="T78" fmla="*/ 136 w 245"/>
              <a:gd name="T79" fmla="*/ 307 h 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245" h="417">
                <a:moveTo>
                  <a:pt x="244" y="262"/>
                </a:moveTo>
                <a:lnTo>
                  <a:pt x="244" y="262"/>
                </a:lnTo>
                <a:cubicBezTo>
                  <a:pt x="244" y="289"/>
                  <a:pt x="235" y="307"/>
                  <a:pt x="217" y="335"/>
                </a:cubicBezTo>
                <a:cubicBezTo>
                  <a:pt x="199" y="353"/>
                  <a:pt x="172" y="371"/>
                  <a:pt x="136" y="371"/>
                </a:cubicBezTo>
                <a:cubicBezTo>
                  <a:pt x="136" y="389"/>
                  <a:pt x="136" y="398"/>
                  <a:pt x="136" y="407"/>
                </a:cubicBezTo>
                <a:cubicBezTo>
                  <a:pt x="127" y="407"/>
                  <a:pt x="118" y="416"/>
                  <a:pt x="109" y="416"/>
                </a:cubicBezTo>
                <a:cubicBezTo>
                  <a:pt x="109" y="398"/>
                  <a:pt x="109" y="389"/>
                  <a:pt x="109" y="371"/>
                </a:cubicBezTo>
                <a:cubicBezTo>
                  <a:pt x="81" y="371"/>
                  <a:pt x="54" y="371"/>
                  <a:pt x="36" y="353"/>
                </a:cubicBezTo>
                <a:cubicBezTo>
                  <a:pt x="9" y="335"/>
                  <a:pt x="0" y="307"/>
                  <a:pt x="0" y="280"/>
                </a:cubicBezTo>
                <a:cubicBezTo>
                  <a:pt x="27" y="280"/>
                  <a:pt x="54" y="280"/>
                  <a:pt x="90" y="271"/>
                </a:cubicBezTo>
                <a:cubicBezTo>
                  <a:pt x="90" y="298"/>
                  <a:pt x="100" y="307"/>
                  <a:pt x="109" y="307"/>
                </a:cubicBezTo>
                <a:cubicBezTo>
                  <a:pt x="109" y="280"/>
                  <a:pt x="109" y="262"/>
                  <a:pt x="109" y="235"/>
                </a:cubicBezTo>
                <a:cubicBezTo>
                  <a:pt x="100" y="235"/>
                  <a:pt x="81" y="226"/>
                  <a:pt x="72" y="226"/>
                </a:cubicBezTo>
                <a:cubicBezTo>
                  <a:pt x="54" y="226"/>
                  <a:pt x="54" y="217"/>
                  <a:pt x="45" y="217"/>
                </a:cubicBezTo>
                <a:cubicBezTo>
                  <a:pt x="45" y="217"/>
                  <a:pt x="36" y="217"/>
                  <a:pt x="36" y="208"/>
                </a:cubicBezTo>
                <a:cubicBezTo>
                  <a:pt x="27" y="208"/>
                  <a:pt x="27" y="208"/>
                  <a:pt x="18" y="199"/>
                </a:cubicBezTo>
                <a:cubicBezTo>
                  <a:pt x="18" y="199"/>
                  <a:pt x="18" y="190"/>
                  <a:pt x="9" y="190"/>
                </a:cubicBezTo>
                <a:cubicBezTo>
                  <a:pt x="9" y="181"/>
                  <a:pt x="0" y="163"/>
                  <a:pt x="0" y="145"/>
                </a:cubicBezTo>
                <a:cubicBezTo>
                  <a:pt x="0" y="118"/>
                  <a:pt x="9" y="90"/>
                  <a:pt x="36" y="73"/>
                </a:cubicBezTo>
                <a:cubicBezTo>
                  <a:pt x="54" y="54"/>
                  <a:pt x="81" y="45"/>
                  <a:pt x="109" y="36"/>
                </a:cubicBezTo>
                <a:cubicBezTo>
                  <a:pt x="109" y="27"/>
                  <a:pt x="109" y="9"/>
                  <a:pt x="109" y="0"/>
                </a:cubicBezTo>
                <a:cubicBezTo>
                  <a:pt x="118" y="0"/>
                  <a:pt x="127" y="0"/>
                  <a:pt x="136" y="0"/>
                </a:cubicBezTo>
                <a:cubicBezTo>
                  <a:pt x="136" y="9"/>
                  <a:pt x="136" y="18"/>
                  <a:pt x="136" y="36"/>
                </a:cubicBezTo>
                <a:cubicBezTo>
                  <a:pt x="172" y="36"/>
                  <a:pt x="199" y="36"/>
                  <a:pt x="217" y="54"/>
                </a:cubicBezTo>
                <a:cubicBezTo>
                  <a:pt x="235" y="73"/>
                  <a:pt x="244" y="90"/>
                  <a:pt x="244" y="127"/>
                </a:cubicBezTo>
                <a:cubicBezTo>
                  <a:pt x="217" y="127"/>
                  <a:pt x="190" y="127"/>
                  <a:pt x="163" y="136"/>
                </a:cubicBezTo>
                <a:cubicBezTo>
                  <a:pt x="163" y="118"/>
                  <a:pt x="154" y="109"/>
                  <a:pt x="136" y="100"/>
                </a:cubicBezTo>
                <a:cubicBezTo>
                  <a:pt x="136" y="127"/>
                  <a:pt x="136" y="145"/>
                  <a:pt x="136" y="172"/>
                </a:cubicBezTo>
                <a:cubicBezTo>
                  <a:pt x="172" y="181"/>
                  <a:pt x="190" y="181"/>
                  <a:pt x="199" y="190"/>
                </a:cubicBezTo>
                <a:cubicBezTo>
                  <a:pt x="226" y="199"/>
                  <a:pt x="244" y="226"/>
                  <a:pt x="244" y="262"/>
                </a:cubicBezTo>
                <a:close/>
                <a:moveTo>
                  <a:pt x="109" y="100"/>
                </a:moveTo>
                <a:lnTo>
                  <a:pt x="109" y="100"/>
                </a:lnTo>
                <a:cubicBezTo>
                  <a:pt x="90" y="109"/>
                  <a:pt x="81" y="118"/>
                  <a:pt x="81" y="136"/>
                </a:cubicBezTo>
                <a:cubicBezTo>
                  <a:pt x="81" y="154"/>
                  <a:pt x="90" y="163"/>
                  <a:pt x="109" y="163"/>
                </a:cubicBezTo>
                <a:cubicBezTo>
                  <a:pt x="109" y="145"/>
                  <a:pt x="109" y="127"/>
                  <a:pt x="109" y="100"/>
                </a:cubicBezTo>
                <a:close/>
                <a:moveTo>
                  <a:pt x="136" y="307"/>
                </a:moveTo>
                <a:lnTo>
                  <a:pt x="136" y="307"/>
                </a:lnTo>
                <a:cubicBezTo>
                  <a:pt x="154" y="298"/>
                  <a:pt x="163" y="289"/>
                  <a:pt x="163" y="271"/>
                </a:cubicBezTo>
                <a:cubicBezTo>
                  <a:pt x="163" y="262"/>
                  <a:pt x="154" y="253"/>
                  <a:pt x="136" y="244"/>
                </a:cubicBezTo>
                <a:cubicBezTo>
                  <a:pt x="136" y="262"/>
                  <a:pt x="136" y="289"/>
                  <a:pt x="136" y="3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" name="Freeform 7">
            <a:extLst>
              <a:ext uri="{FF2B5EF4-FFF2-40B4-BE49-F238E27FC236}">
                <a16:creationId xmlns:a16="http://schemas.microsoft.com/office/drawing/2014/main" id="{8DAE64C7-4DC0-1945-9FAC-9FB1AD99EB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56324" y="4620815"/>
            <a:ext cx="220049" cy="229830"/>
          </a:xfrm>
          <a:custGeom>
            <a:avLst/>
            <a:gdLst>
              <a:gd name="T0" fmla="*/ 199 w 200"/>
              <a:gd name="T1" fmla="*/ 117 h 209"/>
              <a:gd name="T2" fmla="*/ 199 w 200"/>
              <a:gd name="T3" fmla="*/ 117 h 209"/>
              <a:gd name="T4" fmla="*/ 100 w 200"/>
              <a:gd name="T5" fmla="*/ 208 h 209"/>
              <a:gd name="T6" fmla="*/ 0 w 200"/>
              <a:gd name="T7" fmla="*/ 99 h 209"/>
              <a:gd name="T8" fmla="*/ 100 w 200"/>
              <a:gd name="T9" fmla="*/ 9 h 209"/>
              <a:gd name="T10" fmla="*/ 199 w 200"/>
              <a:gd name="T11" fmla="*/ 117 h 2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0" h="209">
                <a:moveTo>
                  <a:pt x="199" y="117"/>
                </a:moveTo>
                <a:lnTo>
                  <a:pt x="199" y="117"/>
                </a:lnTo>
                <a:cubicBezTo>
                  <a:pt x="199" y="171"/>
                  <a:pt x="154" y="208"/>
                  <a:pt x="100" y="208"/>
                </a:cubicBezTo>
                <a:cubicBezTo>
                  <a:pt x="45" y="199"/>
                  <a:pt x="0" y="153"/>
                  <a:pt x="0" y="99"/>
                </a:cubicBezTo>
                <a:cubicBezTo>
                  <a:pt x="0" y="45"/>
                  <a:pt x="45" y="0"/>
                  <a:pt x="100" y="9"/>
                </a:cubicBezTo>
                <a:cubicBezTo>
                  <a:pt x="154" y="9"/>
                  <a:pt x="199" y="63"/>
                  <a:pt x="199" y="117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" name="Freeform 8">
            <a:extLst>
              <a:ext uri="{FF2B5EF4-FFF2-40B4-BE49-F238E27FC236}">
                <a16:creationId xmlns:a16="http://schemas.microsoft.com/office/drawing/2014/main" id="{5988C87F-2891-2848-844C-8D0910AA3A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56324" y="5564588"/>
            <a:ext cx="220049" cy="229833"/>
          </a:xfrm>
          <a:custGeom>
            <a:avLst/>
            <a:gdLst>
              <a:gd name="T0" fmla="*/ 199 w 200"/>
              <a:gd name="T1" fmla="*/ 109 h 209"/>
              <a:gd name="T2" fmla="*/ 199 w 200"/>
              <a:gd name="T3" fmla="*/ 109 h 209"/>
              <a:gd name="T4" fmla="*/ 100 w 200"/>
              <a:gd name="T5" fmla="*/ 208 h 209"/>
              <a:gd name="T6" fmla="*/ 0 w 200"/>
              <a:gd name="T7" fmla="*/ 100 h 209"/>
              <a:gd name="T8" fmla="*/ 100 w 200"/>
              <a:gd name="T9" fmla="*/ 9 h 209"/>
              <a:gd name="T10" fmla="*/ 199 w 200"/>
              <a:gd name="T11" fmla="*/ 109 h 2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0" h="209">
                <a:moveTo>
                  <a:pt x="199" y="109"/>
                </a:moveTo>
                <a:lnTo>
                  <a:pt x="199" y="109"/>
                </a:lnTo>
                <a:cubicBezTo>
                  <a:pt x="199" y="172"/>
                  <a:pt x="154" y="208"/>
                  <a:pt x="100" y="208"/>
                </a:cubicBezTo>
                <a:cubicBezTo>
                  <a:pt x="45" y="199"/>
                  <a:pt x="0" y="154"/>
                  <a:pt x="0" y="100"/>
                </a:cubicBezTo>
                <a:cubicBezTo>
                  <a:pt x="0" y="46"/>
                  <a:pt x="45" y="0"/>
                  <a:pt x="100" y="9"/>
                </a:cubicBezTo>
                <a:cubicBezTo>
                  <a:pt x="154" y="9"/>
                  <a:pt x="199" y="55"/>
                  <a:pt x="199" y="109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" name="Freeform 9">
            <a:extLst>
              <a:ext uri="{FF2B5EF4-FFF2-40B4-BE49-F238E27FC236}">
                <a16:creationId xmlns:a16="http://schemas.microsoft.com/office/drawing/2014/main" id="{CD09267B-92B1-ED42-B8B7-5136EE9C8B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85644" y="4699056"/>
            <a:ext cx="220053" cy="229830"/>
          </a:xfrm>
          <a:custGeom>
            <a:avLst/>
            <a:gdLst>
              <a:gd name="T0" fmla="*/ 199 w 200"/>
              <a:gd name="T1" fmla="*/ 108 h 209"/>
              <a:gd name="T2" fmla="*/ 199 w 200"/>
              <a:gd name="T3" fmla="*/ 108 h 209"/>
              <a:gd name="T4" fmla="*/ 100 w 200"/>
              <a:gd name="T5" fmla="*/ 199 h 209"/>
              <a:gd name="T6" fmla="*/ 0 w 200"/>
              <a:gd name="T7" fmla="*/ 99 h 209"/>
              <a:gd name="T8" fmla="*/ 100 w 200"/>
              <a:gd name="T9" fmla="*/ 0 h 209"/>
              <a:gd name="T10" fmla="*/ 199 w 200"/>
              <a:gd name="T11" fmla="*/ 108 h 2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0" h="209">
                <a:moveTo>
                  <a:pt x="199" y="108"/>
                </a:moveTo>
                <a:lnTo>
                  <a:pt x="199" y="108"/>
                </a:lnTo>
                <a:cubicBezTo>
                  <a:pt x="199" y="163"/>
                  <a:pt x="154" y="208"/>
                  <a:pt x="100" y="199"/>
                </a:cubicBezTo>
                <a:cubicBezTo>
                  <a:pt x="45" y="199"/>
                  <a:pt x="0" y="154"/>
                  <a:pt x="0" y="99"/>
                </a:cubicBezTo>
                <a:cubicBezTo>
                  <a:pt x="0" y="36"/>
                  <a:pt x="45" y="0"/>
                  <a:pt x="100" y="0"/>
                </a:cubicBezTo>
                <a:cubicBezTo>
                  <a:pt x="154" y="9"/>
                  <a:pt x="199" y="54"/>
                  <a:pt x="199" y="108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" name="Freeform 10">
            <a:extLst>
              <a:ext uri="{FF2B5EF4-FFF2-40B4-BE49-F238E27FC236}">
                <a16:creationId xmlns:a16="http://schemas.microsoft.com/office/drawing/2014/main" id="{951673AF-4047-4A47-B6C5-9F673BC346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85644" y="5642829"/>
            <a:ext cx="220053" cy="229833"/>
          </a:xfrm>
          <a:custGeom>
            <a:avLst/>
            <a:gdLst>
              <a:gd name="T0" fmla="*/ 199 w 200"/>
              <a:gd name="T1" fmla="*/ 108 h 208"/>
              <a:gd name="T2" fmla="*/ 199 w 200"/>
              <a:gd name="T3" fmla="*/ 108 h 208"/>
              <a:gd name="T4" fmla="*/ 100 w 200"/>
              <a:gd name="T5" fmla="*/ 198 h 208"/>
              <a:gd name="T6" fmla="*/ 0 w 200"/>
              <a:gd name="T7" fmla="*/ 90 h 208"/>
              <a:gd name="T8" fmla="*/ 100 w 200"/>
              <a:gd name="T9" fmla="*/ 0 h 208"/>
              <a:gd name="T10" fmla="*/ 199 w 200"/>
              <a:gd name="T11" fmla="*/ 108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0" h="208">
                <a:moveTo>
                  <a:pt x="199" y="108"/>
                </a:moveTo>
                <a:lnTo>
                  <a:pt x="199" y="108"/>
                </a:lnTo>
                <a:cubicBezTo>
                  <a:pt x="199" y="162"/>
                  <a:pt x="154" y="207"/>
                  <a:pt x="100" y="198"/>
                </a:cubicBezTo>
                <a:cubicBezTo>
                  <a:pt x="45" y="198"/>
                  <a:pt x="0" y="144"/>
                  <a:pt x="0" y="90"/>
                </a:cubicBezTo>
                <a:cubicBezTo>
                  <a:pt x="0" y="36"/>
                  <a:pt x="45" y="0"/>
                  <a:pt x="100" y="0"/>
                </a:cubicBezTo>
                <a:cubicBezTo>
                  <a:pt x="154" y="9"/>
                  <a:pt x="199" y="54"/>
                  <a:pt x="199" y="108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0" name="Freeform 59">
            <a:extLst>
              <a:ext uri="{FF2B5EF4-FFF2-40B4-BE49-F238E27FC236}">
                <a16:creationId xmlns:a16="http://schemas.microsoft.com/office/drawing/2014/main" id="{0FA5335F-E50E-DF43-A218-2C5E0B93CB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1521" y="7056047"/>
            <a:ext cx="1276298" cy="1286074"/>
          </a:xfrm>
          <a:custGeom>
            <a:avLst/>
            <a:gdLst>
              <a:gd name="T0" fmla="*/ 1148 w 1149"/>
              <a:gd name="T1" fmla="*/ 579 h 1158"/>
              <a:gd name="T2" fmla="*/ 1148 w 1149"/>
              <a:gd name="T3" fmla="*/ 579 h 1158"/>
              <a:gd name="T4" fmla="*/ 578 w 1149"/>
              <a:gd name="T5" fmla="*/ 1157 h 1158"/>
              <a:gd name="T6" fmla="*/ 0 w 1149"/>
              <a:gd name="T7" fmla="*/ 579 h 1158"/>
              <a:gd name="T8" fmla="*/ 578 w 1149"/>
              <a:gd name="T9" fmla="*/ 0 h 1158"/>
              <a:gd name="T10" fmla="*/ 1148 w 1149"/>
              <a:gd name="T11" fmla="*/ 579 h 11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49" h="1158">
                <a:moveTo>
                  <a:pt x="1148" y="579"/>
                </a:moveTo>
                <a:lnTo>
                  <a:pt x="1148" y="579"/>
                </a:lnTo>
                <a:cubicBezTo>
                  <a:pt x="1148" y="895"/>
                  <a:pt x="895" y="1157"/>
                  <a:pt x="578" y="1157"/>
                </a:cubicBezTo>
                <a:cubicBezTo>
                  <a:pt x="253" y="1157"/>
                  <a:pt x="0" y="895"/>
                  <a:pt x="0" y="579"/>
                </a:cubicBezTo>
                <a:cubicBezTo>
                  <a:pt x="0" y="262"/>
                  <a:pt x="253" y="0"/>
                  <a:pt x="578" y="0"/>
                </a:cubicBezTo>
                <a:cubicBezTo>
                  <a:pt x="895" y="0"/>
                  <a:pt x="1148" y="262"/>
                  <a:pt x="1148" y="579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1" name="Freeform 60">
            <a:extLst>
              <a:ext uri="{FF2B5EF4-FFF2-40B4-BE49-F238E27FC236}">
                <a16:creationId xmlns:a16="http://schemas.microsoft.com/office/drawing/2014/main" id="{3E540C6D-51DA-484C-9CA6-A801C9B16E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3372" y="7056047"/>
            <a:ext cx="1286074" cy="1286074"/>
          </a:xfrm>
          <a:custGeom>
            <a:avLst/>
            <a:gdLst>
              <a:gd name="T0" fmla="*/ 1157 w 1158"/>
              <a:gd name="T1" fmla="*/ 579 h 1158"/>
              <a:gd name="T2" fmla="*/ 1157 w 1158"/>
              <a:gd name="T3" fmla="*/ 579 h 1158"/>
              <a:gd name="T4" fmla="*/ 579 w 1158"/>
              <a:gd name="T5" fmla="*/ 1157 h 1158"/>
              <a:gd name="T6" fmla="*/ 0 w 1158"/>
              <a:gd name="T7" fmla="*/ 579 h 1158"/>
              <a:gd name="T8" fmla="*/ 579 w 1158"/>
              <a:gd name="T9" fmla="*/ 0 h 1158"/>
              <a:gd name="T10" fmla="*/ 1157 w 1158"/>
              <a:gd name="T11" fmla="*/ 579 h 11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58" h="1158">
                <a:moveTo>
                  <a:pt x="1157" y="579"/>
                </a:moveTo>
                <a:lnTo>
                  <a:pt x="1157" y="579"/>
                </a:lnTo>
                <a:cubicBezTo>
                  <a:pt x="1157" y="895"/>
                  <a:pt x="895" y="1157"/>
                  <a:pt x="579" y="1157"/>
                </a:cubicBezTo>
                <a:cubicBezTo>
                  <a:pt x="262" y="1157"/>
                  <a:pt x="0" y="895"/>
                  <a:pt x="0" y="579"/>
                </a:cubicBezTo>
                <a:cubicBezTo>
                  <a:pt x="0" y="262"/>
                  <a:pt x="262" y="0"/>
                  <a:pt x="579" y="0"/>
                </a:cubicBezTo>
                <a:cubicBezTo>
                  <a:pt x="895" y="0"/>
                  <a:pt x="1157" y="262"/>
                  <a:pt x="1157" y="579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2" name="Freeform 61">
            <a:extLst>
              <a:ext uri="{FF2B5EF4-FFF2-40B4-BE49-F238E27FC236}">
                <a16:creationId xmlns:a16="http://schemas.microsoft.com/office/drawing/2014/main" id="{9AE8CEF8-A8A0-1B49-A03C-4E7EC84C79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33857" y="7148956"/>
            <a:ext cx="1276294" cy="1276298"/>
          </a:xfrm>
          <a:custGeom>
            <a:avLst/>
            <a:gdLst>
              <a:gd name="T0" fmla="*/ 1148 w 1149"/>
              <a:gd name="T1" fmla="*/ 569 h 1149"/>
              <a:gd name="T2" fmla="*/ 1148 w 1149"/>
              <a:gd name="T3" fmla="*/ 569 h 1149"/>
              <a:gd name="T4" fmla="*/ 579 w 1149"/>
              <a:gd name="T5" fmla="*/ 1148 h 1149"/>
              <a:gd name="T6" fmla="*/ 0 w 1149"/>
              <a:gd name="T7" fmla="*/ 569 h 1149"/>
              <a:gd name="T8" fmla="*/ 579 w 1149"/>
              <a:gd name="T9" fmla="*/ 0 h 1149"/>
              <a:gd name="T10" fmla="*/ 1148 w 1149"/>
              <a:gd name="T11" fmla="*/ 569 h 1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49" h="1149">
                <a:moveTo>
                  <a:pt x="1148" y="569"/>
                </a:moveTo>
                <a:lnTo>
                  <a:pt x="1148" y="569"/>
                </a:lnTo>
                <a:cubicBezTo>
                  <a:pt x="1148" y="894"/>
                  <a:pt x="895" y="1148"/>
                  <a:pt x="579" y="1148"/>
                </a:cubicBezTo>
                <a:cubicBezTo>
                  <a:pt x="253" y="1148"/>
                  <a:pt x="0" y="894"/>
                  <a:pt x="0" y="569"/>
                </a:cubicBezTo>
                <a:cubicBezTo>
                  <a:pt x="0" y="253"/>
                  <a:pt x="253" y="0"/>
                  <a:pt x="579" y="0"/>
                </a:cubicBezTo>
                <a:cubicBezTo>
                  <a:pt x="895" y="0"/>
                  <a:pt x="1148" y="253"/>
                  <a:pt x="1148" y="569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3" name="Freeform 62">
            <a:extLst>
              <a:ext uri="{FF2B5EF4-FFF2-40B4-BE49-F238E27FC236}">
                <a16:creationId xmlns:a16="http://schemas.microsoft.com/office/drawing/2014/main" id="{7D16722F-D814-6F4A-A6FA-E3A89A1C37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75705" y="7148956"/>
            <a:ext cx="1286078" cy="1276298"/>
          </a:xfrm>
          <a:custGeom>
            <a:avLst/>
            <a:gdLst>
              <a:gd name="T0" fmla="*/ 1157 w 1158"/>
              <a:gd name="T1" fmla="*/ 569 h 1149"/>
              <a:gd name="T2" fmla="*/ 1157 w 1158"/>
              <a:gd name="T3" fmla="*/ 569 h 1149"/>
              <a:gd name="T4" fmla="*/ 578 w 1158"/>
              <a:gd name="T5" fmla="*/ 1148 h 1149"/>
              <a:gd name="T6" fmla="*/ 0 w 1158"/>
              <a:gd name="T7" fmla="*/ 569 h 1149"/>
              <a:gd name="T8" fmla="*/ 578 w 1158"/>
              <a:gd name="T9" fmla="*/ 0 h 1149"/>
              <a:gd name="T10" fmla="*/ 1157 w 1158"/>
              <a:gd name="T11" fmla="*/ 569 h 1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58" h="1149">
                <a:moveTo>
                  <a:pt x="1157" y="569"/>
                </a:moveTo>
                <a:lnTo>
                  <a:pt x="1157" y="569"/>
                </a:lnTo>
                <a:cubicBezTo>
                  <a:pt x="1157" y="894"/>
                  <a:pt x="895" y="1148"/>
                  <a:pt x="578" y="1148"/>
                </a:cubicBezTo>
                <a:cubicBezTo>
                  <a:pt x="262" y="1148"/>
                  <a:pt x="0" y="894"/>
                  <a:pt x="0" y="569"/>
                </a:cubicBezTo>
                <a:cubicBezTo>
                  <a:pt x="0" y="253"/>
                  <a:pt x="262" y="0"/>
                  <a:pt x="578" y="0"/>
                </a:cubicBezTo>
                <a:cubicBezTo>
                  <a:pt x="895" y="0"/>
                  <a:pt x="1157" y="253"/>
                  <a:pt x="1157" y="569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7" name="Freeform 206">
            <a:extLst>
              <a:ext uri="{FF2B5EF4-FFF2-40B4-BE49-F238E27FC236}">
                <a16:creationId xmlns:a16="http://schemas.microsoft.com/office/drawing/2014/main" id="{C9AE063D-558A-A44D-B656-D05A7DEA40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4042" y="7447249"/>
            <a:ext cx="611254" cy="581911"/>
          </a:xfrm>
          <a:custGeom>
            <a:avLst/>
            <a:gdLst>
              <a:gd name="T0" fmla="*/ 479 w 552"/>
              <a:gd name="T1" fmla="*/ 524 h 525"/>
              <a:gd name="T2" fmla="*/ 479 w 552"/>
              <a:gd name="T3" fmla="*/ 524 h 525"/>
              <a:gd name="T4" fmla="*/ 81 w 552"/>
              <a:gd name="T5" fmla="*/ 524 h 525"/>
              <a:gd name="T6" fmla="*/ 0 w 552"/>
              <a:gd name="T7" fmla="*/ 452 h 525"/>
              <a:gd name="T8" fmla="*/ 0 w 552"/>
              <a:gd name="T9" fmla="*/ 81 h 525"/>
              <a:gd name="T10" fmla="*/ 81 w 552"/>
              <a:gd name="T11" fmla="*/ 0 h 525"/>
              <a:gd name="T12" fmla="*/ 118 w 552"/>
              <a:gd name="T13" fmla="*/ 0 h 525"/>
              <a:gd name="T14" fmla="*/ 118 w 552"/>
              <a:gd name="T15" fmla="*/ 45 h 525"/>
              <a:gd name="T16" fmla="*/ 81 w 552"/>
              <a:gd name="T17" fmla="*/ 45 h 525"/>
              <a:gd name="T18" fmla="*/ 45 w 552"/>
              <a:gd name="T19" fmla="*/ 81 h 525"/>
              <a:gd name="T20" fmla="*/ 45 w 552"/>
              <a:gd name="T21" fmla="*/ 452 h 525"/>
              <a:gd name="T22" fmla="*/ 81 w 552"/>
              <a:gd name="T23" fmla="*/ 479 h 525"/>
              <a:gd name="T24" fmla="*/ 479 w 552"/>
              <a:gd name="T25" fmla="*/ 479 h 525"/>
              <a:gd name="T26" fmla="*/ 506 w 552"/>
              <a:gd name="T27" fmla="*/ 452 h 525"/>
              <a:gd name="T28" fmla="*/ 506 w 552"/>
              <a:gd name="T29" fmla="*/ 81 h 525"/>
              <a:gd name="T30" fmla="*/ 479 w 552"/>
              <a:gd name="T31" fmla="*/ 45 h 525"/>
              <a:gd name="T32" fmla="*/ 434 w 552"/>
              <a:gd name="T33" fmla="*/ 45 h 525"/>
              <a:gd name="T34" fmla="*/ 434 w 552"/>
              <a:gd name="T35" fmla="*/ 0 h 525"/>
              <a:gd name="T36" fmla="*/ 479 w 552"/>
              <a:gd name="T37" fmla="*/ 0 h 525"/>
              <a:gd name="T38" fmla="*/ 551 w 552"/>
              <a:gd name="T39" fmla="*/ 81 h 525"/>
              <a:gd name="T40" fmla="*/ 551 w 552"/>
              <a:gd name="T41" fmla="*/ 452 h 525"/>
              <a:gd name="T42" fmla="*/ 479 w 552"/>
              <a:gd name="T43" fmla="*/ 524 h 5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52" h="525">
                <a:moveTo>
                  <a:pt x="479" y="524"/>
                </a:moveTo>
                <a:lnTo>
                  <a:pt x="479" y="524"/>
                </a:lnTo>
                <a:cubicBezTo>
                  <a:pt x="81" y="524"/>
                  <a:pt x="81" y="524"/>
                  <a:pt x="81" y="524"/>
                </a:cubicBezTo>
                <a:cubicBezTo>
                  <a:pt x="36" y="524"/>
                  <a:pt x="0" y="488"/>
                  <a:pt x="0" y="452"/>
                </a:cubicBezTo>
                <a:cubicBezTo>
                  <a:pt x="0" y="81"/>
                  <a:pt x="0" y="81"/>
                  <a:pt x="0" y="81"/>
                </a:cubicBezTo>
                <a:cubicBezTo>
                  <a:pt x="0" y="36"/>
                  <a:pt x="36" y="0"/>
                  <a:pt x="81" y="0"/>
                </a:cubicBezTo>
                <a:cubicBezTo>
                  <a:pt x="118" y="0"/>
                  <a:pt x="118" y="0"/>
                  <a:pt x="118" y="0"/>
                </a:cubicBezTo>
                <a:cubicBezTo>
                  <a:pt x="118" y="45"/>
                  <a:pt x="118" y="45"/>
                  <a:pt x="118" y="45"/>
                </a:cubicBezTo>
                <a:cubicBezTo>
                  <a:pt x="81" y="45"/>
                  <a:pt x="81" y="45"/>
                  <a:pt x="81" y="45"/>
                </a:cubicBezTo>
                <a:cubicBezTo>
                  <a:pt x="63" y="45"/>
                  <a:pt x="45" y="63"/>
                  <a:pt x="45" y="81"/>
                </a:cubicBezTo>
                <a:cubicBezTo>
                  <a:pt x="45" y="452"/>
                  <a:pt x="45" y="452"/>
                  <a:pt x="45" y="452"/>
                </a:cubicBezTo>
                <a:cubicBezTo>
                  <a:pt x="45" y="470"/>
                  <a:pt x="63" y="479"/>
                  <a:pt x="81" y="479"/>
                </a:cubicBezTo>
                <a:cubicBezTo>
                  <a:pt x="479" y="479"/>
                  <a:pt x="479" y="479"/>
                  <a:pt x="479" y="479"/>
                </a:cubicBezTo>
                <a:cubicBezTo>
                  <a:pt x="488" y="479"/>
                  <a:pt x="506" y="470"/>
                  <a:pt x="506" y="452"/>
                </a:cubicBezTo>
                <a:cubicBezTo>
                  <a:pt x="506" y="81"/>
                  <a:pt x="506" y="81"/>
                  <a:pt x="506" y="81"/>
                </a:cubicBezTo>
                <a:cubicBezTo>
                  <a:pt x="506" y="63"/>
                  <a:pt x="488" y="45"/>
                  <a:pt x="479" y="45"/>
                </a:cubicBezTo>
                <a:cubicBezTo>
                  <a:pt x="434" y="45"/>
                  <a:pt x="434" y="45"/>
                  <a:pt x="434" y="45"/>
                </a:cubicBezTo>
                <a:cubicBezTo>
                  <a:pt x="434" y="0"/>
                  <a:pt x="434" y="0"/>
                  <a:pt x="434" y="0"/>
                </a:cubicBezTo>
                <a:cubicBezTo>
                  <a:pt x="479" y="0"/>
                  <a:pt x="479" y="0"/>
                  <a:pt x="479" y="0"/>
                </a:cubicBezTo>
                <a:cubicBezTo>
                  <a:pt x="515" y="0"/>
                  <a:pt x="551" y="36"/>
                  <a:pt x="551" y="81"/>
                </a:cubicBezTo>
                <a:cubicBezTo>
                  <a:pt x="551" y="452"/>
                  <a:pt x="551" y="452"/>
                  <a:pt x="551" y="452"/>
                </a:cubicBezTo>
                <a:cubicBezTo>
                  <a:pt x="551" y="488"/>
                  <a:pt x="515" y="524"/>
                  <a:pt x="479" y="524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08" name="Freeform 207">
            <a:extLst>
              <a:ext uri="{FF2B5EF4-FFF2-40B4-BE49-F238E27FC236}">
                <a16:creationId xmlns:a16="http://schemas.microsoft.com/office/drawing/2014/main" id="{E215A22C-98EF-B54B-A829-82FB62F09F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5195" y="7369008"/>
            <a:ext cx="273841" cy="48900"/>
          </a:xfrm>
          <a:custGeom>
            <a:avLst/>
            <a:gdLst>
              <a:gd name="T0" fmla="*/ 244 w 245"/>
              <a:gd name="T1" fmla="*/ 45 h 46"/>
              <a:gd name="T2" fmla="*/ 0 w 245"/>
              <a:gd name="T3" fmla="*/ 45 h 46"/>
              <a:gd name="T4" fmla="*/ 0 w 245"/>
              <a:gd name="T5" fmla="*/ 0 h 46"/>
              <a:gd name="T6" fmla="*/ 244 w 245"/>
              <a:gd name="T7" fmla="*/ 0 h 46"/>
              <a:gd name="T8" fmla="*/ 244 w 245"/>
              <a:gd name="T9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5" h="46">
                <a:moveTo>
                  <a:pt x="244" y="45"/>
                </a:moveTo>
                <a:lnTo>
                  <a:pt x="0" y="45"/>
                </a:lnTo>
                <a:lnTo>
                  <a:pt x="0" y="0"/>
                </a:lnTo>
                <a:lnTo>
                  <a:pt x="244" y="0"/>
                </a:lnTo>
                <a:lnTo>
                  <a:pt x="244" y="45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09" name="Freeform 208">
            <a:extLst>
              <a:ext uri="{FF2B5EF4-FFF2-40B4-BE49-F238E27FC236}">
                <a16:creationId xmlns:a16="http://schemas.microsoft.com/office/drawing/2014/main" id="{A04B39C2-854D-6146-8307-6AE64B3107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1455" y="7369008"/>
            <a:ext cx="171149" cy="141809"/>
          </a:xfrm>
          <a:custGeom>
            <a:avLst/>
            <a:gdLst>
              <a:gd name="T0" fmla="*/ 36 w 155"/>
              <a:gd name="T1" fmla="*/ 117 h 127"/>
              <a:gd name="T2" fmla="*/ 36 w 155"/>
              <a:gd name="T3" fmla="*/ 117 h 127"/>
              <a:gd name="T4" fmla="*/ 0 w 155"/>
              <a:gd name="T5" fmla="*/ 81 h 127"/>
              <a:gd name="T6" fmla="*/ 73 w 155"/>
              <a:gd name="T7" fmla="*/ 8 h 127"/>
              <a:gd name="T8" fmla="*/ 91 w 155"/>
              <a:gd name="T9" fmla="*/ 0 h 127"/>
              <a:gd name="T10" fmla="*/ 118 w 155"/>
              <a:gd name="T11" fmla="*/ 8 h 127"/>
              <a:gd name="T12" fmla="*/ 145 w 155"/>
              <a:gd name="T13" fmla="*/ 90 h 127"/>
              <a:gd name="T14" fmla="*/ 136 w 155"/>
              <a:gd name="T15" fmla="*/ 117 h 127"/>
              <a:gd name="T16" fmla="*/ 136 w 155"/>
              <a:gd name="T17" fmla="*/ 117 h 127"/>
              <a:gd name="T18" fmla="*/ 109 w 155"/>
              <a:gd name="T19" fmla="*/ 108 h 127"/>
              <a:gd name="T20" fmla="*/ 82 w 155"/>
              <a:gd name="T21" fmla="*/ 63 h 127"/>
              <a:gd name="T22" fmla="*/ 36 w 155"/>
              <a:gd name="T23" fmla="*/ 117 h 127"/>
              <a:gd name="T24" fmla="*/ 109 w 155"/>
              <a:gd name="T25" fmla="*/ 36 h 127"/>
              <a:gd name="T26" fmla="*/ 109 w 155"/>
              <a:gd name="T27" fmla="*/ 36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55" h="127">
                <a:moveTo>
                  <a:pt x="36" y="117"/>
                </a:moveTo>
                <a:lnTo>
                  <a:pt x="36" y="117"/>
                </a:lnTo>
                <a:cubicBezTo>
                  <a:pt x="0" y="81"/>
                  <a:pt x="0" y="81"/>
                  <a:pt x="0" y="81"/>
                </a:cubicBezTo>
                <a:cubicBezTo>
                  <a:pt x="73" y="8"/>
                  <a:pt x="73" y="8"/>
                  <a:pt x="73" y="8"/>
                </a:cubicBezTo>
                <a:cubicBezTo>
                  <a:pt x="82" y="0"/>
                  <a:pt x="82" y="0"/>
                  <a:pt x="91" y="0"/>
                </a:cubicBezTo>
                <a:cubicBezTo>
                  <a:pt x="100" y="0"/>
                  <a:pt x="109" y="8"/>
                  <a:pt x="118" y="8"/>
                </a:cubicBezTo>
                <a:cubicBezTo>
                  <a:pt x="145" y="90"/>
                  <a:pt x="145" y="90"/>
                  <a:pt x="145" y="90"/>
                </a:cubicBezTo>
                <a:cubicBezTo>
                  <a:pt x="154" y="99"/>
                  <a:pt x="154" y="108"/>
                  <a:pt x="136" y="117"/>
                </a:cubicBezTo>
                <a:lnTo>
                  <a:pt x="136" y="117"/>
                </a:lnTo>
                <a:cubicBezTo>
                  <a:pt x="127" y="126"/>
                  <a:pt x="109" y="117"/>
                  <a:pt x="109" y="108"/>
                </a:cubicBezTo>
                <a:cubicBezTo>
                  <a:pt x="82" y="63"/>
                  <a:pt x="82" y="63"/>
                  <a:pt x="82" y="63"/>
                </a:cubicBezTo>
                <a:lnTo>
                  <a:pt x="36" y="117"/>
                </a:lnTo>
                <a:close/>
                <a:moveTo>
                  <a:pt x="109" y="36"/>
                </a:moveTo>
                <a:lnTo>
                  <a:pt x="109" y="3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10" name="Freeform 209">
            <a:extLst>
              <a:ext uri="{FF2B5EF4-FFF2-40B4-BE49-F238E27FC236}">
                <a16:creationId xmlns:a16="http://schemas.microsoft.com/office/drawing/2014/main" id="{B258C954-A9D5-BA4B-8143-B6326EBD12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2995" y="7447249"/>
            <a:ext cx="239610" cy="171149"/>
          </a:xfrm>
          <a:custGeom>
            <a:avLst/>
            <a:gdLst>
              <a:gd name="T0" fmla="*/ 91 w 218"/>
              <a:gd name="T1" fmla="*/ 153 h 154"/>
              <a:gd name="T2" fmla="*/ 91 w 218"/>
              <a:gd name="T3" fmla="*/ 153 h 154"/>
              <a:gd name="T4" fmla="*/ 91 w 218"/>
              <a:gd name="T5" fmla="*/ 153 h 154"/>
              <a:gd name="T6" fmla="*/ 54 w 218"/>
              <a:gd name="T7" fmla="*/ 135 h 154"/>
              <a:gd name="T8" fmla="*/ 0 w 218"/>
              <a:gd name="T9" fmla="*/ 72 h 154"/>
              <a:gd name="T10" fmla="*/ 63 w 218"/>
              <a:gd name="T11" fmla="*/ 9 h 154"/>
              <a:gd name="T12" fmla="*/ 99 w 218"/>
              <a:gd name="T13" fmla="*/ 45 h 154"/>
              <a:gd name="T14" fmla="*/ 63 w 218"/>
              <a:gd name="T15" fmla="*/ 72 h 154"/>
              <a:gd name="T16" fmla="*/ 91 w 218"/>
              <a:gd name="T17" fmla="*/ 99 h 154"/>
              <a:gd name="T18" fmla="*/ 172 w 218"/>
              <a:gd name="T19" fmla="*/ 9 h 154"/>
              <a:gd name="T20" fmla="*/ 208 w 218"/>
              <a:gd name="T21" fmla="*/ 9 h 154"/>
              <a:gd name="T22" fmla="*/ 208 w 218"/>
              <a:gd name="T23" fmla="*/ 9 h 154"/>
              <a:gd name="T24" fmla="*/ 208 w 218"/>
              <a:gd name="T25" fmla="*/ 45 h 154"/>
              <a:gd name="T26" fmla="*/ 118 w 218"/>
              <a:gd name="T27" fmla="*/ 135 h 154"/>
              <a:gd name="T28" fmla="*/ 91 w 218"/>
              <a:gd name="T29" fmla="*/ 153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18" h="154">
                <a:moveTo>
                  <a:pt x="91" y="153"/>
                </a:moveTo>
                <a:lnTo>
                  <a:pt x="91" y="153"/>
                </a:lnTo>
                <a:lnTo>
                  <a:pt x="91" y="153"/>
                </a:lnTo>
                <a:cubicBezTo>
                  <a:pt x="72" y="153"/>
                  <a:pt x="63" y="144"/>
                  <a:pt x="54" y="135"/>
                </a:cubicBezTo>
                <a:cubicBezTo>
                  <a:pt x="0" y="72"/>
                  <a:pt x="0" y="72"/>
                  <a:pt x="0" y="72"/>
                </a:cubicBezTo>
                <a:cubicBezTo>
                  <a:pt x="63" y="9"/>
                  <a:pt x="63" y="9"/>
                  <a:pt x="63" y="9"/>
                </a:cubicBezTo>
                <a:cubicBezTo>
                  <a:pt x="99" y="45"/>
                  <a:pt x="99" y="45"/>
                  <a:pt x="99" y="45"/>
                </a:cubicBezTo>
                <a:cubicBezTo>
                  <a:pt x="63" y="72"/>
                  <a:pt x="63" y="72"/>
                  <a:pt x="63" y="72"/>
                </a:cubicBezTo>
                <a:cubicBezTo>
                  <a:pt x="91" y="99"/>
                  <a:pt x="91" y="99"/>
                  <a:pt x="91" y="99"/>
                </a:cubicBezTo>
                <a:cubicBezTo>
                  <a:pt x="172" y="9"/>
                  <a:pt x="172" y="9"/>
                  <a:pt x="172" y="9"/>
                </a:cubicBezTo>
                <a:cubicBezTo>
                  <a:pt x="181" y="0"/>
                  <a:pt x="199" y="0"/>
                  <a:pt x="208" y="9"/>
                </a:cubicBezTo>
                <a:lnTo>
                  <a:pt x="208" y="9"/>
                </a:lnTo>
                <a:cubicBezTo>
                  <a:pt x="217" y="18"/>
                  <a:pt x="217" y="27"/>
                  <a:pt x="208" y="45"/>
                </a:cubicBezTo>
                <a:cubicBezTo>
                  <a:pt x="118" y="135"/>
                  <a:pt x="118" y="135"/>
                  <a:pt x="118" y="135"/>
                </a:cubicBezTo>
                <a:cubicBezTo>
                  <a:pt x="108" y="144"/>
                  <a:pt x="99" y="153"/>
                  <a:pt x="91" y="15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11" name="Freeform 210">
            <a:extLst>
              <a:ext uri="{FF2B5EF4-FFF2-40B4-BE49-F238E27FC236}">
                <a16:creationId xmlns:a16="http://schemas.microsoft.com/office/drawing/2014/main" id="{718E60E3-D753-7C45-9AD9-7CB2D82D08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1843" y="7369008"/>
            <a:ext cx="171152" cy="141809"/>
          </a:xfrm>
          <a:custGeom>
            <a:avLst/>
            <a:gdLst>
              <a:gd name="T0" fmla="*/ 127 w 155"/>
              <a:gd name="T1" fmla="*/ 117 h 127"/>
              <a:gd name="T2" fmla="*/ 127 w 155"/>
              <a:gd name="T3" fmla="*/ 117 h 127"/>
              <a:gd name="T4" fmla="*/ 154 w 155"/>
              <a:gd name="T5" fmla="*/ 81 h 127"/>
              <a:gd name="T6" fmla="*/ 82 w 155"/>
              <a:gd name="T7" fmla="*/ 8 h 127"/>
              <a:gd name="T8" fmla="*/ 64 w 155"/>
              <a:gd name="T9" fmla="*/ 0 h 127"/>
              <a:gd name="T10" fmla="*/ 45 w 155"/>
              <a:gd name="T11" fmla="*/ 8 h 127"/>
              <a:gd name="T12" fmla="*/ 9 w 155"/>
              <a:gd name="T13" fmla="*/ 90 h 127"/>
              <a:gd name="T14" fmla="*/ 19 w 155"/>
              <a:gd name="T15" fmla="*/ 117 h 127"/>
              <a:gd name="T16" fmla="*/ 19 w 155"/>
              <a:gd name="T17" fmla="*/ 117 h 127"/>
              <a:gd name="T18" fmla="*/ 55 w 155"/>
              <a:gd name="T19" fmla="*/ 108 h 127"/>
              <a:gd name="T20" fmla="*/ 73 w 155"/>
              <a:gd name="T21" fmla="*/ 63 h 127"/>
              <a:gd name="T22" fmla="*/ 127 w 155"/>
              <a:gd name="T23" fmla="*/ 117 h 127"/>
              <a:gd name="T24" fmla="*/ 55 w 155"/>
              <a:gd name="T25" fmla="*/ 36 h 127"/>
              <a:gd name="T26" fmla="*/ 55 w 155"/>
              <a:gd name="T27" fmla="*/ 36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55" h="127">
                <a:moveTo>
                  <a:pt x="127" y="117"/>
                </a:moveTo>
                <a:lnTo>
                  <a:pt x="127" y="117"/>
                </a:lnTo>
                <a:cubicBezTo>
                  <a:pt x="154" y="81"/>
                  <a:pt x="154" y="81"/>
                  <a:pt x="154" y="81"/>
                </a:cubicBezTo>
                <a:cubicBezTo>
                  <a:pt x="82" y="8"/>
                  <a:pt x="82" y="8"/>
                  <a:pt x="82" y="8"/>
                </a:cubicBezTo>
                <a:cubicBezTo>
                  <a:pt x="82" y="0"/>
                  <a:pt x="73" y="0"/>
                  <a:pt x="64" y="0"/>
                </a:cubicBezTo>
                <a:cubicBezTo>
                  <a:pt x="55" y="0"/>
                  <a:pt x="45" y="8"/>
                  <a:pt x="45" y="8"/>
                </a:cubicBezTo>
                <a:cubicBezTo>
                  <a:pt x="9" y="90"/>
                  <a:pt x="9" y="90"/>
                  <a:pt x="9" y="90"/>
                </a:cubicBezTo>
                <a:cubicBezTo>
                  <a:pt x="0" y="99"/>
                  <a:pt x="9" y="108"/>
                  <a:pt x="19" y="117"/>
                </a:cubicBezTo>
                <a:lnTo>
                  <a:pt x="19" y="117"/>
                </a:lnTo>
                <a:cubicBezTo>
                  <a:pt x="28" y="126"/>
                  <a:pt x="45" y="117"/>
                  <a:pt x="55" y="108"/>
                </a:cubicBezTo>
                <a:cubicBezTo>
                  <a:pt x="73" y="63"/>
                  <a:pt x="73" y="63"/>
                  <a:pt x="73" y="63"/>
                </a:cubicBezTo>
                <a:lnTo>
                  <a:pt x="127" y="117"/>
                </a:lnTo>
                <a:close/>
                <a:moveTo>
                  <a:pt x="55" y="36"/>
                </a:moveTo>
                <a:lnTo>
                  <a:pt x="55" y="3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12" name="Freeform 211">
            <a:extLst>
              <a:ext uri="{FF2B5EF4-FFF2-40B4-BE49-F238E27FC236}">
                <a16:creationId xmlns:a16="http://schemas.microsoft.com/office/drawing/2014/main" id="{85784557-2F5A-7D42-AFCA-251CC2CAD6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1843" y="7447249"/>
            <a:ext cx="239613" cy="171149"/>
          </a:xfrm>
          <a:custGeom>
            <a:avLst/>
            <a:gdLst>
              <a:gd name="T0" fmla="*/ 127 w 218"/>
              <a:gd name="T1" fmla="*/ 153 h 154"/>
              <a:gd name="T2" fmla="*/ 127 w 218"/>
              <a:gd name="T3" fmla="*/ 153 h 154"/>
              <a:gd name="T4" fmla="*/ 136 w 218"/>
              <a:gd name="T5" fmla="*/ 153 h 154"/>
              <a:gd name="T6" fmla="*/ 163 w 218"/>
              <a:gd name="T7" fmla="*/ 135 h 154"/>
              <a:gd name="T8" fmla="*/ 217 w 218"/>
              <a:gd name="T9" fmla="*/ 72 h 154"/>
              <a:gd name="T10" fmla="*/ 154 w 218"/>
              <a:gd name="T11" fmla="*/ 9 h 154"/>
              <a:gd name="T12" fmla="*/ 127 w 218"/>
              <a:gd name="T13" fmla="*/ 45 h 154"/>
              <a:gd name="T14" fmla="*/ 154 w 218"/>
              <a:gd name="T15" fmla="*/ 72 h 154"/>
              <a:gd name="T16" fmla="*/ 127 w 218"/>
              <a:gd name="T17" fmla="*/ 99 h 154"/>
              <a:gd name="T18" fmla="*/ 45 w 218"/>
              <a:gd name="T19" fmla="*/ 9 h 154"/>
              <a:gd name="T20" fmla="*/ 19 w 218"/>
              <a:gd name="T21" fmla="*/ 9 h 154"/>
              <a:gd name="T22" fmla="*/ 19 w 218"/>
              <a:gd name="T23" fmla="*/ 9 h 154"/>
              <a:gd name="T24" fmla="*/ 9 w 218"/>
              <a:gd name="T25" fmla="*/ 45 h 154"/>
              <a:gd name="T26" fmla="*/ 100 w 218"/>
              <a:gd name="T27" fmla="*/ 135 h 154"/>
              <a:gd name="T28" fmla="*/ 127 w 218"/>
              <a:gd name="T29" fmla="*/ 153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18" h="154">
                <a:moveTo>
                  <a:pt x="127" y="153"/>
                </a:moveTo>
                <a:lnTo>
                  <a:pt x="127" y="153"/>
                </a:lnTo>
                <a:cubicBezTo>
                  <a:pt x="136" y="153"/>
                  <a:pt x="136" y="153"/>
                  <a:pt x="136" y="153"/>
                </a:cubicBezTo>
                <a:cubicBezTo>
                  <a:pt x="145" y="153"/>
                  <a:pt x="154" y="144"/>
                  <a:pt x="163" y="135"/>
                </a:cubicBezTo>
                <a:cubicBezTo>
                  <a:pt x="217" y="72"/>
                  <a:pt x="217" y="72"/>
                  <a:pt x="217" y="72"/>
                </a:cubicBezTo>
                <a:cubicBezTo>
                  <a:pt x="154" y="9"/>
                  <a:pt x="154" y="9"/>
                  <a:pt x="154" y="9"/>
                </a:cubicBezTo>
                <a:cubicBezTo>
                  <a:pt x="127" y="45"/>
                  <a:pt x="127" y="45"/>
                  <a:pt x="127" y="45"/>
                </a:cubicBezTo>
                <a:cubicBezTo>
                  <a:pt x="154" y="72"/>
                  <a:pt x="154" y="72"/>
                  <a:pt x="154" y="72"/>
                </a:cubicBezTo>
                <a:cubicBezTo>
                  <a:pt x="127" y="99"/>
                  <a:pt x="127" y="99"/>
                  <a:pt x="127" y="99"/>
                </a:cubicBezTo>
                <a:cubicBezTo>
                  <a:pt x="45" y="9"/>
                  <a:pt x="45" y="9"/>
                  <a:pt x="45" y="9"/>
                </a:cubicBezTo>
                <a:cubicBezTo>
                  <a:pt x="37" y="0"/>
                  <a:pt x="28" y="0"/>
                  <a:pt x="19" y="9"/>
                </a:cubicBezTo>
                <a:lnTo>
                  <a:pt x="19" y="9"/>
                </a:lnTo>
                <a:cubicBezTo>
                  <a:pt x="0" y="18"/>
                  <a:pt x="0" y="27"/>
                  <a:pt x="9" y="45"/>
                </a:cubicBezTo>
                <a:cubicBezTo>
                  <a:pt x="100" y="135"/>
                  <a:pt x="100" y="135"/>
                  <a:pt x="100" y="135"/>
                </a:cubicBezTo>
                <a:cubicBezTo>
                  <a:pt x="109" y="144"/>
                  <a:pt x="118" y="153"/>
                  <a:pt x="127" y="15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13" name="Freeform 212">
            <a:extLst>
              <a:ext uri="{FF2B5EF4-FFF2-40B4-BE49-F238E27FC236}">
                <a16:creationId xmlns:a16="http://schemas.microsoft.com/office/drawing/2014/main" id="{FAD4A465-F558-C04A-A53C-9BD1D80976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0356" y="7686858"/>
            <a:ext cx="122249" cy="39120"/>
          </a:xfrm>
          <a:custGeom>
            <a:avLst/>
            <a:gdLst>
              <a:gd name="T0" fmla="*/ 0 w 110"/>
              <a:gd name="T1" fmla="*/ 18 h 37"/>
              <a:gd name="T2" fmla="*/ 0 w 110"/>
              <a:gd name="T3" fmla="*/ 18 h 37"/>
              <a:gd name="T4" fmla="*/ 0 w 110"/>
              <a:gd name="T5" fmla="*/ 18 h 37"/>
              <a:gd name="T6" fmla="*/ 19 w 110"/>
              <a:gd name="T7" fmla="*/ 0 h 37"/>
              <a:gd name="T8" fmla="*/ 91 w 110"/>
              <a:gd name="T9" fmla="*/ 0 h 37"/>
              <a:gd name="T10" fmla="*/ 109 w 110"/>
              <a:gd name="T11" fmla="*/ 18 h 37"/>
              <a:gd name="T12" fmla="*/ 109 w 110"/>
              <a:gd name="T13" fmla="*/ 18 h 37"/>
              <a:gd name="T14" fmla="*/ 91 w 110"/>
              <a:gd name="T15" fmla="*/ 36 h 37"/>
              <a:gd name="T16" fmla="*/ 19 w 110"/>
              <a:gd name="T17" fmla="*/ 36 h 37"/>
              <a:gd name="T18" fmla="*/ 0 w 110"/>
              <a:gd name="T19" fmla="*/ 18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0" h="37">
                <a:moveTo>
                  <a:pt x="0" y="18"/>
                </a:moveTo>
                <a:lnTo>
                  <a:pt x="0" y="18"/>
                </a:lnTo>
                <a:lnTo>
                  <a:pt x="0" y="18"/>
                </a:lnTo>
                <a:cubicBezTo>
                  <a:pt x="0" y="9"/>
                  <a:pt x="0" y="0"/>
                  <a:pt x="19" y="0"/>
                </a:cubicBezTo>
                <a:cubicBezTo>
                  <a:pt x="91" y="0"/>
                  <a:pt x="91" y="0"/>
                  <a:pt x="91" y="0"/>
                </a:cubicBezTo>
                <a:cubicBezTo>
                  <a:pt x="100" y="0"/>
                  <a:pt x="109" y="9"/>
                  <a:pt x="109" y="18"/>
                </a:cubicBezTo>
                <a:lnTo>
                  <a:pt x="109" y="18"/>
                </a:lnTo>
                <a:cubicBezTo>
                  <a:pt x="109" y="27"/>
                  <a:pt x="100" y="36"/>
                  <a:pt x="91" y="36"/>
                </a:cubicBezTo>
                <a:cubicBezTo>
                  <a:pt x="19" y="36"/>
                  <a:pt x="19" y="36"/>
                  <a:pt x="19" y="36"/>
                </a:cubicBezTo>
                <a:cubicBezTo>
                  <a:pt x="0" y="36"/>
                  <a:pt x="0" y="27"/>
                  <a:pt x="0" y="18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14" name="Freeform 213">
            <a:extLst>
              <a:ext uri="{FF2B5EF4-FFF2-40B4-BE49-F238E27FC236}">
                <a16:creationId xmlns:a16="http://schemas.microsoft.com/office/drawing/2014/main" id="{6EA51BE5-A20E-C247-A883-5DD13ED071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2775" y="7696638"/>
            <a:ext cx="39120" cy="312961"/>
          </a:xfrm>
          <a:custGeom>
            <a:avLst/>
            <a:gdLst>
              <a:gd name="T0" fmla="*/ 36 w 37"/>
              <a:gd name="T1" fmla="*/ 280 h 281"/>
              <a:gd name="T2" fmla="*/ 36 w 37"/>
              <a:gd name="T3" fmla="*/ 280 h 281"/>
              <a:gd name="T4" fmla="*/ 0 w 37"/>
              <a:gd name="T5" fmla="*/ 280 h 281"/>
              <a:gd name="T6" fmla="*/ 0 w 37"/>
              <a:gd name="T7" fmla="*/ 18 h 281"/>
              <a:gd name="T8" fmla="*/ 18 w 37"/>
              <a:gd name="T9" fmla="*/ 0 h 281"/>
              <a:gd name="T10" fmla="*/ 18 w 37"/>
              <a:gd name="T11" fmla="*/ 0 h 281"/>
              <a:gd name="T12" fmla="*/ 36 w 37"/>
              <a:gd name="T13" fmla="*/ 18 h 281"/>
              <a:gd name="T14" fmla="*/ 36 w 37"/>
              <a:gd name="T15" fmla="*/ 280 h 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7" h="281">
                <a:moveTo>
                  <a:pt x="36" y="280"/>
                </a:moveTo>
                <a:lnTo>
                  <a:pt x="36" y="280"/>
                </a:lnTo>
                <a:cubicBezTo>
                  <a:pt x="0" y="280"/>
                  <a:pt x="0" y="280"/>
                  <a:pt x="0" y="280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18" y="0"/>
                </a:cubicBezTo>
                <a:lnTo>
                  <a:pt x="18" y="0"/>
                </a:lnTo>
                <a:cubicBezTo>
                  <a:pt x="27" y="0"/>
                  <a:pt x="36" y="9"/>
                  <a:pt x="36" y="18"/>
                </a:cubicBezTo>
                <a:lnTo>
                  <a:pt x="36" y="28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15" name="Freeform 214">
            <a:extLst>
              <a:ext uri="{FF2B5EF4-FFF2-40B4-BE49-F238E27FC236}">
                <a16:creationId xmlns:a16="http://schemas.microsoft.com/office/drawing/2014/main" id="{66E417F7-1B47-FE40-940F-E4625A4CB0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4183" y="7579278"/>
            <a:ext cx="220053" cy="239613"/>
          </a:xfrm>
          <a:custGeom>
            <a:avLst/>
            <a:gdLst>
              <a:gd name="T0" fmla="*/ 9 w 200"/>
              <a:gd name="T1" fmla="*/ 217 h 218"/>
              <a:gd name="T2" fmla="*/ 9 w 200"/>
              <a:gd name="T3" fmla="*/ 217 h 218"/>
              <a:gd name="T4" fmla="*/ 9 w 200"/>
              <a:gd name="T5" fmla="*/ 217 h 218"/>
              <a:gd name="T6" fmla="*/ 9 w 200"/>
              <a:gd name="T7" fmla="*/ 190 h 218"/>
              <a:gd name="T8" fmla="*/ 162 w 200"/>
              <a:gd name="T9" fmla="*/ 9 h 218"/>
              <a:gd name="T10" fmla="*/ 190 w 200"/>
              <a:gd name="T11" fmla="*/ 9 h 218"/>
              <a:gd name="T12" fmla="*/ 190 w 200"/>
              <a:gd name="T13" fmla="*/ 9 h 218"/>
              <a:gd name="T14" fmla="*/ 190 w 200"/>
              <a:gd name="T15" fmla="*/ 36 h 218"/>
              <a:gd name="T16" fmla="*/ 36 w 200"/>
              <a:gd name="T17" fmla="*/ 208 h 218"/>
              <a:gd name="T18" fmla="*/ 9 w 200"/>
              <a:gd name="T19" fmla="*/ 217 h 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0" h="218">
                <a:moveTo>
                  <a:pt x="9" y="217"/>
                </a:moveTo>
                <a:lnTo>
                  <a:pt x="9" y="217"/>
                </a:lnTo>
                <a:lnTo>
                  <a:pt x="9" y="217"/>
                </a:lnTo>
                <a:cubicBezTo>
                  <a:pt x="0" y="208"/>
                  <a:pt x="0" y="199"/>
                  <a:pt x="9" y="190"/>
                </a:cubicBezTo>
                <a:cubicBezTo>
                  <a:pt x="162" y="9"/>
                  <a:pt x="162" y="9"/>
                  <a:pt x="162" y="9"/>
                </a:cubicBezTo>
                <a:cubicBezTo>
                  <a:pt x="171" y="0"/>
                  <a:pt x="180" y="0"/>
                  <a:pt x="190" y="9"/>
                </a:cubicBezTo>
                <a:lnTo>
                  <a:pt x="190" y="9"/>
                </a:lnTo>
                <a:cubicBezTo>
                  <a:pt x="199" y="18"/>
                  <a:pt x="199" y="27"/>
                  <a:pt x="190" y="36"/>
                </a:cubicBezTo>
                <a:cubicBezTo>
                  <a:pt x="36" y="208"/>
                  <a:pt x="36" y="208"/>
                  <a:pt x="36" y="208"/>
                </a:cubicBezTo>
                <a:cubicBezTo>
                  <a:pt x="27" y="217"/>
                  <a:pt x="18" y="217"/>
                  <a:pt x="9" y="217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16" name="Freeform 215">
            <a:extLst>
              <a:ext uri="{FF2B5EF4-FFF2-40B4-BE49-F238E27FC236}">
                <a16:creationId xmlns:a16="http://schemas.microsoft.com/office/drawing/2014/main" id="{28AE2466-C6F2-0649-B618-7906ABC7AB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1764" y="7716198"/>
            <a:ext cx="141812" cy="132032"/>
          </a:xfrm>
          <a:custGeom>
            <a:avLst/>
            <a:gdLst>
              <a:gd name="T0" fmla="*/ 63 w 128"/>
              <a:gd name="T1" fmla="*/ 117 h 118"/>
              <a:gd name="T2" fmla="*/ 63 w 128"/>
              <a:gd name="T3" fmla="*/ 117 h 118"/>
              <a:gd name="T4" fmla="*/ 0 w 128"/>
              <a:gd name="T5" fmla="*/ 54 h 118"/>
              <a:gd name="T6" fmla="*/ 63 w 128"/>
              <a:gd name="T7" fmla="*/ 0 h 118"/>
              <a:gd name="T8" fmla="*/ 127 w 128"/>
              <a:gd name="T9" fmla="*/ 54 h 118"/>
              <a:gd name="T10" fmla="*/ 63 w 128"/>
              <a:gd name="T11" fmla="*/ 117 h 118"/>
              <a:gd name="T12" fmla="*/ 63 w 128"/>
              <a:gd name="T13" fmla="*/ 36 h 118"/>
              <a:gd name="T14" fmla="*/ 63 w 128"/>
              <a:gd name="T15" fmla="*/ 36 h 118"/>
              <a:gd name="T16" fmla="*/ 36 w 128"/>
              <a:gd name="T17" fmla="*/ 54 h 118"/>
              <a:gd name="T18" fmla="*/ 63 w 128"/>
              <a:gd name="T19" fmla="*/ 81 h 118"/>
              <a:gd name="T20" fmla="*/ 91 w 128"/>
              <a:gd name="T21" fmla="*/ 54 h 118"/>
              <a:gd name="T22" fmla="*/ 63 w 128"/>
              <a:gd name="T23" fmla="*/ 36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28" h="118">
                <a:moveTo>
                  <a:pt x="63" y="117"/>
                </a:moveTo>
                <a:lnTo>
                  <a:pt x="63" y="117"/>
                </a:lnTo>
                <a:cubicBezTo>
                  <a:pt x="27" y="117"/>
                  <a:pt x="0" y="90"/>
                  <a:pt x="0" y="54"/>
                </a:cubicBezTo>
                <a:cubicBezTo>
                  <a:pt x="0" y="18"/>
                  <a:pt x="27" y="0"/>
                  <a:pt x="63" y="0"/>
                </a:cubicBezTo>
                <a:cubicBezTo>
                  <a:pt x="100" y="0"/>
                  <a:pt x="127" y="18"/>
                  <a:pt x="127" y="54"/>
                </a:cubicBezTo>
                <a:cubicBezTo>
                  <a:pt x="127" y="90"/>
                  <a:pt x="100" y="117"/>
                  <a:pt x="63" y="117"/>
                </a:cubicBezTo>
                <a:close/>
                <a:moveTo>
                  <a:pt x="63" y="36"/>
                </a:moveTo>
                <a:lnTo>
                  <a:pt x="63" y="36"/>
                </a:lnTo>
                <a:cubicBezTo>
                  <a:pt x="45" y="36"/>
                  <a:pt x="36" y="45"/>
                  <a:pt x="36" y="54"/>
                </a:cubicBezTo>
                <a:cubicBezTo>
                  <a:pt x="36" y="72"/>
                  <a:pt x="45" y="81"/>
                  <a:pt x="63" y="81"/>
                </a:cubicBezTo>
                <a:cubicBezTo>
                  <a:pt x="72" y="81"/>
                  <a:pt x="91" y="72"/>
                  <a:pt x="91" y="54"/>
                </a:cubicBezTo>
                <a:cubicBezTo>
                  <a:pt x="91" y="45"/>
                  <a:pt x="72" y="36"/>
                  <a:pt x="63" y="3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17" name="Freeform 216">
            <a:extLst>
              <a:ext uri="{FF2B5EF4-FFF2-40B4-BE49-F238E27FC236}">
                <a16:creationId xmlns:a16="http://schemas.microsoft.com/office/drawing/2014/main" id="{03B016E5-9C28-8146-8902-23995C6B05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0174" y="7554829"/>
            <a:ext cx="132029" cy="132029"/>
          </a:xfrm>
          <a:custGeom>
            <a:avLst/>
            <a:gdLst>
              <a:gd name="T0" fmla="*/ 64 w 119"/>
              <a:gd name="T1" fmla="*/ 118 h 119"/>
              <a:gd name="T2" fmla="*/ 64 w 119"/>
              <a:gd name="T3" fmla="*/ 118 h 119"/>
              <a:gd name="T4" fmla="*/ 0 w 119"/>
              <a:gd name="T5" fmla="*/ 54 h 119"/>
              <a:gd name="T6" fmla="*/ 64 w 119"/>
              <a:gd name="T7" fmla="*/ 0 h 119"/>
              <a:gd name="T8" fmla="*/ 118 w 119"/>
              <a:gd name="T9" fmla="*/ 54 h 119"/>
              <a:gd name="T10" fmla="*/ 64 w 119"/>
              <a:gd name="T11" fmla="*/ 118 h 119"/>
              <a:gd name="T12" fmla="*/ 64 w 119"/>
              <a:gd name="T13" fmla="*/ 36 h 119"/>
              <a:gd name="T14" fmla="*/ 64 w 119"/>
              <a:gd name="T15" fmla="*/ 36 h 119"/>
              <a:gd name="T16" fmla="*/ 37 w 119"/>
              <a:gd name="T17" fmla="*/ 54 h 119"/>
              <a:gd name="T18" fmla="*/ 64 w 119"/>
              <a:gd name="T19" fmla="*/ 82 h 119"/>
              <a:gd name="T20" fmla="*/ 82 w 119"/>
              <a:gd name="T21" fmla="*/ 54 h 119"/>
              <a:gd name="T22" fmla="*/ 64 w 119"/>
              <a:gd name="T23" fmla="*/ 36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19" h="119">
                <a:moveTo>
                  <a:pt x="64" y="118"/>
                </a:moveTo>
                <a:lnTo>
                  <a:pt x="64" y="118"/>
                </a:lnTo>
                <a:cubicBezTo>
                  <a:pt x="28" y="118"/>
                  <a:pt x="0" y="91"/>
                  <a:pt x="0" y="54"/>
                </a:cubicBezTo>
                <a:cubicBezTo>
                  <a:pt x="0" y="27"/>
                  <a:pt x="28" y="0"/>
                  <a:pt x="64" y="0"/>
                </a:cubicBezTo>
                <a:cubicBezTo>
                  <a:pt x="91" y="0"/>
                  <a:pt x="118" y="27"/>
                  <a:pt x="118" y="54"/>
                </a:cubicBezTo>
                <a:cubicBezTo>
                  <a:pt x="118" y="91"/>
                  <a:pt x="91" y="118"/>
                  <a:pt x="64" y="118"/>
                </a:cubicBezTo>
                <a:close/>
                <a:moveTo>
                  <a:pt x="64" y="36"/>
                </a:moveTo>
                <a:lnTo>
                  <a:pt x="64" y="36"/>
                </a:lnTo>
                <a:cubicBezTo>
                  <a:pt x="46" y="36"/>
                  <a:pt x="37" y="45"/>
                  <a:pt x="37" y="54"/>
                </a:cubicBezTo>
                <a:cubicBezTo>
                  <a:pt x="37" y="72"/>
                  <a:pt x="46" y="82"/>
                  <a:pt x="64" y="82"/>
                </a:cubicBezTo>
                <a:cubicBezTo>
                  <a:pt x="73" y="82"/>
                  <a:pt x="82" y="72"/>
                  <a:pt x="82" y="54"/>
                </a:cubicBezTo>
                <a:cubicBezTo>
                  <a:pt x="82" y="45"/>
                  <a:pt x="73" y="36"/>
                  <a:pt x="64" y="3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18" name="Freeform 217">
            <a:extLst>
              <a:ext uri="{FF2B5EF4-FFF2-40B4-BE49-F238E27FC236}">
                <a16:creationId xmlns:a16="http://schemas.microsoft.com/office/drawing/2014/main" id="{1016AB2C-3A7B-7341-88C9-B1B0796E31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72154" y="7515709"/>
            <a:ext cx="29340" cy="39120"/>
          </a:xfrm>
          <a:custGeom>
            <a:avLst/>
            <a:gdLst>
              <a:gd name="T0" fmla="*/ 27 w 28"/>
              <a:gd name="T1" fmla="*/ 36 h 37"/>
              <a:gd name="T2" fmla="*/ 0 w 28"/>
              <a:gd name="T3" fmla="*/ 36 h 37"/>
              <a:gd name="T4" fmla="*/ 0 w 28"/>
              <a:gd name="T5" fmla="*/ 0 h 37"/>
              <a:gd name="T6" fmla="*/ 27 w 28"/>
              <a:gd name="T7" fmla="*/ 0 h 37"/>
              <a:gd name="T8" fmla="*/ 27 w 28"/>
              <a:gd name="T9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" h="37">
                <a:moveTo>
                  <a:pt x="27" y="36"/>
                </a:moveTo>
                <a:lnTo>
                  <a:pt x="0" y="36"/>
                </a:lnTo>
                <a:lnTo>
                  <a:pt x="0" y="0"/>
                </a:lnTo>
                <a:lnTo>
                  <a:pt x="27" y="0"/>
                </a:lnTo>
                <a:lnTo>
                  <a:pt x="27" y="36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19" name="Freeform 218">
            <a:extLst>
              <a:ext uri="{FF2B5EF4-FFF2-40B4-BE49-F238E27FC236}">
                <a16:creationId xmlns:a16="http://schemas.microsoft.com/office/drawing/2014/main" id="{9A8FAC1B-011E-D843-B039-75AD64BDB2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72154" y="7598838"/>
            <a:ext cx="29340" cy="83132"/>
          </a:xfrm>
          <a:custGeom>
            <a:avLst/>
            <a:gdLst>
              <a:gd name="T0" fmla="*/ 27 w 28"/>
              <a:gd name="T1" fmla="*/ 73 h 74"/>
              <a:gd name="T2" fmla="*/ 0 w 28"/>
              <a:gd name="T3" fmla="*/ 73 h 74"/>
              <a:gd name="T4" fmla="*/ 0 w 28"/>
              <a:gd name="T5" fmla="*/ 0 h 74"/>
              <a:gd name="T6" fmla="*/ 27 w 28"/>
              <a:gd name="T7" fmla="*/ 0 h 74"/>
              <a:gd name="T8" fmla="*/ 27 w 28"/>
              <a:gd name="T9" fmla="*/ 73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" h="74">
                <a:moveTo>
                  <a:pt x="27" y="73"/>
                </a:moveTo>
                <a:lnTo>
                  <a:pt x="0" y="73"/>
                </a:lnTo>
                <a:lnTo>
                  <a:pt x="0" y="0"/>
                </a:lnTo>
                <a:lnTo>
                  <a:pt x="27" y="0"/>
                </a:lnTo>
                <a:lnTo>
                  <a:pt x="27" y="73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20" name="Freeform 219">
            <a:extLst>
              <a:ext uri="{FF2B5EF4-FFF2-40B4-BE49-F238E27FC236}">
                <a16:creationId xmlns:a16="http://schemas.microsoft.com/office/drawing/2014/main" id="{D65B6482-02D0-D740-AC9E-3A116B6F0E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72154" y="7716198"/>
            <a:ext cx="29340" cy="83132"/>
          </a:xfrm>
          <a:custGeom>
            <a:avLst/>
            <a:gdLst>
              <a:gd name="T0" fmla="*/ 27 w 28"/>
              <a:gd name="T1" fmla="*/ 72 h 73"/>
              <a:gd name="T2" fmla="*/ 0 w 28"/>
              <a:gd name="T3" fmla="*/ 72 h 73"/>
              <a:gd name="T4" fmla="*/ 0 w 28"/>
              <a:gd name="T5" fmla="*/ 0 h 73"/>
              <a:gd name="T6" fmla="*/ 27 w 28"/>
              <a:gd name="T7" fmla="*/ 0 h 73"/>
              <a:gd name="T8" fmla="*/ 27 w 28"/>
              <a:gd name="T9" fmla="*/ 72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" h="73">
                <a:moveTo>
                  <a:pt x="27" y="72"/>
                </a:moveTo>
                <a:lnTo>
                  <a:pt x="0" y="72"/>
                </a:lnTo>
                <a:lnTo>
                  <a:pt x="0" y="0"/>
                </a:lnTo>
                <a:lnTo>
                  <a:pt x="27" y="0"/>
                </a:lnTo>
                <a:lnTo>
                  <a:pt x="27" y="72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21" name="Freeform 220">
            <a:extLst>
              <a:ext uri="{FF2B5EF4-FFF2-40B4-BE49-F238E27FC236}">
                <a16:creationId xmlns:a16="http://schemas.microsoft.com/office/drawing/2014/main" id="{2B3AEC75-1315-BB4C-8B5D-A2F46F14B9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72154" y="7838450"/>
            <a:ext cx="29340" cy="53789"/>
          </a:xfrm>
          <a:custGeom>
            <a:avLst/>
            <a:gdLst>
              <a:gd name="T0" fmla="*/ 27 w 28"/>
              <a:gd name="T1" fmla="*/ 46 h 47"/>
              <a:gd name="T2" fmla="*/ 0 w 28"/>
              <a:gd name="T3" fmla="*/ 46 h 47"/>
              <a:gd name="T4" fmla="*/ 0 w 28"/>
              <a:gd name="T5" fmla="*/ 0 h 47"/>
              <a:gd name="T6" fmla="*/ 27 w 28"/>
              <a:gd name="T7" fmla="*/ 0 h 47"/>
              <a:gd name="T8" fmla="*/ 27 w 28"/>
              <a:gd name="T9" fmla="*/ 46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" h="47">
                <a:moveTo>
                  <a:pt x="27" y="46"/>
                </a:moveTo>
                <a:lnTo>
                  <a:pt x="0" y="46"/>
                </a:lnTo>
                <a:lnTo>
                  <a:pt x="0" y="0"/>
                </a:lnTo>
                <a:lnTo>
                  <a:pt x="27" y="0"/>
                </a:lnTo>
                <a:lnTo>
                  <a:pt x="27" y="46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22" name="Freeform 221">
            <a:extLst>
              <a:ext uri="{FF2B5EF4-FFF2-40B4-BE49-F238E27FC236}">
                <a16:creationId xmlns:a16="http://schemas.microsoft.com/office/drawing/2014/main" id="{6EAB7009-0E42-B04B-A40A-CBCA339754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1442" y="7447249"/>
            <a:ext cx="665043" cy="503671"/>
          </a:xfrm>
          <a:custGeom>
            <a:avLst/>
            <a:gdLst>
              <a:gd name="T0" fmla="*/ 534 w 598"/>
              <a:gd name="T1" fmla="*/ 452 h 453"/>
              <a:gd name="T2" fmla="*/ 534 w 598"/>
              <a:gd name="T3" fmla="*/ 452 h 453"/>
              <a:gd name="T4" fmla="*/ 28 w 598"/>
              <a:gd name="T5" fmla="*/ 452 h 453"/>
              <a:gd name="T6" fmla="*/ 0 w 598"/>
              <a:gd name="T7" fmla="*/ 424 h 453"/>
              <a:gd name="T8" fmla="*/ 0 w 598"/>
              <a:gd name="T9" fmla="*/ 325 h 453"/>
              <a:gd name="T10" fmla="*/ 19 w 598"/>
              <a:gd name="T11" fmla="*/ 298 h 453"/>
              <a:gd name="T12" fmla="*/ 91 w 598"/>
              <a:gd name="T13" fmla="*/ 226 h 453"/>
              <a:gd name="T14" fmla="*/ 19 w 598"/>
              <a:gd name="T15" fmla="*/ 153 h 453"/>
              <a:gd name="T16" fmla="*/ 0 w 598"/>
              <a:gd name="T17" fmla="*/ 126 h 453"/>
              <a:gd name="T18" fmla="*/ 0 w 598"/>
              <a:gd name="T19" fmla="*/ 27 h 453"/>
              <a:gd name="T20" fmla="*/ 28 w 598"/>
              <a:gd name="T21" fmla="*/ 0 h 453"/>
              <a:gd name="T22" fmla="*/ 534 w 598"/>
              <a:gd name="T23" fmla="*/ 0 h 453"/>
              <a:gd name="T24" fmla="*/ 597 w 598"/>
              <a:gd name="T25" fmla="*/ 72 h 453"/>
              <a:gd name="T26" fmla="*/ 597 w 598"/>
              <a:gd name="T27" fmla="*/ 379 h 453"/>
              <a:gd name="T28" fmla="*/ 534 w 598"/>
              <a:gd name="T29" fmla="*/ 452 h 453"/>
              <a:gd name="T30" fmla="*/ 46 w 598"/>
              <a:gd name="T31" fmla="*/ 398 h 453"/>
              <a:gd name="T32" fmla="*/ 46 w 598"/>
              <a:gd name="T33" fmla="*/ 398 h 453"/>
              <a:gd name="T34" fmla="*/ 534 w 598"/>
              <a:gd name="T35" fmla="*/ 398 h 453"/>
              <a:gd name="T36" fmla="*/ 552 w 598"/>
              <a:gd name="T37" fmla="*/ 379 h 453"/>
              <a:gd name="T38" fmla="*/ 552 w 598"/>
              <a:gd name="T39" fmla="*/ 72 h 453"/>
              <a:gd name="T40" fmla="*/ 534 w 598"/>
              <a:gd name="T41" fmla="*/ 54 h 453"/>
              <a:gd name="T42" fmla="*/ 46 w 598"/>
              <a:gd name="T43" fmla="*/ 54 h 453"/>
              <a:gd name="T44" fmla="*/ 46 w 598"/>
              <a:gd name="T45" fmla="*/ 108 h 453"/>
              <a:gd name="T46" fmla="*/ 136 w 598"/>
              <a:gd name="T47" fmla="*/ 226 h 453"/>
              <a:gd name="T48" fmla="*/ 46 w 598"/>
              <a:gd name="T49" fmla="*/ 343 h 453"/>
              <a:gd name="T50" fmla="*/ 46 w 598"/>
              <a:gd name="T51" fmla="*/ 398 h 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598" h="453">
                <a:moveTo>
                  <a:pt x="534" y="452"/>
                </a:moveTo>
                <a:lnTo>
                  <a:pt x="534" y="452"/>
                </a:lnTo>
                <a:cubicBezTo>
                  <a:pt x="28" y="452"/>
                  <a:pt x="28" y="452"/>
                  <a:pt x="28" y="452"/>
                </a:cubicBezTo>
                <a:cubicBezTo>
                  <a:pt x="10" y="452"/>
                  <a:pt x="0" y="434"/>
                  <a:pt x="0" y="424"/>
                </a:cubicBezTo>
                <a:cubicBezTo>
                  <a:pt x="0" y="325"/>
                  <a:pt x="0" y="325"/>
                  <a:pt x="0" y="325"/>
                </a:cubicBezTo>
                <a:cubicBezTo>
                  <a:pt x="0" y="316"/>
                  <a:pt x="10" y="298"/>
                  <a:pt x="19" y="298"/>
                </a:cubicBezTo>
                <a:cubicBezTo>
                  <a:pt x="55" y="298"/>
                  <a:pt x="91" y="262"/>
                  <a:pt x="91" y="226"/>
                </a:cubicBezTo>
                <a:cubicBezTo>
                  <a:pt x="91" y="190"/>
                  <a:pt x="55" y="153"/>
                  <a:pt x="19" y="153"/>
                </a:cubicBezTo>
                <a:cubicBezTo>
                  <a:pt x="10" y="153"/>
                  <a:pt x="0" y="135"/>
                  <a:pt x="0" y="126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18"/>
                  <a:pt x="10" y="0"/>
                  <a:pt x="28" y="0"/>
                </a:cubicBezTo>
                <a:cubicBezTo>
                  <a:pt x="534" y="0"/>
                  <a:pt x="534" y="0"/>
                  <a:pt x="534" y="0"/>
                </a:cubicBezTo>
                <a:cubicBezTo>
                  <a:pt x="570" y="0"/>
                  <a:pt x="597" y="36"/>
                  <a:pt x="597" y="72"/>
                </a:cubicBezTo>
                <a:cubicBezTo>
                  <a:pt x="597" y="379"/>
                  <a:pt x="597" y="379"/>
                  <a:pt x="597" y="379"/>
                </a:cubicBezTo>
                <a:cubicBezTo>
                  <a:pt x="597" y="416"/>
                  <a:pt x="570" y="452"/>
                  <a:pt x="534" y="452"/>
                </a:cubicBezTo>
                <a:close/>
                <a:moveTo>
                  <a:pt x="46" y="398"/>
                </a:moveTo>
                <a:lnTo>
                  <a:pt x="46" y="398"/>
                </a:lnTo>
                <a:cubicBezTo>
                  <a:pt x="534" y="398"/>
                  <a:pt x="534" y="398"/>
                  <a:pt x="534" y="398"/>
                </a:cubicBezTo>
                <a:cubicBezTo>
                  <a:pt x="543" y="398"/>
                  <a:pt x="552" y="388"/>
                  <a:pt x="552" y="379"/>
                </a:cubicBezTo>
                <a:cubicBezTo>
                  <a:pt x="552" y="72"/>
                  <a:pt x="552" y="72"/>
                  <a:pt x="552" y="72"/>
                </a:cubicBezTo>
                <a:cubicBezTo>
                  <a:pt x="552" y="63"/>
                  <a:pt x="543" y="54"/>
                  <a:pt x="534" y="54"/>
                </a:cubicBezTo>
                <a:cubicBezTo>
                  <a:pt x="46" y="54"/>
                  <a:pt x="46" y="54"/>
                  <a:pt x="46" y="54"/>
                </a:cubicBezTo>
                <a:cubicBezTo>
                  <a:pt x="46" y="108"/>
                  <a:pt x="46" y="108"/>
                  <a:pt x="46" y="108"/>
                </a:cubicBezTo>
                <a:cubicBezTo>
                  <a:pt x="100" y="126"/>
                  <a:pt x="136" y="171"/>
                  <a:pt x="136" y="226"/>
                </a:cubicBezTo>
                <a:cubicBezTo>
                  <a:pt x="136" y="280"/>
                  <a:pt x="100" y="325"/>
                  <a:pt x="46" y="343"/>
                </a:cubicBezTo>
                <a:lnTo>
                  <a:pt x="46" y="39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23" name="Freeform 222">
            <a:extLst>
              <a:ext uri="{FF2B5EF4-FFF2-40B4-BE49-F238E27FC236}">
                <a16:creationId xmlns:a16="http://schemas.microsoft.com/office/drawing/2014/main" id="{329AAF1C-EB48-7E4A-AE24-A47CD8D7C3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96247" y="8038940"/>
            <a:ext cx="454774" cy="48900"/>
          </a:xfrm>
          <a:custGeom>
            <a:avLst/>
            <a:gdLst>
              <a:gd name="T0" fmla="*/ 407 w 408"/>
              <a:gd name="T1" fmla="*/ 45 h 46"/>
              <a:gd name="T2" fmla="*/ 0 w 408"/>
              <a:gd name="T3" fmla="*/ 45 h 46"/>
              <a:gd name="T4" fmla="*/ 0 w 408"/>
              <a:gd name="T5" fmla="*/ 0 h 46"/>
              <a:gd name="T6" fmla="*/ 407 w 408"/>
              <a:gd name="T7" fmla="*/ 0 h 46"/>
              <a:gd name="T8" fmla="*/ 407 w 408"/>
              <a:gd name="T9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8" h="46">
                <a:moveTo>
                  <a:pt x="407" y="45"/>
                </a:moveTo>
                <a:lnTo>
                  <a:pt x="0" y="45"/>
                </a:lnTo>
                <a:lnTo>
                  <a:pt x="0" y="0"/>
                </a:lnTo>
                <a:lnTo>
                  <a:pt x="407" y="0"/>
                </a:lnTo>
                <a:lnTo>
                  <a:pt x="407" y="45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24" name="Freeform 223">
            <a:extLst>
              <a:ext uri="{FF2B5EF4-FFF2-40B4-BE49-F238E27FC236}">
                <a16:creationId xmlns:a16="http://schemas.microsoft.com/office/drawing/2014/main" id="{44C72C2F-B90D-B744-BEAA-B33E932014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13118" y="7476589"/>
            <a:ext cx="611251" cy="611251"/>
          </a:xfrm>
          <a:custGeom>
            <a:avLst/>
            <a:gdLst>
              <a:gd name="T0" fmla="*/ 470 w 552"/>
              <a:gd name="T1" fmla="*/ 551 h 552"/>
              <a:gd name="T2" fmla="*/ 470 w 552"/>
              <a:gd name="T3" fmla="*/ 551 h 552"/>
              <a:gd name="T4" fmla="*/ 470 w 552"/>
              <a:gd name="T5" fmla="*/ 506 h 552"/>
              <a:gd name="T6" fmla="*/ 497 w 552"/>
              <a:gd name="T7" fmla="*/ 479 h 552"/>
              <a:gd name="T8" fmla="*/ 497 w 552"/>
              <a:gd name="T9" fmla="*/ 434 h 552"/>
              <a:gd name="T10" fmla="*/ 172 w 552"/>
              <a:gd name="T11" fmla="*/ 434 h 552"/>
              <a:gd name="T12" fmla="*/ 172 w 552"/>
              <a:gd name="T13" fmla="*/ 461 h 552"/>
              <a:gd name="T14" fmla="*/ 81 w 552"/>
              <a:gd name="T15" fmla="*/ 551 h 552"/>
              <a:gd name="T16" fmla="*/ 0 w 552"/>
              <a:gd name="T17" fmla="*/ 461 h 552"/>
              <a:gd name="T18" fmla="*/ 0 w 552"/>
              <a:gd name="T19" fmla="*/ 36 h 552"/>
              <a:gd name="T20" fmla="*/ 36 w 552"/>
              <a:gd name="T21" fmla="*/ 0 h 552"/>
              <a:gd name="T22" fmla="*/ 425 w 552"/>
              <a:gd name="T23" fmla="*/ 0 h 552"/>
              <a:gd name="T24" fmla="*/ 461 w 552"/>
              <a:gd name="T25" fmla="*/ 36 h 552"/>
              <a:gd name="T26" fmla="*/ 461 w 552"/>
              <a:gd name="T27" fmla="*/ 380 h 552"/>
              <a:gd name="T28" fmla="*/ 524 w 552"/>
              <a:gd name="T29" fmla="*/ 380 h 552"/>
              <a:gd name="T30" fmla="*/ 551 w 552"/>
              <a:gd name="T31" fmla="*/ 407 h 552"/>
              <a:gd name="T32" fmla="*/ 551 w 552"/>
              <a:gd name="T33" fmla="*/ 479 h 552"/>
              <a:gd name="T34" fmla="*/ 470 w 552"/>
              <a:gd name="T35" fmla="*/ 551 h 552"/>
              <a:gd name="T36" fmla="*/ 45 w 552"/>
              <a:gd name="T37" fmla="*/ 45 h 552"/>
              <a:gd name="T38" fmla="*/ 45 w 552"/>
              <a:gd name="T39" fmla="*/ 45 h 552"/>
              <a:gd name="T40" fmla="*/ 45 w 552"/>
              <a:gd name="T41" fmla="*/ 461 h 552"/>
              <a:gd name="T42" fmla="*/ 81 w 552"/>
              <a:gd name="T43" fmla="*/ 506 h 552"/>
              <a:gd name="T44" fmla="*/ 126 w 552"/>
              <a:gd name="T45" fmla="*/ 461 h 552"/>
              <a:gd name="T46" fmla="*/ 126 w 552"/>
              <a:gd name="T47" fmla="*/ 407 h 552"/>
              <a:gd name="T48" fmla="*/ 154 w 552"/>
              <a:gd name="T49" fmla="*/ 380 h 552"/>
              <a:gd name="T50" fmla="*/ 416 w 552"/>
              <a:gd name="T51" fmla="*/ 380 h 552"/>
              <a:gd name="T52" fmla="*/ 416 w 552"/>
              <a:gd name="T53" fmla="*/ 45 h 552"/>
              <a:gd name="T54" fmla="*/ 45 w 552"/>
              <a:gd name="T55" fmla="*/ 45 h 5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552" h="552">
                <a:moveTo>
                  <a:pt x="470" y="551"/>
                </a:moveTo>
                <a:lnTo>
                  <a:pt x="470" y="551"/>
                </a:lnTo>
                <a:cubicBezTo>
                  <a:pt x="470" y="506"/>
                  <a:pt x="470" y="506"/>
                  <a:pt x="470" y="506"/>
                </a:cubicBezTo>
                <a:cubicBezTo>
                  <a:pt x="488" y="506"/>
                  <a:pt x="497" y="488"/>
                  <a:pt x="497" y="479"/>
                </a:cubicBezTo>
                <a:cubicBezTo>
                  <a:pt x="497" y="434"/>
                  <a:pt x="497" y="434"/>
                  <a:pt x="497" y="434"/>
                </a:cubicBezTo>
                <a:cubicBezTo>
                  <a:pt x="172" y="434"/>
                  <a:pt x="172" y="434"/>
                  <a:pt x="172" y="434"/>
                </a:cubicBezTo>
                <a:cubicBezTo>
                  <a:pt x="172" y="461"/>
                  <a:pt x="172" y="461"/>
                  <a:pt x="172" y="461"/>
                </a:cubicBezTo>
                <a:cubicBezTo>
                  <a:pt x="172" y="515"/>
                  <a:pt x="136" y="551"/>
                  <a:pt x="81" y="551"/>
                </a:cubicBezTo>
                <a:cubicBezTo>
                  <a:pt x="36" y="551"/>
                  <a:pt x="0" y="515"/>
                  <a:pt x="0" y="461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9"/>
                  <a:pt x="9" y="0"/>
                  <a:pt x="36" y="0"/>
                </a:cubicBezTo>
                <a:cubicBezTo>
                  <a:pt x="425" y="0"/>
                  <a:pt x="425" y="0"/>
                  <a:pt x="425" y="0"/>
                </a:cubicBezTo>
                <a:cubicBezTo>
                  <a:pt x="443" y="0"/>
                  <a:pt x="461" y="9"/>
                  <a:pt x="461" y="36"/>
                </a:cubicBezTo>
                <a:cubicBezTo>
                  <a:pt x="461" y="380"/>
                  <a:pt x="461" y="380"/>
                  <a:pt x="461" y="380"/>
                </a:cubicBezTo>
                <a:cubicBezTo>
                  <a:pt x="524" y="380"/>
                  <a:pt x="524" y="380"/>
                  <a:pt x="524" y="380"/>
                </a:cubicBezTo>
                <a:cubicBezTo>
                  <a:pt x="533" y="380"/>
                  <a:pt x="551" y="397"/>
                  <a:pt x="551" y="407"/>
                </a:cubicBezTo>
                <a:cubicBezTo>
                  <a:pt x="551" y="479"/>
                  <a:pt x="551" y="479"/>
                  <a:pt x="551" y="479"/>
                </a:cubicBezTo>
                <a:cubicBezTo>
                  <a:pt x="551" y="515"/>
                  <a:pt x="515" y="551"/>
                  <a:pt x="470" y="551"/>
                </a:cubicBezTo>
                <a:close/>
                <a:moveTo>
                  <a:pt x="45" y="45"/>
                </a:moveTo>
                <a:lnTo>
                  <a:pt x="45" y="45"/>
                </a:lnTo>
                <a:cubicBezTo>
                  <a:pt x="45" y="461"/>
                  <a:pt x="45" y="461"/>
                  <a:pt x="45" y="461"/>
                </a:cubicBezTo>
                <a:cubicBezTo>
                  <a:pt x="45" y="488"/>
                  <a:pt x="63" y="506"/>
                  <a:pt x="81" y="506"/>
                </a:cubicBezTo>
                <a:cubicBezTo>
                  <a:pt x="109" y="506"/>
                  <a:pt x="126" y="488"/>
                  <a:pt x="126" y="461"/>
                </a:cubicBezTo>
                <a:cubicBezTo>
                  <a:pt x="126" y="407"/>
                  <a:pt x="126" y="407"/>
                  <a:pt x="126" y="407"/>
                </a:cubicBezTo>
                <a:cubicBezTo>
                  <a:pt x="126" y="397"/>
                  <a:pt x="136" y="380"/>
                  <a:pt x="154" y="380"/>
                </a:cubicBezTo>
                <a:cubicBezTo>
                  <a:pt x="416" y="380"/>
                  <a:pt x="416" y="380"/>
                  <a:pt x="416" y="380"/>
                </a:cubicBezTo>
                <a:cubicBezTo>
                  <a:pt x="416" y="45"/>
                  <a:pt x="416" y="45"/>
                  <a:pt x="416" y="45"/>
                </a:cubicBezTo>
                <a:lnTo>
                  <a:pt x="45" y="4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25" name="Freeform 224">
            <a:extLst>
              <a:ext uri="{FF2B5EF4-FFF2-40B4-BE49-F238E27FC236}">
                <a16:creationId xmlns:a16="http://schemas.microsoft.com/office/drawing/2014/main" id="{9AD33BD9-29F3-544C-816F-A5F25F9259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35367" y="7628178"/>
            <a:ext cx="259173" cy="44012"/>
          </a:xfrm>
          <a:custGeom>
            <a:avLst/>
            <a:gdLst>
              <a:gd name="T0" fmla="*/ 216 w 235"/>
              <a:gd name="T1" fmla="*/ 37 h 38"/>
              <a:gd name="T2" fmla="*/ 216 w 235"/>
              <a:gd name="T3" fmla="*/ 37 h 38"/>
              <a:gd name="T4" fmla="*/ 17 w 235"/>
              <a:gd name="T5" fmla="*/ 37 h 38"/>
              <a:gd name="T6" fmla="*/ 0 w 235"/>
              <a:gd name="T7" fmla="*/ 19 h 38"/>
              <a:gd name="T8" fmla="*/ 0 w 235"/>
              <a:gd name="T9" fmla="*/ 19 h 38"/>
              <a:gd name="T10" fmla="*/ 17 w 235"/>
              <a:gd name="T11" fmla="*/ 0 h 38"/>
              <a:gd name="T12" fmla="*/ 216 w 235"/>
              <a:gd name="T13" fmla="*/ 0 h 38"/>
              <a:gd name="T14" fmla="*/ 234 w 235"/>
              <a:gd name="T15" fmla="*/ 19 h 38"/>
              <a:gd name="T16" fmla="*/ 234 w 235"/>
              <a:gd name="T17" fmla="*/ 19 h 38"/>
              <a:gd name="T18" fmla="*/ 216 w 235"/>
              <a:gd name="T19" fmla="*/ 37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35" h="38">
                <a:moveTo>
                  <a:pt x="216" y="37"/>
                </a:moveTo>
                <a:lnTo>
                  <a:pt x="216" y="37"/>
                </a:lnTo>
                <a:cubicBezTo>
                  <a:pt x="17" y="37"/>
                  <a:pt x="17" y="37"/>
                  <a:pt x="17" y="37"/>
                </a:cubicBezTo>
                <a:cubicBezTo>
                  <a:pt x="8" y="37"/>
                  <a:pt x="0" y="28"/>
                  <a:pt x="0" y="19"/>
                </a:cubicBezTo>
                <a:lnTo>
                  <a:pt x="0" y="19"/>
                </a:lnTo>
                <a:cubicBezTo>
                  <a:pt x="0" y="0"/>
                  <a:pt x="8" y="0"/>
                  <a:pt x="17" y="0"/>
                </a:cubicBezTo>
                <a:cubicBezTo>
                  <a:pt x="216" y="0"/>
                  <a:pt x="216" y="0"/>
                  <a:pt x="216" y="0"/>
                </a:cubicBezTo>
                <a:cubicBezTo>
                  <a:pt x="225" y="0"/>
                  <a:pt x="234" y="0"/>
                  <a:pt x="234" y="19"/>
                </a:cubicBezTo>
                <a:lnTo>
                  <a:pt x="234" y="19"/>
                </a:lnTo>
                <a:cubicBezTo>
                  <a:pt x="234" y="28"/>
                  <a:pt x="225" y="37"/>
                  <a:pt x="216" y="37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26" name="Freeform 225">
            <a:extLst>
              <a:ext uri="{FF2B5EF4-FFF2-40B4-BE49-F238E27FC236}">
                <a16:creationId xmlns:a16="http://schemas.microsoft.com/office/drawing/2014/main" id="{708CCC5F-207E-7548-8527-D8959713D5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35367" y="7706418"/>
            <a:ext cx="259173" cy="39120"/>
          </a:xfrm>
          <a:custGeom>
            <a:avLst/>
            <a:gdLst>
              <a:gd name="T0" fmla="*/ 216 w 235"/>
              <a:gd name="T1" fmla="*/ 36 h 37"/>
              <a:gd name="T2" fmla="*/ 216 w 235"/>
              <a:gd name="T3" fmla="*/ 36 h 37"/>
              <a:gd name="T4" fmla="*/ 17 w 235"/>
              <a:gd name="T5" fmla="*/ 36 h 37"/>
              <a:gd name="T6" fmla="*/ 0 w 235"/>
              <a:gd name="T7" fmla="*/ 18 h 37"/>
              <a:gd name="T8" fmla="*/ 0 w 235"/>
              <a:gd name="T9" fmla="*/ 18 h 37"/>
              <a:gd name="T10" fmla="*/ 17 w 235"/>
              <a:gd name="T11" fmla="*/ 0 h 37"/>
              <a:gd name="T12" fmla="*/ 216 w 235"/>
              <a:gd name="T13" fmla="*/ 0 h 37"/>
              <a:gd name="T14" fmla="*/ 234 w 235"/>
              <a:gd name="T15" fmla="*/ 18 h 37"/>
              <a:gd name="T16" fmla="*/ 234 w 235"/>
              <a:gd name="T17" fmla="*/ 18 h 37"/>
              <a:gd name="T18" fmla="*/ 216 w 235"/>
              <a:gd name="T19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35" h="37">
                <a:moveTo>
                  <a:pt x="216" y="36"/>
                </a:moveTo>
                <a:lnTo>
                  <a:pt x="216" y="36"/>
                </a:lnTo>
                <a:cubicBezTo>
                  <a:pt x="17" y="36"/>
                  <a:pt x="17" y="36"/>
                  <a:pt x="17" y="36"/>
                </a:cubicBezTo>
                <a:cubicBezTo>
                  <a:pt x="8" y="36"/>
                  <a:pt x="0" y="27"/>
                  <a:pt x="0" y="18"/>
                </a:cubicBezTo>
                <a:lnTo>
                  <a:pt x="0" y="18"/>
                </a:lnTo>
                <a:cubicBezTo>
                  <a:pt x="0" y="9"/>
                  <a:pt x="8" y="0"/>
                  <a:pt x="17" y="0"/>
                </a:cubicBezTo>
                <a:cubicBezTo>
                  <a:pt x="216" y="0"/>
                  <a:pt x="216" y="0"/>
                  <a:pt x="216" y="0"/>
                </a:cubicBezTo>
                <a:cubicBezTo>
                  <a:pt x="225" y="0"/>
                  <a:pt x="234" y="9"/>
                  <a:pt x="234" y="18"/>
                </a:cubicBezTo>
                <a:lnTo>
                  <a:pt x="234" y="18"/>
                </a:lnTo>
                <a:cubicBezTo>
                  <a:pt x="234" y="27"/>
                  <a:pt x="225" y="36"/>
                  <a:pt x="216" y="3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27" name="Freeform 226">
            <a:extLst>
              <a:ext uri="{FF2B5EF4-FFF2-40B4-BE49-F238E27FC236}">
                <a16:creationId xmlns:a16="http://schemas.microsoft.com/office/drawing/2014/main" id="{F7BAB2C2-018F-1246-A055-DA2A4CEE34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35367" y="7789550"/>
            <a:ext cx="171152" cy="39120"/>
          </a:xfrm>
          <a:custGeom>
            <a:avLst/>
            <a:gdLst>
              <a:gd name="T0" fmla="*/ 135 w 154"/>
              <a:gd name="T1" fmla="*/ 36 h 37"/>
              <a:gd name="T2" fmla="*/ 135 w 154"/>
              <a:gd name="T3" fmla="*/ 36 h 37"/>
              <a:gd name="T4" fmla="*/ 17 w 154"/>
              <a:gd name="T5" fmla="*/ 36 h 37"/>
              <a:gd name="T6" fmla="*/ 0 w 154"/>
              <a:gd name="T7" fmla="*/ 18 h 37"/>
              <a:gd name="T8" fmla="*/ 0 w 154"/>
              <a:gd name="T9" fmla="*/ 18 h 37"/>
              <a:gd name="T10" fmla="*/ 17 w 154"/>
              <a:gd name="T11" fmla="*/ 0 h 37"/>
              <a:gd name="T12" fmla="*/ 135 w 154"/>
              <a:gd name="T13" fmla="*/ 0 h 37"/>
              <a:gd name="T14" fmla="*/ 153 w 154"/>
              <a:gd name="T15" fmla="*/ 18 h 37"/>
              <a:gd name="T16" fmla="*/ 153 w 154"/>
              <a:gd name="T17" fmla="*/ 18 h 37"/>
              <a:gd name="T18" fmla="*/ 135 w 154"/>
              <a:gd name="T19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4" h="37">
                <a:moveTo>
                  <a:pt x="135" y="36"/>
                </a:moveTo>
                <a:lnTo>
                  <a:pt x="135" y="36"/>
                </a:lnTo>
                <a:cubicBezTo>
                  <a:pt x="17" y="36"/>
                  <a:pt x="17" y="36"/>
                  <a:pt x="17" y="36"/>
                </a:cubicBezTo>
                <a:cubicBezTo>
                  <a:pt x="8" y="36"/>
                  <a:pt x="0" y="36"/>
                  <a:pt x="0" y="18"/>
                </a:cubicBezTo>
                <a:lnTo>
                  <a:pt x="0" y="18"/>
                </a:lnTo>
                <a:cubicBezTo>
                  <a:pt x="0" y="9"/>
                  <a:pt x="8" y="0"/>
                  <a:pt x="17" y="0"/>
                </a:cubicBezTo>
                <a:cubicBezTo>
                  <a:pt x="135" y="0"/>
                  <a:pt x="135" y="0"/>
                  <a:pt x="135" y="0"/>
                </a:cubicBezTo>
                <a:cubicBezTo>
                  <a:pt x="144" y="0"/>
                  <a:pt x="153" y="9"/>
                  <a:pt x="153" y="18"/>
                </a:cubicBezTo>
                <a:lnTo>
                  <a:pt x="153" y="18"/>
                </a:lnTo>
                <a:cubicBezTo>
                  <a:pt x="153" y="36"/>
                  <a:pt x="144" y="36"/>
                  <a:pt x="135" y="3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28" name="Freeform 227">
            <a:extLst>
              <a:ext uri="{FF2B5EF4-FFF2-40B4-BE49-F238E27FC236}">
                <a16:creationId xmlns:a16="http://schemas.microsoft.com/office/drawing/2014/main" id="{F08420E1-07D1-6244-B4E7-CA2F975EAF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03300" y="7466809"/>
            <a:ext cx="171149" cy="180929"/>
          </a:xfrm>
          <a:custGeom>
            <a:avLst/>
            <a:gdLst>
              <a:gd name="T0" fmla="*/ 154 w 155"/>
              <a:gd name="T1" fmla="*/ 163 h 164"/>
              <a:gd name="T2" fmla="*/ 154 w 155"/>
              <a:gd name="T3" fmla="*/ 163 h 164"/>
              <a:gd name="T4" fmla="*/ 72 w 155"/>
              <a:gd name="T5" fmla="*/ 163 h 164"/>
              <a:gd name="T6" fmla="*/ 0 w 155"/>
              <a:gd name="T7" fmla="*/ 90 h 164"/>
              <a:gd name="T8" fmla="*/ 0 w 155"/>
              <a:gd name="T9" fmla="*/ 81 h 164"/>
              <a:gd name="T10" fmla="*/ 81 w 155"/>
              <a:gd name="T11" fmla="*/ 0 h 164"/>
              <a:gd name="T12" fmla="*/ 154 w 155"/>
              <a:gd name="T13" fmla="*/ 81 h 164"/>
              <a:gd name="T14" fmla="*/ 154 w 155"/>
              <a:gd name="T15" fmla="*/ 163 h 164"/>
              <a:gd name="T16" fmla="*/ 81 w 155"/>
              <a:gd name="T17" fmla="*/ 54 h 164"/>
              <a:gd name="T18" fmla="*/ 81 w 155"/>
              <a:gd name="T19" fmla="*/ 54 h 164"/>
              <a:gd name="T20" fmla="*/ 54 w 155"/>
              <a:gd name="T21" fmla="*/ 81 h 164"/>
              <a:gd name="T22" fmla="*/ 54 w 155"/>
              <a:gd name="T23" fmla="*/ 90 h 164"/>
              <a:gd name="T24" fmla="*/ 72 w 155"/>
              <a:gd name="T25" fmla="*/ 117 h 164"/>
              <a:gd name="T26" fmla="*/ 109 w 155"/>
              <a:gd name="T27" fmla="*/ 117 h 164"/>
              <a:gd name="T28" fmla="*/ 109 w 155"/>
              <a:gd name="T29" fmla="*/ 81 h 164"/>
              <a:gd name="T30" fmla="*/ 81 w 155"/>
              <a:gd name="T31" fmla="*/ 54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55" h="164">
                <a:moveTo>
                  <a:pt x="154" y="163"/>
                </a:moveTo>
                <a:lnTo>
                  <a:pt x="154" y="163"/>
                </a:lnTo>
                <a:cubicBezTo>
                  <a:pt x="72" y="163"/>
                  <a:pt x="72" y="163"/>
                  <a:pt x="72" y="163"/>
                </a:cubicBezTo>
                <a:cubicBezTo>
                  <a:pt x="36" y="163"/>
                  <a:pt x="0" y="135"/>
                  <a:pt x="0" y="90"/>
                </a:cubicBezTo>
                <a:cubicBezTo>
                  <a:pt x="0" y="81"/>
                  <a:pt x="0" y="81"/>
                  <a:pt x="0" y="81"/>
                </a:cubicBezTo>
                <a:cubicBezTo>
                  <a:pt x="0" y="36"/>
                  <a:pt x="36" y="0"/>
                  <a:pt x="81" y="0"/>
                </a:cubicBezTo>
                <a:cubicBezTo>
                  <a:pt x="117" y="0"/>
                  <a:pt x="154" y="36"/>
                  <a:pt x="154" y="81"/>
                </a:cubicBezTo>
                <a:lnTo>
                  <a:pt x="154" y="163"/>
                </a:lnTo>
                <a:close/>
                <a:moveTo>
                  <a:pt x="81" y="54"/>
                </a:moveTo>
                <a:lnTo>
                  <a:pt x="81" y="54"/>
                </a:lnTo>
                <a:cubicBezTo>
                  <a:pt x="63" y="54"/>
                  <a:pt x="54" y="63"/>
                  <a:pt x="54" y="81"/>
                </a:cubicBezTo>
                <a:cubicBezTo>
                  <a:pt x="54" y="90"/>
                  <a:pt x="54" y="90"/>
                  <a:pt x="54" y="90"/>
                </a:cubicBezTo>
                <a:cubicBezTo>
                  <a:pt x="54" y="108"/>
                  <a:pt x="63" y="117"/>
                  <a:pt x="72" y="117"/>
                </a:cubicBezTo>
                <a:cubicBezTo>
                  <a:pt x="109" y="117"/>
                  <a:pt x="109" y="117"/>
                  <a:pt x="109" y="117"/>
                </a:cubicBezTo>
                <a:cubicBezTo>
                  <a:pt x="109" y="81"/>
                  <a:pt x="109" y="81"/>
                  <a:pt x="109" y="81"/>
                </a:cubicBezTo>
                <a:cubicBezTo>
                  <a:pt x="109" y="63"/>
                  <a:pt x="90" y="54"/>
                  <a:pt x="81" y="5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29" name="Freeform 228">
            <a:extLst>
              <a:ext uri="{FF2B5EF4-FFF2-40B4-BE49-F238E27FC236}">
                <a16:creationId xmlns:a16="http://schemas.microsoft.com/office/drawing/2014/main" id="{338C3718-3B7F-3D4C-8F21-EAAFFA4448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64669" y="7466809"/>
            <a:ext cx="171152" cy="180929"/>
          </a:xfrm>
          <a:custGeom>
            <a:avLst/>
            <a:gdLst>
              <a:gd name="T0" fmla="*/ 81 w 154"/>
              <a:gd name="T1" fmla="*/ 163 h 164"/>
              <a:gd name="T2" fmla="*/ 81 w 154"/>
              <a:gd name="T3" fmla="*/ 163 h 164"/>
              <a:gd name="T4" fmla="*/ 0 w 154"/>
              <a:gd name="T5" fmla="*/ 163 h 164"/>
              <a:gd name="T6" fmla="*/ 0 w 154"/>
              <a:gd name="T7" fmla="*/ 81 h 164"/>
              <a:gd name="T8" fmla="*/ 72 w 154"/>
              <a:gd name="T9" fmla="*/ 0 h 164"/>
              <a:gd name="T10" fmla="*/ 153 w 154"/>
              <a:gd name="T11" fmla="*/ 81 h 164"/>
              <a:gd name="T12" fmla="*/ 153 w 154"/>
              <a:gd name="T13" fmla="*/ 90 h 164"/>
              <a:gd name="T14" fmla="*/ 81 w 154"/>
              <a:gd name="T15" fmla="*/ 163 h 164"/>
              <a:gd name="T16" fmla="*/ 54 w 154"/>
              <a:gd name="T17" fmla="*/ 117 h 164"/>
              <a:gd name="T18" fmla="*/ 54 w 154"/>
              <a:gd name="T19" fmla="*/ 117 h 164"/>
              <a:gd name="T20" fmla="*/ 81 w 154"/>
              <a:gd name="T21" fmla="*/ 117 h 164"/>
              <a:gd name="T22" fmla="*/ 108 w 154"/>
              <a:gd name="T23" fmla="*/ 90 h 164"/>
              <a:gd name="T24" fmla="*/ 108 w 154"/>
              <a:gd name="T25" fmla="*/ 81 h 164"/>
              <a:gd name="T26" fmla="*/ 72 w 154"/>
              <a:gd name="T27" fmla="*/ 54 h 164"/>
              <a:gd name="T28" fmla="*/ 54 w 154"/>
              <a:gd name="T29" fmla="*/ 81 h 164"/>
              <a:gd name="T30" fmla="*/ 54 w 154"/>
              <a:gd name="T31" fmla="*/ 117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54" h="164">
                <a:moveTo>
                  <a:pt x="81" y="163"/>
                </a:moveTo>
                <a:lnTo>
                  <a:pt x="81" y="163"/>
                </a:lnTo>
                <a:cubicBezTo>
                  <a:pt x="0" y="163"/>
                  <a:pt x="0" y="163"/>
                  <a:pt x="0" y="163"/>
                </a:cubicBezTo>
                <a:cubicBezTo>
                  <a:pt x="0" y="81"/>
                  <a:pt x="0" y="81"/>
                  <a:pt x="0" y="81"/>
                </a:cubicBezTo>
                <a:cubicBezTo>
                  <a:pt x="0" y="36"/>
                  <a:pt x="36" y="0"/>
                  <a:pt x="72" y="0"/>
                </a:cubicBezTo>
                <a:cubicBezTo>
                  <a:pt x="117" y="0"/>
                  <a:pt x="153" y="36"/>
                  <a:pt x="153" y="81"/>
                </a:cubicBezTo>
                <a:cubicBezTo>
                  <a:pt x="153" y="90"/>
                  <a:pt x="153" y="90"/>
                  <a:pt x="153" y="90"/>
                </a:cubicBezTo>
                <a:cubicBezTo>
                  <a:pt x="153" y="135"/>
                  <a:pt x="117" y="163"/>
                  <a:pt x="81" y="163"/>
                </a:cubicBezTo>
                <a:close/>
                <a:moveTo>
                  <a:pt x="54" y="117"/>
                </a:moveTo>
                <a:lnTo>
                  <a:pt x="54" y="117"/>
                </a:lnTo>
                <a:cubicBezTo>
                  <a:pt x="81" y="117"/>
                  <a:pt x="81" y="117"/>
                  <a:pt x="81" y="117"/>
                </a:cubicBezTo>
                <a:cubicBezTo>
                  <a:pt x="90" y="117"/>
                  <a:pt x="108" y="108"/>
                  <a:pt x="108" y="90"/>
                </a:cubicBezTo>
                <a:cubicBezTo>
                  <a:pt x="108" y="81"/>
                  <a:pt x="108" y="81"/>
                  <a:pt x="108" y="81"/>
                </a:cubicBezTo>
                <a:cubicBezTo>
                  <a:pt x="108" y="63"/>
                  <a:pt x="90" y="54"/>
                  <a:pt x="72" y="54"/>
                </a:cubicBezTo>
                <a:cubicBezTo>
                  <a:pt x="63" y="54"/>
                  <a:pt x="54" y="63"/>
                  <a:pt x="54" y="81"/>
                </a:cubicBezTo>
                <a:lnTo>
                  <a:pt x="54" y="11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30" name="Freeform 229">
            <a:extLst>
              <a:ext uri="{FF2B5EF4-FFF2-40B4-BE49-F238E27FC236}">
                <a16:creationId xmlns:a16="http://schemas.microsoft.com/office/drawing/2014/main" id="{FAC15342-37B6-B144-A4E6-19A44AC15A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35329" y="7818890"/>
            <a:ext cx="53792" cy="239610"/>
          </a:xfrm>
          <a:custGeom>
            <a:avLst/>
            <a:gdLst>
              <a:gd name="T0" fmla="*/ 46 w 47"/>
              <a:gd name="T1" fmla="*/ 217 h 218"/>
              <a:gd name="T2" fmla="*/ 46 w 47"/>
              <a:gd name="T3" fmla="*/ 217 h 218"/>
              <a:gd name="T4" fmla="*/ 0 w 47"/>
              <a:gd name="T5" fmla="*/ 217 h 218"/>
              <a:gd name="T6" fmla="*/ 0 w 47"/>
              <a:gd name="T7" fmla="*/ 18 h 218"/>
              <a:gd name="T8" fmla="*/ 28 w 47"/>
              <a:gd name="T9" fmla="*/ 0 h 218"/>
              <a:gd name="T10" fmla="*/ 28 w 47"/>
              <a:gd name="T11" fmla="*/ 0 h 218"/>
              <a:gd name="T12" fmla="*/ 46 w 47"/>
              <a:gd name="T13" fmla="*/ 18 h 218"/>
              <a:gd name="T14" fmla="*/ 46 w 47"/>
              <a:gd name="T15" fmla="*/ 217 h 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7" h="218">
                <a:moveTo>
                  <a:pt x="46" y="217"/>
                </a:moveTo>
                <a:lnTo>
                  <a:pt x="46" y="217"/>
                </a:lnTo>
                <a:cubicBezTo>
                  <a:pt x="0" y="217"/>
                  <a:pt x="0" y="217"/>
                  <a:pt x="0" y="217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28" y="0"/>
                </a:cubicBezTo>
                <a:lnTo>
                  <a:pt x="28" y="0"/>
                </a:lnTo>
                <a:cubicBezTo>
                  <a:pt x="37" y="0"/>
                  <a:pt x="46" y="9"/>
                  <a:pt x="46" y="18"/>
                </a:cubicBezTo>
                <a:lnTo>
                  <a:pt x="46" y="217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31" name="Freeform 230">
            <a:extLst>
              <a:ext uri="{FF2B5EF4-FFF2-40B4-BE49-F238E27FC236}">
                <a16:creationId xmlns:a16="http://schemas.microsoft.com/office/drawing/2014/main" id="{D4E453A1-FDE5-084D-B131-125E534B3D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35329" y="7628178"/>
            <a:ext cx="63572" cy="141812"/>
          </a:xfrm>
          <a:custGeom>
            <a:avLst/>
            <a:gdLst>
              <a:gd name="T0" fmla="*/ 55 w 56"/>
              <a:gd name="T1" fmla="*/ 127 h 128"/>
              <a:gd name="T2" fmla="*/ 0 w 56"/>
              <a:gd name="T3" fmla="*/ 127 h 128"/>
              <a:gd name="T4" fmla="*/ 0 w 56"/>
              <a:gd name="T5" fmla="*/ 0 h 128"/>
              <a:gd name="T6" fmla="*/ 55 w 56"/>
              <a:gd name="T7" fmla="*/ 0 h 128"/>
              <a:gd name="T8" fmla="*/ 55 w 56"/>
              <a:gd name="T9" fmla="*/ 127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6" h="128">
                <a:moveTo>
                  <a:pt x="55" y="127"/>
                </a:moveTo>
                <a:lnTo>
                  <a:pt x="0" y="127"/>
                </a:lnTo>
                <a:lnTo>
                  <a:pt x="0" y="0"/>
                </a:lnTo>
                <a:lnTo>
                  <a:pt x="55" y="0"/>
                </a:lnTo>
                <a:lnTo>
                  <a:pt x="55" y="127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32" name="Freeform 231">
            <a:extLst>
              <a:ext uri="{FF2B5EF4-FFF2-40B4-BE49-F238E27FC236}">
                <a16:creationId xmlns:a16="http://schemas.microsoft.com/office/drawing/2014/main" id="{F71603F1-53A9-914B-BFB5-8F4A21633B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95719" y="7735758"/>
            <a:ext cx="552571" cy="352082"/>
          </a:xfrm>
          <a:custGeom>
            <a:avLst/>
            <a:gdLst>
              <a:gd name="T0" fmla="*/ 54 w 498"/>
              <a:gd name="T1" fmla="*/ 0 h 317"/>
              <a:gd name="T2" fmla="*/ 54 w 498"/>
              <a:gd name="T3" fmla="*/ 0 h 317"/>
              <a:gd name="T4" fmla="*/ 45 w 498"/>
              <a:gd name="T5" fmla="*/ 45 h 317"/>
              <a:gd name="T6" fmla="*/ 452 w 498"/>
              <a:gd name="T7" fmla="*/ 45 h 317"/>
              <a:gd name="T8" fmla="*/ 452 w 498"/>
              <a:gd name="T9" fmla="*/ 271 h 317"/>
              <a:gd name="T10" fmla="*/ 452 w 498"/>
              <a:gd name="T11" fmla="*/ 271 h 317"/>
              <a:gd name="T12" fmla="*/ 45 w 498"/>
              <a:gd name="T13" fmla="*/ 271 h 317"/>
              <a:gd name="T14" fmla="*/ 45 w 498"/>
              <a:gd name="T15" fmla="*/ 90 h 317"/>
              <a:gd name="T16" fmla="*/ 27 w 498"/>
              <a:gd name="T17" fmla="*/ 63 h 317"/>
              <a:gd name="T18" fmla="*/ 27 w 498"/>
              <a:gd name="T19" fmla="*/ 63 h 317"/>
              <a:gd name="T20" fmla="*/ 0 w 498"/>
              <a:gd name="T21" fmla="*/ 90 h 317"/>
              <a:gd name="T22" fmla="*/ 0 w 498"/>
              <a:gd name="T23" fmla="*/ 271 h 317"/>
              <a:gd name="T24" fmla="*/ 45 w 498"/>
              <a:gd name="T25" fmla="*/ 316 h 317"/>
              <a:gd name="T26" fmla="*/ 452 w 498"/>
              <a:gd name="T27" fmla="*/ 316 h 317"/>
              <a:gd name="T28" fmla="*/ 497 w 498"/>
              <a:gd name="T29" fmla="*/ 271 h 317"/>
              <a:gd name="T30" fmla="*/ 497 w 498"/>
              <a:gd name="T31" fmla="*/ 0 h 317"/>
              <a:gd name="T32" fmla="*/ 54 w 498"/>
              <a:gd name="T33" fmla="*/ 0 h 3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98" h="317">
                <a:moveTo>
                  <a:pt x="54" y="0"/>
                </a:moveTo>
                <a:lnTo>
                  <a:pt x="54" y="0"/>
                </a:lnTo>
                <a:cubicBezTo>
                  <a:pt x="45" y="45"/>
                  <a:pt x="45" y="45"/>
                  <a:pt x="45" y="45"/>
                </a:cubicBezTo>
                <a:cubicBezTo>
                  <a:pt x="452" y="45"/>
                  <a:pt x="452" y="45"/>
                  <a:pt x="452" y="45"/>
                </a:cubicBezTo>
                <a:cubicBezTo>
                  <a:pt x="452" y="271"/>
                  <a:pt x="452" y="271"/>
                  <a:pt x="452" y="271"/>
                </a:cubicBezTo>
                <a:lnTo>
                  <a:pt x="452" y="271"/>
                </a:lnTo>
                <a:cubicBezTo>
                  <a:pt x="45" y="271"/>
                  <a:pt x="45" y="271"/>
                  <a:pt x="45" y="271"/>
                </a:cubicBezTo>
                <a:cubicBezTo>
                  <a:pt x="45" y="90"/>
                  <a:pt x="45" y="90"/>
                  <a:pt x="45" y="90"/>
                </a:cubicBezTo>
                <a:cubicBezTo>
                  <a:pt x="45" y="72"/>
                  <a:pt x="36" y="63"/>
                  <a:pt x="27" y="63"/>
                </a:cubicBezTo>
                <a:lnTo>
                  <a:pt x="27" y="63"/>
                </a:lnTo>
                <a:cubicBezTo>
                  <a:pt x="8" y="63"/>
                  <a:pt x="0" y="72"/>
                  <a:pt x="0" y="90"/>
                </a:cubicBezTo>
                <a:cubicBezTo>
                  <a:pt x="0" y="271"/>
                  <a:pt x="0" y="271"/>
                  <a:pt x="0" y="271"/>
                </a:cubicBezTo>
                <a:cubicBezTo>
                  <a:pt x="0" y="298"/>
                  <a:pt x="18" y="316"/>
                  <a:pt x="45" y="316"/>
                </a:cubicBezTo>
                <a:cubicBezTo>
                  <a:pt x="452" y="316"/>
                  <a:pt x="452" y="316"/>
                  <a:pt x="452" y="316"/>
                </a:cubicBezTo>
                <a:cubicBezTo>
                  <a:pt x="479" y="316"/>
                  <a:pt x="497" y="298"/>
                  <a:pt x="497" y="271"/>
                </a:cubicBezTo>
                <a:cubicBezTo>
                  <a:pt x="497" y="0"/>
                  <a:pt x="497" y="0"/>
                  <a:pt x="497" y="0"/>
                </a:cubicBezTo>
                <a:lnTo>
                  <a:pt x="54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33" name="Freeform 232">
            <a:extLst>
              <a:ext uri="{FF2B5EF4-FFF2-40B4-BE49-F238E27FC236}">
                <a16:creationId xmlns:a16="http://schemas.microsoft.com/office/drawing/2014/main" id="{56AC0346-D99A-574A-9520-A516992DD0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32147" y="7598838"/>
            <a:ext cx="684603" cy="190712"/>
          </a:xfrm>
          <a:custGeom>
            <a:avLst/>
            <a:gdLst>
              <a:gd name="T0" fmla="*/ 543 w 616"/>
              <a:gd name="T1" fmla="*/ 172 h 173"/>
              <a:gd name="T2" fmla="*/ 543 w 616"/>
              <a:gd name="T3" fmla="*/ 172 h 173"/>
              <a:gd name="T4" fmla="*/ 63 w 616"/>
              <a:gd name="T5" fmla="*/ 172 h 173"/>
              <a:gd name="T6" fmla="*/ 0 w 616"/>
              <a:gd name="T7" fmla="*/ 109 h 173"/>
              <a:gd name="T8" fmla="*/ 0 w 616"/>
              <a:gd name="T9" fmla="*/ 73 h 173"/>
              <a:gd name="T10" fmla="*/ 63 w 616"/>
              <a:gd name="T11" fmla="*/ 0 h 173"/>
              <a:gd name="T12" fmla="*/ 543 w 616"/>
              <a:gd name="T13" fmla="*/ 0 h 173"/>
              <a:gd name="T14" fmla="*/ 615 w 616"/>
              <a:gd name="T15" fmla="*/ 73 h 173"/>
              <a:gd name="T16" fmla="*/ 615 w 616"/>
              <a:gd name="T17" fmla="*/ 109 h 173"/>
              <a:gd name="T18" fmla="*/ 543 w 616"/>
              <a:gd name="T19" fmla="*/ 172 h 173"/>
              <a:gd name="T20" fmla="*/ 63 w 616"/>
              <a:gd name="T21" fmla="*/ 46 h 173"/>
              <a:gd name="T22" fmla="*/ 63 w 616"/>
              <a:gd name="T23" fmla="*/ 46 h 173"/>
              <a:gd name="T24" fmla="*/ 46 w 616"/>
              <a:gd name="T25" fmla="*/ 73 h 173"/>
              <a:gd name="T26" fmla="*/ 46 w 616"/>
              <a:gd name="T27" fmla="*/ 109 h 173"/>
              <a:gd name="T28" fmla="*/ 63 w 616"/>
              <a:gd name="T29" fmla="*/ 127 h 173"/>
              <a:gd name="T30" fmla="*/ 543 w 616"/>
              <a:gd name="T31" fmla="*/ 127 h 173"/>
              <a:gd name="T32" fmla="*/ 561 w 616"/>
              <a:gd name="T33" fmla="*/ 109 h 173"/>
              <a:gd name="T34" fmla="*/ 561 w 616"/>
              <a:gd name="T35" fmla="*/ 73 h 173"/>
              <a:gd name="T36" fmla="*/ 543 w 616"/>
              <a:gd name="T37" fmla="*/ 46 h 173"/>
              <a:gd name="T38" fmla="*/ 63 w 616"/>
              <a:gd name="T39" fmla="*/ 46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616" h="173">
                <a:moveTo>
                  <a:pt x="543" y="172"/>
                </a:moveTo>
                <a:lnTo>
                  <a:pt x="543" y="172"/>
                </a:lnTo>
                <a:cubicBezTo>
                  <a:pt x="63" y="172"/>
                  <a:pt x="63" y="172"/>
                  <a:pt x="63" y="172"/>
                </a:cubicBezTo>
                <a:cubicBezTo>
                  <a:pt x="27" y="172"/>
                  <a:pt x="0" y="145"/>
                  <a:pt x="0" y="109"/>
                </a:cubicBezTo>
                <a:cubicBezTo>
                  <a:pt x="0" y="73"/>
                  <a:pt x="0" y="73"/>
                  <a:pt x="0" y="73"/>
                </a:cubicBezTo>
                <a:cubicBezTo>
                  <a:pt x="0" y="27"/>
                  <a:pt x="27" y="0"/>
                  <a:pt x="63" y="0"/>
                </a:cubicBezTo>
                <a:cubicBezTo>
                  <a:pt x="543" y="0"/>
                  <a:pt x="543" y="0"/>
                  <a:pt x="543" y="0"/>
                </a:cubicBezTo>
                <a:cubicBezTo>
                  <a:pt x="579" y="0"/>
                  <a:pt x="615" y="27"/>
                  <a:pt x="615" y="73"/>
                </a:cubicBezTo>
                <a:cubicBezTo>
                  <a:pt x="615" y="109"/>
                  <a:pt x="615" y="109"/>
                  <a:pt x="615" y="109"/>
                </a:cubicBezTo>
                <a:cubicBezTo>
                  <a:pt x="615" y="145"/>
                  <a:pt x="579" y="172"/>
                  <a:pt x="543" y="172"/>
                </a:cubicBezTo>
                <a:close/>
                <a:moveTo>
                  <a:pt x="63" y="46"/>
                </a:moveTo>
                <a:lnTo>
                  <a:pt x="63" y="46"/>
                </a:lnTo>
                <a:cubicBezTo>
                  <a:pt x="55" y="46"/>
                  <a:pt x="46" y="55"/>
                  <a:pt x="46" y="73"/>
                </a:cubicBezTo>
                <a:cubicBezTo>
                  <a:pt x="46" y="109"/>
                  <a:pt x="46" y="109"/>
                  <a:pt x="46" y="109"/>
                </a:cubicBezTo>
                <a:cubicBezTo>
                  <a:pt x="46" y="118"/>
                  <a:pt x="55" y="127"/>
                  <a:pt x="63" y="127"/>
                </a:cubicBezTo>
                <a:cubicBezTo>
                  <a:pt x="543" y="127"/>
                  <a:pt x="543" y="127"/>
                  <a:pt x="543" y="127"/>
                </a:cubicBezTo>
                <a:cubicBezTo>
                  <a:pt x="552" y="127"/>
                  <a:pt x="561" y="118"/>
                  <a:pt x="561" y="109"/>
                </a:cubicBezTo>
                <a:cubicBezTo>
                  <a:pt x="561" y="73"/>
                  <a:pt x="561" y="73"/>
                  <a:pt x="561" y="73"/>
                </a:cubicBezTo>
                <a:cubicBezTo>
                  <a:pt x="561" y="55"/>
                  <a:pt x="552" y="46"/>
                  <a:pt x="543" y="46"/>
                </a:cubicBezTo>
                <a:lnTo>
                  <a:pt x="63" y="4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34" name="Freeform 233">
            <a:extLst>
              <a:ext uri="{FF2B5EF4-FFF2-40B4-BE49-F238E27FC236}">
                <a16:creationId xmlns:a16="http://schemas.microsoft.com/office/drawing/2014/main" id="{910501A3-79FE-C942-B8EE-39C06947D0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87825" y="8459482"/>
            <a:ext cx="1442555" cy="1633268"/>
          </a:xfrm>
          <a:custGeom>
            <a:avLst/>
            <a:gdLst>
              <a:gd name="T0" fmla="*/ 1301 w 1302"/>
              <a:gd name="T1" fmla="*/ 497 h 1474"/>
              <a:gd name="T2" fmla="*/ 1301 w 1302"/>
              <a:gd name="T3" fmla="*/ 497 h 1474"/>
              <a:gd name="T4" fmla="*/ 588 w 1302"/>
              <a:gd name="T5" fmla="*/ 0 h 1474"/>
              <a:gd name="T6" fmla="*/ 0 w 1302"/>
              <a:gd name="T7" fmla="*/ 1473 h 1474"/>
              <a:gd name="T8" fmla="*/ 1121 w 1302"/>
              <a:gd name="T9" fmla="*/ 1473 h 1474"/>
              <a:gd name="T10" fmla="*/ 1301 w 1302"/>
              <a:gd name="T11" fmla="*/ 497 h 14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2" h="1474">
                <a:moveTo>
                  <a:pt x="1301" y="497"/>
                </a:moveTo>
                <a:lnTo>
                  <a:pt x="1301" y="497"/>
                </a:lnTo>
                <a:cubicBezTo>
                  <a:pt x="1030" y="379"/>
                  <a:pt x="786" y="208"/>
                  <a:pt x="588" y="0"/>
                </a:cubicBezTo>
                <a:cubicBezTo>
                  <a:pt x="226" y="379"/>
                  <a:pt x="0" y="904"/>
                  <a:pt x="0" y="1473"/>
                </a:cubicBezTo>
                <a:cubicBezTo>
                  <a:pt x="1121" y="1473"/>
                  <a:pt x="1121" y="1473"/>
                  <a:pt x="1121" y="1473"/>
                </a:cubicBezTo>
                <a:cubicBezTo>
                  <a:pt x="1121" y="1130"/>
                  <a:pt x="1184" y="795"/>
                  <a:pt x="1301" y="497"/>
                </a:cubicBezTo>
              </a:path>
            </a:pathLst>
          </a:custGeom>
          <a:solidFill>
            <a:srgbClr val="41A9F6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35" name="Freeform 234">
            <a:extLst>
              <a:ext uri="{FF2B5EF4-FFF2-40B4-BE49-F238E27FC236}">
                <a16:creationId xmlns:a16="http://schemas.microsoft.com/office/drawing/2014/main" id="{82B3B02C-8B7A-6946-ACAD-B468530A22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87825" y="10092749"/>
            <a:ext cx="1432775" cy="1633268"/>
          </a:xfrm>
          <a:custGeom>
            <a:avLst/>
            <a:gdLst>
              <a:gd name="T0" fmla="*/ 1293 w 1294"/>
              <a:gd name="T1" fmla="*/ 967 h 1474"/>
              <a:gd name="T2" fmla="*/ 1293 w 1294"/>
              <a:gd name="T3" fmla="*/ 967 h 1474"/>
              <a:gd name="T4" fmla="*/ 1121 w 1294"/>
              <a:gd name="T5" fmla="*/ 0 h 1474"/>
              <a:gd name="T6" fmla="*/ 0 w 1294"/>
              <a:gd name="T7" fmla="*/ 0 h 1474"/>
              <a:gd name="T8" fmla="*/ 588 w 1294"/>
              <a:gd name="T9" fmla="*/ 1473 h 1474"/>
              <a:gd name="T10" fmla="*/ 1293 w 1294"/>
              <a:gd name="T11" fmla="*/ 967 h 14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94" h="1474">
                <a:moveTo>
                  <a:pt x="1293" y="967"/>
                </a:moveTo>
                <a:lnTo>
                  <a:pt x="1293" y="967"/>
                </a:lnTo>
                <a:cubicBezTo>
                  <a:pt x="1184" y="669"/>
                  <a:pt x="1121" y="344"/>
                  <a:pt x="1121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570"/>
                  <a:pt x="226" y="1085"/>
                  <a:pt x="588" y="1473"/>
                </a:cubicBezTo>
                <a:cubicBezTo>
                  <a:pt x="786" y="1257"/>
                  <a:pt x="1021" y="1085"/>
                  <a:pt x="1293" y="967"/>
                </a:cubicBezTo>
              </a:path>
            </a:pathLst>
          </a:custGeom>
          <a:solidFill>
            <a:srgbClr val="41A9F6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36" name="Freeform 235">
            <a:extLst>
              <a:ext uri="{FF2B5EF4-FFF2-40B4-BE49-F238E27FC236}">
                <a16:creationId xmlns:a16="http://schemas.microsoft.com/office/drawing/2014/main" id="{7F63F734-FE86-C64D-A872-3CA68D9E8D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43088" y="7716198"/>
            <a:ext cx="1696836" cy="1295858"/>
          </a:xfrm>
          <a:custGeom>
            <a:avLst/>
            <a:gdLst>
              <a:gd name="T0" fmla="*/ 713 w 1528"/>
              <a:gd name="T1" fmla="*/ 1166 h 1167"/>
              <a:gd name="T2" fmla="*/ 713 w 1528"/>
              <a:gd name="T3" fmla="*/ 1166 h 1167"/>
              <a:gd name="T4" fmla="*/ 1527 w 1528"/>
              <a:gd name="T5" fmla="*/ 0 h 1167"/>
              <a:gd name="T6" fmla="*/ 0 w 1528"/>
              <a:gd name="T7" fmla="*/ 669 h 1167"/>
              <a:gd name="T8" fmla="*/ 713 w 1528"/>
              <a:gd name="T9" fmla="*/ 1166 h 1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28" h="1167">
                <a:moveTo>
                  <a:pt x="713" y="1166"/>
                </a:moveTo>
                <a:lnTo>
                  <a:pt x="713" y="1166"/>
                </a:lnTo>
                <a:cubicBezTo>
                  <a:pt x="876" y="705"/>
                  <a:pt x="1166" y="307"/>
                  <a:pt x="1527" y="0"/>
                </a:cubicBezTo>
                <a:cubicBezTo>
                  <a:pt x="921" y="9"/>
                  <a:pt x="379" y="262"/>
                  <a:pt x="0" y="669"/>
                </a:cubicBezTo>
                <a:cubicBezTo>
                  <a:pt x="198" y="877"/>
                  <a:pt x="442" y="1048"/>
                  <a:pt x="713" y="1166"/>
                </a:cubicBezTo>
              </a:path>
            </a:pathLst>
          </a:custGeom>
          <a:solidFill>
            <a:srgbClr val="41A9F6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37" name="Freeform 236">
            <a:extLst>
              <a:ext uri="{FF2B5EF4-FFF2-40B4-BE49-F238E27FC236}">
                <a16:creationId xmlns:a16="http://schemas.microsoft.com/office/drawing/2014/main" id="{8422BA50-1442-974B-B4C9-CBC9866CCC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43088" y="11163666"/>
            <a:ext cx="1696836" cy="1305635"/>
          </a:xfrm>
          <a:custGeom>
            <a:avLst/>
            <a:gdLst>
              <a:gd name="T0" fmla="*/ 705 w 1528"/>
              <a:gd name="T1" fmla="*/ 0 h 1177"/>
              <a:gd name="T2" fmla="*/ 705 w 1528"/>
              <a:gd name="T3" fmla="*/ 0 h 1177"/>
              <a:gd name="T4" fmla="*/ 0 w 1528"/>
              <a:gd name="T5" fmla="*/ 506 h 1177"/>
              <a:gd name="T6" fmla="*/ 1527 w 1528"/>
              <a:gd name="T7" fmla="*/ 1176 h 1177"/>
              <a:gd name="T8" fmla="*/ 705 w 1528"/>
              <a:gd name="T9" fmla="*/ 0 h 1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28" h="1177">
                <a:moveTo>
                  <a:pt x="705" y="0"/>
                </a:moveTo>
                <a:lnTo>
                  <a:pt x="705" y="0"/>
                </a:lnTo>
                <a:cubicBezTo>
                  <a:pt x="433" y="118"/>
                  <a:pt x="198" y="290"/>
                  <a:pt x="0" y="506"/>
                </a:cubicBezTo>
                <a:cubicBezTo>
                  <a:pt x="379" y="913"/>
                  <a:pt x="921" y="1167"/>
                  <a:pt x="1527" y="1176"/>
                </a:cubicBezTo>
                <a:cubicBezTo>
                  <a:pt x="1166" y="868"/>
                  <a:pt x="876" y="461"/>
                  <a:pt x="705" y="0"/>
                </a:cubicBezTo>
              </a:path>
            </a:pathLst>
          </a:custGeom>
          <a:solidFill>
            <a:srgbClr val="41A9F6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38" name="Freeform 237">
            <a:extLst>
              <a:ext uri="{FF2B5EF4-FFF2-40B4-BE49-F238E27FC236}">
                <a16:creationId xmlns:a16="http://schemas.microsoft.com/office/drawing/2014/main" id="{F98E45E5-2680-BB4B-A346-031EF4D02A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93481" y="10092749"/>
            <a:ext cx="1442555" cy="1633268"/>
          </a:xfrm>
          <a:custGeom>
            <a:avLst/>
            <a:gdLst>
              <a:gd name="T0" fmla="*/ 0 w 1303"/>
              <a:gd name="T1" fmla="*/ 967 h 1474"/>
              <a:gd name="T2" fmla="*/ 0 w 1303"/>
              <a:gd name="T3" fmla="*/ 967 h 1474"/>
              <a:gd name="T4" fmla="*/ 723 w 1303"/>
              <a:gd name="T5" fmla="*/ 1473 h 1474"/>
              <a:gd name="T6" fmla="*/ 1302 w 1303"/>
              <a:gd name="T7" fmla="*/ 0 h 1474"/>
              <a:gd name="T8" fmla="*/ 172 w 1303"/>
              <a:gd name="T9" fmla="*/ 0 h 1474"/>
              <a:gd name="T10" fmla="*/ 0 w 1303"/>
              <a:gd name="T11" fmla="*/ 967 h 14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3" h="1474">
                <a:moveTo>
                  <a:pt x="0" y="967"/>
                </a:moveTo>
                <a:lnTo>
                  <a:pt x="0" y="967"/>
                </a:lnTo>
                <a:cubicBezTo>
                  <a:pt x="271" y="1085"/>
                  <a:pt x="515" y="1257"/>
                  <a:pt x="723" y="1473"/>
                </a:cubicBezTo>
                <a:cubicBezTo>
                  <a:pt x="1085" y="1085"/>
                  <a:pt x="1302" y="570"/>
                  <a:pt x="1302" y="0"/>
                </a:cubicBezTo>
                <a:cubicBezTo>
                  <a:pt x="172" y="0"/>
                  <a:pt x="172" y="0"/>
                  <a:pt x="172" y="0"/>
                </a:cubicBezTo>
                <a:cubicBezTo>
                  <a:pt x="172" y="335"/>
                  <a:pt x="109" y="669"/>
                  <a:pt x="0" y="967"/>
                </a:cubicBezTo>
              </a:path>
            </a:pathLst>
          </a:custGeom>
          <a:solidFill>
            <a:srgbClr val="41A9F6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39" name="Freeform 238">
            <a:extLst>
              <a:ext uri="{FF2B5EF4-FFF2-40B4-BE49-F238E27FC236}">
                <a16:creationId xmlns:a16="http://schemas.microsoft.com/office/drawing/2014/main" id="{657D90DF-7029-044F-AC6C-A4BFD95C5E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93481" y="8459482"/>
            <a:ext cx="1442555" cy="1633268"/>
          </a:xfrm>
          <a:custGeom>
            <a:avLst/>
            <a:gdLst>
              <a:gd name="T0" fmla="*/ 0 w 1303"/>
              <a:gd name="T1" fmla="*/ 497 h 1474"/>
              <a:gd name="T2" fmla="*/ 0 w 1303"/>
              <a:gd name="T3" fmla="*/ 497 h 1474"/>
              <a:gd name="T4" fmla="*/ 172 w 1303"/>
              <a:gd name="T5" fmla="*/ 1473 h 1474"/>
              <a:gd name="T6" fmla="*/ 1302 w 1303"/>
              <a:gd name="T7" fmla="*/ 1473 h 1474"/>
              <a:gd name="T8" fmla="*/ 714 w 1303"/>
              <a:gd name="T9" fmla="*/ 0 h 1474"/>
              <a:gd name="T10" fmla="*/ 0 w 1303"/>
              <a:gd name="T11" fmla="*/ 497 h 14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3" h="1474">
                <a:moveTo>
                  <a:pt x="0" y="497"/>
                </a:moveTo>
                <a:lnTo>
                  <a:pt x="0" y="497"/>
                </a:lnTo>
                <a:cubicBezTo>
                  <a:pt x="109" y="804"/>
                  <a:pt x="172" y="1130"/>
                  <a:pt x="172" y="1473"/>
                </a:cubicBezTo>
                <a:cubicBezTo>
                  <a:pt x="1302" y="1473"/>
                  <a:pt x="1302" y="1473"/>
                  <a:pt x="1302" y="1473"/>
                </a:cubicBezTo>
                <a:cubicBezTo>
                  <a:pt x="1302" y="904"/>
                  <a:pt x="1085" y="379"/>
                  <a:pt x="714" y="0"/>
                </a:cubicBezTo>
                <a:cubicBezTo>
                  <a:pt x="515" y="208"/>
                  <a:pt x="271" y="379"/>
                  <a:pt x="0" y="497"/>
                </a:cubicBezTo>
              </a:path>
            </a:pathLst>
          </a:custGeom>
          <a:solidFill>
            <a:srgbClr val="41A9F6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40" name="Freeform 239">
            <a:extLst>
              <a:ext uri="{FF2B5EF4-FFF2-40B4-BE49-F238E27FC236}">
                <a16:creationId xmlns:a16="http://schemas.microsoft.com/office/drawing/2014/main" id="{92EC932D-7A3B-7B48-95DA-EE772BA60B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83937" y="7716198"/>
            <a:ext cx="1706616" cy="1295858"/>
          </a:xfrm>
          <a:custGeom>
            <a:avLst/>
            <a:gdLst>
              <a:gd name="T0" fmla="*/ 0 w 1538"/>
              <a:gd name="T1" fmla="*/ 0 h 1167"/>
              <a:gd name="T2" fmla="*/ 0 w 1538"/>
              <a:gd name="T3" fmla="*/ 0 h 1167"/>
              <a:gd name="T4" fmla="*/ 823 w 1538"/>
              <a:gd name="T5" fmla="*/ 1166 h 1167"/>
              <a:gd name="T6" fmla="*/ 1537 w 1538"/>
              <a:gd name="T7" fmla="*/ 669 h 1167"/>
              <a:gd name="T8" fmla="*/ 0 w 1538"/>
              <a:gd name="T9" fmla="*/ 0 h 1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8" h="1167">
                <a:moveTo>
                  <a:pt x="0" y="0"/>
                </a:moveTo>
                <a:lnTo>
                  <a:pt x="0" y="0"/>
                </a:lnTo>
                <a:cubicBezTo>
                  <a:pt x="362" y="307"/>
                  <a:pt x="651" y="714"/>
                  <a:pt x="823" y="1166"/>
                </a:cubicBezTo>
                <a:cubicBezTo>
                  <a:pt x="1094" y="1048"/>
                  <a:pt x="1338" y="877"/>
                  <a:pt x="1537" y="669"/>
                </a:cubicBezTo>
                <a:cubicBezTo>
                  <a:pt x="1148" y="262"/>
                  <a:pt x="606" y="0"/>
                  <a:pt x="0" y="0"/>
                </a:cubicBezTo>
              </a:path>
            </a:pathLst>
          </a:custGeom>
          <a:solidFill>
            <a:srgbClr val="41A9F6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41" name="Freeform 240">
            <a:extLst>
              <a:ext uri="{FF2B5EF4-FFF2-40B4-BE49-F238E27FC236}">
                <a16:creationId xmlns:a16="http://schemas.microsoft.com/office/drawing/2014/main" id="{9673A4CC-4EBE-AB41-84FE-48519FBFBB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83937" y="11163666"/>
            <a:ext cx="1716396" cy="1305635"/>
          </a:xfrm>
          <a:custGeom>
            <a:avLst/>
            <a:gdLst>
              <a:gd name="T0" fmla="*/ 823 w 1547"/>
              <a:gd name="T1" fmla="*/ 0 h 1177"/>
              <a:gd name="T2" fmla="*/ 823 w 1547"/>
              <a:gd name="T3" fmla="*/ 0 h 1177"/>
              <a:gd name="T4" fmla="*/ 0 w 1547"/>
              <a:gd name="T5" fmla="*/ 1176 h 1177"/>
              <a:gd name="T6" fmla="*/ 1546 w 1547"/>
              <a:gd name="T7" fmla="*/ 506 h 1177"/>
              <a:gd name="T8" fmla="*/ 823 w 1547"/>
              <a:gd name="T9" fmla="*/ 0 h 1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47" h="1177">
                <a:moveTo>
                  <a:pt x="823" y="0"/>
                </a:moveTo>
                <a:lnTo>
                  <a:pt x="823" y="0"/>
                </a:lnTo>
                <a:cubicBezTo>
                  <a:pt x="651" y="461"/>
                  <a:pt x="362" y="859"/>
                  <a:pt x="0" y="1176"/>
                </a:cubicBezTo>
                <a:cubicBezTo>
                  <a:pt x="606" y="1167"/>
                  <a:pt x="1157" y="913"/>
                  <a:pt x="1546" y="506"/>
                </a:cubicBezTo>
                <a:cubicBezTo>
                  <a:pt x="1338" y="290"/>
                  <a:pt x="1094" y="118"/>
                  <a:pt x="823" y="0"/>
                </a:cubicBezTo>
              </a:path>
            </a:pathLst>
          </a:custGeom>
          <a:solidFill>
            <a:srgbClr val="41A9F6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42" name="Freeform 241">
            <a:extLst>
              <a:ext uri="{FF2B5EF4-FFF2-40B4-BE49-F238E27FC236}">
                <a16:creationId xmlns:a16="http://schemas.microsoft.com/office/drawing/2014/main" id="{2CC6453C-4DB4-2D46-BC6D-446E562E5C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29891" y="10092749"/>
            <a:ext cx="1134485" cy="1075805"/>
          </a:xfrm>
          <a:custGeom>
            <a:avLst/>
            <a:gdLst>
              <a:gd name="T0" fmla="*/ 0 w 1022"/>
              <a:gd name="T1" fmla="*/ 0 h 968"/>
              <a:gd name="T2" fmla="*/ 0 w 1022"/>
              <a:gd name="T3" fmla="*/ 0 h 968"/>
              <a:gd name="T4" fmla="*/ 172 w 1022"/>
              <a:gd name="T5" fmla="*/ 967 h 968"/>
              <a:gd name="T6" fmla="*/ 1021 w 1022"/>
              <a:gd name="T7" fmla="*/ 796 h 968"/>
              <a:gd name="T8" fmla="*/ 1021 w 1022"/>
              <a:gd name="T9" fmla="*/ 0 h 968"/>
              <a:gd name="T10" fmla="*/ 0 w 1022"/>
              <a:gd name="T11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22" h="968">
                <a:moveTo>
                  <a:pt x="0" y="0"/>
                </a:moveTo>
                <a:lnTo>
                  <a:pt x="0" y="0"/>
                </a:lnTo>
                <a:cubicBezTo>
                  <a:pt x="0" y="344"/>
                  <a:pt x="63" y="669"/>
                  <a:pt x="172" y="967"/>
                </a:cubicBezTo>
                <a:cubicBezTo>
                  <a:pt x="434" y="859"/>
                  <a:pt x="723" y="796"/>
                  <a:pt x="1021" y="796"/>
                </a:cubicBezTo>
                <a:cubicBezTo>
                  <a:pt x="1021" y="0"/>
                  <a:pt x="1021" y="0"/>
                  <a:pt x="1021" y="0"/>
                </a:cubicBezTo>
                <a:lnTo>
                  <a:pt x="0" y="0"/>
                </a:lnTo>
              </a:path>
            </a:pathLst>
          </a:custGeom>
          <a:solidFill>
            <a:srgbClr val="41A9F6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43" name="Freeform 242">
            <a:extLst>
              <a:ext uri="{FF2B5EF4-FFF2-40B4-BE49-F238E27FC236}">
                <a16:creationId xmlns:a16="http://schemas.microsoft.com/office/drawing/2014/main" id="{18B35E2F-4B3E-0943-9E51-77C2E930EC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64376" y="9012056"/>
            <a:ext cx="1124705" cy="1085585"/>
          </a:xfrm>
          <a:custGeom>
            <a:avLst/>
            <a:gdLst>
              <a:gd name="T0" fmla="*/ 0 w 1013"/>
              <a:gd name="T1" fmla="*/ 976 h 977"/>
              <a:gd name="T2" fmla="*/ 0 w 1013"/>
              <a:gd name="T3" fmla="*/ 976 h 977"/>
              <a:gd name="T4" fmla="*/ 1012 w 1013"/>
              <a:gd name="T5" fmla="*/ 976 h 977"/>
              <a:gd name="T6" fmla="*/ 840 w 1013"/>
              <a:gd name="T7" fmla="*/ 0 h 977"/>
              <a:gd name="T8" fmla="*/ 0 w 1013"/>
              <a:gd name="T9" fmla="*/ 172 h 977"/>
              <a:gd name="T10" fmla="*/ 0 w 1013"/>
              <a:gd name="T11" fmla="*/ 976 h 9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13" h="977">
                <a:moveTo>
                  <a:pt x="0" y="976"/>
                </a:moveTo>
                <a:lnTo>
                  <a:pt x="0" y="976"/>
                </a:lnTo>
                <a:cubicBezTo>
                  <a:pt x="1012" y="976"/>
                  <a:pt x="1012" y="976"/>
                  <a:pt x="1012" y="976"/>
                </a:cubicBezTo>
                <a:cubicBezTo>
                  <a:pt x="1012" y="633"/>
                  <a:pt x="949" y="307"/>
                  <a:pt x="840" y="0"/>
                </a:cubicBezTo>
                <a:cubicBezTo>
                  <a:pt x="578" y="108"/>
                  <a:pt x="298" y="172"/>
                  <a:pt x="0" y="172"/>
                </a:cubicBezTo>
                <a:lnTo>
                  <a:pt x="0" y="976"/>
                </a:lnTo>
              </a:path>
            </a:pathLst>
          </a:custGeom>
          <a:solidFill>
            <a:srgbClr val="41A9F6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44" name="Freeform 243">
            <a:extLst>
              <a:ext uri="{FF2B5EF4-FFF2-40B4-BE49-F238E27FC236}">
                <a16:creationId xmlns:a16="http://schemas.microsoft.com/office/drawing/2014/main" id="{7B36DF7D-6DD2-5A45-8221-A50ECD8C6B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64376" y="10092749"/>
            <a:ext cx="1124705" cy="1075805"/>
          </a:xfrm>
          <a:custGeom>
            <a:avLst/>
            <a:gdLst>
              <a:gd name="T0" fmla="*/ 0 w 1013"/>
              <a:gd name="T1" fmla="*/ 796 h 968"/>
              <a:gd name="T2" fmla="*/ 0 w 1013"/>
              <a:gd name="T3" fmla="*/ 796 h 968"/>
              <a:gd name="T4" fmla="*/ 840 w 1013"/>
              <a:gd name="T5" fmla="*/ 967 h 968"/>
              <a:gd name="T6" fmla="*/ 1012 w 1013"/>
              <a:gd name="T7" fmla="*/ 0 h 968"/>
              <a:gd name="T8" fmla="*/ 0 w 1013"/>
              <a:gd name="T9" fmla="*/ 0 h 968"/>
              <a:gd name="T10" fmla="*/ 0 w 1013"/>
              <a:gd name="T11" fmla="*/ 796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13" h="968">
                <a:moveTo>
                  <a:pt x="0" y="796"/>
                </a:moveTo>
                <a:lnTo>
                  <a:pt x="0" y="796"/>
                </a:lnTo>
                <a:cubicBezTo>
                  <a:pt x="298" y="796"/>
                  <a:pt x="578" y="859"/>
                  <a:pt x="840" y="967"/>
                </a:cubicBezTo>
                <a:cubicBezTo>
                  <a:pt x="949" y="669"/>
                  <a:pt x="1012" y="335"/>
                  <a:pt x="1012" y="0"/>
                </a:cubicBezTo>
                <a:cubicBezTo>
                  <a:pt x="0" y="0"/>
                  <a:pt x="0" y="0"/>
                  <a:pt x="0" y="0"/>
                </a:cubicBezTo>
                <a:lnTo>
                  <a:pt x="0" y="796"/>
                </a:lnTo>
              </a:path>
            </a:pathLst>
          </a:custGeom>
          <a:solidFill>
            <a:srgbClr val="41A9F6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45" name="Freeform 244">
            <a:extLst>
              <a:ext uri="{FF2B5EF4-FFF2-40B4-BE49-F238E27FC236}">
                <a16:creationId xmlns:a16="http://schemas.microsoft.com/office/drawing/2014/main" id="{A8DC9AC1-5EFD-1B46-AA0A-238869BD15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29891" y="9012056"/>
            <a:ext cx="1134485" cy="1085585"/>
          </a:xfrm>
          <a:custGeom>
            <a:avLst/>
            <a:gdLst>
              <a:gd name="T0" fmla="*/ 1021 w 1022"/>
              <a:gd name="T1" fmla="*/ 172 h 977"/>
              <a:gd name="T2" fmla="*/ 1021 w 1022"/>
              <a:gd name="T3" fmla="*/ 172 h 977"/>
              <a:gd name="T4" fmla="*/ 180 w 1022"/>
              <a:gd name="T5" fmla="*/ 0 h 977"/>
              <a:gd name="T6" fmla="*/ 0 w 1022"/>
              <a:gd name="T7" fmla="*/ 976 h 977"/>
              <a:gd name="T8" fmla="*/ 1021 w 1022"/>
              <a:gd name="T9" fmla="*/ 976 h 977"/>
              <a:gd name="T10" fmla="*/ 1021 w 1022"/>
              <a:gd name="T11" fmla="*/ 172 h 9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22" h="977">
                <a:moveTo>
                  <a:pt x="1021" y="172"/>
                </a:moveTo>
                <a:lnTo>
                  <a:pt x="1021" y="172"/>
                </a:lnTo>
                <a:cubicBezTo>
                  <a:pt x="723" y="172"/>
                  <a:pt x="434" y="108"/>
                  <a:pt x="180" y="0"/>
                </a:cubicBezTo>
                <a:cubicBezTo>
                  <a:pt x="63" y="298"/>
                  <a:pt x="0" y="633"/>
                  <a:pt x="0" y="976"/>
                </a:cubicBezTo>
                <a:cubicBezTo>
                  <a:pt x="1021" y="976"/>
                  <a:pt x="1021" y="976"/>
                  <a:pt x="1021" y="976"/>
                </a:cubicBezTo>
                <a:lnTo>
                  <a:pt x="1021" y="172"/>
                </a:lnTo>
              </a:path>
            </a:pathLst>
          </a:custGeom>
          <a:solidFill>
            <a:srgbClr val="41A9F6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46" name="Freeform 245">
            <a:extLst>
              <a:ext uri="{FF2B5EF4-FFF2-40B4-BE49-F238E27FC236}">
                <a16:creationId xmlns:a16="http://schemas.microsoft.com/office/drawing/2014/main" id="{595A8D8E-F5E2-E946-A9E0-46EE877D4A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64376" y="7716198"/>
            <a:ext cx="933993" cy="1486567"/>
          </a:xfrm>
          <a:custGeom>
            <a:avLst/>
            <a:gdLst>
              <a:gd name="T0" fmla="*/ 0 w 841"/>
              <a:gd name="T1" fmla="*/ 1338 h 1339"/>
              <a:gd name="T2" fmla="*/ 0 w 841"/>
              <a:gd name="T3" fmla="*/ 1338 h 1339"/>
              <a:gd name="T4" fmla="*/ 840 w 841"/>
              <a:gd name="T5" fmla="*/ 1166 h 1339"/>
              <a:gd name="T6" fmla="*/ 17 w 841"/>
              <a:gd name="T7" fmla="*/ 0 h 1339"/>
              <a:gd name="T8" fmla="*/ 0 w 841"/>
              <a:gd name="T9" fmla="*/ 0 h 1339"/>
              <a:gd name="T10" fmla="*/ 0 w 841"/>
              <a:gd name="T11" fmla="*/ 1338 h 13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41" h="1339">
                <a:moveTo>
                  <a:pt x="0" y="1338"/>
                </a:moveTo>
                <a:lnTo>
                  <a:pt x="0" y="1338"/>
                </a:lnTo>
                <a:cubicBezTo>
                  <a:pt x="298" y="1338"/>
                  <a:pt x="578" y="1274"/>
                  <a:pt x="840" y="1166"/>
                </a:cubicBezTo>
                <a:cubicBezTo>
                  <a:pt x="668" y="714"/>
                  <a:pt x="379" y="307"/>
                  <a:pt x="17" y="0"/>
                </a:cubicBezTo>
                <a:cubicBezTo>
                  <a:pt x="9" y="0"/>
                  <a:pt x="9" y="0"/>
                  <a:pt x="0" y="0"/>
                </a:cubicBezTo>
                <a:lnTo>
                  <a:pt x="0" y="1338"/>
                </a:lnTo>
              </a:path>
            </a:pathLst>
          </a:custGeom>
          <a:solidFill>
            <a:srgbClr val="41A9F6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47" name="Freeform 246">
            <a:extLst>
              <a:ext uri="{FF2B5EF4-FFF2-40B4-BE49-F238E27FC236}">
                <a16:creationId xmlns:a16="http://schemas.microsoft.com/office/drawing/2014/main" id="{7AB7F174-B498-0E40-9039-F6CDBC4D0E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30381" y="7716198"/>
            <a:ext cx="933996" cy="1486567"/>
          </a:xfrm>
          <a:custGeom>
            <a:avLst/>
            <a:gdLst>
              <a:gd name="T0" fmla="*/ 0 w 842"/>
              <a:gd name="T1" fmla="*/ 1166 h 1339"/>
              <a:gd name="T2" fmla="*/ 0 w 842"/>
              <a:gd name="T3" fmla="*/ 1166 h 1339"/>
              <a:gd name="T4" fmla="*/ 841 w 842"/>
              <a:gd name="T5" fmla="*/ 1338 h 1339"/>
              <a:gd name="T6" fmla="*/ 841 w 842"/>
              <a:gd name="T7" fmla="*/ 0 h 1339"/>
              <a:gd name="T8" fmla="*/ 814 w 842"/>
              <a:gd name="T9" fmla="*/ 0 h 1339"/>
              <a:gd name="T10" fmla="*/ 0 w 842"/>
              <a:gd name="T11" fmla="*/ 1166 h 13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42" h="1339">
                <a:moveTo>
                  <a:pt x="0" y="1166"/>
                </a:moveTo>
                <a:lnTo>
                  <a:pt x="0" y="1166"/>
                </a:lnTo>
                <a:cubicBezTo>
                  <a:pt x="254" y="1274"/>
                  <a:pt x="543" y="1338"/>
                  <a:pt x="841" y="1338"/>
                </a:cubicBezTo>
                <a:cubicBezTo>
                  <a:pt x="841" y="0"/>
                  <a:pt x="841" y="0"/>
                  <a:pt x="841" y="0"/>
                </a:cubicBezTo>
                <a:cubicBezTo>
                  <a:pt x="832" y="0"/>
                  <a:pt x="823" y="0"/>
                  <a:pt x="814" y="0"/>
                </a:cubicBezTo>
                <a:cubicBezTo>
                  <a:pt x="453" y="307"/>
                  <a:pt x="163" y="705"/>
                  <a:pt x="0" y="1166"/>
                </a:cubicBezTo>
              </a:path>
            </a:pathLst>
          </a:custGeom>
          <a:solidFill>
            <a:srgbClr val="41A9F6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48" name="Freeform 247">
            <a:extLst>
              <a:ext uri="{FF2B5EF4-FFF2-40B4-BE49-F238E27FC236}">
                <a16:creationId xmlns:a16="http://schemas.microsoft.com/office/drawing/2014/main" id="{A4310E2B-A0BD-C04B-978F-EEB28133E2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20600" y="10977845"/>
            <a:ext cx="943776" cy="1496347"/>
          </a:xfrm>
          <a:custGeom>
            <a:avLst/>
            <a:gdLst>
              <a:gd name="T0" fmla="*/ 849 w 850"/>
              <a:gd name="T1" fmla="*/ 0 h 1348"/>
              <a:gd name="T2" fmla="*/ 849 w 850"/>
              <a:gd name="T3" fmla="*/ 0 h 1348"/>
              <a:gd name="T4" fmla="*/ 0 w 850"/>
              <a:gd name="T5" fmla="*/ 171 h 1348"/>
              <a:gd name="T6" fmla="*/ 822 w 850"/>
              <a:gd name="T7" fmla="*/ 1347 h 1348"/>
              <a:gd name="T8" fmla="*/ 849 w 850"/>
              <a:gd name="T9" fmla="*/ 1347 h 1348"/>
              <a:gd name="T10" fmla="*/ 849 w 850"/>
              <a:gd name="T11" fmla="*/ 0 h 13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50" h="1348">
                <a:moveTo>
                  <a:pt x="849" y="0"/>
                </a:moveTo>
                <a:lnTo>
                  <a:pt x="849" y="0"/>
                </a:lnTo>
                <a:cubicBezTo>
                  <a:pt x="551" y="0"/>
                  <a:pt x="262" y="63"/>
                  <a:pt x="0" y="171"/>
                </a:cubicBezTo>
                <a:cubicBezTo>
                  <a:pt x="171" y="632"/>
                  <a:pt x="461" y="1039"/>
                  <a:pt x="822" y="1347"/>
                </a:cubicBezTo>
                <a:cubicBezTo>
                  <a:pt x="831" y="1347"/>
                  <a:pt x="840" y="1347"/>
                  <a:pt x="849" y="1347"/>
                </a:cubicBezTo>
                <a:lnTo>
                  <a:pt x="849" y="0"/>
                </a:lnTo>
              </a:path>
            </a:pathLst>
          </a:custGeom>
          <a:solidFill>
            <a:srgbClr val="41A9F6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49" name="Freeform 248">
            <a:extLst>
              <a:ext uri="{FF2B5EF4-FFF2-40B4-BE49-F238E27FC236}">
                <a16:creationId xmlns:a16="http://schemas.microsoft.com/office/drawing/2014/main" id="{508C470E-70AC-D340-9DDF-7F422568E5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64376" y="10977845"/>
            <a:ext cx="933993" cy="1496347"/>
          </a:xfrm>
          <a:custGeom>
            <a:avLst/>
            <a:gdLst>
              <a:gd name="T0" fmla="*/ 840 w 841"/>
              <a:gd name="T1" fmla="*/ 171 h 1348"/>
              <a:gd name="T2" fmla="*/ 840 w 841"/>
              <a:gd name="T3" fmla="*/ 171 h 1348"/>
              <a:gd name="T4" fmla="*/ 0 w 841"/>
              <a:gd name="T5" fmla="*/ 0 h 1348"/>
              <a:gd name="T6" fmla="*/ 0 w 841"/>
              <a:gd name="T7" fmla="*/ 1347 h 1348"/>
              <a:gd name="T8" fmla="*/ 17 w 841"/>
              <a:gd name="T9" fmla="*/ 1347 h 1348"/>
              <a:gd name="T10" fmla="*/ 840 w 841"/>
              <a:gd name="T11" fmla="*/ 171 h 13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41" h="1348">
                <a:moveTo>
                  <a:pt x="840" y="171"/>
                </a:moveTo>
                <a:lnTo>
                  <a:pt x="840" y="171"/>
                </a:lnTo>
                <a:cubicBezTo>
                  <a:pt x="578" y="63"/>
                  <a:pt x="298" y="0"/>
                  <a:pt x="0" y="0"/>
                </a:cubicBezTo>
                <a:cubicBezTo>
                  <a:pt x="0" y="1347"/>
                  <a:pt x="0" y="1347"/>
                  <a:pt x="0" y="1347"/>
                </a:cubicBezTo>
                <a:cubicBezTo>
                  <a:pt x="9" y="1347"/>
                  <a:pt x="9" y="1347"/>
                  <a:pt x="17" y="1347"/>
                </a:cubicBezTo>
                <a:cubicBezTo>
                  <a:pt x="379" y="1030"/>
                  <a:pt x="668" y="632"/>
                  <a:pt x="840" y="171"/>
                </a:cubicBezTo>
              </a:path>
            </a:pathLst>
          </a:custGeom>
          <a:solidFill>
            <a:srgbClr val="41A9F6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grpSp>
        <p:nvGrpSpPr>
          <p:cNvPr id="350" name="Grupo 349">
            <a:extLst>
              <a:ext uri="{FF2B5EF4-FFF2-40B4-BE49-F238E27FC236}">
                <a16:creationId xmlns:a16="http://schemas.microsoft.com/office/drawing/2014/main" id="{6A11F686-32F5-294F-AC13-EA99AFA28EC3}"/>
              </a:ext>
            </a:extLst>
          </p:cNvPr>
          <p:cNvGrpSpPr/>
          <p:nvPr/>
        </p:nvGrpSpPr>
        <p:grpSpPr>
          <a:xfrm>
            <a:off x="2668308" y="679108"/>
            <a:ext cx="19041035" cy="2561450"/>
            <a:chOff x="2668308" y="861425"/>
            <a:chExt cx="19041035" cy="2561450"/>
          </a:xfrm>
        </p:grpSpPr>
        <p:sp>
          <p:nvSpPr>
            <p:cNvPr id="351" name="CuadroTexto 350">
              <a:extLst>
                <a:ext uri="{FF2B5EF4-FFF2-40B4-BE49-F238E27FC236}">
                  <a16:creationId xmlns:a16="http://schemas.microsoft.com/office/drawing/2014/main" id="{A5D6913B-1219-C24D-966A-81CFDFFC4904}"/>
                </a:ext>
              </a:extLst>
            </p:cNvPr>
            <p:cNvSpPr txBox="1"/>
            <p:nvPr/>
          </p:nvSpPr>
          <p:spPr>
            <a:xfrm>
              <a:off x="10085534" y="861425"/>
              <a:ext cx="420660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	Business</a:t>
              </a:r>
            </a:p>
          </p:txBody>
        </p:sp>
        <p:sp>
          <p:nvSpPr>
            <p:cNvPr id="352" name="CuadroTexto 351">
              <a:extLst>
                <a:ext uri="{FF2B5EF4-FFF2-40B4-BE49-F238E27FC236}">
                  <a16:creationId xmlns:a16="http://schemas.microsoft.com/office/drawing/2014/main" id="{9D688B74-FC26-5A45-8DAA-A799A00C2363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353" name="Grupo 352">
            <a:extLst>
              <a:ext uri="{FF2B5EF4-FFF2-40B4-BE49-F238E27FC236}">
                <a16:creationId xmlns:a16="http://schemas.microsoft.com/office/drawing/2014/main" id="{8A478286-0A6C-D84E-B31C-89D9DA1D617B}"/>
              </a:ext>
            </a:extLst>
          </p:cNvPr>
          <p:cNvGrpSpPr/>
          <p:nvPr/>
        </p:nvGrpSpPr>
        <p:grpSpPr>
          <a:xfrm>
            <a:off x="1416204" y="8575389"/>
            <a:ext cx="3906930" cy="1640453"/>
            <a:chOff x="4263265" y="1977645"/>
            <a:chExt cx="4236804" cy="1640453"/>
          </a:xfrm>
        </p:grpSpPr>
        <p:sp>
          <p:nvSpPr>
            <p:cNvPr id="354" name="CuadroTexto 395">
              <a:extLst>
                <a:ext uri="{FF2B5EF4-FFF2-40B4-BE49-F238E27FC236}">
                  <a16:creationId xmlns:a16="http://schemas.microsoft.com/office/drawing/2014/main" id="{5A057140-970C-5A41-A2A9-D40CA9DDBDB2}"/>
                </a:ext>
              </a:extLst>
            </p:cNvPr>
            <p:cNvSpPr txBox="1"/>
            <p:nvPr/>
          </p:nvSpPr>
          <p:spPr>
            <a:xfrm flipH="1">
              <a:off x="5179663" y="1977645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355" name="Rectangle 40">
              <a:extLst>
                <a:ext uri="{FF2B5EF4-FFF2-40B4-BE49-F238E27FC236}">
                  <a16:creationId xmlns:a16="http://schemas.microsoft.com/office/drawing/2014/main" id="{F7FA3EA3-2DCB-694C-9439-8DB5BB625A2F}"/>
                </a:ext>
              </a:extLst>
            </p:cNvPr>
            <p:cNvSpPr/>
            <p:nvPr/>
          </p:nvSpPr>
          <p:spPr>
            <a:xfrm>
              <a:off x="4263265" y="2417769"/>
              <a:ext cx="4236804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56" name="Grupo 355">
            <a:extLst>
              <a:ext uri="{FF2B5EF4-FFF2-40B4-BE49-F238E27FC236}">
                <a16:creationId xmlns:a16="http://schemas.microsoft.com/office/drawing/2014/main" id="{8371C72A-F7BF-8D43-8790-64BF7B752D8C}"/>
              </a:ext>
            </a:extLst>
          </p:cNvPr>
          <p:cNvGrpSpPr/>
          <p:nvPr/>
        </p:nvGrpSpPr>
        <p:grpSpPr>
          <a:xfrm>
            <a:off x="5560498" y="8567069"/>
            <a:ext cx="3906930" cy="1640453"/>
            <a:chOff x="4263265" y="1977645"/>
            <a:chExt cx="4236804" cy="1640453"/>
          </a:xfrm>
        </p:grpSpPr>
        <p:sp>
          <p:nvSpPr>
            <p:cNvPr id="357" name="CuadroTexto 395">
              <a:extLst>
                <a:ext uri="{FF2B5EF4-FFF2-40B4-BE49-F238E27FC236}">
                  <a16:creationId xmlns:a16="http://schemas.microsoft.com/office/drawing/2014/main" id="{C4DFB67C-47EB-6748-8AF5-B8C33E697A79}"/>
                </a:ext>
              </a:extLst>
            </p:cNvPr>
            <p:cNvSpPr txBox="1"/>
            <p:nvPr/>
          </p:nvSpPr>
          <p:spPr>
            <a:xfrm flipH="1">
              <a:off x="5179663" y="1977645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358" name="Rectangle 40">
              <a:extLst>
                <a:ext uri="{FF2B5EF4-FFF2-40B4-BE49-F238E27FC236}">
                  <a16:creationId xmlns:a16="http://schemas.microsoft.com/office/drawing/2014/main" id="{8A29955F-8D63-9742-A943-C4E29C95363D}"/>
                </a:ext>
              </a:extLst>
            </p:cNvPr>
            <p:cNvSpPr/>
            <p:nvPr/>
          </p:nvSpPr>
          <p:spPr>
            <a:xfrm>
              <a:off x="4263265" y="2417769"/>
              <a:ext cx="4236804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59" name="Grupo 358">
            <a:extLst>
              <a:ext uri="{FF2B5EF4-FFF2-40B4-BE49-F238E27FC236}">
                <a16:creationId xmlns:a16="http://schemas.microsoft.com/office/drawing/2014/main" id="{E99EC4DA-EB14-AD42-BA3F-22BE2558111E}"/>
              </a:ext>
            </a:extLst>
          </p:cNvPr>
          <p:cNvGrpSpPr/>
          <p:nvPr/>
        </p:nvGrpSpPr>
        <p:grpSpPr>
          <a:xfrm>
            <a:off x="15311204" y="8577238"/>
            <a:ext cx="3906930" cy="1640453"/>
            <a:chOff x="4263265" y="1977645"/>
            <a:chExt cx="4236804" cy="1640453"/>
          </a:xfrm>
        </p:grpSpPr>
        <p:sp>
          <p:nvSpPr>
            <p:cNvPr id="360" name="CuadroTexto 395">
              <a:extLst>
                <a:ext uri="{FF2B5EF4-FFF2-40B4-BE49-F238E27FC236}">
                  <a16:creationId xmlns:a16="http://schemas.microsoft.com/office/drawing/2014/main" id="{D5CC9EBA-84CB-6440-ABF2-09070D3411C6}"/>
                </a:ext>
              </a:extLst>
            </p:cNvPr>
            <p:cNvSpPr txBox="1"/>
            <p:nvPr/>
          </p:nvSpPr>
          <p:spPr>
            <a:xfrm flipH="1">
              <a:off x="5179663" y="1977645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361" name="Rectangle 40">
              <a:extLst>
                <a:ext uri="{FF2B5EF4-FFF2-40B4-BE49-F238E27FC236}">
                  <a16:creationId xmlns:a16="http://schemas.microsoft.com/office/drawing/2014/main" id="{609DC5C3-FCA9-4949-AFFA-0443AAB8385E}"/>
                </a:ext>
              </a:extLst>
            </p:cNvPr>
            <p:cNvSpPr/>
            <p:nvPr/>
          </p:nvSpPr>
          <p:spPr>
            <a:xfrm>
              <a:off x="4263265" y="2417769"/>
              <a:ext cx="4236804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62" name="Grupo 361">
            <a:extLst>
              <a:ext uri="{FF2B5EF4-FFF2-40B4-BE49-F238E27FC236}">
                <a16:creationId xmlns:a16="http://schemas.microsoft.com/office/drawing/2014/main" id="{FE373428-C795-2E45-9F4A-A74D34439741}"/>
              </a:ext>
            </a:extLst>
          </p:cNvPr>
          <p:cNvGrpSpPr/>
          <p:nvPr/>
        </p:nvGrpSpPr>
        <p:grpSpPr>
          <a:xfrm>
            <a:off x="19455498" y="8568918"/>
            <a:ext cx="3906930" cy="1640453"/>
            <a:chOff x="4263265" y="1977645"/>
            <a:chExt cx="4236804" cy="1640453"/>
          </a:xfrm>
        </p:grpSpPr>
        <p:sp>
          <p:nvSpPr>
            <p:cNvPr id="363" name="CuadroTexto 395">
              <a:extLst>
                <a:ext uri="{FF2B5EF4-FFF2-40B4-BE49-F238E27FC236}">
                  <a16:creationId xmlns:a16="http://schemas.microsoft.com/office/drawing/2014/main" id="{C269C9ED-935A-BD42-A926-72B87CC6205F}"/>
                </a:ext>
              </a:extLst>
            </p:cNvPr>
            <p:cNvSpPr txBox="1"/>
            <p:nvPr/>
          </p:nvSpPr>
          <p:spPr>
            <a:xfrm flipH="1">
              <a:off x="5179663" y="1977645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364" name="Rectangle 40">
              <a:extLst>
                <a:ext uri="{FF2B5EF4-FFF2-40B4-BE49-F238E27FC236}">
                  <a16:creationId xmlns:a16="http://schemas.microsoft.com/office/drawing/2014/main" id="{0DFF4380-BC1D-9A4D-AAC1-25F4DBFCFD08}"/>
                </a:ext>
              </a:extLst>
            </p:cNvPr>
            <p:cNvSpPr/>
            <p:nvPr/>
          </p:nvSpPr>
          <p:spPr>
            <a:xfrm>
              <a:off x="4263265" y="2417769"/>
              <a:ext cx="4236804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0605472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Freeform 51">
            <a:extLst>
              <a:ext uri="{FF2B5EF4-FFF2-40B4-BE49-F238E27FC236}">
                <a16:creationId xmlns:a16="http://schemas.microsoft.com/office/drawing/2014/main" id="{E424DC57-5867-9843-99B2-DB3B75034D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34654" y="4367909"/>
            <a:ext cx="8452951" cy="8443411"/>
          </a:xfrm>
          <a:custGeom>
            <a:avLst/>
            <a:gdLst>
              <a:gd name="T0" fmla="*/ 7815 w 7816"/>
              <a:gd name="T1" fmla="*/ 3902 h 7806"/>
              <a:gd name="T2" fmla="*/ 7815 w 7816"/>
              <a:gd name="T3" fmla="*/ 3902 h 7806"/>
              <a:gd name="T4" fmla="*/ 3902 w 7816"/>
              <a:gd name="T5" fmla="*/ 7805 h 7806"/>
              <a:gd name="T6" fmla="*/ 0 w 7816"/>
              <a:gd name="T7" fmla="*/ 3902 h 7806"/>
              <a:gd name="T8" fmla="*/ 3902 w 7816"/>
              <a:gd name="T9" fmla="*/ 0 h 7806"/>
              <a:gd name="T10" fmla="*/ 7815 w 7816"/>
              <a:gd name="T11" fmla="*/ 3902 h 78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816" h="7806">
                <a:moveTo>
                  <a:pt x="7815" y="3902"/>
                </a:moveTo>
                <a:lnTo>
                  <a:pt x="7815" y="3902"/>
                </a:lnTo>
                <a:cubicBezTo>
                  <a:pt x="7815" y="6062"/>
                  <a:pt x="6062" y="7805"/>
                  <a:pt x="3902" y="7805"/>
                </a:cubicBezTo>
                <a:cubicBezTo>
                  <a:pt x="1753" y="7805"/>
                  <a:pt x="0" y="6062"/>
                  <a:pt x="0" y="3902"/>
                </a:cubicBezTo>
                <a:cubicBezTo>
                  <a:pt x="0" y="1744"/>
                  <a:pt x="1753" y="0"/>
                  <a:pt x="3902" y="0"/>
                </a:cubicBezTo>
                <a:cubicBezTo>
                  <a:pt x="6062" y="0"/>
                  <a:pt x="7815" y="1744"/>
                  <a:pt x="7815" y="3902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0" name="Freeform 268">
            <a:extLst>
              <a:ext uri="{FF2B5EF4-FFF2-40B4-BE49-F238E27FC236}">
                <a16:creationId xmlns:a16="http://schemas.microsoft.com/office/drawing/2014/main" id="{A0AF14DC-6B76-A04F-AAF7-738736B73A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97135" y="5512792"/>
            <a:ext cx="1478354" cy="1478354"/>
          </a:xfrm>
          <a:custGeom>
            <a:avLst/>
            <a:gdLst>
              <a:gd name="T0" fmla="*/ 857 w 973"/>
              <a:gd name="T1" fmla="*/ 972 h 973"/>
              <a:gd name="T2" fmla="*/ 857 w 973"/>
              <a:gd name="T3" fmla="*/ 972 h 973"/>
              <a:gd name="T4" fmla="*/ 107 w 973"/>
              <a:gd name="T5" fmla="*/ 972 h 973"/>
              <a:gd name="T6" fmla="*/ 0 w 973"/>
              <a:gd name="T7" fmla="*/ 857 h 973"/>
              <a:gd name="T8" fmla="*/ 0 w 973"/>
              <a:gd name="T9" fmla="*/ 107 h 973"/>
              <a:gd name="T10" fmla="*/ 107 w 973"/>
              <a:gd name="T11" fmla="*/ 0 h 973"/>
              <a:gd name="T12" fmla="*/ 857 w 973"/>
              <a:gd name="T13" fmla="*/ 0 h 973"/>
              <a:gd name="T14" fmla="*/ 972 w 973"/>
              <a:gd name="T15" fmla="*/ 107 h 973"/>
              <a:gd name="T16" fmla="*/ 972 w 973"/>
              <a:gd name="T17" fmla="*/ 857 h 973"/>
              <a:gd name="T18" fmla="*/ 857 w 973"/>
              <a:gd name="T19" fmla="*/ 972 h 9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73" h="973">
                <a:moveTo>
                  <a:pt x="857" y="972"/>
                </a:moveTo>
                <a:lnTo>
                  <a:pt x="857" y="972"/>
                </a:lnTo>
                <a:cubicBezTo>
                  <a:pt x="107" y="972"/>
                  <a:pt x="107" y="972"/>
                  <a:pt x="107" y="972"/>
                </a:cubicBezTo>
                <a:cubicBezTo>
                  <a:pt x="46" y="972"/>
                  <a:pt x="0" y="918"/>
                  <a:pt x="0" y="857"/>
                </a:cubicBezTo>
                <a:cubicBezTo>
                  <a:pt x="0" y="107"/>
                  <a:pt x="0" y="107"/>
                  <a:pt x="0" y="107"/>
                </a:cubicBezTo>
                <a:cubicBezTo>
                  <a:pt x="0" y="46"/>
                  <a:pt x="46" y="0"/>
                  <a:pt x="107" y="0"/>
                </a:cubicBezTo>
                <a:cubicBezTo>
                  <a:pt x="857" y="0"/>
                  <a:pt x="857" y="0"/>
                  <a:pt x="857" y="0"/>
                </a:cubicBezTo>
                <a:cubicBezTo>
                  <a:pt x="926" y="0"/>
                  <a:pt x="972" y="46"/>
                  <a:pt x="972" y="107"/>
                </a:cubicBezTo>
                <a:cubicBezTo>
                  <a:pt x="972" y="857"/>
                  <a:pt x="972" y="857"/>
                  <a:pt x="972" y="857"/>
                </a:cubicBezTo>
                <a:cubicBezTo>
                  <a:pt x="972" y="918"/>
                  <a:pt x="926" y="972"/>
                  <a:pt x="857" y="972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1" name="Freeform 269">
            <a:extLst>
              <a:ext uri="{FF2B5EF4-FFF2-40B4-BE49-F238E27FC236}">
                <a16:creationId xmlns:a16="http://schemas.microsoft.com/office/drawing/2014/main" id="{1E26569E-B638-794A-810D-7BB95025D9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1731" y="10319198"/>
            <a:ext cx="1478358" cy="1478354"/>
          </a:xfrm>
          <a:custGeom>
            <a:avLst/>
            <a:gdLst>
              <a:gd name="T0" fmla="*/ 857 w 973"/>
              <a:gd name="T1" fmla="*/ 972 h 973"/>
              <a:gd name="T2" fmla="*/ 857 w 973"/>
              <a:gd name="T3" fmla="*/ 972 h 973"/>
              <a:gd name="T4" fmla="*/ 107 w 973"/>
              <a:gd name="T5" fmla="*/ 972 h 973"/>
              <a:gd name="T6" fmla="*/ 0 w 973"/>
              <a:gd name="T7" fmla="*/ 865 h 973"/>
              <a:gd name="T8" fmla="*/ 0 w 973"/>
              <a:gd name="T9" fmla="*/ 115 h 973"/>
              <a:gd name="T10" fmla="*/ 107 w 973"/>
              <a:gd name="T11" fmla="*/ 0 h 973"/>
              <a:gd name="T12" fmla="*/ 857 w 973"/>
              <a:gd name="T13" fmla="*/ 0 h 973"/>
              <a:gd name="T14" fmla="*/ 972 w 973"/>
              <a:gd name="T15" fmla="*/ 115 h 973"/>
              <a:gd name="T16" fmla="*/ 972 w 973"/>
              <a:gd name="T17" fmla="*/ 865 h 973"/>
              <a:gd name="T18" fmla="*/ 857 w 973"/>
              <a:gd name="T19" fmla="*/ 972 h 9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73" h="973">
                <a:moveTo>
                  <a:pt x="857" y="972"/>
                </a:moveTo>
                <a:lnTo>
                  <a:pt x="857" y="972"/>
                </a:lnTo>
                <a:cubicBezTo>
                  <a:pt x="107" y="972"/>
                  <a:pt x="107" y="972"/>
                  <a:pt x="107" y="972"/>
                </a:cubicBezTo>
                <a:cubicBezTo>
                  <a:pt x="46" y="972"/>
                  <a:pt x="0" y="926"/>
                  <a:pt x="0" y="865"/>
                </a:cubicBezTo>
                <a:cubicBezTo>
                  <a:pt x="0" y="115"/>
                  <a:pt x="0" y="115"/>
                  <a:pt x="0" y="115"/>
                </a:cubicBezTo>
                <a:cubicBezTo>
                  <a:pt x="0" y="54"/>
                  <a:pt x="46" y="0"/>
                  <a:pt x="107" y="0"/>
                </a:cubicBezTo>
                <a:cubicBezTo>
                  <a:pt x="857" y="0"/>
                  <a:pt x="857" y="0"/>
                  <a:pt x="857" y="0"/>
                </a:cubicBezTo>
                <a:cubicBezTo>
                  <a:pt x="918" y="0"/>
                  <a:pt x="972" y="54"/>
                  <a:pt x="972" y="115"/>
                </a:cubicBezTo>
                <a:cubicBezTo>
                  <a:pt x="972" y="865"/>
                  <a:pt x="972" y="865"/>
                  <a:pt x="972" y="865"/>
                </a:cubicBezTo>
                <a:cubicBezTo>
                  <a:pt x="972" y="926"/>
                  <a:pt x="918" y="972"/>
                  <a:pt x="857" y="972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2" name="Freeform 270">
            <a:extLst>
              <a:ext uri="{FF2B5EF4-FFF2-40B4-BE49-F238E27FC236}">
                <a16:creationId xmlns:a16="http://schemas.microsoft.com/office/drawing/2014/main" id="{FF1AEDA1-64EF-4F4C-87B9-7D0FD5FC73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16971" y="10335838"/>
            <a:ext cx="1471667" cy="1478354"/>
          </a:xfrm>
          <a:custGeom>
            <a:avLst/>
            <a:gdLst>
              <a:gd name="T0" fmla="*/ 857 w 972"/>
              <a:gd name="T1" fmla="*/ 972 h 973"/>
              <a:gd name="T2" fmla="*/ 857 w 972"/>
              <a:gd name="T3" fmla="*/ 972 h 973"/>
              <a:gd name="T4" fmla="*/ 107 w 972"/>
              <a:gd name="T5" fmla="*/ 972 h 973"/>
              <a:gd name="T6" fmla="*/ 0 w 972"/>
              <a:gd name="T7" fmla="*/ 865 h 973"/>
              <a:gd name="T8" fmla="*/ 0 w 972"/>
              <a:gd name="T9" fmla="*/ 115 h 973"/>
              <a:gd name="T10" fmla="*/ 107 w 972"/>
              <a:gd name="T11" fmla="*/ 0 h 973"/>
              <a:gd name="T12" fmla="*/ 857 w 972"/>
              <a:gd name="T13" fmla="*/ 0 h 973"/>
              <a:gd name="T14" fmla="*/ 971 w 972"/>
              <a:gd name="T15" fmla="*/ 115 h 973"/>
              <a:gd name="T16" fmla="*/ 971 w 972"/>
              <a:gd name="T17" fmla="*/ 865 h 973"/>
              <a:gd name="T18" fmla="*/ 857 w 972"/>
              <a:gd name="T19" fmla="*/ 972 h 9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72" h="973">
                <a:moveTo>
                  <a:pt x="857" y="972"/>
                </a:moveTo>
                <a:lnTo>
                  <a:pt x="857" y="972"/>
                </a:lnTo>
                <a:cubicBezTo>
                  <a:pt x="107" y="972"/>
                  <a:pt x="107" y="972"/>
                  <a:pt x="107" y="972"/>
                </a:cubicBezTo>
                <a:cubicBezTo>
                  <a:pt x="46" y="972"/>
                  <a:pt x="0" y="926"/>
                  <a:pt x="0" y="865"/>
                </a:cubicBezTo>
                <a:cubicBezTo>
                  <a:pt x="0" y="115"/>
                  <a:pt x="0" y="115"/>
                  <a:pt x="0" y="115"/>
                </a:cubicBezTo>
                <a:cubicBezTo>
                  <a:pt x="0" y="54"/>
                  <a:pt x="46" y="0"/>
                  <a:pt x="107" y="0"/>
                </a:cubicBezTo>
                <a:cubicBezTo>
                  <a:pt x="857" y="0"/>
                  <a:pt x="857" y="0"/>
                  <a:pt x="857" y="0"/>
                </a:cubicBezTo>
                <a:cubicBezTo>
                  <a:pt x="918" y="0"/>
                  <a:pt x="971" y="54"/>
                  <a:pt x="971" y="115"/>
                </a:cubicBezTo>
                <a:cubicBezTo>
                  <a:pt x="971" y="865"/>
                  <a:pt x="971" y="865"/>
                  <a:pt x="971" y="865"/>
                </a:cubicBezTo>
                <a:cubicBezTo>
                  <a:pt x="971" y="926"/>
                  <a:pt x="918" y="972"/>
                  <a:pt x="857" y="972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3" name="Freeform 271">
            <a:extLst>
              <a:ext uri="{FF2B5EF4-FFF2-40B4-BE49-F238E27FC236}">
                <a16:creationId xmlns:a16="http://schemas.microsoft.com/office/drawing/2014/main" id="{B24FDF3B-7F0C-724E-9248-657D80B8DB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75465" y="5509853"/>
            <a:ext cx="1478354" cy="1478354"/>
          </a:xfrm>
          <a:custGeom>
            <a:avLst/>
            <a:gdLst>
              <a:gd name="T0" fmla="*/ 857 w 973"/>
              <a:gd name="T1" fmla="*/ 972 h 973"/>
              <a:gd name="T2" fmla="*/ 857 w 973"/>
              <a:gd name="T3" fmla="*/ 972 h 973"/>
              <a:gd name="T4" fmla="*/ 107 w 973"/>
              <a:gd name="T5" fmla="*/ 972 h 973"/>
              <a:gd name="T6" fmla="*/ 0 w 973"/>
              <a:gd name="T7" fmla="*/ 857 h 973"/>
              <a:gd name="T8" fmla="*/ 0 w 973"/>
              <a:gd name="T9" fmla="*/ 107 h 973"/>
              <a:gd name="T10" fmla="*/ 107 w 973"/>
              <a:gd name="T11" fmla="*/ 0 h 973"/>
              <a:gd name="T12" fmla="*/ 857 w 973"/>
              <a:gd name="T13" fmla="*/ 0 h 973"/>
              <a:gd name="T14" fmla="*/ 972 w 973"/>
              <a:gd name="T15" fmla="*/ 107 h 973"/>
              <a:gd name="T16" fmla="*/ 972 w 973"/>
              <a:gd name="T17" fmla="*/ 857 h 973"/>
              <a:gd name="T18" fmla="*/ 857 w 973"/>
              <a:gd name="T19" fmla="*/ 972 h 9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73" h="973">
                <a:moveTo>
                  <a:pt x="857" y="972"/>
                </a:moveTo>
                <a:lnTo>
                  <a:pt x="857" y="972"/>
                </a:lnTo>
                <a:cubicBezTo>
                  <a:pt x="107" y="972"/>
                  <a:pt x="107" y="972"/>
                  <a:pt x="107" y="972"/>
                </a:cubicBezTo>
                <a:cubicBezTo>
                  <a:pt x="46" y="972"/>
                  <a:pt x="0" y="918"/>
                  <a:pt x="0" y="857"/>
                </a:cubicBezTo>
                <a:cubicBezTo>
                  <a:pt x="0" y="107"/>
                  <a:pt x="0" y="107"/>
                  <a:pt x="0" y="107"/>
                </a:cubicBezTo>
                <a:cubicBezTo>
                  <a:pt x="0" y="46"/>
                  <a:pt x="46" y="0"/>
                  <a:pt x="107" y="0"/>
                </a:cubicBezTo>
                <a:cubicBezTo>
                  <a:pt x="857" y="0"/>
                  <a:pt x="857" y="0"/>
                  <a:pt x="857" y="0"/>
                </a:cubicBezTo>
                <a:cubicBezTo>
                  <a:pt x="918" y="0"/>
                  <a:pt x="972" y="46"/>
                  <a:pt x="972" y="107"/>
                </a:cubicBezTo>
                <a:cubicBezTo>
                  <a:pt x="972" y="857"/>
                  <a:pt x="972" y="857"/>
                  <a:pt x="972" y="857"/>
                </a:cubicBezTo>
                <a:cubicBezTo>
                  <a:pt x="972" y="918"/>
                  <a:pt x="918" y="972"/>
                  <a:pt x="857" y="972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4" name="Freeform 198">
            <a:extLst>
              <a:ext uri="{FF2B5EF4-FFF2-40B4-BE49-F238E27FC236}">
                <a16:creationId xmlns:a16="http://schemas.microsoft.com/office/drawing/2014/main" id="{7F68D0DF-E68E-814F-AEAA-1EB415F5CC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23655" y="10717162"/>
            <a:ext cx="643990" cy="634450"/>
          </a:xfrm>
          <a:custGeom>
            <a:avLst/>
            <a:gdLst>
              <a:gd name="T0" fmla="*/ 298 w 597"/>
              <a:gd name="T1" fmla="*/ 587 h 588"/>
              <a:gd name="T2" fmla="*/ 298 w 597"/>
              <a:gd name="T3" fmla="*/ 587 h 588"/>
              <a:gd name="T4" fmla="*/ 216 w 597"/>
              <a:gd name="T5" fmla="*/ 551 h 588"/>
              <a:gd name="T6" fmla="*/ 45 w 597"/>
              <a:gd name="T7" fmla="*/ 389 h 588"/>
              <a:gd name="T8" fmla="*/ 45 w 597"/>
              <a:gd name="T9" fmla="*/ 217 h 588"/>
              <a:gd name="T10" fmla="*/ 253 w 597"/>
              <a:gd name="T11" fmla="*/ 9 h 588"/>
              <a:gd name="T12" fmla="*/ 270 w 597"/>
              <a:gd name="T13" fmla="*/ 0 h 588"/>
              <a:gd name="T14" fmla="*/ 532 w 597"/>
              <a:gd name="T15" fmla="*/ 0 h 588"/>
              <a:gd name="T16" fmla="*/ 596 w 597"/>
              <a:gd name="T17" fmla="*/ 54 h 588"/>
              <a:gd name="T18" fmla="*/ 596 w 597"/>
              <a:gd name="T19" fmla="*/ 316 h 588"/>
              <a:gd name="T20" fmla="*/ 587 w 597"/>
              <a:gd name="T21" fmla="*/ 343 h 588"/>
              <a:gd name="T22" fmla="*/ 379 w 597"/>
              <a:gd name="T23" fmla="*/ 551 h 588"/>
              <a:gd name="T24" fmla="*/ 298 w 597"/>
              <a:gd name="T25" fmla="*/ 587 h 588"/>
              <a:gd name="T26" fmla="*/ 289 w 597"/>
              <a:gd name="T27" fmla="*/ 63 h 588"/>
              <a:gd name="T28" fmla="*/ 289 w 597"/>
              <a:gd name="T29" fmla="*/ 63 h 588"/>
              <a:gd name="T30" fmla="*/ 90 w 597"/>
              <a:gd name="T31" fmla="*/ 262 h 588"/>
              <a:gd name="T32" fmla="*/ 90 w 597"/>
              <a:gd name="T33" fmla="*/ 343 h 588"/>
              <a:gd name="T34" fmla="*/ 253 w 597"/>
              <a:gd name="T35" fmla="*/ 506 h 588"/>
              <a:gd name="T36" fmla="*/ 334 w 597"/>
              <a:gd name="T37" fmla="*/ 506 h 588"/>
              <a:gd name="T38" fmla="*/ 532 w 597"/>
              <a:gd name="T39" fmla="*/ 307 h 588"/>
              <a:gd name="T40" fmla="*/ 532 w 597"/>
              <a:gd name="T41" fmla="*/ 54 h 588"/>
              <a:gd name="T42" fmla="*/ 289 w 597"/>
              <a:gd name="T43" fmla="*/ 63 h 5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97" h="588">
                <a:moveTo>
                  <a:pt x="298" y="587"/>
                </a:moveTo>
                <a:lnTo>
                  <a:pt x="298" y="587"/>
                </a:lnTo>
                <a:cubicBezTo>
                  <a:pt x="270" y="587"/>
                  <a:pt x="234" y="578"/>
                  <a:pt x="216" y="551"/>
                </a:cubicBezTo>
                <a:cubicBezTo>
                  <a:pt x="45" y="389"/>
                  <a:pt x="45" y="389"/>
                  <a:pt x="45" y="389"/>
                </a:cubicBezTo>
                <a:cubicBezTo>
                  <a:pt x="0" y="343"/>
                  <a:pt x="0" y="262"/>
                  <a:pt x="45" y="217"/>
                </a:cubicBezTo>
                <a:cubicBezTo>
                  <a:pt x="253" y="9"/>
                  <a:pt x="253" y="9"/>
                  <a:pt x="253" y="9"/>
                </a:cubicBezTo>
                <a:cubicBezTo>
                  <a:pt x="262" y="0"/>
                  <a:pt x="262" y="0"/>
                  <a:pt x="270" y="0"/>
                </a:cubicBezTo>
                <a:cubicBezTo>
                  <a:pt x="532" y="0"/>
                  <a:pt x="532" y="0"/>
                  <a:pt x="532" y="0"/>
                </a:cubicBezTo>
                <a:cubicBezTo>
                  <a:pt x="569" y="0"/>
                  <a:pt x="596" y="27"/>
                  <a:pt x="596" y="54"/>
                </a:cubicBezTo>
                <a:cubicBezTo>
                  <a:pt x="596" y="316"/>
                  <a:pt x="596" y="316"/>
                  <a:pt x="596" y="316"/>
                </a:cubicBezTo>
                <a:cubicBezTo>
                  <a:pt x="596" y="325"/>
                  <a:pt x="596" y="334"/>
                  <a:pt x="587" y="343"/>
                </a:cubicBezTo>
                <a:cubicBezTo>
                  <a:pt x="379" y="551"/>
                  <a:pt x="379" y="551"/>
                  <a:pt x="379" y="551"/>
                </a:cubicBezTo>
                <a:cubicBezTo>
                  <a:pt x="361" y="578"/>
                  <a:pt x="325" y="587"/>
                  <a:pt x="298" y="587"/>
                </a:cubicBezTo>
                <a:close/>
                <a:moveTo>
                  <a:pt x="289" y="63"/>
                </a:moveTo>
                <a:lnTo>
                  <a:pt x="289" y="63"/>
                </a:lnTo>
                <a:cubicBezTo>
                  <a:pt x="90" y="262"/>
                  <a:pt x="90" y="262"/>
                  <a:pt x="90" y="262"/>
                </a:cubicBezTo>
                <a:cubicBezTo>
                  <a:pt x="63" y="280"/>
                  <a:pt x="63" y="325"/>
                  <a:pt x="90" y="343"/>
                </a:cubicBezTo>
                <a:cubicBezTo>
                  <a:pt x="253" y="506"/>
                  <a:pt x="253" y="506"/>
                  <a:pt x="253" y="506"/>
                </a:cubicBezTo>
                <a:cubicBezTo>
                  <a:pt x="279" y="533"/>
                  <a:pt x="316" y="533"/>
                  <a:pt x="334" y="506"/>
                </a:cubicBezTo>
                <a:cubicBezTo>
                  <a:pt x="532" y="307"/>
                  <a:pt x="532" y="307"/>
                  <a:pt x="532" y="307"/>
                </a:cubicBezTo>
                <a:cubicBezTo>
                  <a:pt x="532" y="54"/>
                  <a:pt x="532" y="54"/>
                  <a:pt x="532" y="54"/>
                </a:cubicBezTo>
                <a:lnTo>
                  <a:pt x="289" y="6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5" name="Freeform 199">
            <a:extLst>
              <a:ext uri="{FF2B5EF4-FFF2-40B4-BE49-F238E27FC236}">
                <a16:creationId xmlns:a16="http://schemas.microsoft.com/office/drawing/2014/main" id="{D208491F-2242-BA45-88DE-1EA3504BA5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33900" y="10855502"/>
            <a:ext cx="109718" cy="109715"/>
          </a:xfrm>
          <a:custGeom>
            <a:avLst/>
            <a:gdLst>
              <a:gd name="T0" fmla="*/ 81 w 100"/>
              <a:gd name="T1" fmla="*/ 82 h 101"/>
              <a:gd name="T2" fmla="*/ 81 w 100"/>
              <a:gd name="T3" fmla="*/ 82 h 101"/>
              <a:gd name="T4" fmla="*/ 18 w 100"/>
              <a:gd name="T5" fmla="*/ 82 h 101"/>
              <a:gd name="T6" fmla="*/ 18 w 100"/>
              <a:gd name="T7" fmla="*/ 19 h 101"/>
              <a:gd name="T8" fmla="*/ 81 w 100"/>
              <a:gd name="T9" fmla="*/ 19 h 101"/>
              <a:gd name="T10" fmla="*/ 81 w 100"/>
              <a:gd name="T11" fmla="*/ 82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" h="101">
                <a:moveTo>
                  <a:pt x="81" y="82"/>
                </a:moveTo>
                <a:lnTo>
                  <a:pt x="81" y="82"/>
                </a:lnTo>
                <a:cubicBezTo>
                  <a:pt x="63" y="100"/>
                  <a:pt x="36" y="100"/>
                  <a:pt x="18" y="82"/>
                </a:cubicBezTo>
                <a:cubicBezTo>
                  <a:pt x="0" y="64"/>
                  <a:pt x="0" y="37"/>
                  <a:pt x="18" y="19"/>
                </a:cubicBezTo>
                <a:cubicBezTo>
                  <a:pt x="36" y="0"/>
                  <a:pt x="63" y="0"/>
                  <a:pt x="81" y="19"/>
                </a:cubicBezTo>
                <a:cubicBezTo>
                  <a:pt x="99" y="37"/>
                  <a:pt x="99" y="64"/>
                  <a:pt x="81" y="82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6" name="Freeform 200">
            <a:extLst>
              <a:ext uri="{FF2B5EF4-FFF2-40B4-BE49-F238E27FC236}">
                <a16:creationId xmlns:a16="http://schemas.microsoft.com/office/drawing/2014/main" id="{F8545924-C1A3-444C-BA6F-7BD98CF87B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3061" y="5918252"/>
            <a:ext cx="677381" cy="419785"/>
          </a:xfrm>
          <a:custGeom>
            <a:avLst/>
            <a:gdLst>
              <a:gd name="T0" fmla="*/ 506 w 625"/>
              <a:gd name="T1" fmla="*/ 389 h 390"/>
              <a:gd name="T2" fmla="*/ 506 w 625"/>
              <a:gd name="T3" fmla="*/ 389 h 390"/>
              <a:gd name="T4" fmla="*/ 235 w 625"/>
              <a:gd name="T5" fmla="*/ 389 h 390"/>
              <a:gd name="T6" fmla="*/ 172 w 625"/>
              <a:gd name="T7" fmla="*/ 335 h 390"/>
              <a:gd name="T8" fmla="*/ 91 w 625"/>
              <a:gd name="T9" fmla="*/ 55 h 390"/>
              <a:gd name="T10" fmla="*/ 27 w 625"/>
              <a:gd name="T11" fmla="*/ 55 h 390"/>
              <a:gd name="T12" fmla="*/ 0 w 625"/>
              <a:gd name="T13" fmla="*/ 28 h 390"/>
              <a:gd name="T14" fmla="*/ 27 w 625"/>
              <a:gd name="T15" fmla="*/ 0 h 390"/>
              <a:gd name="T16" fmla="*/ 118 w 625"/>
              <a:gd name="T17" fmla="*/ 0 h 390"/>
              <a:gd name="T18" fmla="*/ 145 w 625"/>
              <a:gd name="T19" fmla="*/ 19 h 390"/>
              <a:gd name="T20" fmla="*/ 235 w 625"/>
              <a:gd name="T21" fmla="*/ 317 h 390"/>
              <a:gd name="T22" fmla="*/ 235 w 625"/>
              <a:gd name="T23" fmla="*/ 326 h 390"/>
              <a:gd name="T24" fmla="*/ 506 w 625"/>
              <a:gd name="T25" fmla="*/ 326 h 390"/>
              <a:gd name="T26" fmla="*/ 506 w 625"/>
              <a:gd name="T27" fmla="*/ 317 h 390"/>
              <a:gd name="T28" fmla="*/ 552 w 625"/>
              <a:gd name="T29" fmla="*/ 145 h 390"/>
              <a:gd name="T30" fmla="*/ 326 w 625"/>
              <a:gd name="T31" fmla="*/ 145 h 390"/>
              <a:gd name="T32" fmla="*/ 299 w 625"/>
              <a:gd name="T33" fmla="*/ 118 h 390"/>
              <a:gd name="T34" fmla="*/ 326 w 625"/>
              <a:gd name="T35" fmla="*/ 91 h 390"/>
              <a:gd name="T36" fmla="*/ 588 w 625"/>
              <a:gd name="T37" fmla="*/ 91 h 390"/>
              <a:gd name="T38" fmla="*/ 615 w 625"/>
              <a:gd name="T39" fmla="*/ 100 h 390"/>
              <a:gd name="T40" fmla="*/ 624 w 625"/>
              <a:gd name="T41" fmla="*/ 127 h 390"/>
              <a:gd name="T42" fmla="*/ 561 w 625"/>
              <a:gd name="T43" fmla="*/ 335 h 390"/>
              <a:gd name="T44" fmla="*/ 506 w 625"/>
              <a:gd name="T45" fmla="*/ 389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625" h="390">
                <a:moveTo>
                  <a:pt x="506" y="389"/>
                </a:moveTo>
                <a:lnTo>
                  <a:pt x="506" y="389"/>
                </a:lnTo>
                <a:cubicBezTo>
                  <a:pt x="235" y="389"/>
                  <a:pt x="235" y="389"/>
                  <a:pt x="235" y="389"/>
                </a:cubicBezTo>
                <a:cubicBezTo>
                  <a:pt x="199" y="389"/>
                  <a:pt x="181" y="362"/>
                  <a:pt x="172" y="335"/>
                </a:cubicBezTo>
                <a:cubicBezTo>
                  <a:pt x="91" y="55"/>
                  <a:pt x="91" y="55"/>
                  <a:pt x="91" y="55"/>
                </a:cubicBezTo>
                <a:cubicBezTo>
                  <a:pt x="27" y="55"/>
                  <a:pt x="27" y="55"/>
                  <a:pt x="27" y="55"/>
                </a:cubicBezTo>
                <a:cubicBezTo>
                  <a:pt x="9" y="55"/>
                  <a:pt x="0" y="46"/>
                  <a:pt x="0" y="28"/>
                </a:cubicBezTo>
                <a:cubicBezTo>
                  <a:pt x="0" y="9"/>
                  <a:pt x="9" y="0"/>
                  <a:pt x="27" y="0"/>
                </a:cubicBezTo>
                <a:cubicBezTo>
                  <a:pt x="118" y="0"/>
                  <a:pt x="118" y="0"/>
                  <a:pt x="118" y="0"/>
                </a:cubicBezTo>
                <a:cubicBezTo>
                  <a:pt x="127" y="0"/>
                  <a:pt x="145" y="9"/>
                  <a:pt x="145" y="19"/>
                </a:cubicBezTo>
                <a:cubicBezTo>
                  <a:pt x="235" y="317"/>
                  <a:pt x="235" y="317"/>
                  <a:pt x="235" y="317"/>
                </a:cubicBezTo>
                <a:cubicBezTo>
                  <a:pt x="235" y="326"/>
                  <a:pt x="235" y="326"/>
                  <a:pt x="235" y="326"/>
                </a:cubicBezTo>
                <a:cubicBezTo>
                  <a:pt x="506" y="326"/>
                  <a:pt x="506" y="326"/>
                  <a:pt x="506" y="326"/>
                </a:cubicBezTo>
                <a:cubicBezTo>
                  <a:pt x="506" y="326"/>
                  <a:pt x="506" y="326"/>
                  <a:pt x="506" y="317"/>
                </a:cubicBezTo>
                <a:cubicBezTo>
                  <a:pt x="552" y="145"/>
                  <a:pt x="552" y="145"/>
                  <a:pt x="552" y="145"/>
                </a:cubicBezTo>
                <a:cubicBezTo>
                  <a:pt x="326" y="145"/>
                  <a:pt x="326" y="145"/>
                  <a:pt x="326" y="145"/>
                </a:cubicBezTo>
                <a:cubicBezTo>
                  <a:pt x="308" y="145"/>
                  <a:pt x="299" y="136"/>
                  <a:pt x="299" y="118"/>
                </a:cubicBezTo>
                <a:cubicBezTo>
                  <a:pt x="299" y="100"/>
                  <a:pt x="308" y="91"/>
                  <a:pt x="326" y="91"/>
                </a:cubicBezTo>
                <a:cubicBezTo>
                  <a:pt x="588" y="91"/>
                  <a:pt x="588" y="91"/>
                  <a:pt x="588" y="91"/>
                </a:cubicBezTo>
                <a:cubicBezTo>
                  <a:pt x="597" y="91"/>
                  <a:pt x="606" y="91"/>
                  <a:pt x="615" y="100"/>
                </a:cubicBezTo>
                <a:cubicBezTo>
                  <a:pt x="624" y="109"/>
                  <a:pt x="624" y="118"/>
                  <a:pt x="624" y="127"/>
                </a:cubicBezTo>
                <a:cubicBezTo>
                  <a:pt x="561" y="335"/>
                  <a:pt x="561" y="335"/>
                  <a:pt x="561" y="335"/>
                </a:cubicBezTo>
                <a:cubicBezTo>
                  <a:pt x="561" y="362"/>
                  <a:pt x="533" y="389"/>
                  <a:pt x="506" y="38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7" name="Freeform 201">
            <a:extLst>
              <a:ext uri="{FF2B5EF4-FFF2-40B4-BE49-F238E27FC236}">
                <a16:creationId xmlns:a16="http://schemas.microsoft.com/office/drawing/2014/main" id="{4BA0E841-6B9A-354D-8347-7275C337A2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40482" y="6400052"/>
            <a:ext cx="128796" cy="128796"/>
          </a:xfrm>
          <a:custGeom>
            <a:avLst/>
            <a:gdLst>
              <a:gd name="T0" fmla="*/ 0 w 118"/>
              <a:gd name="T1" fmla="*/ 63 h 119"/>
              <a:gd name="T2" fmla="*/ 0 w 118"/>
              <a:gd name="T3" fmla="*/ 63 h 119"/>
              <a:gd name="T4" fmla="*/ 63 w 118"/>
              <a:gd name="T5" fmla="*/ 0 h 119"/>
              <a:gd name="T6" fmla="*/ 117 w 118"/>
              <a:gd name="T7" fmla="*/ 63 h 119"/>
              <a:gd name="T8" fmla="*/ 63 w 118"/>
              <a:gd name="T9" fmla="*/ 118 h 119"/>
              <a:gd name="T10" fmla="*/ 0 w 118"/>
              <a:gd name="T11" fmla="*/ 63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8" h="119">
                <a:moveTo>
                  <a:pt x="0" y="63"/>
                </a:moveTo>
                <a:lnTo>
                  <a:pt x="0" y="63"/>
                </a:lnTo>
                <a:cubicBezTo>
                  <a:pt x="0" y="27"/>
                  <a:pt x="27" y="0"/>
                  <a:pt x="63" y="0"/>
                </a:cubicBezTo>
                <a:cubicBezTo>
                  <a:pt x="90" y="0"/>
                  <a:pt x="117" y="27"/>
                  <a:pt x="117" y="63"/>
                </a:cubicBezTo>
                <a:cubicBezTo>
                  <a:pt x="117" y="91"/>
                  <a:pt x="90" y="118"/>
                  <a:pt x="63" y="118"/>
                </a:cubicBezTo>
                <a:cubicBezTo>
                  <a:pt x="27" y="118"/>
                  <a:pt x="0" y="91"/>
                  <a:pt x="0" y="6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8" name="Freeform 202">
            <a:extLst>
              <a:ext uri="{FF2B5EF4-FFF2-40B4-BE49-F238E27FC236}">
                <a16:creationId xmlns:a16="http://schemas.microsoft.com/office/drawing/2014/main" id="{4C1A0589-908E-524A-A7D4-6B9A5418C6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88712" y="6400052"/>
            <a:ext cx="128799" cy="128796"/>
          </a:xfrm>
          <a:custGeom>
            <a:avLst/>
            <a:gdLst>
              <a:gd name="T0" fmla="*/ 0 w 119"/>
              <a:gd name="T1" fmla="*/ 63 h 119"/>
              <a:gd name="T2" fmla="*/ 0 w 119"/>
              <a:gd name="T3" fmla="*/ 63 h 119"/>
              <a:gd name="T4" fmla="*/ 63 w 119"/>
              <a:gd name="T5" fmla="*/ 0 h 119"/>
              <a:gd name="T6" fmla="*/ 118 w 119"/>
              <a:gd name="T7" fmla="*/ 63 h 119"/>
              <a:gd name="T8" fmla="*/ 63 w 119"/>
              <a:gd name="T9" fmla="*/ 118 h 119"/>
              <a:gd name="T10" fmla="*/ 0 w 119"/>
              <a:gd name="T11" fmla="*/ 63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9" h="119">
                <a:moveTo>
                  <a:pt x="0" y="63"/>
                </a:moveTo>
                <a:lnTo>
                  <a:pt x="0" y="63"/>
                </a:lnTo>
                <a:cubicBezTo>
                  <a:pt x="0" y="27"/>
                  <a:pt x="27" y="0"/>
                  <a:pt x="63" y="0"/>
                </a:cubicBezTo>
                <a:cubicBezTo>
                  <a:pt x="91" y="0"/>
                  <a:pt x="118" y="27"/>
                  <a:pt x="118" y="63"/>
                </a:cubicBezTo>
                <a:cubicBezTo>
                  <a:pt x="118" y="91"/>
                  <a:pt x="91" y="118"/>
                  <a:pt x="63" y="118"/>
                </a:cubicBezTo>
                <a:cubicBezTo>
                  <a:pt x="27" y="118"/>
                  <a:pt x="0" y="91"/>
                  <a:pt x="0" y="6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9" name="Freeform 203">
            <a:extLst>
              <a:ext uri="{FF2B5EF4-FFF2-40B4-BE49-F238E27FC236}">
                <a16:creationId xmlns:a16="http://schemas.microsoft.com/office/drawing/2014/main" id="{8C9438BF-9E67-3941-8326-5605065E75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1508" y="10736243"/>
            <a:ext cx="810949" cy="596288"/>
          </a:xfrm>
          <a:custGeom>
            <a:avLst/>
            <a:gdLst>
              <a:gd name="T0" fmla="*/ 632 w 751"/>
              <a:gd name="T1" fmla="*/ 551 h 552"/>
              <a:gd name="T2" fmla="*/ 632 w 751"/>
              <a:gd name="T3" fmla="*/ 551 h 552"/>
              <a:gd name="T4" fmla="*/ 109 w 751"/>
              <a:gd name="T5" fmla="*/ 551 h 552"/>
              <a:gd name="T6" fmla="*/ 0 w 751"/>
              <a:gd name="T7" fmla="*/ 434 h 552"/>
              <a:gd name="T8" fmla="*/ 0 w 751"/>
              <a:gd name="T9" fmla="*/ 118 h 552"/>
              <a:gd name="T10" fmla="*/ 109 w 751"/>
              <a:gd name="T11" fmla="*/ 0 h 552"/>
              <a:gd name="T12" fmla="*/ 632 w 751"/>
              <a:gd name="T13" fmla="*/ 0 h 552"/>
              <a:gd name="T14" fmla="*/ 750 w 751"/>
              <a:gd name="T15" fmla="*/ 118 h 552"/>
              <a:gd name="T16" fmla="*/ 750 w 751"/>
              <a:gd name="T17" fmla="*/ 434 h 552"/>
              <a:gd name="T18" fmla="*/ 632 w 751"/>
              <a:gd name="T19" fmla="*/ 551 h 552"/>
              <a:gd name="T20" fmla="*/ 109 w 751"/>
              <a:gd name="T21" fmla="*/ 63 h 552"/>
              <a:gd name="T22" fmla="*/ 109 w 751"/>
              <a:gd name="T23" fmla="*/ 63 h 552"/>
              <a:gd name="T24" fmla="*/ 54 w 751"/>
              <a:gd name="T25" fmla="*/ 118 h 552"/>
              <a:gd name="T26" fmla="*/ 54 w 751"/>
              <a:gd name="T27" fmla="*/ 434 h 552"/>
              <a:gd name="T28" fmla="*/ 109 w 751"/>
              <a:gd name="T29" fmla="*/ 488 h 552"/>
              <a:gd name="T30" fmla="*/ 632 w 751"/>
              <a:gd name="T31" fmla="*/ 488 h 552"/>
              <a:gd name="T32" fmla="*/ 687 w 751"/>
              <a:gd name="T33" fmla="*/ 434 h 552"/>
              <a:gd name="T34" fmla="*/ 687 w 751"/>
              <a:gd name="T35" fmla="*/ 118 h 552"/>
              <a:gd name="T36" fmla="*/ 632 w 751"/>
              <a:gd name="T37" fmla="*/ 63 h 552"/>
              <a:gd name="T38" fmla="*/ 109 w 751"/>
              <a:gd name="T39" fmla="*/ 63 h 5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751" h="552">
                <a:moveTo>
                  <a:pt x="632" y="551"/>
                </a:moveTo>
                <a:lnTo>
                  <a:pt x="632" y="551"/>
                </a:lnTo>
                <a:cubicBezTo>
                  <a:pt x="109" y="551"/>
                  <a:pt x="109" y="551"/>
                  <a:pt x="109" y="551"/>
                </a:cubicBezTo>
                <a:cubicBezTo>
                  <a:pt x="45" y="551"/>
                  <a:pt x="0" y="497"/>
                  <a:pt x="0" y="434"/>
                </a:cubicBezTo>
                <a:cubicBezTo>
                  <a:pt x="0" y="118"/>
                  <a:pt x="0" y="118"/>
                  <a:pt x="0" y="118"/>
                </a:cubicBezTo>
                <a:cubicBezTo>
                  <a:pt x="0" y="54"/>
                  <a:pt x="45" y="0"/>
                  <a:pt x="109" y="0"/>
                </a:cubicBezTo>
                <a:cubicBezTo>
                  <a:pt x="632" y="0"/>
                  <a:pt x="632" y="0"/>
                  <a:pt x="632" y="0"/>
                </a:cubicBezTo>
                <a:cubicBezTo>
                  <a:pt x="696" y="0"/>
                  <a:pt x="750" y="54"/>
                  <a:pt x="750" y="118"/>
                </a:cubicBezTo>
                <a:cubicBezTo>
                  <a:pt x="750" y="434"/>
                  <a:pt x="750" y="434"/>
                  <a:pt x="750" y="434"/>
                </a:cubicBezTo>
                <a:cubicBezTo>
                  <a:pt x="750" y="497"/>
                  <a:pt x="696" y="551"/>
                  <a:pt x="632" y="551"/>
                </a:cubicBezTo>
                <a:close/>
                <a:moveTo>
                  <a:pt x="109" y="63"/>
                </a:moveTo>
                <a:lnTo>
                  <a:pt x="109" y="63"/>
                </a:lnTo>
                <a:cubicBezTo>
                  <a:pt x="81" y="63"/>
                  <a:pt x="54" y="81"/>
                  <a:pt x="54" y="118"/>
                </a:cubicBezTo>
                <a:cubicBezTo>
                  <a:pt x="54" y="434"/>
                  <a:pt x="54" y="434"/>
                  <a:pt x="54" y="434"/>
                </a:cubicBezTo>
                <a:cubicBezTo>
                  <a:pt x="54" y="461"/>
                  <a:pt x="81" y="488"/>
                  <a:pt x="109" y="488"/>
                </a:cubicBezTo>
                <a:cubicBezTo>
                  <a:pt x="632" y="488"/>
                  <a:pt x="632" y="488"/>
                  <a:pt x="632" y="488"/>
                </a:cubicBezTo>
                <a:cubicBezTo>
                  <a:pt x="669" y="488"/>
                  <a:pt x="687" y="461"/>
                  <a:pt x="687" y="434"/>
                </a:cubicBezTo>
                <a:cubicBezTo>
                  <a:pt x="687" y="118"/>
                  <a:pt x="687" y="118"/>
                  <a:pt x="687" y="118"/>
                </a:cubicBezTo>
                <a:cubicBezTo>
                  <a:pt x="687" y="81"/>
                  <a:pt x="669" y="63"/>
                  <a:pt x="632" y="63"/>
                </a:cubicBezTo>
                <a:lnTo>
                  <a:pt x="109" y="6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0" name="Freeform 204">
            <a:extLst>
              <a:ext uri="{FF2B5EF4-FFF2-40B4-BE49-F238E27FC236}">
                <a16:creationId xmlns:a16="http://schemas.microsoft.com/office/drawing/2014/main" id="{7DB6A719-14AE-484A-9B1F-C3A315EC59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26348" y="10912745"/>
            <a:ext cx="176499" cy="243283"/>
          </a:xfrm>
          <a:custGeom>
            <a:avLst/>
            <a:gdLst>
              <a:gd name="T0" fmla="*/ 90 w 164"/>
              <a:gd name="T1" fmla="*/ 226 h 227"/>
              <a:gd name="T2" fmla="*/ 90 w 164"/>
              <a:gd name="T3" fmla="*/ 226 h 227"/>
              <a:gd name="T4" fmla="*/ 36 w 164"/>
              <a:gd name="T5" fmla="*/ 226 h 227"/>
              <a:gd name="T6" fmla="*/ 9 w 164"/>
              <a:gd name="T7" fmla="*/ 198 h 227"/>
              <a:gd name="T8" fmla="*/ 9 w 164"/>
              <a:gd name="T9" fmla="*/ 198 h 227"/>
              <a:gd name="T10" fmla="*/ 36 w 164"/>
              <a:gd name="T11" fmla="*/ 180 h 227"/>
              <a:gd name="T12" fmla="*/ 90 w 164"/>
              <a:gd name="T13" fmla="*/ 180 h 227"/>
              <a:gd name="T14" fmla="*/ 118 w 164"/>
              <a:gd name="T15" fmla="*/ 153 h 227"/>
              <a:gd name="T16" fmla="*/ 90 w 164"/>
              <a:gd name="T17" fmla="*/ 135 h 227"/>
              <a:gd name="T18" fmla="*/ 73 w 164"/>
              <a:gd name="T19" fmla="*/ 135 h 227"/>
              <a:gd name="T20" fmla="*/ 9 w 164"/>
              <a:gd name="T21" fmla="*/ 72 h 227"/>
              <a:gd name="T22" fmla="*/ 73 w 164"/>
              <a:gd name="T23" fmla="*/ 0 h 227"/>
              <a:gd name="T24" fmla="*/ 136 w 164"/>
              <a:gd name="T25" fmla="*/ 0 h 227"/>
              <a:gd name="T26" fmla="*/ 154 w 164"/>
              <a:gd name="T27" fmla="*/ 18 h 227"/>
              <a:gd name="T28" fmla="*/ 154 w 164"/>
              <a:gd name="T29" fmla="*/ 18 h 227"/>
              <a:gd name="T30" fmla="*/ 136 w 164"/>
              <a:gd name="T31" fmla="*/ 45 h 227"/>
              <a:gd name="T32" fmla="*/ 73 w 164"/>
              <a:gd name="T33" fmla="*/ 45 h 227"/>
              <a:gd name="T34" fmla="*/ 54 w 164"/>
              <a:gd name="T35" fmla="*/ 63 h 227"/>
              <a:gd name="T36" fmla="*/ 73 w 164"/>
              <a:gd name="T37" fmla="*/ 90 h 227"/>
              <a:gd name="T38" fmla="*/ 90 w 164"/>
              <a:gd name="T39" fmla="*/ 90 h 227"/>
              <a:gd name="T40" fmla="*/ 163 w 164"/>
              <a:gd name="T41" fmla="*/ 162 h 227"/>
              <a:gd name="T42" fmla="*/ 90 w 164"/>
              <a:gd name="T43" fmla="*/ 226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64" h="227">
                <a:moveTo>
                  <a:pt x="90" y="226"/>
                </a:moveTo>
                <a:lnTo>
                  <a:pt x="90" y="226"/>
                </a:lnTo>
                <a:cubicBezTo>
                  <a:pt x="36" y="226"/>
                  <a:pt x="36" y="226"/>
                  <a:pt x="36" y="226"/>
                </a:cubicBezTo>
                <a:cubicBezTo>
                  <a:pt x="18" y="226"/>
                  <a:pt x="9" y="217"/>
                  <a:pt x="9" y="198"/>
                </a:cubicBezTo>
                <a:lnTo>
                  <a:pt x="9" y="198"/>
                </a:lnTo>
                <a:cubicBezTo>
                  <a:pt x="9" y="189"/>
                  <a:pt x="18" y="180"/>
                  <a:pt x="36" y="180"/>
                </a:cubicBezTo>
                <a:cubicBezTo>
                  <a:pt x="90" y="180"/>
                  <a:pt x="90" y="180"/>
                  <a:pt x="90" y="180"/>
                </a:cubicBezTo>
                <a:cubicBezTo>
                  <a:pt x="109" y="180"/>
                  <a:pt x="118" y="171"/>
                  <a:pt x="118" y="153"/>
                </a:cubicBezTo>
                <a:cubicBezTo>
                  <a:pt x="118" y="144"/>
                  <a:pt x="109" y="135"/>
                  <a:pt x="90" y="135"/>
                </a:cubicBezTo>
                <a:cubicBezTo>
                  <a:pt x="73" y="135"/>
                  <a:pt x="73" y="135"/>
                  <a:pt x="73" y="135"/>
                </a:cubicBezTo>
                <a:cubicBezTo>
                  <a:pt x="36" y="135"/>
                  <a:pt x="9" y="108"/>
                  <a:pt x="9" y="72"/>
                </a:cubicBezTo>
                <a:cubicBezTo>
                  <a:pt x="0" y="36"/>
                  <a:pt x="36" y="0"/>
                  <a:pt x="73" y="0"/>
                </a:cubicBezTo>
                <a:cubicBezTo>
                  <a:pt x="136" y="0"/>
                  <a:pt x="136" y="0"/>
                  <a:pt x="136" y="0"/>
                </a:cubicBezTo>
                <a:cubicBezTo>
                  <a:pt x="145" y="0"/>
                  <a:pt x="154" y="9"/>
                  <a:pt x="154" y="18"/>
                </a:cubicBezTo>
                <a:lnTo>
                  <a:pt x="154" y="18"/>
                </a:lnTo>
                <a:cubicBezTo>
                  <a:pt x="154" y="36"/>
                  <a:pt x="145" y="45"/>
                  <a:pt x="136" y="45"/>
                </a:cubicBezTo>
                <a:cubicBezTo>
                  <a:pt x="73" y="45"/>
                  <a:pt x="73" y="45"/>
                  <a:pt x="73" y="45"/>
                </a:cubicBezTo>
                <a:cubicBezTo>
                  <a:pt x="64" y="45"/>
                  <a:pt x="54" y="54"/>
                  <a:pt x="54" y="63"/>
                </a:cubicBezTo>
                <a:cubicBezTo>
                  <a:pt x="54" y="81"/>
                  <a:pt x="64" y="90"/>
                  <a:pt x="73" y="90"/>
                </a:cubicBezTo>
                <a:cubicBezTo>
                  <a:pt x="90" y="90"/>
                  <a:pt x="90" y="90"/>
                  <a:pt x="90" y="90"/>
                </a:cubicBezTo>
                <a:cubicBezTo>
                  <a:pt x="136" y="90"/>
                  <a:pt x="163" y="126"/>
                  <a:pt x="163" y="162"/>
                </a:cubicBezTo>
                <a:cubicBezTo>
                  <a:pt x="154" y="198"/>
                  <a:pt x="127" y="226"/>
                  <a:pt x="90" y="22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1" name="Freeform 205">
            <a:extLst>
              <a:ext uri="{FF2B5EF4-FFF2-40B4-BE49-F238E27FC236}">
                <a16:creationId xmlns:a16="http://schemas.microsoft.com/office/drawing/2014/main" id="{C4A00835-26CF-1842-80ED-D50A5C5159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3132" y="10874583"/>
            <a:ext cx="47703" cy="57243"/>
          </a:xfrm>
          <a:custGeom>
            <a:avLst/>
            <a:gdLst>
              <a:gd name="T0" fmla="*/ 45 w 46"/>
              <a:gd name="T1" fmla="*/ 54 h 55"/>
              <a:gd name="T2" fmla="*/ 0 w 46"/>
              <a:gd name="T3" fmla="*/ 54 h 55"/>
              <a:gd name="T4" fmla="*/ 0 w 46"/>
              <a:gd name="T5" fmla="*/ 0 h 55"/>
              <a:gd name="T6" fmla="*/ 45 w 46"/>
              <a:gd name="T7" fmla="*/ 0 h 55"/>
              <a:gd name="T8" fmla="*/ 45 w 46"/>
              <a:gd name="T9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" h="55">
                <a:moveTo>
                  <a:pt x="45" y="54"/>
                </a:moveTo>
                <a:lnTo>
                  <a:pt x="0" y="54"/>
                </a:lnTo>
                <a:lnTo>
                  <a:pt x="0" y="0"/>
                </a:lnTo>
                <a:lnTo>
                  <a:pt x="45" y="0"/>
                </a:lnTo>
                <a:lnTo>
                  <a:pt x="45" y="54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2" name="Freeform 206">
            <a:extLst>
              <a:ext uri="{FF2B5EF4-FFF2-40B4-BE49-F238E27FC236}">
                <a16:creationId xmlns:a16="http://schemas.microsoft.com/office/drawing/2014/main" id="{A3DCFEDB-99E2-634B-9A33-D0ACC52FE3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3132" y="11127407"/>
            <a:ext cx="47703" cy="71556"/>
          </a:xfrm>
          <a:custGeom>
            <a:avLst/>
            <a:gdLst>
              <a:gd name="T0" fmla="*/ 45 w 46"/>
              <a:gd name="T1" fmla="*/ 64 h 65"/>
              <a:gd name="T2" fmla="*/ 0 w 46"/>
              <a:gd name="T3" fmla="*/ 64 h 65"/>
              <a:gd name="T4" fmla="*/ 0 w 46"/>
              <a:gd name="T5" fmla="*/ 0 h 65"/>
              <a:gd name="T6" fmla="*/ 45 w 46"/>
              <a:gd name="T7" fmla="*/ 0 h 65"/>
              <a:gd name="T8" fmla="*/ 45 w 46"/>
              <a:gd name="T9" fmla="*/ 64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" h="65">
                <a:moveTo>
                  <a:pt x="45" y="64"/>
                </a:moveTo>
                <a:lnTo>
                  <a:pt x="0" y="64"/>
                </a:lnTo>
                <a:lnTo>
                  <a:pt x="0" y="0"/>
                </a:lnTo>
                <a:lnTo>
                  <a:pt x="45" y="0"/>
                </a:lnTo>
                <a:lnTo>
                  <a:pt x="45" y="64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3" name="Freeform 207">
            <a:extLst>
              <a:ext uri="{FF2B5EF4-FFF2-40B4-BE49-F238E27FC236}">
                <a16:creationId xmlns:a16="http://schemas.microsoft.com/office/drawing/2014/main" id="{C396EC3E-D2C4-4846-9EA8-52549AD8D4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45955" y="10826880"/>
            <a:ext cx="90637" cy="81093"/>
          </a:xfrm>
          <a:custGeom>
            <a:avLst/>
            <a:gdLst>
              <a:gd name="T0" fmla="*/ 45 w 83"/>
              <a:gd name="T1" fmla="*/ 9 h 74"/>
              <a:gd name="T2" fmla="*/ 45 w 83"/>
              <a:gd name="T3" fmla="*/ 9 h 74"/>
              <a:gd name="T4" fmla="*/ 9 w 83"/>
              <a:gd name="T5" fmla="*/ 27 h 74"/>
              <a:gd name="T6" fmla="*/ 0 w 83"/>
              <a:gd name="T7" fmla="*/ 64 h 74"/>
              <a:gd name="T8" fmla="*/ 0 w 83"/>
              <a:gd name="T9" fmla="*/ 64 h 74"/>
              <a:gd name="T10" fmla="*/ 37 w 83"/>
              <a:gd name="T11" fmla="*/ 64 h 74"/>
              <a:gd name="T12" fmla="*/ 64 w 83"/>
              <a:gd name="T13" fmla="*/ 46 h 74"/>
              <a:gd name="T14" fmla="*/ 73 w 83"/>
              <a:gd name="T15" fmla="*/ 18 h 74"/>
              <a:gd name="T16" fmla="*/ 73 w 83"/>
              <a:gd name="T17" fmla="*/ 18 h 74"/>
              <a:gd name="T18" fmla="*/ 45 w 83"/>
              <a:gd name="T19" fmla="*/ 9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3" h="74">
                <a:moveTo>
                  <a:pt x="45" y="9"/>
                </a:moveTo>
                <a:lnTo>
                  <a:pt x="45" y="9"/>
                </a:lnTo>
                <a:cubicBezTo>
                  <a:pt x="9" y="27"/>
                  <a:pt x="9" y="27"/>
                  <a:pt x="9" y="27"/>
                </a:cubicBezTo>
                <a:cubicBezTo>
                  <a:pt x="0" y="37"/>
                  <a:pt x="0" y="46"/>
                  <a:pt x="0" y="64"/>
                </a:cubicBezTo>
                <a:lnTo>
                  <a:pt x="0" y="64"/>
                </a:lnTo>
                <a:cubicBezTo>
                  <a:pt x="9" y="73"/>
                  <a:pt x="28" y="73"/>
                  <a:pt x="37" y="64"/>
                </a:cubicBezTo>
                <a:cubicBezTo>
                  <a:pt x="64" y="46"/>
                  <a:pt x="64" y="46"/>
                  <a:pt x="64" y="46"/>
                </a:cubicBezTo>
                <a:cubicBezTo>
                  <a:pt x="73" y="37"/>
                  <a:pt x="82" y="27"/>
                  <a:pt x="73" y="18"/>
                </a:cubicBezTo>
                <a:lnTo>
                  <a:pt x="73" y="18"/>
                </a:lnTo>
                <a:cubicBezTo>
                  <a:pt x="64" y="0"/>
                  <a:pt x="55" y="0"/>
                  <a:pt x="45" y="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4" name="Freeform 208">
            <a:extLst>
              <a:ext uri="{FF2B5EF4-FFF2-40B4-BE49-F238E27FC236}">
                <a16:creationId xmlns:a16="http://schemas.microsoft.com/office/drawing/2014/main" id="{B34787DA-1E1B-064B-A8F6-85AB31785C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02142" y="11160800"/>
            <a:ext cx="90637" cy="81093"/>
          </a:xfrm>
          <a:custGeom>
            <a:avLst/>
            <a:gdLst>
              <a:gd name="T0" fmla="*/ 45 w 83"/>
              <a:gd name="T1" fmla="*/ 9 h 73"/>
              <a:gd name="T2" fmla="*/ 45 w 83"/>
              <a:gd name="T3" fmla="*/ 9 h 73"/>
              <a:gd name="T4" fmla="*/ 19 w 83"/>
              <a:gd name="T5" fmla="*/ 27 h 73"/>
              <a:gd name="T6" fmla="*/ 9 w 83"/>
              <a:gd name="T7" fmla="*/ 63 h 73"/>
              <a:gd name="T8" fmla="*/ 9 w 83"/>
              <a:gd name="T9" fmla="*/ 63 h 73"/>
              <a:gd name="T10" fmla="*/ 45 w 83"/>
              <a:gd name="T11" fmla="*/ 63 h 73"/>
              <a:gd name="T12" fmla="*/ 73 w 83"/>
              <a:gd name="T13" fmla="*/ 45 h 73"/>
              <a:gd name="T14" fmla="*/ 73 w 83"/>
              <a:gd name="T15" fmla="*/ 9 h 73"/>
              <a:gd name="T16" fmla="*/ 73 w 83"/>
              <a:gd name="T17" fmla="*/ 9 h 73"/>
              <a:gd name="T18" fmla="*/ 45 w 83"/>
              <a:gd name="T19" fmla="*/ 9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3" h="73">
                <a:moveTo>
                  <a:pt x="45" y="9"/>
                </a:moveTo>
                <a:lnTo>
                  <a:pt x="45" y="9"/>
                </a:lnTo>
                <a:cubicBezTo>
                  <a:pt x="19" y="27"/>
                  <a:pt x="19" y="27"/>
                  <a:pt x="19" y="27"/>
                </a:cubicBezTo>
                <a:cubicBezTo>
                  <a:pt x="9" y="36"/>
                  <a:pt x="0" y="45"/>
                  <a:pt x="9" y="63"/>
                </a:cubicBezTo>
                <a:lnTo>
                  <a:pt x="9" y="63"/>
                </a:lnTo>
                <a:cubicBezTo>
                  <a:pt x="19" y="72"/>
                  <a:pt x="28" y="72"/>
                  <a:pt x="45" y="63"/>
                </a:cubicBezTo>
                <a:cubicBezTo>
                  <a:pt x="73" y="45"/>
                  <a:pt x="73" y="45"/>
                  <a:pt x="73" y="45"/>
                </a:cubicBezTo>
                <a:cubicBezTo>
                  <a:pt x="82" y="36"/>
                  <a:pt x="82" y="18"/>
                  <a:pt x="73" y="9"/>
                </a:cubicBezTo>
                <a:lnTo>
                  <a:pt x="73" y="9"/>
                </a:lnTo>
                <a:cubicBezTo>
                  <a:pt x="73" y="0"/>
                  <a:pt x="55" y="0"/>
                  <a:pt x="45" y="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5" name="Freeform 209">
            <a:extLst>
              <a:ext uri="{FF2B5EF4-FFF2-40B4-BE49-F238E27FC236}">
                <a16:creationId xmlns:a16="http://schemas.microsoft.com/office/drawing/2014/main" id="{3983FF26-4966-2B41-B297-6EF44363EC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29306" y="6233091"/>
            <a:ext cx="186043" cy="176502"/>
          </a:xfrm>
          <a:custGeom>
            <a:avLst/>
            <a:gdLst>
              <a:gd name="T0" fmla="*/ 127 w 173"/>
              <a:gd name="T1" fmla="*/ 162 h 163"/>
              <a:gd name="T2" fmla="*/ 127 w 173"/>
              <a:gd name="T3" fmla="*/ 162 h 163"/>
              <a:gd name="T4" fmla="*/ 46 w 173"/>
              <a:gd name="T5" fmla="*/ 162 h 163"/>
              <a:gd name="T6" fmla="*/ 0 w 173"/>
              <a:gd name="T7" fmla="*/ 117 h 163"/>
              <a:gd name="T8" fmla="*/ 0 w 173"/>
              <a:gd name="T9" fmla="*/ 45 h 163"/>
              <a:gd name="T10" fmla="*/ 46 w 173"/>
              <a:gd name="T11" fmla="*/ 0 h 163"/>
              <a:gd name="T12" fmla="*/ 127 w 173"/>
              <a:gd name="T13" fmla="*/ 0 h 163"/>
              <a:gd name="T14" fmla="*/ 172 w 173"/>
              <a:gd name="T15" fmla="*/ 45 h 163"/>
              <a:gd name="T16" fmla="*/ 172 w 173"/>
              <a:gd name="T17" fmla="*/ 117 h 163"/>
              <a:gd name="T18" fmla="*/ 127 w 173"/>
              <a:gd name="T19" fmla="*/ 162 h 163"/>
              <a:gd name="T20" fmla="*/ 127 w 173"/>
              <a:gd name="T21" fmla="*/ 45 h 163"/>
              <a:gd name="T22" fmla="*/ 127 w 173"/>
              <a:gd name="T23" fmla="*/ 45 h 163"/>
              <a:gd name="T24" fmla="*/ 46 w 173"/>
              <a:gd name="T25" fmla="*/ 45 h 163"/>
              <a:gd name="T26" fmla="*/ 46 w 173"/>
              <a:gd name="T27" fmla="*/ 117 h 163"/>
              <a:gd name="T28" fmla="*/ 127 w 173"/>
              <a:gd name="T29" fmla="*/ 117 h 163"/>
              <a:gd name="T30" fmla="*/ 127 w 173"/>
              <a:gd name="T31" fmla="*/ 45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3" h="163">
                <a:moveTo>
                  <a:pt x="127" y="162"/>
                </a:moveTo>
                <a:lnTo>
                  <a:pt x="127" y="162"/>
                </a:lnTo>
                <a:cubicBezTo>
                  <a:pt x="46" y="162"/>
                  <a:pt x="46" y="162"/>
                  <a:pt x="46" y="162"/>
                </a:cubicBezTo>
                <a:cubicBezTo>
                  <a:pt x="18" y="162"/>
                  <a:pt x="0" y="144"/>
                  <a:pt x="0" y="117"/>
                </a:cubicBezTo>
                <a:cubicBezTo>
                  <a:pt x="0" y="45"/>
                  <a:pt x="0" y="45"/>
                  <a:pt x="0" y="45"/>
                </a:cubicBezTo>
                <a:cubicBezTo>
                  <a:pt x="0" y="18"/>
                  <a:pt x="18" y="0"/>
                  <a:pt x="46" y="0"/>
                </a:cubicBezTo>
                <a:cubicBezTo>
                  <a:pt x="127" y="0"/>
                  <a:pt x="127" y="0"/>
                  <a:pt x="127" y="0"/>
                </a:cubicBezTo>
                <a:cubicBezTo>
                  <a:pt x="145" y="0"/>
                  <a:pt x="172" y="18"/>
                  <a:pt x="172" y="45"/>
                </a:cubicBezTo>
                <a:cubicBezTo>
                  <a:pt x="172" y="117"/>
                  <a:pt x="172" y="117"/>
                  <a:pt x="172" y="117"/>
                </a:cubicBezTo>
                <a:cubicBezTo>
                  <a:pt x="172" y="144"/>
                  <a:pt x="145" y="162"/>
                  <a:pt x="127" y="162"/>
                </a:cubicBezTo>
                <a:close/>
                <a:moveTo>
                  <a:pt x="127" y="45"/>
                </a:moveTo>
                <a:lnTo>
                  <a:pt x="127" y="45"/>
                </a:lnTo>
                <a:cubicBezTo>
                  <a:pt x="46" y="45"/>
                  <a:pt x="46" y="45"/>
                  <a:pt x="46" y="45"/>
                </a:cubicBezTo>
                <a:cubicBezTo>
                  <a:pt x="46" y="117"/>
                  <a:pt x="46" y="117"/>
                  <a:pt x="46" y="117"/>
                </a:cubicBezTo>
                <a:cubicBezTo>
                  <a:pt x="127" y="117"/>
                  <a:pt x="127" y="117"/>
                  <a:pt x="127" y="117"/>
                </a:cubicBezTo>
                <a:lnTo>
                  <a:pt x="127" y="4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6" name="Freeform 210">
            <a:extLst>
              <a:ext uri="{FF2B5EF4-FFF2-40B4-BE49-F238E27FC236}">
                <a16:creationId xmlns:a16="http://schemas.microsoft.com/office/drawing/2014/main" id="{DF553929-CCAC-2047-B3D9-C3F3E45ECC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85493" y="5999348"/>
            <a:ext cx="734624" cy="586744"/>
          </a:xfrm>
          <a:custGeom>
            <a:avLst/>
            <a:gdLst>
              <a:gd name="T0" fmla="*/ 569 w 679"/>
              <a:gd name="T1" fmla="*/ 542 h 543"/>
              <a:gd name="T2" fmla="*/ 569 w 679"/>
              <a:gd name="T3" fmla="*/ 542 h 543"/>
              <a:gd name="T4" fmla="*/ 109 w 679"/>
              <a:gd name="T5" fmla="*/ 542 h 543"/>
              <a:gd name="T6" fmla="*/ 0 w 679"/>
              <a:gd name="T7" fmla="*/ 433 h 543"/>
              <a:gd name="T8" fmla="*/ 0 w 679"/>
              <a:gd name="T9" fmla="*/ 0 h 543"/>
              <a:gd name="T10" fmla="*/ 63 w 679"/>
              <a:gd name="T11" fmla="*/ 0 h 543"/>
              <a:gd name="T12" fmla="*/ 63 w 679"/>
              <a:gd name="T13" fmla="*/ 433 h 543"/>
              <a:gd name="T14" fmla="*/ 109 w 679"/>
              <a:gd name="T15" fmla="*/ 479 h 543"/>
              <a:gd name="T16" fmla="*/ 569 w 679"/>
              <a:gd name="T17" fmla="*/ 479 h 543"/>
              <a:gd name="T18" fmla="*/ 624 w 679"/>
              <a:gd name="T19" fmla="*/ 433 h 543"/>
              <a:gd name="T20" fmla="*/ 624 w 679"/>
              <a:gd name="T21" fmla="*/ 153 h 543"/>
              <a:gd name="T22" fmla="*/ 569 w 679"/>
              <a:gd name="T23" fmla="*/ 108 h 543"/>
              <a:gd name="T24" fmla="*/ 109 w 679"/>
              <a:gd name="T25" fmla="*/ 108 h 543"/>
              <a:gd name="T26" fmla="*/ 109 w 679"/>
              <a:gd name="T27" fmla="*/ 45 h 543"/>
              <a:gd name="T28" fmla="*/ 569 w 679"/>
              <a:gd name="T29" fmla="*/ 45 h 543"/>
              <a:gd name="T30" fmla="*/ 678 w 679"/>
              <a:gd name="T31" fmla="*/ 153 h 543"/>
              <a:gd name="T32" fmla="*/ 678 w 679"/>
              <a:gd name="T33" fmla="*/ 433 h 543"/>
              <a:gd name="T34" fmla="*/ 569 w 679"/>
              <a:gd name="T35" fmla="*/ 542 h 5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679" h="543">
                <a:moveTo>
                  <a:pt x="569" y="542"/>
                </a:moveTo>
                <a:lnTo>
                  <a:pt x="569" y="542"/>
                </a:lnTo>
                <a:cubicBezTo>
                  <a:pt x="109" y="542"/>
                  <a:pt x="109" y="542"/>
                  <a:pt x="109" y="542"/>
                </a:cubicBezTo>
                <a:cubicBezTo>
                  <a:pt x="46" y="542"/>
                  <a:pt x="0" y="488"/>
                  <a:pt x="0" y="433"/>
                </a:cubicBezTo>
                <a:cubicBezTo>
                  <a:pt x="0" y="0"/>
                  <a:pt x="0" y="0"/>
                  <a:pt x="0" y="0"/>
                </a:cubicBezTo>
                <a:cubicBezTo>
                  <a:pt x="63" y="0"/>
                  <a:pt x="63" y="0"/>
                  <a:pt x="63" y="0"/>
                </a:cubicBezTo>
                <a:cubicBezTo>
                  <a:pt x="63" y="433"/>
                  <a:pt x="63" y="433"/>
                  <a:pt x="63" y="433"/>
                </a:cubicBezTo>
                <a:cubicBezTo>
                  <a:pt x="63" y="461"/>
                  <a:pt x="82" y="479"/>
                  <a:pt x="109" y="479"/>
                </a:cubicBezTo>
                <a:cubicBezTo>
                  <a:pt x="569" y="479"/>
                  <a:pt x="569" y="479"/>
                  <a:pt x="569" y="479"/>
                </a:cubicBezTo>
                <a:cubicBezTo>
                  <a:pt x="597" y="479"/>
                  <a:pt x="624" y="461"/>
                  <a:pt x="624" y="433"/>
                </a:cubicBezTo>
                <a:cubicBezTo>
                  <a:pt x="624" y="153"/>
                  <a:pt x="624" y="153"/>
                  <a:pt x="624" y="153"/>
                </a:cubicBezTo>
                <a:cubicBezTo>
                  <a:pt x="624" y="126"/>
                  <a:pt x="597" y="108"/>
                  <a:pt x="569" y="108"/>
                </a:cubicBezTo>
                <a:cubicBezTo>
                  <a:pt x="109" y="108"/>
                  <a:pt x="109" y="108"/>
                  <a:pt x="109" y="108"/>
                </a:cubicBezTo>
                <a:cubicBezTo>
                  <a:pt x="109" y="45"/>
                  <a:pt x="109" y="45"/>
                  <a:pt x="109" y="45"/>
                </a:cubicBezTo>
                <a:cubicBezTo>
                  <a:pt x="569" y="45"/>
                  <a:pt x="569" y="45"/>
                  <a:pt x="569" y="45"/>
                </a:cubicBezTo>
                <a:cubicBezTo>
                  <a:pt x="633" y="45"/>
                  <a:pt x="678" y="90"/>
                  <a:pt x="678" y="153"/>
                </a:cubicBezTo>
                <a:cubicBezTo>
                  <a:pt x="678" y="433"/>
                  <a:pt x="678" y="433"/>
                  <a:pt x="678" y="433"/>
                </a:cubicBezTo>
                <a:cubicBezTo>
                  <a:pt x="678" y="488"/>
                  <a:pt x="633" y="542"/>
                  <a:pt x="569" y="542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7" name="Freeform 211">
            <a:extLst>
              <a:ext uri="{FF2B5EF4-FFF2-40B4-BE49-F238E27FC236}">
                <a16:creationId xmlns:a16="http://schemas.microsoft.com/office/drawing/2014/main" id="{37CA3DA2-9969-E047-8182-F7BE40B48F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75952" y="5861008"/>
            <a:ext cx="677381" cy="257596"/>
          </a:xfrm>
          <a:custGeom>
            <a:avLst/>
            <a:gdLst>
              <a:gd name="T0" fmla="*/ 127 w 625"/>
              <a:gd name="T1" fmla="*/ 235 h 236"/>
              <a:gd name="T2" fmla="*/ 127 w 625"/>
              <a:gd name="T3" fmla="*/ 235 h 236"/>
              <a:gd name="T4" fmla="*/ 9 w 625"/>
              <a:gd name="T5" fmla="*/ 100 h 236"/>
              <a:gd name="T6" fmla="*/ 127 w 625"/>
              <a:gd name="T7" fmla="*/ 0 h 236"/>
              <a:gd name="T8" fmla="*/ 533 w 625"/>
              <a:gd name="T9" fmla="*/ 0 h 236"/>
              <a:gd name="T10" fmla="*/ 624 w 625"/>
              <a:gd name="T11" fmla="*/ 100 h 236"/>
              <a:gd name="T12" fmla="*/ 624 w 625"/>
              <a:gd name="T13" fmla="*/ 118 h 236"/>
              <a:gd name="T14" fmla="*/ 597 w 625"/>
              <a:gd name="T15" fmla="*/ 145 h 236"/>
              <a:gd name="T16" fmla="*/ 597 w 625"/>
              <a:gd name="T17" fmla="*/ 145 h 236"/>
              <a:gd name="T18" fmla="*/ 569 w 625"/>
              <a:gd name="T19" fmla="*/ 118 h 236"/>
              <a:gd name="T20" fmla="*/ 569 w 625"/>
              <a:gd name="T21" fmla="*/ 100 h 236"/>
              <a:gd name="T22" fmla="*/ 533 w 625"/>
              <a:gd name="T23" fmla="*/ 63 h 236"/>
              <a:gd name="T24" fmla="*/ 127 w 625"/>
              <a:gd name="T25" fmla="*/ 63 h 236"/>
              <a:gd name="T26" fmla="*/ 72 w 625"/>
              <a:gd name="T27" fmla="*/ 109 h 236"/>
              <a:gd name="T28" fmla="*/ 127 w 625"/>
              <a:gd name="T29" fmla="*/ 172 h 236"/>
              <a:gd name="T30" fmla="*/ 127 w 625"/>
              <a:gd name="T31" fmla="*/ 235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25" h="236">
                <a:moveTo>
                  <a:pt x="127" y="235"/>
                </a:moveTo>
                <a:lnTo>
                  <a:pt x="127" y="235"/>
                </a:lnTo>
                <a:cubicBezTo>
                  <a:pt x="55" y="235"/>
                  <a:pt x="0" y="172"/>
                  <a:pt x="9" y="100"/>
                </a:cubicBezTo>
                <a:cubicBezTo>
                  <a:pt x="18" y="46"/>
                  <a:pt x="72" y="0"/>
                  <a:pt x="127" y="0"/>
                </a:cubicBezTo>
                <a:cubicBezTo>
                  <a:pt x="533" y="0"/>
                  <a:pt x="533" y="0"/>
                  <a:pt x="533" y="0"/>
                </a:cubicBezTo>
                <a:cubicBezTo>
                  <a:pt x="588" y="0"/>
                  <a:pt x="624" y="46"/>
                  <a:pt x="624" y="100"/>
                </a:cubicBezTo>
                <a:cubicBezTo>
                  <a:pt x="624" y="118"/>
                  <a:pt x="624" y="118"/>
                  <a:pt x="624" y="118"/>
                </a:cubicBezTo>
                <a:cubicBezTo>
                  <a:pt x="624" y="136"/>
                  <a:pt x="615" y="145"/>
                  <a:pt x="597" y="145"/>
                </a:cubicBezTo>
                <a:lnTo>
                  <a:pt x="597" y="145"/>
                </a:lnTo>
                <a:cubicBezTo>
                  <a:pt x="578" y="145"/>
                  <a:pt x="569" y="136"/>
                  <a:pt x="569" y="118"/>
                </a:cubicBezTo>
                <a:cubicBezTo>
                  <a:pt x="569" y="100"/>
                  <a:pt x="569" y="100"/>
                  <a:pt x="569" y="100"/>
                </a:cubicBezTo>
                <a:cubicBezTo>
                  <a:pt x="569" y="82"/>
                  <a:pt x="552" y="63"/>
                  <a:pt x="533" y="63"/>
                </a:cubicBezTo>
                <a:cubicBezTo>
                  <a:pt x="127" y="63"/>
                  <a:pt x="127" y="63"/>
                  <a:pt x="127" y="63"/>
                </a:cubicBezTo>
                <a:cubicBezTo>
                  <a:pt x="100" y="63"/>
                  <a:pt x="72" y="82"/>
                  <a:pt x="72" y="109"/>
                </a:cubicBezTo>
                <a:cubicBezTo>
                  <a:pt x="63" y="145"/>
                  <a:pt x="91" y="172"/>
                  <a:pt x="127" y="172"/>
                </a:cubicBezTo>
                <a:lnTo>
                  <a:pt x="127" y="235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grpSp>
        <p:nvGrpSpPr>
          <p:cNvPr id="98" name="Grupo 97">
            <a:extLst>
              <a:ext uri="{FF2B5EF4-FFF2-40B4-BE49-F238E27FC236}">
                <a16:creationId xmlns:a16="http://schemas.microsoft.com/office/drawing/2014/main" id="{E6A0CD50-5657-9243-B8F9-D609680A4887}"/>
              </a:ext>
            </a:extLst>
          </p:cNvPr>
          <p:cNvGrpSpPr/>
          <p:nvPr/>
        </p:nvGrpSpPr>
        <p:grpSpPr>
          <a:xfrm>
            <a:off x="17029838" y="5452703"/>
            <a:ext cx="4692482" cy="2398699"/>
            <a:chOff x="4247967" y="10597581"/>
            <a:chExt cx="4236804" cy="2398699"/>
          </a:xfrm>
        </p:grpSpPr>
        <p:sp>
          <p:nvSpPr>
            <p:cNvPr id="99" name="CuadroTexto 395">
              <a:extLst>
                <a:ext uri="{FF2B5EF4-FFF2-40B4-BE49-F238E27FC236}">
                  <a16:creationId xmlns:a16="http://schemas.microsoft.com/office/drawing/2014/main" id="{05C9E292-8607-A042-9E0F-8BB4F7A503F8}"/>
                </a:ext>
              </a:extLst>
            </p:cNvPr>
            <p:cNvSpPr txBox="1"/>
            <p:nvPr/>
          </p:nvSpPr>
          <p:spPr>
            <a:xfrm flipH="1">
              <a:off x="4263264" y="10597581"/>
              <a:ext cx="238267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100" name="Rectangle 40">
              <a:extLst>
                <a:ext uri="{FF2B5EF4-FFF2-40B4-BE49-F238E27FC236}">
                  <a16:creationId xmlns:a16="http://schemas.microsoft.com/office/drawing/2014/main" id="{36BDDA14-99BE-0F40-B9D2-D3F8ACE44380}"/>
                </a:ext>
              </a:extLst>
            </p:cNvPr>
            <p:cNvSpPr/>
            <p:nvPr/>
          </p:nvSpPr>
          <p:spPr>
            <a:xfrm>
              <a:off x="4247967" y="11180398"/>
              <a:ext cx="4236804" cy="18158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01" name="Grupo 100">
            <a:extLst>
              <a:ext uri="{FF2B5EF4-FFF2-40B4-BE49-F238E27FC236}">
                <a16:creationId xmlns:a16="http://schemas.microsoft.com/office/drawing/2014/main" id="{E14B5C38-4C46-5E44-888B-3D83E93C44AD}"/>
              </a:ext>
            </a:extLst>
          </p:cNvPr>
          <p:cNvGrpSpPr/>
          <p:nvPr/>
        </p:nvGrpSpPr>
        <p:grpSpPr>
          <a:xfrm>
            <a:off x="2656073" y="5408217"/>
            <a:ext cx="5132251" cy="1942297"/>
            <a:chOff x="4263265" y="1838591"/>
            <a:chExt cx="4236804" cy="1942297"/>
          </a:xfrm>
        </p:grpSpPr>
        <p:sp>
          <p:nvSpPr>
            <p:cNvPr id="102" name="CuadroTexto 395">
              <a:extLst>
                <a:ext uri="{FF2B5EF4-FFF2-40B4-BE49-F238E27FC236}">
                  <a16:creationId xmlns:a16="http://schemas.microsoft.com/office/drawing/2014/main" id="{EC9E6A60-4000-F04C-9EE3-1AE199EF5275}"/>
                </a:ext>
              </a:extLst>
            </p:cNvPr>
            <p:cNvSpPr txBox="1"/>
            <p:nvPr/>
          </p:nvSpPr>
          <p:spPr>
            <a:xfrm flipH="1">
              <a:off x="6106268" y="1838591"/>
              <a:ext cx="238267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103" name="Rectangle 40">
              <a:extLst>
                <a:ext uri="{FF2B5EF4-FFF2-40B4-BE49-F238E27FC236}">
                  <a16:creationId xmlns:a16="http://schemas.microsoft.com/office/drawing/2014/main" id="{50C02EE4-BB94-1F4D-A866-7A9547B1FAB0}"/>
                </a:ext>
              </a:extLst>
            </p:cNvPr>
            <p:cNvSpPr/>
            <p:nvPr/>
          </p:nvSpPr>
          <p:spPr>
            <a:xfrm>
              <a:off x="4263265" y="2395893"/>
              <a:ext cx="4236804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04" name="Grupo 103">
            <a:extLst>
              <a:ext uri="{FF2B5EF4-FFF2-40B4-BE49-F238E27FC236}">
                <a16:creationId xmlns:a16="http://schemas.microsoft.com/office/drawing/2014/main" id="{D60CA738-0641-364B-AB31-D5CBC2324905}"/>
              </a:ext>
            </a:extLst>
          </p:cNvPr>
          <p:cNvGrpSpPr/>
          <p:nvPr/>
        </p:nvGrpSpPr>
        <p:grpSpPr>
          <a:xfrm>
            <a:off x="17016861" y="10294118"/>
            <a:ext cx="4692482" cy="2398699"/>
            <a:chOff x="4247967" y="10597581"/>
            <a:chExt cx="4236804" cy="2398699"/>
          </a:xfrm>
        </p:grpSpPr>
        <p:sp>
          <p:nvSpPr>
            <p:cNvPr id="105" name="CuadroTexto 395">
              <a:extLst>
                <a:ext uri="{FF2B5EF4-FFF2-40B4-BE49-F238E27FC236}">
                  <a16:creationId xmlns:a16="http://schemas.microsoft.com/office/drawing/2014/main" id="{069AB01E-71DD-654A-B4DE-73A87CFEEF06}"/>
                </a:ext>
              </a:extLst>
            </p:cNvPr>
            <p:cNvSpPr txBox="1"/>
            <p:nvPr/>
          </p:nvSpPr>
          <p:spPr>
            <a:xfrm flipH="1">
              <a:off x="4263264" y="10597581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106" name="Rectangle 40">
              <a:extLst>
                <a:ext uri="{FF2B5EF4-FFF2-40B4-BE49-F238E27FC236}">
                  <a16:creationId xmlns:a16="http://schemas.microsoft.com/office/drawing/2014/main" id="{6A7AF1A6-7EB5-2744-8C5E-B833F78CB907}"/>
                </a:ext>
              </a:extLst>
            </p:cNvPr>
            <p:cNvSpPr/>
            <p:nvPr/>
          </p:nvSpPr>
          <p:spPr>
            <a:xfrm>
              <a:off x="4247967" y="11180398"/>
              <a:ext cx="4236804" cy="18158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07" name="Grupo 106">
            <a:extLst>
              <a:ext uri="{FF2B5EF4-FFF2-40B4-BE49-F238E27FC236}">
                <a16:creationId xmlns:a16="http://schemas.microsoft.com/office/drawing/2014/main" id="{610330A8-DCEA-5942-8144-30889ACE8784}"/>
              </a:ext>
            </a:extLst>
          </p:cNvPr>
          <p:cNvGrpSpPr/>
          <p:nvPr/>
        </p:nvGrpSpPr>
        <p:grpSpPr>
          <a:xfrm>
            <a:off x="2668308" y="10211900"/>
            <a:ext cx="5132251" cy="1942297"/>
            <a:chOff x="4263265" y="1838591"/>
            <a:chExt cx="4236804" cy="1942297"/>
          </a:xfrm>
        </p:grpSpPr>
        <p:sp>
          <p:nvSpPr>
            <p:cNvPr id="108" name="CuadroTexto 395">
              <a:extLst>
                <a:ext uri="{FF2B5EF4-FFF2-40B4-BE49-F238E27FC236}">
                  <a16:creationId xmlns:a16="http://schemas.microsoft.com/office/drawing/2014/main" id="{3C7E460F-0DBB-2B44-9588-43EB704E532F}"/>
                </a:ext>
              </a:extLst>
            </p:cNvPr>
            <p:cNvSpPr txBox="1"/>
            <p:nvPr/>
          </p:nvSpPr>
          <p:spPr>
            <a:xfrm flipH="1">
              <a:off x="6106268" y="1838591"/>
              <a:ext cx="238267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109" name="Rectangle 40">
              <a:extLst>
                <a:ext uri="{FF2B5EF4-FFF2-40B4-BE49-F238E27FC236}">
                  <a16:creationId xmlns:a16="http://schemas.microsoft.com/office/drawing/2014/main" id="{4AAF6F49-52BB-274C-8147-278E08608EAA}"/>
                </a:ext>
              </a:extLst>
            </p:cNvPr>
            <p:cNvSpPr/>
            <p:nvPr/>
          </p:nvSpPr>
          <p:spPr>
            <a:xfrm>
              <a:off x="4263265" y="2395893"/>
              <a:ext cx="4236804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10" name="Grupo 109">
            <a:extLst>
              <a:ext uri="{FF2B5EF4-FFF2-40B4-BE49-F238E27FC236}">
                <a16:creationId xmlns:a16="http://schemas.microsoft.com/office/drawing/2014/main" id="{9EC29C24-2D0F-114C-A70C-3EB0BEF140E4}"/>
              </a:ext>
            </a:extLst>
          </p:cNvPr>
          <p:cNvGrpSpPr/>
          <p:nvPr/>
        </p:nvGrpSpPr>
        <p:grpSpPr>
          <a:xfrm>
            <a:off x="2668308" y="572428"/>
            <a:ext cx="19041035" cy="2561450"/>
            <a:chOff x="2668308" y="861425"/>
            <a:chExt cx="19041035" cy="2561450"/>
          </a:xfrm>
        </p:grpSpPr>
        <p:sp>
          <p:nvSpPr>
            <p:cNvPr id="111" name="CuadroTexto 110">
              <a:extLst>
                <a:ext uri="{FF2B5EF4-FFF2-40B4-BE49-F238E27FC236}">
                  <a16:creationId xmlns:a16="http://schemas.microsoft.com/office/drawing/2014/main" id="{BBF4C62C-ECC3-F548-9D5B-8F76E10138ED}"/>
                </a:ext>
              </a:extLst>
            </p:cNvPr>
            <p:cNvSpPr txBox="1"/>
            <p:nvPr/>
          </p:nvSpPr>
          <p:spPr>
            <a:xfrm>
              <a:off x="10085534" y="861425"/>
              <a:ext cx="420660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Business</a:t>
              </a:r>
            </a:p>
          </p:txBody>
        </p:sp>
        <p:sp>
          <p:nvSpPr>
            <p:cNvPr id="112" name="CuadroTexto 111">
              <a:extLst>
                <a:ext uri="{FF2B5EF4-FFF2-40B4-BE49-F238E27FC236}">
                  <a16:creationId xmlns:a16="http://schemas.microsoft.com/office/drawing/2014/main" id="{514812CA-F9EB-554B-9306-C84CE9AACAB6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sp>
        <p:nvSpPr>
          <p:cNvPr id="113" name="Freeform 10">
            <a:extLst>
              <a:ext uri="{FF2B5EF4-FFF2-40B4-BE49-F238E27FC236}">
                <a16:creationId xmlns:a16="http://schemas.microsoft.com/office/drawing/2014/main" id="{2CB09A16-6EBC-0D4B-839C-0870958A70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64241" y="10052729"/>
            <a:ext cx="699482" cy="79107"/>
          </a:xfrm>
          <a:custGeom>
            <a:avLst/>
            <a:gdLst>
              <a:gd name="T0" fmla="*/ 741 w 742"/>
              <a:gd name="T1" fmla="*/ 82 h 83"/>
              <a:gd name="T2" fmla="*/ 0 w 742"/>
              <a:gd name="T3" fmla="*/ 82 h 83"/>
              <a:gd name="T4" fmla="*/ 0 w 742"/>
              <a:gd name="T5" fmla="*/ 0 h 83"/>
              <a:gd name="T6" fmla="*/ 741 w 742"/>
              <a:gd name="T7" fmla="*/ 0 h 83"/>
              <a:gd name="T8" fmla="*/ 741 w 742"/>
              <a:gd name="T9" fmla="*/ 82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42" h="83">
                <a:moveTo>
                  <a:pt x="741" y="82"/>
                </a:moveTo>
                <a:lnTo>
                  <a:pt x="0" y="82"/>
                </a:lnTo>
                <a:lnTo>
                  <a:pt x="0" y="0"/>
                </a:lnTo>
                <a:lnTo>
                  <a:pt x="741" y="0"/>
                </a:lnTo>
                <a:lnTo>
                  <a:pt x="741" y="82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14" name="Freeform 11">
            <a:extLst>
              <a:ext uri="{FF2B5EF4-FFF2-40B4-BE49-F238E27FC236}">
                <a16:creationId xmlns:a16="http://schemas.microsoft.com/office/drawing/2014/main" id="{26F837B2-1CAA-0E44-ABE0-1E706D3386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30858" y="10248416"/>
            <a:ext cx="154054" cy="70782"/>
          </a:xfrm>
          <a:custGeom>
            <a:avLst/>
            <a:gdLst>
              <a:gd name="T0" fmla="*/ 127 w 164"/>
              <a:gd name="T1" fmla="*/ 72 h 73"/>
              <a:gd name="T2" fmla="*/ 127 w 164"/>
              <a:gd name="T3" fmla="*/ 72 h 73"/>
              <a:gd name="T4" fmla="*/ 36 w 164"/>
              <a:gd name="T5" fmla="*/ 72 h 73"/>
              <a:gd name="T6" fmla="*/ 0 w 164"/>
              <a:gd name="T7" fmla="*/ 36 h 73"/>
              <a:gd name="T8" fmla="*/ 0 w 164"/>
              <a:gd name="T9" fmla="*/ 36 h 73"/>
              <a:gd name="T10" fmla="*/ 36 w 164"/>
              <a:gd name="T11" fmla="*/ 0 h 73"/>
              <a:gd name="T12" fmla="*/ 127 w 164"/>
              <a:gd name="T13" fmla="*/ 0 h 73"/>
              <a:gd name="T14" fmla="*/ 163 w 164"/>
              <a:gd name="T15" fmla="*/ 36 h 73"/>
              <a:gd name="T16" fmla="*/ 163 w 164"/>
              <a:gd name="T17" fmla="*/ 36 h 73"/>
              <a:gd name="T18" fmla="*/ 127 w 164"/>
              <a:gd name="T19" fmla="*/ 72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4" h="73">
                <a:moveTo>
                  <a:pt x="127" y="72"/>
                </a:moveTo>
                <a:lnTo>
                  <a:pt x="127" y="72"/>
                </a:lnTo>
                <a:cubicBezTo>
                  <a:pt x="36" y="72"/>
                  <a:pt x="36" y="72"/>
                  <a:pt x="36" y="72"/>
                </a:cubicBezTo>
                <a:cubicBezTo>
                  <a:pt x="18" y="72"/>
                  <a:pt x="0" y="54"/>
                  <a:pt x="0" y="36"/>
                </a:cubicBezTo>
                <a:lnTo>
                  <a:pt x="0" y="36"/>
                </a:lnTo>
                <a:cubicBezTo>
                  <a:pt x="0" y="18"/>
                  <a:pt x="18" y="0"/>
                  <a:pt x="36" y="0"/>
                </a:cubicBezTo>
                <a:cubicBezTo>
                  <a:pt x="127" y="0"/>
                  <a:pt x="127" y="0"/>
                  <a:pt x="127" y="0"/>
                </a:cubicBezTo>
                <a:cubicBezTo>
                  <a:pt x="145" y="0"/>
                  <a:pt x="163" y="18"/>
                  <a:pt x="163" y="36"/>
                </a:cubicBezTo>
                <a:lnTo>
                  <a:pt x="163" y="36"/>
                </a:lnTo>
                <a:cubicBezTo>
                  <a:pt x="163" y="54"/>
                  <a:pt x="145" y="72"/>
                  <a:pt x="127" y="72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15" name="Freeform 225">
            <a:extLst>
              <a:ext uri="{FF2B5EF4-FFF2-40B4-BE49-F238E27FC236}">
                <a16:creationId xmlns:a16="http://schemas.microsoft.com/office/drawing/2014/main" id="{4089E5C4-C72B-7341-892E-FF197695FB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48104" y="6792643"/>
            <a:ext cx="2002684" cy="1169968"/>
          </a:xfrm>
          <a:custGeom>
            <a:avLst/>
            <a:gdLst>
              <a:gd name="T0" fmla="*/ 2005 w 2123"/>
              <a:gd name="T1" fmla="*/ 1236 h 1237"/>
              <a:gd name="T2" fmla="*/ 2005 w 2123"/>
              <a:gd name="T3" fmla="*/ 1236 h 1237"/>
              <a:gd name="T4" fmla="*/ 126 w 2123"/>
              <a:gd name="T5" fmla="*/ 1236 h 1237"/>
              <a:gd name="T6" fmla="*/ 0 w 2123"/>
              <a:gd name="T7" fmla="*/ 1119 h 1237"/>
              <a:gd name="T8" fmla="*/ 0 w 2123"/>
              <a:gd name="T9" fmla="*/ 126 h 1237"/>
              <a:gd name="T10" fmla="*/ 126 w 2123"/>
              <a:gd name="T11" fmla="*/ 0 h 1237"/>
              <a:gd name="T12" fmla="*/ 2005 w 2123"/>
              <a:gd name="T13" fmla="*/ 0 h 1237"/>
              <a:gd name="T14" fmla="*/ 2122 w 2123"/>
              <a:gd name="T15" fmla="*/ 126 h 1237"/>
              <a:gd name="T16" fmla="*/ 2122 w 2123"/>
              <a:gd name="T17" fmla="*/ 1119 h 1237"/>
              <a:gd name="T18" fmla="*/ 2005 w 2123"/>
              <a:gd name="T19" fmla="*/ 1236 h 12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123" h="1237">
                <a:moveTo>
                  <a:pt x="2005" y="1236"/>
                </a:moveTo>
                <a:lnTo>
                  <a:pt x="2005" y="1236"/>
                </a:lnTo>
                <a:cubicBezTo>
                  <a:pt x="126" y="1236"/>
                  <a:pt x="126" y="1236"/>
                  <a:pt x="126" y="1236"/>
                </a:cubicBezTo>
                <a:cubicBezTo>
                  <a:pt x="54" y="1236"/>
                  <a:pt x="0" y="1182"/>
                  <a:pt x="0" y="1119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54"/>
                  <a:pt x="54" y="0"/>
                  <a:pt x="126" y="0"/>
                </a:cubicBezTo>
                <a:cubicBezTo>
                  <a:pt x="2005" y="0"/>
                  <a:pt x="2005" y="0"/>
                  <a:pt x="2005" y="0"/>
                </a:cubicBezTo>
                <a:cubicBezTo>
                  <a:pt x="2068" y="0"/>
                  <a:pt x="2122" y="54"/>
                  <a:pt x="2122" y="126"/>
                </a:cubicBezTo>
                <a:cubicBezTo>
                  <a:pt x="2122" y="1119"/>
                  <a:pt x="2122" y="1119"/>
                  <a:pt x="2122" y="1119"/>
                </a:cubicBezTo>
                <a:cubicBezTo>
                  <a:pt x="2122" y="1182"/>
                  <a:pt x="2068" y="1236"/>
                  <a:pt x="2005" y="1236"/>
                </a:cubicBezTo>
              </a:path>
            </a:pathLst>
          </a:custGeom>
          <a:noFill/>
          <a:ln w="42120" cap="flat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16" name="Freeform 226">
            <a:extLst>
              <a:ext uri="{FF2B5EF4-FFF2-40B4-BE49-F238E27FC236}">
                <a16:creationId xmlns:a16="http://schemas.microsoft.com/office/drawing/2014/main" id="{348F80B0-6679-204A-A669-6832328762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15536" y="7229820"/>
            <a:ext cx="4076148" cy="2756291"/>
          </a:xfrm>
          <a:custGeom>
            <a:avLst/>
            <a:gdLst>
              <a:gd name="T0" fmla="*/ 4245 w 4319"/>
              <a:gd name="T1" fmla="*/ 2918 h 2919"/>
              <a:gd name="T2" fmla="*/ 4245 w 4319"/>
              <a:gd name="T3" fmla="*/ 2918 h 2919"/>
              <a:gd name="T4" fmla="*/ 63 w 4319"/>
              <a:gd name="T5" fmla="*/ 2918 h 2919"/>
              <a:gd name="T6" fmla="*/ 0 w 4319"/>
              <a:gd name="T7" fmla="*/ 2855 h 2919"/>
              <a:gd name="T8" fmla="*/ 0 w 4319"/>
              <a:gd name="T9" fmla="*/ 63 h 2919"/>
              <a:gd name="T10" fmla="*/ 63 w 4319"/>
              <a:gd name="T11" fmla="*/ 0 h 2919"/>
              <a:gd name="T12" fmla="*/ 4245 w 4319"/>
              <a:gd name="T13" fmla="*/ 0 h 2919"/>
              <a:gd name="T14" fmla="*/ 4318 w 4319"/>
              <a:gd name="T15" fmla="*/ 63 h 2919"/>
              <a:gd name="T16" fmla="*/ 4318 w 4319"/>
              <a:gd name="T17" fmla="*/ 2855 h 2919"/>
              <a:gd name="T18" fmla="*/ 4245 w 4319"/>
              <a:gd name="T19" fmla="*/ 2918 h 29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319" h="2919">
                <a:moveTo>
                  <a:pt x="4245" y="2918"/>
                </a:moveTo>
                <a:lnTo>
                  <a:pt x="4245" y="2918"/>
                </a:lnTo>
                <a:cubicBezTo>
                  <a:pt x="63" y="2918"/>
                  <a:pt x="63" y="2918"/>
                  <a:pt x="63" y="2918"/>
                </a:cubicBezTo>
                <a:cubicBezTo>
                  <a:pt x="27" y="2918"/>
                  <a:pt x="0" y="2891"/>
                  <a:pt x="0" y="2855"/>
                </a:cubicBezTo>
                <a:cubicBezTo>
                  <a:pt x="0" y="63"/>
                  <a:pt x="0" y="63"/>
                  <a:pt x="0" y="63"/>
                </a:cubicBezTo>
                <a:cubicBezTo>
                  <a:pt x="0" y="27"/>
                  <a:pt x="27" y="0"/>
                  <a:pt x="63" y="0"/>
                </a:cubicBezTo>
                <a:cubicBezTo>
                  <a:pt x="4245" y="0"/>
                  <a:pt x="4245" y="0"/>
                  <a:pt x="4245" y="0"/>
                </a:cubicBezTo>
                <a:cubicBezTo>
                  <a:pt x="4281" y="0"/>
                  <a:pt x="4318" y="27"/>
                  <a:pt x="4318" y="63"/>
                </a:cubicBezTo>
                <a:cubicBezTo>
                  <a:pt x="4318" y="2855"/>
                  <a:pt x="4318" y="2855"/>
                  <a:pt x="4318" y="2855"/>
                </a:cubicBezTo>
                <a:cubicBezTo>
                  <a:pt x="4318" y="2891"/>
                  <a:pt x="4281" y="2918"/>
                  <a:pt x="4245" y="2918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7" name="Freeform 227">
            <a:extLst>
              <a:ext uri="{FF2B5EF4-FFF2-40B4-BE49-F238E27FC236}">
                <a16:creationId xmlns:a16="http://schemas.microsoft.com/office/drawing/2014/main" id="{A7EC344F-F8B6-3A4A-9BAC-BD8A078067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19775" y="7229820"/>
            <a:ext cx="4259343" cy="1448926"/>
          </a:xfrm>
          <a:custGeom>
            <a:avLst/>
            <a:gdLst>
              <a:gd name="T0" fmla="*/ 4445 w 4509"/>
              <a:gd name="T1" fmla="*/ 1535 h 1536"/>
              <a:gd name="T2" fmla="*/ 4445 w 4509"/>
              <a:gd name="T3" fmla="*/ 1535 h 1536"/>
              <a:gd name="T4" fmla="*/ 63 w 4509"/>
              <a:gd name="T5" fmla="*/ 1535 h 1536"/>
              <a:gd name="T6" fmla="*/ 0 w 4509"/>
              <a:gd name="T7" fmla="*/ 1472 h 1536"/>
              <a:gd name="T8" fmla="*/ 0 w 4509"/>
              <a:gd name="T9" fmla="*/ 63 h 1536"/>
              <a:gd name="T10" fmla="*/ 63 w 4509"/>
              <a:gd name="T11" fmla="*/ 0 h 1536"/>
              <a:gd name="T12" fmla="*/ 4445 w 4509"/>
              <a:gd name="T13" fmla="*/ 0 h 1536"/>
              <a:gd name="T14" fmla="*/ 4508 w 4509"/>
              <a:gd name="T15" fmla="*/ 63 h 1536"/>
              <a:gd name="T16" fmla="*/ 4508 w 4509"/>
              <a:gd name="T17" fmla="*/ 1472 h 1536"/>
              <a:gd name="T18" fmla="*/ 4445 w 4509"/>
              <a:gd name="T19" fmla="*/ 1535 h 15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509" h="1536">
                <a:moveTo>
                  <a:pt x="4445" y="1535"/>
                </a:moveTo>
                <a:lnTo>
                  <a:pt x="4445" y="1535"/>
                </a:lnTo>
                <a:cubicBezTo>
                  <a:pt x="63" y="1535"/>
                  <a:pt x="63" y="1535"/>
                  <a:pt x="63" y="1535"/>
                </a:cubicBezTo>
                <a:cubicBezTo>
                  <a:pt x="27" y="1535"/>
                  <a:pt x="0" y="1509"/>
                  <a:pt x="0" y="1472"/>
                </a:cubicBezTo>
                <a:cubicBezTo>
                  <a:pt x="0" y="63"/>
                  <a:pt x="0" y="63"/>
                  <a:pt x="0" y="63"/>
                </a:cubicBezTo>
                <a:cubicBezTo>
                  <a:pt x="0" y="27"/>
                  <a:pt x="27" y="0"/>
                  <a:pt x="63" y="0"/>
                </a:cubicBezTo>
                <a:cubicBezTo>
                  <a:pt x="4445" y="0"/>
                  <a:pt x="4445" y="0"/>
                  <a:pt x="4445" y="0"/>
                </a:cubicBezTo>
                <a:cubicBezTo>
                  <a:pt x="4481" y="0"/>
                  <a:pt x="4508" y="27"/>
                  <a:pt x="4508" y="63"/>
                </a:cubicBezTo>
                <a:cubicBezTo>
                  <a:pt x="4508" y="1472"/>
                  <a:pt x="4508" y="1472"/>
                  <a:pt x="4508" y="1472"/>
                </a:cubicBezTo>
                <a:cubicBezTo>
                  <a:pt x="4508" y="1509"/>
                  <a:pt x="4481" y="1535"/>
                  <a:pt x="4445" y="1535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8" name="Freeform 228">
            <a:extLst>
              <a:ext uri="{FF2B5EF4-FFF2-40B4-BE49-F238E27FC236}">
                <a16:creationId xmlns:a16="http://schemas.microsoft.com/office/drawing/2014/main" id="{EEEFF1F4-1E55-1B4C-B20E-5C27D1AA34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14796" y="8362315"/>
            <a:ext cx="283124" cy="599556"/>
          </a:xfrm>
          <a:custGeom>
            <a:avLst/>
            <a:gdLst>
              <a:gd name="T0" fmla="*/ 226 w 299"/>
              <a:gd name="T1" fmla="*/ 633 h 634"/>
              <a:gd name="T2" fmla="*/ 226 w 299"/>
              <a:gd name="T3" fmla="*/ 633 h 634"/>
              <a:gd name="T4" fmla="*/ 72 w 299"/>
              <a:gd name="T5" fmla="*/ 633 h 634"/>
              <a:gd name="T6" fmla="*/ 0 w 299"/>
              <a:gd name="T7" fmla="*/ 569 h 634"/>
              <a:gd name="T8" fmla="*/ 0 w 299"/>
              <a:gd name="T9" fmla="*/ 63 h 634"/>
              <a:gd name="T10" fmla="*/ 72 w 299"/>
              <a:gd name="T11" fmla="*/ 0 h 634"/>
              <a:gd name="T12" fmla="*/ 226 w 299"/>
              <a:gd name="T13" fmla="*/ 0 h 634"/>
              <a:gd name="T14" fmla="*/ 298 w 299"/>
              <a:gd name="T15" fmla="*/ 63 h 634"/>
              <a:gd name="T16" fmla="*/ 298 w 299"/>
              <a:gd name="T17" fmla="*/ 569 h 634"/>
              <a:gd name="T18" fmla="*/ 226 w 299"/>
              <a:gd name="T19" fmla="*/ 633 h 6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99" h="634">
                <a:moveTo>
                  <a:pt x="226" y="633"/>
                </a:moveTo>
                <a:lnTo>
                  <a:pt x="226" y="633"/>
                </a:lnTo>
                <a:cubicBezTo>
                  <a:pt x="72" y="633"/>
                  <a:pt x="72" y="633"/>
                  <a:pt x="72" y="633"/>
                </a:cubicBezTo>
                <a:cubicBezTo>
                  <a:pt x="36" y="633"/>
                  <a:pt x="0" y="606"/>
                  <a:pt x="0" y="569"/>
                </a:cubicBezTo>
                <a:cubicBezTo>
                  <a:pt x="0" y="63"/>
                  <a:pt x="0" y="63"/>
                  <a:pt x="0" y="63"/>
                </a:cubicBezTo>
                <a:cubicBezTo>
                  <a:pt x="0" y="27"/>
                  <a:pt x="36" y="0"/>
                  <a:pt x="72" y="0"/>
                </a:cubicBezTo>
                <a:cubicBezTo>
                  <a:pt x="226" y="0"/>
                  <a:pt x="226" y="0"/>
                  <a:pt x="226" y="0"/>
                </a:cubicBezTo>
                <a:cubicBezTo>
                  <a:pt x="262" y="0"/>
                  <a:pt x="298" y="27"/>
                  <a:pt x="298" y="63"/>
                </a:cubicBezTo>
                <a:cubicBezTo>
                  <a:pt x="298" y="569"/>
                  <a:pt x="298" y="569"/>
                  <a:pt x="298" y="569"/>
                </a:cubicBezTo>
                <a:cubicBezTo>
                  <a:pt x="298" y="606"/>
                  <a:pt x="262" y="633"/>
                  <a:pt x="226" y="633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5" name="Freeform 229">
            <a:extLst>
              <a:ext uri="{FF2B5EF4-FFF2-40B4-BE49-F238E27FC236}">
                <a16:creationId xmlns:a16="http://schemas.microsoft.com/office/drawing/2014/main" id="{CD7FF531-432D-7F48-BCFC-6AD8C05916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13463" y="8362315"/>
            <a:ext cx="274796" cy="599556"/>
          </a:xfrm>
          <a:custGeom>
            <a:avLst/>
            <a:gdLst>
              <a:gd name="T0" fmla="*/ 226 w 290"/>
              <a:gd name="T1" fmla="*/ 633 h 634"/>
              <a:gd name="T2" fmla="*/ 226 w 290"/>
              <a:gd name="T3" fmla="*/ 633 h 634"/>
              <a:gd name="T4" fmla="*/ 64 w 290"/>
              <a:gd name="T5" fmla="*/ 633 h 634"/>
              <a:gd name="T6" fmla="*/ 0 w 290"/>
              <a:gd name="T7" fmla="*/ 569 h 634"/>
              <a:gd name="T8" fmla="*/ 0 w 290"/>
              <a:gd name="T9" fmla="*/ 63 h 634"/>
              <a:gd name="T10" fmla="*/ 64 w 290"/>
              <a:gd name="T11" fmla="*/ 0 h 634"/>
              <a:gd name="T12" fmla="*/ 226 w 290"/>
              <a:gd name="T13" fmla="*/ 0 h 634"/>
              <a:gd name="T14" fmla="*/ 289 w 290"/>
              <a:gd name="T15" fmla="*/ 63 h 634"/>
              <a:gd name="T16" fmla="*/ 289 w 290"/>
              <a:gd name="T17" fmla="*/ 569 h 634"/>
              <a:gd name="T18" fmla="*/ 226 w 290"/>
              <a:gd name="T19" fmla="*/ 633 h 6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90" h="634">
                <a:moveTo>
                  <a:pt x="226" y="633"/>
                </a:moveTo>
                <a:lnTo>
                  <a:pt x="226" y="633"/>
                </a:lnTo>
                <a:cubicBezTo>
                  <a:pt x="64" y="633"/>
                  <a:pt x="64" y="633"/>
                  <a:pt x="64" y="633"/>
                </a:cubicBezTo>
                <a:cubicBezTo>
                  <a:pt x="28" y="633"/>
                  <a:pt x="0" y="606"/>
                  <a:pt x="0" y="569"/>
                </a:cubicBezTo>
                <a:cubicBezTo>
                  <a:pt x="0" y="63"/>
                  <a:pt x="0" y="63"/>
                  <a:pt x="0" y="63"/>
                </a:cubicBezTo>
                <a:cubicBezTo>
                  <a:pt x="0" y="27"/>
                  <a:pt x="28" y="0"/>
                  <a:pt x="64" y="0"/>
                </a:cubicBezTo>
                <a:cubicBezTo>
                  <a:pt x="226" y="0"/>
                  <a:pt x="226" y="0"/>
                  <a:pt x="226" y="0"/>
                </a:cubicBezTo>
                <a:cubicBezTo>
                  <a:pt x="262" y="0"/>
                  <a:pt x="289" y="27"/>
                  <a:pt x="289" y="63"/>
                </a:cubicBezTo>
                <a:cubicBezTo>
                  <a:pt x="289" y="569"/>
                  <a:pt x="289" y="569"/>
                  <a:pt x="289" y="569"/>
                </a:cubicBezTo>
                <a:cubicBezTo>
                  <a:pt x="289" y="606"/>
                  <a:pt x="262" y="633"/>
                  <a:pt x="226" y="633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6" name="Freeform 230">
            <a:extLst>
              <a:ext uri="{FF2B5EF4-FFF2-40B4-BE49-F238E27FC236}">
                <a16:creationId xmlns:a16="http://schemas.microsoft.com/office/drawing/2014/main" id="{076B2C53-272E-7042-AB8A-E55D46DE30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64241" y="8770346"/>
            <a:ext cx="570412" cy="562082"/>
          </a:xfrm>
          <a:custGeom>
            <a:avLst/>
            <a:gdLst>
              <a:gd name="T0" fmla="*/ 605 w 606"/>
              <a:gd name="T1" fmla="*/ 298 h 597"/>
              <a:gd name="T2" fmla="*/ 605 w 606"/>
              <a:gd name="T3" fmla="*/ 298 h 597"/>
              <a:gd name="T4" fmla="*/ 307 w 606"/>
              <a:gd name="T5" fmla="*/ 596 h 597"/>
              <a:gd name="T6" fmla="*/ 0 w 606"/>
              <a:gd name="T7" fmla="*/ 298 h 597"/>
              <a:gd name="T8" fmla="*/ 307 w 606"/>
              <a:gd name="T9" fmla="*/ 0 h 597"/>
              <a:gd name="T10" fmla="*/ 605 w 606"/>
              <a:gd name="T11" fmla="*/ 298 h 5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06" h="597">
                <a:moveTo>
                  <a:pt x="605" y="298"/>
                </a:moveTo>
                <a:lnTo>
                  <a:pt x="605" y="298"/>
                </a:lnTo>
                <a:cubicBezTo>
                  <a:pt x="605" y="461"/>
                  <a:pt x="470" y="596"/>
                  <a:pt x="307" y="596"/>
                </a:cubicBezTo>
                <a:cubicBezTo>
                  <a:pt x="135" y="596"/>
                  <a:pt x="0" y="461"/>
                  <a:pt x="0" y="298"/>
                </a:cubicBezTo>
                <a:cubicBezTo>
                  <a:pt x="0" y="135"/>
                  <a:pt x="135" y="0"/>
                  <a:pt x="307" y="0"/>
                </a:cubicBezTo>
                <a:cubicBezTo>
                  <a:pt x="470" y="0"/>
                  <a:pt x="605" y="135"/>
                  <a:pt x="605" y="298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7" name="Freeform 231">
            <a:extLst>
              <a:ext uri="{FF2B5EF4-FFF2-40B4-BE49-F238E27FC236}">
                <a16:creationId xmlns:a16="http://schemas.microsoft.com/office/drawing/2014/main" id="{09F1B029-0737-0F48-970A-27D20F9090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30858" y="9036815"/>
            <a:ext cx="445505" cy="666173"/>
          </a:xfrm>
          <a:custGeom>
            <a:avLst/>
            <a:gdLst>
              <a:gd name="T0" fmla="*/ 235 w 471"/>
              <a:gd name="T1" fmla="*/ 0 h 706"/>
              <a:gd name="T2" fmla="*/ 0 w 471"/>
              <a:gd name="T3" fmla="*/ 705 h 706"/>
              <a:gd name="T4" fmla="*/ 470 w 471"/>
              <a:gd name="T5" fmla="*/ 705 h 706"/>
              <a:gd name="T6" fmla="*/ 235 w 471"/>
              <a:gd name="T7" fmla="*/ 0 h 7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71" h="706">
                <a:moveTo>
                  <a:pt x="235" y="0"/>
                </a:moveTo>
                <a:lnTo>
                  <a:pt x="0" y="705"/>
                </a:lnTo>
                <a:lnTo>
                  <a:pt x="470" y="705"/>
                </a:lnTo>
                <a:lnTo>
                  <a:pt x="235" y="0"/>
                </a:ln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8" name="Freeform 232">
            <a:extLst>
              <a:ext uri="{FF2B5EF4-FFF2-40B4-BE49-F238E27FC236}">
                <a16:creationId xmlns:a16="http://schemas.microsoft.com/office/drawing/2014/main" id="{370CDC57-239D-8E4B-B124-AC800108F7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13685" y="8395623"/>
            <a:ext cx="3439119" cy="1511379"/>
          </a:xfrm>
          <a:custGeom>
            <a:avLst/>
            <a:gdLst>
              <a:gd name="T0" fmla="*/ 2846 w 3643"/>
              <a:gd name="T1" fmla="*/ 0 h 1601"/>
              <a:gd name="T2" fmla="*/ 2846 w 3643"/>
              <a:gd name="T3" fmla="*/ 0 h 1601"/>
              <a:gd name="T4" fmla="*/ 2087 w 3643"/>
              <a:gd name="T5" fmla="*/ 542 h 1601"/>
              <a:gd name="T6" fmla="*/ 0 w 3643"/>
              <a:gd name="T7" fmla="*/ 542 h 1601"/>
              <a:gd name="T8" fmla="*/ 0 w 3643"/>
              <a:gd name="T9" fmla="*/ 1012 h 1601"/>
              <a:gd name="T10" fmla="*/ 0 w 3643"/>
              <a:gd name="T11" fmla="*/ 1012 h 1601"/>
              <a:gd name="T12" fmla="*/ 145 w 3643"/>
              <a:gd name="T13" fmla="*/ 1256 h 1601"/>
              <a:gd name="T14" fmla="*/ 307 w 3643"/>
              <a:gd name="T15" fmla="*/ 1256 h 1601"/>
              <a:gd name="T16" fmla="*/ 452 w 3643"/>
              <a:gd name="T17" fmla="*/ 1012 h 1601"/>
              <a:gd name="T18" fmla="*/ 623 w 3643"/>
              <a:gd name="T19" fmla="*/ 1012 h 1601"/>
              <a:gd name="T20" fmla="*/ 795 w 3643"/>
              <a:gd name="T21" fmla="*/ 1256 h 1601"/>
              <a:gd name="T22" fmla="*/ 994 w 3643"/>
              <a:gd name="T23" fmla="*/ 1256 h 1601"/>
              <a:gd name="T24" fmla="*/ 1120 w 3643"/>
              <a:gd name="T25" fmla="*/ 1067 h 1601"/>
              <a:gd name="T26" fmla="*/ 1229 w 3643"/>
              <a:gd name="T27" fmla="*/ 1256 h 1601"/>
              <a:gd name="T28" fmla="*/ 1392 w 3643"/>
              <a:gd name="T29" fmla="*/ 1256 h 1601"/>
              <a:gd name="T30" fmla="*/ 1518 w 3643"/>
              <a:gd name="T31" fmla="*/ 1031 h 1601"/>
              <a:gd name="T32" fmla="*/ 1717 w 3643"/>
              <a:gd name="T33" fmla="*/ 1256 h 1601"/>
              <a:gd name="T34" fmla="*/ 1961 w 3643"/>
              <a:gd name="T35" fmla="*/ 1256 h 1601"/>
              <a:gd name="T36" fmla="*/ 2096 w 3643"/>
              <a:gd name="T37" fmla="*/ 1094 h 1601"/>
              <a:gd name="T38" fmla="*/ 2846 w 3643"/>
              <a:gd name="T39" fmla="*/ 1600 h 1601"/>
              <a:gd name="T40" fmla="*/ 3642 w 3643"/>
              <a:gd name="T41" fmla="*/ 804 h 1601"/>
              <a:gd name="T42" fmla="*/ 2846 w 3643"/>
              <a:gd name="T43" fmla="*/ 0 h 16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643" h="1601">
                <a:moveTo>
                  <a:pt x="2846" y="0"/>
                </a:moveTo>
                <a:lnTo>
                  <a:pt x="2846" y="0"/>
                </a:lnTo>
                <a:cubicBezTo>
                  <a:pt x="2494" y="0"/>
                  <a:pt x="2196" y="226"/>
                  <a:pt x="2087" y="542"/>
                </a:cubicBezTo>
                <a:cubicBezTo>
                  <a:pt x="0" y="542"/>
                  <a:pt x="0" y="542"/>
                  <a:pt x="0" y="542"/>
                </a:cubicBezTo>
                <a:cubicBezTo>
                  <a:pt x="0" y="1012"/>
                  <a:pt x="0" y="1012"/>
                  <a:pt x="0" y="1012"/>
                </a:cubicBezTo>
                <a:lnTo>
                  <a:pt x="0" y="1012"/>
                </a:lnTo>
                <a:cubicBezTo>
                  <a:pt x="145" y="1256"/>
                  <a:pt x="145" y="1256"/>
                  <a:pt x="145" y="1256"/>
                </a:cubicBezTo>
                <a:cubicBezTo>
                  <a:pt x="181" y="1320"/>
                  <a:pt x="271" y="1320"/>
                  <a:pt x="307" y="1256"/>
                </a:cubicBezTo>
                <a:cubicBezTo>
                  <a:pt x="452" y="1012"/>
                  <a:pt x="452" y="1012"/>
                  <a:pt x="452" y="1012"/>
                </a:cubicBezTo>
                <a:cubicBezTo>
                  <a:pt x="623" y="1012"/>
                  <a:pt x="623" y="1012"/>
                  <a:pt x="623" y="1012"/>
                </a:cubicBezTo>
                <a:cubicBezTo>
                  <a:pt x="795" y="1256"/>
                  <a:pt x="795" y="1256"/>
                  <a:pt x="795" y="1256"/>
                </a:cubicBezTo>
                <a:cubicBezTo>
                  <a:pt x="840" y="1320"/>
                  <a:pt x="949" y="1320"/>
                  <a:pt x="994" y="1256"/>
                </a:cubicBezTo>
                <a:cubicBezTo>
                  <a:pt x="1120" y="1067"/>
                  <a:pt x="1120" y="1067"/>
                  <a:pt x="1120" y="1067"/>
                </a:cubicBezTo>
                <a:cubicBezTo>
                  <a:pt x="1229" y="1256"/>
                  <a:pt x="1229" y="1256"/>
                  <a:pt x="1229" y="1256"/>
                </a:cubicBezTo>
                <a:cubicBezTo>
                  <a:pt x="1265" y="1320"/>
                  <a:pt x="1356" y="1320"/>
                  <a:pt x="1392" y="1256"/>
                </a:cubicBezTo>
                <a:cubicBezTo>
                  <a:pt x="1518" y="1031"/>
                  <a:pt x="1518" y="1031"/>
                  <a:pt x="1518" y="1031"/>
                </a:cubicBezTo>
                <a:cubicBezTo>
                  <a:pt x="1717" y="1256"/>
                  <a:pt x="1717" y="1256"/>
                  <a:pt x="1717" y="1256"/>
                </a:cubicBezTo>
                <a:cubicBezTo>
                  <a:pt x="1771" y="1320"/>
                  <a:pt x="1907" y="1320"/>
                  <a:pt x="1961" y="1256"/>
                </a:cubicBezTo>
                <a:cubicBezTo>
                  <a:pt x="2096" y="1094"/>
                  <a:pt x="2096" y="1094"/>
                  <a:pt x="2096" y="1094"/>
                </a:cubicBezTo>
                <a:cubicBezTo>
                  <a:pt x="2214" y="1392"/>
                  <a:pt x="2503" y="1600"/>
                  <a:pt x="2846" y="1600"/>
                </a:cubicBezTo>
                <a:cubicBezTo>
                  <a:pt x="3280" y="1600"/>
                  <a:pt x="3642" y="1238"/>
                  <a:pt x="3642" y="804"/>
                </a:cubicBezTo>
                <a:cubicBezTo>
                  <a:pt x="3642" y="362"/>
                  <a:pt x="3280" y="0"/>
                  <a:pt x="2846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9" name="Freeform 233">
            <a:extLst>
              <a:ext uri="{FF2B5EF4-FFF2-40B4-BE49-F238E27FC236}">
                <a16:creationId xmlns:a16="http://schemas.microsoft.com/office/drawing/2014/main" id="{E4540DFC-2F7C-FB4B-8243-54B3CF1388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18072" y="8907742"/>
            <a:ext cx="299778" cy="437177"/>
          </a:xfrm>
          <a:custGeom>
            <a:avLst/>
            <a:gdLst>
              <a:gd name="T0" fmla="*/ 63 w 316"/>
              <a:gd name="T1" fmla="*/ 317 h 462"/>
              <a:gd name="T2" fmla="*/ 63 w 316"/>
              <a:gd name="T3" fmla="*/ 317 h 462"/>
              <a:gd name="T4" fmla="*/ 315 w 316"/>
              <a:gd name="T5" fmla="*/ 461 h 462"/>
              <a:gd name="T6" fmla="*/ 315 w 316"/>
              <a:gd name="T7" fmla="*/ 0 h 462"/>
              <a:gd name="T8" fmla="*/ 63 w 316"/>
              <a:gd name="T9" fmla="*/ 145 h 462"/>
              <a:gd name="T10" fmla="*/ 63 w 316"/>
              <a:gd name="T11" fmla="*/ 317 h 4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6" h="462">
                <a:moveTo>
                  <a:pt x="63" y="317"/>
                </a:moveTo>
                <a:lnTo>
                  <a:pt x="63" y="317"/>
                </a:lnTo>
                <a:cubicBezTo>
                  <a:pt x="315" y="461"/>
                  <a:pt x="315" y="461"/>
                  <a:pt x="315" y="461"/>
                </a:cubicBezTo>
                <a:cubicBezTo>
                  <a:pt x="315" y="0"/>
                  <a:pt x="315" y="0"/>
                  <a:pt x="315" y="0"/>
                </a:cubicBezTo>
                <a:cubicBezTo>
                  <a:pt x="63" y="145"/>
                  <a:pt x="63" y="145"/>
                  <a:pt x="63" y="145"/>
                </a:cubicBezTo>
                <a:cubicBezTo>
                  <a:pt x="0" y="181"/>
                  <a:pt x="0" y="281"/>
                  <a:pt x="63" y="317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0" name="Freeform 234">
            <a:extLst>
              <a:ext uri="{FF2B5EF4-FFF2-40B4-BE49-F238E27FC236}">
                <a16:creationId xmlns:a16="http://schemas.microsoft.com/office/drawing/2014/main" id="{9F1EAD6B-7858-2C47-AF22-75EAC2A8D2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03285" y="8966033"/>
            <a:ext cx="445505" cy="445505"/>
          </a:xfrm>
          <a:custGeom>
            <a:avLst/>
            <a:gdLst>
              <a:gd name="T0" fmla="*/ 470 w 471"/>
              <a:gd name="T1" fmla="*/ 235 h 471"/>
              <a:gd name="T2" fmla="*/ 470 w 471"/>
              <a:gd name="T3" fmla="*/ 235 h 471"/>
              <a:gd name="T4" fmla="*/ 235 w 471"/>
              <a:gd name="T5" fmla="*/ 470 h 471"/>
              <a:gd name="T6" fmla="*/ 0 w 471"/>
              <a:gd name="T7" fmla="*/ 235 h 471"/>
              <a:gd name="T8" fmla="*/ 235 w 471"/>
              <a:gd name="T9" fmla="*/ 0 h 471"/>
              <a:gd name="T10" fmla="*/ 470 w 471"/>
              <a:gd name="T11" fmla="*/ 235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71" h="471">
                <a:moveTo>
                  <a:pt x="470" y="235"/>
                </a:moveTo>
                <a:lnTo>
                  <a:pt x="470" y="235"/>
                </a:lnTo>
                <a:cubicBezTo>
                  <a:pt x="470" y="361"/>
                  <a:pt x="370" y="470"/>
                  <a:pt x="235" y="470"/>
                </a:cubicBezTo>
                <a:cubicBezTo>
                  <a:pt x="108" y="470"/>
                  <a:pt x="0" y="361"/>
                  <a:pt x="0" y="235"/>
                </a:cubicBezTo>
                <a:cubicBezTo>
                  <a:pt x="0" y="108"/>
                  <a:pt x="108" y="0"/>
                  <a:pt x="235" y="0"/>
                </a:cubicBezTo>
                <a:cubicBezTo>
                  <a:pt x="370" y="0"/>
                  <a:pt x="470" y="108"/>
                  <a:pt x="470" y="23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7052923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upo 73">
            <a:extLst>
              <a:ext uri="{FF2B5EF4-FFF2-40B4-BE49-F238E27FC236}">
                <a16:creationId xmlns:a16="http://schemas.microsoft.com/office/drawing/2014/main" id="{309A910C-1723-8D42-95A8-8B2C5B689C73}"/>
              </a:ext>
            </a:extLst>
          </p:cNvPr>
          <p:cNvGrpSpPr/>
          <p:nvPr/>
        </p:nvGrpSpPr>
        <p:grpSpPr>
          <a:xfrm>
            <a:off x="2668308" y="228443"/>
            <a:ext cx="19041035" cy="2561450"/>
            <a:chOff x="2668308" y="861425"/>
            <a:chExt cx="19041035" cy="2561450"/>
          </a:xfrm>
        </p:grpSpPr>
        <p:sp>
          <p:nvSpPr>
            <p:cNvPr id="75" name="CuadroTexto 74">
              <a:extLst>
                <a:ext uri="{FF2B5EF4-FFF2-40B4-BE49-F238E27FC236}">
                  <a16:creationId xmlns:a16="http://schemas.microsoft.com/office/drawing/2014/main" id="{C8AE4254-2DD1-704C-84CC-FBBC0FD1E1C5}"/>
                </a:ext>
              </a:extLst>
            </p:cNvPr>
            <p:cNvSpPr txBox="1"/>
            <p:nvPr/>
          </p:nvSpPr>
          <p:spPr>
            <a:xfrm>
              <a:off x="10085534" y="861425"/>
              <a:ext cx="420660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Business</a:t>
              </a:r>
            </a:p>
          </p:txBody>
        </p:sp>
        <p:sp>
          <p:nvSpPr>
            <p:cNvPr id="76" name="CuadroTexto 75">
              <a:extLst>
                <a:ext uri="{FF2B5EF4-FFF2-40B4-BE49-F238E27FC236}">
                  <a16:creationId xmlns:a16="http://schemas.microsoft.com/office/drawing/2014/main" id="{912815A8-E1FE-AC4A-AD83-C4D2CEC08681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sp>
        <p:nvSpPr>
          <p:cNvPr id="48" name="Freeform 165">
            <a:extLst>
              <a:ext uri="{FF2B5EF4-FFF2-40B4-BE49-F238E27FC236}">
                <a16:creationId xmlns:a16="http://schemas.microsoft.com/office/drawing/2014/main" id="{1378DCA0-FD9D-B04D-821D-0E531EC6B8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3166" y="3899750"/>
            <a:ext cx="1959748" cy="1959748"/>
          </a:xfrm>
          <a:custGeom>
            <a:avLst/>
            <a:gdLst>
              <a:gd name="T0" fmla="*/ 1393 w 1593"/>
              <a:gd name="T1" fmla="*/ 1592 h 1593"/>
              <a:gd name="T2" fmla="*/ 1393 w 1593"/>
              <a:gd name="T3" fmla="*/ 1592 h 1593"/>
              <a:gd name="T4" fmla="*/ 200 w 1593"/>
              <a:gd name="T5" fmla="*/ 1592 h 1593"/>
              <a:gd name="T6" fmla="*/ 0 w 1593"/>
              <a:gd name="T7" fmla="*/ 1393 h 1593"/>
              <a:gd name="T8" fmla="*/ 0 w 1593"/>
              <a:gd name="T9" fmla="*/ 199 h 1593"/>
              <a:gd name="T10" fmla="*/ 200 w 1593"/>
              <a:gd name="T11" fmla="*/ 0 h 1593"/>
              <a:gd name="T12" fmla="*/ 1393 w 1593"/>
              <a:gd name="T13" fmla="*/ 0 h 1593"/>
              <a:gd name="T14" fmla="*/ 1592 w 1593"/>
              <a:gd name="T15" fmla="*/ 199 h 1593"/>
              <a:gd name="T16" fmla="*/ 1592 w 1593"/>
              <a:gd name="T17" fmla="*/ 1393 h 1593"/>
              <a:gd name="T18" fmla="*/ 1393 w 1593"/>
              <a:gd name="T19" fmla="*/ 1592 h 1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93" h="1593">
                <a:moveTo>
                  <a:pt x="1393" y="1592"/>
                </a:moveTo>
                <a:lnTo>
                  <a:pt x="1393" y="1592"/>
                </a:lnTo>
                <a:cubicBezTo>
                  <a:pt x="200" y="1592"/>
                  <a:pt x="200" y="1592"/>
                  <a:pt x="200" y="1592"/>
                </a:cubicBezTo>
                <a:cubicBezTo>
                  <a:pt x="92" y="1592"/>
                  <a:pt x="0" y="1500"/>
                  <a:pt x="0" y="1393"/>
                </a:cubicBezTo>
                <a:cubicBezTo>
                  <a:pt x="0" y="199"/>
                  <a:pt x="0" y="199"/>
                  <a:pt x="0" y="199"/>
                </a:cubicBezTo>
                <a:cubicBezTo>
                  <a:pt x="0" y="92"/>
                  <a:pt x="92" y="0"/>
                  <a:pt x="200" y="0"/>
                </a:cubicBezTo>
                <a:cubicBezTo>
                  <a:pt x="1393" y="0"/>
                  <a:pt x="1393" y="0"/>
                  <a:pt x="1393" y="0"/>
                </a:cubicBezTo>
                <a:cubicBezTo>
                  <a:pt x="1508" y="0"/>
                  <a:pt x="1592" y="92"/>
                  <a:pt x="1592" y="199"/>
                </a:cubicBezTo>
                <a:cubicBezTo>
                  <a:pt x="1592" y="1393"/>
                  <a:pt x="1592" y="1393"/>
                  <a:pt x="1592" y="1393"/>
                </a:cubicBezTo>
                <a:cubicBezTo>
                  <a:pt x="1592" y="1500"/>
                  <a:pt x="1508" y="1592"/>
                  <a:pt x="1393" y="1592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" name="Freeform 166">
            <a:extLst>
              <a:ext uri="{FF2B5EF4-FFF2-40B4-BE49-F238E27FC236}">
                <a16:creationId xmlns:a16="http://schemas.microsoft.com/office/drawing/2014/main" id="{6248D13F-1088-1047-BA0F-C530267B93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3166" y="6706369"/>
            <a:ext cx="1959748" cy="1948887"/>
          </a:xfrm>
          <a:custGeom>
            <a:avLst/>
            <a:gdLst>
              <a:gd name="T0" fmla="*/ 1393 w 1593"/>
              <a:gd name="T1" fmla="*/ 1584 h 1585"/>
              <a:gd name="T2" fmla="*/ 1393 w 1593"/>
              <a:gd name="T3" fmla="*/ 1584 h 1585"/>
              <a:gd name="T4" fmla="*/ 200 w 1593"/>
              <a:gd name="T5" fmla="*/ 1584 h 1585"/>
              <a:gd name="T6" fmla="*/ 0 w 1593"/>
              <a:gd name="T7" fmla="*/ 1393 h 1585"/>
              <a:gd name="T8" fmla="*/ 0 w 1593"/>
              <a:gd name="T9" fmla="*/ 192 h 1585"/>
              <a:gd name="T10" fmla="*/ 200 w 1593"/>
              <a:gd name="T11" fmla="*/ 0 h 1585"/>
              <a:gd name="T12" fmla="*/ 1393 w 1593"/>
              <a:gd name="T13" fmla="*/ 0 h 1585"/>
              <a:gd name="T14" fmla="*/ 1592 w 1593"/>
              <a:gd name="T15" fmla="*/ 192 h 1585"/>
              <a:gd name="T16" fmla="*/ 1592 w 1593"/>
              <a:gd name="T17" fmla="*/ 1393 h 1585"/>
              <a:gd name="T18" fmla="*/ 1393 w 1593"/>
              <a:gd name="T19" fmla="*/ 1584 h 15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93" h="1585">
                <a:moveTo>
                  <a:pt x="1393" y="1584"/>
                </a:moveTo>
                <a:lnTo>
                  <a:pt x="1393" y="1584"/>
                </a:lnTo>
                <a:cubicBezTo>
                  <a:pt x="200" y="1584"/>
                  <a:pt x="200" y="1584"/>
                  <a:pt x="200" y="1584"/>
                </a:cubicBezTo>
                <a:cubicBezTo>
                  <a:pt x="92" y="1584"/>
                  <a:pt x="0" y="1500"/>
                  <a:pt x="0" y="1393"/>
                </a:cubicBezTo>
                <a:cubicBezTo>
                  <a:pt x="0" y="192"/>
                  <a:pt x="0" y="192"/>
                  <a:pt x="0" y="192"/>
                </a:cubicBezTo>
                <a:cubicBezTo>
                  <a:pt x="0" y="85"/>
                  <a:pt x="92" y="0"/>
                  <a:pt x="200" y="0"/>
                </a:cubicBezTo>
                <a:cubicBezTo>
                  <a:pt x="1393" y="0"/>
                  <a:pt x="1393" y="0"/>
                  <a:pt x="1393" y="0"/>
                </a:cubicBezTo>
                <a:cubicBezTo>
                  <a:pt x="1508" y="0"/>
                  <a:pt x="1592" y="85"/>
                  <a:pt x="1592" y="192"/>
                </a:cubicBezTo>
                <a:cubicBezTo>
                  <a:pt x="1592" y="1393"/>
                  <a:pt x="1592" y="1393"/>
                  <a:pt x="1592" y="1393"/>
                </a:cubicBezTo>
                <a:cubicBezTo>
                  <a:pt x="1592" y="1500"/>
                  <a:pt x="1508" y="1584"/>
                  <a:pt x="1393" y="1584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" name="Freeform 167">
            <a:extLst>
              <a:ext uri="{FF2B5EF4-FFF2-40B4-BE49-F238E27FC236}">
                <a16:creationId xmlns:a16="http://schemas.microsoft.com/office/drawing/2014/main" id="{D5E4403A-60CC-3C4B-9D65-5A5F1E1002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3166" y="9757276"/>
            <a:ext cx="1959748" cy="1948887"/>
          </a:xfrm>
          <a:custGeom>
            <a:avLst/>
            <a:gdLst>
              <a:gd name="T0" fmla="*/ 1393 w 1593"/>
              <a:gd name="T1" fmla="*/ 1584 h 1585"/>
              <a:gd name="T2" fmla="*/ 1393 w 1593"/>
              <a:gd name="T3" fmla="*/ 1584 h 1585"/>
              <a:gd name="T4" fmla="*/ 200 w 1593"/>
              <a:gd name="T5" fmla="*/ 1584 h 1585"/>
              <a:gd name="T6" fmla="*/ 0 w 1593"/>
              <a:gd name="T7" fmla="*/ 1392 h 1585"/>
              <a:gd name="T8" fmla="*/ 0 w 1593"/>
              <a:gd name="T9" fmla="*/ 191 h 1585"/>
              <a:gd name="T10" fmla="*/ 200 w 1593"/>
              <a:gd name="T11" fmla="*/ 0 h 1585"/>
              <a:gd name="T12" fmla="*/ 1393 w 1593"/>
              <a:gd name="T13" fmla="*/ 0 h 1585"/>
              <a:gd name="T14" fmla="*/ 1592 w 1593"/>
              <a:gd name="T15" fmla="*/ 191 h 1585"/>
              <a:gd name="T16" fmla="*/ 1592 w 1593"/>
              <a:gd name="T17" fmla="*/ 1392 h 1585"/>
              <a:gd name="T18" fmla="*/ 1393 w 1593"/>
              <a:gd name="T19" fmla="*/ 1584 h 15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93" h="1585">
                <a:moveTo>
                  <a:pt x="1393" y="1584"/>
                </a:moveTo>
                <a:lnTo>
                  <a:pt x="1393" y="1584"/>
                </a:lnTo>
                <a:cubicBezTo>
                  <a:pt x="200" y="1584"/>
                  <a:pt x="200" y="1584"/>
                  <a:pt x="200" y="1584"/>
                </a:cubicBezTo>
                <a:cubicBezTo>
                  <a:pt x="92" y="1584"/>
                  <a:pt x="0" y="1499"/>
                  <a:pt x="0" y="1392"/>
                </a:cubicBezTo>
                <a:cubicBezTo>
                  <a:pt x="0" y="191"/>
                  <a:pt x="0" y="191"/>
                  <a:pt x="0" y="191"/>
                </a:cubicBezTo>
                <a:cubicBezTo>
                  <a:pt x="0" y="84"/>
                  <a:pt x="92" y="0"/>
                  <a:pt x="200" y="0"/>
                </a:cubicBezTo>
                <a:cubicBezTo>
                  <a:pt x="1393" y="0"/>
                  <a:pt x="1393" y="0"/>
                  <a:pt x="1393" y="0"/>
                </a:cubicBezTo>
                <a:cubicBezTo>
                  <a:pt x="1508" y="0"/>
                  <a:pt x="1592" y="84"/>
                  <a:pt x="1592" y="191"/>
                </a:cubicBezTo>
                <a:cubicBezTo>
                  <a:pt x="1592" y="1392"/>
                  <a:pt x="1592" y="1392"/>
                  <a:pt x="1592" y="1392"/>
                </a:cubicBezTo>
                <a:cubicBezTo>
                  <a:pt x="1592" y="1499"/>
                  <a:pt x="1508" y="1584"/>
                  <a:pt x="1393" y="1584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" name="Freeform 169">
            <a:extLst>
              <a:ext uri="{FF2B5EF4-FFF2-40B4-BE49-F238E27FC236}">
                <a16:creationId xmlns:a16="http://schemas.microsoft.com/office/drawing/2014/main" id="{95C4AB36-9EE6-F34F-AFF7-579B71AB69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33752" y="4898623"/>
            <a:ext cx="293148" cy="418009"/>
          </a:xfrm>
          <a:custGeom>
            <a:avLst/>
            <a:gdLst>
              <a:gd name="T0" fmla="*/ 237 w 238"/>
              <a:gd name="T1" fmla="*/ 337 h 338"/>
              <a:gd name="T2" fmla="*/ 237 w 238"/>
              <a:gd name="T3" fmla="*/ 337 h 338"/>
              <a:gd name="T4" fmla="*/ 0 w 238"/>
              <a:gd name="T5" fmla="*/ 337 h 338"/>
              <a:gd name="T6" fmla="*/ 0 w 238"/>
              <a:gd name="T7" fmla="*/ 54 h 338"/>
              <a:gd name="T8" fmla="*/ 46 w 238"/>
              <a:gd name="T9" fmla="*/ 0 h 338"/>
              <a:gd name="T10" fmla="*/ 183 w 238"/>
              <a:gd name="T11" fmla="*/ 0 h 338"/>
              <a:gd name="T12" fmla="*/ 237 w 238"/>
              <a:gd name="T13" fmla="*/ 54 h 338"/>
              <a:gd name="T14" fmla="*/ 237 w 238"/>
              <a:gd name="T15" fmla="*/ 337 h 338"/>
              <a:gd name="T16" fmla="*/ 46 w 238"/>
              <a:gd name="T17" fmla="*/ 291 h 338"/>
              <a:gd name="T18" fmla="*/ 46 w 238"/>
              <a:gd name="T19" fmla="*/ 291 h 338"/>
              <a:gd name="T20" fmla="*/ 191 w 238"/>
              <a:gd name="T21" fmla="*/ 291 h 338"/>
              <a:gd name="T22" fmla="*/ 191 w 238"/>
              <a:gd name="T23" fmla="*/ 54 h 338"/>
              <a:gd name="T24" fmla="*/ 183 w 238"/>
              <a:gd name="T25" fmla="*/ 46 h 338"/>
              <a:gd name="T26" fmla="*/ 46 w 238"/>
              <a:gd name="T27" fmla="*/ 46 h 338"/>
              <a:gd name="T28" fmla="*/ 46 w 238"/>
              <a:gd name="T29" fmla="*/ 54 h 338"/>
              <a:gd name="T30" fmla="*/ 46 w 238"/>
              <a:gd name="T31" fmla="*/ 291 h 3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38" h="338">
                <a:moveTo>
                  <a:pt x="237" y="337"/>
                </a:moveTo>
                <a:lnTo>
                  <a:pt x="237" y="337"/>
                </a:lnTo>
                <a:cubicBezTo>
                  <a:pt x="0" y="337"/>
                  <a:pt x="0" y="337"/>
                  <a:pt x="0" y="337"/>
                </a:cubicBezTo>
                <a:cubicBezTo>
                  <a:pt x="0" y="54"/>
                  <a:pt x="0" y="54"/>
                  <a:pt x="0" y="54"/>
                </a:cubicBezTo>
                <a:cubicBezTo>
                  <a:pt x="0" y="23"/>
                  <a:pt x="23" y="0"/>
                  <a:pt x="46" y="0"/>
                </a:cubicBezTo>
                <a:cubicBezTo>
                  <a:pt x="183" y="0"/>
                  <a:pt x="183" y="0"/>
                  <a:pt x="183" y="0"/>
                </a:cubicBezTo>
                <a:cubicBezTo>
                  <a:pt x="214" y="0"/>
                  <a:pt x="237" y="23"/>
                  <a:pt x="237" y="54"/>
                </a:cubicBezTo>
                <a:lnTo>
                  <a:pt x="237" y="337"/>
                </a:lnTo>
                <a:close/>
                <a:moveTo>
                  <a:pt x="46" y="291"/>
                </a:moveTo>
                <a:lnTo>
                  <a:pt x="46" y="291"/>
                </a:lnTo>
                <a:cubicBezTo>
                  <a:pt x="191" y="291"/>
                  <a:pt x="191" y="291"/>
                  <a:pt x="191" y="291"/>
                </a:cubicBezTo>
                <a:cubicBezTo>
                  <a:pt x="191" y="54"/>
                  <a:pt x="191" y="54"/>
                  <a:pt x="191" y="54"/>
                </a:cubicBezTo>
                <a:cubicBezTo>
                  <a:pt x="191" y="54"/>
                  <a:pt x="191" y="46"/>
                  <a:pt x="183" y="46"/>
                </a:cubicBezTo>
                <a:cubicBezTo>
                  <a:pt x="46" y="46"/>
                  <a:pt x="46" y="46"/>
                  <a:pt x="46" y="46"/>
                </a:cubicBezTo>
                <a:lnTo>
                  <a:pt x="46" y="54"/>
                </a:lnTo>
                <a:lnTo>
                  <a:pt x="46" y="29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2" name="Freeform 170">
            <a:extLst>
              <a:ext uri="{FF2B5EF4-FFF2-40B4-BE49-F238E27FC236}">
                <a16:creationId xmlns:a16="http://schemas.microsoft.com/office/drawing/2014/main" id="{D5F93E93-99B5-BB4D-86D8-ED6BC207BA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67746" y="4784623"/>
            <a:ext cx="846871" cy="548293"/>
          </a:xfrm>
          <a:custGeom>
            <a:avLst/>
            <a:gdLst>
              <a:gd name="T0" fmla="*/ 619 w 689"/>
              <a:gd name="T1" fmla="*/ 444 h 445"/>
              <a:gd name="T2" fmla="*/ 619 w 689"/>
              <a:gd name="T3" fmla="*/ 444 h 445"/>
              <a:gd name="T4" fmla="*/ 68 w 689"/>
              <a:gd name="T5" fmla="*/ 444 h 445"/>
              <a:gd name="T6" fmla="*/ 0 w 689"/>
              <a:gd name="T7" fmla="*/ 368 h 445"/>
              <a:gd name="T8" fmla="*/ 0 w 689"/>
              <a:gd name="T9" fmla="*/ 85 h 445"/>
              <a:gd name="T10" fmla="*/ 30 w 689"/>
              <a:gd name="T11" fmla="*/ 54 h 445"/>
              <a:gd name="T12" fmla="*/ 61 w 689"/>
              <a:gd name="T13" fmla="*/ 85 h 445"/>
              <a:gd name="T14" fmla="*/ 61 w 689"/>
              <a:gd name="T15" fmla="*/ 368 h 445"/>
              <a:gd name="T16" fmla="*/ 68 w 689"/>
              <a:gd name="T17" fmla="*/ 375 h 445"/>
              <a:gd name="T18" fmla="*/ 619 w 689"/>
              <a:gd name="T19" fmla="*/ 375 h 445"/>
              <a:gd name="T20" fmla="*/ 627 w 689"/>
              <a:gd name="T21" fmla="*/ 368 h 445"/>
              <a:gd name="T22" fmla="*/ 627 w 689"/>
              <a:gd name="T23" fmla="*/ 0 h 445"/>
              <a:gd name="T24" fmla="*/ 688 w 689"/>
              <a:gd name="T25" fmla="*/ 0 h 445"/>
              <a:gd name="T26" fmla="*/ 688 w 689"/>
              <a:gd name="T27" fmla="*/ 368 h 445"/>
              <a:gd name="T28" fmla="*/ 619 w 689"/>
              <a:gd name="T29" fmla="*/ 444 h 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689" h="445">
                <a:moveTo>
                  <a:pt x="619" y="444"/>
                </a:moveTo>
                <a:lnTo>
                  <a:pt x="619" y="444"/>
                </a:lnTo>
                <a:cubicBezTo>
                  <a:pt x="68" y="444"/>
                  <a:pt x="68" y="444"/>
                  <a:pt x="68" y="444"/>
                </a:cubicBezTo>
                <a:cubicBezTo>
                  <a:pt x="30" y="444"/>
                  <a:pt x="0" y="406"/>
                  <a:pt x="0" y="368"/>
                </a:cubicBezTo>
                <a:cubicBezTo>
                  <a:pt x="0" y="85"/>
                  <a:pt x="0" y="85"/>
                  <a:pt x="0" y="85"/>
                </a:cubicBezTo>
                <a:cubicBezTo>
                  <a:pt x="0" y="69"/>
                  <a:pt x="15" y="54"/>
                  <a:pt x="30" y="54"/>
                </a:cubicBezTo>
                <a:cubicBezTo>
                  <a:pt x="46" y="54"/>
                  <a:pt x="61" y="69"/>
                  <a:pt x="61" y="85"/>
                </a:cubicBezTo>
                <a:cubicBezTo>
                  <a:pt x="61" y="368"/>
                  <a:pt x="61" y="368"/>
                  <a:pt x="61" y="368"/>
                </a:cubicBezTo>
                <a:cubicBezTo>
                  <a:pt x="61" y="375"/>
                  <a:pt x="68" y="375"/>
                  <a:pt x="68" y="375"/>
                </a:cubicBezTo>
                <a:cubicBezTo>
                  <a:pt x="619" y="375"/>
                  <a:pt x="619" y="375"/>
                  <a:pt x="619" y="375"/>
                </a:cubicBezTo>
                <a:cubicBezTo>
                  <a:pt x="627" y="375"/>
                  <a:pt x="627" y="375"/>
                  <a:pt x="627" y="368"/>
                </a:cubicBezTo>
                <a:cubicBezTo>
                  <a:pt x="627" y="0"/>
                  <a:pt x="627" y="0"/>
                  <a:pt x="627" y="0"/>
                </a:cubicBezTo>
                <a:cubicBezTo>
                  <a:pt x="688" y="0"/>
                  <a:pt x="688" y="0"/>
                  <a:pt x="688" y="0"/>
                </a:cubicBezTo>
                <a:cubicBezTo>
                  <a:pt x="688" y="368"/>
                  <a:pt x="688" y="368"/>
                  <a:pt x="688" y="368"/>
                </a:cubicBezTo>
                <a:cubicBezTo>
                  <a:pt x="688" y="406"/>
                  <a:pt x="658" y="444"/>
                  <a:pt x="619" y="444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3" name="Freeform 171">
            <a:extLst>
              <a:ext uri="{FF2B5EF4-FFF2-40B4-BE49-F238E27FC236}">
                <a16:creationId xmlns:a16="http://schemas.microsoft.com/office/drawing/2014/main" id="{DA64F82B-7E64-3F43-BC9E-225AA0B3D6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91745" y="4431759"/>
            <a:ext cx="982589" cy="407151"/>
          </a:xfrm>
          <a:custGeom>
            <a:avLst/>
            <a:gdLst>
              <a:gd name="T0" fmla="*/ 674 w 797"/>
              <a:gd name="T1" fmla="*/ 329 h 330"/>
              <a:gd name="T2" fmla="*/ 674 w 797"/>
              <a:gd name="T3" fmla="*/ 329 h 330"/>
              <a:gd name="T4" fmla="*/ 582 w 797"/>
              <a:gd name="T5" fmla="*/ 290 h 330"/>
              <a:gd name="T6" fmla="*/ 490 w 797"/>
              <a:gd name="T7" fmla="*/ 329 h 330"/>
              <a:gd name="T8" fmla="*/ 398 w 797"/>
              <a:gd name="T9" fmla="*/ 290 h 330"/>
              <a:gd name="T10" fmla="*/ 306 w 797"/>
              <a:gd name="T11" fmla="*/ 329 h 330"/>
              <a:gd name="T12" fmla="*/ 215 w 797"/>
              <a:gd name="T13" fmla="*/ 290 h 330"/>
              <a:gd name="T14" fmla="*/ 115 w 797"/>
              <a:gd name="T15" fmla="*/ 329 h 330"/>
              <a:gd name="T16" fmla="*/ 0 w 797"/>
              <a:gd name="T17" fmla="*/ 199 h 330"/>
              <a:gd name="T18" fmla="*/ 0 w 797"/>
              <a:gd name="T19" fmla="*/ 191 h 330"/>
              <a:gd name="T20" fmla="*/ 108 w 797"/>
              <a:gd name="T21" fmla="*/ 30 h 330"/>
              <a:gd name="T22" fmla="*/ 161 w 797"/>
              <a:gd name="T23" fmla="*/ 0 h 330"/>
              <a:gd name="T24" fmla="*/ 636 w 797"/>
              <a:gd name="T25" fmla="*/ 0 h 330"/>
              <a:gd name="T26" fmla="*/ 636 w 797"/>
              <a:gd name="T27" fmla="*/ 0 h 330"/>
              <a:gd name="T28" fmla="*/ 689 w 797"/>
              <a:gd name="T29" fmla="*/ 30 h 330"/>
              <a:gd name="T30" fmla="*/ 796 w 797"/>
              <a:gd name="T31" fmla="*/ 191 h 330"/>
              <a:gd name="T32" fmla="*/ 796 w 797"/>
              <a:gd name="T33" fmla="*/ 199 h 330"/>
              <a:gd name="T34" fmla="*/ 681 w 797"/>
              <a:gd name="T35" fmla="*/ 329 h 330"/>
              <a:gd name="T36" fmla="*/ 674 w 797"/>
              <a:gd name="T37" fmla="*/ 329 h 330"/>
              <a:gd name="T38" fmla="*/ 582 w 797"/>
              <a:gd name="T39" fmla="*/ 206 h 330"/>
              <a:gd name="T40" fmla="*/ 582 w 797"/>
              <a:gd name="T41" fmla="*/ 206 h 330"/>
              <a:gd name="T42" fmla="*/ 582 w 797"/>
              <a:gd name="T43" fmla="*/ 206 h 330"/>
              <a:gd name="T44" fmla="*/ 620 w 797"/>
              <a:gd name="T45" fmla="*/ 229 h 330"/>
              <a:gd name="T46" fmla="*/ 681 w 797"/>
              <a:gd name="T47" fmla="*/ 267 h 330"/>
              <a:gd name="T48" fmla="*/ 735 w 797"/>
              <a:gd name="T49" fmla="*/ 214 h 330"/>
              <a:gd name="T50" fmla="*/ 636 w 797"/>
              <a:gd name="T51" fmla="*/ 69 h 330"/>
              <a:gd name="T52" fmla="*/ 161 w 797"/>
              <a:gd name="T53" fmla="*/ 69 h 330"/>
              <a:gd name="T54" fmla="*/ 161 w 797"/>
              <a:gd name="T55" fmla="*/ 69 h 330"/>
              <a:gd name="T56" fmla="*/ 69 w 797"/>
              <a:gd name="T57" fmla="*/ 206 h 330"/>
              <a:gd name="T58" fmla="*/ 123 w 797"/>
              <a:gd name="T59" fmla="*/ 267 h 330"/>
              <a:gd name="T60" fmla="*/ 184 w 797"/>
              <a:gd name="T61" fmla="*/ 229 h 330"/>
              <a:gd name="T62" fmla="*/ 215 w 797"/>
              <a:gd name="T63" fmla="*/ 206 h 330"/>
              <a:gd name="T64" fmla="*/ 215 w 797"/>
              <a:gd name="T65" fmla="*/ 206 h 330"/>
              <a:gd name="T66" fmla="*/ 253 w 797"/>
              <a:gd name="T67" fmla="*/ 229 h 330"/>
              <a:gd name="T68" fmla="*/ 306 w 797"/>
              <a:gd name="T69" fmla="*/ 267 h 330"/>
              <a:gd name="T70" fmla="*/ 360 w 797"/>
              <a:gd name="T71" fmla="*/ 229 h 330"/>
              <a:gd name="T72" fmla="*/ 398 w 797"/>
              <a:gd name="T73" fmla="*/ 206 h 330"/>
              <a:gd name="T74" fmla="*/ 398 w 797"/>
              <a:gd name="T75" fmla="*/ 206 h 330"/>
              <a:gd name="T76" fmla="*/ 436 w 797"/>
              <a:gd name="T77" fmla="*/ 229 h 330"/>
              <a:gd name="T78" fmla="*/ 490 w 797"/>
              <a:gd name="T79" fmla="*/ 267 h 330"/>
              <a:gd name="T80" fmla="*/ 544 w 797"/>
              <a:gd name="T81" fmla="*/ 229 h 330"/>
              <a:gd name="T82" fmla="*/ 582 w 797"/>
              <a:gd name="T83" fmla="*/ 206 h 330"/>
              <a:gd name="T84" fmla="*/ 674 w 797"/>
              <a:gd name="T85" fmla="*/ 329 h 3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797" h="330">
                <a:moveTo>
                  <a:pt x="674" y="329"/>
                </a:moveTo>
                <a:lnTo>
                  <a:pt x="674" y="329"/>
                </a:lnTo>
                <a:cubicBezTo>
                  <a:pt x="636" y="329"/>
                  <a:pt x="605" y="313"/>
                  <a:pt x="582" y="290"/>
                </a:cubicBezTo>
                <a:cubicBezTo>
                  <a:pt x="559" y="313"/>
                  <a:pt x="528" y="329"/>
                  <a:pt x="490" y="329"/>
                </a:cubicBezTo>
                <a:cubicBezTo>
                  <a:pt x="459" y="329"/>
                  <a:pt x="421" y="313"/>
                  <a:pt x="398" y="290"/>
                </a:cubicBezTo>
                <a:cubicBezTo>
                  <a:pt x="375" y="313"/>
                  <a:pt x="345" y="329"/>
                  <a:pt x="306" y="329"/>
                </a:cubicBezTo>
                <a:cubicBezTo>
                  <a:pt x="276" y="329"/>
                  <a:pt x="238" y="313"/>
                  <a:pt x="215" y="290"/>
                </a:cubicBezTo>
                <a:cubicBezTo>
                  <a:pt x="192" y="313"/>
                  <a:pt x="153" y="329"/>
                  <a:pt x="115" y="329"/>
                </a:cubicBezTo>
                <a:cubicBezTo>
                  <a:pt x="54" y="321"/>
                  <a:pt x="0" y="267"/>
                  <a:pt x="0" y="199"/>
                </a:cubicBezTo>
                <a:cubicBezTo>
                  <a:pt x="0" y="191"/>
                  <a:pt x="0" y="191"/>
                  <a:pt x="0" y="191"/>
                </a:cubicBezTo>
                <a:cubicBezTo>
                  <a:pt x="108" y="30"/>
                  <a:pt x="108" y="30"/>
                  <a:pt x="108" y="30"/>
                </a:cubicBezTo>
                <a:cubicBezTo>
                  <a:pt x="123" y="15"/>
                  <a:pt x="138" y="0"/>
                  <a:pt x="161" y="0"/>
                </a:cubicBezTo>
                <a:cubicBezTo>
                  <a:pt x="636" y="0"/>
                  <a:pt x="636" y="0"/>
                  <a:pt x="636" y="0"/>
                </a:cubicBezTo>
                <a:lnTo>
                  <a:pt x="636" y="0"/>
                </a:lnTo>
                <a:cubicBezTo>
                  <a:pt x="659" y="0"/>
                  <a:pt x="681" y="15"/>
                  <a:pt x="689" y="30"/>
                </a:cubicBezTo>
                <a:cubicBezTo>
                  <a:pt x="796" y="191"/>
                  <a:pt x="796" y="191"/>
                  <a:pt x="796" y="191"/>
                </a:cubicBezTo>
                <a:cubicBezTo>
                  <a:pt x="796" y="199"/>
                  <a:pt x="796" y="199"/>
                  <a:pt x="796" y="199"/>
                </a:cubicBezTo>
                <a:cubicBezTo>
                  <a:pt x="796" y="267"/>
                  <a:pt x="743" y="329"/>
                  <a:pt x="681" y="329"/>
                </a:cubicBezTo>
                <a:lnTo>
                  <a:pt x="674" y="329"/>
                </a:lnTo>
                <a:lnTo>
                  <a:pt x="582" y="206"/>
                </a:lnTo>
                <a:lnTo>
                  <a:pt x="582" y="206"/>
                </a:lnTo>
                <a:lnTo>
                  <a:pt x="582" y="206"/>
                </a:lnTo>
                <a:cubicBezTo>
                  <a:pt x="597" y="206"/>
                  <a:pt x="613" y="214"/>
                  <a:pt x="620" y="229"/>
                </a:cubicBezTo>
                <a:cubicBezTo>
                  <a:pt x="628" y="252"/>
                  <a:pt x="651" y="267"/>
                  <a:pt x="681" y="267"/>
                </a:cubicBezTo>
                <a:cubicBezTo>
                  <a:pt x="704" y="267"/>
                  <a:pt x="727" y="237"/>
                  <a:pt x="735" y="214"/>
                </a:cubicBezTo>
                <a:cubicBezTo>
                  <a:pt x="636" y="69"/>
                  <a:pt x="636" y="69"/>
                  <a:pt x="636" y="69"/>
                </a:cubicBezTo>
                <a:cubicBezTo>
                  <a:pt x="161" y="69"/>
                  <a:pt x="161" y="69"/>
                  <a:pt x="161" y="69"/>
                </a:cubicBezTo>
                <a:lnTo>
                  <a:pt x="161" y="69"/>
                </a:lnTo>
                <a:cubicBezTo>
                  <a:pt x="69" y="206"/>
                  <a:pt x="69" y="206"/>
                  <a:pt x="69" y="206"/>
                </a:cubicBezTo>
                <a:cubicBezTo>
                  <a:pt x="69" y="237"/>
                  <a:pt x="92" y="260"/>
                  <a:pt x="123" y="267"/>
                </a:cubicBezTo>
                <a:cubicBezTo>
                  <a:pt x="146" y="267"/>
                  <a:pt x="169" y="252"/>
                  <a:pt x="184" y="229"/>
                </a:cubicBezTo>
                <a:cubicBezTo>
                  <a:pt x="184" y="214"/>
                  <a:pt x="199" y="206"/>
                  <a:pt x="215" y="206"/>
                </a:cubicBezTo>
                <a:lnTo>
                  <a:pt x="215" y="206"/>
                </a:lnTo>
                <a:cubicBezTo>
                  <a:pt x="238" y="206"/>
                  <a:pt x="245" y="214"/>
                  <a:pt x="253" y="229"/>
                </a:cubicBezTo>
                <a:cubicBezTo>
                  <a:pt x="261" y="252"/>
                  <a:pt x="283" y="267"/>
                  <a:pt x="306" y="267"/>
                </a:cubicBezTo>
                <a:cubicBezTo>
                  <a:pt x="329" y="267"/>
                  <a:pt x="352" y="252"/>
                  <a:pt x="360" y="229"/>
                </a:cubicBezTo>
                <a:cubicBezTo>
                  <a:pt x="368" y="214"/>
                  <a:pt x="383" y="206"/>
                  <a:pt x="398" y="206"/>
                </a:cubicBezTo>
                <a:lnTo>
                  <a:pt x="398" y="206"/>
                </a:lnTo>
                <a:cubicBezTo>
                  <a:pt x="414" y="206"/>
                  <a:pt x="429" y="214"/>
                  <a:pt x="436" y="229"/>
                </a:cubicBezTo>
                <a:cubicBezTo>
                  <a:pt x="444" y="252"/>
                  <a:pt x="467" y="267"/>
                  <a:pt x="490" y="267"/>
                </a:cubicBezTo>
                <a:cubicBezTo>
                  <a:pt x="513" y="267"/>
                  <a:pt x="536" y="252"/>
                  <a:pt x="544" y="229"/>
                </a:cubicBezTo>
                <a:cubicBezTo>
                  <a:pt x="551" y="214"/>
                  <a:pt x="567" y="206"/>
                  <a:pt x="582" y="206"/>
                </a:cubicBezTo>
                <a:lnTo>
                  <a:pt x="674" y="329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4" name="Freeform 172">
            <a:extLst>
              <a:ext uri="{FF2B5EF4-FFF2-40B4-BE49-F238E27FC236}">
                <a16:creationId xmlns:a16="http://schemas.microsoft.com/office/drawing/2014/main" id="{659A317C-36A6-EB4E-8750-6B63FD2C20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64040" y="7509810"/>
            <a:ext cx="320289" cy="347434"/>
          </a:xfrm>
          <a:custGeom>
            <a:avLst/>
            <a:gdLst>
              <a:gd name="T0" fmla="*/ 15 w 261"/>
              <a:gd name="T1" fmla="*/ 275 h 284"/>
              <a:gd name="T2" fmla="*/ 15 w 261"/>
              <a:gd name="T3" fmla="*/ 275 h 284"/>
              <a:gd name="T4" fmla="*/ 15 w 261"/>
              <a:gd name="T5" fmla="*/ 275 h 284"/>
              <a:gd name="T6" fmla="*/ 8 w 261"/>
              <a:gd name="T7" fmla="*/ 245 h 284"/>
              <a:gd name="T8" fmla="*/ 214 w 261"/>
              <a:gd name="T9" fmla="*/ 8 h 284"/>
              <a:gd name="T10" fmla="*/ 253 w 261"/>
              <a:gd name="T11" fmla="*/ 8 h 284"/>
              <a:gd name="T12" fmla="*/ 253 w 261"/>
              <a:gd name="T13" fmla="*/ 38 h 284"/>
              <a:gd name="T14" fmla="*/ 46 w 261"/>
              <a:gd name="T15" fmla="*/ 275 h 284"/>
              <a:gd name="T16" fmla="*/ 15 w 261"/>
              <a:gd name="T17" fmla="*/ 275 h 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61" h="284">
                <a:moveTo>
                  <a:pt x="15" y="275"/>
                </a:moveTo>
                <a:lnTo>
                  <a:pt x="15" y="275"/>
                </a:lnTo>
                <a:lnTo>
                  <a:pt x="15" y="275"/>
                </a:lnTo>
                <a:cubicBezTo>
                  <a:pt x="0" y="268"/>
                  <a:pt x="0" y="252"/>
                  <a:pt x="8" y="245"/>
                </a:cubicBezTo>
                <a:cubicBezTo>
                  <a:pt x="214" y="8"/>
                  <a:pt x="214" y="8"/>
                  <a:pt x="214" y="8"/>
                </a:cubicBezTo>
                <a:cubicBezTo>
                  <a:pt x="222" y="0"/>
                  <a:pt x="237" y="0"/>
                  <a:pt x="253" y="8"/>
                </a:cubicBezTo>
                <a:cubicBezTo>
                  <a:pt x="260" y="15"/>
                  <a:pt x="260" y="30"/>
                  <a:pt x="253" y="38"/>
                </a:cubicBezTo>
                <a:cubicBezTo>
                  <a:pt x="46" y="275"/>
                  <a:pt x="46" y="275"/>
                  <a:pt x="46" y="275"/>
                </a:cubicBezTo>
                <a:cubicBezTo>
                  <a:pt x="38" y="283"/>
                  <a:pt x="23" y="283"/>
                  <a:pt x="15" y="275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5" name="Freeform 173">
            <a:extLst>
              <a:ext uri="{FF2B5EF4-FFF2-40B4-BE49-F238E27FC236}">
                <a16:creationId xmlns:a16="http://schemas.microsoft.com/office/drawing/2014/main" id="{FE59BB02-BBB0-2F44-88F7-694BB820FB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32327" y="7705242"/>
            <a:ext cx="200862" cy="190001"/>
          </a:xfrm>
          <a:custGeom>
            <a:avLst/>
            <a:gdLst>
              <a:gd name="T0" fmla="*/ 76 w 161"/>
              <a:gd name="T1" fmla="*/ 153 h 154"/>
              <a:gd name="T2" fmla="*/ 76 w 161"/>
              <a:gd name="T3" fmla="*/ 153 h 154"/>
              <a:gd name="T4" fmla="*/ 0 w 161"/>
              <a:gd name="T5" fmla="*/ 76 h 154"/>
              <a:gd name="T6" fmla="*/ 76 w 161"/>
              <a:gd name="T7" fmla="*/ 0 h 154"/>
              <a:gd name="T8" fmla="*/ 160 w 161"/>
              <a:gd name="T9" fmla="*/ 76 h 154"/>
              <a:gd name="T10" fmla="*/ 76 w 161"/>
              <a:gd name="T11" fmla="*/ 153 h 154"/>
              <a:gd name="T12" fmla="*/ 76 w 161"/>
              <a:gd name="T13" fmla="*/ 45 h 154"/>
              <a:gd name="T14" fmla="*/ 76 w 161"/>
              <a:gd name="T15" fmla="*/ 45 h 154"/>
              <a:gd name="T16" fmla="*/ 46 w 161"/>
              <a:gd name="T17" fmla="*/ 76 h 154"/>
              <a:gd name="T18" fmla="*/ 76 w 161"/>
              <a:gd name="T19" fmla="*/ 107 h 154"/>
              <a:gd name="T20" fmla="*/ 107 w 161"/>
              <a:gd name="T21" fmla="*/ 76 h 154"/>
              <a:gd name="T22" fmla="*/ 76 w 161"/>
              <a:gd name="T23" fmla="*/ 45 h 154"/>
              <a:gd name="T24" fmla="*/ 76 w 161"/>
              <a:gd name="T25" fmla="*/ 153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1" h="154">
                <a:moveTo>
                  <a:pt x="76" y="153"/>
                </a:moveTo>
                <a:lnTo>
                  <a:pt x="76" y="153"/>
                </a:lnTo>
                <a:cubicBezTo>
                  <a:pt x="38" y="153"/>
                  <a:pt x="0" y="114"/>
                  <a:pt x="0" y="76"/>
                </a:cubicBezTo>
                <a:cubicBezTo>
                  <a:pt x="0" y="30"/>
                  <a:pt x="38" y="0"/>
                  <a:pt x="76" y="0"/>
                </a:cubicBezTo>
                <a:cubicBezTo>
                  <a:pt x="122" y="0"/>
                  <a:pt x="160" y="30"/>
                  <a:pt x="160" y="76"/>
                </a:cubicBezTo>
                <a:cubicBezTo>
                  <a:pt x="160" y="114"/>
                  <a:pt x="122" y="153"/>
                  <a:pt x="76" y="153"/>
                </a:cubicBezTo>
                <a:lnTo>
                  <a:pt x="76" y="45"/>
                </a:lnTo>
                <a:lnTo>
                  <a:pt x="76" y="45"/>
                </a:lnTo>
                <a:cubicBezTo>
                  <a:pt x="61" y="45"/>
                  <a:pt x="46" y="61"/>
                  <a:pt x="46" y="76"/>
                </a:cubicBezTo>
                <a:cubicBezTo>
                  <a:pt x="46" y="91"/>
                  <a:pt x="61" y="107"/>
                  <a:pt x="76" y="107"/>
                </a:cubicBezTo>
                <a:cubicBezTo>
                  <a:pt x="99" y="107"/>
                  <a:pt x="107" y="91"/>
                  <a:pt x="107" y="76"/>
                </a:cubicBezTo>
                <a:cubicBezTo>
                  <a:pt x="107" y="61"/>
                  <a:pt x="99" y="45"/>
                  <a:pt x="76" y="45"/>
                </a:cubicBezTo>
                <a:lnTo>
                  <a:pt x="76" y="153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6" name="Freeform 174">
            <a:extLst>
              <a:ext uri="{FF2B5EF4-FFF2-40B4-BE49-F238E27FC236}">
                <a16:creationId xmlns:a16="http://schemas.microsoft.com/office/drawing/2014/main" id="{42006421-4A1C-F040-99C9-E93523F137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09754" y="7471808"/>
            <a:ext cx="200859" cy="200862"/>
          </a:xfrm>
          <a:custGeom>
            <a:avLst/>
            <a:gdLst>
              <a:gd name="T0" fmla="*/ 77 w 162"/>
              <a:gd name="T1" fmla="*/ 161 h 162"/>
              <a:gd name="T2" fmla="*/ 77 w 162"/>
              <a:gd name="T3" fmla="*/ 161 h 162"/>
              <a:gd name="T4" fmla="*/ 0 w 162"/>
              <a:gd name="T5" fmla="*/ 77 h 162"/>
              <a:gd name="T6" fmla="*/ 77 w 162"/>
              <a:gd name="T7" fmla="*/ 0 h 162"/>
              <a:gd name="T8" fmla="*/ 161 w 162"/>
              <a:gd name="T9" fmla="*/ 77 h 162"/>
              <a:gd name="T10" fmla="*/ 77 w 162"/>
              <a:gd name="T11" fmla="*/ 161 h 162"/>
              <a:gd name="T12" fmla="*/ 77 w 162"/>
              <a:gd name="T13" fmla="*/ 46 h 162"/>
              <a:gd name="T14" fmla="*/ 77 w 162"/>
              <a:gd name="T15" fmla="*/ 46 h 162"/>
              <a:gd name="T16" fmla="*/ 46 w 162"/>
              <a:gd name="T17" fmla="*/ 77 h 162"/>
              <a:gd name="T18" fmla="*/ 77 w 162"/>
              <a:gd name="T19" fmla="*/ 115 h 162"/>
              <a:gd name="T20" fmla="*/ 107 w 162"/>
              <a:gd name="T21" fmla="*/ 77 h 162"/>
              <a:gd name="T22" fmla="*/ 77 w 162"/>
              <a:gd name="T23" fmla="*/ 46 h 162"/>
              <a:gd name="T24" fmla="*/ 77 w 162"/>
              <a:gd name="T25" fmla="*/ 161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2" h="162">
                <a:moveTo>
                  <a:pt x="77" y="161"/>
                </a:moveTo>
                <a:lnTo>
                  <a:pt x="77" y="161"/>
                </a:lnTo>
                <a:cubicBezTo>
                  <a:pt x="38" y="161"/>
                  <a:pt x="0" y="123"/>
                  <a:pt x="0" y="77"/>
                </a:cubicBezTo>
                <a:cubicBezTo>
                  <a:pt x="0" y="39"/>
                  <a:pt x="38" y="0"/>
                  <a:pt x="77" y="0"/>
                </a:cubicBezTo>
                <a:cubicBezTo>
                  <a:pt x="122" y="0"/>
                  <a:pt x="161" y="39"/>
                  <a:pt x="161" y="77"/>
                </a:cubicBezTo>
                <a:cubicBezTo>
                  <a:pt x="161" y="123"/>
                  <a:pt x="122" y="161"/>
                  <a:pt x="77" y="161"/>
                </a:cubicBezTo>
                <a:lnTo>
                  <a:pt x="77" y="46"/>
                </a:lnTo>
                <a:lnTo>
                  <a:pt x="77" y="46"/>
                </a:lnTo>
                <a:cubicBezTo>
                  <a:pt x="61" y="46"/>
                  <a:pt x="46" y="61"/>
                  <a:pt x="46" y="77"/>
                </a:cubicBezTo>
                <a:cubicBezTo>
                  <a:pt x="46" y="100"/>
                  <a:pt x="61" y="115"/>
                  <a:pt x="77" y="115"/>
                </a:cubicBezTo>
                <a:cubicBezTo>
                  <a:pt x="99" y="115"/>
                  <a:pt x="107" y="100"/>
                  <a:pt x="107" y="77"/>
                </a:cubicBezTo>
                <a:cubicBezTo>
                  <a:pt x="107" y="61"/>
                  <a:pt x="99" y="46"/>
                  <a:pt x="77" y="46"/>
                </a:cubicBezTo>
                <a:lnTo>
                  <a:pt x="77" y="161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7" name="Freeform 175">
            <a:extLst>
              <a:ext uri="{FF2B5EF4-FFF2-40B4-BE49-F238E27FC236}">
                <a16:creationId xmlns:a16="http://schemas.microsoft.com/office/drawing/2014/main" id="{1D30187B-8839-B24E-BA2A-6E0A4A7866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74035" y="7422952"/>
            <a:ext cx="48860" cy="59714"/>
          </a:xfrm>
          <a:custGeom>
            <a:avLst/>
            <a:gdLst>
              <a:gd name="T0" fmla="*/ 38 w 39"/>
              <a:gd name="T1" fmla="*/ 46 h 47"/>
              <a:gd name="T2" fmla="*/ 0 w 39"/>
              <a:gd name="T3" fmla="*/ 46 h 47"/>
              <a:gd name="T4" fmla="*/ 0 w 39"/>
              <a:gd name="T5" fmla="*/ 0 h 47"/>
              <a:gd name="T6" fmla="*/ 38 w 39"/>
              <a:gd name="T7" fmla="*/ 0 h 47"/>
              <a:gd name="T8" fmla="*/ 38 w 39"/>
              <a:gd name="T9" fmla="*/ 46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" h="47">
                <a:moveTo>
                  <a:pt x="38" y="46"/>
                </a:moveTo>
                <a:lnTo>
                  <a:pt x="0" y="46"/>
                </a:lnTo>
                <a:lnTo>
                  <a:pt x="0" y="0"/>
                </a:lnTo>
                <a:lnTo>
                  <a:pt x="38" y="0"/>
                </a:lnTo>
                <a:lnTo>
                  <a:pt x="38" y="46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8" name="Freeform 176">
            <a:extLst>
              <a:ext uri="{FF2B5EF4-FFF2-40B4-BE49-F238E27FC236}">
                <a16:creationId xmlns:a16="http://schemas.microsoft.com/office/drawing/2014/main" id="{0CC75281-4F71-F547-8C7A-A8E380FC62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74035" y="7536952"/>
            <a:ext cx="48860" cy="114004"/>
          </a:xfrm>
          <a:custGeom>
            <a:avLst/>
            <a:gdLst>
              <a:gd name="T0" fmla="*/ 38 w 39"/>
              <a:gd name="T1" fmla="*/ 92 h 93"/>
              <a:gd name="T2" fmla="*/ 0 w 39"/>
              <a:gd name="T3" fmla="*/ 92 h 93"/>
              <a:gd name="T4" fmla="*/ 0 w 39"/>
              <a:gd name="T5" fmla="*/ 0 h 93"/>
              <a:gd name="T6" fmla="*/ 38 w 39"/>
              <a:gd name="T7" fmla="*/ 0 h 93"/>
              <a:gd name="T8" fmla="*/ 38 w 39"/>
              <a:gd name="T9" fmla="*/ 92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" h="93">
                <a:moveTo>
                  <a:pt x="38" y="92"/>
                </a:moveTo>
                <a:lnTo>
                  <a:pt x="0" y="92"/>
                </a:lnTo>
                <a:lnTo>
                  <a:pt x="0" y="0"/>
                </a:lnTo>
                <a:lnTo>
                  <a:pt x="38" y="0"/>
                </a:lnTo>
                <a:lnTo>
                  <a:pt x="38" y="92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9" name="Freeform 177">
            <a:extLst>
              <a:ext uri="{FF2B5EF4-FFF2-40B4-BE49-F238E27FC236}">
                <a16:creationId xmlns:a16="http://schemas.microsoft.com/office/drawing/2014/main" id="{70AB2066-28FE-454E-AD0D-C17D43310F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74035" y="7705242"/>
            <a:ext cx="48860" cy="124857"/>
          </a:xfrm>
          <a:custGeom>
            <a:avLst/>
            <a:gdLst>
              <a:gd name="T0" fmla="*/ 38 w 39"/>
              <a:gd name="T1" fmla="*/ 99 h 100"/>
              <a:gd name="T2" fmla="*/ 0 w 39"/>
              <a:gd name="T3" fmla="*/ 99 h 100"/>
              <a:gd name="T4" fmla="*/ 0 w 39"/>
              <a:gd name="T5" fmla="*/ 0 h 100"/>
              <a:gd name="T6" fmla="*/ 38 w 39"/>
              <a:gd name="T7" fmla="*/ 0 h 100"/>
              <a:gd name="T8" fmla="*/ 38 w 39"/>
              <a:gd name="T9" fmla="*/ 99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" h="100">
                <a:moveTo>
                  <a:pt x="38" y="99"/>
                </a:moveTo>
                <a:lnTo>
                  <a:pt x="0" y="99"/>
                </a:lnTo>
                <a:lnTo>
                  <a:pt x="0" y="0"/>
                </a:lnTo>
                <a:lnTo>
                  <a:pt x="38" y="0"/>
                </a:lnTo>
                <a:lnTo>
                  <a:pt x="38" y="99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0" name="Freeform 178">
            <a:extLst>
              <a:ext uri="{FF2B5EF4-FFF2-40B4-BE49-F238E27FC236}">
                <a16:creationId xmlns:a16="http://schemas.microsoft.com/office/drawing/2014/main" id="{5C5ABCFA-0254-A24D-A503-75A23124B3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74035" y="7873529"/>
            <a:ext cx="48860" cy="76001"/>
          </a:xfrm>
          <a:custGeom>
            <a:avLst/>
            <a:gdLst>
              <a:gd name="T0" fmla="*/ 38 w 39"/>
              <a:gd name="T1" fmla="*/ 62 h 63"/>
              <a:gd name="T2" fmla="*/ 0 w 39"/>
              <a:gd name="T3" fmla="*/ 62 h 63"/>
              <a:gd name="T4" fmla="*/ 0 w 39"/>
              <a:gd name="T5" fmla="*/ 0 h 63"/>
              <a:gd name="T6" fmla="*/ 38 w 39"/>
              <a:gd name="T7" fmla="*/ 0 h 63"/>
              <a:gd name="T8" fmla="*/ 38 w 39"/>
              <a:gd name="T9" fmla="*/ 62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" h="63">
                <a:moveTo>
                  <a:pt x="38" y="62"/>
                </a:moveTo>
                <a:lnTo>
                  <a:pt x="0" y="62"/>
                </a:lnTo>
                <a:lnTo>
                  <a:pt x="0" y="0"/>
                </a:lnTo>
                <a:lnTo>
                  <a:pt x="38" y="0"/>
                </a:lnTo>
                <a:lnTo>
                  <a:pt x="38" y="62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1" name="Freeform 179">
            <a:extLst>
              <a:ext uri="{FF2B5EF4-FFF2-40B4-BE49-F238E27FC236}">
                <a16:creationId xmlns:a16="http://schemas.microsoft.com/office/drawing/2014/main" id="{AD03D4BC-2968-6743-9466-1316BCAF1E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91745" y="7319806"/>
            <a:ext cx="982589" cy="727440"/>
          </a:xfrm>
          <a:custGeom>
            <a:avLst/>
            <a:gdLst>
              <a:gd name="T0" fmla="*/ 704 w 797"/>
              <a:gd name="T1" fmla="*/ 589 h 590"/>
              <a:gd name="T2" fmla="*/ 704 w 797"/>
              <a:gd name="T3" fmla="*/ 589 h 590"/>
              <a:gd name="T4" fmla="*/ 39 w 797"/>
              <a:gd name="T5" fmla="*/ 589 h 590"/>
              <a:gd name="T6" fmla="*/ 0 w 797"/>
              <a:gd name="T7" fmla="*/ 551 h 590"/>
              <a:gd name="T8" fmla="*/ 0 w 797"/>
              <a:gd name="T9" fmla="*/ 421 h 590"/>
              <a:gd name="T10" fmla="*/ 31 w 797"/>
              <a:gd name="T11" fmla="*/ 390 h 590"/>
              <a:gd name="T12" fmla="*/ 123 w 797"/>
              <a:gd name="T13" fmla="*/ 291 h 590"/>
              <a:gd name="T14" fmla="*/ 31 w 797"/>
              <a:gd name="T15" fmla="*/ 199 h 590"/>
              <a:gd name="T16" fmla="*/ 0 w 797"/>
              <a:gd name="T17" fmla="*/ 161 h 590"/>
              <a:gd name="T18" fmla="*/ 0 w 797"/>
              <a:gd name="T19" fmla="*/ 30 h 590"/>
              <a:gd name="T20" fmla="*/ 39 w 797"/>
              <a:gd name="T21" fmla="*/ 0 h 590"/>
              <a:gd name="T22" fmla="*/ 704 w 797"/>
              <a:gd name="T23" fmla="*/ 0 h 590"/>
              <a:gd name="T24" fmla="*/ 796 w 797"/>
              <a:gd name="T25" fmla="*/ 92 h 590"/>
              <a:gd name="T26" fmla="*/ 796 w 797"/>
              <a:gd name="T27" fmla="*/ 497 h 590"/>
              <a:gd name="T28" fmla="*/ 704 w 797"/>
              <a:gd name="T29" fmla="*/ 589 h 590"/>
              <a:gd name="T30" fmla="*/ 69 w 797"/>
              <a:gd name="T31" fmla="*/ 520 h 590"/>
              <a:gd name="T32" fmla="*/ 69 w 797"/>
              <a:gd name="T33" fmla="*/ 520 h 590"/>
              <a:gd name="T34" fmla="*/ 704 w 797"/>
              <a:gd name="T35" fmla="*/ 520 h 590"/>
              <a:gd name="T36" fmla="*/ 735 w 797"/>
              <a:gd name="T37" fmla="*/ 497 h 590"/>
              <a:gd name="T38" fmla="*/ 735 w 797"/>
              <a:gd name="T39" fmla="*/ 92 h 590"/>
              <a:gd name="T40" fmla="*/ 704 w 797"/>
              <a:gd name="T41" fmla="*/ 61 h 590"/>
              <a:gd name="T42" fmla="*/ 69 w 797"/>
              <a:gd name="T43" fmla="*/ 61 h 590"/>
              <a:gd name="T44" fmla="*/ 69 w 797"/>
              <a:gd name="T45" fmla="*/ 138 h 590"/>
              <a:gd name="T46" fmla="*/ 184 w 797"/>
              <a:gd name="T47" fmla="*/ 291 h 590"/>
              <a:gd name="T48" fmla="*/ 69 w 797"/>
              <a:gd name="T49" fmla="*/ 444 h 590"/>
              <a:gd name="T50" fmla="*/ 704 w 797"/>
              <a:gd name="T51" fmla="*/ 589 h 5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797" h="590">
                <a:moveTo>
                  <a:pt x="704" y="589"/>
                </a:moveTo>
                <a:lnTo>
                  <a:pt x="704" y="589"/>
                </a:lnTo>
                <a:cubicBezTo>
                  <a:pt x="39" y="589"/>
                  <a:pt x="39" y="589"/>
                  <a:pt x="39" y="589"/>
                </a:cubicBezTo>
                <a:cubicBezTo>
                  <a:pt x="16" y="589"/>
                  <a:pt x="0" y="574"/>
                  <a:pt x="0" y="551"/>
                </a:cubicBezTo>
                <a:cubicBezTo>
                  <a:pt x="0" y="421"/>
                  <a:pt x="0" y="421"/>
                  <a:pt x="0" y="421"/>
                </a:cubicBezTo>
                <a:cubicBezTo>
                  <a:pt x="0" y="405"/>
                  <a:pt x="16" y="390"/>
                  <a:pt x="31" y="390"/>
                </a:cubicBezTo>
                <a:cubicBezTo>
                  <a:pt x="85" y="382"/>
                  <a:pt x="123" y="344"/>
                  <a:pt x="123" y="291"/>
                </a:cubicBezTo>
                <a:cubicBezTo>
                  <a:pt x="123" y="245"/>
                  <a:pt x="85" y="199"/>
                  <a:pt x="31" y="199"/>
                </a:cubicBezTo>
                <a:cubicBezTo>
                  <a:pt x="16" y="191"/>
                  <a:pt x="0" y="176"/>
                  <a:pt x="0" y="161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5"/>
                  <a:pt x="16" y="0"/>
                  <a:pt x="39" y="0"/>
                </a:cubicBezTo>
                <a:cubicBezTo>
                  <a:pt x="704" y="0"/>
                  <a:pt x="704" y="0"/>
                  <a:pt x="704" y="0"/>
                </a:cubicBezTo>
                <a:cubicBezTo>
                  <a:pt x="758" y="0"/>
                  <a:pt x="796" y="38"/>
                  <a:pt x="796" y="92"/>
                </a:cubicBezTo>
                <a:cubicBezTo>
                  <a:pt x="796" y="497"/>
                  <a:pt x="796" y="497"/>
                  <a:pt x="796" y="497"/>
                </a:cubicBezTo>
                <a:cubicBezTo>
                  <a:pt x="796" y="543"/>
                  <a:pt x="758" y="589"/>
                  <a:pt x="704" y="589"/>
                </a:cubicBezTo>
                <a:lnTo>
                  <a:pt x="69" y="520"/>
                </a:lnTo>
                <a:lnTo>
                  <a:pt x="69" y="520"/>
                </a:lnTo>
                <a:cubicBezTo>
                  <a:pt x="704" y="520"/>
                  <a:pt x="704" y="520"/>
                  <a:pt x="704" y="520"/>
                </a:cubicBezTo>
                <a:cubicBezTo>
                  <a:pt x="720" y="520"/>
                  <a:pt x="735" y="513"/>
                  <a:pt x="735" y="497"/>
                </a:cubicBezTo>
                <a:cubicBezTo>
                  <a:pt x="735" y="92"/>
                  <a:pt x="735" y="92"/>
                  <a:pt x="735" y="92"/>
                </a:cubicBezTo>
                <a:cubicBezTo>
                  <a:pt x="735" y="76"/>
                  <a:pt x="720" y="61"/>
                  <a:pt x="704" y="61"/>
                </a:cubicBezTo>
                <a:cubicBezTo>
                  <a:pt x="69" y="61"/>
                  <a:pt x="69" y="61"/>
                  <a:pt x="69" y="61"/>
                </a:cubicBezTo>
                <a:cubicBezTo>
                  <a:pt x="69" y="138"/>
                  <a:pt x="69" y="138"/>
                  <a:pt x="69" y="138"/>
                </a:cubicBezTo>
                <a:cubicBezTo>
                  <a:pt x="138" y="161"/>
                  <a:pt x="184" y="222"/>
                  <a:pt x="184" y="291"/>
                </a:cubicBezTo>
                <a:cubicBezTo>
                  <a:pt x="184" y="367"/>
                  <a:pt x="138" y="428"/>
                  <a:pt x="69" y="444"/>
                </a:cubicBezTo>
                <a:lnTo>
                  <a:pt x="704" y="589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grpSp>
        <p:nvGrpSpPr>
          <p:cNvPr id="62" name="Grupo 61">
            <a:extLst>
              <a:ext uri="{FF2B5EF4-FFF2-40B4-BE49-F238E27FC236}">
                <a16:creationId xmlns:a16="http://schemas.microsoft.com/office/drawing/2014/main" id="{ADF69ED0-4403-454F-B2B3-252F18762D8E}"/>
              </a:ext>
            </a:extLst>
          </p:cNvPr>
          <p:cNvGrpSpPr/>
          <p:nvPr/>
        </p:nvGrpSpPr>
        <p:grpSpPr>
          <a:xfrm>
            <a:off x="8855448" y="10294758"/>
            <a:ext cx="851148" cy="838539"/>
            <a:chOff x="15523655" y="10717162"/>
            <a:chExt cx="643990" cy="634450"/>
          </a:xfrm>
        </p:grpSpPr>
        <p:sp>
          <p:nvSpPr>
            <p:cNvPr id="63" name="Freeform 198">
              <a:extLst>
                <a:ext uri="{FF2B5EF4-FFF2-40B4-BE49-F238E27FC236}">
                  <a16:creationId xmlns:a16="http://schemas.microsoft.com/office/drawing/2014/main" id="{814E1A30-D873-6540-8632-75C6F620A1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23655" y="10717162"/>
              <a:ext cx="643990" cy="634450"/>
            </a:xfrm>
            <a:custGeom>
              <a:avLst/>
              <a:gdLst>
                <a:gd name="T0" fmla="*/ 298 w 597"/>
                <a:gd name="T1" fmla="*/ 587 h 588"/>
                <a:gd name="T2" fmla="*/ 298 w 597"/>
                <a:gd name="T3" fmla="*/ 587 h 588"/>
                <a:gd name="T4" fmla="*/ 216 w 597"/>
                <a:gd name="T5" fmla="*/ 551 h 588"/>
                <a:gd name="T6" fmla="*/ 45 w 597"/>
                <a:gd name="T7" fmla="*/ 389 h 588"/>
                <a:gd name="T8" fmla="*/ 45 w 597"/>
                <a:gd name="T9" fmla="*/ 217 h 588"/>
                <a:gd name="T10" fmla="*/ 253 w 597"/>
                <a:gd name="T11" fmla="*/ 9 h 588"/>
                <a:gd name="T12" fmla="*/ 270 w 597"/>
                <a:gd name="T13" fmla="*/ 0 h 588"/>
                <a:gd name="T14" fmla="*/ 532 w 597"/>
                <a:gd name="T15" fmla="*/ 0 h 588"/>
                <a:gd name="T16" fmla="*/ 596 w 597"/>
                <a:gd name="T17" fmla="*/ 54 h 588"/>
                <a:gd name="T18" fmla="*/ 596 w 597"/>
                <a:gd name="T19" fmla="*/ 316 h 588"/>
                <a:gd name="T20" fmla="*/ 587 w 597"/>
                <a:gd name="T21" fmla="*/ 343 h 588"/>
                <a:gd name="T22" fmla="*/ 379 w 597"/>
                <a:gd name="T23" fmla="*/ 551 h 588"/>
                <a:gd name="T24" fmla="*/ 298 w 597"/>
                <a:gd name="T25" fmla="*/ 587 h 588"/>
                <a:gd name="T26" fmla="*/ 289 w 597"/>
                <a:gd name="T27" fmla="*/ 63 h 588"/>
                <a:gd name="T28" fmla="*/ 289 w 597"/>
                <a:gd name="T29" fmla="*/ 63 h 588"/>
                <a:gd name="T30" fmla="*/ 90 w 597"/>
                <a:gd name="T31" fmla="*/ 262 h 588"/>
                <a:gd name="T32" fmla="*/ 90 w 597"/>
                <a:gd name="T33" fmla="*/ 343 h 588"/>
                <a:gd name="T34" fmla="*/ 253 w 597"/>
                <a:gd name="T35" fmla="*/ 506 h 588"/>
                <a:gd name="T36" fmla="*/ 334 w 597"/>
                <a:gd name="T37" fmla="*/ 506 h 588"/>
                <a:gd name="T38" fmla="*/ 532 w 597"/>
                <a:gd name="T39" fmla="*/ 307 h 588"/>
                <a:gd name="T40" fmla="*/ 532 w 597"/>
                <a:gd name="T41" fmla="*/ 54 h 588"/>
                <a:gd name="T42" fmla="*/ 289 w 597"/>
                <a:gd name="T43" fmla="*/ 63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97" h="588">
                  <a:moveTo>
                    <a:pt x="298" y="587"/>
                  </a:moveTo>
                  <a:lnTo>
                    <a:pt x="298" y="587"/>
                  </a:lnTo>
                  <a:cubicBezTo>
                    <a:pt x="270" y="587"/>
                    <a:pt x="234" y="578"/>
                    <a:pt x="216" y="551"/>
                  </a:cubicBezTo>
                  <a:cubicBezTo>
                    <a:pt x="45" y="389"/>
                    <a:pt x="45" y="389"/>
                    <a:pt x="45" y="389"/>
                  </a:cubicBezTo>
                  <a:cubicBezTo>
                    <a:pt x="0" y="343"/>
                    <a:pt x="0" y="262"/>
                    <a:pt x="45" y="217"/>
                  </a:cubicBezTo>
                  <a:cubicBezTo>
                    <a:pt x="253" y="9"/>
                    <a:pt x="253" y="9"/>
                    <a:pt x="253" y="9"/>
                  </a:cubicBezTo>
                  <a:cubicBezTo>
                    <a:pt x="262" y="0"/>
                    <a:pt x="262" y="0"/>
                    <a:pt x="270" y="0"/>
                  </a:cubicBezTo>
                  <a:cubicBezTo>
                    <a:pt x="532" y="0"/>
                    <a:pt x="532" y="0"/>
                    <a:pt x="532" y="0"/>
                  </a:cubicBezTo>
                  <a:cubicBezTo>
                    <a:pt x="569" y="0"/>
                    <a:pt x="596" y="27"/>
                    <a:pt x="596" y="54"/>
                  </a:cubicBezTo>
                  <a:cubicBezTo>
                    <a:pt x="596" y="316"/>
                    <a:pt x="596" y="316"/>
                    <a:pt x="596" y="316"/>
                  </a:cubicBezTo>
                  <a:cubicBezTo>
                    <a:pt x="596" y="325"/>
                    <a:pt x="596" y="334"/>
                    <a:pt x="587" y="343"/>
                  </a:cubicBezTo>
                  <a:cubicBezTo>
                    <a:pt x="379" y="551"/>
                    <a:pt x="379" y="551"/>
                    <a:pt x="379" y="551"/>
                  </a:cubicBezTo>
                  <a:cubicBezTo>
                    <a:pt x="361" y="578"/>
                    <a:pt x="325" y="587"/>
                    <a:pt x="298" y="587"/>
                  </a:cubicBezTo>
                  <a:close/>
                  <a:moveTo>
                    <a:pt x="289" y="63"/>
                  </a:moveTo>
                  <a:lnTo>
                    <a:pt x="289" y="63"/>
                  </a:lnTo>
                  <a:cubicBezTo>
                    <a:pt x="90" y="262"/>
                    <a:pt x="90" y="262"/>
                    <a:pt x="90" y="262"/>
                  </a:cubicBezTo>
                  <a:cubicBezTo>
                    <a:pt x="63" y="280"/>
                    <a:pt x="63" y="325"/>
                    <a:pt x="90" y="343"/>
                  </a:cubicBezTo>
                  <a:cubicBezTo>
                    <a:pt x="253" y="506"/>
                    <a:pt x="253" y="506"/>
                    <a:pt x="253" y="506"/>
                  </a:cubicBezTo>
                  <a:cubicBezTo>
                    <a:pt x="279" y="533"/>
                    <a:pt x="316" y="533"/>
                    <a:pt x="334" y="506"/>
                  </a:cubicBezTo>
                  <a:cubicBezTo>
                    <a:pt x="532" y="307"/>
                    <a:pt x="532" y="307"/>
                    <a:pt x="532" y="307"/>
                  </a:cubicBezTo>
                  <a:cubicBezTo>
                    <a:pt x="532" y="54"/>
                    <a:pt x="532" y="54"/>
                    <a:pt x="532" y="54"/>
                  </a:cubicBezTo>
                  <a:lnTo>
                    <a:pt x="289" y="6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4" name="Freeform 199">
              <a:extLst>
                <a:ext uri="{FF2B5EF4-FFF2-40B4-BE49-F238E27FC236}">
                  <a16:creationId xmlns:a16="http://schemas.microsoft.com/office/drawing/2014/main" id="{C27E253E-B518-ED4C-B4B2-DB7F2F22EB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33900" y="10855502"/>
              <a:ext cx="109718" cy="109715"/>
            </a:xfrm>
            <a:custGeom>
              <a:avLst/>
              <a:gdLst>
                <a:gd name="T0" fmla="*/ 81 w 100"/>
                <a:gd name="T1" fmla="*/ 82 h 101"/>
                <a:gd name="T2" fmla="*/ 81 w 100"/>
                <a:gd name="T3" fmla="*/ 82 h 101"/>
                <a:gd name="T4" fmla="*/ 18 w 100"/>
                <a:gd name="T5" fmla="*/ 82 h 101"/>
                <a:gd name="T6" fmla="*/ 18 w 100"/>
                <a:gd name="T7" fmla="*/ 19 h 101"/>
                <a:gd name="T8" fmla="*/ 81 w 100"/>
                <a:gd name="T9" fmla="*/ 19 h 101"/>
                <a:gd name="T10" fmla="*/ 81 w 100"/>
                <a:gd name="T11" fmla="*/ 82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0" h="101">
                  <a:moveTo>
                    <a:pt x="81" y="82"/>
                  </a:moveTo>
                  <a:lnTo>
                    <a:pt x="81" y="82"/>
                  </a:lnTo>
                  <a:cubicBezTo>
                    <a:pt x="63" y="100"/>
                    <a:pt x="36" y="100"/>
                    <a:pt x="18" y="82"/>
                  </a:cubicBezTo>
                  <a:cubicBezTo>
                    <a:pt x="0" y="64"/>
                    <a:pt x="0" y="37"/>
                    <a:pt x="18" y="19"/>
                  </a:cubicBezTo>
                  <a:cubicBezTo>
                    <a:pt x="36" y="0"/>
                    <a:pt x="63" y="0"/>
                    <a:pt x="81" y="19"/>
                  </a:cubicBezTo>
                  <a:cubicBezTo>
                    <a:pt x="99" y="37"/>
                    <a:pt x="99" y="64"/>
                    <a:pt x="81" y="8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65" name="Grupo 64">
            <a:extLst>
              <a:ext uri="{FF2B5EF4-FFF2-40B4-BE49-F238E27FC236}">
                <a16:creationId xmlns:a16="http://schemas.microsoft.com/office/drawing/2014/main" id="{011B997E-BE0D-7A4D-B7A4-3B4AF9E13324}"/>
              </a:ext>
            </a:extLst>
          </p:cNvPr>
          <p:cNvGrpSpPr/>
          <p:nvPr/>
        </p:nvGrpSpPr>
        <p:grpSpPr>
          <a:xfrm>
            <a:off x="3360578" y="4147728"/>
            <a:ext cx="4271014" cy="1514064"/>
            <a:chOff x="4247967" y="10620441"/>
            <a:chExt cx="4271014" cy="1514064"/>
          </a:xfrm>
        </p:grpSpPr>
        <p:sp>
          <p:nvSpPr>
            <p:cNvPr id="66" name="CuadroTexto 395">
              <a:extLst>
                <a:ext uri="{FF2B5EF4-FFF2-40B4-BE49-F238E27FC236}">
                  <a16:creationId xmlns:a16="http://schemas.microsoft.com/office/drawing/2014/main" id="{0D014DA6-FA7D-FF46-9CFD-ABF61122B949}"/>
                </a:ext>
              </a:extLst>
            </p:cNvPr>
            <p:cNvSpPr txBox="1"/>
            <p:nvPr/>
          </p:nvSpPr>
          <p:spPr>
            <a:xfrm flipH="1">
              <a:off x="6136306" y="10620441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67" name="Rectangle 40">
              <a:extLst>
                <a:ext uri="{FF2B5EF4-FFF2-40B4-BE49-F238E27FC236}">
                  <a16:creationId xmlns:a16="http://schemas.microsoft.com/office/drawing/2014/main" id="{43321E7E-45AD-7B44-B39C-AD0EF8F324BE}"/>
                </a:ext>
              </a:extLst>
            </p:cNvPr>
            <p:cNvSpPr/>
            <p:nvPr/>
          </p:nvSpPr>
          <p:spPr>
            <a:xfrm>
              <a:off x="4247967" y="11180398"/>
              <a:ext cx="423680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68" name="Grupo 67">
            <a:extLst>
              <a:ext uri="{FF2B5EF4-FFF2-40B4-BE49-F238E27FC236}">
                <a16:creationId xmlns:a16="http://schemas.microsoft.com/office/drawing/2014/main" id="{DF32969E-D607-DF42-B760-2DC843E7057D}"/>
              </a:ext>
            </a:extLst>
          </p:cNvPr>
          <p:cNvGrpSpPr/>
          <p:nvPr/>
        </p:nvGrpSpPr>
        <p:grpSpPr>
          <a:xfrm>
            <a:off x="3372904" y="6955479"/>
            <a:ext cx="4256271" cy="1514064"/>
            <a:chOff x="4247967" y="10620441"/>
            <a:chExt cx="4256271" cy="1514064"/>
          </a:xfrm>
        </p:grpSpPr>
        <p:sp>
          <p:nvSpPr>
            <p:cNvPr id="69" name="CuadroTexto 395">
              <a:extLst>
                <a:ext uri="{FF2B5EF4-FFF2-40B4-BE49-F238E27FC236}">
                  <a16:creationId xmlns:a16="http://schemas.microsoft.com/office/drawing/2014/main" id="{8B2CF1B0-D1EF-C641-B06A-F68AC163E9AB}"/>
                </a:ext>
              </a:extLst>
            </p:cNvPr>
            <p:cNvSpPr txBox="1"/>
            <p:nvPr/>
          </p:nvSpPr>
          <p:spPr>
            <a:xfrm flipH="1">
              <a:off x="6121563" y="10620441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70" name="Rectangle 40">
              <a:extLst>
                <a:ext uri="{FF2B5EF4-FFF2-40B4-BE49-F238E27FC236}">
                  <a16:creationId xmlns:a16="http://schemas.microsoft.com/office/drawing/2014/main" id="{DE53E9B8-FADF-2B46-9499-696F8B8DB5DF}"/>
                </a:ext>
              </a:extLst>
            </p:cNvPr>
            <p:cNvSpPr/>
            <p:nvPr/>
          </p:nvSpPr>
          <p:spPr>
            <a:xfrm>
              <a:off x="4247967" y="11180398"/>
              <a:ext cx="423680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71" name="Grupo 70">
            <a:extLst>
              <a:ext uri="{FF2B5EF4-FFF2-40B4-BE49-F238E27FC236}">
                <a16:creationId xmlns:a16="http://schemas.microsoft.com/office/drawing/2014/main" id="{D8B810B9-BF52-BD49-B8D4-CA25D1A506BA}"/>
              </a:ext>
            </a:extLst>
          </p:cNvPr>
          <p:cNvGrpSpPr/>
          <p:nvPr/>
        </p:nvGrpSpPr>
        <p:grpSpPr>
          <a:xfrm>
            <a:off x="3369942" y="10039566"/>
            <a:ext cx="4271016" cy="1514064"/>
            <a:chOff x="4247967" y="10620441"/>
            <a:chExt cx="4271016" cy="1514064"/>
          </a:xfrm>
        </p:grpSpPr>
        <p:sp>
          <p:nvSpPr>
            <p:cNvPr id="72" name="CuadroTexto 395">
              <a:extLst>
                <a:ext uri="{FF2B5EF4-FFF2-40B4-BE49-F238E27FC236}">
                  <a16:creationId xmlns:a16="http://schemas.microsoft.com/office/drawing/2014/main" id="{E60C0923-023A-6A4A-B679-2F258F9D06C8}"/>
                </a:ext>
              </a:extLst>
            </p:cNvPr>
            <p:cNvSpPr txBox="1"/>
            <p:nvPr/>
          </p:nvSpPr>
          <p:spPr>
            <a:xfrm flipH="1">
              <a:off x="6136308" y="10620441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73" name="Rectangle 40">
              <a:extLst>
                <a:ext uri="{FF2B5EF4-FFF2-40B4-BE49-F238E27FC236}">
                  <a16:creationId xmlns:a16="http://schemas.microsoft.com/office/drawing/2014/main" id="{2D3A3FC8-9DFA-2D49-A269-41A0A8987DE2}"/>
                </a:ext>
              </a:extLst>
            </p:cNvPr>
            <p:cNvSpPr/>
            <p:nvPr/>
          </p:nvSpPr>
          <p:spPr>
            <a:xfrm>
              <a:off x="4247967" y="11180398"/>
              <a:ext cx="423680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sp>
        <p:nvSpPr>
          <p:cNvPr id="77" name="Freeform 1">
            <a:extLst>
              <a:ext uri="{FF2B5EF4-FFF2-40B4-BE49-F238E27FC236}">
                <a16:creationId xmlns:a16="http://schemas.microsoft.com/office/drawing/2014/main" id="{17D41938-22B4-BC4B-8604-C99E9524B6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85779" y="5222769"/>
            <a:ext cx="727073" cy="3570625"/>
          </a:xfrm>
          <a:custGeom>
            <a:avLst/>
            <a:gdLst>
              <a:gd name="T0" fmla="*/ 641 w 642"/>
              <a:gd name="T1" fmla="*/ 3162 h 3163"/>
              <a:gd name="T2" fmla="*/ 0 w 642"/>
              <a:gd name="T3" fmla="*/ 3162 h 3163"/>
              <a:gd name="T4" fmla="*/ 0 w 642"/>
              <a:gd name="T5" fmla="*/ 0 h 3163"/>
              <a:gd name="T6" fmla="*/ 641 w 642"/>
              <a:gd name="T7" fmla="*/ 0 h 3163"/>
              <a:gd name="T8" fmla="*/ 641 w 642"/>
              <a:gd name="T9" fmla="*/ 3162 h 3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2" h="3163">
                <a:moveTo>
                  <a:pt x="641" y="3162"/>
                </a:moveTo>
                <a:lnTo>
                  <a:pt x="0" y="3162"/>
                </a:lnTo>
                <a:lnTo>
                  <a:pt x="0" y="0"/>
                </a:lnTo>
                <a:lnTo>
                  <a:pt x="641" y="0"/>
                </a:lnTo>
                <a:lnTo>
                  <a:pt x="641" y="3162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8" name="Freeform 2">
            <a:extLst>
              <a:ext uri="{FF2B5EF4-FFF2-40B4-BE49-F238E27FC236}">
                <a16:creationId xmlns:a16="http://schemas.microsoft.com/office/drawing/2014/main" id="{B04DB038-DE71-9045-846E-51E74D0DB6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87383" y="4281556"/>
            <a:ext cx="1513906" cy="971092"/>
          </a:xfrm>
          <a:custGeom>
            <a:avLst/>
            <a:gdLst>
              <a:gd name="T0" fmla="*/ 579 w 1339"/>
              <a:gd name="T1" fmla="*/ 54 h 859"/>
              <a:gd name="T2" fmla="*/ 579 w 1339"/>
              <a:gd name="T3" fmla="*/ 54 h 859"/>
              <a:gd name="T4" fmla="*/ 64 w 1339"/>
              <a:gd name="T5" fmla="*/ 660 h 859"/>
              <a:gd name="T6" fmla="*/ 163 w 1339"/>
              <a:gd name="T7" fmla="*/ 858 h 859"/>
              <a:gd name="T8" fmla="*/ 1184 w 1339"/>
              <a:gd name="T9" fmla="*/ 858 h 859"/>
              <a:gd name="T10" fmla="*/ 1274 w 1339"/>
              <a:gd name="T11" fmla="*/ 660 h 859"/>
              <a:gd name="T12" fmla="*/ 759 w 1339"/>
              <a:gd name="T13" fmla="*/ 54 h 859"/>
              <a:gd name="T14" fmla="*/ 579 w 1339"/>
              <a:gd name="T15" fmla="*/ 54 h 859"/>
              <a:gd name="T16" fmla="*/ 64 w 1339"/>
              <a:gd name="T17" fmla="*/ 660 h 859"/>
              <a:gd name="T18" fmla="*/ 163 w 1339"/>
              <a:gd name="T19" fmla="*/ 858 h 859"/>
              <a:gd name="T20" fmla="*/ 1184 w 1339"/>
              <a:gd name="T21" fmla="*/ 858 h 859"/>
              <a:gd name="T22" fmla="*/ 1274 w 1339"/>
              <a:gd name="T23" fmla="*/ 660 h 859"/>
              <a:gd name="T24" fmla="*/ 759 w 1339"/>
              <a:gd name="T25" fmla="*/ 54 h 859"/>
              <a:gd name="T26" fmla="*/ 579 w 1339"/>
              <a:gd name="T27" fmla="*/ 54 h 8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339" h="859">
                <a:moveTo>
                  <a:pt x="579" y="54"/>
                </a:moveTo>
                <a:lnTo>
                  <a:pt x="579" y="54"/>
                </a:lnTo>
                <a:cubicBezTo>
                  <a:pt x="64" y="660"/>
                  <a:pt x="64" y="660"/>
                  <a:pt x="64" y="660"/>
                </a:cubicBezTo>
                <a:cubicBezTo>
                  <a:pt x="0" y="741"/>
                  <a:pt x="55" y="858"/>
                  <a:pt x="163" y="858"/>
                </a:cubicBezTo>
                <a:cubicBezTo>
                  <a:pt x="1184" y="858"/>
                  <a:pt x="1184" y="858"/>
                  <a:pt x="1184" y="858"/>
                </a:cubicBezTo>
                <a:cubicBezTo>
                  <a:pt x="1283" y="858"/>
                  <a:pt x="1338" y="741"/>
                  <a:pt x="1274" y="660"/>
                </a:cubicBezTo>
                <a:cubicBezTo>
                  <a:pt x="759" y="54"/>
                  <a:pt x="759" y="54"/>
                  <a:pt x="759" y="54"/>
                </a:cubicBezTo>
                <a:cubicBezTo>
                  <a:pt x="714" y="0"/>
                  <a:pt x="624" y="0"/>
                  <a:pt x="579" y="54"/>
                </a:cubicBezTo>
                <a:cubicBezTo>
                  <a:pt x="64" y="660"/>
                  <a:pt x="64" y="660"/>
                  <a:pt x="64" y="660"/>
                </a:cubicBezTo>
                <a:cubicBezTo>
                  <a:pt x="0" y="741"/>
                  <a:pt x="55" y="858"/>
                  <a:pt x="163" y="858"/>
                </a:cubicBezTo>
                <a:cubicBezTo>
                  <a:pt x="1184" y="858"/>
                  <a:pt x="1184" y="858"/>
                  <a:pt x="1184" y="858"/>
                </a:cubicBezTo>
                <a:cubicBezTo>
                  <a:pt x="1283" y="858"/>
                  <a:pt x="1338" y="741"/>
                  <a:pt x="1274" y="660"/>
                </a:cubicBezTo>
                <a:cubicBezTo>
                  <a:pt x="759" y="54"/>
                  <a:pt x="759" y="54"/>
                  <a:pt x="759" y="54"/>
                </a:cubicBezTo>
                <a:cubicBezTo>
                  <a:pt x="714" y="0"/>
                  <a:pt x="624" y="0"/>
                  <a:pt x="579" y="54"/>
                </a:cubicBezTo>
              </a:path>
            </a:pathLst>
          </a:custGeom>
          <a:solidFill>
            <a:srgbClr val="79E4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19" name="Freeform 3">
            <a:extLst>
              <a:ext uri="{FF2B5EF4-FFF2-40B4-BE49-F238E27FC236}">
                <a16:creationId xmlns:a16="http://schemas.microsoft.com/office/drawing/2014/main" id="{C01E436F-6A11-C045-81F1-ACE9D29CCE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76895" y="7832264"/>
            <a:ext cx="717113" cy="3575606"/>
          </a:xfrm>
          <a:custGeom>
            <a:avLst/>
            <a:gdLst>
              <a:gd name="T0" fmla="*/ 633 w 634"/>
              <a:gd name="T1" fmla="*/ 0 h 3164"/>
              <a:gd name="T2" fmla="*/ 0 w 634"/>
              <a:gd name="T3" fmla="*/ 0 h 3164"/>
              <a:gd name="T4" fmla="*/ 0 w 634"/>
              <a:gd name="T5" fmla="*/ 3163 h 3164"/>
              <a:gd name="T6" fmla="*/ 633 w 634"/>
              <a:gd name="T7" fmla="*/ 3163 h 3164"/>
              <a:gd name="T8" fmla="*/ 633 w 634"/>
              <a:gd name="T9" fmla="*/ 0 h 3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34" h="3164">
                <a:moveTo>
                  <a:pt x="633" y="0"/>
                </a:moveTo>
                <a:lnTo>
                  <a:pt x="0" y="0"/>
                </a:lnTo>
                <a:lnTo>
                  <a:pt x="0" y="3163"/>
                </a:lnTo>
                <a:lnTo>
                  <a:pt x="633" y="3163"/>
                </a:lnTo>
                <a:lnTo>
                  <a:pt x="633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0" name="Freeform 4">
            <a:extLst>
              <a:ext uri="{FF2B5EF4-FFF2-40B4-BE49-F238E27FC236}">
                <a16:creationId xmlns:a16="http://schemas.microsoft.com/office/drawing/2014/main" id="{7107E82F-501D-4645-A38A-254F0EF15F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78499" y="11373010"/>
            <a:ext cx="1508924" cy="971092"/>
          </a:xfrm>
          <a:custGeom>
            <a:avLst/>
            <a:gdLst>
              <a:gd name="T0" fmla="*/ 578 w 1338"/>
              <a:gd name="T1" fmla="*/ 804 h 859"/>
              <a:gd name="T2" fmla="*/ 578 w 1338"/>
              <a:gd name="T3" fmla="*/ 804 h 859"/>
              <a:gd name="T4" fmla="*/ 63 w 1338"/>
              <a:gd name="T5" fmla="*/ 208 h 859"/>
              <a:gd name="T6" fmla="*/ 153 w 1338"/>
              <a:gd name="T7" fmla="*/ 0 h 859"/>
              <a:gd name="T8" fmla="*/ 1184 w 1338"/>
              <a:gd name="T9" fmla="*/ 0 h 859"/>
              <a:gd name="T10" fmla="*/ 1274 w 1338"/>
              <a:gd name="T11" fmla="*/ 208 h 859"/>
              <a:gd name="T12" fmla="*/ 759 w 1338"/>
              <a:gd name="T13" fmla="*/ 804 h 859"/>
              <a:gd name="T14" fmla="*/ 578 w 1338"/>
              <a:gd name="T15" fmla="*/ 804 h 859"/>
              <a:gd name="T16" fmla="*/ 63 w 1338"/>
              <a:gd name="T17" fmla="*/ 208 h 859"/>
              <a:gd name="T18" fmla="*/ 153 w 1338"/>
              <a:gd name="T19" fmla="*/ 0 h 859"/>
              <a:gd name="T20" fmla="*/ 1184 w 1338"/>
              <a:gd name="T21" fmla="*/ 0 h 859"/>
              <a:gd name="T22" fmla="*/ 1274 w 1338"/>
              <a:gd name="T23" fmla="*/ 208 h 859"/>
              <a:gd name="T24" fmla="*/ 759 w 1338"/>
              <a:gd name="T25" fmla="*/ 804 h 859"/>
              <a:gd name="T26" fmla="*/ 578 w 1338"/>
              <a:gd name="T27" fmla="*/ 804 h 8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338" h="859">
                <a:moveTo>
                  <a:pt x="578" y="804"/>
                </a:moveTo>
                <a:lnTo>
                  <a:pt x="578" y="804"/>
                </a:lnTo>
                <a:cubicBezTo>
                  <a:pt x="63" y="208"/>
                  <a:pt x="63" y="208"/>
                  <a:pt x="63" y="208"/>
                </a:cubicBezTo>
                <a:cubicBezTo>
                  <a:pt x="0" y="127"/>
                  <a:pt x="54" y="0"/>
                  <a:pt x="153" y="0"/>
                </a:cubicBezTo>
                <a:cubicBezTo>
                  <a:pt x="1184" y="0"/>
                  <a:pt x="1184" y="0"/>
                  <a:pt x="1184" y="0"/>
                </a:cubicBezTo>
                <a:cubicBezTo>
                  <a:pt x="1283" y="0"/>
                  <a:pt x="1337" y="127"/>
                  <a:pt x="1274" y="208"/>
                </a:cubicBezTo>
                <a:cubicBezTo>
                  <a:pt x="759" y="804"/>
                  <a:pt x="759" y="804"/>
                  <a:pt x="759" y="804"/>
                </a:cubicBezTo>
                <a:cubicBezTo>
                  <a:pt x="714" y="858"/>
                  <a:pt x="623" y="858"/>
                  <a:pt x="578" y="804"/>
                </a:cubicBezTo>
                <a:cubicBezTo>
                  <a:pt x="63" y="208"/>
                  <a:pt x="63" y="208"/>
                  <a:pt x="63" y="208"/>
                </a:cubicBezTo>
                <a:cubicBezTo>
                  <a:pt x="0" y="127"/>
                  <a:pt x="54" y="0"/>
                  <a:pt x="153" y="0"/>
                </a:cubicBezTo>
                <a:cubicBezTo>
                  <a:pt x="1184" y="0"/>
                  <a:pt x="1184" y="0"/>
                  <a:pt x="1184" y="0"/>
                </a:cubicBezTo>
                <a:cubicBezTo>
                  <a:pt x="1283" y="0"/>
                  <a:pt x="1337" y="127"/>
                  <a:pt x="1274" y="208"/>
                </a:cubicBezTo>
                <a:cubicBezTo>
                  <a:pt x="759" y="804"/>
                  <a:pt x="759" y="804"/>
                  <a:pt x="759" y="804"/>
                </a:cubicBezTo>
                <a:cubicBezTo>
                  <a:pt x="714" y="858"/>
                  <a:pt x="623" y="858"/>
                  <a:pt x="578" y="804"/>
                </a:cubicBezTo>
              </a:path>
            </a:pathLst>
          </a:custGeom>
          <a:solidFill>
            <a:srgbClr val="EE872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1" name="Freeform 5">
            <a:extLst>
              <a:ext uri="{FF2B5EF4-FFF2-40B4-BE49-F238E27FC236}">
                <a16:creationId xmlns:a16="http://schemas.microsoft.com/office/drawing/2014/main" id="{6FCD9B5E-40B6-7740-A4FC-40E5C0FB07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49715" y="5954820"/>
            <a:ext cx="4900274" cy="4885336"/>
          </a:xfrm>
          <a:custGeom>
            <a:avLst/>
            <a:gdLst>
              <a:gd name="T0" fmla="*/ 4021 w 4338"/>
              <a:gd name="T1" fmla="*/ 1752 h 4328"/>
              <a:gd name="T2" fmla="*/ 4021 w 4338"/>
              <a:gd name="T3" fmla="*/ 1752 h 4328"/>
              <a:gd name="T4" fmla="*/ 3768 w 4338"/>
              <a:gd name="T5" fmla="*/ 1146 h 4328"/>
              <a:gd name="T6" fmla="*/ 3985 w 4338"/>
              <a:gd name="T7" fmla="*/ 921 h 4328"/>
              <a:gd name="T8" fmla="*/ 3406 w 4338"/>
              <a:gd name="T9" fmla="*/ 343 h 4328"/>
              <a:gd name="T10" fmla="*/ 3189 w 4338"/>
              <a:gd name="T11" fmla="*/ 569 h 4328"/>
              <a:gd name="T12" fmla="*/ 2575 w 4338"/>
              <a:gd name="T13" fmla="*/ 316 h 4328"/>
              <a:gd name="T14" fmla="*/ 2575 w 4338"/>
              <a:gd name="T15" fmla="*/ 0 h 4328"/>
              <a:gd name="T16" fmla="*/ 1762 w 4338"/>
              <a:gd name="T17" fmla="*/ 0 h 4328"/>
              <a:gd name="T18" fmla="*/ 1762 w 4338"/>
              <a:gd name="T19" fmla="*/ 316 h 4328"/>
              <a:gd name="T20" fmla="*/ 1147 w 4338"/>
              <a:gd name="T21" fmla="*/ 569 h 4328"/>
              <a:gd name="T22" fmla="*/ 930 w 4338"/>
              <a:gd name="T23" fmla="*/ 343 h 4328"/>
              <a:gd name="T24" fmla="*/ 352 w 4338"/>
              <a:gd name="T25" fmla="*/ 921 h 4328"/>
              <a:gd name="T26" fmla="*/ 569 w 4338"/>
              <a:gd name="T27" fmla="*/ 1146 h 4328"/>
              <a:gd name="T28" fmla="*/ 316 w 4338"/>
              <a:gd name="T29" fmla="*/ 1752 h 4328"/>
              <a:gd name="T30" fmla="*/ 0 w 4338"/>
              <a:gd name="T31" fmla="*/ 1752 h 4328"/>
              <a:gd name="T32" fmla="*/ 0 w 4338"/>
              <a:gd name="T33" fmla="*/ 2574 h 4328"/>
              <a:gd name="T34" fmla="*/ 316 w 4338"/>
              <a:gd name="T35" fmla="*/ 2574 h 4328"/>
              <a:gd name="T36" fmla="*/ 569 w 4338"/>
              <a:gd name="T37" fmla="*/ 3189 h 4328"/>
              <a:gd name="T38" fmla="*/ 352 w 4338"/>
              <a:gd name="T39" fmla="*/ 3406 h 4328"/>
              <a:gd name="T40" fmla="*/ 930 w 4338"/>
              <a:gd name="T41" fmla="*/ 3984 h 4328"/>
              <a:gd name="T42" fmla="*/ 1147 w 4338"/>
              <a:gd name="T43" fmla="*/ 3758 h 4328"/>
              <a:gd name="T44" fmla="*/ 1762 w 4338"/>
              <a:gd name="T45" fmla="*/ 4020 h 4328"/>
              <a:gd name="T46" fmla="*/ 1762 w 4338"/>
              <a:gd name="T47" fmla="*/ 4327 h 4328"/>
              <a:gd name="T48" fmla="*/ 2575 w 4338"/>
              <a:gd name="T49" fmla="*/ 4327 h 4328"/>
              <a:gd name="T50" fmla="*/ 2575 w 4338"/>
              <a:gd name="T51" fmla="*/ 4020 h 4328"/>
              <a:gd name="T52" fmla="*/ 3189 w 4338"/>
              <a:gd name="T53" fmla="*/ 3758 h 4328"/>
              <a:gd name="T54" fmla="*/ 3406 w 4338"/>
              <a:gd name="T55" fmla="*/ 3984 h 4328"/>
              <a:gd name="T56" fmla="*/ 3985 w 4338"/>
              <a:gd name="T57" fmla="*/ 3406 h 4328"/>
              <a:gd name="T58" fmla="*/ 3768 w 4338"/>
              <a:gd name="T59" fmla="*/ 3189 h 4328"/>
              <a:gd name="T60" fmla="*/ 4021 w 4338"/>
              <a:gd name="T61" fmla="*/ 2574 h 4328"/>
              <a:gd name="T62" fmla="*/ 4337 w 4338"/>
              <a:gd name="T63" fmla="*/ 2574 h 4328"/>
              <a:gd name="T64" fmla="*/ 4337 w 4338"/>
              <a:gd name="T65" fmla="*/ 1752 h 4328"/>
              <a:gd name="T66" fmla="*/ 4021 w 4338"/>
              <a:gd name="T67" fmla="*/ 1752 h 4328"/>
              <a:gd name="T68" fmla="*/ 2403 w 4338"/>
              <a:gd name="T69" fmla="*/ 3722 h 4328"/>
              <a:gd name="T70" fmla="*/ 2403 w 4338"/>
              <a:gd name="T71" fmla="*/ 3722 h 4328"/>
              <a:gd name="T72" fmla="*/ 614 w 4338"/>
              <a:gd name="T73" fmla="*/ 1924 h 4328"/>
              <a:gd name="T74" fmla="*/ 1933 w 4338"/>
              <a:gd name="T75" fmla="*/ 614 h 4328"/>
              <a:gd name="T76" fmla="*/ 3722 w 4338"/>
              <a:gd name="T77" fmla="*/ 2402 h 4328"/>
              <a:gd name="T78" fmla="*/ 2403 w 4338"/>
              <a:gd name="T79" fmla="*/ 3722 h 43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4338" h="4328">
                <a:moveTo>
                  <a:pt x="4021" y="1752"/>
                </a:moveTo>
                <a:lnTo>
                  <a:pt x="4021" y="1752"/>
                </a:lnTo>
                <a:cubicBezTo>
                  <a:pt x="3975" y="1535"/>
                  <a:pt x="3885" y="1327"/>
                  <a:pt x="3768" y="1146"/>
                </a:cubicBezTo>
                <a:cubicBezTo>
                  <a:pt x="3985" y="921"/>
                  <a:pt x="3985" y="921"/>
                  <a:pt x="3985" y="921"/>
                </a:cubicBezTo>
                <a:cubicBezTo>
                  <a:pt x="3406" y="343"/>
                  <a:pt x="3406" y="343"/>
                  <a:pt x="3406" y="343"/>
                </a:cubicBezTo>
                <a:cubicBezTo>
                  <a:pt x="3189" y="569"/>
                  <a:pt x="3189" y="569"/>
                  <a:pt x="3189" y="569"/>
                </a:cubicBezTo>
                <a:cubicBezTo>
                  <a:pt x="2999" y="452"/>
                  <a:pt x="2801" y="361"/>
                  <a:pt x="2575" y="316"/>
                </a:cubicBezTo>
                <a:cubicBezTo>
                  <a:pt x="2575" y="0"/>
                  <a:pt x="2575" y="0"/>
                  <a:pt x="2575" y="0"/>
                </a:cubicBezTo>
                <a:cubicBezTo>
                  <a:pt x="1762" y="0"/>
                  <a:pt x="1762" y="0"/>
                  <a:pt x="1762" y="0"/>
                </a:cubicBezTo>
                <a:cubicBezTo>
                  <a:pt x="1762" y="316"/>
                  <a:pt x="1762" y="316"/>
                  <a:pt x="1762" y="316"/>
                </a:cubicBezTo>
                <a:cubicBezTo>
                  <a:pt x="1536" y="361"/>
                  <a:pt x="1337" y="452"/>
                  <a:pt x="1147" y="569"/>
                </a:cubicBezTo>
                <a:cubicBezTo>
                  <a:pt x="930" y="343"/>
                  <a:pt x="930" y="343"/>
                  <a:pt x="930" y="343"/>
                </a:cubicBezTo>
                <a:cubicBezTo>
                  <a:pt x="352" y="921"/>
                  <a:pt x="352" y="921"/>
                  <a:pt x="352" y="921"/>
                </a:cubicBezTo>
                <a:cubicBezTo>
                  <a:pt x="569" y="1146"/>
                  <a:pt x="569" y="1146"/>
                  <a:pt x="569" y="1146"/>
                </a:cubicBezTo>
                <a:cubicBezTo>
                  <a:pt x="451" y="1327"/>
                  <a:pt x="361" y="1535"/>
                  <a:pt x="316" y="1752"/>
                </a:cubicBezTo>
                <a:cubicBezTo>
                  <a:pt x="0" y="1752"/>
                  <a:pt x="0" y="1752"/>
                  <a:pt x="0" y="1752"/>
                </a:cubicBezTo>
                <a:cubicBezTo>
                  <a:pt x="0" y="2574"/>
                  <a:pt x="0" y="2574"/>
                  <a:pt x="0" y="2574"/>
                </a:cubicBezTo>
                <a:cubicBezTo>
                  <a:pt x="316" y="2574"/>
                  <a:pt x="316" y="2574"/>
                  <a:pt x="316" y="2574"/>
                </a:cubicBezTo>
                <a:cubicBezTo>
                  <a:pt x="361" y="2791"/>
                  <a:pt x="451" y="2999"/>
                  <a:pt x="569" y="3189"/>
                </a:cubicBezTo>
                <a:cubicBezTo>
                  <a:pt x="352" y="3406"/>
                  <a:pt x="352" y="3406"/>
                  <a:pt x="352" y="3406"/>
                </a:cubicBezTo>
                <a:cubicBezTo>
                  <a:pt x="930" y="3984"/>
                  <a:pt x="930" y="3984"/>
                  <a:pt x="930" y="3984"/>
                </a:cubicBezTo>
                <a:cubicBezTo>
                  <a:pt x="1147" y="3758"/>
                  <a:pt x="1147" y="3758"/>
                  <a:pt x="1147" y="3758"/>
                </a:cubicBezTo>
                <a:cubicBezTo>
                  <a:pt x="1337" y="3884"/>
                  <a:pt x="1536" y="3966"/>
                  <a:pt x="1762" y="4020"/>
                </a:cubicBezTo>
                <a:cubicBezTo>
                  <a:pt x="1762" y="4327"/>
                  <a:pt x="1762" y="4327"/>
                  <a:pt x="1762" y="4327"/>
                </a:cubicBezTo>
                <a:cubicBezTo>
                  <a:pt x="2575" y="4327"/>
                  <a:pt x="2575" y="4327"/>
                  <a:pt x="2575" y="4327"/>
                </a:cubicBezTo>
                <a:cubicBezTo>
                  <a:pt x="2575" y="4020"/>
                  <a:pt x="2575" y="4020"/>
                  <a:pt x="2575" y="4020"/>
                </a:cubicBezTo>
                <a:cubicBezTo>
                  <a:pt x="2801" y="3966"/>
                  <a:pt x="2999" y="3884"/>
                  <a:pt x="3189" y="3758"/>
                </a:cubicBezTo>
                <a:cubicBezTo>
                  <a:pt x="3406" y="3984"/>
                  <a:pt x="3406" y="3984"/>
                  <a:pt x="3406" y="3984"/>
                </a:cubicBezTo>
                <a:cubicBezTo>
                  <a:pt x="3985" y="3406"/>
                  <a:pt x="3985" y="3406"/>
                  <a:pt x="3985" y="3406"/>
                </a:cubicBezTo>
                <a:cubicBezTo>
                  <a:pt x="3768" y="3189"/>
                  <a:pt x="3768" y="3189"/>
                  <a:pt x="3768" y="3189"/>
                </a:cubicBezTo>
                <a:cubicBezTo>
                  <a:pt x="3885" y="2999"/>
                  <a:pt x="3975" y="2791"/>
                  <a:pt x="4021" y="2574"/>
                </a:cubicBezTo>
                <a:cubicBezTo>
                  <a:pt x="4337" y="2574"/>
                  <a:pt x="4337" y="2574"/>
                  <a:pt x="4337" y="2574"/>
                </a:cubicBezTo>
                <a:cubicBezTo>
                  <a:pt x="4337" y="1752"/>
                  <a:pt x="4337" y="1752"/>
                  <a:pt x="4337" y="1752"/>
                </a:cubicBezTo>
                <a:lnTo>
                  <a:pt x="4021" y="1752"/>
                </a:lnTo>
                <a:close/>
                <a:moveTo>
                  <a:pt x="2403" y="3722"/>
                </a:moveTo>
                <a:lnTo>
                  <a:pt x="2403" y="3722"/>
                </a:lnTo>
                <a:cubicBezTo>
                  <a:pt x="1355" y="3875"/>
                  <a:pt x="460" y="2981"/>
                  <a:pt x="614" y="1924"/>
                </a:cubicBezTo>
                <a:cubicBezTo>
                  <a:pt x="713" y="1246"/>
                  <a:pt x="1247" y="713"/>
                  <a:pt x="1933" y="614"/>
                </a:cubicBezTo>
                <a:cubicBezTo>
                  <a:pt x="2982" y="461"/>
                  <a:pt x="3876" y="1345"/>
                  <a:pt x="3722" y="2402"/>
                </a:cubicBezTo>
                <a:cubicBezTo>
                  <a:pt x="3623" y="3080"/>
                  <a:pt x="3081" y="3622"/>
                  <a:pt x="2403" y="3722"/>
                </a:cubicBezTo>
                <a:close/>
              </a:path>
            </a:pathLst>
          </a:custGeom>
          <a:solidFill>
            <a:schemeClr val="tx1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2" name="Freeform 6">
            <a:extLst>
              <a:ext uri="{FF2B5EF4-FFF2-40B4-BE49-F238E27FC236}">
                <a16:creationId xmlns:a16="http://schemas.microsoft.com/office/drawing/2014/main" id="{EBB3C0E4-F8ED-D04B-ACC1-849165C4F6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66892" y="4570393"/>
            <a:ext cx="8470902" cy="6712977"/>
          </a:xfrm>
          <a:custGeom>
            <a:avLst/>
            <a:gdLst>
              <a:gd name="T0" fmla="*/ 0 w 7500"/>
              <a:gd name="T1" fmla="*/ 5945 h 5946"/>
              <a:gd name="T2" fmla="*/ 1626 w 7500"/>
              <a:gd name="T3" fmla="*/ 3577 h 5946"/>
              <a:gd name="T4" fmla="*/ 3099 w 7500"/>
              <a:gd name="T5" fmla="*/ 5457 h 5946"/>
              <a:gd name="T6" fmla="*/ 5150 w 7500"/>
              <a:gd name="T7" fmla="*/ 849 h 5946"/>
              <a:gd name="T8" fmla="*/ 5945 w 7500"/>
              <a:gd name="T9" fmla="*/ 2611 h 5946"/>
              <a:gd name="T10" fmla="*/ 7499 w 7500"/>
              <a:gd name="T11" fmla="*/ 0 h 59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500" h="5946">
                <a:moveTo>
                  <a:pt x="0" y="5945"/>
                </a:moveTo>
                <a:lnTo>
                  <a:pt x="1626" y="3577"/>
                </a:lnTo>
                <a:lnTo>
                  <a:pt x="3099" y="5457"/>
                </a:lnTo>
                <a:lnTo>
                  <a:pt x="5150" y="849"/>
                </a:lnTo>
                <a:lnTo>
                  <a:pt x="5945" y="2611"/>
                </a:lnTo>
                <a:lnTo>
                  <a:pt x="7499" y="0"/>
                </a:ln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23" name="Freeform 7">
            <a:extLst>
              <a:ext uri="{FF2B5EF4-FFF2-40B4-BE49-F238E27FC236}">
                <a16:creationId xmlns:a16="http://schemas.microsoft.com/office/drawing/2014/main" id="{3E14AF15-F485-714E-B89D-EA84DD32B0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15258" y="8424877"/>
            <a:ext cx="378476" cy="378476"/>
          </a:xfrm>
          <a:custGeom>
            <a:avLst/>
            <a:gdLst>
              <a:gd name="T0" fmla="*/ 334 w 335"/>
              <a:gd name="T1" fmla="*/ 171 h 335"/>
              <a:gd name="T2" fmla="*/ 334 w 335"/>
              <a:gd name="T3" fmla="*/ 171 h 335"/>
              <a:gd name="T4" fmla="*/ 163 w 335"/>
              <a:gd name="T5" fmla="*/ 334 h 335"/>
              <a:gd name="T6" fmla="*/ 0 w 335"/>
              <a:gd name="T7" fmla="*/ 171 h 335"/>
              <a:gd name="T8" fmla="*/ 163 w 335"/>
              <a:gd name="T9" fmla="*/ 0 h 335"/>
              <a:gd name="T10" fmla="*/ 334 w 335"/>
              <a:gd name="T11" fmla="*/ 171 h 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35" h="335">
                <a:moveTo>
                  <a:pt x="334" y="171"/>
                </a:moveTo>
                <a:lnTo>
                  <a:pt x="334" y="171"/>
                </a:lnTo>
                <a:cubicBezTo>
                  <a:pt x="334" y="262"/>
                  <a:pt x="253" y="334"/>
                  <a:pt x="163" y="334"/>
                </a:cubicBezTo>
                <a:cubicBezTo>
                  <a:pt x="72" y="334"/>
                  <a:pt x="0" y="262"/>
                  <a:pt x="0" y="171"/>
                </a:cubicBezTo>
                <a:cubicBezTo>
                  <a:pt x="0" y="81"/>
                  <a:pt x="72" y="0"/>
                  <a:pt x="163" y="0"/>
                </a:cubicBezTo>
                <a:cubicBezTo>
                  <a:pt x="253" y="0"/>
                  <a:pt x="334" y="81"/>
                  <a:pt x="334" y="171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4" name="Freeform 8">
            <a:extLst>
              <a:ext uri="{FF2B5EF4-FFF2-40B4-BE49-F238E27FC236}">
                <a16:creationId xmlns:a16="http://schemas.microsoft.com/office/drawing/2014/main" id="{FB3AC39C-D6B0-F14D-993F-D7B499BA10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82635" y="11099114"/>
            <a:ext cx="378476" cy="378476"/>
          </a:xfrm>
          <a:custGeom>
            <a:avLst/>
            <a:gdLst>
              <a:gd name="T0" fmla="*/ 333 w 334"/>
              <a:gd name="T1" fmla="*/ 163 h 335"/>
              <a:gd name="T2" fmla="*/ 333 w 334"/>
              <a:gd name="T3" fmla="*/ 163 h 335"/>
              <a:gd name="T4" fmla="*/ 162 w 334"/>
              <a:gd name="T5" fmla="*/ 334 h 335"/>
              <a:gd name="T6" fmla="*/ 0 w 334"/>
              <a:gd name="T7" fmla="*/ 163 h 335"/>
              <a:gd name="T8" fmla="*/ 162 w 334"/>
              <a:gd name="T9" fmla="*/ 0 h 335"/>
              <a:gd name="T10" fmla="*/ 333 w 334"/>
              <a:gd name="T11" fmla="*/ 163 h 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34" h="335">
                <a:moveTo>
                  <a:pt x="333" y="163"/>
                </a:moveTo>
                <a:lnTo>
                  <a:pt x="333" y="163"/>
                </a:lnTo>
                <a:cubicBezTo>
                  <a:pt x="333" y="253"/>
                  <a:pt x="252" y="334"/>
                  <a:pt x="162" y="334"/>
                </a:cubicBezTo>
                <a:cubicBezTo>
                  <a:pt x="71" y="334"/>
                  <a:pt x="0" y="253"/>
                  <a:pt x="0" y="163"/>
                </a:cubicBezTo>
                <a:cubicBezTo>
                  <a:pt x="0" y="72"/>
                  <a:pt x="71" y="0"/>
                  <a:pt x="162" y="0"/>
                </a:cubicBezTo>
                <a:cubicBezTo>
                  <a:pt x="252" y="0"/>
                  <a:pt x="333" y="72"/>
                  <a:pt x="333" y="163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5" name="Freeform 9">
            <a:extLst>
              <a:ext uri="{FF2B5EF4-FFF2-40B4-BE49-F238E27FC236}">
                <a16:creationId xmlns:a16="http://schemas.microsoft.com/office/drawing/2014/main" id="{FCADBAA4-114E-5245-BDB6-7224A467C7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88522" y="10536377"/>
            <a:ext cx="378476" cy="378476"/>
          </a:xfrm>
          <a:custGeom>
            <a:avLst/>
            <a:gdLst>
              <a:gd name="T0" fmla="*/ 334 w 335"/>
              <a:gd name="T1" fmla="*/ 172 h 335"/>
              <a:gd name="T2" fmla="*/ 334 w 335"/>
              <a:gd name="T3" fmla="*/ 172 h 335"/>
              <a:gd name="T4" fmla="*/ 172 w 335"/>
              <a:gd name="T5" fmla="*/ 334 h 335"/>
              <a:gd name="T6" fmla="*/ 0 w 335"/>
              <a:gd name="T7" fmla="*/ 172 h 335"/>
              <a:gd name="T8" fmla="*/ 172 w 335"/>
              <a:gd name="T9" fmla="*/ 0 h 335"/>
              <a:gd name="T10" fmla="*/ 334 w 335"/>
              <a:gd name="T11" fmla="*/ 172 h 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35" h="335">
                <a:moveTo>
                  <a:pt x="334" y="172"/>
                </a:moveTo>
                <a:lnTo>
                  <a:pt x="334" y="172"/>
                </a:lnTo>
                <a:cubicBezTo>
                  <a:pt x="334" y="262"/>
                  <a:pt x="262" y="334"/>
                  <a:pt x="172" y="334"/>
                </a:cubicBezTo>
                <a:cubicBezTo>
                  <a:pt x="81" y="334"/>
                  <a:pt x="0" y="262"/>
                  <a:pt x="0" y="172"/>
                </a:cubicBezTo>
                <a:cubicBezTo>
                  <a:pt x="0" y="72"/>
                  <a:pt x="81" y="0"/>
                  <a:pt x="172" y="0"/>
                </a:cubicBezTo>
                <a:cubicBezTo>
                  <a:pt x="262" y="0"/>
                  <a:pt x="334" y="72"/>
                  <a:pt x="334" y="172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6" name="Freeform 10">
            <a:extLst>
              <a:ext uri="{FF2B5EF4-FFF2-40B4-BE49-F238E27FC236}">
                <a16:creationId xmlns:a16="http://schemas.microsoft.com/office/drawing/2014/main" id="{D8D379CE-CB12-FE4C-B133-4E8777F7ED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74319" y="5362207"/>
            <a:ext cx="378476" cy="378476"/>
          </a:xfrm>
          <a:custGeom>
            <a:avLst/>
            <a:gdLst>
              <a:gd name="T0" fmla="*/ 334 w 335"/>
              <a:gd name="T1" fmla="*/ 162 h 335"/>
              <a:gd name="T2" fmla="*/ 334 w 335"/>
              <a:gd name="T3" fmla="*/ 162 h 335"/>
              <a:gd name="T4" fmla="*/ 172 w 335"/>
              <a:gd name="T5" fmla="*/ 334 h 335"/>
              <a:gd name="T6" fmla="*/ 0 w 335"/>
              <a:gd name="T7" fmla="*/ 162 h 335"/>
              <a:gd name="T8" fmla="*/ 172 w 335"/>
              <a:gd name="T9" fmla="*/ 0 h 335"/>
              <a:gd name="T10" fmla="*/ 334 w 335"/>
              <a:gd name="T11" fmla="*/ 162 h 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35" h="335">
                <a:moveTo>
                  <a:pt x="334" y="162"/>
                </a:moveTo>
                <a:lnTo>
                  <a:pt x="334" y="162"/>
                </a:lnTo>
                <a:cubicBezTo>
                  <a:pt x="334" y="253"/>
                  <a:pt x="262" y="334"/>
                  <a:pt x="172" y="334"/>
                </a:cubicBezTo>
                <a:cubicBezTo>
                  <a:pt x="81" y="334"/>
                  <a:pt x="0" y="253"/>
                  <a:pt x="0" y="162"/>
                </a:cubicBezTo>
                <a:cubicBezTo>
                  <a:pt x="0" y="72"/>
                  <a:pt x="81" y="0"/>
                  <a:pt x="172" y="0"/>
                </a:cubicBezTo>
                <a:cubicBezTo>
                  <a:pt x="262" y="0"/>
                  <a:pt x="334" y="72"/>
                  <a:pt x="334" y="162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7" name="Freeform 11">
            <a:extLst>
              <a:ext uri="{FF2B5EF4-FFF2-40B4-BE49-F238E27FC236}">
                <a16:creationId xmlns:a16="http://schemas.microsoft.com/office/drawing/2014/main" id="{235E0D3D-C17A-D64D-9A82-236ADE8569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55772" y="7334269"/>
            <a:ext cx="378476" cy="378476"/>
          </a:xfrm>
          <a:custGeom>
            <a:avLst/>
            <a:gdLst>
              <a:gd name="T0" fmla="*/ 335 w 336"/>
              <a:gd name="T1" fmla="*/ 163 h 335"/>
              <a:gd name="T2" fmla="*/ 335 w 336"/>
              <a:gd name="T3" fmla="*/ 163 h 335"/>
              <a:gd name="T4" fmla="*/ 172 w 336"/>
              <a:gd name="T5" fmla="*/ 334 h 335"/>
              <a:gd name="T6" fmla="*/ 0 w 336"/>
              <a:gd name="T7" fmla="*/ 163 h 335"/>
              <a:gd name="T8" fmla="*/ 172 w 336"/>
              <a:gd name="T9" fmla="*/ 0 h 335"/>
              <a:gd name="T10" fmla="*/ 335 w 336"/>
              <a:gd name="T11" fmla="*/ 163 h 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36" h="335">
                <a:moveTo>
                  <a:pt x="335" y="163"/>
                </a:moveTo>
                <a:lnTo>
                  <a:pt x="335" y="163"/>
                </a:lnTo>
                <a:cubicBezTo>
                  <a:pt x="335" y="253"/>
                  <a:pt x="262" y="334"/>
                  <a:pt x="172" y="334"/>
                </a:cubicBezTo>
                <a:cubicBezTo>
                  <a:pt x="82" y="334"/>
                  <a:pt x="0" y="253"/>
                  <a:pt x="0" y="163"/>
                </a:cubicBezTo>
                <a:cubicBezTo>
                  <a:pt x="0" y="72"/>
                  <a:pt x="82" y="0"/>
                  <a:pt x="172" y="0"/>
                </a:cubicBezTo>
                <a:cubicBezTo>
                  <a:pt x="262" y="0"/>
                  <a:pt x="335" y="72"/>
                  <a:pt x="335" y="163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8" name="Freeform 12">
            <a:extLst>
              <a:ext uri="{FF2B5EF4-FFF2-40B4-BE49-F238E27FC236}">
                <a16:creationId xmlns:a16="http://schemas.microsoft.com/office/drawing/2014/main" id="{C9A42FE5-BECB-8942-87A1-B8DA8B9CBC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38596" y="4341315"/>
            <a:ext cx="378476" cy="378476"/>
          </a:xfrm>
          <a:custGeom>
            <a:avLst/>
            <a:gdLst>
              <a:gd name="T0" fmla="*/ 335 w 336"/>
              <a:gd name="T1" fmla="*/ 172 h 336"/>
              <a:gd name="T2" fmla="*/ 335 w 336"/>
              <a:gd name="T3" fmla="*/ 172 h 336"/>
              <a:gd name="T4" fmla="*/ 172 w 336"/>
              <a:gd name="T5" fmla="*/ 335 h 336"/>
              <a:gd name="T6" fmla="*/ 0 w 336"/>
              <a:gd name="T7" fmla="*/ 172 h 336"/>
              <a:gd name="T8" fmla="*/ 172 w 336"/>
              <a:gd name="T9" fmla="*/ 0 h 336"/>
              <a:gd name="T10" fmla="*/ 335 w 336"/>
              <a:gd name="T11" fmla="*/ 172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36" h="336">
                <a:moveTo>
                  <a:pt x="335" y="172"/>
                </a:moveTo>
                <a:lnTo>
                  <a:pt x="335" y="172"/>
                </a:lnTo>
                <a:cubicBezTo>
                  <a:pt x="335" y="262"/>
                  <a:pt x="263" y="335"/>
                  <a:pt x="172" y="335"/>
                </a:cubicBezTo>
                <a:cubicBezTo>
                  <a:pt x="82" y="335"/>
                  <a:pt x="0" y="262"/>
                  <a:pt x="0" y="172"/>
                </a:cubicBezTo>
                <a:cubicBezTo>
                  <a:pt x="0" y="73"/>
                  <a:pt x="82" y="0"/>
                  <a:pt x="172" y="0"/>
                </a:cubicBezTo>
                <a:cubicBezTo>
                  <a:pt x="263" y="0"/>
                  <a:pt x="335" y="73"/>
                  <a:pt x="335" y="172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3623679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Freeform 51">
            <a:extLst>
              <a:ext uri="{FF2B5EF4-FFF2-40B4-BE49-F238E27FC236}">
                <a16:creationId xmlns:a16="http://schemas.microsoft.com/office/drawing/2014/main" id="{1708139D-47CC-9243-91C5-A5D7762399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34654" y="4367909"/>
            <a:ext cx="8452951" cy="8443411"/>
          </a:xfrm>
          <a:custGeom>
            <a:avLst/>
            <a:gdLst>
              <a:gd name="T0" fmla="*/ 7815 w 7816"/>
              <a:gd name="T1" fmla="*/ 3902 h 7806"/>
              <a:gd name="T2" fmla="*/ 7815 w 7816"/>
              <a:gd name="T3" fmla="*/ 3902 h 7806"/>
              <a:gd name="T4" fmla="*/ 3902 w 7816"/>
              <a:gd name="T5" fmla="*/ 7805 h 7806"/>
              <a:gd name="T6" fmla="*/ 0 w 7816"/>
              <a:gd name="T7" fmla="*/ 3902 h 7806"/>
              <a:gd name="T8" fmla="*/ 3902 w 7816"/>
              <a:gd name="T9" fmla="*/ 0 h 7806"/>
              <a:gd name="T10" fmla="*/ 7815 w 7816"/>
              <a:gd name="T11" fmla="*/ 3902 h 78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816" h="7806">
                <a:moveTo>
                  <a:pt x="7815" y="3902"/>
                </a:moveTo>
                <a:lnTo>
                  <a:pt x="7815" y="3902"/>
                </a:lnTo>
                <a:cubicBezTo>
                  <a:pt x="7815" y="6062"/>
                  <a:pt x="6062" y="7805"/>
                  <a:pt x="3902" y="7805"/>
                </a:cubicBezTo>
                <a:cubicBezTo>
                  <a:pt x="1753" y="7805"/>
                  <a:pt x="0" y="6062"/>
                  <a:pt x="0" y="3902"/>
                </a:cubicBezTo>
                <a:cubicBezTo>
                  <a:pt x="0" y="1744"/>
                  <a:pt x="1753" y="0"/>
                  <a:pt x="3902" y="0"/>
                </a:cubicBezTo>
                <a:cubicBezTo>
                  <a:pt x="6062" y="0"/>
                  <a:pt x="7815" y="1744"/>
                  <a:pt x="7815" y="3902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0" name="Freeform 213">
            <a:extLst>
              <a:ext uri="{FF2B5EF4-FFF2-40B4-BE49-F238E27FC236}">
                <a16:creationId xmlns:a16="http://schemas.microsoft.com/office/drawing/2014/main" id="{310A4CBD-912D-4747-AB7D-10788FECF6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77393" y="4456739"/>
            <a:ext cx="5956802" cy="6754550"/>
          </a:xfrm>
          <a:custGeom>
            <a:avLst/>
            <a:gdLst>
              <a:gd name="T0" fmla="*/ 73 w 5991"/>
              <a:gd name="T1" fmla="*/ 54 h 6795"/>
              <a:gd name="T2" fmla="*/ 73 w 5991"/>
              <a:gd name="T3" fmla="*/ 54 h 6795"/>
              <a:gd name="T4" fmla="*/ 73 w 5991"/>
              <a:gd name="T5" fmla="*/ 54 h 6795"/>
              <a:gd name="T6" fmla="*/ 298 w 5991"/>
              <a:gd name="T7" fmla="*/ 73 h 6795"/>
              <a:gd name="T8" fmla="*/ 5936 w 5991"/>
              <a:gd name="T9" fmla="*/ 6514 h 6795"/>
              <a:gd name="T10" fmla="*/ 5918 w 5991"/>
              <a:gd name="T11" fmla="*/ 6740 h 6795"/>
              <a:gd name="T12" fmla="*/ 5918 w 5991"/>
              <a:gd name="T13" fmla="*/ 6740 h 6795"/>
              <a:gd name="T14" fmla="*/ 5692 w 5991"/>
              <a:gd name="T15" fmla="*/ 6722 h 6795"/>
              <a:gd name="T16" fmla="*/ 63 w 5991"/>
              <a:gd name="T17" fmla="*/ 280 h 6795"/>
              <a:gd name="T18" fmla="*/ 73 w 5991"/>
              <a:gd name="T19" fmla="*/ 54 h 67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991" h="6795">
                <a:moveTo>
                  <a:pt x="73" y="54"/>
                </a:moveTo>
                <a:lnTo>
                  <a:pt x="73" y="54"/>
                </a:lnTo>
                <a:lnTo>
                  <a:pt x="73" y="54"/>
                </a:lnTo>
                <a:cubicBezTo>
                  <a:pt x="145" y="0"/>
                  <a:pt x="244" y="9"/>
                  <a:pt x="298" y="73"/>
                </a:cubicBezTo>
                <a:cubicBezTo>
                  <a:pt x="5936" y="6514"/>
                  <a:pt x="5936" y="6514"/>
                  <a:pt x="5936" y="6514"/>
                </a:cubicBezTo>
                <a:cubicBezTo>
                  <a:pt x="5990" y="6577"/>
                  <a:pt x="5981" y="6677"/>
                  <a:pt x="5918" y="6740"/>
                </a:cubicBezTo>
                <a:lnTo>
                  <a:pt x="5918" y="6740"/>
                </a:lnTo>
                <a:cubicBezTo>
                  <a:pt x="5855" y="6794"/>
                  <a:pt x="5755" y="6785"/>
                  <a:pt x="5692" y="6722"/>
                </a:cubicBezTo>
                <a:cubicBezTo>
                  <a:pt x="63" y="280"/>
                  <a:pt x="63" y="280"/>
                  <a:pt x="63" y="280"/>
                </a:cubicBezTo>
                <a:cubicBezTo>
                  <a:pt x="0" y="208"/>
                  <a:pt x="9" y="109"/>
                  <a:pt x="73" y="54"/>
                </a:cubicBezTo>
              </a:path>
            </a:pathLst>
          </a:custGeom>
          <a:solidFill>
            <a:schemeClr val="tx1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1" name="Freeform 214">
            <a:extLst>
              <a:ext uri="{FF2B5EF4-FFF2-40B4-BE49-F238E27FC236}">
                <a16:creationId xmlns:a16="http://schemas.microsoft.com/office/drawing/2014/main" id="{D3FC364A-3EC9-3348-B2D5-450F1A05D0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70133" y="3071640"/>
            <a:ext cx="2765813" cy="2831563"/>
          </a:xfrm>
          <a:custGeom>
            <a:avLst/>
            <a:gdLst>
              <a:gd name="T0" fmla="*/ 2746 w 2784"/>
              <a:gd name="T1" fmla="*/ 1762 h 2847"/>
              <a:gd name="T2" fmla="*/ 2746 w 2784"/>
              <a:gd name="T3" fmla="*/ 1762 h 2847"/>
              <a:gd name="T4" fmla="*/ 1535 w 2784"/>
              <a:gd name="T5" fmla="*/ 2819 h 2847"/>
              <a:gd name="T6" fmla="*/ 1454 w 2784"/>
              <a:gd name="T7" fmla="*/ 2819 h 2847"/>
              <a:gd name="T8" fmla="*/ 18 w 2784"/>
              <a:gd name="T9" fmla="*/ 1174 h 2847"/>
              <a:gd name="T10" fmla="*/ 27 w 2784"/>
              <a:gd name="T11" fmla="*/ 1093 h 2847"/>
              <a:gd name="T12" fmla="*/ 1228 w 2784"/>
              <a:gd name="T13" fmla="*/ 36 h 2847"/>
              <a:gd name="T14" fmla="*/ 1337 w 2784"/>
              <a:gd name="T15" fmla="*/ 81 h 2847"/>
              <a:gd name="T16" fmla="*/ 1355 w 2784"/>
              <a:gd name="T17" fmla="*/ 1400 h 2847"/>
              <a:gd name="T18" fmla="*/ 1409 w 2784"/>
              <a:gd name="T19" fmla="*/ 1464 h 2847"/>
              <a:gd name="T20" fmla="*/ 2719 w 2784"/>
              <a:gd name="T21" fmla="*/ 1662 h 2847"/>
              <a:gd name="T22" fmla="*/ 2746 w 2784"/>
              <a:gd name="T23" fmla="*/ 1762 h 28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784" h="2847">
                <a:moveTo>
                  <a:pt x="2746" y="1762"/>
                </a:moveTo>
                <a:lnTo>
                  <a:pt x="2746" y="1762"/>
                </a:lnTo>
                <a:cubicBezTo>
                  <a:pt x="1535" y="2819"/>
                  <a:pt x="1535" y="2819"/>
                  <a:pt x="1535" y="2819"/>
                </a:cubicBezTo>
                <a:cubicBezTo>
                  <a:pt x="1518" y="2846"/>
                  <a:pt x="1472" y="2846"/>
                  <a:pt x="1454" y="2819"/>
                </a:cubicBezTo>
                <a:cubicBezTo>
                  <a:pt x="18" y="1174"/>
                  <a:pt x="18" y="1174"/>
                  <a:pt x="18" y="1174"/>
                </a:cubicBezTo>
                <a:cubicBezTo>
                  <a:pt x="0" y="1147"/>
                  <a:pt x="0" y="1111"/>
                  <a:pt x="27" y="1093"/>
                </a:cubicBezTo>
                <a:cubicBezTo>
                  <a:pt x="1228" y="36"/>
                  <a:pt x="1228" y="36"/>
                  <a:pt x="1228" y="36"/>
                </a:cubicBezTo>
                <a:cubicBezTo>
                  <a:pt x="1273" y="0"/>
                  <a:pt x="1337" y="27"/>
                  <a:pt x="1337" y="81"/>
                </a:cubicBezTo>
                <a:cubicBezTo>
                  <a:pt x="1355" y="1400"/>
                  <a:pt x="1355" y="1400"/>
                  <a:pt x="1355" y="1400"/>
                </a:cubicBezTo>
                <a:cubicBezTo>
                  <a:pt x="1355" y="1436"/>
                  <a:pt x="1373" y="1464"/>
                  <a:pt x="1409" y="1464"/>
                </a:cubicBezTo>
                <a:cubicBezTo>
                  <a:pt x="2719" y="1662"/>
                  <a:pt x="2719" y="1662"/>
                  <a:pt x="2719" y="1662"/>
                </a:cubicBezTo>
                <a:cubicBezTo>
                  <a:pt x="2764" y="1662"/>
                  <a:pt x="2783" y="1734"/>
                  <a:pt x="2746" y="1762"/>
                </a:cubicBezTo>
              </a:path>
            </a:pathLst>
          </a:custGeom>
          <a:solidFill>
            <a:srgbClr val="E73C1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2" name="Freeform 215">
            <a:extLst>
              <a:ext uri="{FF2B5EF4-FFF2-40B4-BE49-F238E27FC236}">
                <a16:creationId xmlns:a16="http://schemas.microsoft.com/office/drawing/2014/main" id="{A074342C-86F7-E14D-895D-5005600DC4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24482" y="3584479"/>
            <a:ext cx="2792115" cy="2849096"/>
          </a:xfrm>
          <a:custGeom>
            <a:avLst/>
            <a:gdLst>
              <a:gd name="T0" fmla="*/ 2809 w 2810"/>
              <a:gd name="T1" fmla="*/ 1735 h 2865"/>
              <a:gd name="T2" fmla="*/ 1518 w 2810"/>
              <a:gd name="T3" fmla="*/ 2864 h 2865"/>
              <a:gd name="T4" fmla="*/ 0 w 2810"/>
              <a:gd name="T5" fmla="*/ 1129 h 2865"/>
              <a:gd name="T6" fmla="*/ 1292 w 2810"/>
              <a:gd name="T7" fmla="*/ 0 h 2865"/>
              <a:gd name="T8" fmla="*/ 2809 w 2810"/>
              <a:gd name="T9" fmla="*/ 1735 h 28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10" h="2865">
                <a:moveTo>
                  <a:pt x="2809" y="1735"/>
                </a:moveTo>
                <a:lnTo>
                  <a:pt x="1518" y="2864"/>
                </a:lnTo>
                <a:lnTo>
                  <a:pt x="0" y="1129"/>
                </a:lnTo>
                <a:lnTo>
                  <a:pt x="1292" y="0"/>
                </a:lnTo>
                <a:lnTo>
                  <a:pt x="2809" y="1735"/>
                </a:lnTo>
              </a:path>
            </a:pathLst>
          </a:custGeom>
          <a:solidFill>
            <a:srgbClr val="E73C1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3" name="Freeform 216">
            <a:extLst>
              <a:ext uri="{FF2B5EF4-FFF2-40B4-BE49-F238E27FC236}">
                <a16:creationId xmlns:a16="http://schemas.microsoft.com/office/drawing/2014/main" id="{058A5065-97C4-E24D-8DFF-B193E7ACA8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17534" y="7257620"/>
            <a:ext cx="2073263" cy="2266125"/>
          </a:xfrm>
          <a:custGeom>
            <a:avLst/>
            <a:gdLst>
              <a:gd name="T0" fmla="*/ 786 w 2087"/>
              <a:gd name="T1" fmla="*/ 524 h 2278"/>
              <a:gd name="T2" fmla="*/ 786 w 2087"/>
              <a:gd name="T3" fmla="*/ 524 h 2278"/>
              <a:gd name="T4" fmla="*/ 850 w 2087"/>
              <a:gd name="T5" fmla="*/ 398 h 2278"/>
              <a:gd name="T6" fmla="*/ 1038 w 2087"/>
              <a:gd name="T7" fmla="*/ 100 h 2278"/>
              <a:gd name="T8" fmla="*/ 1192 w 2087"/>
              <a:gd name="T9" fmla="*/ 18 h 2278"/>
              <a:gd name="T10" fmla="*/ 1418 w 2087"/>
              <a:gd name="T11" fmla="*/ 100 h 2278"/>
              <a:gd name="T12" fmla="*/ 1454 w 2087"/>
              <a:gd name="T13" fmla="*/ 127 h 2278"/>
              <a:gd name="T14" fmla="*/ 1698 w 2087"/>
              <a:gd name="T15" fmla="*/ 280 h 2278"/>
              <a:gd name="T16" fmla="*/ 1725 w 2087"/>
              <a:gd name="T17" fmla="*/ 317 h 2278"/>
              <a:gd name="T18" fmla="*/ 1915 w 2087"/>
              <a:gd name="T19" fmla="*/ 524 h 2278"/>
              <a:gd name="T20" fmla="*/ 1942 w 2087"/>
              <a:gd name="T21" fmla="*/ 560 h 2278"/>
              <a:gd name="T22" fmla="*/ 2078 w 2087"/>
              <a:gd name="T23" fmla="*/ 777 h 2278"/>
              <a:gd name="T24" fmla="*/ 2014 w 2087"/>
              <a:gd name="T25" fmla="*/ 1039 h 2278"/>
              <a:gd name="T26" fmla="*/ 1870 w 2087"/>
              <a:gd name="T27" fmla="*/ 1274 h 2278"/>
              <a:gd name="T28" fmla="*/ 1680 w 2087"/>
              <a:gd name="T29" fmla="*/ 1545 h 2278"/>
              <a:gd name="T30" fmla="*/ 1454 w 2087"/>
              <a:gd name="T31" fmla="*/ 1825 h 2278"/>
              <a:gd name="T32" fmla="*/ 1445 w 2087"/>
              <a:gd name="T33" fmla="*/ 1853 h 2278"/>
              <a:gd name="T34" fmla="*/ 1409 w 2087"/>
              <a:gd name="T35" fmla="*/ 1952 h 2278"/>
              <a:gd name="T36" fmla="*/ 1264 w 2087"/>
              <a:gd name="T37" fmla="*/ 2169 h 2278"/>
              <a:gd name="T38" fmla="*/ 1002 w 2087"/>
              <a:gd name="T39" fmla="*/ 2223 h 2278"/>
              <a:gd name="T40" fmla="*/ 425 w 2087"/>
              <a:gd name="T41" fmla="*/ 1835 h 2278"/>
              <a:gd name="T42" fmla="*/ 362 w 2087"/>
              <a:gd name="T43" fmla="*/ 1582 h 2278"/>
              <a:gd name="T44" fmla="*/ 524 w 2087"/>
              <a:gd name="T45" fmla="*/ 1329 h 2278"/>
              <a:gd name="T46" fmla="*/ 569 w 2087"/>
              <a:gd name="T47" fmla="*/ 1292 h 2278"/>
              <a:gd name="T48" fmla="*/ 515 w 2087"/>
              <a:gd name="T49" fmla="*/ 1175 h 2278"/>
              <a:gd name="T50" fmla="*/ 497 w 2087"/>
              <a:gd name="T51" fmla="*/ 1066 h 2278"/>
              <a:gd name="T52" fmla="*/ 380 w 2087"/>
              <a:gd name="T53" fmla="*/ 823 h 2278"/>
              <a:gd name="T54" fmla="*/ 190 w 2087"/>
              <a:gd name="T55" fmla="*/ 515 h 2278"/>
              <a:gd name="T56" fmla="*/ 145 w 2087"/>
              <a:gd name="T57" fmla="*/ 470 h 2278"/>
              <a:gd name="T58" fmla="*/ 45 w 2087"/>
              <a:gd name="T59" fmla="*/ 389 h 2278"/>
              <a:gd name="T60" fmla="*/ 36 w 2087"/>
              <a:gd name="T61" fmla="*/ 235 h 2278"/>
              <a:gd name="T62" fmla="*/ 434 w 2087"/>
              <a:gd name="T63" fmla="*/ 181 h 2278"/>
              <a:gd name="T64" fmla="*/ 606 w 2087"/>
              <a:gd name="T65" fmla="*/ 344 h 2278"/>
              <a:gd name="T66" fmla="*/ 768 w 2087"/>
              <a:gd name="T67" fmla="*/ 515 h 2278"/>
              <a:gd name="T68" fmla="*/ 786 w 2087"/>
              <a:gd name="T69" fmla="*/ 524 h 22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087" h="2278">
                <a:moveTo>
                  <a:pt x="786" y="524"/>
                </a:moveTo>
                <a:lnTo>
                  <a:pt x="786" y="524"/>
                </a:lnTo>
                <a:cubicBezTo>
                  <a:pt x="813" y="488"/>
                  <a:pt x="822" y="443"/>
                  <a:pt x="850" y="398"/>
                </a:cubicBezTo>
                <a:cubicBezTo>
                  <a:pt x="895" y="289"/>
                  <a:pt x="957" y="181"/>
                  <a:pt x="1038" y="100"/>
                </a:cubicBezTo>
                <a:cubicBezTo>
                  <a:pt x="1083" y="64"/>
                  <a:pt x="1138" y="27"/>
                  <a:pt x="1192" y="18"/>
                </a:cubicBezTo>
                <a:cubicBezTo>
                  <a:pt x="1282" y="0"/>
                  <a:pt x="1355" y="36"/>
                  <a:pt x="1418" y="100"/>
                </a:cubicBezTo>
                <a:cubicBezTo>
                  <a:pt x="1427" y="118"/>
                  <a:pt x="1436" y="127"/>
                  <a:pt x="1454" y="127"/>
                </a:cubicBezTo>
                <a:cubicBezTo>
                  <a:pt x="1572" y="127"/>
                  <a:pt x="1653" y="181"/>
                  <a:pt x="1698" y="280"/>
                </a:cubicBezTo>
                <a:cubicBezTo>
                  <a:pt x="1698" y="298"/>
                  <a:pt x="1707" y="307"/>
                  <a:pt x="1725" y="317"/>
                </a:cubicBezTo>
                <a:cubicBezTo>
                  <a:pt x="1833" y="344"/>
                  <a:pt x="1897" y="416"/>
                  <a:pt x="1915" y="524"/>
                </a:cubicBezTo>
                <a:cubicBezTo>
                  <a:pt x="1924" y="542"/>
                  <a:pt x="1933" y="551"/>
                  <a:pt x="1942" y="560"/>
                </a:cubicBezTo>
                <a:cubicBezTo>
                  <a:pt x="2023" y="605"/>
                  <a:pt x="2068" y="678"/>
                  <a:pt x="2078" y="777"/>
                </a:cubicBezTo>
                <a:cubicBezTo>
                  <a:pt x="2086" y="868"/>
                  <a:pt x="2059" y="958"/>
                  <a:pt x="2014" y="1039"/>
                </a:cubicBezTo>
                <a:cubicBezTo>
                  <a:pt x="1969" y="1121"/>
                  <a:pt x="1924" y="1193"/>
                  <a:pt x="1870" y="1274"/>
                </a:cubicBezTo>
                <a:cubicBezTo>
                  <a:pt x="1806" y="1364"/>
                  <a:pt x="1743" y="1455"/>
                  <a:pt x="1680" y="1545"/>
                </a:cubicBezTo>
                <a:cubicBezTo>
                  <a:pt x="1608" y="1636"/>
                  <a:pt x="1526" y="1735"/>
                  <a:pt x="1454" y="1825"/>
                </a:cubicBezTo>
                <a:cubicBezTo>
                  <a:pt x="1445" y="1835"/>
                  <a:pt x="1445" y="1844"/>
                  <a:pt x="1445" y="1853"/>
                </a:cubicBezTo>
                <a:cubicBezTo>
                  <a:pt x="1436" y="1889"/>
                  <a:pt x="1427" y="1925"/>
                  <a:pt x="1409" y="1952"/>
                </a:cubicBezTo>
                <a:cubicBezTo>
                  <a:pt x="1364" y="2024"/>
                  <a:pt x="1309" y="2097"/>
                  <a:pt x="1264" y="2169"/>
                </a:cubicBezTo>
                <a:cubicBezTo>
                  <a:pt x="1201" y="2259"/>
                  <a:pt x="1092" y="2277"/>
                  <a:pt x="1002" y="2223"/>
                </a:cubicBezTo>
                <a:cubicBezTo>
                  <a:pt x="813" y="2097"/>
                  <a:pt x="615" y="1970"/>
                  <a:pt x="425" y="1835"/>
                </a:cubicBezTo>
                <a:cubicBezTo>
                  <a:pt x="325" y="1780"/>
                  <a:pt x="298" y="1681"/>
                  <a:pt x="362" y="1582"/>
                </a:cubicBezTo>
                <a:cubicBezTo>
                  <a:pt x="407" y="1500"/>
                  <a:pt x="470" y="1419"/>
                  <a:pt x="524" y="1329"/>
                </a:cubicBezTo>
                <a:cubicBezTo>
                  <a:pt x="533" y="1319"/>
                  <a:pt x="551" y="1301"/>
                  <a:pt x="569" y="1292"/>
                </a:cubicBezTo>
                <a:cubicBezTo>
                  <a:pt x="551" y="1256"/>
                  <a:pt x="533" y="1211"/>
                  <a:pt x="515" y="1175"/>
                </a:cubicBezTo>
                <a:cubicBezTo>
                  <a:pt x="506" y="1139"/>
                  <a:pt x="506" y="1102"/>
                  <a:pt x="497" y="1066"/>
                </a:cubicBezTo>
                <a:cubicBezTo>
                  <a:pt x="470" y="976"/>
                  <a:pt x="434" y="895"/>
                  <a:pt x="380" y="823"/>
                </a:cubicBezTo>
                <a:cubicBezTo>
                  <a:pt x="316" y="714"/>
                  <a:pt x="253" y="615"/>
                  <a:pt x="190" y="515"/>
                </a:cubicBezTo>
                <a:cubicBezTo>
                  <a:pt x="181" y="497"/>
                  <a:pt x="163" y="488"/>
                  <a:pt x="145" y="470"/>
                </a:cubicBezTo>
                <a:cubicBezTo>
                  <a:pt x="109" y="443"/>
                  <a:pt x="72" y="425"/>
                  <a:pt x="45" y="389"/>
                </a:cubicBezTo>
                <a:cubicBezTo>
                  <a:pt x="0" y="344"/>
                  <a:pt x="0" y="289"/>
                  <a:pt x="36" y="235"/>
                </a:cubicBezTo>
                <a:cubicBezTo>
                  <a:pt x="136" y="109"/>
                  <a:pt x="289" y="82"/>
                  <a:pt x="434" y="181"/>
                </a:cubicBezTo>
                <a:cubicBezTo>
                  <a:pt x="497" y="226"/>
                  <a:pt x="551" y="280"/>
                  <a:pt x="606" y="344"/>
                </a:cubicBezTo>
                <a:cubicBezTo>
                  <a:pt x="660" y="407"/>
                  <a:pt x="714" y="461"/>
                  <a:pt x="768" y="515"/>
                </a:cubicBezTo>
                <a:cubicBezTo>
                  <a:pt x="768" y="524"/>
                  <a:pt x="777" y="524"/>
                  <a:pt x="786" y="524"/>
                </a:cubicBezTo>
              </a:path>
            </a:pathLst>
          </a:custGeom>
          <a:solidFill>
            <a:srgbClr val="FCD6A4"/>
          </a:solidFill>
          <a:ln w="9525" cap="flat">
            <a:solidFill>
              <a:srgbClr val="F7C486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4" name="Freeform 217">
            <a:extLst>
              <a:ext uri="{FF2B5EF4-FFF2-40B4-BE49-F238E27FC236}">
                <a16:creationId xmlns:a16="http://schemas.microsoft.com/office/drawing/2014/main" id="{93E1F8DB-35CB-094A-821B-5F91181C6E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49843" y="8533137"/>
            <a:ext cx="1257987" cy="1104572"/>
          </a:xfrm>
          <a:custGeom>
            <a:avLst/>
            <a:gdLst>
              <a:gd name="T0" fmla="*/ 948 w 1265"/>
              <a:gd name="T1" fmla="*/ 1112 h 1113"/>
              <a:gd name="T2" fmla="*/ 1264 w 1265"/>
              <a:gd name="T3" fmla="*/ 624 h 1113"/>
              <a:gd name="T4" fmla="*/ 316 w 1265"/>
              <a:gd name="T5" fmla="*/ 0 h 1113"/>
              <a:gd name="T6" fmla="*/ 0 w 1265"/>
              <a:gd name="T7" fmla="*/ 497 h 1113"/>
              <a:gd name="T8" fmla="*/ 948 w 1265"/>
              <a:gd name="T9" fmla="*/ 1112 h 1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65" h="1113">
                <a:moveTo>
                  <a:pt x="948" y="1112"/>
                </a:moveTo>
                <a:lnTo>
                  <a:pt x="1264" y="624"/>
                </a:lnTo>
                <a:lnTo>
                  <a:pt x="316" y="0"/>
                </a:lnTo>
                <a:lnTo>
                  <a:pt x="0" y="497"/>
                </a:lnTo>
                <a:lnTo>
                  <a:pt x="948" y="1112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5" name="Freeform 218">
            <a:extLst>
              <a:ext uri="{FF2B5EF4-FFF2-40B4-BE49-F238E27FC236}">
                <a16:creationId xmlns:a16="http://schemas.microsoft.com/office/drawing/2014/main" id="{41DD9E8F-081A-5041-A4DD-29AC086C08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66998" y="9028443"/>
            <a:ext cx="3125240" cy="3664375"/>
          </a:xfrm>
          <a:custGeom>
            <a:avLst/>
            <a:gdLst>
              <a:gd name="T0" fmla="*/ 3144 w 3145"/>
              <a:gd name="T1" fmla="*/ 615 h 3688"/>
              <a:gd name="T2" fmla="*/ 1464 w 3145"/>
              <a:gd name="T3" fmla="*/ 3687 h 3688"/>
              <a:gd name="T4" fmla="*/ 0 w 3145"/>
              <a:gd name="T5" fmla="*/ 3687 h 3688"/>
              <a:gd name="T6" fmla="*/ 2196 w 3145"/>
              <a:gd name="T7" fmla="*/ 0 h 3688"/>
              <a:gd name="T8" fmla="*/ 3144 w 3145"/>
              <a:gd name="T9" fmla="*/ 615 h 36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45" h="3688">
                <a:moveTo>
                  <a:pt x="3144" y="615"/>
                </a:moveTo>
                <a:lnTo>
                  <a:pt x="1464" y="3687"/>
                </a:lnTo>
                <a:lnTo>
                  <a:pt x="0" y="3687"/>
                </a:lnTo>
                <a:lnTo>
                  <a:pt x="2196" y="0"/>
                </a:lnTo>
                <a:lnTo>
                  <a:pt x="3144" y="615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" name="Freeform 268">
            <a:extLst>
              <a:ext uri="{FF2B5EF4-FFF2-40B4-BE49-F238E27FC236}">
                <a16:creationId xmlns:a16="http://schemas.microsoft.com/office/drawing/2014/main" id="{E8BCFE34-F03A-304A-A11A-D1BE721CDA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97135" y="5512792"/>
            <a:ext cx="1478354" cy="1478354"/>
          </a:xfrm>
          <a:custGeom>
            <a:avLst/>
            <a:gdLst>
              <a:gd name="T0" fmla="*/ 857 w 973"/>
              <a:gd name="T1" fmla="*/ 972 h 973"/>
              <a:gd name="T2" fmla="*/ 857 w 973"/>
              <a:gd name="T3" fmla="*/ 972 h 973"/>
              <a:gd name="T4" fmla="*/ 107 w 973"/>
              <a:gd name="T5" fmla="*/ 972 h 973"/>
              <a:gd name="T6" fmla="*/ 0 w 973"/>
              <a:gd name="T7" fmla="*/ 857 h 973"/>
              <a:gd name="T8" fmla="*/ 0 w 973"/>
              <a:gd name="T9" fmla="*/ 107 h 973"/>
              <a:gd name="T10" fmla="*/ 107 w 973"/>
              <a:gd name="T11" fmla="*/ 0 h 973"/>
              <a:gd name="T12" fmla="*/ 857 w 973"/>
              <a:gd name="T13" fmla="*/ 0 h 973"/>
              <a:gd name="T14" fmla="*/ 972 w 973"/>
              <a:gd name="T15" fmla="*/ 107 h 973"/>
              <a:gd name="T16" fmla="*/ 972 w 973"/>
              <a:gd name="T17" fmla="*/ 857 h 973"/>
              <a:gd name="T18" fmla="*/ 857 w 973"/>
              <a:gd name="T19" fmla="*/ 972 h 9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73" h="973">
                <a:moveTo>
                  <a:pt x="857" y="972"/>
                </a:moveTo>
                <a:lnTo>
                  <a:pt x="857" y="972"/>
                </a:lnTo>
                <a:cubicBezTo>
                  <a:pt x="107" y="972"/>
                  <a:pt x="107" y="972"/>
                  <a:pt x="107" y="972"/>
                </a:cubicBezTo>
                <a:cubicBezTo>
                  <a:pt x="46" y="972"/>
                  <a:pt x="0" y="918"/>
                  <a:pt x="0" y="857"/>
                </a:cubicBezTo>
                <a:cubicBezTo>
                  <a:pt x="0" y="107"/>
                  <a:pt x="0" y="107"/>
                  <a:pt x="0" y="107"/>
                </a:cubicBezTo>
                <a:cubicBezTo>
                  <a:pt x="0" y="46"/>
                  <a:pt x="46" y="0"/>
                  <a:pt x="107" y="0"/>
                </a:cubicBezTo>
                <a:cubicBezTo>
                  <a:pt x="857" y="0"/>
                  <a:pt x="857" y="0"/>
                  <a:pt x="857" y="0"/>
                </a:cubicBezTo>
                <a:cubicBezTo>
                  <a:pt x="926" y="0"/>
                  <a:pt x="972" y="46"/>
                  <a:pt x="972" y="107"/>
                </a:cubicBezTo>
                <a:cubicBezTo>
                  <a:pt x="972" y="857"/>
                  <a:pt x="972" y="857"/>
                  <a:pt x="972" y="857"/>
                </a:cubicBezTo>
                <a:cubicBezTo>
                  <a:pt x="972" y="918"/>
                  <a:pt x="926" y="972"/>
                  <a:pt x="857" y="972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" name="Freeform 269">
            <a:extLst>
              <a:ext uri="{FF2B5EF4-FFF2-40B4-BE49-F238E27FC236}">
                <a16:creationId xmlns:a16="http://schemas.microsoft.com/office/drawing/2014/main" id="{D4670B2E-8325-3244-AD0C-A9FB90AE3E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1731" y="10319198"/>
            <a:ext cx="1478358" cy="1478354"/>
          </a:xfrm>
          <a:custGeom>
            <a:avLst/>
            <a:gdLst>
              <a:gd name="T0" fmla="*/ 857 w 973"/>
              <a:gd name="T1" fmla="*/ 972 h 973"/>
              <a:gd name="T2" fmla="*/ 857 w 973"/>
              <a:gd name="T3" fmla="*/ 972 h 973"/>
              <a:gd name="T4" fmla="*/ 107 w 973"/>
              <a:gd name="T5" fmla="*/ 972 h 973"/>
              <a:gd name="T6" fmla="*/ 0 w 973"/>
              <a:gd name="T7" fmla="*/ 865 h 973"/>
              <a:gd name="T8" fmla="*/ 0 w 973"/>
              <a:gd name="T9" fmla="*/ 115 h 973"/>
              <a:gd name="T10" fmla="*/ 107 w 973"/>
              <a:gd name="T11" fmla="*/ 0 h 973"/>
              <a:gd name="T12" fmla="*/ 857 w 973"/>
              <a:gd name="T13" fmla="*/ 0 h 973"/>
              <a:gd name="T14" fmla="*/ 972 w 973"/>
              <a:gd name="T15" fmla="*/ 115 h 973"/>
              <a:gd name="T16" fmla="*/ 972 w 973"/>
              <a:gd name="T17" fmla="*/ 865 h 973"/>
              <a:gd name="T18" fmla="*/ 857 w 973"/>
              <a:gd name="T19" fmla="*/ 972 h 9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73" h="973">
                <a:moveTo>
                  <a:pt x="857" y="972"/>
                </a:moveTo>
                <a:lnTo>
                  <a:pt x="857" y="972"/>
                </a:lnTo>
                <a:cubicBezTo>
                  <a:pt x="107" y="972"/>
                  <a:pt x="107" y="972"/>
                  <a:pt x="107" y="972"/>
                </a:cubicBezTo>
                <a:cubicBezTo>
                  <a:pt x="46" y="972"/>
                  <a:pt x="0" y="926"/>
                  <a:pt x="0" y="865"/>
                </a:cubicBezTo>
                <a:cubicBezTo>
                  <a:pt x="0" y="115"/>
                  <a:pt x="0" y="115"/>
                  <a:pt x="0" y="115"/>
                </a:cubicBezTo>
                <a:cubicBezTo>
                  <a:pt x="0" y="54"/>
                  <a:pt x="46" y="0"/>
                  <a:pt x="107" y="0"/>
                </a:cubicBezTo>
                <a:cubicBezTo>
                  <a:pt x="857" y="0"/>
                  <a:pt x="857" y="0"/>
                  <a:pt x="857" y="0"/>
                </a:cubicBezTo>
                <a:cubicBezTo>
                  <a:pt x="918" y="0"/>
                  <a:pt x="972" y="54"/>
                  <a:pt x="972" y="115"/>
                </a:cubicBezTo>
                <a:cubicBezTo>
                  <a:pt x="972" y="865"/>
                  <a:pt x="972" y="865"/>
                  <a:pt x="972" y="865"/>
                </a:cubicBezTo>
                <a:cubicBezTo>
                  <a:pt x="972" y="926"/>
                  <a:pt x="918" y="972"/>
                  <a:pt x="857" y="972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" name="Freeform 270">
            <a:extLst>
              <a:ext uri="{FF2B5EF4-FFF2-40B4-BE49-F238E27FC236}">
                <a16:creationId xmlns:a16="http://schemas.microsoft.com/office/drawing/2014/main" id="{E411F9CF-D150-D94D-84AC-46C5B245C7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16971" y="10335838"/>
            <a:ext cx="1471667" cy="1478354"/>
          </a:xfrm>
          <a:custGeom>
            <a:avLst/>
            <a:gdLst>
              <a:gd name="T0" fmla="*/ 857 w 972"/>
              <a:gd name="T1" fmla="*/ 972 h 973"/>
              <a:gd name="T2" fmla="*/ 857 w 972"/>
              <a:gd name="T3" fmla="*/ 972 h 973"/>
              <a:gd name="T4" fmla="*/ 107 w 972"/>
              <a:gd name="T5" fmla="*/ 972 h 973"/>
              <a:gd name="T6" fmla="*/ 0 w 972"/>
              <a:gd name="T7" fmla="*/ 865 h 973"/>
              <a:gd name="T8" fmla="*/ 0 w 972"/>
              <a:gd name="T9" fmla="*/ 115 h 973"/>
              <a:gd name="T10" fmla="*/ 107 w 972"/>
              <a:gd name="T11" fmla="*/ 0 h 973"/>
              <a:gd name="T12" fmla="*/ 857 w 972"/>
              <a:gd name="T13" fmla="*/ 0 h 973"/>
              <a:gd name="T14" fmla="*/ 971 w 972"/>
              <a:gd name="T15" fmla="*/ 115 h 973"/>
              <a:gd name="T16" fmla="*/ 971 w 972"/>
              <a:gd name="T17" fmla="*/ 865 h 973"/>
              <a:gd name="T18" fmla="*/ 857 w 972"/>
              <a:gd name="T19" fmla="*/ 972 h 9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72" h="973">
                <a:moveTo>
                  <a:pt x="857" y="972"/>
                </a:moveTo>
                <a:lnTo>
                  <a:pt x="857" y="972"/>
                </a:lnTo>
                <a:cubicBezTo>
                  <a:pt x="107" y="972"/>
                  <a:pt x="107" y="972"/>
                  <a:pt x="107" y="972"/>
                </a:cubicBezTo>
                <a:cubicBezTo>
                  <a:pt x="46" y="972"/>
                  <a:pt x="0" y="926"/>
                  <a:pt x="0" y="865"/>
                </a:cubicBezTo>
                <a:cubicBezTo>
                  <a:pt x="0" y="115"/>
                  <a:pt x="0" y="115"/>
                  <a:pt x="0" y="115"/>
                </a:cubicBezTo>
                <a:cubicBezTo>
                  <a:pt x="0" y="54"/>
                  <a:pt x="46" y="0"/>
                  <a:pt x="107" y="0"/>
                </a:cubicBezTo>
                <a:cubicBezTo>
                  <a:pt x="857" y="0"/>
                  <a:pt x="857" y="0"/>
                  <a:pt x="857" y="0"/>
                </a:cubicBezTo>
                <a:cubicBezTo>
                  <a:pt x="918" y="0"/>
                  <a:pt x="971" y="54"/>
                  <a:pt x="971" y="115"/>
                </a:cubicBezTo>
                <a:cubicBezTo>
                  <a:pt x="971" y="865"/>
                  <a:pt x="971" y="865"/>
                  <a:pt x="971" y="865"/>
                </a:cubicBezTo>
                <a:cubicBezTo>
                  <a:pt x="971" y="926"/>
                  <a:pt x="918" y="972"/>
                  <a:pt x="857" y="972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" name="Freeform 271">
            <a:extLst>
              <a:ext uri="{FF2B5EF4-FFF2-40B4-BE49-F238E27FC236}">
                <a16:creationId xmlns:a16="http://schemas.microsoft.com/office/drawing/2014/main" id="{7A2D5A26-6933-3145-B3DA-D689695BF3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75465" y="5509853"/>
            <a:ext cx="1478354" cy="1478354"/>
          </a:xfrm>
          <a:custGeom>
            <a:avLst/>
            <a:gdLst>
              <a:gd name="T0" fmla="*/ 857 w 973"/>
              <a:gd name="T1" fmla="*/ 972 h 973"/>
              <a:gd name="T2" fmla="*/ 857 w 973"/>
              <a:gd name="T3" fmla="*/ 972 h 973"/>
              <a:gd name="T4" fmla="*/ 107 w 973"/>
              <a:gd name="T5" fmla="*/ 972 h 973"/>
              <a:gd name="T6" fmla="*/ 0 w 973"/>
              <a:gd name="T7" fmla="*/ 857 h 973"/>
              <a:gd name="T8" fmla="*/ 0 w 973"/>
              <a:gd name="T9" fmla="*/ 107 h 973"/>
              <a:gd name="T10" fmla="*/ 107 w 973"/>
              <a:gd name="T11" fmla="*/ 0 h 973"/>
              <a:gd name="T12" fmla="*/ 857 w 973"/>
              <a:gd name="T13" fmla="*/ 0 h 973"/>
              <a:gd name="T14" fmla="*/ 972 w 973"/>
              <a:gd name="T15" fmla="*/ 107 h 973"/>
              <a:gd name="T16" fmla="*/ 972 w 973"/>
              <a:gd name="T17" fmla="*/ 857 h 973"/>
              <a:gd name="T18" fmla="*/ 857 w 973"/>
              <a:gd name="T19" fmla="*/ 972 h 9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73" h="973">
                <a:moveTo>
                  <a:pt x="857" y="972"/>
                </a:moveTo>
                <a:lnTo>
                  <a:pt x="857" y="972"/>
                </a:lnTo>
                <a:cubicBezTo>
                  <a:pt x="107" y="972"/>
                  <a:pt x="107" y="972"/>
                  <a:pt x="107" y="972"/>
                </a:cubicBezTo>
                <a:cubicBezTo>
                  <a:pt x="46" y="972"/>
                  <a:pt x="0" y="918"/>
                  <a:pt x="0" y="857"/>
                </a:cubicBezTo>
                <a:cubicBezTo>
                  <a:pt x="0" y="107"/>
                  <a:pt x="0" y="107"/>
                  <a:pt x="0" y="107"/>
                </a:cubicBezTo>
                <a:cubicBezTo>
                  <a:pt x="0" y="46"/>
                  <a:pt x="46" y="0"/>
                  <a:pt x="107" y="0"/>
                </a:cubicBezTo>
                <a:cubicBezTo>
                  <a:pt x="857" y="0"/>
                  <a:pt x="857" y="0"/>
                  <a:pt x="857" y="0"/>
                </a:cubicBezTo>
                <a:cubicBezTo>
                  <a:pt x="918" y="0"/>
                  <a:pt x="972" y="46"/>
                  <a:pt x="972" y="107"/>
                </a:cubicBezTo>
                <a:cubicBezTo>
                  <a:pt x="972" y="857"/>
                  <a:pt x="972" y="857"/>
                  <a:pt x="972" y="857"/>
                </a:cubicBezTo>
                <a:cubicBezTo>
                  <a:pt x="972" y="918"/>
                  <a:pt x="918" y="972"/>
                  <a:pt x="857" y="972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9" name="Freeform 198">
            <a:extLst>
              <a:ext uri="{FF2B5EF4-FFF2-40B4-BE49-F238E27FC236}">
                <a16:creationId xmlns:a16="http://schemas.microsoft.com/office/drawing/2014/main" id="{1885AE70-9C4A-134A-A16F-29D6AA4649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23655" y="10717162"/>
            <a:ext cx="643990" cy="634450"/>
          </a:xfrm>
          <a:custGeom>
            <a:avLst/>
            <a:gdLst>
              <a:gd name="T0" fmla="*/ 298 w 597"/>
              <a:gd name="T1" fmla="*/ 587 h 588"/>
              <a:gd name="T2" fmla="*/ 298 w 597"/>
              <a:gd name="T3" fmla="*/ 587 h 588"/>
              <a:gd name="T4" fmla="*/ 216 w 597"/>
              <a:gd name="T5" fmla="*/ 551 h 588"/>
              <a:gd name="T6" fmla="*/ 45 w 597"/>
              <a:gd name="T7" fmla="*/ 389 h 588"/>
              <a:gd name="T8" fmla="*/ 45 w 597"/>
              <a:gd name="T9" fmla="*/ 217 h 588"/>
              <a:gd name="T10" fmla="*/ 253 w 597"/>
              <a:gd name="T11" fmla="*/ 9 h 588"/>
              <a:gd name="T12" fmla="*/ 270 w 597"/>
              <a:gd name="T13" fmla="*/ 0 h 588"/>
              <a:gd name="T14" fmla="*/ 532 w 597"/>
              <a:gd name="T15" fmla="*/ 0 h 588"/>
              <a:gd name="T16" fmla="*/ 596 w 597"/>
              <a:gd name="T17" fmla="*/ 54 h 588"/>
              <a:gd name="T18" fmla="*/ 596 w 597"/>
              <a:gd name="T19" fmla="*/ 316 h 588"/>
              <a:gd name="T20" fmla="*/ 587 w 597"/>
              <a:gd name="T21" fmla="*/ 343 h 588"/>
              <a:gd name="T22" fmla="*/ 379 w 597"/>
              <a:gd name="T23" fmla="*/ 551 h 588"/>
              <a:gd name="T24" fmla="*/ 298 w 597"/>
              <a:gd name="T25" fmla="*/ 587 h 588"/>
              <a:gd name="T26" fmla="*/ 289 w 597"/>
              <a:gd name="T27" fmla="*/ 63 h 588"/>
              <a:gd name="T28" fmla="*/ 289 w 597"/>
              <a:gd name="T29" fmla="*/ 63 h 588"/>
              <a:gd name="T30" fmla="*/ 90 w 597"/>
              <a:gd name="T31" fmla="*/ 262 h 588"/>
              <a:gd name="T32" fmla="*/ 90 w 597"/>
              <a:gd name="T33" fmla="*/ 343 h 588"/>
              <a:gd name="T34" fmla="*/ 253 w 597"/>
              <a:gd name="T35" fmla="*/ 506 h 588"/>
              <a:gd name="T36" fmla="*/ 334 w 597"/>
              <a:gd name="T37" fmla="*/ 506 h 588"/>
              <a:gd name="T38" fmla="*/ 532 w 597"/>
              <a:gd name="T39" fmla="*/ 307 h 588"/>
              <a:gd name="T40" fmla="*/ 532 w 597"/>
              <a:gd name="T41" fmla="*/ 54 h 588"/>
              <a:gd name="T42" fmla="*/ 289 w 597"/>
              <a:gd name="T43" fmla="*/ 63 h 5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97" h="588">
                <a:moveTo>
                  <a:pt x="298" y="587"/>
                </a:moveTo>
                <a:lnTo>
                  <a:pt x="298" y="587"/>
                </a:lnTo>
                <a:cubicBezTo>
                  <a:pt x="270" y="587"/>
                  <a:pt x="234" y="578"/>
                  <a:pt x="216" y="551"/>
                </a:cubicBezTo>
                <a:cubicBezTo>
                  <a:pt x="45" y="389"/>
                  <a:pt x="45" y="389"/>
                  <a:pt x="45" y="389"/>
                </a:cubicBezTo>
                <a:cubicBezTo>
                  <a:pt x="0" y="343"/>
                  <a:pt x="0" y="262"/>
                  <a:pt x="45" y="217"/>
                </a:cubicBezTo>
                <a:cubicBezTo>
                  <a:pt x="253" y="9"/>
                  <a:pt x="253" y="9"/>
                  <a:pt x="253" y="9"/>
                </a:cubicBezTo>
                <a:cubicBezTo>
                  <a:pt x="262" y="0"/>
                  <a:pt x="262" y="0"/>
                  <a:pt x="270" y="0"/>
                </a:cubicBezTo>
                <a:cubicBezTo>
                  <a:pt x="532" y="0"/>
                  <a:pt x="532" y="0"/>
                  <a:pt x="532" y="0"/>
                </a:cubicBezTo>
                <a:cubicBezTo>
                  <a:pt x="569" y="0"/>
                  <a:pt x="596" y="27"/>
                  <a:pt x="596" y="54"/>
                </a:cubicBezTo>
                <a:cubicBezTo>
                  <a:pt x="596" y="316"/>
                  <a:pt x="596" y="316"/>
                  <a:pt x="596" y="316"/>
                </a:cubicBezTo>
                <a:cubicBezTo>
                  <a:pt x="596" y="325"/>
                  <a:pt x="596" y="334"/>
                  <a:pt x="587" y="343"/>
                </a:cubicBezTo>
                <a:cubicBezTo>
                  <a:pt x="379" y="551"/>
                  <a:pt x="379" y="551"/>
                  <a:pt x="379" y="551"/>
                </a:cubicBezTo>
                <a:cubicBezTo>
                  <a:pt x="361" y="578"/>
                  <a:pt x="325" y="587"/>
                  <a:pt x="298" y="587"/>
                </a:cubicBezTo>
                <a:close/>
                <a:moveTo>
                  <a:pt x="289" y="63"/>
                </a:moveTo>
                <a:lnTo>
                  <a:pt x="289" y="63"/>
                </a:lnTo>
                <a:cubicBezTo>
                  <a:pt x="90" y="262"/>
                  <a:pt x="90" y="262"/>
                  <a:pt x="90" y="262"/>
                </a:cubicBezTo>
                <a:cubicBezTo>
                  <a:pt x="63" y="280"/>
                  <a:pt x="63" y="325"/>
                  <a:pt x="90" y="343"/>
                </a:cubicBezTo>
                <a:cubicBezTo>
                  <a:pt x="253" y="506"/>
                  <a:pt x="253" y="506"/>
                  <a:pt x="253" y="506"/>
                </a:cubicBezTo>
                <a:cubicBezTo>
                  <a:pt x="279" y="533"/>
                  <a:pt x="316" y="533"/>
                  <a:pt x="334" y="506"/>
                </a:cubicBezTo>
                <a:cubicBezTo>
                  <a:pt x="532" y="307"/>
                  <a:pt x="532" y="307"/>
                  <a:pt x="532" y="307"/>
                </a:cubicBezTo>
                <a:cubicBezTo>
                  <a:pt x="532" y="54"/>
                  <a:pt x="532" y="54"/>
                  <a:pt x="532" y="54"/>
                </a:cubicBezTo>
                <a:lnTo>
                  <a:pt x="289" y="6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0" name="Freeform 199">
            <a:extLst>
              <a:ext uri="{FF2B5EF4-FFF2-40B4-BE49-F238E27FC236}">
                <a16:creationId xmlns:a16="http://schemas.microsoft.com/office/drawing/2014/main" id="{35A76FFE-CD26-9146-AF19-7A5FD46CE0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33900" y="10855502"/>
            <a:ext cx="109718" cy="109715"/>
          </a:xfrm>
          <a:custGeom>
            <a:avLst/>
            <a:gdLst>
              <a:gd name="T0" fmla="*/ 81 w 100"/>
              <a:gd name="T1" fmla="*/ 82 h 101"/>
              <a:gd name="T2" fmla="*/ 81 w 100"/>
              <a:gd name="T3" fmla="*/ 82 h 101"/>
              <a:gd name="T4" fmla="*/ 18 w 100"/>
              <a:gd name="T5" fmla="*/ 82 h 101"/>
              <a:gd name="T6" fmla="*/ 18 w 100"/>
              <a:gd name="T7" fmla="*/ 19 h 101"/>
              <a:gd name="T8" fmla="*/ 81 w 100"/>
              <a:gd name="T9" fmla="*/ 19 h 101"/>
              <a:gd name="T10" fmla="*/ 81 w 100"/>
              <a:gd name="T11" fmla="*/ 82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" h="101">
                <a:moveTo>
                  <a:pt x="81" y="82"/>
                </a:moveTo>
                <a:lnTo>
                  <a:pt x="81" y="82"/>
                </a:lnTo>
                <a:cubicBezTo>
                  <a:pt x="63" y="100"/>
                  <a:pt x="36" y="100"/>
                  <a:pt x="18" y="82"/>
                </a:cubicBezTo>
                <a:cubicBezTo>
                  <a:pt x="0" y="64"/>
                  <a:pt x="0" y="37"/>
                  <a:pt x="18" y="19"/>
                </a:cubicBezTo>
                <a:cubicBezTo>
                  <a:pt x="36" y="0"/>
                  <a:pt x="63" y="0"/>
                  <a:pt x="81" y="19"/>
                </a:cubicBezTo>
                <a:cubicBezTo>
                  <a:pt x="99" y="37"/>
                  <a:pt x="99" y="64"/>
                  <a:pt x="81" y="82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1" name="Freeform 200">
            <a:extLst>
              <a:ext uri="{FF2B5EF4-FFF2-40B4-BE49-F238E27FC236}">
                <a16:creationId xmlns:a16="http://schemas.microsoft.com/office/drawing/2014/main" id="{E663B64F-33D1-B442-8C3E-0BC686D10B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3061" y="5918252"/>
            <a:ext cx="677381" cy="419785"/>
          </a:xfrm>
          <a:custGeom>
            <a:avLst/>
            <a:gdLst>
              <a:gd name="T0" fmla="*/ 506 w 625"/>
              <a:gd name="T1" fmla="*/ 389 h 390"/>
              <a:gd name="T2" fmla="*/ 506 w 625"/>
              <a:gd name="T3" fmla="*/ 389 h 390"/>
              <a:gd name="T4" fmla="*/ 235 w 625"/>
              <a:gd name="T5" fmla="*/ 389 h 390"/>
              <a:gd name="T6" fmla="*/ 172 w 625"/>
              <a:gd name="T7" fmla="*/ 335 h 390"/>
              <a:gd name="T8" fmla="*/ 91 w 625"/>
              <a:gd name="T9" fmla="*/ 55 h 390"/>
              <a:gd name="T10" fmla="*/ 27 w 625"/>
              <a:gd name="T11" fmla="*/ 55 h 390"/>
              <a:gd name="T12" fmla="*/ 0 w 625"/>
              <a:gd name="T13" fmla="*/ 28 h 390"/>
              <a:gd name="T14" fmla="*/ 27 w 625"/>
              <a:gd name="T15" fmla="*/ 0 h 390"/>
              <a:gd name="T16" fmla="*/ 118 w 625"/>
              <a:gd name="T17" fmla="*/ 0 h 390"/>
              <a:gd name="T18" fmla="*/ 145 w 625"/>
              <a:gd name="T19" fmla="*/ 19 h 390"/>
              <a:gd name="T20" fmla="*/ 235 w 625"/>
              <a:gd name="T21" fmla="*/ 317 h 390"/>
              <a:gd name="T22" fmla="*/ 235 w 625"/>
              <a:gd name="T23" fmla="*/ 326 h 390"/>
              <a:gd name="T24" fmla="*/ 506 w 625"/>
              <a:gd name="T25" fmla="*/ 326 h 390"/>
              <a:gd name="T26" fmla="*/ 506 w 625"/>
              <a:gd name="T27" fmla="*/ 317 h 390"/>
              <a:gd name="T28" fmla="*/ 552 w 625"/>
              <a:gd name="T29" fmla="*/ 145 h 390"/>
              <a:gd name="T30" fmla="*/ 326 w 625"/>
              <a:gd name="T31" fmla="*/ 145 h 390"/>
              <a:gd name="T32" fmla="*/ 299 w 625"/>
              <a:gd name="T33" fmla="*/ 118 h 390"/>
              <a:gd name="T34" fmla="*/ 326 w 625"/>
              <a:gd name="T35" fmla="*/ 91 h 390"/>
              <a:gd name="T36" fmla="*/ 588 w 625"/>
              <a:gd name="T37" fmla="*/ 91 h 390"/>
              <a:gd name="T38" fmla="*/ 615 w 625"/>
              <a:gd name="T39" fmla="*/ 100 h 390"/>
              <a:gd name="T40" fmla="*/ 624 w 625"/>
              <a:gd name="T41" fmla="*/ 127 h 390"/>
              <a:gd name="T42" fmla="*/ 561 w 625"/>
              <a:gd name="T43" fmla="*/ 335 h 390"/>
              <a:gd name="T44" fmla="*/ 506 w 625"/>
              <a:gd name="T45" fmla="*/ 389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625" h="390">
                <a:moveTo>
                  <a:pt x="506" y="389"/>
                </a:moveTo>
                <a:lnTo>
                  <a:pt x="506" y="389"/>
                </a:lnTo>
                <a:cubicBezTo>
                  <a:pt x="235" y="389"/>
                  <a:pt x="235" y="389"/>
                  <a:pt x="235" y="389"/>
                </a:cubicBezTo>
                <a:cubicBezTo>
                  <a:pt x="199" y="389"/>
                  <a:pt x="181" y="362"/>
                  <a:pt x="172" y="335"/>
                </a:cubicBezTo>
                <a:cubicBezTo>
                  <a:pt x="91" y="55"/>
                  <a:pt x="91" y="55"/>
                  <a:pt x="91" y="55"/>
                </a:cubicBezTo>
                <a:cubicBezTo>
                  <a:pt x="27" y="55"/>
                  <a:pt x="27" y="55"/>
                  <a:pt x="27" y="55"/>
                </a:cubicBezTo>
                <a:cubicBezTo>
                  <a:pt x="9" y="55"/>
                  <a:pt x="0" y="46"/>
                  <a:pt x="0" y="28"/>
                </a:cubicBezTo>
                <a:cubicBezTo>
                  <a:pt x="0" y="9"/>
                  <a:pt x="9" y="0"/>
                  <a:pt x="27" y="0"/>
                </a:cubicBezTo>
                <a:cubicBezTo>
                  <a:pt x="118" y="0"/>
                  <a:pt x="118" y="0"/>
                  <a:pt x="118" y="0"/>
                </a:cubicBezTo>
                <a:cubicBezTo>
                  <a:pt x="127" y="0"/>
                  <a:pt x="145" y="9"/>
                  <a:pt x="145" y="19"/>
                </a:cubicBezTo>
                <a:cubicBezTo>
                  <a:pt x="235" y="317"/>
                  <a:pt x="235" y="317"/>
                  <a:pt x="235" y="317"/>
                </a:cubicBezTo>
                <a:cubicBezTo>
                  <a:pt x="235" y="326"/>
                  <a:pt x="235" y="326"/>
                  <a:pt x="235" y="326"/>
                </a:cubicBezTo>
                <a:cubicBezTo>
                  <a:pt x="506" y="326"/>
                  <a:pt x="506" y="326"/>
                  <a:pt x="506" y="326"/>
                </a:cubicBezTo>
                <a:cubicBezTo>
                  <a:pt x="506" y="326"/>
                  <a:pt x="506" y="326"/>
                  <a:pt x="506" y="317"/>
                </a:cubicBezTo>
                <a:cubicBezTo>
                  <a:pt x="552" y="145"/>
                  <a:pt x="552" y="145"/>
                  <a:pt x="552" y="145"/>
                </a:cubicBezTo>
                <a:cubicBezTo>
                  <a:pt x="326" y="145"/>
                  <a:pt x="326" y="145"/>
                  <a:pt x="326" y="145"/>
                </a:cubicBezTo>
                <a:cubicBezTo>
                  <a:pt x="308" y="145"/>
                  <a:pt x="299" y="136"/>
                  <a:pt x="299" y="118"/>
                </a:cubicBezTo>
                <a:cubicBezTo>
                  <a:pt x="299" y="100"/>
                  <a:pt x="308" y="91"/>
                  <a:pt x="326" y="91"/>
                </a:cubicBezTo>
                <a:cubicBezTo>
                  <a:pt x="588" y="91"/>
                  <a:pt x="588" y="91"/>
                  <a:pt x="588" y="91"/>
                </a:cubicBezTo>
                <a:cubicBezTo>
                  <a:pt x="597" y="91"/>
                  <a:pt x="606" y="91"/>
                  <a:pt x="615" y="100"/>
                </a:cubicBezTo>
                <a:cubicBezTo>
                  <a:pt x="624" y="109"/>
                  <a:pt x="624" y="118"/>
                  <a:pt x="624" y="127"/>
                </a:cubicBezTo>
                <a:cubicBezTo>
                  <a:pt x="561" y="335"/>
                  <a:pt x="561" y="335"/>
                  <a:pt x="561" y="335"/>
                </a:cubicBezTo>
                <a:cubicBezTo>
                  <a:pt x="561" y="362"/>
                  <a:pt x="533" y="389"/>
                  <a:pt x="506" y="38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2" name="Freeform 201">
            <a:extLst>
              <a:ext uri="{FF2B5EF4-FFF2-40B4-BE49-F238E27FC236}">
                <a16:creationId xmlns:a16="http://schemas.microsoft.com/office/drawing/2014/main" id="{6EA4DDC8-6A19-2E40-B3CA-9BD1D0310A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40482" y="6400052"/>
            <a:ext cx="128796" cy="128796"/>
          </a:xfrm>
          <a:custGeom>
            <a:avLst/>
            <a:gdLst>
              <a:gd name="T0" fmla="*/ 0 w 118"/>
              <a:gd name="T1" fmla="*/ 63 h 119"/>
              <a:gd name="T2" fmla="*/ 0 w 118"/>
              <a:gd name="T3" fmla="*/ 63 h 119"/>
              <a:gd name="T4" fmla="*/ 63 w 118"/>
              <a:gd name="T5" fmla="*/ 0 h 119"/>
              <a:gd name="T6" fmla="*/ 117 w 118"/>
              <a:gd name="T7" fmla="*/ 63 h 119"/>
              <a:gd name="T8" fmla="*/ 63 w 118"/>
              <a:gd name="T9" fmla="*/ 118 h 119"/>
              <a:gd name="T10" fmla="*/ 0 w 118"/>
              <a:gd name="T11" fmla="*/ 63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8" h="119">
                <a:moveTo>
                  <a:pt x="0" y="63"/>
                </a:moveTo>
                <a:lnTo>
                  <a:pt x="0" y="63"/>
                </a:lnTo>
                <a:cubicBezTo>
                  <a:pt x="0" y="27"/>
                  <a:pt x="27" y="0"/>
                  <a:pt x="63" y="0"/>
                </a:cubicBezTo>
                <a:cubicBezTo>
                  <a:pt x="90" y="0"/>
                  <a:pt x="117" y="27"/>
                  <a:pt x="117" y="63"/>
                </a:cubicBezTo>
                <a:cubicBezTo>
                  <a:pt x="117" y="91"/>
                  <a:pt x="90" y="118"/>
                  <a:pt x="63" y="118"/>
                </a:cubicBezTo>
                <a:cubicBezTo>
                  <a:pt x="27" y="118"/>
                  <a:pt x="0" y="91"/>
                  <a:pt x="0" y="6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3" name="Freeform 202">
            <a:extLst>
              <a:ext uri="{FF2B5EF4-FFF2-40B4-BE49-F238E27FC236}">
                <a16:creationId xmlns:a16="http://schemas.microsoft.com/office/drawing/2014/main" id="{2B92E50B-625F-574C-8DDE-F47D05D51E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88712" y="6400052"/>
            <a:ext cx="128799" cy="128796"/>
          </a:xfrm>
          <a:custGeom>
            <a:avLst/>
            <a:gdLst>
              <a:gd name="T0" fmla="*/ 0 w 119"/>
              <a:gd name="T1" fmla="*/ 63 h 119"/>
              <a:gd name="T2" fmla="*/ 0 w 119"/>
              <a:gd name="T3" fmla="*/ 63 h 119"/>
              <a:gd name="T4" fmla="*/ 63 w 119"/>
              <a:gd name="T5" fmla="*/ 0 h 119"/>
              <a:gd name="T6" fmla="*/ 118 w 119"/>
              <a:gd name="T7" fmla="*/ 63 h 119"/>
              <a:gd name="T8" fmla="*/ 63 w 119"/>
              <a:gd name="T9" fmla="*/ 118 h 119"/>
              <a:gd name="T10" fmla="*/ 0 w 119"/>
              <a:gd name="T11" fmla="*/ 63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9" h="119">
                <a:moveTo>
                  <a:pt x="0" y="63"/>
                </a:moveTo>
                <a:lnTo>
                  <a:pt x="0" y="63"/>
                </a:lnTo>
                <a:cubicBezTo>
                  <a:pt x="0" y="27"/>
                  <a:pt x="27" y="0"/>
                  <a:pt x="63" y="0"/>
                </a:cubicBezTo>
                <a:cubicBezTo>
                  <a:pt x="91" y="0"/>
                  <a:pt x="118" y="27"/>
                  <a:pt x="118" y="63"/>
                </a:cubicBezTo>
                <a:cubicBezTo>
                  <a:pt x="118" y="91"/>
                  <a:pt x="91" y="118"/>
                  <a:pt x="63" y="118"/>
                </a:cubicBezTo>
                <a:cubicBezTo>
                  <a:pt x="27" y="118"/>
                  <a:pt x="0" y="91"/>
                  <a:pt x="0" y="6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4" name="Freeform 203">
            <a:extLst>
              <a:ext uri="{FF2B5EF4-FFF2-40B4-BE49-F238E27FC236}">
                <a16:creationId xmlns:a16="http://schemas.microsoft.com/office/drawing/2014/main" id="{08E62120-E74F-564C-AEFC-830572533B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1508" y="10736243"/>
            <a:ext cx="810949" cy="596288"/>
          </a:xfrm>
          <a:custGeom>
            <a:avLst/>
            <a:gdLst>
              <a:gd name="T0" fmla="*/ 632 w 751"/>
              <a:gd name="T1" fmla="*/ 551 h 552"/>
              <a:gd name="T2" fmla="*/ 632 w 751"/>
              <a:gd name="T3" fmla="*/ 551 h 552"/>
              <a:gd name="T4" fmla="*/ 109 w 751"/>
              <a:gd name="T5" fmla="*/ 551 h 552"/>
              <a:gd name="T6" fmla="*/ 0 w 751"/>
              <a:gd name="T7" fmla="*/ 434 h 552"/>
              <a:gd name="T8" fmla="*/ 0 w 751"/>
              <a:gd name="T9" fmla="*/ 118 h 552"/>
              <a:gd name="T10" fmla="*/ 109 w 751"/>
              <a:gd name="T11" fmla="*/ 0 h 552"/>
              <a:gd name="T12" fmla="*/ 632 w 751"/>
              <a:gd name="T13" fmla="*/ 0 h 552"/>
              <a:gd name="T14" fmla="*/ 750 w 751"/>
              <a:gd name="T15" fmla="*/ 118 h 552"/>
              <a:gd name="T16" fmla="*/ 750 w 751"/>
              <a:gd name="T17" fmla="*/ 434 h 552"/>
              <a:gd name="T18" fmla="*/ 632 w 751"/>
              <a:gd name="T19" fmla="*/ 551 h 552"/>
              <a:gd name="T20" fmla="*/ 109 w 751"/>
              <a:gd name="T21" fmla="*/ 63 h 552"/>
              <a:gd name="T22" fmla="*/ 109 w 751"/>
              <a:gd name="T23" fmla="*/ 63 h 552"/>
              <a:gd name="T24" fmla="*/ 54 w 751"/>
              <a:gd name="T25" fmla="*/ 118 h 552"/>
              <a:gd name="T26" fmla="*/ 54 w 751"/>
              <a:gd name="T27" fmla="*/ 434 h 552"/>
              <a:gd name="T28" fmla="*/ 109 w 751"/>
              <a:gd name="T29" fmla="*/ 488 h 552"/>
              <a:gd name="T30" fmla="*/ 632 w 751"/>
              <a:gd name="T31" fmla="*/ 488 h 552"/>
              <a:gd name="T32" fmla="*/ 687 w 751"/>
              <a:gd name="T33" fmla="*/ 434 h 552"/>
              <a:gd name="T34" fmla="*/ 687 w 751"/>
              <a:gd name="T35" fmla="*/ 118 h 552"/>
              <a:gd name="T36" fmla="*/ 632 w 751"/>
              <a:gd name="T37" fmla="*/ 63 h 552"/>
              <a:gd name="T38" fmla="*/ 109 w 751"/>
              <a:gd name="T39" fmla="*/ 63 h 5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751" h="552">
                <a:moveTo>
                  <a:pt x="632" y="551"/>
                </a:moveTo>
                <a:lnTo>
                  <a:pt x="632" y="551"/>
                </a:lnTo>
                <a:cubicBezTo>
                  <a:pt x="109" y="551"/>
                  <a:pt x="109" y="551"/>
                  <a:pt x="109" y="551"/>
                </a:cubicBezTo>
                <a:cubicBezTo>
                  <a:pt x="45" y="551"/>
                  <a:pt x="0" y="497"/>
                  <a:pt x="0" y="434"/>
                </a:cubicBezTo>
                <a:cubicBezTo>
                  <a:pt x="0" y="118"/>
                  <a:pt x="0" y="118"/>
                  <a:pt x="0" y="118"/>
                </a:cubicBezTo>
                <a:cubicBezTo>
                  <a:pt x="0" y="54"/>
                  <a:pt x="45" y="0"/>
                  <a:pt x="109" y="0"/>
                </a:cubicBezTo>
                <a:cubicBezTo>
                  <a:pt x="632" y="0"/>
                  <a:pt x="632" y="0"/>
                  <a:pt x="632" y="0"/>
                </a:cubicBezTo>
                <a:cubicBezTo>
                  <a:pt x="696" y="0"/>
                  <a:pt x="750" y="54"/>
                  <a:pt x="750" y="118"/>
                </a:cubicBezTo>
                <a:cubicBezTo>
                  <a:pt x="750" y="434"/>
                  <a:pt x="750" y="434"/>
                  <a:pt x="750" y="434"/>
                </a:cubicBezTo>
                <a:cubicBezTo>
                  <a:pt x="750" y="497"/>
                  <a:pt x="696" y="551"/>
                  <a:pt x="632" y="551"/>
                </a:cubicBezTo>
                <a:close/>
                <a:moveTo>
                  <a:pt x="109" y="63"/>
                </a:moveTo>
                <a:lnTo>
                  <a:pt x="109" y="63"/>
                </a:lnTo>
                <a:cubicBezTo>
                  <a:pt x="81" y="63"/>
                  <a:pt x="54" y="81"/>
                  <a:pt x="54" y="118"/>
                </a:cubicBezTo>
                <a:cubicBezTo>
                  <a:pt x="54" y="434"/>
                  <a:pt x="54" y="434"/>
                  <a:pt x="54" y="434"/>
                </a:cubicBezTo>
                <a:cubicBezTo>
                  <a:pt x="54" y="461"/>
                  <a:pt x="81" y="488"/>
                  <a:pt x="109" y="488"/>
                </a:cubicBezTo>
                <a:cubicBezTo>
                  <a:pt x="632" y="488"/>
                  <a:pt x="632" y="488"/>
                  <a:pt x="632" y="488"/>
                </a:cubicBezTo>
                <a:cubicBezTo>
                  <a:pt x="669" y="488"/>
                  <a:pt x="687" y="461"/>
                  <a:pt x="687" y="434"/>
                </a:cubicBezTo>
                <a:cubicBezTo>
                  <a:pt x="687" y="118"/>
                  <a:pt x="687" y="118"/>
                  <a:pt x="687" y="118"/>
                </a:cubicBezTo>
                <a:cubicBezTo>
                  <a:pt x="687" y="81"/>
                  <a:pt x="669" y="63"/>
                  <a:pt x="632" y="63"/>
                </a:cubicBezTo>
                <a:lnTo>
                  <a:pt x="109" y="6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5" name="Freeform 204">
            <a:extLst>
              <a:ext uri="{FF2B5EF4-FFF2-40B4-BE49-F238E27FC236}">
                <a16:creationId xmlns:a16="http://schemas.microsoft.com/office/drawing/2014/main" id="{E225E1B1-07E4-554C-AF90-6F97657FD3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26348" y="10912745"/>
            <a:ext cx="176499" cy="243283"/>
          </a:xfrm>
          <a:custGeom>
            <a:avLst/>
            <a:gdLst>
              <a:gd name="T0" fmla="*/ 90 w 164"/>
              <a:gd name="T1" fmla="*/ 226 h 227"/>
              <a:gd name="T2" fmla="*/ 90 w 164"/>
              <a:gd name="T3" fmla="*/ 226 h 227"/>
              <a:gd name="T4" fmla="*/ 36 w 164"/>
              <a:gd name="T5" fmla="*/ 226 h 227"/>
              <a:gd name="T6" fmla="*/ 9 w 164"/>
              <a:gd name="T7" fmla="*/ 198 h 227"/>
              <a:gd name="T8" fmla="*/ 9 w 164"/>
              <a:gd name="T9" fmla="*/ 198 h 227"/>
              <a:gd name="T10" fmla="*/ 36 w 164"/>
              <a:gd name="T11" fmla="*/ 180 h 227"/>
              <a:gd name="T12" fmla="*/ 90 w 164"/>
              <a:gd name="T13" fmla="*/ 180 h 227"/>
              <a:gd name="T14" fmla="*/ 118 w 164"/>
              <a:gd name="T15" fmla="*/ 153 h 227"/>
              <a:gd name="T16" fmla="*/ 90 w 164"/>
              <a:gd name="T17" fmla="*/ 135 h 227"/>
              <a:gd name="T18" fmla="*/ 73 w 164"/>
              <a:gd name="T19" fmla="*/ 135 h 227"/>
              <a:gd name="T20" fmla="*/ 9 w 164"/>
              <a:gd name="T21" fmla="*/ 72 h 227"/>
              <a:gd name="T22" fmla="*/ 73 w 164"/>
              <a:gd name="T23" fmla="*/ 0 h 227"/>
              <a:gd name="T24" fmla="*/ 136 w 164"/>
              <a:gd name="T25" fmla="*/ 0 h 227"/>
              <a:gd name="T26" fmla="*/ 154 w 164"/>
              <a:gd name="T27" fmla="*/ 18 h 227"/>
              <a:gd name="T28" fmla="*/ 154 w 164"/>
              <a:gd name="T29" fmla="*/ 18 h 227"/>
              <a:gd name="T30" fmla="*/ 136 w 164"/>
              <a:gd name="T31" fmla="*/ 45 h 227"/>
              <a:gd name="T32" fmla="*/ 73 w 164"/>
              <a:gd name="T33" fmla="*/ 45 h 227"/>
              <a:gd name="T34" fmla="*/ 54 w 164"/>
              <a:gd name="T35" fmla="*/ 63 h 227"/>
              <a:gd name="T36" fmla="*/ 73 w 164"/>
              <a:gd name="T37" fmla="*/ 90 h 227"/>
              <a:gd name="T38" fmla="*/ 90 w 164"/>
              <a:gd name="T39" fmla="*/ 90 h 227"/>
              <a:gd name="T40" fmla="*/ 163 w 164"/>
              <a:gd name="T41" fmla="*/ 162 h 227"/>
              <a:gd name="T42" fmla="*/ 90 w 164"/>
              <a:gd name="T43" fmla="*/ 226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64" h="227">
                <a:moveTo>
                  <a:pt x="90" y="226"/>
                </a:moveTo>
                <a:lnTo>
                  <a:pt x="90" y="226"/>
                </a:lnTo>
                <a:cubicBezTo>
                  <a:pt x="36" y="226"/>
                  <a:pt x="36" y="226"/>
                  <a:pt x="36" y="226"/>
                </a:cubicBezTo>
                <a:cubicBezTo>
                  <a:pt x="18" y="226"/>
                  <a:pt x="9" y="217"/>
                  <a:pt x="9" y="198"/>
                </a:cubicBezTo>
                <a:lnTo>
                  <a:pt x="9" y="198"/>
                </a:lnTo>
                <a:cubicBezTo>
                  <a:pt x="9" y="189"/>
                  <a:pt x="18" y="180"/>
                  <a:pt x="36" y="180"/>
                </a:cubicBezTo>
                <a:cubicBezTo>
                  <a:pt x="90" y="180"/>
                  <a:pt x="90" y="180"/>
                  <a:pt x="90" y="180"/>
                </a:cubicBezTo>
                <a:cubicBezTo>
                  <a:pt x="109" y="180"/>
                  <a:pt x="118" y="171"/>
                  <a:pt x="118" y="153"/>
                </a:cubicBezTo>
                <a:cubicBezTo>
                  <a:pt x="118" y="144"/>
                  <a:pt x="109" y="135"/>
                  <a:pt x="90" y="135"/>
                </a:cubicBezTo>
                <a:cubicBezTo>
                  <a:pt x="73" y="135"/>
                  <a:pt x="73" y="135"/>
                  <a:pt x="73" y="135"/>
                </a:cubicBezTo>
                <a:cubicBezTo>
                  <a:pt x="36" y="135"/>
                  <a:pt x="9" y="108"/>
                  <a:pt x="9" y="72"/>
                </a:cubicBezTo>
                <a:cubicBezTo>
                  <a:pt x="0" y="36"/>
                  <a:pt x="36" y="0"/>
                  <a:pt x="73" y="0"/>
                </a:cubicBezTo>
                <a:cubicBezTo>
                  <a:pt x="136" y="0"/>
                  <a:pt x="136" y="0"/>
                  <a:pt x="136" y="0"/>
                </a:cubicBezTo>
                <a:cubicBezTo>
                  <a:pt x="145" y="0"/>
                  <a:pt x="154" y="9"/>
                  <a:pt x="154" y="18"/>
                </a:cubicBezTo>
                <a:lnTo>
                  <a:pt x="154" y="18"/>
                </a:lnTo>
                <a:cubicBezTo>
                  <a:pt x="154" y="36"/>
                  <a:pt x="145" y="45"/>
                  <a:pt x="136" y="45"/>
                </a:cubicBezTo>
                <a:cubicBezTo>
                  <a:pt x="73" y="45"/>
                  <a:pt x="73" y="45"/>
                  <a:pt x="73" y="45"/>
                </a:cubicBezTo>
                <a:cubicBezTo>
                  <a:pt x="64" y="45"/>
                  <a:pt x="54" y="54"/>
                  <a:pt x="54" y="63"/>
                </a:cubicBezTo>
                <a:cubicBezTo>
                  <a:pt x="54" y="81"/>
                  <a:pt x="64" y="90"/>
                  <a:pt x="73" y="90"/>
                </a:cubicBezTo>
                <a:cubicBezTo>
                  <a:pt x="90" y="90"/>
                  <a:pt x="90" y="90"/>
                  <a:pt x="90" y="90"/>
                </a:cubicBezTo>
                <a:cubicBezTo>
                  <a:pt x="136" y="90"/>
                  <a:pt x="163" y="126"/>
                  <a:pt x="163" y="162"/>
                </a:cubicBezTo>
                <a:cubicBezTo>
                  <a:pt x="154" y="198"/>
                  <a:pt x="127" y="226"/>
                  <a:pt x="90" y="22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6" name="Freeform 205">
            <a:extLst>
              <a:ext uri="{FF2B5EF4-FFF2-40B4-BE49-F238E27FC236}">
                <a16:creationId xmlns:a16="http://schemas.microsoft.com/office/drawing/2014/main" id="{D83C3BD7-42D4-F74A-9C8D-3270004371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3132" y="10874583"/>
            <a:ext cx="47703" cy="57243"/>
          </a:xfrm>
          <a:custGeom>
            <a:avLst/>
            <a:gdLst>
              <a:gd name="T0" fmla="*/ 45 w 46"/>
              <a:gd name="T1" fmla="*/ 54 h 55"/>
              <a:gd name="T2" fmla="*/ 0 w 46"/>
              <a:gd name="T3" fmla="*/ 54 h 55"/>
              <a:gd name="T4" fmla="*/ 0 w 46"/>
              <a:gd name="T5" fmla="*/ 0 h 55"/>
              <a:gd name="T6" fmla="*/ 45 w 46"/>
              <a:gd name="T7" fmla="*/ 0 h 55"/>
              <a:gd name="T8" fmla="*/ 45 w 46"/>
              <a:gd name="T9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" h="55">
                <a:moveTo>
                  <a:pt x="45" y="54"/>
                </a:moveTo>
                <a:lnTo>
                  <a:pt x="0" y="54"/>
                </a:lnTo>
                <a:lnTo>
                  <a:pt x="0" y="0"/>
                </a:lnTo>
                <a:lnTo>
                  <a:pt x="45" y="0"/>
                </a:lnTo>
                <a:lnTo>
                  <a:pt x="45" y="54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7" name="Freeform 206">
            <a:extLst>
              <a:ext uri="{FF2B5EF4-FFF2-40B4-BE49-F238E27FC236}">
                <a16:creationId xmlns:a16="http://schemas.microsoft.com/office/drawing/2014/main" id="{D278AD90-72B1-F042-966D-D810A60285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3132" y="11127407"/>
            <a:ext cx="47703" cy="71556"/>
          </a:xfrm>
          <a:custGeom>
            <a:avLst/>
            <a:gdLst>
              <a:gd name="T0" fmla="*/ 45 w 46"/>
              <a:gd name="T1" fmla="*/ 64 h 65"/>
              <a:gd name="T2" fmla="*/ 0 w 46"/>
              <a:gd name="T3" fmla="*/ 64 h 65"/>
              <a:gd name="T4" fmla="*/ 0 w 46"/>
              <a:gd name="T5" fmla="*/ 0 h 65"/>
              <a:gd name="T6" fmla="*/ 45 w 46"/>
              <a:gd name="T7" fmla="*/ 0 h 65"/>
              <a:gd name="T8" fmla="*/ 45 w 46"/>
              <a:gd name="T9" fmla="*/ 64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" h="65">
                <a:moveTo>
                  <a:pt x="45" y="64"/>
                </a:moveTo>
                <a:lnTo>
                  <a:pt x="0" y="64"/>
                </a:lnTo>
                <a:lnTo>
                  <a:pt x="0" y="0"/>
                </a:lnTo>
                <a:lnTo>
                  <a:pt x="45" y="0"/>
                </a:lnTo>
                <a:lnTo>
                  <a:pt x="45" y="64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8" name="Freeform 207">
            <a:extLst>
              <a:ext uri="{FF2B5EF4-FFF2-40B4-BE49-F238E27FC236}">
                <a16:creationId xmlns:a16="http://schemas.microsoft.com/office/drawing/2014/main" id="{64AB5D47-9436-4A4F-912E-C6480B34F0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45955" y="10826880"/>
            <a:ext cx="90637" cy="81093"/>
          </a:xfrm>
          <a:custGeom>
            <a:avLst/>
            <a:gdLst>
              <a:gd name="T0" fmla="*/ 45 w 83"/>
              <a:gd name="T1" fmla="*/ 9 h 74"/>
              <a:gd name="T2" fmla="*/ 45 w 83"/>
              <a:gd name="T3" fmla="*/ 9 h 74"/>
              <a:gd name="T4" fmla="*/ 9 w 83"/>
              <a:gd name="T5" fmla="*/ 27 h 74"/>
              <a:gd name="T6" fmla="*/ 0 w 83"/>
              <a:gd name="T7" fmla="*/ 64 h 74"/>
              <a:gd name="T8" fmla="*/ 0 w 83"/>
              <a:gd name="T9" fmla="*/ 64 h 74"/>
              <a:gd name="T10" fmla="*/ 37 w 83"/>
              <a:gd name="T11" fmla="*/ 64 h 74"/>
              <a:gd name="T12" fmla="*/ 64 w 83"/>
              <a:gd name="T13" fmla="*/ 46 h 74"/>
              <a:gd name="T14" fmla="*/ 73 w 83"/>
              <a:gd name="T15" fmla="*/ 18 h 74"/>
              <a:gd name="T16" fmla="*/ 73 w 83"/>
              <a:gd name="T17" fmla="*/ 18 h 74"/>
              <a:gd name="T18" fmla="*/ 45 w 83"/>
              <a:gd name="T19" fmla="*/ 9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3" h="74">
                <a:moveTo>
                  <a:pt x="45" y="9"/>
                </a:moveTo>
                <a:lnTo>
                  <a:pt x="45" y="9"/>
                </a:lnTo>
                <a:cubicBezTo>
                  <a:pt x="9" y="27"/>
                  <a:pt x="9" y="27"/>
                  <a:pt x="9" y="27"/>
                </a:cubicBezTo>
                <a:cubicBezTo>
                  <a:pt x="0" y="37"/>
                  <a:pt x="0" y="46"/>
                  <a:pt x="0" y="64"/>
                </a:cubicBezTo>
                <a:lnTo>
                  <a:pt x="0" y="64"/>
                </a:lnTo>
                <a:cubicBezTo>
                  <a:pt x="9" y="73"/>
                  <a:pt x="28" y="73"/>
                  <a:pt x="37" y="64"/>
                </a:cubicBezTo>
                <a:cubicBezTo>
                  <a:pt x="64" y="46"/>
                  <a:pt x="64" y="46"/>
                  <a:pt x="64" y="46"/>
                </a:cubicBezTo>
                <a:cubicBezTo>
                  <a:pt x="73" y="37"/>
                  <a:pt x="82" y="27"/>
                  <a:pt x="73" y="18"/>
                </a:cubicBezTo>
                <a:lnTo>
                  <a:pt x="73" y="18"/>
                </a:lnTo>
                <a:cubicBezTo>
                  <a:pt x="64" y="0"/>
                  <a:pt x="55" y="0"/>
                  <a:pt x="45" y="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9" name="Freeform 208">
            <a:extLst>
              <a:ext uri="{FF2B5EF4-FFF2-40B4-BE49-F238E27FC236}">
                <a16:creationId xmlns:a16="http://schemas.microsoft.com/office/drawing/2014/main" id="{A7BD52A4-67CC-D248-AFEF-8941A47C47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02142" y="11160800"/>
            <a:ext cx="90637" cy="81093"/>
          </a:xfrm>
          <a:custGeom>
            <a:avLst/>
            <a:gdLst>
              <a:gd name="T0" fmla="*/ 45 w 83"/>
              <a:gd name="T1" fmla="*/ 9 h 73"/>
              <a:gd name="T2" fmla="*/ 45 w 83"/>
              <a:gd name="T3" fmla="*/ 9 h 73"/>
              <a:gd name="T4" fmla="*/ 19 w 83"/>
              <a:gd name="T5" fmla="*/ 27 h 73"/>
              <a:gd name="T6" fmla="*/ 9 w 83"/>
              <a:gd name="T7" fmla="*/ 63 h 73"/>
              <a:gd name="T8" fmla="*/ 9 w 83"/>
              <a:gd name="T9" fmla="*/ 63 h 73"/>
              <a:gd name="T10" fmla="*/ 45 w 83"/>
              <a:gd name="T11" fmla="*/ 63 h 73"/>
              <a:gd name="T12" fmla="*/ 73 w 83"/>
              <a:gd name="T13" fmla="*/ 45 h 73"/>
              <a:gd name="T14" fmla="*/ 73 w 83"/>
              <a:gd name="T15" fmla="*/ 9 h 73"/>
              <a:gd name="T16" fmla="*/ 73 w 83"/>
              <a:gd name="T17" fmla="*/ 9 h 73"/>
              <a:gd name="T18" fmla="*/ 45 w 83"/>
              <a:gd name="T19" fmla="*/ 9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3" h="73">
                <a:moveTo>
                  <a:pt x="45" y="9"/>
                </a:moveTo>
                <a:lnTo>
                  <a:pt x="45" y="9"/>
                </a:lnTo>
                <a:cubicBezTo>
                  <a:pt x="19" y="27"/>
                  <a:pt x="19" y="27"/>
                  <a:pt x="19" y="27"/>
                </a:cubicBezTo>
                <a:cubicBezTo>
                  <a:pt x="9" y="36"/>
                  <a:pt x="0" y="45"/>
                  <a:pt x="9" y="63"/>
                </a:cubicBezTo>
                <a:lnTo>
                  <a:pt x="9" y="63"/>
                </a:lnTo>
                <a:cubicBezTo>
                  <a:pt x="19" y="72"/>
                  <a:pt x="28" y="72"/>
                  <a:pt x="45" y="63"/>
                </a:cubicBezTo>
                <a:cubicBezTo>
                  <a:pt x="73" y="45"/>
                  <a:pt x="73" y="45"/>
                  <a:pt x="73" y="45"/>
                </a:cubicBezTo>
                <a:cubicBezTo>
                  <a:pt x="82" y="36"/>
                  <a:pt x="82" y="18"/>
                  <a:pt x="73" y="9"/>
                </a:cubicBezTo>
                <a:lnTo>
                  <a:pt x="73" y="9"/>
                </a:lnTo>
                <a:cubicBezTo>
                  <a:pt x="73" y="0"/>
                  <a:pt x="55" y="0"/>
                  <a:pt x="45" y="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0" name="Freeform 209">
            <a:extLst>
              <a:ext uri="{FF2B5EF4-FFF2-40B4-BE49-F238E27FC236}">
                <a16:creationId xmlns:a16="http://schemas.microsoft.com/office/drawing/2014/main" id="{313CF591-81B8-D243-BF00-5C5A9A8679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29306" y="6233091"/>
            <a:ext cx="186043" cy="176502"/>
          </a:xfrm>
          <a:custGeom>
            <a:avLst/>
            <a:gdLst>
              <a:gd name="T0" fmla="*/ 127 w 173"/>
              <a:gd name="T1" fmla="*/ 162 h 163"/>
              <a:gd name="T2" fmla="*/ 127 w 173"/>
              <a:gd name="T3" fmla="*/ 162 h 163"/>
              <a:gd name="T4" fmla="*/ 46 w 173"/>
              <a:gd name="T5" fmla="*/ 162 h 163"/>
              <a:gd name="T6" fmla="*/ 0 w 173"/>
              <a:gd name="T7" fmla="*/ 117 h 163"/>
              <a:gd name="T8" fmla="*/ 0 w 173"/>
              <a:gd name="T9" fmla="*/ 45 h 163"/>
              <a:gd name="T10" fmla="*/ 46 w 173"/>
              <a:gd name="T11" fmla="*/ 0 h 163"/>
              <a:gd name="T12" fmla="*/ 127 w 173"/>
              <a:gd name="T13" fmla="*/ 0 h 163"/>
              <a:gd name="T14" fmla="*/ 172 w 173"/>
              <a:gd name="T15" fmla="*/ 45 h 163"/>
              <a:gd name="T16" fmla="*/ 172 w 173"/>
              <a:gd name="T17" fmla="*/ 117 h 163"/>
              <a:gd name="T18" fmla="*/ 127 w 173"/>
              <a:gd name="T19" fmla="*/ 162 h 163"/>
              <a:gd name="T20" fmla="*/ 127 w 173"/>
              <a:gd name="T21" fmla="*/ 45 h 163"/>
              <a:gd name="T22" fmla="*/ 127 w 173"/>
              <a:gd name="T23" fmla="*/ 45 h 163"/>
              <a:gd name="T24" fmla="*/ 46 w 173"/>
              <a:gd name="T25" fmla="*/ 45 h 163"/>
              <a:gd name="T26" fmla="*/ 46 w 173"/>
              <a:gd name="T27" fmla="*/ 117 h 163"/>
              <a:gd name="T28" fmla="*/ 127 w 173"/>
              <a:gd name="T29" fmla="*/ 117 h 163"/>
              <a:gd name="T30" fmla="*/ 127 w 173"/>
              <a:gd name="T31" fmla="*/ 45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3" h="163">
                <a:moveTo>
                  <a:pt x="127" y="162"/>
                </a:moveTo>
                <a:lnTo>
                  <a:pt x="127" y="162"/>
                </a:lnTo>
                <a:cubicBezTo>
                  <a:pt x="46" y="162"/>
                  <a:pt x="46" y="162"/>
                  <a:pt x="46" y="162"/>
                </a:cubicBezTo>
                <a:cubicBezTo>
                  <a:pt x="18" y="162"/>
                  <a:pt x="0" y="144"/>
                  <a:pt x="0" y="117"/>
                </a:cubicBezTo>
                <a:cubicBezTo>
                  <a:pt x="0" y="45"/>
                  <a:pt x="0" y="45"/>
                  <a:pt x="0" y="45"/>
                </a:cubicBezTo>
                <a:cubicBezTo>
                  <a:pt x="0" y="18"/>
                  <a:pt x="18" y="0"/>
                  <a:pt x="46" y="0"/>
                </a:cubicBezTo>
                <a:cubicBezTo>
                  <a:pt x="127" y="0"/>
                  <a:pt x="127" y="0"/>
                  <a:pt x="127" y="0"/>
                </a:cubicBezTo>
                <a:cubicBezTo>
                  <a:pt x="145" y="0"/>
                  <a:pt x="172" y="18"/>
                  <a:pt x="172" y="45"/>
                </a:cubicBezTo>
                <a:cubicBezTo>
                  <a:pt x="172" y="117"/>
                  <a:pt x="172" y="117"/>
                  <a:pt x="172" y="117"/>
                </a:cubicBezTo>
                <a:cubicBezTo>
                  <a:pt x="172" y="144"/>
                  <a:pt x="145" y="162"/>
                  <a:pt x="127" y="162"/>
                </a:cubicBezTo>
                <a:close/>
                <a:moveTo>
                  <a:pt x="127" y="45"/>
                </a:moveTo>
                <a:lnTo>
                  <a:pt x="127" y="45"/>
                </a:lnTo>
                <a:cubicBezTo>
                  <a:pt x="46" y="45"/>
                  <a:pt x="46" y="45"/>
                  <a:pt x="46" y="45"/>
                </a:cubicBezTo>
                <a:cubicBezTo>
                  <a:pt x="46" y="117"/>
                  <a:pt x="46" y="117"/>
                  <a:pt x="46" y="117"/>
                </a:cubicBezTo>
                <a:cubicBezTo>
                  <a:pt x="127" y="117"/>
                  <a:pt x="127" y="117"/>
                  <a:pt x="127" y="117"/>
                </a:cubicBezTo>
                <a:lnTo>
                  <a:pt x="127" y="4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1" name="Freeform 210">
            <a:extLst>
              <a:ext uri="{FF2B5EF4-FFF2-40B4-BE49-F238E27FC236}">
                <a16:creationId xmlns:a16="http://schemas.microsoft.com/office/drawing/2014/main" id="{E9F690A3-095A-B847-82F1-DBE7C2698E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85493" y="5999348"/>
            <a:ext cx="734624" cy="586744"/>
          </a:xfrm>
          <a:custGeom>
            <a:avLst/>
            <a:gdLst>
              <a:gd name="T0" fmla="*/ 569 w 679"/>
              <a:gd name="T1" fmla="*/ 542 h 543"/>
              <a:gd name="T2" fmla="*/ 569 w 679"/>
              <a:gd name="T3" fmla="*/ 542 h 543"/>
              <a:gd name="T4" fmla="*/ 109 w 679"/>
              <a:gd name="T5" fmla="*/ 542 h 543"/>
              <a:gd name="T6" fmla="*/ 0 w 679"/>
              <a:gd name="T7" fmla="*/ 433 h 543"/>
              <a:gd name="T8" fmla="*/ 0 w 679"/>
              <a:gd name="T9" fmla="*/ 0 h 543"/>
              <a:gd name="T10" fmla="*/ 63 w 679"/>
              <a:gd name="T11" fmla="*/ 0 h 543"/>
              <a:gd name="T12" fmla="*/ 63 w 679"/>
              <a:gd name="T13" fmla="*/ 433 h 543"/>
              <a:gd name="T14" fmla="*/ 109 w 679"/>
              <a:gd name="T15" fmla="*/ 479 h 543"/>
              <a:gd name="T16" fmla="*/ 569 w 679"/>
              <a:gd name="T17" fmla="*/ 479 h 543"/>
              <a:gd name="T18" fmla="*/ 624 w 679"/>
              <a:gd name="T19" fmla="*/ 433 h 543"/>
              <a:gd name="T20" fmla="*/ 624 w 679"/>
              <a:gd name="T21" fmla="*/ 153 h 543"/>
              <a:gd name="T22" fmla="*/ 569 w 679"/>
              <a:gd name="T23" fmla="*/ 108 h 543"/>
              <a:gd name="T24" fmla="*/ 109 w 679"/>
              <a:gd name="T25" fmla="*/ 108 h 543"/>
              <a:gd name="T26" fmla="*/ 109 w 679"/>
              <a:gd name="T27" fmla="*/ 45 h 543"/>
              <a:gd name="T28" fmla="*/ 569 w 679"/>
              <a:gd name="T29" fmla="*/ 45 h 543"/>
              <a:gd name="T30" fmla="*/ 678 w 679"/>
              <a:gd name="T31" fmla="*/ 153 h 543"/>
              <a:gd name="T32" fmla="*/ 678 w 679"/>
              <a:gd name="T33" fmla="*/ 433 h 543"/>
              <a:gd name="T34" fmla="*/ 569 w 679"/>
              <a:gd name="T35" fmla="*/ 542 h 5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679" h="543">
                <a:moveTo>
                  <a:pt x="569" y="542"/>
                </a:moveTo>
                <a:lnTo>
                  <a:pt x="569" y="542"/>
                </a:lnTo>
                <a:cubicBezTo>
                  <a:pt x="109" y="542"/>
                  <a:pt x="109" y="542"/>
                  <a:pt x="109" y="542"/>
                </a:cubicBezTo>
                <a:cubicBezTo>
                  <a:pt x="46" y="542"/>
                  <a:pt x="0" y="488"/>
                  <a:pt x="0" y="433"/>
                </a:cubicBezTo>
                <a:cubicBezTo>
                  <a:pt x="0" y="0"/>
                  <a:pt x="0" y="0"/>
                  <a:pt x="0" y="0"/>
                </a:cubicBezTo>
                <a:cubicBezTo>
                  <a:pt x="63" y="0"/>
                  <a:pt x="63" y="0"/>
                  <a:pt x="63" y="0"/>
                </a:cubicBezTo>
                <a:cubicBezTo>
                  <a:pt x="63" y="433"/>
                  <a:pt x="63" y="433"/>
                  <a:pt x="63" y="433"/>
                </a:cubicBezTo>
                <a:cubicBezTo>
                  <a:pt x="63" y="461"/>
                  <a:pt x="82" y="479"/>
                  <a:pt x="109" y="479"/>
                </a:cubicBezTo>
                <a:cubicBezTo>
                  <a:pt x="569" y="479"/>
                  <a:pt x="569" y="479"/>
                  <a:pt x="569" y="479"/>
                </a:cubicBezTo>
                <a:cubicBezTo>
                  <a:pt x="597" y="479"/>
                  <a:pt x="624" y="461"/>
                  <a:pt x="624" y="433"/>
                </a:cubicBezTo>
                <a:cubicBezTo>
                  <a:pt x="624" y="153"/>
                  <a:pt x="624" y="153"/>
                  <a:pt x="624" y="153"/>
                </a:cubicBezTo>
                <a:cubicBezTo>
                  <a:pt x="624" y="126"/>
                  <a:pt x="597" y="108"/>
                  <a:pt x="569" y="108"/>
                </a:cubicBezTo>
                <a:cubicBezTo>
                  <a:pt x="109" y="108"/>
                  <a:pt x="109" y="108"/>
                  <a:pt x="109" y="108"/>
                </a:cubicBezTo>
                <a:cubicBezTo>
                  <a:pt x="109" y="45"/>
                  <a:pt x="109" y="45"/>
                  <a:pt x="109" y="45"/>
                </a:cubicBezTo>
                <a:cubicBezTo>
                  <a:pt x="569" y="45"/>
                  <a:pt x="569" y="45"/>
                  <a:pt x="569" y="45"/>
                </a:cubicBezTo>
                <a:cubicBezTo>
                  <a:pt x="633" y="45"/>
                  <a:pt x="678" y="90"/>
                  <a:pt x="678" y="153"/>
                </a:cubicBezTo>
                <a:cubicBezTo>
                  <a:pt x="678" y="433"/>
                  <a:pt x="678" y="433"/>
                  <a:pt x="678" y="433"/>
                </a:cubicBezTo>
                <a:cubicBezTo>
                  <a:pt x="678" y="488"/>
                  <a:pt x="633" y="542"/>
                  <a:pt x="569" y="542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2" name="Freeform 211">
            <a:extLst>
              <a:ext uri="{FF2B5EF4-FFF2-40B4-BE49-F238E27FC236}">
                <a16:creationId xmlns:a16="http://schemas.microsoft.com/office/drawing/2014/main" id="{FFCC31BE-F110-E142-8181-9D34AD66F7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75952" y="5861008"/>
            <a:ext cx="677381" cy="257596"/>
          </a:xfrm>
          <a:custGeom>
            <a:avLst/>
            <a:gdLst>
              <a:gd name="T0" fmla="*/ 127 w 625"/>
              <a:gd name="T1" fmla="*/ 235 h 236"/>
              <a:gd name="T2" fmla="*/ 127 w 625"/>
              <a:gd name="T3" fmla="*/ 235 h 236"/>
              <a:gd name="T4" fmla="*/ 9 w 625"/>
              <a:gd name="T5" fmla="*/ 100 h 236"/>
              <a:gd name="T6" fmla="*/ 127 w 625"/>
              <a:gd name="T7" fmla="*/ 0 h 236"/>
              <a:gd name="T8" fmla="*/ 533 w 625"/>
              <a:gd name="T9" fmla="*/ 0 h 236"/>
              <a:gd name="T10" fmla="*/ 624 w 625"/>
              <a:gd name="T11" fmla="*/ 100 h 236"/>
              <a:gd name="T12" fmla="*/ 624 w 625"/>
              <a:gd name="T13" fmla="*/ 118 h 236"/>
              <a:gd name="T14" fmla="*/ 597 w 625"/>
              <a:gd name="T15" fmla="*/ 145 h 236"/>
              <a:gd name="T16" fmla="*/ 597 w 625"/>
              <a:gd name="T17" fmla="*/ 145 h 236"/>
              <a:gd name="T18" fmla="*/ 569 w 625"/>
              <a:gd name="T19" fmla="*/ 118 h 236"/>
              <a:gd name="T20" fmla="*/ 569 w 625"/>
              <a:gd name="T21" fmla="*/ 100 h 236"/>
              <a:gd name="T22" fmla="*/ 533 w 625"/>
              <a:gd name="T23" fmla="*/ 63 h 236"/>
              <a:gd name="T24" fmla="*/ 127 w 625"/>
              <a:gd name="T25" fmla="*/ 63 h 236"/>
              <a:gd name="T26" fmla="*/ 72 w 625"/>
              <a:gd name="T27" fmla="*/ 109 h 236"/>
              <a:gd name="T28" fmla="*/ 127 w 625"/>
              <a:gd name="T29" fmla="*/ 172 h 236"/>
              <a:gd name="T30" fmla="*/ 127 w 625"/>
              <a:gd name="T31" fmla="*/ 235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25" h="236">
                <a:moveTo>
                  <a:pt x="127" y="235"/>
                </a:moveTo>
                <a:lnTo>
                  <a:pt x="127" y="235"/>
                </a:lnTo>
                <a:cubicBezTo>
                  <a:pt x="55" y="235"/>
                  <a:pt x="0" y="172"/>
                  <a:pt x="9" y="100"/>
                </a:cubicBezTo>
                <a:cubicBezTo>
                  <a:pt x="18" y="46"/>
                  <a:pt x="72" y="0"/>
                  <a:pt x="127" y="0"/>
                </a:cubicBezTo>
                <a:cubicBezTo>
                  <a:pt x="533" y="0"/>
                  <a:pt x="533" y="0"/>
                  <a:pt x="533" y="0"/>
                </a:cubicBezTo>
                <a:cubicBezTo>
                  <a:pt x="588" y="0"/>
                  <a:pt x="624" y="46"/>
                  <a:pt x="624" y="100"/>
                </a:cubicBezTo>
                <a:cubicBezTo>
                  <a:pt x="624" y="118"/>
                  <a:pt x="624" y="118"/>
                  <a:pt x="624" y="118"/>
                </a:cubicBezTo>
                <a:cubicBezTo>
                  <a:pt x="624" y="136"/>
                  <a:pt x="615" y="145"/>
                  <a:pt x="597" y="145"/>
                </a:cubicBezTo>
                <a:lnTo>
                  <a:pt x="597" y="145"/>
                </a:lnTo>
                <a:cubicBezTo>
                  <a:pt x="578" y="145"/>
                  <a:pt x="569" y="136"/>
                  <a:pt x="569" y="118"/>
                </a:cubicBezTo>
                <a:cubicBezTo>
                  <a:pt x="569" y="100"/>
                  <a:pt x="569" y="100"/>
                  <a:pt x="569" y="100"/>
                </a:cubicBezTo>
                <a:cubicBezTo>
                  <a:pt x="569" y="82"/>
                  <a:pt x="552" y="63"/>
                  <a:pt x="533" y="63"/>
                </a:cubicBezTo>
                <a:cubicBezTo>
                  <a:pt x="127" y="63"/>
                  <a:pt x="127" y="63"/>
                  <a:pt x="127" y="63"/>
                </a:cubicBezTo>
                <a:cubicBezTo>
                  <a:pt x="100" y="63"/>
                  <a:pt x="72" y="82"/>
                  <a:pt x="72" y="109"/>
                </a:cubicBezTo>
                <a:cubicBezTo>
                  <a:pt x="63" y="145"/>
                  <a:pt x="91" y="172"/>
                  <a:pt x="127" y="172"/>
                </a:cubicBezTo>
                <a:lnTo>
                  <a:pt x="127" y="235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grpSp>
        <p:nvGrpSpPr>
          <p:cNvPr id="93" name="Grupo 92">
            <a:extLst>
              <a:ext uri="{FF2B5EF4-FFF2-40B4-BE49-F238E27FC236}">
                <a16:creationId xmlns:a16="http://schemas.microsoft.com/office/drawing/2014/main" id="{856F51A6-81DB-5044-BFDB-CB2DB1413B76}"/>
              </a:ext>
            </a:extLst>
          </p:cNvPr>
          <p:cNvGrpSpPr/>
          <p:nvPr/>
        </p:nvGrpSpPr>
        <p:grpSpPr>
          <a:xfrm>
            <a:off x="17029838" y="5452703"/>
            <a:ext cx="4692482" cy="2398699"/>
            <a:chOff x="4247967" y="10597581"/>
            <a:chExt cx="4236804" cy="2398699"/>
          </a:xfrm>
        </p:grpSpPr>
        <p:sp>
          <p:nvSpPr>
            <p:cNvPr id="94" name="CuadroTexto 395">
              <a:extLst>
                <a:ext uri="{FF2B5EF4-FFF2-40B4-BE49-F238E27FC236}">
                  <a16:creationId xmlns:a16="http://schemas.microsoft.com/office/drawing/2014/main" id="{9C4EBCD7-EAD9-D341-96B7-874CDCD40D87}"/>
                </a:ext>
              </a:extLst>
            </p:cNvPr>
            <p:cNvSpPr txBox="1"/>
            <p:nvPr/>
          </p:nvSpPr>
          <p:spPr>
            <a:xfrm flipH="1">
              <a:off x="4263264" y="10597581"/>
              <a:ext cx="238267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95" name="Rectangle 40">
              <a:extLst>
                <a:ext uri="{FF2B5EF4-FFF2-40B4-BE49-F238E27FC236}">
                  <a16:creationId xmlns:a16="http://schemas.microsoft.com/office/drawing/2014/main" id="{45CC1535-1CB0-F64A-A8CC-B0B43FACC554}"/>
                </a:ext>
              </a:extLst>
            </p:cNvPr>
            <p:cNvSpPr/>
            <p:nvPr/>
          </p:nvSpPr>
          <p:spPr>
            <a:xfrm>
              <a:off x="4247967" y="11180398"/>
              <a:ext cx="4236804" cy="18158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96" name="Grupo 95">
            <a:extLst>
              <a:ext uri="{FF2B5EF4-FFF2-40B4-BE49-F238E27FC236}">
                <a16:creationId xmlns:a16="http://schemas.microsoft.com/office/drawing/2014/main" id="{2236E849-967C-A647-96FF-1AD743793089}"/>
              </a:ext>
            </a:extLst>
          </p:cNvPr>
          <p:cNvGrpSpPr/>
          <p:nvPr/>
        </p:nvGrpSpPr>
        <p:grpSpPr>
          <a:xfrm>
            <a:off x="2656073" y="5408217"/>
            <a:ext cx="5132251" cy="1942297"/>
            <a:chOff x="4263265" y="1838591"/>
            <a:chExt cx="4236804" cy="1942297"/>
          </a:xfrm>
        </p:grpSpPr>
        <p:sp>
          <p:nvSpPr>
            <p:cNvPr id="97" name="CuadroTexto 395">
              <a:extLst>
                <a:ext uri="{FF2B5EF4-FFF2-40B4-BE49-F238E27FC236}">
                  <a16:creationId xmlns:a16="http://schemas.microsoft.com/office/drawing/2014/main" id="{454B6E47-83F1-2249-985E-0D5F21784229}"/>
                </a:ext>
              </a:extLst>
            </p:cNvPr>
            <p:cNvSpPr txBox="1"/>
            <p:nvPr/>
          </p:nvSpPr>
          <p:spPr>
            <a:xfrm flipH="1">
              <a:off x="6106268" y="1838591"/>
              <a:ext cx="238267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98" name="Rectangle 40">
              <a:extLst>
                <a:ext uri="{FF2B5EF4-FFF2-40B4-BE49-F238E27FC236}">
                  <a16:creationId xmlns:a16="http://schemas.microsoft.com/office/drawing/2014/main" id="{C4AD183C-A90F-8947-A4EF-A62F985AA5BB}"/>
                </a:ext>
              </a:extLst>
            </p:cNvPr>
            <p:cNvSpPr/>
            <p:nvPr/>
          </p:nvSpPr>
          <p:spPr>
            <a:xfrm>
              <a:off x="4263265" y="2395893"/>
              <a:ext cx="4236804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99" name="Grupo 98">
            <a:extLst>
              <a:ext uri="{FF2B5EF4-FFF2-40B4-BE49-F238E27FC236}">
                <a16:creationId xmlns:a16="http://schemas.microsoft.com/office/drawing/2014/main" id="{C0218B51-C328-3942-9CD5-46707529F75F}"/>
              </a:ext>
            </a:extLst>
          </p:cNvPr>
          <p:cNvGrpSpPr/>
          <p:nvPr/>
        </p:nvGrpSpPr>
        <p:grpSpPr>
          <a:xfrm>
            <a:off x="17016861" y="10294118"/>
            <a:ext cx="4692482" cy="2398699"/>
            <a:chOff x="4247967" y="10597581"/>
            <a:chExt cx="4236804" cy="2398699"/>
          </a:xfrm>
        </p:grpSpPr>
        <p:sp>
          <p:nvSpPr>
            <p:cNvPr id="100" name="CuadroTexto 395">
              <a:extLst>
                <a:ext uri="{FF2B5EF4-FFF2-40B4-BE49-F238E27FC236}">
                  <a16:creationId xmlns:a16="http://schemas.microsoft.com/office/drawing/2014/main" id="{6F9EF891-3587-D74A-8B61-0A6F7EB5481E}"/>
                </a:ext>
              </a:extLst>
            </p:cNvPr>
            <p:cNvSpPr txBox="1"/>
            <p:nvPr/>
          </p:nvSpPr>
          <p:spPr>
            <a:xfrm flipH="1">
              <a:off x="4263264" y="10597581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101" name="Rectangle 40">
              <a:extLst>
                <a:ext uri="{FF2B5EF4-FFF2-40B4-BE49-F238E27FC236}">
                  <a16:creationId xmlns:a16="http://schemas.microsoft.com/office/drawing/2014/main" id="{76067C9E-807D-D34A-AA84-7D409F43FEF0}"/>
                </a:ext>
              </a:extLst>
            </p:cNvPr>
            <p:cNvSpPr/>
            <p:nvPr/>
          </p:nvSpPr>
          <p:spPr>
            <a:xfrm>
              <a:off x="4247967" y="11180398"/>
              <a:ext cx="4236804" cy="18158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02" name="Grupo 101">
            <a:extLst>
              <a:ext uri="{FF2B5EF4-FFF2-40B4-BE49-F238E27FC236}">
                <a16:creationId xmlns:a16="http://schemas.microsoft.com/office/drawing/2014/main" id="{1C8B8B3B-217D-1743-A759-612271B98DD1}"/>
              </a:ext>
            </a:extLst>
          </p:cNvPr>
          <p:cNvGrpSpPr/>
          <p:nvPr/>
        </p:nvGrpSpPr>
        <p:grpSpPr>
          <a:xfrm>
            <a:off x="2668308" y="10211900"/>
            <a:ext cx="5132251" cy="1942297"/>
            <a:chOff x="4263265" y="1838591"/>
            <a:chExt cx="4236804" cy="1942297"/>
          </a:xfrm>
        </p:grpSpPr>
        <p:sp>
          <p:nvSpPr>
            <p:cNvPr id="103" name="CuadroTexto 395">
              <a:extLst>
                <a:ext uri="{FF2B5EF4-FFF2-40B4-BE49-F238E27FC236}">
                  <a16:creationId xmlns:a16="http://schemas.microsoft.com/office/drawing/2014/main" id="{7A388F47-8F5E-AB46-B655-A0ACDDEAAC45}"/>
                </a:ext>
              </a:extLst>
            </p:cNvPr>
            <p:cNvSpPr txBox="1"/>
            <p:nvPr/>
          </p:nvSpPr>
          <p:spPr>
            <a:xfrm flipH="1">
              <a:off x="6106268" y="1838591"/>
              <a:ext cx="238267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104" name="Rectangle 40">
              <a:extLst>
                <a:ext uri="{FF2B5EF4-FFF2-40B4-BE49-F238E27FC236}">
                  <a16:creationId xmlns:a16="http://schemas.microsoft.com/office/drawing/2014/main" id="{69D5686D-BAA1-2843-9268-1C3D59364348}"/>
                </a:ext>
              </a:extLst>
            </p:cNvPr>
            <p:cNvSpPr/>
            <p:nvPr/>
          </p:nvSpPr>
          <p:spPr>
            <a:xfrm>
              <a:off x="4263265" y="2395893"/>
              <a:ext cx="4236804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05" name="Grupo 104">
            <a:extLst>
              <a:ext uri="{FF2B5EF4-FFF2-40B4-BE49-F238E27FC236}">
                <a16:creationId xmlns:a16="http://schemas.microsoft.com/office/drawing/2014/main" id="{8CB4849E-6B95-BB46-A7D9-B71797FE915B}"/>
              </a:ext>
            </a:extLst>
          </p:cNvPr>
          <p:cNvGrpSpPr/>
          <p:nvPr/>
        </p:nvGrpSpPr>
        <p:grpSpPr>
          <a:xfrm>
            <a:off x="2668308" y="572428"/>
            <a:ext cx="19041035" cy="2561450"/>
            <a:chOff x="2668308" y="861425"/>
            <a:chExt cx="19041035" cy="2561450"/>
          </a:xfrm>
        </p:grpSpPr>
        <p:sp>
          <p:nvSpPr>
            <p:cNvPr id="106" name="CuadroTexto 105">
              <a:extLst>
                <a:ext uri="{FF2B5EF4-FFF2-40B4-BE49-F238E27FC236}">
                  <a16:creationId xmlns:a16="http://schemas.microsoft.com/office/drawing/2014/main" id="{2BF93719-9873-3A42-8AC3-5C182D5BDDCD}"/>
                </a:ext>
              </a:extLst>
            </p:cNvPr>
            <p:cNvSpPr txBox="1"/>
            <p:nvPr/>
          </p:nvSpPr>
          <p:spPr>
            <a:xfrm>
              <a:off x="10085534" y="861425"/>
              <a:ext cx="420660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Business</a:t>
              </a:r>
            </a:p>
          </p:txBody>
        </p:sp>
        <p:sp>
          <p:nvSpPr>
            <p:cNvPr id="107" name="CuadroTexto 106">
              <a:extLst>
                <a:ext uri="{FF2B5EF4-FFF2-40B4-BE49-F238E27FC236}">
                  <a16:creationId xmlns:a16="http://schemas.microsoft.com/office/drawing/2014/main" id="{0BBA2043-754D-9045-9C1E-3DEE16754B3B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591673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upo 70">
            <a:extLst>
              <a:ext uri="{FF2B5EF4-FFF2-40B4-BE49-F238E27FC236}">
                <a16:creationId xmlns:a16="http://schemas.microsoft.com/office/drawing/2014/main" id="{D1494807-F293-A048-B389-BA36DB4C54CD}"/>
              </a:ext>
            </a:extLst>
          </p:cNvPr>
          <p:cNvGrpSpPr/>
          <p:nvPr/>
        </p:nvGrpSpPr>
        <p:grpSpPr>
          <a:xfrm>
            <a:off x="2668308" y="511468"/>
            <a:ext cx="19041035" cy="2561450"/>
            <a:chOff x="2668308" y="861425"/>
            <a:chExt cx="19041035" cy="2561450"/>
          </a:xfrm>
        </p:grpSpPr>
        <p:sp>
          <p:nvSpPr>
            <p:cNvPr id="72" name="CuadroTexto 71">
              <a:extLst>
                <a:ext uri="{FF2B5EF4-FFF2-40B4-BE49-F238E27FC236}">
                  <a16:creationId xmlns:a16="http://schemas.microsoft.com/office/drawing/2014/main" id="{D0475DC4-7DEF-074D-AAE2-CD307F8B480A}"/>
                </a:ext>
              </a:extLst>
            </p:cNvPr>
            <p:cNvSpPr txBox="1"/>
            <p:nvPr/>
          </p:nvSpPr>
          <p:spPr>
            <a:xfrm>
              <a:off x="10085533" y="861425"/>
              <a:ext cx="420660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	Business</a:t>
              </a:r>
            </a:p>
          </p:txBody>
        </p:sp>
        <p:sp>
          <p:nvSpPr>
            <p:cNvPr id="73" name="CuadroTexto 72">
              <a:extLst>
                <a:ext uri="{FF2B5EF4-FFF2-40B4-BE49-F238E27FC236}">
                  <a16:creationId xmlns:a16="http://schemas.microsoft.com/office/drawing/2014/main" id="{FFB4EDE7-BE17-104A-B4E0-E67654D2B1B0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sp>
        <p:nvSpPr>
          <p:cNvPr id="42" name="Freeform 75">
            <a:extLst>
              <a:ext uri="{FF2B5EF4-FFF2-40B4-BE49-F238E27FC236}">
                <a16:creationId xmlns:a16="http://schemas.microsoft.com/office/drawing/2014/main" id="{3F11B160-A0F5-2B42-A599-F20DF86365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61612" y="7302941"/>
            <a:ext cx="3776872" cy="2027813"/>
          </a:xfrm>
          <a:custGeom>
            <a:avLst/>
            <a:gdLst>
              <a:gd name="T0" fmla="*/ 0 w 3047"/>
              <a:gd name="T1" fmla="*/ 1637 h 1638"/>
              <a:gd name="T2" fmla="*/ 0 w 3047"/>
              <a:gd name="T3" fmla="*/ 1637 h 1638"/>
              <a:gd name="T4" fmla="*/ 0 w 3047"/>
              <a:gd name="T5" fmla="*/ 1637 h 1638"/>
              <a:gd name="T6" fmla="*/ 1638 w 3047"/>
              <a:gd name="T7" fmla="*/ 0 h 1638"/>
              <a:gd name="T8" fmla="*/ 3046 w 3047"/>
              <a:gd name="T9" fmla="*/ 0 h 16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47" h="1638">
                <a:moveTo>
                  <a:pt x="0" y="1637"/>
                </a:moveTo>
                <a:lnTo>
                  <a:pt x="0" y="1637"/>
                </a:lnTo>
                <a:lnTo>
                  <a:pt x="0" y="1637"/>
                </a:lnTo>
                <a:cubicBezTo>
                  <a:pt x="0" y="734"/>
                  <a:pt x="734" y="0"/>
                  <a:pt x="1638" y="0"/>
                </a:cubicBezTo>
                <a:cubicBezTo>
                  <a:pt x="3046" y="0"/>
                  <a:pt x="3046" y="0"/>
                  <a:pt x="3046" y="0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8" name="Freeform 76">
            <a:extLst>
              <a:ext uri="{FF2B5EF4-FFF2-40B4-BE49-F238E27FC236}">
                <a16:creationId xmlns:a16="http://schemas.microsoft.com/office/drawing/2014/main" id="{BE3A1DC2-84A7-D043-9962-E5BE3F3688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51057" y="5122082"/>
            <a:ext cx="4487427" cy="4203208"/>
          </a:xfrm>
          <a:custGeom>
            <a:avLst/>
            <a:gdLst>
              <a:gd name="T0" fmla="*/ 0 w 3621"/>
              <a:gd name="T1" fmla="*/ 3388 h 3389"/>
              <a:gd name="T2" fmla="*/ 0 w 3621"/>
              <a:gd name="T3" fmla="*/ 3388 h 3389"/>
              <a:gd name="T4" fmla="*/ 0 w 3621"/>
              <a:gd name="T5" fmla="*/ 3388 h 3389"/>
              <a:gd name="T6" fmla="*/ 3390 w 3621"/>
              <a:gd name="T7" fmla="*/ 0 h 3389"/>
              <a:gd name="T8" fmla="*/ 3620 w 3621"/>
              <a:gd name="T9" fmla="*/ 0 h 33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21" h="3389">
                <a:moveTo>
                  <a:pt x="0" y="3388"/>
                </a:moveTo>
                <a:lnTo>
                  <a:pt x="0" y="3388"/>
                </a:lnTo>
                <a:lnTo>
                  <a:pt x="0" y="3388"/>
                </a:lnTo>
                <a:cubicBezTo>
                  <a:pt x="0" y="1515"/>
                  <a:pt x="1515" y="0"/>
                  <a:pt x="3390" y="0"/>
                </a:cubicBezTo>
                <a:cubicBezTo>
                  <a:pt x="3620" y="0"/>
                  <a:pt x="3620" y="0"/>
                  <a:pt x="3620" y="0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9" name="Freeform 77">
            <a:extLst>
              <a:ext uri="{FF2B5EF4-FFF2-40B4-BE49-F238E27FC236}">
                <a16:creationId xmlns:a16="http://schemas.microsoft.com/office/drawing/2014/main" id="{35CE0BD1-195C-7240-8220-A5812C483E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6081" y="7302941"/>
            <a:ext cx="3787803" cy="2027813"/>
          </a:xfrm>
          <a:custGeom>
            <a:avLst/>
            <a:gdLst>
              <a:gd name="T0" fmla="*/ 3053 w 3054"/>
              <a:gd name="T1" fmla="*/ 1637 h 1638"/>
              <a:gd name="T2" fmla="*/ 3053 w 3054"/>
              <a:gd name="T3" fmla="*/ 1637 h 1638"/>
              <a:gd name="T4" fmla="*/ 3053 w 3054"/>
              <a:gd name="T5" fmla="*/ 1637 h 1638"/>
              <a:gd name="T6" fmla="*/ 1408 w 3054"/>
              <a:gd name="T7" fmla="*/ 0 h 1638"/>
              <a:gd name="T8" fmla="*/ 0 w 3054"/>
              <a:gd name="T9" fmla="*/ 0 h 16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54" h="1638">
                <a:moveTo>
                  <a:pt x="3053" y="1637"/>
                </a:moveTo>
                <a:lnTo>
                  <a:pt x="3053" y="1637"/>
                </a:lnTo>
                <a:lnTo>
                  <a:pt x="3053" y="1637"/>
                </a:lnTo>
                <a:cubicBezTo>
                  <a:pt x="3053" y="734"/>
                  <a:pt x="2318" y="0"/>
                  <a:pt x="1408" y="0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0" name="Freeform 78">
            <a:extLst>
              <a:ext uri="{FF2B5EF4-FFF2-40B4-BE49-F238E27FC236}">
                <a16:creationId xmlns:a16="http://schemas.microsoft.com/office/drawing/2014/main" id="{25A31629-5CF4-1B43-9FD3-5E1DA7908C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6081" y="5122082"/>
            <a:ext cx="4498358" cy="4203208"/>
          </a:xfrm>
          <a:custGeom>
            <a:avLst/>
            <a:gdLst>
              <a:gd name="T0" fmla="*/ 3626 w 3627"/>
              <a:gd name="T1" fmla="*/ 3388 h 3389"/>
              <a:gd name="T2" fmla="*/ 3626 w 3627"/>
              <a:gd name="T3" fmla="*/ 3388 h 3389"/>
              <a:gd name="T4" fmla="*/ 3626 w 3627"/>
              <a:gd name="T5" fmla="*/ 3388 h 3389"/>
              <a:gd name="T6" fmla="*/ 229 w 3627"/>
              <a:gd name="T7" fmla="*/ 0 h 3389"/>
              <a:gd name="T8" fmla="*/ 0 w 3627"/>
              <a:gd name="T9" fmla="*/ 0 h 33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27" h="3389">
                <a:moveTo>
                  <a:pt x="3626" y="3388"/>
                </a:moveTo>
                <a:lnTo>
                  <a:pt x="3626" y="3388"/>
                </a:lnTo>
                <a:lnTo>
                  <a:pt x="3626" y="3388"/>
                </a:lnTo>
                <a:cubicBezTo>
                  <a:pt x="3626" y="1515"/>
                  <a:pt x="2104" y="0"/>
                  <a:pt x="229" y="0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1" name="Freeform 268">
            <a:extLst>
              <a:ext uri="{FF2B5EF4-FFF2-40B4-BE49-F238E27FC236}">
                <a16:creationId xmlns:a16="http://schemas.microsoft.com/office/drawing/2014/main" id="{F716BF1C-A79B-BE47-B364-31D1F14CE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2110" y="4428598"/>
            <a:ext cx="1478354" cy="1478354"/>
          </a:xfrm>
          <a:custGeom>
            <a:avLst/>
            <a:gdLst>
              <a:gd name="T0" fmla="*/ 857 w 973"/>
              <a:gd name="T1" fmla="*/ 972 h 973"/>
              <a:gd name="T2" fmla="*/ 857 w 973"/>
              <a:gd name="T3" fmla="*/ 972 h 973"/>
              <a:gd name="T4" fmla="*/ 107 w 973"/>
              <a:gd name="T5" fmla="*/ 972 h 973"/>
              <a:gd name="T6" fmla="*/ 0 w 973"/>
              <a:gd name="T7" fmla="*/ 857 h 973"/>
              <a:gd name="T8" fmla="*/ 0 w 973"/>
              <a:gd name="T9" fmla="*/ 107 h 973"/>
              <a:gd name="T10" fmla="*/ 107 w 973"/>
              <a:gd name="T11" fmla="*/ 0 h 973"/>
              <a:gd name="T12" fmla="*/ 857 w 973"/>
              <a:gd name="T13" fmla="*/ 0 h 973"/>
              <a:gd name="T14" fmla="*/ 972 w 973"/>
              <a:gd name="T15" fmla="*/ 107 h 973"/>
              <a:gd name="T16" fmla="*/ 972 w 973"/>
              <a:gd name="T17" fmla="*/ 857 h 973"/>
              <a:gd name="T18" fmla="*/ 857 w 973"/>
              <a:gd name="T19" fmla="*/ 972 h 9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73" h="973">
                <a:moveTo>
                  <a:pt x="857" y="972"/>
                </a:moveTo>
                <a:lnTo>
                  <a:pt x="857" y="972"/>
                </a:lnTo>
                <a:cubicBezTo>
                  <a:pt x="107" y="972"/>
                  <a:pt x="107" y="972"/>
                  <a:pt x="107" y="972"/>
                </a:cubicBezTo>
                <a:cubicBezTo>
                  <a:pt x="46" y="972"/>
                  <a:pt x="0" y="918"/>
                  <a:pt x="0" y="857"/>
                </a:cubicBezTo>
                <a:cubicBezTo>
                  <a:pt x="0" y="107"/>
                  <a:pt x="0" y="107"/>
                  <a:pt x="0" y="107"/>
                </a:cubicBezTo>
                <a:cubicBezTo>
                  <a:pt x="0" y="46"/>
                  <a:pt x="46" y="0"/>
                  <a:pt x="107" y="0"/>
                </a:cubicBezTo>
                <a:cubicBezTo>
                  <a:pt x="857" y="0"/>
                  <a:pt x="857" y="0"/>
                  <a:pt x="857" y="0"/>
                </a:cubicBezTo>
                <a:cubicBezTo>
                  <a:pt x="926" y="0"/>
                  <a:pt x="972" y="46"/>
                  <a:pt x="972" y="107"/>
                </a:cubicBezTo>
                <a:cubicBezTo>
                  <a:pt x="972" y="857"/>
                  <a:pt x="972" y="857"/>
                  <a:pt x="972" y="857"/>
                </a:cubicBezTo>
                <a:cubicBezTo>
                  <a:pt x="972" y="918"/>
                  <a:pt x="926" y="972"/>
                  <a:pt x="857" y="972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" name="Freeform 269">
            <a:extLst>
              <a:ext uri="{FF2B5EF4-FFF2-40B4-BE49-F238E27FC236}">
                <a16:creationId xmlns:a16="http://schemas.microsoft.com/office/drawing/2014/main" id="{CCA9C985-D1BA-B047-8507-1BF208A52A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3998" y="6640285"/>
            <a:ext cx="1478358" cy="1478354"/>
          </a:xfrm>
          <a:custGeom>
            <a:avLst/>
            <a:gdLst>
              <a:gd name="T0" fmla="*/ 857 w 973"/>
              <a:gd name="T1" fmla="*/ 972 h 973"/>
              <a:gd name="T2" fmla="*/ 857 w 973"/>
              <a:gd name="T3" fmla="*/ 972 h 973"/>
              <a:gd name="T4" fmla="*/ 107 w 973"/>
              <a:gd name="T5" fmla="*/ 972 h 973"/>
              <a:gd name="T6" fmla="*/ 0 w 973"/>
              <a:gd name="T7" fmla="*/ 865 h 973"/>
              <a:gd name="T8" fmla="*/ 0 w 973"/>
              <a:gd name="T9" fmla="*/ 115 h 973"/>
              <a:gd name="T10" fmla="*/ 107 w 973"/>
              <a:gd name="T11" fmla="*/ 0 h 973"/>
              <a:gd name="T12" fmla="*/ 857 w 973"/>
              <a:gd name="T13" fmla="*/ 0 h 973"/>
              <a:gd name="T14" fmla="*/ 972 w 973"/>
              <a:gd name="T15" fmla="*/ 115 h 973"/>
              <a:gd name="T16" fmla="*/ 972 w 973"/>
              <a:gd name="T17" fmla="*/ 865 h 973"/>
              <a:gd name="T18" fmla="*/ 857 w 973"/>
              <a:gd name="T19" fmla="*/ 972 h 9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73" h="973">
                <a:moveTo>
                  <a:pt x="857" y="972"/>
                </a:moveTo>
                <a:lnTo>
                  <a:pt x="857" y="972"/>
                </a:lnTo>
                <a:cubicBezTo>
                  <a:pt x="107" y="972"/>
                  <a:pt x="107" y="972"/>
                  <a:pt x="107" y="972"/>
                </a:cubicBezTo>
                <a:cubicBezTo>
                  <a:pt x="46" y="972"/>
                  <a:pt x="0" y="926"/>
                  <a:pt x="0" y="865"/>
                </a:cubicBezTo>
                <a:cubicBezTo>
                  <a:pt x="0" y="115"/>
                  <a:pt x="0" y="115"/>
                  <a:pt x="0" y="115"/>
                </a:cubicBezTo>
                <a:cubicBezTo>
                  <a:pt x="0" y="54"/>
                  <a:pt x="46" y="0"/>
                  <a:pt x="107" y="0"/>
                </a:cubicBezTo>
                <a:cubicBezTo>
                  <a:pt x="857" y="0"/>
                  <a:pt x="857" y="0"/>
                  <a:pt x="857" y="0"/>
                </a:cubicBezTo>
                <a:cubicBezTo>
                  <a:pt x="918" y="0"/>
                  <a:pt x="972" y="54"/>
                  <a:pt x="972" y="115"/>
                </a:cubicBezTo>
                <a:cubicBezTo>
                  <a:pt x="972" y="865"/>
                  <a:pt x="972" y="865"/>
                  <a:pt x="972" y="865"/>
                </a:cubicBezTo>
                <a:cubicBezTo>
                  <a:pt x="972" y="926"/>
                  <a:pt x="918" y="972"/>
                  <a:pt x="857" y="972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" name="Freeform 270">
            <a:extLst>
              <a:ext uri="{FF2B5EF4-FFF2-40B4-BE49-F238E27FC236}">
                <a16:creationId xmlns:a16="http://schemas.microsoft.com/office/drawing/2014/main" id="{B186F875-B032-B240-84A3-4A86BCD1CB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90303" y="6587814"/>
            <a:ext cx="1471667" cy="1478354"/>
          </a:xfrm>
          <a:custGeom>
            <a:avLst/>
            <a:gdLst>
              <a:gd name="T0" fmla="*/ 857 w 972"/>
              <a:gd name="T1" fmla="*/ 972 h 973"/>
              <a:gd name="T2" fmla="*/ 857 w 972"/>
              <a:gd name="T3" fmla="*/ 972 h 973"/>
              <a:gd name="T4" fmla="*/ 107 w 972"/>
              <a:gd name="T5" fmla="*/ 972 h 973"/>
              <a:gd name="T6" fmla="*/ 0 w 972"/>
              <a:gd name="T7" fmla="*/ 865 h 973"/>
              <a:gd name="T8" fmla="*/ 0 w 972"/>
              <a:gd name="T9" fmla="*/ 115 h 973"/>
              <a:gd name="T10" fmla="*/ 107 w 972"/>
              <a:gd name="T11" fmla="*/ 0 h 973"/>
              <a:gd name="T12" fmla="*/ 857 w 972"/>
              <a:gd name="T13" fmla="*/ 0 h 973"/>
              <a:gd name="T14" fmla="*/ 971 w 972"/>
              <a:gd name="T15" fmla="*/ 115 h 973"/>
              <a:gd name="T16" fmla="*/ 971 w 972"/>
              <a:gd name="T17" fmla="*/ 865 h 973"/>
              <a:gd name="T18" fmla="*/ 857 w 972"/>
              <a:gd name="T19" fmla="*/ 972 h 9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72" h="973">
                <a:moveTo>
                  <a:pt x="857" y="972"/>
                </a:moveTo>
                <a:lnTo>
                  <a:pt x="857" y="972"/>
                </a:lnTo>
                <a:cubicBezTo>
                  <a:pt x="107" y="972"/>
                  <a:pt x="107" y="972"/>
                  <a:pt x="107" y="972"/>
                </a:cubicBezTo>
                <a:cubicBezTo>
                  <a:pt x="46" y="972"/>
                  <a:pt x="0" y="926"/>
                  <a:pt x="0" y="865"/>
                </a:cubicBezTo>
                <a:cubicBezTo>
                  <a:pt x="0" y="115"/>
                  <a:pt x="0" y="115"/>
                  <a:pt x="0" y="115"/>
                </a:cubicBezTo>
                <a:cubicBezTo>
                  <a:pt x="0" y="54"/>
                  <a:pt x="46" y="0"/>
                  <a:pt x="107" y="0"/>
                </a:cubicBezTo>
                <a:cubicBezTo>
                  <a:pt x="857" y="0"/>
                  <a:pt x="857" y="0"/>
                  <a:pt x="857" y="0"/>
                </a:cubicBezTo>
                <a:cubicBezTo>
                  <a:pt x="918" y="0"/>
                  <a:pt x="971" y="54"/>
                  <a:pt x="971" y="115"/>
                </a:cubicBezTo>
                <a:cubicBezTo>
                  <a:pt x="971" y="865"/>
                  <a:pt x="971" y="865"/>
                  <a:pt x="971" y="865"/>
                </a:cubicBezTo>
                <a:cubicBezTo>
                  <a:pt x="971" y="926"/>
                  <a:pt x="918" y="972"/>
                  <a:pt x="857" y="972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" name="Freeform 271">
            <a:extLst>
              <a:ext uri="{FF2B5EF4-FFF2-40B4-BE49-F238E27FC236}">
                <a16:creationId xmlns:a16="http://schemas.microsoft.com/office/drawing/2014/main" id="{29F1F1AA-401D-C64D-900B-9E33E6DC95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61728" y="4423899"/>
            <a:ext cx="1478354" cy="1478354"/>
          </a:xfrm>
          <a:custGeom>
            <a:avLst/>
            <a:gdLst>
              <a:gd name="T0" fmla="*/ 857 w 973"/>
              <a:gd name="T1" fmla="*/ 972 h 973"/>
              <a:gd name="T2" fmla="*/ 857 w 973"/>
              <a:gd name="T3" fmla="*/ 972 h 973"/>
              <a:gd name="T4" fmla="*/ 107 w 973"/>
              <a:gd name="T5" fmla="*/ 972 h 973"/>
              <a:gd name="T6" fmla="*/ 0 w 973"/>
              <a:gd name="T7" fmla="*/ 857 h 973"/>
              <a:gd name="T8" fmla="*/ 0 w 973"/>
              <a:gd name="T9" fmla="*/ 107 h 973"/>
              <a:gd name="T10" fmla="*/ 107 w 973"/>
              <a:gd name="T11" fmla="*/ 0 h 973"/>
              <a:gd name="T12" fmla="*/ 857 w 973"/>
              <a:gd name="T13" fmla="*/ 0 h 973"/>
              <a:gd name="T14" fmla="*/ 972 w 973"/>
              <a:gd name="T15" fmla="*/ 107 h 973"/>
              <a:gd name="T16" fmla="*/ 972 w 973"/>
              <a:gd name="T17" fmla="*/ 857 h 973"/>
              <a:gd name="T18" fmla="*/ 857 w 973"/>
              <a:gd name="T19" fmla="*/ 972 h 9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73" h="973">
                <a:moveTo>
                  <a:pt x="857" y="972"/>
                </a:moveTo>
                <a:lnTo>
                  <a:pt x="857" y="972"/>
                </a:lnTo>
                <a:cubicBezTo>
                  <a:pt x="107" y="972"/>
                  <a:pt x="107" y="972"/>
                  <a:pt x="107" y="972"/>
                </a:cubicBezTo>
                <a:cubicBezTo>
                  <a:pt x="46" y="972"/>
                  <a:pt x="0" y="918"/>
                  <a:pt x="0" y="857"/>
                </a:cubicBezTo>
                <a:cubicBezTo>
                  <a:pt x="0" y="107"/>
                  <a:pt x="0" y="107"/>
                  <a:pt x="0" y="107"/>
                </a:cubicBezTo>
                <a:cubicBezTo>
                  <a:pt x="0" y="46"/>
                  <a:pt x="46" y="0"/>
                  <a:pt x="107" y="0"/>
                </a:cubicBezTo>
                <a:cubicBezTo>
                  <a:pt x="857" y="0"/>
                  <a:pt x="857" y="0"/>
                  <a:pt x="857" y="0"/>
                </a:cubicBezTo>
                <a:cubicBezTo>
                  <a:pt x="918" y="0"/>
                  <a:pt x="972" y="46"/>
                  <a:pt x="972" y="107"/>
                </a:cubicBezTo>
                <a:cubicBezTo>
                  <a:pt x="972" y="857"/>
                  <a:pt x="972" y="857"/>
                  <a:pt x="972" y="857"/>
                </a:cubicBezTo>
                <a:cubicBezTo>
                  <a:pt x="972" y="918"/>
                  <a:pt x="918" y="972"/>
                  <a:pt x="857" y="972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" name="Freeform 239">
            <a:extLst>
              <a:ext uri="{FF2B5EF4-FFF2-40B4-BE49-F238E27FC236}">
                <a16:creationId xmlns:a16="http://schemas.microsoft.com/office/drawing/2014/main" id="{2B158BC4-272D-4D45-94C4-F981432425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1859" y="4887054"/>
            <a:ext cx="579376" cy="552045"/>
          </a:xfrm>
          <a:custGeom>
            <a:avLst/>
            <a:gdLst>
              <a:gd name="T0" fmla="*/ 398 w 468"/>
              <a:gd name="T1" fmla="*/ 444 h 445"/>
              <a:gd name="T2" fmla="*/ 398 w 468"/>
              <a:gd name="T3" fmla="*/ 444 h 445"/>
              <a:gd name="T4" fmla="*/ 61 w 468"/>
              <a:gd name="T5" fmla="*/ 444 h 445"/>
              <a:gd name="T6" fmla="*/ 0 w 468"/>
              <a:gd name="T7" fmla="*/ 375 h 445"/>
              <a:gd name="T8" fmla="*/ 0 w 468"/>
              <a:gd name="T9" fmla="*/ 61 h 445"/>
              <a:gd name="T10" fmla="*/ 61 w 468"/>
              <a:gd name="T11" fmla="*/ 0 h 445"/>
              <a:gd name="T12" fmla="*/ 100 w 468"/>
              <a:gd name="T13" fmla="*/ 0 h 445"/>
              <a:gd name="T14" fmla="*/ 100 w 468"/>
              <a:gd name="T15" fmla="*/ 38 h 445"/>
              <a:gd name="T16" fmla="*/ 61 w 468"/>
              <a:gd name="T17" fmla="*/ 38 h 445"/>
              <a:gd name="T18" fmla="*/ 38 w 468"/>
              <a:gd name="T19" fmla="*/ 61 h 445"/>
              <a:gd name="T20" fmla="*/ 38 w 468"/>
              <a:gd name="T21" fmla="*/ 375 h 445"/>
              <a:gd name="T22" fmla="*/ 61 w 468"/>
              <a:gd name="T23" fmla="*/ 406 h 445"/>
              <a:gd name="T24" fmla="*/ 398 w 468"/>
              <a:gd name="T25" fmla="*/ 406 h 445"/>
              <a:gd name="T26" fmla="*/ 428 w 468"/>
              <a:gd name="T27" fmla="*/ 375 h 445"/>
              <a:gd name="T28" fmla="*/ 428 w 468"/>
              <a:gd name="T29" fmla="*/ 61 h 445"/>
              <a:gd name="T30" fmla="*/ 398 w 468"/>
              <a:gd name="T31" fmla="*/ 38 h 445"/>
              <a:gd name="T32" fmla="*/ 367 w 468"/>
              <a:gd name="T33" fmla="*/ 38 h 445"/>
              <a:gd name="T34" fmla="*/ 367 w 468"/>
              <a:gd name="T35" fmla="*/ 0 h 445"/>
              <a:gd name="T36" fmla="*/ 398 w 468"/>
              <a:gd name="T37" fmla="*/ 0 h 445"/>
              <a:gd name="T38" fmla="*/ 467 w 468"/>
              <a:gd name="T39" fmla="*/ 61 h 445"/>
              <a:gd name="T40" fmla="*/ 467 w 468"/>
              <a:gd name="T41" fmla="*/ 375 h 445"/>
              <a:gd name="T42" fmla="*/ 398 w 468"/>
              <a:gd name="T43" fmla="*/ 444 h 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68" h="445">
                <a:moveTo>
                  <a:pt x="398" y="444"/>
                </a:moveTo>
                <a:lnTo>
                  <a:pt x="398" y="444"/>
                </a:lnTo>
                <a:cubicBezTo>
                  <a:pt x="61" y="444"/>
                  <a:pt x="61" y="444"/>
                  <a:pt x="61" y="444"/>
                </a:cubicBezTo>
                <a:cubicBezTo>
                  <a:pt x="31" y="444"/>
                  <a:pt x="0" y="413"/>
                  <a:pt x="0" y="375"/>
                </a:cubicBezTo>
                <a:cubicBezTo>
                  <a:pt x="0" y="61"/>
                  <a:pt x="0" y="61"/>
                  <a:pt x="0" y="61"/>
                </a:cubicBezTo>
                <a:cubicBezTo>
                  <a:pt x="0" y="23"/>
                  <a:pt x="31" y="0"/>
                  <a:pt x="61" y="0"/>
                </a:cubicBezTo>
                <a:cubicBezTo>
                  <a:pt x="100" y="0"/>
                  <a:pt x="100" y="0"/>
                  <a:pt x="100" y="0"/>
                </a:cubicBezTo>
                <a:cubicBezTo>
                  <a:pt x="100" y="38"/>
                  <a:pt x="100" y="38"/>
                  <a:pt x="100" y="38"/>
                </a:cubicBezTo>
                <a:cubicBezTo>
                  <a:pt x="61" y="38"/>
                  <a:pt x="61" y="38"/>
                  <a:pt x="61" y="38"/>
                </a:cubicBezTo>
                <a:cubicBezTo>
                  <a:pt x="54" y="38"/>
                  <a:pt x="38" y="46"/>
                  <a:pt x="38" y="61"/>
                </a:cubicBezTo>
                <a:cubicBezTo>
                  <a:pt x="38" y="375"/>
                  <a:pt x="38" y="375"/>
                  <a:pt x="38" y="375"/>
                </a:cubicBezTo>
                <a:cubicBezTo>
                  <a:pt x="38" y="390"/>
                  <a:pt x="54" y="406"/>
                  <a:pt x="61" y="406"/>
                </a:cubicBezTo>
                <a:cubicBezTo>
                  <a:pt x="398" y="406"/>
                  <a:pt x="398" y="406"/>
                  <a:pt x="398" y="406"/>
                </a:cubicBezTo>
                <a:cubicBezTo>
                  <a:pt x="413" y="406"/>
                  <a:pt x="428" y="390"/>
                  <a:pt x="428" y="375"/>
                </a:cubicBezTo>
                <a:cubicBezTo>
                  <a:pt x="428" y="61"/>
                  <a:pt x="428" y="61"/>
                  <a:pt x="428" y="61"/>
                </a:cubicBezTo>
                <a:cubicBezTo>
                  <a:pt x="428" y="46"/>
                  <a:pt x="413" y="38"/>
                  <a:pt x="398" y="38"/>
                </a:cubicBezTo>
                <a:cubicBezTo>
                  <a:pt x="367" y="38"/>
                  <a:pt x="367" y="38"/>
                  <a:pt x="367" y="38"/>
                </a:cubicBezTo>
                <a:cubicBezTo>
                  <a:pt x="367" y="0"/>
                  <a:pt x="367" y="0"/>
                  <a:pt x="367" y="0"/>
                </a:cubicBezTo>
                <a:cubicBezTo>
                  <a:pt x="398" y="0"/>
                  <a:pt x="398" y="0"/>
                  <a:pt x="398" y="0"/>
                </a:cubicBezTo>
                <a:cubicBezTo>
                  <a:pt x="436" y="0"/>
                  <a:pt x="467" y="23"/>
                  <a:pt x="467" y="61"/>
                </a:cubicBezTo>
                <a:cubicBezTo>
                  <a:pt x="467" y="375"/>
                  <a:pt x="467" y="375"/>
                  <a:pt x="467" y="375"/>
                </a:cubicBezTo>
                <a:cubicBezTo>
                  <a:pt x="467" y="413"/>
                  <a:pt x="436" y="444"/>
                  <a:pt x="398" y="444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6" name="Freeform 240">
            <a:extLst>
              <a:ext uri="{FF2B5EF4-FFF2-40B4-BE49-F238E27FC236}">
                <a16:creationId xmlns:a16="http://schemas.microsoft.com/office/drawing/2014/main" id="{A2BE7E29-9A2A-C949-85E7-2FF32980AD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5833" y="4799601"/>
            <a:ext cx="256891" cy="60122"/>
          </a:xfrm>
          <a:custGeom>
            <a:avLst/>
            <a:gdLst>
              <a:gd name="T0" fmla="*/ 207 w 208"/>
              <a:gd name="T1" fmla="*/ 46 h 47"/>
              <a:gd name="T2" fmla="*/ 0 w 208"/>
              <a:gd name="T3" fmla="*/ 46 h 47"/>
              <a:gd name="T4" fmla="*/ 0 w 208"/>
              <a:gd name="T5" fmla="*/ 0 h 47"/>
              <a:gd name="T6" fmla="*/ 207 w 208"/>
              <a:gd name="T7" fmla="*/ 0 h 47"/>
              <a:gd name="T8" fmla="*/ 207 w 208"/>
              <a:gd name="T9" fmla="*/ 46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8" h="47">
                <a:moveTo>
                  <a:pt x="207" y="46"/>
                </a:moveTo>
                <a:lnTo>
                  <a:pt x="0" y="46"/>
                </a:lnTo>
                <a:lnTo>
                  <a:pt x="0" y="0"/>
                </a:lnTo>
                <a:lnTo>
                  <a:pt x="207" y="0"/>
                </a:lnTo>
                <a:lnTo>
                  <a:pt x="207" y="46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7" name="Freeform 241">
            <a:extLst>
              <a:ext uri="{FF2B5EF4-FFF2-40B4-BE49-F238E27FC236}">
                <a16:creationId xmlns:a16="http://schemas.microsoft.com/office/drawing/2014/main" id="{2CCC3A81-1216-0A44-BFD5-C987265DD0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4340" y="4799601"/>
            <a:ext cx="163974" cy="131179"/>
          </a:xfrm>
          <a:custGeom>
            <a:avLst/>
            <a:gdLst>
              <a:gd name="T0" fmla="*/ 23 w 131"/>
              <a:gd name="T1" fmla="*/ 100 h 108"/>
              <a:gd name="T2" fmla="*/ 23 w 131"/>
              <a:gd name="T3" fmla="*/ 100 h 108"/>
              <a:gd name="T4" fmla="*/ 0 w 131"/>
              <a:gd name="T5" fmla="*/ 69 h 108"/>
              <a:gd name="T6" fmla="*/ 61 w 131"/>
              <a:gd name="T7" fmla="*/ 8 h 108"/>
              <a:gd name="T8" fmla="*/ 77 w 131"/>
              <a:gd name="T9" fmla="*/ 0 h 108"/>
              <a:gd name="T10" fmla="*/ 92 w 131"/>
              <a:gd name="T11" fmla="*/ 16 h 108"/>
              <a:gd name="T12" fmla="*/ 123 w 131"/>
              <a:gd name="T13" fmla="*/ 77 h 108"/>
              <a:gd name="T14" fmla="*/ 115 w 131"/>
              <a:gd name="T15" fmla="*/ 107 h 108"/>
              <a:gd name="T16" fmla="*/ 84 w 131"/>
              <a:gd name="T17" fmla="*/ 92 h 108"/>
              <a:gd name="T18" fmla="*/ 69 w 131"/>
              <a:gd name="T19" fmla="*/ 54 h 108"/>
              <a:gd name="T20" fmla="*/ 23 w 131"/>
              <a:gd name="T21" fmla="*/ 100 h 108"/>
              <a:gd name="T22" fmla="*/ 92 w 131"/>
              <a:gd name="T23" fmla="*/ 38 h 108"/>
              <a:gd name="T24" fmla="*/ 92 w 131"/>
              <a:gd name="T25" fmla="*/ 38 h 108"/>
              <a:gd name="T26" fmla="*/ 84 w 131"/>
              <a:gd name="T27" fmla="*/ 38 h 108"/>
              <a:gd name="T28" fmla="*/ 92 w 131"/>
              <a:gd name="T29" fmla="*/ 38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31" h="108">
                <a:moveTo>
                  <a:pt x="23" y="100"/>
                </a:moveTo>
                <a:lnTo>
                  <a:pt x="23" y="100"/>
                </a:lnTo>
                <a:cubicBezTo>
                  <a:pt x="0" y="69"/>
                  <a:pt x="0" y="69"/>
                  <a:pt x="0" y="69"/>
                </a:cubicBezTo>
                <a:cubicBezTo>
                  <a:pt x="61" y="8"/>
                  <a:pt x="61" y="8"/>
                  <a:pt x="61" y="8"/>
                </a:cubicBezTo>
                <a:cubicBezTo>
                  <a:pt x="61" y="8"/>
                  <a:pt x="69" y="0"/>
                  <a:pt x="77" y="0"/>
                </a:cubicBezTo>
                <a:cubicBezTo>
                  <a:pt x="84" y="8"/>
                  <a:pt x="92" y="8"/>
                  <a:pt x="92" y="16"/>
                </a:cubicBezTo>
                <a:cubicBezTo>
                  <a:pt x="123" y="77"/>
                  <a:pt x="123" y="77"/>
                  <a:pt x="123" y="77"/>
                </a:cubicBezTo>
                <a:cubicBezTo>
                  <a:pt x="130" y="85"/>
                  <a:pt x="123" y="100"/>
                  <a:pt x="115" y="107"/>
                </a:cubicBezTo>
                <a:cubicBezTo>
                  <a:pt x="107" y="107"/>
                  <a:pt x="92" y="107"/>
                  <a:pt x="84" y="92"/>
                </a:cubicBezTo>
                <a:cubicBezTo>
                  <a:pt x="69" y="54"/>
                  <a:pt x="69" y="54"/>
                  <a:pt x="69" y="54"/>
                </a:cubicBezTo>
                <a:lnTo>
                  <a:pt x="23" y="100"/>
                </a:lnTo>
                <a:close/>
                <a:moveTo>
                  <a:pt x="92" y="38"/>
                </a:moveTo>
                <a:lnTo>
                  <a:pt x="92" y="38"/>
                </a:lnTo>
                <a:cubicBezTo>
                  <a:pt x="84" y="38"/>
                  <a:pt x="84" y="38"/>
                  <a:pt x="84" y="38"/>
                </a:cubicBezTo>
                <a:cubicBezTo>
                  <a:pt x="84" y="38"/>
                  <a:pt x="84" y="38"/>
                  <a:pt x="92" y="3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8" name="Freeform 242">
            <a:extLst>
              <a:ext uri="{FF2B5EF4-FFF2-40B4-BE49-F238E27FC236}">
                <a16:creationId xmlns:a16="http://schemas.microsoft.com/office/drawing/2014/main" id="{EE2D7B2A-BD0D-DF45-8C89-68E1331291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8750" y="4876122"/>
            <a:ext cx="229564" cy="163974"/>
          </a:xfrm>
          <a:custGeom>
            <a:avLst/>
            <a:gdLst>
              <a:gd name="T0" fmla="*/ 76 w 184"/>
              <a:gd name="T1" fmla="*/ 131 h 132"/>
              <a:gd name="T2" fmla="*/ 76 w 184"/>
              <a:gd name="T3" fmla="*/ 131 h 132"/>
              <a:gd name="T4" fmla="*/ 68 w 184"/>
              <a:gd name="T5" fmla="*/ 131 h 132"/>
              <a:gd name="T6" fmla="*/ 46 w 184"/>
              <a:gd name="T7" fmla="*/ 123 h 132"/>
              <a:gd name="T8" fmla="*/ 0 w 184"/>
              <a:gd name="T9" fmla="*/ 62 h 132"/>
              <a:gd name="T10" fmla="*/ 53 w 184"/>
              <a:gd name="T11" fmla="*/ 8 h 132"/>
              <a:gd name="T12" fmla="*/ 76 w 184"/>
              <a:gd name="T13" fmla="*/ 39 h 132"/>
              <a:gd name="T14" fmla="*/ 53 w 184"/>
              <a:gd name="T15" fmla="*/ 62 h 132"/>
              <a:gd name="T16" fmla="*/ 76 w 184"/>
              <a:gd name="T17" fmla="*/ 85 h 132"/>
              <a:gd name="T18" fmla="*/ 145 w 184"/>
              <a:gd name="T19" fmla="*/ 8 h 132"/>
              <a:gd name="T20" fmla="*/ 176 w 184"/>
              <a:gd name="T21" fmla="*/ 8 h 132"/>
              <a:gd name="T22" fmla="*/ 176 w 184"/>
              <a:gd name="T23" fmla="*/ 39 h 132"/>
              <a:gd name="T24" fmla="*/ 99 w 184"/>
              <a:gd name="T25" fmla="*/ 123 h 132"/>
              <a:gd name="T26" fmla="*/ 76 w 184"/>
              <a:gd name="T27" fmla="*/ 131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84" h="132">
                <a:moveTo>
                  <a:pt x="76" y="131"/>
                </a:moveTo>
                <a:lnTo>
                  <a:pt x="76" y="131"/>
                </a:lnTo>
                <a:cubicBezTo>
                  <a:pt x="68" y="131"/>
                  <a:pt x="68" y="131"/>
                  <a:pt x="68" y="131"/>
                </a:cubicBezTo>
                <a:cubicBezTo>
                  <a:pt x="61" y="131"/>
                  <a:pt x="53" y="131"/>
                  <a:pt x="46" y="123"/>
                </a:cubicBezTo>
                <a:cubicBezTo>
                  <a:pt x="0" y="62"/>
                  <a:pt x="0" y="62"/>
                  <a:pt x="0" y="62"/>
                </a:cubicBezTo>
                <a:cubicBezTo>
                  <a:pt x="53" y="8"/>
                  <a:pt x="53" y="8"/>
                  <a:pt x="53" y="8"/>
                </a:cubicBezTo>
                <a:cubicBezTo>
                  <a:pt x="76" y="39"/>
                  <a:pt x="76" y="39"/>
                  <a:pt x="76" y="39"/>
                </a:cubicBezTo>
                <a:cubicBezTo>
                  <a:pt x="53" y="62"/>
                  <a:pt x="53" y="62"/>
                  <a:pt x="53" y="62"/>
                </a:cubicBezTo>
                <a:cubicBezTo>
                  <a:pt x="76" y="85"/>
                  <a:pt x="76" y="85"/>
                  <a:pt x="76" y="85"/>
                </a:cubicBezTo>
                <a:cubicBezTo>
                  <a:pt x="145" y="8"/>
                  <a:pt x="145" y="8"/>
                  <a:pt x="145" y="8"/>
                </a:cubicBezTo>
                <a:cubicBezTo>
                  <a:pt x="153" y="0"/>
                  <a:pt x="160" y="0"/>
                  <a:pt x="176" y="8"/>
                </a:cubicBezTo>
                <a:cubicBezTo>
                  <a:pt x="183" y="16"/>
                  <a:pt x="183" y="31"/>
                  <a:pt x="176" y="39"/>
                </a:cubicBezTo>
                <a:cubicBezTo>
                  <a:pt x="99" y="123"/>
                  <a:pt x="99" y="123"/>
                  <a:pt x="99" y="123"/>
                </a:cubicBezTo>
                <a:cubicBezTo>
                  <a:pt x="91" y="131"/>
                  <a:pt x="84" y="131"/>
                  <a:pt x="76" y="131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9" name="Freeform 243">
            <a:extLst>
              <a:ext uri="{FF2B5EF4-FFF2-40B4-BE49-F238E27FC236}">
                <a16:creationId xmlns:a16="http://schemas.microsoft.com/office/drawing/2014/main" id="{2FB3CD72-0A6C-9045-877D-A634973009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0243" y="4799601"/>
            <a:ext cx="163974" cy="131179"/>
          </a:xfrm>
          <a:custGeom>
            <a:avLst/>
            <a:gdLst>
              <a:gd name="T0" fmla="*/ 99 w 131"/>
              <a:gd name="T1" fmla="*/ 100 h 108"/>
              <a:gd name="T2" fmla="*/ 99 w 131"/>
              <a:gd name="T3" fmla="*/ 100 h 108"/>
              <a:gd name="T4" fmla="*/ 130 w 131"/>
              <a:gd name="T5" fmla="*/ 69 h 108"/>
              <a:gd name="T6" fmla="*/ 68 w 131"/>
              <a:gd name="T7" fmla="*/ 8 h 108"/>
              <a:gd name="T8" fmla="*/ 53 w 131"/>
              <a:gd name="T9" fmla="*/ 0 h 108"/>
              <a:gd name="T10" fmla="*/ 38 w 131"/>
              <a:gd name="T11" fmla="*/ 16 h 108"/>
              <a:gd name="T12" fmla="*/ 7 w 131"/>
              <a:gd name="T13" fmla="*/ 77 h 108"/>
              <a:gd name="T14" fmla="*/ 15 w 131"/>
              <a:gd name="T15" fmla="*/ 107 h 108"/>
              <a:gd name="T16" fmla="*/ 38 w 131"/>
              <a:gd name="T17" fmla="*/ 92 h 108"/>
              <a:gd name="T18" fmla="*/ 61 w 131"/>
              <a:gd name="T19" fmla="*/ 54 h 108"/>
              <a:gd name="T20" fmla="*/ 99 w 131"/>
              <a:gd name="T21" fmla="*/ 100 h 108"/>
              <a:gd name="T22" fmla="*/ 38 w 131"/>
              <a:gd name="T23" fmla="*/ 38 h 108"/>
              <a:gd name="T24" fmla="*/ 38 w 131"/>
              <a:gd name="T25" fmla="*/ 38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1" h="108">
                <a:moveTo>
                  <a:pt x="99" y="100"/>
                </a:moveTo>
                <a:lnTo>
                  <a:pt x="99" y="100"/>
                </a:lnTo>
                <a:cubicBezTo>
                  <a:pt x="130" y="69"/>
                  <a:pt x="130" y="69"/>
                  <a:pt x="130" y="69"/>
                </a:cubicBezTo>
                <a:cubicBezTo>
                  <a:pt x="68" y="8"/>
                  <a:pt x="68" y="8"/>
                  <a:pt x="68" y="8"/>
                </a:cubicBezTo>
                <a:cubicBezTo>
                  <a:pt x="61" y="8"/>
                  <a:pt x="61" y="0"/>
                  <a:pt x="53" y="0"/>
                </a:cubicBezTo>
                <a:cubicBezTo>
                  <a:pt x="45" y="8"/>
                  <a:pt x="38" y="8"/>
                  <a:pt x="38" y="16"/>
                </a:cubicBezTo>
                <a:cubicBezTo>
                  <a:pt x="7" y="77"/>
                  <a:pt x="7" y="77"/>
                  <a:pt x="7" y="77"/>
                </a:cubicBezTo>
                <a:cubicBezTo>
                  <a:pt x="0" y="85"/>
                  <a:pt x="0" y="100"/>
                  <a:pt x="15" y="107"/>
                </a:cubicBezTo>
                <a:cubicBezTo>
                  <a:pt x="23" y="107"/>
                  <a:pt x="38" y="107"/>
                  <a:pt x="38" y="92"/>
                </a:cubicBezTo>
                <a:cubicBezTo>
                  <a:pt x="61" y="54"/>
                  <a:pt x="61" y="54"/>
                  <a:pt x="61" y="54"/>
                </a:cubicBezTo>
                <a:lnTo>
                  <a:pt x="99" y="100"/>
                </a:lnTo>
                <a:close/>
                <a:moveTo>
                  <a:pt x="38" y="38"/>
                </a:moveTo>
                <a:lnTo>
                  <a:pt x="38" y="3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0" name="Freeform 244">
            <a:extLst>
              <a:ext uri="{FF2B5EF4-FFF2-40B4-BE49-F238E27FC236}">
                <a16:creationId xmlns:a16="http://schemas.microsoft.com/office/drawing/2014/main" id="{71DEC9CA-D25D-3E4E-80B8-FB72EAD1EE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0243" y="4876122"/>
            <a:ext cx="229564" cy="163974"/>
          </a:xfrm>
          <a:custGeom>
            <a:avLst/>
            <a:gdLst>
              <a:gd name="T0" fmla="*/ 107 w 184"/>
              <a:gd name="T1" fmla="*/ 131 h 132"/>
              <a:gd name="T2" fmla="*/ 107 w 184"/>
              <a:gd name="T3" fmla="*/ 131 h 132"/>
              <a:gd name="T4" fmla="*/ 107 w 184"/>
              <a:gd name="T5" fmla="*/ 131 h 132"/>
              <a:gd name="T6" fmla="*/ 137 w 184"/>
              <a:gd name="T7" fmla="*/ 123 h 132"/>
              <a:gd name="T8" fmla="*/ 183 w 184"/>
              <a:gd name="T9" fmla="*/ 62 h 132"/>
              <a:gd name="T10" fmla="*/ 130 w 184"/>
              <a:gd name="T11" fmla="*/ 8 h 132"/>
              <a:gd name="T12" fmla="*/ 99 w 184"/>
              <a:gd name="T13" fmla="*/ 39 h 132"/>
              <a:gd name="T14" fmla="*/ 130 w 184"/>
              <a:gd name="T15" fmla="*/ 62 h 132"/>
              <a:gd name="T16" fmla="*/ 107 w 184"/>
              <a:gd name="T17" fmla="*/ 85 h 132"/>
              <a:gd name="T18" fmla="*/ 38 w 184"/>
              <a:gd name="T19" fmla="*/ 8 h 132"/>
              <a:gd name="T20" fmla="*/ 7 w 184"/>
              <a:gd name="T21" fmla="*/ 8 h 132"/>
              <a:gd name="T22" fmla="*/ 7 w 184"/>
              <a:gd name="T23" fmla="*/ 39 h 132"/>
              <a:gd name="T24" fmla="*/ 84 w 184"/>
              <a:gd name="T25" fmla="*/ 123 h 132"/>
              <a:gd name="T26" fmla="*/ 107 w 184"/>
              <a:gd name="T27" fmla="*/ 131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84" h="132">
                <a:moveTo>
                  <a:pt x="107" y="131"/>
                </a:moveTo>
                <a:lnTo>
                  <a:pt x="107" y="131"/>
                </a:lnTo>
                <a:lnTo>
                  <a:pt x="107" y="131"/>
                </a:lnTo>
                <a:cubicBezTo>
                  <a:pt x="122" y="131"/>
                  <a:pt x="130" y="131"/>
                  <a:pt x="137" y="123"/>
                </a:cubicBezTo>
                <a:cubicBezTo>
                  <a:pt x="183" y="62"/>
                  <a:pt x="183" y="62"/>
                  <a:pt x="183" y="62"/>
                </a:cubicBezTo>
                <a:cubicBezTo>
                  <a:pt x="130" y="8"/>
                  <a:pt x="130" y="8"/>
                  <a:pt x="130" y="8"/>
                </a:cubicBezTo>
                <a:cubicBezTo>
                  <a:pt x="99" y="39"/>
                  <a:pt x="99" y="39"/>
                  <a:pt x="99" y="39"/>
                </a:cubicBezTo>
                <a:cubicBezTo>
                  <a:pt x="130" y="62"/>
                  <a:pt x="130" y="62"/>
                  <a:pt x="130" y="62"/>
                </a:cubicBezTo>
                <a:cubicBezTo>
                  <a:pt x="107" y="85"/>
                  <a:pt x="107" y="85"/>
                  <a:pt x="107" y="85"/>
                </a:cubicBezTo>
                <a:cubicBezTo>
                  <a:pt x="38" y="8"/>
                  <a:pt x="38" y="8"/>
                  <a:pt x="38" y="8"/>
                </a:cubicBezTo>
                <a:cubicBezTo>
                  <a:pt x="30" y="0"/>
                  <a:pt x="15" y="0"/>
                  <a:pt x="7" y="8"/>
                </a:cubicBezTo>
                <a:cubicBezTo>
                  <a:pt x="0" y="16"/>
                  <a:pt x="0" y="31"/>
                  <a:pt x="7" y="39"/>
                </a:cubicBezTo>
                <a:cubicBezTo>
                  <a:pt x="84" y="123"/>
                  <a:pt x="84" y="123"/>
                  <a:pt x="84" y="123"/>
                </a:cubicBezTo>
                <a:cubicBezTo>
                  <a:pt x="91" y="131"/>
                  <a:pt x="99" y="131"/>
                  <a:pt x="107" y="131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1" name="Freeform 245">
            <a:extLst>
              <a:ext uri="{FF2B5EF4-FFF2-40B4-BE49-F238E27FC236}">
                <a16:creationId xmlns:a16="http://schemas.microsoft.com/office/drawing/2014/main" id="{532392EE-F603-7E41-B3B0-99D6268149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2602" y="5111150"/>
            <a:ext cx="125712" cy="38262"/>
          </a:xfrm>
          <a:custGeom>
            <a:avLst/>
            <a:gdLst>
              <a:gd name="T0" fmla="*/ 0 w 100"/>
              <a:gd name="T1" fmla="*/ 15 h 31"/>
              <a:gd name="T2" fmla="*/ 0 w 100"/>
              <a:gd name="T3" fmla="*/ 15 h 31"/>
              <a:gd name="T4" fmla="*/ 0 w 100"/>
              <a:gd name="T5" fmla="*/ 15 h 31"/>
              <a:gd name="T6" fmla="*/ 15 w 100"/>
              <a:gd name="T7" fmla="*/ 0 h 31"/>
              <a:gd name="T8" fmla="*/ 84 w 100"/>
              <a:gd name="T9" fmla="*/ 0 h 31"/>
              <a:gd name="T10" fmla="*/ 99 w 100"/>
              <a:gd name="T11" fmla="*/ 15 h 31"/>
              <a:gd name="T12" fmla="*/ 84 w 100"/>
              <a:gd name="T13" fmla="*/ 30 h 31"/>
              <a:gd name="T14" fmla="*/ 15 w 100"/>
              <a:gd name="T15" fmla="*/ 30 h 31"/>
              <a:gd name="T16" fmla="*/ 0 w 100"/>
              <a:gd name="T17" fmla="*/ 15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0" h="31">
                <a:moveTo>
                  <a:pt x="0" y="15"/>
                </a:moveTo>
                <a:lnTo>
                  <a:pt x="0" y="15"/>
                </a:lnTo>
                <a:lnTo>
                  <a:pt x="0" y="15"/>
                </a:lnTo>
                <a:cubicBezTo>
                  <a:pt x="0" y="8"/>
                  <a:pt x="7" y="0"/>
                  <a:pt x="15" y="0"/>
                </a:cubicBezTo>
                <a:cubicBezTo>
                  <a:pt x="84" y="0"/>
                  <a:pt x="84" y="0"/>
                  <a:pt x="84" y="0"/>
                </a:cubicBezTo>
                <a:cubicBezTo>
                  <a:pt x="92" y="0"/>
                  <a:pt x="99" y="8"/>
                  <a:pt x="99" y="15"/>
                </a:cubicBezTo>
                <a:cubicBezTo>
                  <a:pt x="99" y="23"/>
                  <a:pt x="92" y="30"/>
                  <a:pt x="84" y="30"/>
                </a:cubicBezTo>
                <a:cubicBezTo>
                  <a:pt x="15" y="30"/>
                  <a:pt x="15" y="30"/>
                  <a:pt x="15" y="30"/>
                </a:cubicBezTo>
                <a:cubicBezTo>
                  <a:pt x="7" y="30"/>
                  <a:pt x="0" y="23"/>
                  <a:pt x="0" y="15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2" name="Freeform 246">
            <a:extLst>
              <a:ext uri="{FF2B5EF4-FFF2-40B4-BE49-F238E27FC236}">
                <a16:creationId xmlns:a16="http://schemas.microsoft.com/office/drawing/2014/main" id="{7C34522F-01FA-D942-875F-85B2F55DE1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9682" y="5122082"/>
            <a:ext cx="38262" cy="284222"/>
          </a:xfrm>
          <a:custGeom>
            <a:avLst/>
            <a:gdLst>
              <a:gd name="T0" fmla="*/ 31 w 32"/>
              <a:gd name="T1" fmla="*/ 229 h 230"/>
              <a:gd name="T2" fmla="*/ 31 w 32"/>
              <a:gd name="T3" fmla="*/ 229 h 230"/>
              <a:gd name="T4" fmla="*/ 0 w 32"/>
              <a:gd name="T5" fmla="*/ 229 h 230"/>
              <a:gd name="T6" fmla="*/ 0 w 32"/>
              <a:gd name="T7" fmla="*/ 15 h 230"/>
              <a:gd name="T8" fmla="*/ 16 w 32"/>
              <a:gd name="T9" fmla="*/ 0 h 230"/>
              <a:gd name="T10" fmla="*/ 31 w 32"/>
              <a:gd name="T11" fmla="*/ 15 h 230"/>
              <a:gd name="T12" fmla="*/ 31 w 32"/>
              <a:gd name="T13" fmla="*/ 229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" h="230">
                <a:moveTo>
                  <a:pt x="31" y="229"/>
                </a:moveTo>
                <a:lnTo>
                  <a:pt x="31" y="229"/>
                </a:lnTo>
                <a:cubicBezTo>
                  <a:pt x="0" y="229"/>
                  <a:pt x="0" y="229"/>
                  <a:pt x="0" y="229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7"/>
                  <a:pt x="8" y="0"/>
                  <a:pt x="16" y="0"/>
                </a:cubicBezTo>
                <a:cubicBezTo>
                  <a:pt x="23" y="0"/>
                  <a:pt x="31" y="7"/>
                  <a:pt x="31" y="15"/>
                </a:cubicBezTo>
                <a:lnTo>
                  <a:pt x="31" y="229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3" name="Freeform 247">
            <a:extLst>
              <a:ext uri="{FF2B5EF4-FFF2-40B4-BE49-F238E27FC236}">
                <a16:creationId xmlns:a16="http://schemas.microsoft.com/office/drawing/2014/main" id="{FB8805D3-DE70-BC4A-8969-EED35068BD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0613" y="7188157"/>
            <a:ext cx="207701" cy="224100"/>
          </a:xfrm>
          <a:custGeom>
            <a:avLst/>
            <a:gdLst>
              <a:gd name="T0" fmla="*/ 8 w 169"/>
              <a:gd name="T1" fmla="*/ 182 h 183"/>
              <a:gd name="T2" fmla="*/ 8 w 169"/>
              <a:gd name="T3" fmla="*/ 182 h 183"/>
              <a:gd name="T4" fmla="*/ 8 w 169"/>
              <a:gd name="T5" fmla="*/ 182 h 183"/>
              <a:gd name="T6" fmla="*/ 8 w 169"/>
              <a:gd name="T7" fmla="*/ 159 h 183"/>
              <a:gd name="T8" fmla="*/ 138 w 169"/>
              <a:gd name="T9" fmla="*/ 7 h 183"/>
              <a:gd name="T10" fmla="*/ 161 w 169"/>
              <a:gd name="T11" fmla="*/ 7 h 183"/>
              <a:gd name="T12" fmla="*/ 161 w 169"/>
              <a:gd name="T13" fmla="*/ 30 h 183"/>
              <a:gd name="T14" fmla="*/ 31 w 169"/>
              <a:gd name="T15" fmla="*/ 175 h 183"/>
              <a:gd name="T16" fmla="*/ 8 w 169"/>
              <a:gd name="T17" fmla="*/ 182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9" h="183">
                <a:moveTo>
                  <a:pt x="8" y="182"/>
                </a:moveTo>
                <a:lnTo>
                  <a:pt x="8" y="182"/>
                </a:lnTo>
                <a:lnTo>
                  <a:pt x="8" y="182"/>
                </a:lnTo>
                <a:cubicBezTo>
                  <a:pt x="0" y="175"/>
                  <a:pt x="0" y="167"/>
                  <a:pt x="8" y="159"/>
                </a:cubicBezTo>
                <a:cubicBezTo>
                  <a:pt x="138" y="7"/>
                  <a:pt x="138" y="7"/>
                  <a:pt x="138" y="7"/>
                </a:cubicBezTo>
                <a:cubicBezTo>
                  <a:pt x="145" y="0"/>
                  <a:pt x="153" y="0"/>
                  <a:pt x="161" y="7"/>
                </a:cubicBezTo>
                <a:cubicBezTo>
                  <a:pt x="168" y="15"/>
                  <a:pt x="168" y="23"/>
                  <a:pt x="161" y="30"/>
                </a:cubicBezTo>
                <a:cubicBezTo>
                  <a:pt x="31" y="175"/>
                  <a:pt x="31" y="175"/>
                  <a:pt x="31" y="175"/>
                </a:cubicBezTo>
                <a:cubicBezTo>
                  <a:pt x="23" y="182"/>
                  <a:pt x="15" y="182"/>
                  <a:pt x="8" y="182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4" name="Freeform 248">
            <a:extLst>
              <a:ext uri="{FF2B5EF4-FFF2-40B4-BE49-F238E27FC236}">
                <a16:creationId xmlns:a16="http://schemas.microsoft.com/office/drawing/2014/main" id="{2E511F51-AADB-644C-BB2E-322FD510FD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9929" y="7313873"/>
            <a:ext cx="125715" cy="131179"/>
          </a:xfrm>
          <a:custGeom>
            <a:avLst/>
            <a:gdLst>
              <a:gd name="T0" fmla="*/ 46 w 100"/>
              <a:gd name="T1" fmla="*/ 107 h 108"/>
              <a:gd name="T2" fmla="*/ 46 w 100"/>
              <a:gd name="T3" fmla="*/ 107 h 108"/>
              <a:gd name="T4" fmla="*/ 0 w 100"/>
              <a:gd name="T5" fmla="*/ 54 h 108"/>
              <a:gd name="T6" fmla="*/ 46 w 100"/>
              <a:gd name="T7" fmla="*/ 0 h 108"/>
              <a:gd name="T8" fmla="*/ 99 w 100"/>
              <a:gd name="T9" fmla="*/ 54 h 108"/>
              <a:gd name="T10" fmla="*/ 46 w 100"/>
              <a:gd name="T11" fmla="*/ 107 h 108"/>
              <a:gd name="T12" fmla="*/ 46 w 100"/>
              <a:gd name="T13" fmla="*/ 31 h 108"/>
              <a:gd name="T14" fmla="*/ 46 w 100"/>
              <a:gd name="T15" fmla="*/ 31 h 108"/>
              <a:gd name="T16" fmla="*/ 30 w 100"/>
              <a:gd name="T17" fmla="*/ 54 h 108"/>
              <a:gd name="T18" fmla="*/ 46 w 100"/>
              <a:gd name="T19" fmla="*/ 77 h 108"/>
              <a:gd name="T20" fmla="*/ 69 w 100"/>
              <a:gd name="T21" fmla="*/ 54 h 108"/>
              <a:gd name="T22" fmla="*/ 46 w 100"/>
              <a:gd name="T23" fmla="*/ 31 h 108"/>
              <a:gd name="T24" fmla="*/ 46 w 100"/>
              <a:gd name="T25" fmla="*/ 107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0" h="108">
                <a:moveTo>
                  <a:pt x="46" y="107"/>
                </a:moveTo>
                <a:lnTo>
                  <a:pt x="46" y="107"/>
                </a:lnTo>
                <a:cubicBezTo>
                  <a:pt x="23" y="107"/>
                  <a:pt x="0" y="84"/>
                  <a:pt x="0" y="54"/>
                </a:cubicBezTo>
                <a:cubicBezTo>
                  <a:pt x="0" y="23"/>
                  <a:pt x="23" y="0"/>
                  <a:pt x="46" y="0"/>
                </a:cubicBezTo>
                <a:cubicBezTo>
                  <a:pt x="76" y="0"/>
                  <a:pt x="99" y="23"/>
                  <a:pt x="99" y="54"/>
                </a:cubicBezTo>
                <a:cubicBezTo>
                  <a:pt x="99" y="84"/>
                  <a:pt x="76" y="107"/>
                  <a:pt x="46" y="107"/>
                </a:cubicBezTo>
                <a:lnTo>
                  <a:pt x="46" y="31"/>
                </a:lnTo>
                <a:lnTo>
                  <a:pt x="46" y="31"/>
                </a:lnTo>
                <a:cubicBezTo>
                  <a:pt x="38" y="31"/>
                  <a:pt x="30" y="46"/>
                  <a:pt x="30" y="54"/>
                </a:cubicBezTo>
                <a:cubicBezTo>
                  <a:pt x="30" y="69"/>
                  <a:pt x="38" y="77"/>
                  <a:pt x="46" y="77"/>
                </a:cubicBezTo>
                <a:cubicBezTo>
                  <a:pt x="61" y="77"/>
                  <a:pt x="69" y="69"/>
                  <a:pt x="69" y="54"/>
                </a:cubicBezTo>
                <a:cubicBezTo>
                  <a:pt x="69" y="46"/>
                  <a:pt x="61" y="31"/>
                  <a:pt x="46" y="31"/>
                </a:cubicBezTo>
                <a:lnTo>
                  <a:pt x="46" y="107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5" name="Freeform 249">
            <a:extLst>
              <a:ext uri="{FF2B5EF4-FFF2-40B4-BE49-F238E27FC236}">
                <a16:creationId xmlns:a16="http://schemas.microsoft.com/office/drawing/2014/main" id="{2A922C79-85E6-8345-97CF-F69D1EFA67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2354" y="7171762"/>
            <a:ext cx="125712" cy="125712"/>
          </a:xfrm>
          <a:custGeom>
            <a:avLst/>
            <a:gdLst>
              <a:gd name="T0" fmla="*/ 54 w 101"/>
              <a:gd name="T1" fmla="*/ 100 h 101"/>
              <a:gd name="T2" fmla="*/ 54 w 101"/>
              <a:gd name="T3" fmla="*/ 100 h 101"/>
              <a:gd name="T4" fmla="*/ 0 w 101"/>
              <a:gd name="T5" fmla="*/ 46 h 101"/>
              <a:gd name="T6" fmla="*/ 54 w 101"/>
              <a:gd name="T7" fmla="*/ 0 h 101"/>
              <a:gd name="T8" fmla="*/ 100 w 101"/>
              <a:gd name="T9" fmla="*/ 46 h 101"/>
              <a:gd name="T10" fmla="*/ 54 w 101"/>
              <a:gd name="T11" fmla="*/ 100 h 101"/>
              <a:gd name="T12" fmla="*/ 54 w 101"/>
              <a:gd name="T13" fmla="*/ 31 h 101"/>
              <a:gd name="T14" fmla="*/ 54 w 101"/>
              <a:gd name="T15" fmla="*/ 31 h 101"/>
              <a:gd name="T16" fmla="*/ 31 w 101"/>
              <a:gd name="T17" fmla="*/ 46 h 101"/>
              <a:gd name="T18" fmla="*/ 54 w 101"/>
              <a:gd name="T19" fmla="*/ 69 h 101"/>
              <a:gd name="T20" fmla="*/ 69 w 101"/>
              <a:gd name="T21" fmla="*/ 46 h 101"/>
              <a:gd name="T22" fmla="*/ 54 w 101"/>
              <a:gd name="T23" fmla="*/ 31 h 101"/>
              <a:gd name="T24" fmla="*/ 54 w 101"/>
              <a:gd name="T25" fmla="*/ 100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1" h="101">
                <a:moveTo>
                  <a:pt x="54" y="100"/>
                </a:moveTo>
                <a:lnTo>
                  <a:pt x="54" y="100"/>
                </a:lnTo>
                <a:cubicBezTo>
                  <a:pt x="23" y="100"/>
                  <a:pt x="0" y="77"/>
                  <a:pt x="0" y="46"/>
                </a:cubicBezTo>
                <a:cubicBezTo>
                  <a:pt x="0" y="23"/>
                  <a:pt x="23" y="0"/>
                  <a:pt x="54" y="0"/>
                </a:cubicBezTo>
                <a:cubicBezTo>
                  <a:pt x="84" y="0"/>
                  <a:pt x="100" y="23"/>
                  <a:pt x="100" y="46"/>
                </a:cubicBezTo>
                <a:cubicBezTo>
                  <a:pt x="100" y="77"/>
                  <a:pt x="84" y="100"/>
                  <a:pt x="54" y="100"/>
                </a:cubicBezTo>
                <a:lnTo>
                  <a:pt x="54" y="31"/>
                </a:lnTo>
                <a:lnTo>
                  <a:pt x="54" y="31"/>
                </a:lnTo>
                <a:cubicBezTo>
                  <a:pt x="39" y="31"/>
                  <a:pt x="31" y="39"/>
                  <a:pt x="31" y="46"/>
                </a:cubicBezTo>
                <a:cubicBezTo>
                  <a:pt x="31" y="62"/>
                  <a:pt x="39" y="69"/>
                  <a:pt x="54" y="69"/>
                </a:cubicBezTo>
                <a:cubicBezTo>
                  <a:pt x="62" y="69"/>
                  <a:pt x="69" y="62"/>
                  <a:pt x="69" y="46"/>
                </a:cubicBezTo>
                <a:cubicBezTo>
                  <a:pt x="69" y="39"/>
                  <a:pt x="62" y="31"/>
                  <a:pt x="54" y="31"/>
                </a:cubicBezTo>
                <a:lnTo>
                  <a:pt x="54" y="10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6" name="Freeform 250">
            <a:extLst>
              <a:ext uri="{FF2B5EF4-FFF2-40B4-BE49-F238E27FC236}">
                <a16:creationId xmlns:a16="http://schemas.microsoft.com/office/drawing/2014/main" id="{64F4FDAE-ACDC-A14D-9EE9-D6EC6DCE35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4901" y="7133499"/>
            <a:ext cx="27327" cy="38262"/>
          </a:xfrm>
          <a:custGeom>
            <a:avLst/>
            <a:gdLst>
              <a:gd name="T0" fmla="*/ 23 w 24"/>
              <a:gd name="T1" fmla="*/ 30 h 31"/>
              <a:gd name="T2" fmla="*/ 0 w 24"/>
              <a:gd name="T3" fmla="*/ 30 h 31"/>
              <a:gd name="T4" fmla="*/ 0 w 24"/>
              <a:gd name="T5" fmla="*/ 0 h 31"/>
              <a:gd name="T6" fmla="*/ 23 w 24"/>
              <a:gd name="T7" fmla="*/ 0 h 31"/>
              <a:gd name="T8" fmla="*/ 23 w 24"/>
              <a:gd name="T9" fmla="*/ 30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" h="31">
                <a:moveTo>
                  <a:pt x="23" y="30"/>
                </a:moveTo>
                <a:lnTo>
                  <a:pt x="0" y="30"/>
                </a:lnTo>
                <a:lnTo>
                  <a:pt x="0" y="0"/>
                </a:lnTo>
                <a:lnTo>
                  <a:pt x="23" y="0"/>
                </a:lnTo>
                <a:lnTo>
                  <a:pt x="23" y="3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7" name="Freeform 251">
            <a:extLst>
              <a:ext uri="{FF2B5EF4-FFF2-40B4-BE49-F238E27FC236}">
                <a16:creationId xmlns:a16="http://schemas.microsoft.com/office/drawing/2014/main" id="{5C3E74E6-CB00-574F-9ACB-BAC5D3CBC6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4901" y="7210021"/>
            <a:ext cx="27327" cy="76521"/>
          </a:xfrm>
          <a:custGeom>
            <a:avLst/>
            <a:gdLst>
              <a:gd name="T0" fmla="*/ 23 w 24"/>
              <a:gd name="T1" fmla="*/ 61 h 62"/>
              <a:gd name="T2" fmla="*/ 0 w 24"/>
              <a:gd name="T3" fmla="*/ 61 h 62"/>
              <a:gd name="T4" fmla="*/ 0 w 24"/>
              <a:gd name="T5" fmla="*/ 0 h 62"/>
              <a:gd name="T6" fmla="*/ 23 w 24"/>
              <a:gd name="T7" fmla="*/ 0 h 62"/>
              <a:gd name="T8" fmla="*/ 23 w 24"/>
              <a:gd name="T9" fmla="*/ 61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" h="62">
                <a:moveTo>
                  <a:pt x="23" y="61"/>
                </a:moveTo>
                <a:lnTo>
                  <a:pt x="0" y="61"/>
                </a:lnTo>
                <a:lnTo>
                  <a:pt x="0" y="0"/>
                </a:lnTo>
                <a:lnTo>
                  <a:pt x="23" y="0"/>
                </a:lnTo>
                <a:lnTo>
                  <a:pt x="23" y="61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8" name="Freeform 252">
            <a:extLst>
              <a:ext uri="{FF2B5EF4-FFF2-40B4-BE49-F238E27FC236}">
                <a16:creationId xmlns:a16="http://schemas.microsoft.com/office/drawing/2014/main" id="{29E80859-22C1-AD40-96C5-976AD0BBF0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4901" y="7319337"/>
            <a:ext cx="27327" cy="76521"/>
          </a:xfrm>
          <a:custGeom>
            <a:avLst/>
            <a:gdLst>
              <a:gd name="T0" fmla="*/ 23 w 24"/>
              <a:gd name="T1" fmla="*/ 61 h 62"/>
              <a:gd name="T2" fmla="*/ 0 w 24"/>
              <a:gd name="T3" fmla="*/ 61 h 62"/>
              <a:gd name="T4" fmla="*/ 0 w 24"/>
              <a:gd name="T5" fmla="*/ 0 h 62"/>
              <a:gd name="T6" fmla="*/ 23 w 24"/>
              <a:gd name="T7" fmla="*/ 0 h 62"/>
              <a:gd name="T8" fmla="*/ 23 w 24"/>
              <a:gd name="T9" fmla="*/ 61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" h="62">
                <a:moveTo>
                  <a:pt x="23" y="61"/>
                </a:moveTo>
                <a:lnTo>
                  <a:pt x="0" y="61"/>
                </a:lnTo>
                <a:lnTo>
                  <a:pt x="0" y="0"/>
                </a:lnTo>
                <a:lnTo>
                  <a:pt x="23" y="0"/>
                </a:lnTo>
                <a:lnTo>
                  <a:pt x="23" y="61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9" name="Freeform 253">
            <a:extLst>
              <a:ext uri="{FF2B5EF4-FFF2-40B4-BE49-F238E27FC236}">
                <a16:creationId xmlns:a16="http://schemas.microsoft.com/office/drawing/2014/main" id="{9AE0B684-F476-6247-BA04-13CAA99EAC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4901" y="7434120"/>
            <a:ext cx="27327" cy="49191"/>
          </a:xfrm>
          <a:custGeom>
            <a:avLst/>
            <a:gdLst>
              <a:gd name="T0" fmla="*/ 23 w 24"/>
              <a:gd name="T1" fmla="*/ 38 h 39"/>
              <a:gd name="T2" fmla="*/ 0 w 24"/>
              <a:gd name="T3" fmla="*/ 38 h 39"/>
              <a:gd name="T4" fmla="*/ 0 w 24"/>
              <a:gd name="T5" fmla="*/ 0 h 39"/>
              <a:gd name="T6" fmla="*/ 23 w 24"/>
              <a:gd name="T7" fmla="*/ 0 h 39"/>
              <a:gd name="T8" fmla="*/ 23 w 24"/>
              <a:gd name="T9" fmla="*/ 38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" h="39">
                <a:moveTo>
                  <a:pt x="23" y="38"/>
                </a:moveTo>
                <a:lnTo>
                  <a:pt x="0" y="38"/>
                </a:lnTo>
                <a:lnTo>
                  <a:pt x="0" y="0"/>
                </a:lnTo>
                <a:lnTo>
                  <a:pt x="23" y="0"/>
                </a:lnTo>
                <a:lnTo>
                  <a:pt x="23" y="38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0" name="Freeform 254">
            <a:extLst>
              <a:ext uri="{FF2B5EF4-FFF2-40B4-BE49-F238E27FC236}">
                <a16:creationId xmlns:a16="http://schemas.microsoft.com/office/drawing/2014/main" id="{D35532A4-69A4-1C45-AB38-E4CB0ED406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4528" y="7067910"/>
            <a:ext cx="639501" cy="475527"/>
          </a:xfrm>
          <a:custGeom>
            <a:avLst/>
            <a:gdLst>
              <a:gd name="T0" fmla="*/ 451 w 514"/>
              <a:gd name="T1" fmla="*/ 382 h 383"/>
              <a:gd name="T2" fmla="*/ 451 w 514"/>
              <a:gd name="T3" fmla="*/ 382 h 383"/>
              <a:gd name="T4" fmla="*/ 23 w 514"/>
              <a:gd name="T5" fmla="*/ 382 h 383"/>
              <a:gd name="T6" fmla="*/ 0 w 514"/>
              <a:gd name="T7" fmla="*/ 359 h 383"/>
              <a:gd name="T8" fmla="*/ 0 w 514"/>
              <a:gd name="T9" fmla="*/ 275 h 383"/>
              <a:gd name="T10" fmla="*/ 23 w 514"/>
              <a:gd name="T11" fmla="*/ 252 h 383"/>
              <a:gd name="T12" fmla="*/ 77 w 514"/>
              <a:gd name="T13" fmla="*/ 191 h 383"/>
              <a:gd name="T14" fmla="*/ 23 w 514"/>
              <a:gd name="T15" fmla="*/ 130 h 383"/>
              <a:gd name="T16" fmla="*/ 0 w 514"/>
              <a:gd name="T17" fmla="*/ 107 h 383"/>
              <a:gd name="T18" fmla="*/ 0 w 514"/>
              <a:gd name="T19" fmla="*/ 23 h 383"/>
              <a:gd name="T20" fmla="*/ 23 w 514"/>
              <a:gd name="T21" fmla="*/ 0 h 383"/>
              <a:gd name="T22" fmla="*/ 451 w 514"/>
              <a:gd name="T23" fmla="*/ 0 h 383"/>
              <a:gd name="T24" fmla="*/ 513 w 514"/>
              <a:gd name="T25" fmla="*/ 61 h 383"/>
              <a:gd name="T26" fmla="*/ 513 w 514"/>
              <a:gd name="T27" fmla="*/ 320 h 383"/>
              <a:gd name="T28" fmla="*/ 451 w 514"/>
              <a:gd name="T29" fmla="*/ 382 h 383"/>
              <a:gd name="T30" fmla="*/ 38 w 514"/>
              <a:gd name="T31" fmla="*/ 336 h 383"/>
              <a:gd name="T32" fmla="*/ 38 w 514"/>
              <a:gd name="T33" fmla="*/ 336 h 383"/>
              <a:gd name="T34" fmla="*/ 451 w 514"/>
              <a:gd name="T35" fmla="*/ 336 h 383"/>
              <a:gd name="T36" fmla="*/ 467 w 514"/>
              <a:gd name="T37" fmla="*/ 320 h 383"/>
              <a:gd name="T38" fmla="*/ 467 w 514"/>
              <a:gd name="T39" fmla="*/ 61 h 383"/>
              <a:gd name="T40" fmla="*/ 451 w 514"/>
              <a:gd name="T41" fmla="*/ 46 h 383"/>
              <a:gd name="T42" fmla="*/ 38 w 514"/>
              <a:gd name="T43" fmla="*/ 46 h 383"/>
              <a:gd name="T44" fmla="*/ 38 w 514"/>
              <a:gd name="T45" fmla="*/ 92 h 383"/>
              <a:gd name="T46" fmla="*/ 115 w 514"/>
              <a:gd name="T47" fmla="*/ 191 h 383"/>
              <a:gd name="T48" fmla="*/ 38 w 514"/>
              <a:gd name="T49" fmla="*/ 290 h 383"/>
              <a:gd name="T50" fmla="*/ 451 w 514"/>
              <a:gd name="T51" fmla="*/ 382 h 3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514" h="383">
                <a:moveTo>
                  <a:pt x="451" y="382"/>
                </a:moveTo>
                <a:lnTo>
                  <a:pt x="451" y="382"/>
                </a:lnTo>
                <a:cubicBezTo>
                  <a:pt x="23" y="382"/>
                  <a:pt x="23" y="382"/>
                  <a:pt x="23" y="382"/>
                </a:cubicBezTo>
                <a:cubicBezTo>
                  <a:pt x="8" y="382"/>
                  <a:pt x="0" y="366"/>
                  <a:pt x="0" y="359"/>
                </a:cubicBezTo>
                <a:cubicBezTo>
                  <a:pt x="0" y="275"/>
                  <a:pt x="0" y="275"/>
                  <a:pt x="0" y="275"/>
                </a:cubicBezTo>
                <a:cubicBezTo>
                  <a:pt x="0" y="267"/>
                  <a:pt x="8" y="252"/>
                  <a:pt x="23" y="252"/>
                </a:cubicBezTo>
                <a:cubicBezTo>
                  <a:pt x="54" y="252"/>
                  <a:pt x="77" y="221"/>
                  <a:pt x="77" y="191"/>
                </a:cubicBezTo>
                <a:cubicBezTo>
                  <a:pt x="77" y="161"/>
                  <a:pt x="54" y="130"/>
                  <a:pt x="23" y="130"/>
                </a:cubicBezTo>
                <a:cubicBezTo>
                  <a:pt x="8" y="130"/>
                  <a:pt x="0" y="115"/>
                  <a:pt x="0" y="107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15"/>
                  <a:pt x="8" y="0"/>
                  <a:pt x="23" y="0"/>
                </a:cubicBezTo>
                <a:cubicBezTo>
                  <a:pt x="451" y="0"/>
                  <a:pt x="451" y="0"/>
                  <a:pt x="451" y="0"/>
                </a:cubicBezTo>
                <a:cubicBezTo>
                  <a:pt x="482" y="0"/>
                  <a:pt x="513" y="31"/>
                  <a:pt x="513" y="61"/>
                </a:cubicBezTo>
                <a:cubicBezTo>
                  <a:pt x="513" y="320"/>
                  <a:pt x="513" y="320"/>
                  <a:pt x="513" y="320"/>
                </a:cubicBezTo>
                <a:cubicBezTo>
                  <a:pt x="513" y="351"/>
                  <a:pt x="482" y="382"/>
                  <a:pt x="451" y="382"/>
                </a:cubicBezTo>
                <a:lnTo>
                  <a:pt x="38" y="336"/>
                </a:lnTo>
                <a:lnTo>
                  <a:pt x="38" y="336"/>
                </a:lnTo>
                <a:cubicBezTo>
                  <a:pt x="451" y="336"/>
                  <a:pt x="451" y="336"/>
                  <a:pt x="451" y="336"/>
                </a:cubicBezTo>
                <a:cubicBezTo>
                  <a:pt x="459" y="336"/>
                  <a:pt x="467" y="328"/>
                  <a:pt x="467" y="320"/>
                </a:cubicBezTo>
                <a:cubicBezTo>
                  <a:pt x="467" y="61"/>
                  <a:pt x="467" y="61"/>
                  <a:pt x="467" y="61"/>
                </a:cubicBezTo>
                <a:cubicBezTo>
                  <a:pt x="467" y="54"/>
                  <a:pt x="459" y="46"/>
                  <a:pt x="451" y="46"/>
                </a:cubicBezTo>
                <a:cubicBezTo>
                  <a:pt x="38" y="46"/>
                  <a:pt x="38" y="46"/>
                  <a:pt x="38" y="46"/>
                </a:cubicBezTo>
                <a:cubicBezTo>
                  <a:pt x="38" y="92"/>
                  <a:pt x="38" y="92"/>
                  <a:pt x="38" y="92"/>
                </a:cubicBezTo>
                <a:cubicBezTo>
                  <a:pt x="84" y="107"/>
                  <a:pt x="115" y="146"/>
                  <a:pt x="115" y="191"/>
                </a:cubicBezTo>
                <a:cubicBezTo>
                  <a:pt x="115" y="236"/>
                  <a:pt x="84" y="275"/>
                  <a:pt x="38" y="290"/>
                </a:cubicBezTo>
                <a:lnTo>
                  <a:pt x="451" y="382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grpSp>
        <p:nvGrpSpPr>
          <p:cNvPr id="74" name="Grupo 73">
            <a:extLst>
              <a:ext uri="{FF2B5EF4-FFF2-40B4-BE49-F238E27FC236}">
                <a16:creationId xmlns:a16="http://schemas.microsoft.com/office/drawing/2014/main" id="{4F30DAF1-F562-094F-A868-C96689803EAF}"/>
              </a:ext>
            </a:extLst>
          </p:cNvPr>
          <p:cNvGrpSpPr/>
          <p:nvPr/>
        </p:nvGrpSpPr>
        <p:grpSpPr>
          <a:xfrm>
            <a:off x="19016489" y="6969317"/>
            <a:ext cx="643990" cy="634450"/>
            <a:chOff x="15523655" y="10717162"/>
            <a:chExt cx="643990" cy="634450"/>
          </a:xfrm>
        </p:grpSpPr>
        <p:sp>
          <p:nvSpPr>
            <p:cNvPr id="75" name="Freeform 198">
              <a:extLst>
                <a:ext uri="{FF2B5EF4-FFF2-40B4-BE49-F238E27FC236}">
                  <a16:creationId xmlns:a16="http://schemas.microsoft.com/office/drawing/2014/main" id="{C74B4143-E9FC-354B-AD2F-A9C44573FA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23655" y="10717162"/>
              <a:ext cx="643990" cy="634450"/>
            </a:xfrm>
            <a:custGeom>
              <a:avLst/>
              <a:gdLst>
                <a:gd name="T0" fmla="*/ 298 w 597"/>
                <a:gd name="T1" fmla="*/ 587 h 588"/>
                <a:gd name="T2" fmla="*/ 298 w 597"/>
                <a:gd name="T3" fmla="*/ 587 h 588"/>
                <a:gd name="T4" fmla="*/ 216 w 597"/>
                <a:gd name="T5" fmla="*/ 551 h 588"/>
                <a:gd name="T6" fmla="*/ 45 w 597"/>
                <a:gd name="T7" fmla="*/ 389 h 588"/>
                <a:gd name="T8" fmla="*/ 45 w 597"/>
                <a:gd name="T9" fmla="*/ 217 h 588"/>
                <a:gd name="T10" fmla="*/ 253 w 597"/>
                <a:gd name="T11" fmla="*/ 9 h 588"/>
                <a:gd name="T12" fmla="*/ 270 w 597"/>
                <a:gd name="T13" fmla="*/ 0 h 588"/>
                <a:gd name="T14" fmla="*/ 532 w 597"/>
                <a:gd name="T15" fmla="*/ 0 h 588"/>
                <a:gd name="T16" fmla="*/ 596 w 597"/>
                <a:gd name="T17" fmla="*/ 54 h 588"/>
                <a:gd name="T18" fmla="*/ 596 w 597"/>
                <a:gd name="T19" fmla="*/ 316 h 588"/>
                <a:gd name="T20" fmla="*/ 587 w 597"/>
                <a:gd name="T21" fmla="*/ 343 h 588"/>
                <a:gd name="T22" fmla="*/ 379 w 597"/>
                <a:gd name="T23" fmla="*/ 551 h 588"/>
                <a:gd name="T24" fmla="*/ 298 w 597"/>
                <a:gd name="T25" fmla="*/ 587 h 588"/>
                <a:gd name="T26" fmla="*/ 289 w 597"/>
                <a:gd name="T27" fmla="*/ 63 h 588"/>
                <a:gd name="T28" fmla="*/ 289 w 597"/>
                <a:gd name="T29" fmla="*/ 63 h 588"/>
                <a:gd name="T30" fmla="*/ 90 w 597"/>
                <a:gd name="T31" fmla="*/ 262 h 588"/>
                <a:gd name="T32" fmla="*/ 90 w 597"/>
                <a:gd name="T33" fmla="*/ 343 h 588"/>
                <a:gd name="T34" fmla="*/ 253 w 597"/>
                <a:gd name="T35" fmla="*/ 506 h 588"/>
                <a:gd name="T36" fmla="*/ 334 w 597"/>
                <a:gd name="T37" fmla="*/ 506 h 588"/>
                <a:gd name="T38" fmla="*/ 532 w 597"/>
                <a:gd name="T39" fmla="*/ 307 h 588"/>
                <a:gd name="T40" fmla="*/ 532 w 597"/>
                <a:gd name="T41" fmla="*/ 54 h 588"/>
                <a:gd name="T42" fmla="*/ 289 w 597"/>
                <a:gd name="T43" fmla="*/ 63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97" h="588">
                  <a:moveTo>
                    <a:pt x="298" y="587"/>
                  </a:moveTo>
                  <a:lnTo>
                    <a:pt x="298" y="587"/>
                  </a:lnTo>
                  <a:cubicBezTo>
                    <a:pt x="270" y="587"/>
                    <a:pt x="234" y="578"/>
                    <a:pt x="216" y="551"/>
                  </a:cubicBezTo>
                  <a:cubicBezTo>
                    <a:pt x="45" y="389"/>
                    <a:pt x="45" y="389"/>
                    <a:pt x="45" y="389"/>
                  </a:cubicBezTo>
                  <a:cubicBezTo>
                    <a:pt x="0" y="343"/>
                    <a:pt x="0" y="262"/>
                    <a:pt x="45" y="217"/>
                  </a:cubicBezTo>
                  <a:cubicBezTo>
                    <a:pt x="253" y="9"/>
                    <a:pt x="253" y="9"/>
                    <a:pt x="253" y="9"/>
                  </a:cubicBezTo>
                  <a:cubicBezTo>
                    <a:pt x="262" y="0"/>
                    <a:pt x="262" y="0"/>
                    <a:pt x="270" y="0"/>
                  </a:cubicBezTo>
                  <a:cubicBezTo>
                    <a:pt x="532" y="0"/>
                    <a:pt x="532" y="0"/>
                    <a:pt x="532" y="0"/>
                  </a:cubicBezTo>
                  <a:cubicBezTo>
                    <a:pt x="569" y="0"/>
                    <a:pt x="596" y="27"/>
                    <a:pt x="596" y="54"/>
                  </a:cubicBezTo>
                  <a:cubicBezTo>
                    <a:pt x="596" y="316"/>
                    <a:pt x="596" y="316"/>
                    <a:pt x="596" y="316"/>
                  </a:cubicBezTo>
                  <a:cubicBezTo>
                    <a:pt x="596" y="325"/>
                    <a:pt x="596" y="334"/>
                    <a:pt x="587" y="343"/>
                  </a:cubicBezTo>
                  <a:cubicBezTo>
                    <a:pt x="379" y="551"/>
                    <a:pt x="379" y="551"/>
                    <a:pt x="379" y="551"/>
                  </a:cubicBezTo>
                  <a:cubicBezTo>
                    <a:pt x="361" y="578"/>
                    <a:pt x="325" y="587"/>
                    <a:pt x="298" y="587"/>
                  </a:cubicBezTo>
                  <a:close/>
                  <a:moveTo>
                    <a:pt x="289" y="63"/>
                  </a:moveTo>
                  <a:lnTo>
                    <a:pt x="289" y="63"/>
                  </a:lnTo>
                  <a:cubicBezTo>
                    <a:pt x="90" y="262"/>
                    <a:pt x="90" y="262"/>
                    <a:pt x="90" y="262"/>
                  </a:cubicBezTo>
                  <a:cubicBezTo>
                    <a:pt x="63" y="280"/>
                    <a:pt x="63" y="325"/>
                    <a:pt x="90" y="343"/>
                  </a:cubicBezTo>
                  <a:cubicBezTo>
                    <a:pt x="253" y="506"/>
                    <a:pt x="253" y="506"/>
                    <a:pt x="253" y="506"/>
                  </a:cubicBezTo>
                  <a:cubicBezTo>
                    <a:pt x="279" y="533"/>
                    <a:pt x="316" y="533"/>
                    <a:pt x="334" y="506"/>
                  </a:cubicBezTo>
                  <a:cubicBezTo>
                    <a:pt x="532" y="307"/>
                    <a:pt x="532" y="307"/>
                    <a:pt x="532" y="307"/>
                  </a:cubicBezTo>
                  <a:cubicBezTo>
                    <a:pt x="532" y="54"/>
                    <a:pt x="532" y="54"/>
                    <a:pt x="532" y="54"/>
                  </a:cubicBezTo>
                  <a:lnTo>
                    <a:pt x="289" y="6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6" name="Freeform 199">
              <a:extLst>
                <a:ext uri="{FF2B5EF4-FFF2-40B4-BE49-F238E27FC236}">
                  <a16:creationId xmlns:a16="http://schemas.microsoft.com/office/drawing/2014/main" id="{67303CE4-0E0E-0940-AAC1-9FFAA68C41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33900" y="10855502"/>
              <a:ext cx="109718" cy="109715"/>
            </a:xfrm>
            <a:custGeom>
              <a:avLst/>
              <a:gdLst>
                <a:gd name="T0" fmla="*/ 81 w 100"/>
                <a:gd name="T1" fmla="*/ 82 h 101"/>
                <a:gd name="T2" fmla="*/ 81 w 100"/>
                <a:gd name="T3" fmla="*/ 82 h 101"/>
                <a:gd name="T4" fmla="*/ 18 w 100"/>
                <a:gd name="T5" fmla="*/ 82 h 101"/>
                <a:gd name="T6" fmla="*/ 18 w 100"/>
                <a:gd name="T7" fmla="*/ 19 h 101"/>
                <a:gd name="T8" fmla="*/ 81 w 100"/>
                <a:gd name="T9" fmla="*/ 19 h 101"/>
                <a:gd name="T10" fmla="*/ 81 w 100"/>
                <a:gd name="T11" fmla="*/ 82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0" h="101">
                  <a:moveTo>
                    <a:pt x="81" y="82"/>
                  </a:moveTo>
                  <a:lnTo>
                    <a:pt x="81" y="82"/>
                  </a:lnTo>
                  <a:cubicBezTo>
                    <a:pt x="63" y="100"/>
                    <a:pt x="36" y="100"/>
                    <a:pt x="18" y="82"/>
                  </a:cubicBezTo>
                  <a:cubicBezTo>
                    <a:pt x="0" y="64"/>
                    <a:pt x="0" y="37"/>
                    <a:pt x="18" y="19"/>
                  </a:cubicBezTo>
                  <a:cubicBezTo>
                    <a:pt x="36" y="0"/>
                    <a:pt x="63" y="0"/>
                    <a:pt x="81" y="19"/>
                  </a:cubicBezTo>
                  <a:cubicBezTo>
                    <a:pt x="99" y="37"/>
                    <a:pt x="99" y="64"/>
                    <a:pt x="81" y="8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77" name="Grupo 76">
            <a:extLst>
              <a:ext uri="{FF2B5EF4-FFF2-40B4-BE49-F238E27FC236}">
                <a16:creationId xmlns:a16="http://schemas.microsoft.com/office/drawing/2014/main" id="{0DA716E5-54E2-0640-8859-1867E93F6173}"/>
              </a:ext>
            </a:extLst>
          </p:cNvPr>
          <p:cNvGrpSpPr/>
          <p:nvPr/>
        </p:nvGrpSpPr>
        <p:grpSpPr>
          <a:xfrm>
            <a:off x="18968999" y="4752768"/>
            <a:ext cx="744165" cy="725084"/>
            <a:chOff x="15475952" y="5861008"/>
            <a:chExt cx="744165" cy="725084"/>
          </a:xfrm>
        </p:grpSpPr>
        <p:sp>
          <p:nvSpPr>
            <p:cNvPr id="78" name="Freeform 209">
              <a:extLst>
                <a:ext uri="{FF2B5EF4-FFF2-40B4-BE49-F238E27FC236}">
                  <a16:creationId xmlns:a16="http://schemas.microsoft.com/office/drawing/2014/main" id="{E2F3D947-9C59-6148-B352-467CEE738D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29306" y="6233091"/>
              <a:ext cx="186043" cy="176502"/>
            </a:xfrm>
            <a:custGeom>
              <a:avLst/>
              <a:gdLst>
                <a:gd name="T0" fmla="*/ 127 w 173"/>
                <a:gd name="T1" fmla="*/ 162 h 163"/>
                <a:gd name="T2" fmla="*/ 127 w 173"/>
                <a:gd name="T3" fmla="*/ 162 h 163"/>
                <a:gd name="T4" fmla="*/ 46 w 173"/>
                <a:gd name="T5" fmla="*/ 162 h 163"/>
                <a:gd name="T6" fmla="*/ 0 w 173"/>
                <a:gd name="T7" fmla="*/ 117 h 163"/>
                <a:gd name="T8" fmla="*/ 0 w 173"/>
                <a:gd name="T9" fmla="*/ 45 h 163"/>
                <a:gd name="T10" fmla="*/ 46 w 173"/>
                <a:gd name="T11" fmla="*/ 0 h 163"/>
                <a:gd name="T12" fmla="*/ 127 w 173"/>
                <a:gd name="T13" fmla="*/ 0 h 163"/>
                <a:gd name="T14" fmla="*/ 172 w 173"/>
                <a:gd name="T15" fmla="*/ 45 h 163"/>
                <a:gd name="T16" fmla="*/ 172 w 173"/>
                <a:gd name="T17" fmla="*/ 117 h 163"/>
                <a:gd name="T18" fmla="*/ 127 w 173"/>
                <a:gd name="T19" fmla="*/ 162 h 163"/>
                <a:gd name="T20" fmla="*/ 127 w 173"/>
                <a:gd name="T21" fmla="*/ 45 h 163"/>
                <a:gd name="T22" fmla="*/ 127 w 173"/>
                <a:gd name="T23" fmla="*/ 45 h 163"/>
                <a:gd name="T24" fmla="*/ 46 w 173"/>
                <a:gd name="T25" fmla="*/ 45 h 163"/>
                <a:gd name="T26" fmla="*/ 46 w 173"/>
                <a:gd name="T27" fmla="*/ 117 h 163"/>
                <a:gd name="T28" fmla="*/ 127 w 173"/>
                <a:gd name="T29" fmla="*/ 117 h 163"/>
                <a:gd name="T30" fmla="*/ 127 w 173"/>
                <a:gd name="T31" fmla="*/ 45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3" h="163">
                  <a:moveTo>
                    <a:pt x="127" y="162"/>
                  </a:moveTo>
                  <a:lnTo>
                    <a:pt x="127" y="162"/>
                  </a:lnTo>
                  <a:cubicBezTo>
                    <a:pt x="46" y="162"/>
                    <a:pt x="46" y="162"/>
                    <a:pt x="46" y="162"/>
                  </a:cubicBezTo>
                  <a:cubicBezTo>
                    <a:pt x="18" y="162"/>
                    <a:pt x="0" y="144"/>
                    <a:pt x="0" y="117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18"/>
                    <a:pt x="18" y="0"/>
                    <a:pt x="46" y="0"/>
                  </a:cubicBezTo>
                  <a:cubicBezTo>
                    <a:pt x="127" y="0"/>
                    <a:pt x="127" y="0"/>
                    <a:pt x="127" y="0"/>
                  </a:cubicBezTo>
                  <a:cubicBezTo>
                    <a:pt x="145" y="0"/>
                    <a:pt x="172" y="18"/>
                    <a:pt x="172" y="45"/>
                  </a:cubicBezTo>
                  <a:cubicBezTo>
                    <a:pt x="172" y="117"/>
                    <a:pt x="172" y="117"/>
                    <a:pt x="172" y="117"/>
                  </a:cubicBezTo>
                  <a:cubicBezTo>
                    <a:pt x="172" y="144"/>
                    <a:pt x="145" y="162"/>
                    <a:pt x="127" y="162"/>
                  </a:cubicBezTo>
                  <a:close/>
                  <a:moveTo>
                    <a:pt x="127" y="45"/>
                  </a:moveTo>
                  <a:lnTo>
                    <a:pt x="127" y="45"/>
                  </a:lnTo>
                  <a:cubicBezTo>
                    <a:pt x="46" y="45"/>
                    <a:pt x="46" y="45"/>
                    <a:pt x="46" y="45"/>
                  </a:cubicBezTo>
                  <a:cubicBezTo>
                    <a:pt x="46" y="117"/>
                    <a:pt x="46" y="117"/>
                    <a:pt x="46" y="117"/>
                  </a:cubicBezTo>
                  <a:cubicBezTo>
                    <a:pt x="127" y="117"/>
                    <a:pt x="127" y="117"/>
                    <a:pt x="127" y="117"/>
                  </a:cubicBezTo>
                  <a:lnTo>
                    <a:pt x="127" y="4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08" name="Freeform 210">
              <a:extLst>
                <a:ext uri="{FF2B5EF4-FFF2-40B4-BE49-F238E27FC236}">
                  <a16:creationId xmlns:a16="http://schemas.microsoft.com/office/drawing/2014/main" id="{E43965D4-BB3F-C946-8AD3-6FDB89F6CC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85493" y="5999348"/>
              <a:ext cx="734624" cy="586744"/>
            </a:xfrm>
            <a:custGeom>
              <a:avLst/>
              <a:gdLst>
                <a:gd name="T0" fmla="*/ 569 w 679"/>
                <a:gd name="T1" fmla="*/ 542 h 543"/>
                <a:gd name="T2" fmla="*/ 569 w 679"/>
                <a:gd name="T3" fmla="*/ 542 h 543"/>
                <a:gd name="T4" fmla="*/ 109 w 679"/>
                <a:gd name="T5" fmla="*/ 542 h 543"/>
                <a:gd name="T6" fmla="*/ 0 w 679"/>
                <a:gd name="T7" fmla="*/ 433 h 543"/>
                <a:gd name="T8" fmla="*/ 0 w 679"/>
                <a:gd name="T9" fmla="*/ 0 h 543"/>
                <a:gd name="T10" fmla="*/ 63 w 679"/>
                <a:gd name="T11" fmla="*/ 0 h 543"/>
                <a:gd name="T12" fmla="*/ 63 w 679"/>
                <a:gd name="T13" fmla="*/ 433 h 543"/>
                <a:gd name="T14" fmla="*/ 109 w 679"/>
                <a:gd name="T15" fmla="*/ 479 h 543"/>
                <a:gd name="T16" fmla="*/ 569 w 679"/>
                <a:gd name="T17" fmla="*/ 479 h 543"/>
                <a:gd name="T18" fmla="*/ 624 w 679"/>
                <a:gd name="T19" fmla="*/ 433 h 543"/>
                <a:gd name="T20" fmla="*/ 624 w 679"/>
                <a:gd name="T21" fmla="*/ 153 h 543"/>
                <a:gd name="T22" fmla="*/ 569 w 679"/>
                <a:gd name="T23" fmla="*/ 108 h 543"/>
                <a:gd name="T24" fmla="*/ 109 w 679"/>
                <a:gd name="T25" fmla="*/ 108 h 543"/>
                <a:gd name="T26" fmla="*/ 109 w 679"/>
                <a:gd name="T27" fmla="*/ 45 h 543"/>
                <a:gd name="T28" fmla="*/ 569 w 679"/>
                <a:gd name="T29" fmla="*/ 45 h 543"/>
                <a:gd name="T30" fmla="*/ 678 w 679"/>
                <a:gd name="T31" fmla="*/ 153 h 543"/>
                <a:gd name="T32" fmla="*/ 678 w 679"/>
                <a:gd name="T33" fmla="*/ 433 h 543"/>
                <a:gd name="T34" fmla="*/ 569 w 679"/>
                <a:gd name="T35" fmla="*/ 542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9" h="543">
                  <a:moveTo>
                    <a:pt x="569" y="542"/>
                  </a:moveTo>
                  <a:lnTo>
                    <a:pt x="569" y="542"/>
                  </a:lnTo>
                  <a:cubicBezTo>
                    <a:pt x="109" y="542"/>
                    <a:pt x="109" y="542"/>
                    <a:pt x="109" y="542"/>
                  </a:cubicBezTo>
                  <a:cubicBezTo>
                    <a:pt x="46" y="542"/>
                    <a:pt x="0" y="488"/>
                    <a:pt x="0" y="43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63" y="433"/>
                    <a:pt x="63" y="433"/>
                    <a:pt x="63" y="433"/>
                  </a:cubicBezTo>
                  <a:cubicBezTo>
                    <a:pt x="63" y="461"/>
                    <a:pt x="82" y="479"/>
                    <a:pt x="109" y="479"/>
                  </a:cubicBezTo>
                  <a:cubicBezTo>
                    <a:pt x="569" y="479"/>
                    <a:pt x="569" y="479"/>
                    <a:pt x="569" y="479"/>
                  </a:cubicBezTo>
                  <a:cubicBezTo>
                    <a:pt x="597" y="479"/>
                    <a:pt x="624" y="461"/>
                    <a:pt x="624" y="433"/>
                  </a:cubicBezTo>
                  <a:cubicBezTo>
                    <a:pt x="624" y="153"/>
                    <a:pt x="624" y="153"/>
                    <a:pt x="624" y="153"/>
                  </a:cubicBezTo>
                  <a:cubicBezTo>
                    <a:pt x="624" y="126"/>
                    <a:pt x="597" y="108"/>
                    <a:pt x="569" y="108"/>
                  </a:cubicBezTo>
                  <a:cubicBezTo>
                    <a:pt x="109" y="108"/>
                    <a:pt x="109" y="108"/>
                    <a:pt x="109" y="108"/>
                  </a:cubicBezTo>
                  <a:cubicBezTo>
                    <a:pt x="109" y="45"/>
                    <a:pt x="109" y="45"/>
                    <a:pt x="109" y="45"/>
                  </a:cubicBezTo>
                  <a:cubicBezTo>
                    <a:pt x="569" y="45"/>
                    <a:pt x="569" y="45"/>
                    <a:pt x="569" y="45"/>
                  </a:cubicBezTo>
                  <a:cubicBezTo>
                    <a:pt x="633" y="45"/>
                    <a:pt x="678" y="90"/>
                    <a:pt x="678" y="153"/>
                  </a:cubicBezTo>
                  <a:cubicBezTo>
                    <a:pt x="678" y="433"/>
                    <a:pt x="678" y="433"/>
                    <a:pt x="678" y="433"/>
                  </a:cubicBezTo>
                  <a:cubicBezTo>
                    <a:pt x="678" y="488"/>
                    <a:pt x="633" y="542"/>
                    <a:pt x="569" y="54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09" name="Freeform 211">
              <a:extLst>
                <a:ext uri="{FF2B5EF4-FFF2-40B4-BE49-F238E27FC236}">
                  <a16:creationId xmlns:a16="http://schemas.microsoft.com/office/drawing/2014/main" id="{0FC6D302-6512-C34F-B9B1-E6934FAF66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75952" y="5861008"/>
              <a:ext cx="677381" cy="257596"/>
            </a:xfrm>
            <a:custGeom>
              <a:avLst/>
              <a:gdLst>
                <a:gd name="T0" fmla="*/ 127 w 625"/>
                <a:gd name="T1" fmla="*/ 235 h 236"/>
                <a:gd name="T2" fmla="*/ 127 w 625"/>
                <a:gd name="T3" fmla="*/ 235 h 236"/>
                <a:gd name="T4" fmla="*/ 9 w 625"/>
                <a:gd name="T5" fmla="*/ 100 h 236"/>
                <a:gd name="T6" fmla="*/ 127 w 625"/>
                <a:gd name="T7" fmla="*/ 0 h 236"/>
                <a:gd name="T8" fmla="*/ 533 w 625"/>
                <a:gd name="T9" fmla="*/ 0 h 236"/>
                <a:gd name="T10" fmla="*/ 624 w 625"/>
                <a:gd name="T11" fmla="*/ 100 h 236"/>
                <a:gd name="T12" fmla="*/ 624 w 625"/>
                <a:gd name="T13" fmla="*/ 118 h 236"/>
                <a:gd name="T14" fmla="*/ 597 w 625"/>
                <a:gd name="T15" fmla="*/ 145 h 236"/>
                <a:gd name="T16" fmla="*/ 597 w 625"/>
                <a:gd name="T17" fmla="*/ 145 h 236"/>
                <a:gd name="T18" fmla="*/ 569 w 625"/>
                <a:gd name="T19" fmla="*/ 118 h 236"/>
                <a:gd name="T20" fmla="*/ 569 w 625"/>
                <a:gd name="T21" fmla="*/ 100 h 236"/>
                <a:gd name="T22" fmla="*/ 533 w 625"/>
                <a:gd name="T23" fmla="*/ 63 h 236"/>
                <a:gd name="T24" fmla="*/ 127 w 625"/>
                <a:gd name="T25" fmla="*/ 63 h 236"/>
                <a:gd name="T26" fmla="*/ 72 w 625"/>
                <a:gd name="T27" fmla="*/ 109 h 236"/>
                <a:gd name="T28" fmla="*/ 127 w 625"/>
                <a:gd name="T29" fmla="*/ 172 h 236"/>
                <a:gd name="T30" fmla="*/ 127 w 625"/>
                <a:gd name="T31" fmla="*/ 235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25" h="236">
                  <a:moveTo>
                    <a:pt x="127" y="235"/>
                  </a:moveTo>
                  <a:lnTo>
                    <a:pt x="127" y="235"/>
                  </a:lnTo>
                  <a:cubicBezTo>
                    <a:pt x="55" y="235"/>
                    <a:pt x="0" y="172"/>
                    <a:pt x="9" y="100"/>
                  </a:cubicBezTo>
                  <a:cubicBezTo>
                    <a:pt x="18" y="46"/>
                    <a:pt x="72" y="0"/>
                    <a:pt x="127" y="0"/>
                  </a:cubicBezTo>
                  <a:cubicBezTo>
                    <a:pt x="533" y="0"/>
                    <a:pt x="533" y="0"/>
                    <a:pt x="533" y="0"/>
                  </a:cubicBezTo>
                  <a:cubicBezTo>
                    <a:pt x="588" y="0"/>
                    <a:pt x="624" y="46"/>
                    <a:pt x="624" y="100"/>
                  </a:cubicBezTo>
                  <a:cubicBezTo>
                    <a:pt x="624" y="118"/>
                    <a:pt x="624" y="118"/>
                    <a:pt x="624" y="118"/>
                  </a:cubicBezTo>
                  <a:cubicBezTo>
                    <a:pt x="624" y="136"/>
                    <a:pt x="615" y="145"/>
                    <a:pt x="597" y="145"/>
                  </a:cubicBezTo>
                  <a:lnTo>
                    <a:pt x="597" y="145"/>
                  </a:lnTo>
                  <a:cubicBezTo>
                    <a:pt x="578" y="145"/>
                    <a:pt x="569" y="136"/>
                    <a:pt x="569" y="118"/>
                  </a:cubicBezTo>
                  <a:cubicBezTo>
                    <a:pt x="569" y="100"/>
                    <a:pt x="569" y="100"/>
                    <a:pt x="569" y="100"/>
                  </a:cubicBezTo>
                  <a:cubicBezTo>
                    <a:pt x="569" y="82"/>
                    <a:pt x="552" y="63"/>
                    <a:pt x="533" y="63"/>
                  </a:cubicBezTo>
                  <a:cubicBezTo>
                    <a:pt x="127" y="63"/>
                    <a:pt x="127" y="63"/>
                    <a:pt x="127" y="63"/>
                  </a:cubicBezTo>
                  <a:cubicBezTo>
                    <a:pt x="100" y="63"/>
                    <a:pt x="72" y="82"/>
                    <a:pt x="72" y="109"/>
                  </a:cubicBezTo>
                  <a:cubicBezTo>
                    <a:pt x="63" y="145"/>
                    <a:pt x="91" y="172"/>
                    <a:pt x="127" y="172"/>
                  </a:cubicBezTo>
                  <a:lnTo>
                    <a:pt x="127" y="235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110" name="Grupo 109">
            <a:extLst>
              <a:ext uri="{FF2B5EF4-FFF2-40B4-BE49-F238E27FC236}">
                <a16:creationId xmlns:a16="http://schemas.microsoft.com/office/drawing/2014/main" id="{7CB17FD8-05E4-A347-9E25-8931F60DCEAC}"/>
              </a:ext>
            </a:extLst>
          </p:cNvPr>
          <p:cNvGrpSpPr/>
          <p:nvPr/>
        </p:nvGrpSpPr>
        <p:grpSpPr>
          <a:xfrm>
            <a:off x="20398779" y="4362336"/>
            <a:ext cx="3427135" cy="2038177"/>
            <a:chOff x="4247967" y="10711881"/>
            <a:chExt cx="4236804" cy="2038177"/>
          </a:xfrm>
        </p:grpSpPr>
        <p:sp>
          <p:nvSpPr>
            <p:cNvPr id="111" name="CuadroTexto 395">
              <a:extLst>
                <a:ext uri="{FF2B5EF4-FFF2-40B4-BE49-F238E27FC236}">
                  <a16:creationId xmlns:a16="http://schemas.microsoft.com/office/drawing/2014/main" id="{D87464DE-CD75-6548-B866-9CCE2354EA5F}"/>
                </a:ext>
              </a:extLst>
            </p:cNvPr>
            <p:cNvSpPr txBox="1"/>
            <p:nvPr/>
          </p:nvSpPr>
          <p:spPr>
            <a:xfrm flipH="1">
              <a:off x="4263265" y="10711881"/>
              <a:ext cx="238267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112" name="Rectangle 40">
              <a:extLst>
                <a:ext uri="{FF2B5EF4-FFF2-40B4-BE49-F238E27FC236}">
                  <a16:creationId xmlns:a16="http://schemas.microsoft.com/office/drawing/2014/main" id="{38E780A1-21C4-654B-911B-5D229858148E}"/>
                </a:ext>
              </a:extLst>
            </p:cNvPr>
            <p:cNvSpPr/>
            <p:nvPr/>
          </p:nvSpPr>
          <p:spPr>
            <a:xfrm>
              <a:off x="4247967" y="11180398"/>
              <a:ext cx="4236804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13" name="Grupo 112">
            <a:extLst>
              <a:ext uri="{FF2B5EF4-FFF2-40B4-BE49-F238E27FC236}">
                <a16:creationId xmlns:a16="http://schemas.microsoft.com/office/drawing/2014/main" id="{D7032A2C-88E7-974D-B627-2979C71ED8F8}"/>
              </a:ext>
            </a:extLst>
          </p:cNvPr>
          <p:cNvGrpSpPr/>
          <p:nvPr/>
        </p:nvGrpSpPr>
        <p:grpSpPr>
          <a:xfrm>
            <a:off x="539362" y="4432768"/>
            <a:ext cx="3867647" cy="2012662"/>
            <a:chOff x="4263265" y="1952891"/>
            <a:chExt cx="4236804" cy="2012662"/>
          </a:xfrm>
        </p:grpSpPr>
        <p:sp>
          <p:nvSpPr>
            <p:cNvPr id="114" name="CuadroTexto 395">
              <a:extLst>
                <a:ext uri="{FF2B5EF4-FFF2-40B4-BE49-F238E27FC236}">
                  <a16:creationId xmlns:a16="http://schemas.microsoft.com/office/drawing/2014/main" id="{2646D1B8-4373-4146-A3AB-3AC72AEA32F5}"/>
                </a:ext>
              </a:extLst>
            </p:cNvPr>
            <p:cNvSpPr txBox="1"/>
            <p:nvPr/>
          </p:nvSpPr>
          <p:spPr>
            <a:xfrm flipH="1">
              <a:off x="6106268" y="1952891"/>
              <a:ext cx="23826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115" name="Rectangle 40">
              <a:extLst>
                <a:ext uri="{FF2B5EF4-FFF2-40B4-BE49-F238E27FC236}">
                  <a16:creationId xmlns:a16="http://schemas.microsoft.com/office/drawing/2014/main" id="{49617A5B-679D-9D44-8D7A-6A92E70B88D8}"/>
                </a:ext>
              </a:extLst>
            </p:cNvPr>
            <p:cNvSpPr/>
            <p:nvPr/>
          </p:nvSpPr>
          <p:spPr>
            <a:xfrm>
              <a:off x="4263265" y="2395893"/>
              <a:ext cx="4236804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16" name="Grupo 115">
            <a:extLst>
              <a:ext uri="{FF2B5EF4-FFF2-40B4-BE49-F238E27FC236}">
                <a16:creationId xmlns:a16="http://schemas.microsoft.com/office/drawing/2014/main" id="{33053CA5-F129-7147-8DFB-73FC9FA1BE96}"/>
              </a:ext>
            </a:extLst>
          </p:cNvPr>
          <p:cNvGrpSpPr/>
          <p:nvPr/>
        </p:nvGrpSpPr>
        <p:grpSpPr>
          <a:xfrm>
            <a:off x="20411153" y="6624911"/>
            <a:ext cx="3427135" cy="2038177"/>
            <a:chOff x="4247967" y="10711881"/>
            <a:chExt cx="4236804" cy="2038177"/>
          </a:xfrm>
        </p:grpSpPr>
        <p:sp>
          <p:nvSpPr>
            <p:cNvPr id="117" name="CuadroTexto 395">
              <a:extLst>
                <a:ext uri="{FF2B5EF4-FFF2-40B4-BE49-F238E27FC236}">
                  <a16:creationId xmlns:a16="http://schemas.microsoft.com/office/drawing/2014/main" id="{C9C727F1-3E07-6648-9284-2BAEC39E421B}"/>
                </a:ext>
              </a:extLst>
            </p:cNvPr>
            <p:cNvSpPr txBox="1"/>
            <p:nvPr/>
          </p:nvSpPr>
          <p:spPr>
            <a:xfrm flipH="1">
              <a:off x="4263265" y="1071188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118" name="Rectangle 40">
              <a:extLst>
                <a:ext uri="{FF2B5EF4-FFF2-40B4-BE49-F238E27FC236}">
                  <a16:creationId xmlns:a16="http://schemas.microsoft.com/office/drawing/2014/main" id="{36D025DA-F7FE-1343-93EC-FDA36AEF9080}"/>
                </a:ext>
              </a:extLst>
            </p:cNvPr>
            <p:cNvSpPr/>
            <p:nvPr/>
          </p:nvSpPr>
          <p:spPr>
            <a:xfrm>
              <a:off x="4247967" y="11180398"/>
              <a:ext cx="4236804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19" name="Grupo 118">
            <a:extLst>
              <a:ext uri="{FF2B5EF4-FFF2-40B4-BE49-F238E27FC236}">
                <a16:creationId xmlns:a16="http://schemas.microsoft.com/office/drawing/2014/main" id="{0EFF9F98-1E47-974E-AEC6-785760C2E24D}"/>
              </a:ext>
            </a:extLst>
          </p:cNvPr>
          <p:cNvGrpSpPr/>
          <p:nvPr/>
        </p:nvGrpSpPr>
        <p:grpSpPr>
          <a:xfrm>
            <a:off x="548614" y="6597436"/>
            <a:ext cx="3867647" cy="2012662"/>
            <a:chOff x="4263265" y="1952891"/>
            <a:chExt cx="4236804" cy="2012662"/>
          </a:xfrm>
        </p:grpSpPr>
        <p:sp>
          <p:nvSpPr>
            <p:cNvPr id="120" name="CuadroTexto 395">
              <a:extLst>
                <a:ext uri="{FF2B5EF4-FFF2-40B4-BE49-F238E27FC236}">
                  <a16:creationId xmlns:a16="http://schemas.microsoft.com/office/drawing/2014/main" id="{98DC0798-1BD1-6C49-A2F2-04E2D27518DD}"/>
                </a:ext>
              </a:extLst>
            </p:cNvPr>
            <p:cNvSpPr txBox="1"/>
            <p:nvPr/>
          </p:nvSpPr>
          <p:spPr>
            <a:xfrm flipH="1">
              <a:off x="6106268" y="1952891"/>
              <a:ext cx="23826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121" name="Rectangle 40">
              <a:extLst>
                <a:ext uri="{FF2B5EF4-FFF2-40B4-BE49-F238E27FC236}">
                  <a16:creationId xmlns:a16="http://schemas.microsoft.com/office/drawing/2014/main" id="{DEB706FD-D2A1-8F44-82EE-A72EEAFEE1D0}"/>
                </a:ext>
              </a:extLst>
            </p:cNvPr>
            <p:cNvSpPr/>
            <p:nvPr/>
          </p:nvSpPr>
          <p:spPr>
            <a:xfrm>
              <a:off x="4263265" y="2395893"/>
              <a:ext cx="4236804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sp>
        <p:nvSpPr>
          <p:cNvPr id="122" name="Freeform 5">
            <a:extLst>
              <a:ext uri="{FF2B5EF4-FFF2-40B4-BE49-F238E27FC236}">
                <a16:creationId xmlns:a16="http://schemas.microsoft.com/office/drawing/2014/main" id="{0C1E6BF4-2A26-914F-94DC-850720E98C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72109" y="8750719"/>
            <a:ext cx="1744373" cy="1118950"/>
          </a:xfrm>
          <a:custGeom>
            <a:avLst/>
            <a:gdLst>
              <a:gd name="T0" fmla="*/ 1691 w 1809"/>
              <a:gd name="T1" fmla="*/ 1012 h 1158"/>
              <a:gd name="T2" fmla="*/ 1691 w 1809"/>
              <a:gd name="T3" fmla="*/ 1012 h 1158"/>
              <a:gd name="T4" fmla="*/ 208 w 1809"/>
              <a:gd name="T5" fmla="*/ 1147 h 1158"/>
              <a:gd name="T6" fmla="*/ 72 w 1809"/>
              <a:gd name="T7" fmla="*/ 1039 h 1158"/>
              <a:gd name="T8" fmla="*/ 9 w 1809"/>
              <a:gd name="T9" fmla="*/ 271 h 1158"/>
              <a:gd name="T10" fmla="*/ 118 w 1809"/>
              <a:gd name="T11" fmla="*/ 144 h 1158"/>
              <a:gd name="T12" fmla="*/ 1600 w 1809"/>
              <a:gd name="T13" fmla="*/ 0 h 1158"/>
              <a:gd name="T14" fmla="*/ 1736 w 1809"/>
              <a:gd name="T15" fmla="*/ 108 h 1158"/>
              <a:gd name="T16" fmla="*/ 1799 w 1809"/>
              <a:gd name="T17" fmla="*/ 876 h 1158"/>
              <a:gd name="T18" fmla="*/ 1691 w 1809"/>
              <a:gd name="T19" fmla="*/ 1012 h 11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09" h="1158">
                <a:moveTo>
                  <a:pt x="1691" y="1012"/>
                </a:moveTo>
                <a:lnTo>
                  <a:pt x="1691" y="1012"/>
                </a:lnTo>
                <a:cubicBezTo>
                  <a:pt x="208" y="1147"/>
                  <a:pt x="208" y="1147"/>
                  <a:pt x="208" y="1147"/>
                </a:cubicBezTo>
                <a:cubicBezTo>
                  <a:pt x="145" y="1157"/>
                  <a:pt x="81" y="1102"/>
                  <a:pt x="72" y="1039"/>
                </a:cubicBezTo>
                <a:cubicBezTo>
                  <a:pt x="9" y="271"/>
                  <a:pt x="9" y="271"/>
                  <a:pt x="9" y="271"/>
                </a:cubicBezTo>
                <a:cubicBezTo>
                  <a:pt x="0" y="207"/>
                  <a:pt x="45" y="144"/>
                  <a:pt x="118" y="144"/>
                </a:cubicBezTo>
                <a:cubicBezTo>
                  <a:pt x="1600" y="0"/>
                  <a:pt x="1600" y="0"/>
                  <a:pt x="1600" y="0"/>
                </a:cubicBezTo>
                <a:cubicBezTo>
                  <a:pt x="1663" y="0"/>
                  <a:pt x="1727" y="45"/>
                  <a:pt x="1736" y="108"/>
                </a:cubicBezTo>
                <a:cubicBezTo>
                  <a:pt x="1799" y="876"/>
                  <a:pt x="1799" y="876"/>
                  <a:pt x="1799" y="876"/>
                </a:cubicBezTo>
                <a:cubicBezTo>
                  <a:pt x="1808" y="949"/>
                  <a:pt x="1763" y="1003"/>
                  <a:pt x="1691" y="1012"/>
                </a:cubicBezTo>
              </a:path>
            </a:pathLst>
          </a:custGeom>
          <a:noFill/>
          <a:ln w="38100" cap="flat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3" name="Freeform 6">
            <a:extLst>
              <a:ext uri="{FF2B5EF4-FFF2-40B4-BE49-F238E27FC236}">
                <a16:creationId xmlns:a16="http://schemas.microsoft.com/office/drawing/2014/main" id="{136EEA86-B544-904A-BCB4-8F0D5DB946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3958" y="9031521"/>
            <a:ext cx="3603621" cy="2599540"/>
          </a:xfrm>
          <a:custGeom>
            <a:avLst/>
            <a:gdLst>
              <a:gd name="T0" fmla="*/ 3670 w 3735"/>
              <a:gd name="T1" fmla="*/ 2377 h 2694"/>
              <a:gd name="T2" fmla="*/ 3670 w 3735"/>
              <a:gd name="T3" fmla="*/ 2377 h 2694"/>
              <a:gd name="T4" fmla="*/ 290 w 3735"/>
              <a:gd name="T5" fmla="*/ 2684 h 2694"/>
              <a:gd name="T6" fmla="*/ 217 w 3735"/>
              <a:gd name="T7" fmla="*/ 2630 h 2694"/>
              <a:gd name="T8" fmla="*/ 9 w 3735"/>
              <a:gd name="T9" fmla="*/ 388 h 2694"/>
              <a:gd name="T10" fmla="*/ 73 w 3735"/>
              <a:gd name="T11" fmla="*/ 316 h 2694"/>
              <a:gd name="T12" fmla="*/ 3453 w 3735"/>
              <a:gd name="T13" fmla="*/ 0 h 2694"/>
              <a:gd name="T14" fmla="*/ 3526 w 3735"/>
              <a:gd name="T15" fmla="*/ 63 h 2694"/>
              <a:gd name="T16" fmla="*/ 3734 w 3735"/>
              <a:gd name="T17" fmla="*/ 2305 h 2694"/>
              <a:gd name="T18" fmla="*/ 3670 w 3735"/>
              <a:gd name="T19" fmla="*/ 2377 h 26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735" h="2694">
                <a:moveTo>
                  <a:pt x="3670" y="2377"/>
                </a:moveTo>
                <a:lnTo>
                  <a:pt x="3670" y="2377"/>
                </a:lnTo>
                <a:cubicBezTo>
                  <a:pt x="290" y="2684"/>
                  <a:pt x="290" y="2684"/>
                  <a:pt x="290" y="2684"/>
                </a:cubicBezTo>
                <a:cubicBezTo>
                  <a:pt x="253" y="2693"/>
                  <a:pt x="217" y="2666"/>
                  <a:pt x="217" y="2630"/>
                </a:cubicBezTo>
                <a:cubicBezTo>
                  <a:pt x="9" y="388"/>
                  <a:pt x="9" y="388"/>
                  <a:pt x="9" y="388"/>
                </a:cubicBezTo>
                <a:cubicBezTo>
                  <a:pt x="0" y="352"/>
                  <a:pt x="27" y="316"/>
                  <a:pt x="73" y="316"/>
                </a:cubicBezTo>
                <a:cubicBezTo>
                  <a:pt x="3453" y="0"/>
                  <a:pt x="3453" y="0"/>
                  <a:pt x="3453" y="0"/>
                </a:cubicBezTo>
                <a:cubicBezTo>
                  <a:pt x="3490" y="0"/>
                  <a:pt x="3517" y="27"/>
                  <a:pt x="3526" y="63"/>
                </a:cubicBezTo>
                <a:cubicBezTo>
                  <a:pt x="3734" y="2305"/>
                  <a:pt x="3734" y="2305"/>
                  <a:pt x="3734" y="2305"/>
                </a:cubicBezTo>
                <a:cubicBezTo>
                  <a:pt x="3734" y="2341"/>
                  <a:pt x="3707" y="2368"/>
                  <a:pt x="3670" y="2377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4" name="Freeform 7">
            <a:extLst>
              <a:ext uri="{FF2B5EF4-FFF2-40B4-BE49-F238E27FC236}">
                <a16:creationId xmlns:a16="http://schemas.microsoft.com/office/drawing/2014/main" id="{B9F8E364-48BF-854E-8312-48A54E7E62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5885" y="9023012"/>
            <a:ext cx="3646166" cy="1527389"/>
          </a:xfrm>
          <a:custGeom>
            <a:avLst/>
            <a:gdLst>
              <a:gd name="T0" fmla="*/ 3715 w 3780"/>
              <a:gd name="T1" fmla="*/ 1247 h 1583"/>
              <a:gd name="T2" fmla="*/ 3715 w 3780"/>
              <a:gd name="T3" fmla="*/ 1247 h 1583"/>
              <a:gd name="T4" fmla="*/ 181 w 3780"/>
              <a:gd name="T5" fmla="*/ 1582 h 1583"/>
              <a:gd name="T6" fmla="*/ 108 w 3780"/>
              <a:gd name="T7" fmla="*/ 1518 h 1583"/>
              <a:gd name="T8" fmla="*/ 0 w 3780"/>
              <a:gd name="T9" fmla="*/ 407 h 1583"/>
              <a:gd name="T10" fmla="*/ 63 w 3780"/>
              <a:gd name="T11" fmla="*/ 334 h 1583"/>
              <a:gd name="T12" fmla="*/ 3598 w 3780"/>
              <a:gd name="T13" fmla="*/ 0 h 1583"/>
              <a:gd name="T14" fmla="*/ 3670 w 3780"/>
              <a:gd name="T15" fmla="*/ 63 h 1583"/>
              <a:gd name="T16" fmla="*/ 3779 w 3780"/>
              <a:gd name="T17" fmla="*/ 1175 h 1583"/>
              <a:gd name="T18" fmla="*/ 3715 w 3780"/>
              <a:gd name="T19" fmla="*/ 1247 h 15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780" h="1583">
                <a:moveTo>
                  <a:pt x="3715" y="1247"/>
                </a:moveTo>
                <a:lnTo>
                  <a:pt x="3715" y="1247"/>
                </a:lnTo>
                <a:cubicBezTo>
                  <a:pt x="181" y="1582"/>
                  <a:pt x="181" y="1582"/>
                  <a:pt x="181" y="1582"/>
                </a:cubicBezTo>
                <a:cubicBezTo>
                  <a:pt x="145" y="1582"/>
                  <a:pt x="108" y="1554"/>
                  <a:pt x="108" y="1518"/>
                </a:cubicBezTo>
                <a:cubicBezTo>
                  <a:pt x="0" y="407"/>
                  <a:pt x="0" y="407"/>
                  <a:pt x="0" y="407"/>
                </a:cubicBezTo>
                <a:cubicBezTo>
                  <a:pt x="0" y="370"/>
                  <a:pt x="27" y="334"/>
                  <a:pt x="63" y="334"/>
                </a:cubicBezTo>
                <a:cubicBezTo>
                  <a:pt x="3598" y="0"/>
                  <a:pt x="3598" y="0"/>
                  <a:pt x="3598" y="0"/>
                </a:cubicBezTo>
                <a:cubicBezTo>
                  <a:pt x="3634" y="0"/>
                  <a:pt x="3670" y="27"/>
                  <a:pt x="3670" y="63"/>
                </a:cubicBezTo>
                <a:cubicBezTo>
                  <a:pt x="3779" y="1175"/>
                  <a:pt x="3779" y="1175"/>
                  <a:pt x="3779" y="1175"/>
                </a:cubicBezTo>
                <a:cubicBezTo>
                  <a:pt x="3779" y="1211"/>
                  <a:pt x="3752" y="1247"/>
                  <a:pt x="3715" y="1247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5" name="Freeform 8">
            <a:extLst>
              <a:ext uri="{FF2B5EF4-FFF2-40B4-BE49-F238E27FC236}">
                <a16:creationId xmlns:a16="http://schemas.microsoft.com/office/drawing/2014/main" id="{896952F0-D4F2-4F46-A3FB-DE9A47145F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1454" y="10180254"/>
            <a:ext cx="272292" cy="514801"/>
          </a:xfrm>
          <a:custGeom>
            <a:avLst/>
            <a:gdLst>
              <a:gd name="T0" fmla="*/ 217 w 282"/>
              <a:gd name="T1" fmla="*/ 524 h 534"/>
              <a:gd name="T2" fmla="*/ 217 w 282"/>
              <a:gd name="T3" fmla="*/ 524 h 534"/>
              <a:gd name="T4" fmla="*/ 118 w 282"/>
              <a:gd name="T5" fmla="*/ 533 h 534"/>
              <a:gd name="T6" fmla="*/ 45 w 282"/>
              <a:gd name="T7" fmla="*/ 470 h 534"/>
              <a:gd name="T8" fmla="*/ 10 w 282"/>
              <a:gd name="T9" fmla="*/ 90 h 534"/>
              <a:gd name="T10" fmla="*/ 64 w 282"/>
              <a:gd name="T11" fmla="*/ 18 h 534"/>
              <a:gd name="T12" fmla="*/ 172 w 282"/>
              <a:gd name="T13" fmla="*/ 9 h 534"/>
              <a:gd name="T14" fmla="*/ 245 w 282"/>
              <a:gd name="T15" fmla="*/ 63 h 534"/>
              <a:gd name="T16" fmla="*/ 281 w 282"/>
              <a:gd name="T17" fmla="*/ 452 h 534"/>
              <a:gd name="T18" fmla="*/ 217 w 282"/>
              <a:gd name="T19" fmla="*/ 524 h 5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82" h="534">
                <a:moveTo>
                  <a:pt x="217" y="524"/>
                </a:moveTo>
                <a:lnTo>
                  <a:pt x="217" y="524"/>
                </a:lnTo>
                <a:cubicBezTo>
                  <a:pt x="118" y="533"/>
                  <a:pt x="118" y="533"/>
                  <a:pt x="118" y="533"/>
                </a:cubicBezTo>
                <a:cubicBezTo>
                  <a:pt x="82" y="533"/>
                  <a:pt x="45" y="506"/>
                  <a:pt x="45" y="470"/>
                </a:cubicBezTo>
                <a:cubicBezTo>
                  <a:pt x="10" y="90"/>
                  <a:pt x="10" y="90"/>
                  <a:pt x="10" y="90"/>
                </a:cubicBezTo>
                <a:cubicBezTo>
                  <a:pt x="0" y="54"/>
                  <a:pt x="28" y="18"/>
                  <a:pt x="64" y="18"/>
                </a:cubicBezTo>
                <a:cubicBezTo>
                  <a:pt x="172" y="9"/>
                  <a:pt x="172" y="9"/>
                  <a:pt x="172" y="9"/>
                </a:cubicBezTo>
                <a:cubicBezTo>
                  <a:pt x="208" y="0"/>
                  <a:pt x="245" y="27"/>
                  <a:pt x="245" y="63"/>
                </a:cubicBezTo>
                <a:cubicBezTo>
                  <a:pt x="281" y="452"/>
                  <a:pt x="281" y="452"/>
                  <a:pt x="281" y="452"/>
                </a:cubicBezTo>
                <a:cubicBezTo>
                  <a:pt x="281" y="488"/>
                  <a:pt x="253" y="515"/>
                  <a:pt x="217" y="524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6" name="Freeform 9">
            <a:extLst>
              <a:ext uri="{FF2B5EF4-FFF2-40B4-BE49-F238E27FC236}">
                <a16:creationId xmlns:a16="http://schemas.microsoft.com/office/drawing/2014/main" id="{B55ABE6D-3E3C-5A47-9518-09CAFB5FBD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50553" y="10048361"/>
            <a:ext cx="272292" cy="506295"/>
          </a:xfrm>
          <a:custGeom>
            <a:avLst/>
            <a:gdLst>
              <a:gd name="T0" fmla="*/ 217 w 282"/>
              <a:gd name="T1" fmla="*/ 516 h 526"/>
              <a:gd name="T2" fmla="*/ 217 w 282"/>
              <a:gd name="T3" fmla="*/ 516 h 526"/>
              <a:gd name="T4" fmla="*/ 118 w 282"/>
              <a:gd name="T5" fmla="*/ 525 h 526"/>
              <a:gd name="T6" fmla="*/ 45 w 282"/>
              <a:gd name="T7" fmla="*/ 461 h 526"/>
              <a:gd name="T8" fmla="*/ 9 w 282"/>
              <a:gd name="T9" fmla="*/ 82 h 526"/>
              <a:gd name="T10" fmla="*/ 64 w 282"/>
              <a:gd name="T11" fmla="*/ 9 h 526"/>
              <a:gd name="T12" fmla="*/ 172 w 282"/>
              <a:gd name="T13" fmla="*/ 0 h 526"/>
              <a:gd name="T14" fmla="*/ 244 w 282"/>
              <a:gd name="T15" fmla="*/ 64 h 526"/>
              <a:gd name="T16" fmla="*/ 281 w 282"/>
              <a:gd name="T17" fmla="*/ 443 h 526"/>
              <a:gd name="T18" fmla="*/ 217 w 282"/>
              <a:gd name="T19" fmla="*/ 516 h 5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82" h="526">
                <a:moveTo>
                  <a:pt x="217" y="516"/>
                </a:moveTo>
                <a:lnTo>
                  <a:pt x="217" y="516"/>
                </a:lnTo>
                <a:cubicBezTo>
                  <a:pt x="118" y="525"/>
                  <a:pt x="118" y="525"/>
                  <a:pt x="118" y="525"/>
                </a:cubicBezTo>
                <a:cubicBezTo>
                  <a:pt x="82" y="525"/>
                  <a:pt x="45" y="498"/>
                  <a:pt x="45" y="461"/>
                </a:cubicBezTo>
                <a:cubicBezTo>
                  <a:pt x="9" y="82"/>
                  <a:pt x="9" y="82"/>
                  <a:pt x="9" y="82"/>
                </a:cubicBezTo>
                <a:cubicBezTo>
                  <a:pt x="0" y="46"/>
                  <a:pt x="27" y="9"/>
                  <a:pt x="64" y="9"/>
                </a:cubicBezTo>
                <a:cubicBezTo>
                  <a:pt x="172" y="0"/>
                  <a:pt x="172" y="0"/>
                  <a:pt x="172" y="0"/>
                </a:cubicBezTo>
                <a:cubicBezTo>
                  <a:pt x="208" y="0"/>
                  <a:pt x="244" y="28"/>
                  <a:pt x="244" y="64"/>
                </a:cubicBezTo>
                <a:cubicBezTo>
                  <a:pt x="281" y="443"/>
                  <a:pt x="281" y="443"/>
                  <a:pt x="281" y="443"/>
                </a:cubicBezTo>
                <a:cubicBezTo>
                  <a:pt x="281" y="479"/>
                  <a:pt x="253" y="507"/>
                  <a:pt x="217" y="516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7" name="Freeform 10">
            <a:extLst>
              <a:ext uri="{FF2B5EF4-FFF2-40B4-BE49-F238E27FC236}">
                <a16:creationId xmlns:a16="http://schemas.microsoft.com/office/drawing/2014/main" id="{D88058E7-D5E9-514A-A998-91A9EEAD11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60818" y="11184332"/>
            <a:ext cx="2135793" cy="1850736"/>
          </a:xfrm>
          <a:custGeom>
            <a:avLst/>
            <a:gdLst>
              <a:gd name="T0" fmla="*/ 1021 w 2215"/>
              <a:gd name="T1" fmla="*/ 64 h 1918"/>
              <a:gd name="T2" fmla="*/ 1021 w 2215"/>
              <a:gd name="T3" fmla="*/ 64 h 1918"/>
              <a:gd name="T4" fmla="*/ 36 w 2215"/>
              <a:gd name="T5" fmla="*/ 1772 h 1918"/>
              <a:gd name="T6" fmla="*/ 118 w 2215"/>
              <a:gd name="T7" fmla="*/ 1917 h 1918"/>
              <a:gd name="T8" fmla="*/ 2096 w 2215"/>
              <a:gd name="T9" fmla="*/ 1917 h 1918"/>
              <a:gd name="T10" fmla="*/ 2178 w 2215"/>
              <a:gd name="T11" fmla="*/ 1772 h 1918"/>
              <a:gd name="T12" fmla="*/ 1192 w 2215"/>
              <a:gd name="T13" fmla="*/ 64 h 1918"/>
              <a:gd name="T14" fmla="*/ 1021 w 2215"/>
              <a:gd name="T15" fmla="*/ 64 h 1918"/>
              <a:gd name="T16" fmla="*/ 36 w 2215"/>
              <a:gd name="T17" fmla="*/ 1772 h 1918"/>
              <a:gd name="T18" fmla="*/ 118 w 2215"/>
              <a:gd name="T19" fmla="*/ 1917 h 1918"/>
              <a:gd name="T20" fmla="*/ 2096 w 2215"/>
              <a:gd name="T21" fmla="*/ 1917 h 1918"/>
              <a:gd name="T22" fmla="*/ 2178 w 2215"/>
              <a:gd name="T23" fmla="*/ 1772 h 1918"/>
              <a:gd name="T24" fmla="*/ 1192 w 2215"/>
              <a:gd name="T25" fmla="*/ 64 h 1918"/>
              <a:gd name="T26" fmla="*/ 1021 w 2215"/>
              <a:gd name="T27" fmla="*/ 64 h 19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215" h="1918">
                <a:moveTo>
                  <a:pt x="1021" y="64"/>
                </a:moveTo>
                <a:lnTo>
                  <a:pt x="1021" y="64"/>
                </a:lnTo>
                <a:cubicBezTo>
                  <a:pt x="36" y="1772"/>
                  <a:pt x="36" y="1772"/>
                  <a:pt x="36" y="1772"/>
                </a:cubicBezTo>
                <a:cubicBezTo>
                  <a:pt x="0" y="1835"/>
                  <a:pt x="45" y="1917"/>
                  <a:pt x="118" y="1917"/>
                </a:cubicBezTo>
                <a:cubicBezTo>
                  <a:pt x="2096" y="1917"/>
                  <a:pt x="2096" y="1917"/>
                  <a:pt x="2096" y="1917"/>
                </a:cubicBezTo>
                <a:cubicBezTo>
                  <a:pt x="2169" y="1917"/>
                  <a:pt x="2214" y="1835"/>
                  <a:pt x="2178" y="1772"/>
                </a:cubicBezTo>
                <a:cubicBezTo>
                  <a:pt x="1192" y="64"/>
                  <a:pt x="1192" y="64"/>
                  <a:pt x="1192" y="64"/>
                </a:cubicBezTo>
                <a:cubicBezTo>
                  <a:pt x="1156" y="0"/>
                  <a:pt x="1066" y="0"/>
                  <a:pt x="1021" y="64"/>
                </a:cubicBezTo>
                <a:cubicBezTo>
                  <a:pt x="36" y="1772"/>
                  <a:pt x="36" y="1772"/>
                  <a:pt x="36" y="1772"/>
                </a:cubicBezTo>
                <a:cubicBezTo>
                  <a:pt x="0" y="1835"/>
                  <a:pt x="45" y="1917"/>
                  <a:pt x="118" y="1917"/>
                </a:cubicBezTo>
                <a:cubicBezTo>
                  <a:pt x="2096" y="1917"/>
                  <a:pt x="2096" y="1917"/>
                  <a:pt x="2096" y="1917"/>
                </a:cubicBezTo>
                <a:cubicBezTo>
                  <a:pt x="2169" y="1917"/>
                  <a:pt x="2214" y="1835"/>
                  <a:pt x="2178" y="1772"/>
                </a:cubicBezTo>
                <a:cubicBezTo>
                  <a:pt x="1192" y="64"/>
                  <a:pt x="1192" y="64"/>
                  <a:pt x="1192" y="64"/>
                </a:cubicBezTo>
                <a:cubicBezTo>
                  <a:pt x="1156" y="0"/>
                  <a:pt x="1066" y="0"/>
                  <a:pt x="1021" y="64"/>
                </a:cubicBezTo>
              </a:path>
            </a:pathLst>
          </a:custGeom>
          <a:solidFill>
            <a:srgbClr val="EEC92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60606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8" name="Freeform 11">
            <a:extLst>
              <a:ext uri="{FF2B5EF4-FFF2-40B4-BE49-F238E27FC236}">
                <a16:creationId xmlns:a16="http://schemas.microsoft.com/office/drawing/2014/main" id="{E4CDA32D-BEBC-5C49-96D8-D6D7C50FF6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8467" y="10652510"/>
            <a:ext cx="11653261" cy="1161498"/>
          </a:xfrm>
          <a:custGeom>
            <a:avLst/>
            <a:gdLst>
              <a:gd name="T0" fmla="*/ 12076 w 12077"/>
              <a:gd name="T1" fmla="*/ 208 h 1203"/>
              <a:gd name="T2" fmla="*/ 18 w 12077"/>
              <a:gd name="T3" fmla="*/ 1202 h 1203"/>
              <a:gd name="T4" fmla="*/ 0 w 12077"/>
              <a:gd name="T5" fmla="*/ 995 h 1203"/>
              <a:gd name="T6" fmla="*/ 12059 w 12077"/>
              <a:gd name="T7" fmla="*/ 0 h 1203"/>
              <a:gd name="T8" fmla="*/ 12076 w 12077"/>
              <a:gd name="T9" fmla="*/ 208 h 1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077" h="1203">
                <a:moveTo>
                  <a:pt x="12076" y="208"/>
                </a:moveTo>
                <a:lnTo>
                  <a:pt x="18" y="1202"/>
                </a:lnTo>
                <a:lnTo>
                  <a:pt x="0" y="995"/>
                </a:lnTo>
                <a:lnTo>
                  <a:pt x="12059" y="0"/>
                </a:lnTo>
                <a:lnTo>
                  <a:pt x="12076" y="208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9" name="Freeform 12">
            <a:extLst>
              <a:ext uri="{FF2B5EF4-FFF2-40B4-BE49-F238E27FC236}">
                <a16:creationId xmlns:a16="http://schemas.microsoft.com/office/drawing/2014/main" id="{A9A5DBF3-0D91-BF41-AB26-27E10EA109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71050" y="8159333"/>
            <a:ext cx="3054780" cy="3429182"/>
          </a:xfrm>
          <a:custGeom>
            <a:avLst/>
            <a:gdLst>
              <a:gd name="T0" fmla="*/ 18 w 3164"/>
              <a:gd name="T1" fmla="*/ 2540 h 3553"/>
              <a:gd name="T2" fmla="*/ 18 w 3164"/>
              <a:gd name="T3" fmla="*/ 2540 h 3553"/>
              <a:gd name="T4" fmla="*/ 1636 w 3164"/>
              <a:gd name="T5" fmla="*/ 45 h 3553"/>
              <a:gd name="T6" fmla="*/ 1726 w 3164"/>
              <a:gd name="T7" fmla="*/ 27 h 3553"/>
              <a:gd name="T8" fmla="*/ 3118 w 3164"/>
              <a:gd name="T9" fmla="*/ 922 h 3553"/>
              <a:gd name="T10" fmla="*/ 3146 w 3164"/>
              <a:gd name="T11" fmla="*/ 1021 h 3553"/>
              <a:gd name="T12" fmla="*/ 1527 w 3164"/>
              <a:gd name="T13" fmla="*/ 3516 h 3553"/>
              <a:gd name="T14" fmla="*/ 1437 w 3164"/>
              <a:gd name="T15" fmla="*/ 3534 h 3553"/>
              <a:gd name="T16" fmla="*/ 36 w 3164"/>
              <a:gd name="T17" fmla="*/ 2630 h 3553"/>
              <a:gd name="T18" fmla="*/ 18 w 3164"/>
              <a:gd name="T19" fmla="*/ 2540 h 35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164" h="3553">
                <a:moveTo>
                  <a:pt x="18" y="2540"/>
                </a:moveTo>
                <a:lnTo>
                  <a:pt x="18" y="2540"/>
                </a:lnTo>
                <a:cubicBezTo>
                  <a:pt x="1636" y="45"/>
                  <a:pt x="1636" y="45"/>
                  <a:pt x="1636" y="45"/>
                </a:cubicBezTo>
                <a:cubicBezTo>
                  <a:pt x="1654" y="9"/>
                  <a:pt x="1690" y="0"/>
                  <a:pt x="1726" y="27"/>
                </a:cubicBezTo>
                <a:cubicBezTo>
                  <a:pt x="3118" y="922"/>
                  <a:pt x="3118" y="922"/>
                  <a:pt x="3118" y="922"/>
                </a:cubicBezTo>
                <a:cubicBezTo>
                  <a:pt x="3154" y="949"/>
                  <a:pt x="3163" y="985"/>
                  <a:pt x="3146" y="1021"/>
                </a:cubicBezTo>
                <a:cubicBezTo>
                  <a:pt x="1527" y="3516"/>
                  <a:pt x="1527" y="3516"/>
                  <a:pt x="1527" y="3516"/>
                </a:cubicBezTo>
                <a:cubicBezTo>
                  <a:pt x="1509" y="3543"/>
                  <a:pt x="1464" y="3552"/>
                  <a:pt x="1437" y="3534"/>
                </a:cubicBezTo>
                <a:cubicBezTo>
                  <a:pt x="36" y="2630"/>
                  <a:pt x="36" y="2630"/>
                  <a:pt x="36" y="2630"/>
                </a:cubicBezTo>
                <a:cubicBezTo>
                  <a:pt x="9" y="2612"/>
                  <a:pt x="0" y="2567"/>
                  <a:pt x="18" y="2540"/>
                </a:cubicBezTo>
              </a:path>
            </a:pathLst>
          </a:custGeom>
          <a:solidFill>
            <a:srgbClr val="42A26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60606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6" name="Freeform 13">
            <a:extLst>
              <a:ext uri="{FF2B5EF4-FFF2-40B4-BE49-F238E27FC236}">
                <a16:creationId xmlns:a16="http://schemas.microsoft.com/office/drawing/2014/main" id="{6F47CB1D-65DE-6B41-B058-8EDB016CDA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19959" y="8308244"/>
            <a:ext cx="2765469" cy="3148380"/>
          </a:xfrm>
          <a:custGeom>
            <a:avLst/>
            <a:gdLst>
              <a:gd name="T0" fmla="*/ 27 w 2867"/>
              <a:gd name="T1" fmla="*/ 2332 h 3264"/>
              <a:gd name="T2" fmla="*/ 27 w 2867"/>
              <a:gd name="T3" fmla="*/ 2332 h 3264"/>
              <a:gd name="T4" fmla="*/ 1492 w 2867"/>
              <a:gd name="T5" fmla="*/ 63 h 3264"/>
              <a:gd name="T6" fmla="*/ 1655 w 2867"/>
              <a:gd name="T7" fmla="*/ 27 h 3264"/>
              <a:gd name="T8" fmla="*/ 2793 w 2867"/>
              <a:gd name="T9" fmla="*/ 768 h 3264"/>
              <a:gd name="T10" fmla="*/ 2830 w 2867"/>
              <a:gd name="T11" fmla="*/ 931 h 3264"/>
              <a:gd name="T12" fmla="*/ 1365 w 2867"/>
              <a:gd name="T13" fmla="*/ 3190 h 3264"/>
              <a:gd name="T14" fmla="*/ 1212 w 2867"/>
              <a:gd name="T15" fmla="*/ 3227 h 3264"/>
              <a:gd name="T16" fmla="*/ 64 w 2867"/>
              <a:gd name="T17" fmla="*/ 2485 h 3264"/>
              <a:gd name="T18" fmla="*/ 27 w 2867"/>
              <a:gd name="T19" fmla="*/ 2332 h 32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867" h="3264">
                <a:moveTo>
                  <a:pt x="27" y="2332"/>
                </a:moveTo>
                <a:lnTo>
                  <a:pt x="27" y="2332"/>
                </a:lnTo>
                <a:cubicBezTo>
                  <a:pt x="1492" y="63"/>
                  <a:pt x="1492" y="63"/>
                  <a:pt x="1492" y="63"/>
                </a:cubicBezTo>
                <a:cubicBezTo>
                  <a:pt x="1528" y="9"/>
                  <a:pt x="1600" y="0"/>
                  <a:pt x="1655" y="27"/>
                </a:cubicBezTo>
                <a:cubicBezTo>
                  <a:pt x="2793" y="768"/>
                  <a:pt x="2793" y="768"/>
                  <a:pt x="2793" y="768"/>
                </a:cubicBezTo>
                <a:cubicBezTo>
                  <a:pt x="2848" y="804"/>
                  <a:pt x="2866" y="876"/>
                  <a:pt x="2830" y="931"/>
                </a:cubicBezTo>
                <a:cubicBezTo>
                  <a:pt x="1365" y="3190"/>
                  <a:pt x="1365" y="3190"/>
                  <a:pt x="1365" y="3190"/>
                </a:cubicBezTo>
                <a:cubicBezTo>
                  <a:pt x="1338" y="3245"/>
                  <a:pt x="1266" y="3263"/>
                  <a:pt x="1212" y="3227"/>
                </a:cubicBezTo>
                <a:cubicBezTo>
                  <a:pt x="64" y="2485"/>
                  <a:pt x="64" y="2485"/>
                  <a:pt x="64" y="2485"/>
                </a:cubicBezTo>
                <a:cubicBezTo>
                  <a:pt x="9" y="2449"/>
                  <a:pt x="0" y="2386"/>
                  <a:pt x="27" y="2332"/>
                </a:cubicBezTo>
              </a:path>
            </a:pathLst>
          </a:custGeom>
          <a:noFill/>
          <a:ln w="22680" cap="flat">
            <a:solidFill>
              <a:srgbClr val="6FD237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7" name="Freeform 14">
            <a:extLst>
              <a:ext uri="{FF2B5EF4-FFF2-40B4-BE49-F238E27FC236}">
                <a16:creationId xmlns:a16="http://schemas.microsoft.com/office/drawing/2014/main" id="{4059F8DD-0F57-9945-94D3-DDF7C6B470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49672" y="8742210"/>
            <a:ext cx="1918809" cy="2276193"/>
          </a:xfrm>
          <a:custGeom>
            <a:avLst/>
            <a:gdLst>
              <a:gd name="T0" fmla="*/ 136 w 1990"/>
              <a:gd name="T1" fmla="*/ 2143 h 2361"/>
              <a:gd name="T2" fmla="*/ 136 w 1990"/>
              <a:gd name="T3" fmla="*/ 2143 h 2361"/>
              <a:gd name="T4" fmla="*/ 470 w 1990"/>
              <a:gd name="T5" fmla="*/ 2360 h 2361"/>
              <a:gd name="T6" fmla="*/ 1121 w 1990"/>
              <a:gd name="T7" fmla="*/ 2215 h 2361"/>
              <a:gd name="T8" fmla="*/ 1989 w 1990"/>
              <a:gd name="T9" fmla="*/ 868 h 2361"/>
              <a:gd name="T10" fmla="*/ 1854 w 1990"/>
              <a:gd name="T11" fmla="*/ 217 h 2361"/>
              <a:gd name="T12" fmla="*/ 1519 w 1990"/>
              <a:gd name="T13" fmla="*/ 0 h 2361"/>
              <a:gd name="T14" fmla="*/ 868 w 1990"/>
              <a:gd name="T15" fmla="*/ 145 h 2361"/>
              <a:gd name="T16" fmla="*/ 0 w 1990"/>
              <a:gd name="T17" fmla="*/ 1492 h 2361"/>
              <a:gd name="T18" fmla="*/ 136 w 1990"/>
              <a:gd name="T19" fmla="*/ 2143 h 23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90" h="2361">
                <a:moveTo>
                  <a:pt x="136" y="2143"/>
                </a:moveTo>
                <a:lnTo>
                  <a:pt x="136" y="2143"/>
                </a:lnTo>
                <a:cubicBezTo>
                  <a:pt x="470" y="2360"/>
                  <a:pt x="470" y="2360"/>
                  <a:pt x="470" y="2360"/>
                </a:cubicBezTo>
                <a:cubicBezTo>
                  <a:pt x="615" y="2143"/>
                  <a:pt x="904" y="2080"/>
                  <a:pt x="1121" y="2215"/>
                </a:cubicBezTo>
                <a:cubicBezTo>
                  <a:pt x="1989" y="868"/>
                  <a:pt x="1989" y="868"/>
                  <a:pt x="1989" y="868"/>
                </a:cubicBezTo>
                <a:cubicBezTo>
                  <a:pt x="1772" y="724"/>
                  <a:pt x="1709" y="434"/>
                  <a:pt x="1854" y="217"/>
                </a:cubicBezTo>
                <a:cubicBezTo>
                  <a:pt x="1519" y="0"/>
                  <a:pt x="1519" y="0"/>
                  <a:pt x="1519" y="0"/>
                </a:cubicBezTo>
                <a:cubicBezTo>
                  <a:pt x="1374" y="217"/>
                  <a:pt x="1085" y="281"/>
                  <a:pt x="868" y="145"/>
                </a:cubicBezTo>
                <a:cubicBezTo>
                  <a:pt x="0" y="1492"/>
                  <a:pt x="0" y="1492"/>
                  <a:pt x="0" y="1492"/>
                </a:cubicBezTo>
                <a:cubicBezTo>
                  <a:pt x="217" y="1637"/>
                  <a:pt x="280" y="1926"/>
                  <a:pt x="136" y="2143"/>
                </a:cubicBezTo>
              </a:path>
            </a:pathLst>
          </a:custGeom>
          <a:solidFill>
            <a:srgbClr val="6FD23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6FD23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8" name="Freeform 15">
            <a:extLst>
              <a:ext uri="{FF2B5EF4-FFF2-40B4-BE49-F238E27FC236}">
                <a16:creationId xmlns:a16="http://schemas.microsoft.com/office/drawing/2014/main" id="{16D092DA-7910-C449-8E57-05F075DE53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47455" y="9422941"/>
            <a:ext cx="906224" cy="906222"/>
          </a:xfrm>
          <a:custGeom>
            <a:avLst/>
            <a:gdLst>
              <a:gd name="T0" fmla="*/ 243 w 941"/>
              <a:gd name="T1" fmla="*/ 813 h 941"/>
              <a:gd name="T2" fmla="*/ 243 w 941"/>
              <a:gd name="T3" fmla="*/ 813 h 941"/>
              <a:gd name="T4" fmla="*/ 126 w 941"/>
              <a:gd name="T5" fmla="*/ 243 h 941"/>
              <a:gd name="T6" fmla="*/ 696 w 941"/>
              <a:gd name="T7" fmla="*/ 126 h 941"/>
              <a:gd name="T8" fmla="*/ 813 w 941"/>
              <a:gd name="T9" fmla="*/ 687 h 941"/>
              <a:gd name="T10" fmla="*/ 243 w 941"/>
              <a:gd name="T11" fmla="*/ 813 h 9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41" h="941">
                <a:moveTo>
                  <a:pt x="243" y="813"/>
                </a:moveTo>
                <a:lnTo>
                  <a:pt x="243" y="813"/>
                </a:lnTo>
                <a:cubicBezTo>
                  <a:pt x="54" y="687"/>
                  <a:pt x="0" y="433"/>
                  <a:pt x="126" y="243"/>
                </a:cubicBezTo>
                <a:cubicBezTo>
                  <a:pt x="243" y="54"/>
                  <a:pt x="506" y="0"/>
                  <a:pt x="696" y="126"/>
                </a:cubicBezTo>
                <a:cubicBezTo>
                  <a:pt x="885" y="243"/>
                  <a:pt x="940" y="497"/>
                  <a:pt x="813" y="687"/>
                </a:cubicBezTo>
                <a:cubicBezTo>
                  <a:pt x="696" y="885"/>
                  <a:pt x="434" y="940"/>
                  <a:pt x="243" y="813"/>
                </a:cubicBezTo>
              </a:path>
            </a:pathLst>
          </a:custGeom>
          <a:solidFill>
            <a:srgbClr val="42A26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6FD23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9" name="Freeform 16">
            <a:extLst>
              <a:ext uri="{FF2B5EF4-FFF2-40B4-BE49-F238E27FC236}">
                <a16:creationId xmlns:a16="http://schemas.microsoft.com/office/drawing/2014/main" id="{0AED5BA1-E2FB-734E-9E71-F57961DDF1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72948" y="9673959"/>
            <a:ext cx="455237" cy="404185"/>
          </a:xfrm>
          <a:custGeom>
            <a:avLst/>
            <a:gdLst>
              <a:gd name="T0" fmla="*/ 73 w 472"/>
              <a:gd name="T1" fmla="*/ 289 h 417"/>
              <a:gd name="T2" fmla="*/ 73 w 472"/>
              <a:gd name="T3" fmla="*/ 289 h 417"/>
              <a:gd name="T4" fmla="*/ 19 w 472"/>
              <a:gd name="T5" fmla="*/ 208 h 417"/>
              <a:gd name="T6" fmla="*/ 37 w 472"/>
              <a:gd name="T7" fmla="*/ 99 h 417"/>
              <a:gd name="T8" fmla="*/ 0 w 472"/>
              <a:gd name="T9" fmla="*/ 72 h 417"/>
              <a:gd name="T10" fmla="*/ 19 w 472"/>
              <a:gd name="T11" fmla="*/ 45 h 417"/>
              <a:gd name="T12" fmla="*/ 55 w 472"/>
              <a:gd name="T13" fmla="*/ 72 h 417"/>
              <a:gd name="T14" fmla="*/ 145 w 472"/>
              <a:gd name="T15" fmla="*/ 9 h 417"/>
              <a:gd name="T16" fmla="*/ 245 w 472"/>
              <a:gd name="T17" fmla="*/ 27 h 417"/>
              <a:gd name="T18" fmla="*/ 190 w 472"/>
              <a:gd name="T19" fmla="*/ 117 h 417"/>
              <a:gd name="T20" fmla="*/ 127 w 472"/>
              <a:gd name="T21" fmla="*/ 117 h 417"/>
              <a:gd name="T22" fmla="*/ 208 w 472"/>
              <a:gd name="T23" fmla="*/ 171 h 417"/>
              <a:gd name="T24" fmla="*/ 254 w 472"/>
              <a:gd name="T25" fmla="*/ 135 h 417"/>
              <a:gd name="T26" fmla="*/ 281 w 472"/>
              <a:gd name="T27" fmla="*/ 117 h 417"/>
              <a:gd name="T28" fmla="*/ 299 w 472"/>
              <a:gd name="T29" fmla="*/ 108 h 417"/>
              <a:gd name="T30" fmla="*/ 326 w 472"/>
              <a:gd name="T31" fmla="*/ 99 h 417"/>
              <a:gd name="T32" fmla="*/ 344 w 472"/>
              <a:gd name="T33" fmla="*/ 99 h 417"/>
              <a:gd name="T34" fmla="*/ 398 w 472"/>
              <a:gd name="T35" fmla="*/ 117 h 417"/>
              <a:gd name="T36" fmla="*/ 453 w 472"/>
              <a:gd name="T37" fmla="*/ 208 h 417"/>
              <a:gd name="T38" fmla="*/ 425 w 472"/>
              <a:gd name="T39" fmla="*/ 316 h 417"/>
              <a:gd name="T40" fmla="*/ 471 w 472"/>
              <a:gd name="T41" fmla="*/ 343 h 417"/>
              <a:gd name="T42" fmla="*/ 453 w 472"/>
              <a:gd name="T43" fmla="*/ 370 h 417"/>
              <a:gd name="T44" fmla="*/ 407 w 472"/>
              <a:gd name="T45" fmla="*/ 343 h 417"/>
              <a:gd name="T46" fmla="*/ 326 w 472"/>
              <a:gd name="T47" fmla="*/ 406 h 417"/>
              <a:gd name="T48" fmla="*/ 226 w 472"/>
              <a:gd name="T49" fmla="*/ 388 h 417"/>
              <a:gd name="T50" fmla="*/ 281 w 472"/>
              <a:gd name="T51" fmla="*/ 298 h 417"/>
              <a:gd name="T52" fmla="*/ 335 w 472"/>
              <a:gd name="T53" fmla="*/ 298 h 417"/>
              <a:gd name="T54" fmla="*/ 254 w 472"/>
              <a:gd name="T55" fmla="*/ 244 h 417"/>
              <a:gd name="T56" fmla="*/ 190 w 472"/>
              <a:gd name="T57" fmla="*/ 298 h 417"/>
              <a:gd name="T58" fmla="*/ 73 w 472"/>
              <a:gd name="T59" fmla="*/ 289 h 417"/>
              <a:gd name="T60" fmla="*/ 353 w 472"/>
              <a:gd name="T61" fmla="*/ 271 h 417"/>
              <a:gd name="T62" fmla="*/ 353 w 472"/>
              <a:gd name="T63" fmla="*/ 271 h 417"/>
              <a:gd name="T64" fmla="*/ 344 w 472"/>
              <a:gd name="T65" fmla="*/ 217 h 417"/>
              <a:gd name="T66" fmla="*/ 290 w 472"/>
              <a:gd name="T67" fmla="*/ 217 h 417"/>
              <a:gd name="T68" fmla="*/ 353 w 472"/>
              <a:gd name="T69" fmla="*/ 271 h 417"/>
              <a:gd name="T70" fmla="*/ 109 w 472"/>
              <a:gd name="T71" fmla="*/ 153 h 417"/>
              <a:gd name="T72" fmla="*/ 109 w 472"/>
              <a:gd name="T73" fmla="*/ 153 h 417"/>
              <a:gd name="T74" fmla="*/ 127 w 472"/>
              <a:gd name="T75" fmla="*/ 199 h 417"/>
              <a:gd name="T76" fmla="*/ 181 w 472"/>
              <a:gd name="T77" fmla="*/ 199 h 417"/>
              <a:gd name="T78" fmla="*/ 109 w 472"/>
              <a:gd name="T79" fmla="*/ 153 h 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472" h="417">
                <a:moveTo>
                  <a:pt x="73" y="289"/>
                </a:moveTo>
                <a:lnTo>
                  <a:pt x="73" y="289"/>
                </a:lnTo>
                <a:cubicBezTo>
                  <a:pt x="46" y="271"/>
                  <a:pt x="28" y="244"/>
                  <a:pt x="19" y="208"/>
                </a:cubicBezTo>
                <a:cubicBezTo>
                  <a:pt x="19" y="171"/>
                  <a:pt x="19" y="135"/>
                  <a:pt x="37" y="99"/>
                </a:cubicBezTo>
                <a:cubicBezTo>
                  <a:pt x="0" y="72"/>
                  <a:pt x="0" y="72"/>
                  <a:pt x="0" y="72"/>
                </a:cubicBezTo>
                <a:cubicBezTo>
                  <a:pt x="19" y="45"/>
                  <a:pt x="19" y="45"/>
                  <a:pt x="19" y="45"/>
                </a:cubicBezTo>
                <a:cubicBezTo>
                  <a:pt x="55" y="72"/>
                  <a:pt x="55" y="72"/>
                  <a:pt x="55" y="72"/>
                </a:cubicBezTo>
                <a:cubicBezTo>
                  <a:pt x="82" y="36"/>
                  <a:pt x="118" y="18"/>
                  <a:pt x="145" y="9"/>
                </a:cubicBezTo>
                <a:cubicBezTo>
                  <a:pt x="181" y="0"/>
                  <a:pt x="217" y="9"/>
                  <a:pt x="245" y="27"/>
                </a:cubicBezTo>
                <a:cubicBezTo>
                  <a:pt x="190" y="117"/>
                  <a:pt x="190" y="117"/>
                  <a:pt x="190" y="117"/>
                </a:cubicBezTo>
                <a:cubicBezTo>
                  <a:pt x="163" y="108"/>
                  <a:pt x="145" y="108"/>
                  <a:pt x="127" y="117"/>
                </a:cubicBezTo>
                <a:cubicBezTo>
                  <a:pt x="208" y="171"/>
                  <a:pt x="208" y="171"/>
                  <a:pt x="208" y="171"/>
                </a:cubicBezTo>
                <a:cubicBezTo>
                  <a:pt x="226" y="163"/>
                  <a:pt x="236" y="144"/>
                  <a:pt x="254" y="135"/>
                </a:cubicBezTo>
                <a:cubicBezTo>
                  <a:pt x="263" y="126"/>
                  <a:pt x="281" y="117"/>
                  <a:pt x="281" y="117"/>
                </a:cubicBezTo>
                <a:cubicBezTo>
                  <a:pt x="290" y="117"/>
                  <a:pt x="290" y="108"/>
                  <a:pt x="299" y="108"/>
                </a:cubicBezTo>
                <a:cubicBezTo>
                  <a:pt x="308" y="108"/>
                  <a:pt x="317" y="99"/>
                  <a:pt x="326" y="99"/>
                </a:cubicBezTo>
                <a:cubicBezTo>
                  <a:pt x="326" y="99"/>
                  <a:pt x="335" y="99"/>
                  <a:pt x="344" y="99"/>
                </a:cubicBezTo>
                <a:cubicBezTo>
                  <a:pt x="362" y="99"/>
                  <a:pt x="371" y="108"/>
                  <a:pt x="398" y="117"/>
                </a:cubicBezTo>
                <a:cubicBezTo>
                  <a:pt x="425" y="144"/>
                  <a:pt x="443" y="171"/>
                  <a:pt x="453" y="208"/>
                </a:cubicBezTo>
                <a:cubicBezTo>
                  <a:pt x="453" y="244"/>
                  <a:pt x="443" y="280"/>
                  <a:pt x="425" y="316"/>
                </a:cubicBezTo>
                <a:cubicBezTo>
                  <a:pt x="471" y="343"/>
                  <a:pt x="471" y="343"/>
                  <a:pt x="471" y="343"/>
                </a:cubicBezTo>
                <a:cubicBezTo>
                  <a:pt x="453" y="370"/>
                  <a:pt x="453" y="370"/>
                  <a:pt x="453" y="370"/>
                </a:cubicBezTo>
                <a:cubicBezTo>
                  <a:pt x="407" y="343"/>
                  <a:pt x="407" y="343"/>
                  <a:pt x="407" y="343"/>
                </a:cubicBezTo>
                <a:cubicBezTo>
                  <a:pt x="380" y="379"/>
                  <a:pt x="353" y="397"/>
                  <a:pt x="326" y="406"/>
                </a:cubicBezTo>
                <a:cubicBezTo>
                  <a:pt x="299" y="416"/>
                  <a:pt x="263" y="406"/>
                  <a:pt x="226" y="388"/>
                </a:cubicBezTo>
                <a:cubicBezTo>
                  <a:pt x="281" y="298"/>
                  <a:pt x="281" y="298"/>
                  <a:pt x="281" y="298"/>
                </a:cubicBezTo>
                <a:cubicBezTo>
                  <a:pt x="299" y="307"/>
                  <a:pt x="317" y="307"/>
                  <a:pt x="335" y="298"/>
                </a:cubicBezTo>
                <a:cubicBezTo>
                  <a:pt x="254" y="244"/>
                  <a:pt x="254" y="244"/>
                  <a:pt x="254" y="244"/>
                </a:cubicBezTo>
                <a:cubicBezTo>
                  <a:pt x="226" y="271"/>
                  <a:pt x="200" y="289"/>
                  <a:pt x="190" y="298"/>
                </a:cubicBezTo>
                <a:cubicBezTo>
                  <a:pt x="154" y="316"/>
                  <a:pt x="118" y="316"/>
                  <a:pt x="73" y="289"/>
                </a:cubicBezTo>
                <a:close/>
                <a:moveTo>
                  <a:pt x="353" y="271"/>
                </a:moveTo>
                <a:lnTo>
                  <a:pt x="353" y="271"/>
                </a:lnTo>
                <a:cubicBezTo>
                  <a:pt x="362" y="244"/>
                  <a:pt x="362" y="226"/>
                  <a:pt x="344" y="217"/>
                </a:cubicBezTo>
                <a:cubicBezTo>
                  <a:pt x="326" y="208"/>
                  <a:pt x="308" y="208"/>
                  <a:pt x="290" y="217"/>
                </a:cubicBezTo>
                <a:lnTo>
                  <a:pt x="353" y="271"/>
                </a:lnTo>
                <a:close/>
                <a:moveTo>
                  <a:pt x="109" y="153"/>
                </a:moveTo>
                <a:lnTo>
                  <a:pt x="109" y="153"/>
                </a:lnTo>
                <a:cubicBezTo>
                  <a:pt x="109" y="171"/>
                  <a:pt x="109" y="180"/>
                  <a:pt x="127" y="199"/>
                </a:cubicBezTo>
                <a:cubicBezTo>
                  <a:pt x="145" y="208"/>
                  <a:pt x="163" y="208"/>
                  <a:pt x="181" y="199"/>
                </a:cubicBezTo>
                <a:lnTo>
                  <a:pt x="109" y="153"/>
                </a:lnTo>
                <a:close/>
              </a:path>
            </a:pathLst>
          </a:custGeom>
          <a:solidFill>
            <a:srgbClr val="6FD23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6FD23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40" name="Freeform 17">
            <a:extLst>
              <a:ext uri="{FF2B5EF4-FFF2-40B4-BE49-F238E27FC236}">
                <a16:creationId xmlns:a16="http://schemas.microsoft.com/office/drawing/2014/main" id="{88743CAB-82EF-DC4B-8156-0C96A557CE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92110" y="10941821"/>
            <a:ext cx="289311" cy="289311"/>
          </a:xfrm>
          <a:custGeom>
            <a:avLst/>
            <a:gdLst>
              <a:gd name="T0" fmla="*/ 81 w 299"/>
              <a:gd name="T1" fmla="*/ 253 h 300"/>
              <a:gd name="T2" fmla="*/ 81 w 299"/>
              <a:gd name="T3" fmla="*/ 253 h 300"/>
              <a:gd name="T4" fmla="*/ 45 w 299"/>
              <a:gd name="T5" fmla="*/ 82 h 300"/>
              <a:gd name="T6" fmla="*/ 217 w 299"/>
              <a:gd name="T7" fmla="*/ 36 h 300"/>
              <a:gd name="T8" fmla="*/ 262 w 299"/>
              <a:gd name="T9" fmla="*/ 217 h 300"/>
              <a:gd name="T10" fmla="*/ 81 w 299"/>
              <a:gd name="T11" fmla="*/ 253 h 3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99" h="300">
                <a:moveTo>
                  <a:pt x="81" y="253"/>
                </a:moveTo>
                <a:lnTo>
                  <a:pt x="81" y="253"/>
                </a:lnTo>
                <a:cubicBezTo>
                  <a:pt x="18" y="217"/>
                  <a:pt x="0" y="136"/>
                  <a:pt x="45" y="82"/>
                </a:cubicBezTo>
                <a:cubicBezTo>
                  <a:pt x="81" y="19"/>
                  <a:pt x="163" y="0"/>
                  <a:pt x="217" y="36"/>
                </a:cubicBezTo>
                <a:cubicBezTo>
                  <a:pt x="281" y="82"/>
                  <a:pt x="298" y="163"/>
                  <a:pt x="262" y="217"/>
                </a:cubicBezTo>
                <a:cubicBezTo>
                  <a:pt x="217" y="281"/>
                  <a:pt x="136" y="299"/>
                  <a:pt x="81" y="253"/>
                </a:cubicBezTo>
              </a:path>
            </a:pathLst>
          </a:custGeom>
          <a:solidFill>
            <a:srgbClr val="6FD23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6FD23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41" name="Freeform 18">
            <a:extLst>
              <a:ext uri="{FF2B5EF4-FFF2-40B4-BE49-F238E27FC236}">
                <a16:creationId xmlns:a16="http://schemas.microsoft.com/office/drawing/2014/main" id="{4FF7D332-8B0F-C54B-BE5D-18A57AD9C7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02907" y="10363199"/>
            <a:ext cx="280802" cy="289311"/>
          </a:xfrm>
          <a:custGeom>
            <a:avLst/>
            <a:gdLst>
              <a:gd name="T0" fmla="*/ 72 w 290"/>
              <a:gd name="T1" fmla="*/ 253 h 299"/>
              <a:gd name="T2" fmla="*/ 72 w 290"/>
              <a:gd name="T3" fmla="*/ 253 h 299"/>
              <a:gd name="T4" fmla="*/ 36 w 290"/>
              <a:gd name="T5" fmla="*/ 72 h 299"/>
              <a:gd name="T6" fmla="*/ 217 w 290"/>
              <a:gd name="T7" fmla="*/ 36 h 299"/>
              <a:gd name="T8" fmla="*/ 253 w 290"/>
              <a:gd name="T9" fmla="*/ 217 h 299"/>
              <a:gd name="T10" fmla="*/ 72 w 290"/>
              <a:gd name="T11" fmla="*/ 253 h 2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90" h="299">
                <a:moveTo>
                  <a:pt x="72" y="253"/>
                </a:moveTo>
                <a:lnTo>
                  <a:pt x="72" y="253"/>
                </a:lnTo>
                <a:cubicBezTo>
                  <a:pt x="18" y="217"/>
                  <a:pt x="0" y="135"/>
                  <a:pt x="36" y="72"/>
                </a:cubicBezTo>
                <a:cubicBezTo>
                  <a:pt x="72" y="18"/>
                  <a:pt x="154" y="0"/>
                  <a:pt x="217" y="36"/>
                </a:cubicBezTo>
                <a:cubicBezTo>
                  <a:pt x="271" y="72"/>
                  <a:pt x="289" y="153"/>
                  <a:pt x="253" y="217"/>
                </a:cubicBezTo>
                <a:cubicBezTo>
                  <a:pt x="217" y="280"/>
                  <a:pt x="136" y="298"/>
                  <a:pt x="72" y="253"/>
                </a:cubicBezTo>
              </a:path>
            </a:pathLst>
          </a:custGeom>
          <a:solidFill>
            <a:srgbClr val="6FD23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6FD23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42" name="Freeform 19">
            <a:extLst>
              <a:ext uri="{FF2B5EF4-FFF2-40B4-BE49-F238E27FC236}">
                <a16:creationId xmlns:a16="http://schemas.microsoft.com/office/drawing/2014/main" id="{2480742A-018E-5146-888C-1181AAFBAC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04663" y="9065557"/>
            <a:ext cx="289311" cy="289311"/>
          </a:xfrm>
          <a:custGeom>
            <a:avLst/>
            <a:gdLst>
              <a:gd name="T0" fmla="*/ 81 w 299"/>
              <a:gd name="T1" fmla="*/ 253 h 299"/>
              <a:gd name="T2" fmla="*/ 81 w 299"/>
              <a:gd name="T3" fmla="*/ 253 h 299"/>
              <a:gd name="T4" fmla="*/ 36 w 299"/>
              <a:gd name="T5" fmla="*/ 81 h 299"/>
              <a:gd name="T6" fmla="*/ 217 w 299"/>
              <a:gd name="T7" fmla="*/ 36 h 299"/>
              <a:gd name="T8" fmla="*/ 253 w 299"/>
              <a:gd name="T9" fmla="*/ 217 h 299"/>
              <a:gd name="T10" fmla="*/ 81 w 299"/>
              <a:gd name="T11" fmla="*/ 253 h 2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99" h="299">
                <a:moveTo>
                  <a:pt x="81" y="253"/>
                </a:moveTo>
                <a:lnTo>
                  <a:pt x="81" y="253"/>
                </a:lnTo>
                <a:cubicBezTo>
                  <a:pt x="18" y="217"/>
                  <a:pt x="0" y="135"/>
                  <a:pt x="36" y="81"/>
                </a:cubicBezTo>
                <a:cubicBezTo>
                  <a:pt x="81" y="18"/>
                  <a:pt x="162" y="0"/>
                  <a:pt x="217" y="36"/>
                </a:cubicBezTo>
                <a:cubicBezTo>
                  <a:pt x="280" y="81"/>
                  <a:pt x="298" y="163"/>
                  <a:pt x="253" y="217"/>
                </a:cubicBezTo>
                <a:cubicBezTo>
                  <a:pt x="217" y="280"/>
                  <a:pt x="135" y="298"/>
                  <a:pt x="81" y="253"/>
                </a:cubicBezTo>
              </a:path>
            </a:pathLst>
          </a:custGeom>
          <a:solidFill>
            <a:srgbClr val="6FD23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6FD23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43" name="Freeform 20">
            <a:extLst>
              <a:ext uri="{FF2B5EF4-FFF2-40B4-BE49-F238E27FC236}">
                <a16:creationId xmlns:a16="http://schemas.microsoft.com/office/drawing/2014/main" id="{EC31E9D1-2FFB-7544-9D1C-922083C2C5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15457" y="8491189"/>
            <a:ext cx="280802" cy="280801"/>
          </a:xfrm>
          <a:custGeom>
            <a:avLst/>
            <a:gdLst>
              <a:gd name="T0" fmla="*/ 72 w 290"/>
              <a:gd name="T1" fmla="*/ 253 h 291"/>
              <a:gd name="T2" fmla="*/ 72 w 290"/>
              <a:gd name="T3" fmla="*/ 253 h 291"/>
              <a:gd name="T4" fmla="*/ 36 w 290"/>
              <a:gd name="T5" fmla="*/ 73 h 291"/>
              <a:gd name="T6" fmla="*/ 217 w 290"/>
              <a:gd name="T7" fmla="*/ 36 h 291"/>
              <a:gd name="T8" fmla="*/ 253 w 290"/>
              <a:gd name="T9" fmla="*/ 217 h 291"/>
              <a:gd name="T10" fmla="*/ 72 w 290"/>
              <a:gd name="T11" fmla="*/ 253 h 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90" h="291">
                <a:moveTo>
                  <a:pt x="72" y="253"/>
                </a:moveTo>
                <a:lnTo>
                  <a:pt x="72" y="253"/>
                </a:lnTo>
                <a:cubicBezTo>
                  <a:pt x="9" y="217"/>
                  <a:pt x="0" y="136"/>
                  <a:pt x="36" y="73"/>
                </a:cubicBezTo>
                <a:cubicBezTo>
                  <a:pt x="72" y="19"/>
                  <a:pt x="153" y="0"/>
                  <a:pt x="217" y="36"/>
                </a:cubicBezTo>
                <a:cubicBezTo>
                  <a:pt x="271" y="73"/>
                  <a:pt x="289" y="154"/>
                  <a:pt x="253" y="217"/>
                </a:cubicBezTo>
                <a:cubicBezTo>
                  <a:pt x="217" y="281"/>
                  <a:pt x="135" y="290"/>
                  <a:pt x="72" y="253"/>
                </a:cubicBezTo>
              </a:path>
            </a:pathLst>
          </a:custGeom>
          <a:solidFill>
            <a:srgbClr val="6FD23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6FD23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44" name="Freeform 21">
            <a:extLst>
              <a:ext uri="{FF2B5EF4-FFF2-40B4-BE49-F238E27FC236}">
                <a16:creationId xmlns:a16="http://schemas.microsoft.com/office/drawing/2014/main" id="{66891152-DA11-D042-9EC3-3739A97205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30366" y="10069635"/>
            <a:ext cx="1127462" cy="1127459"/>
          </a:xfrm>
          <a:custGeom>
            <a:avLst/>
            <a:gdLst>
              <a:gd name="T0" fmla="*/ 1166 w 1167"/>
              <a:gd name="T1" fmla="*/ 588 h 1168"/>
              <a:gd name="T2" fmla="*/ 1166 w 1167"/>
              <a:gd name="T3" fmla="*/ 588 h 1168"/>
              <a:gd name="T4" fmla="*/ 588 w 1167"/>
              <a:gd name="T5" fmla="*/ 1167 h 1168"/>
              <a:gd name="T6" fmla="*/ 0 w 1167"/>
              <a:gd name="T7" fmla="*/ 588 h 1168"/>
              <a:gd name="T8" fmla="*/ 588 w 1167"/>
              <a:gd name="T9" fmla="*/ 0 h 1168"/>
              <a:gd name="T10" fmla="*/ 1166 w 1167"/>
              <a:gd name="T11" fmla="*/ 588 h 1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67" h="1168">
                <a:moveTo>
                  <a:pt x="1166" y="588"/>
                </a:moveTo>
                <a:lnTo>
                  <a:pt x="1166" y="588"/>
                </a:lnTo>
                <a:cubicBezTo>
                  <a:pt x="1166" y="904"/>
                  <a:pt x="904" y="1167"/>
                  <a:pt x="588" y="1167"/>
                </a:cubicBezTo>
                <a:cubicBezTo>
                  <a:pt x="262" y="1167"/>
                  <a:pt x="0" y="904"/>
                  <a:pt x="0" y="588"/>
                </a:cubicBezTo>
                <a:cubicBezTo>
                  <a:pt x="0" y="263"/>
                  <a:pt x="262" y="0"/>
                  <a:pt x="588" y="0"/>
                </a:cubicBezTo>
                <a:cubicBezTo>
                  <a:pt x="904" y="0"/>
                  <a:pt x="1166" y="263"/>
                  <a:pt x="1166" y="588"/>
                </a:cubicBezTo>
              </a:path>
            </a:pathLst>
          </a:custGeom>
          <a:solidFill>
            <a:srgbClr val="FCD329"/>
          </a:solidFill>
          <a:ln w="9525" cap="flat">
            <a:solidFill>
              <a:srgbClr val="D3AE11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45" name="Freeform 22">
            <a:extLst>
              <a:ext uri="{FF2B5EF4-FFF2-40B4-BE49-F238E27FC236}">
                <a16:creationId xmlns:a16="http://schemas.microsoft.com/office/drawing/2014/main" id="{2DDC0EC7-92AB-D147-A7A5-C3AF29D7AB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96259" y="10269599"/>
            <a:ext cx="395676" cy="672222"/>
          </a:xfrm>
          <a:custGeom>
            <a:avLst/>
            <a:gdLst>
              <a:gd name="T0" fmla="*/ 407 w 408"/>
              <a:gd name="T1" fmla="*/ 461 h 697"/>
              <a:gd name="T2" fmla="*/ 407 w 408"/>
              <a:gd name="T3" fmla="*/ 461 h 697"/>
              <a:gd name="T4" fmla="*/ 361 w 408"/>
              <a:gd name="T5" fmla="*/ 579 h 697"/>
              <a:gd name="T6" fmla="*/ 235 w 408"/>
              <a:gd name="T7" fmla="*/ 633 h 697"/>
              <a:gd name="T8" fmla="*/ 235 w 408"/>
              <a:gd name="T9" fmla="*/ 696 h 697"/>
              <a:gd name="T10" fmla="*/ 181 w 408"/>
              <a:gd name="T11" fmla="*/ 696 h 697"/>
              <a:gd name="T12" fmla="*/ 181 w 408"/>
              <a:gd name="T13" fmla="*/ 633 h 697"/>
              <a:gd name="T14" fmla="*/ 54 w 408"/>
              <a:gd name="T15" fmla="*/ 579 h 697"/>
              <a:gd name="T16" fmla="*/ 0 w 408"/>
              <a:gd name="T17" fmla="*/ 470 h 697"/>
              <a:gd name="T18" fmla="*/ 127 w 408"/>
              <a:gd name="T19" fmla="*/ 470 h 697"/>
              <a:gd name="T20" fmla="*/ 181 w 408"/>
              <a:gd name="T21" fmla="*/ 543 h 697"/>
              <a:gd name="T22" fmla="*/ 181 w 408"/>
              <a:gd name="T23" fmla="*/ 389 h 697"/>
              <a:gd name="T24" fmla="*/ 72 w 408"/>
              <a:gd name="T25" fmla="*/ 353 h 697"/>
              <a:gd name="T26" fmla="*/ 0 w 408"/>
              <a:gd name="T27" fmla="*/ 226 h 697"/>
              <a:gd name="T28" fmla="*/ 54 w 408"/>
              <a:gd name="T29" fmla="*/ 118 h 697"/>
              <a:gd name="T30" fmla="*/ 181 w 408"/>
              <a:gd name="T31" fmla="*/ 64 h 697"/>
              <a:gd name="T32" fmla="*/ 181 w 408"/>
              <a:gd name="T33" fmla="*/ 0 h 697"/>
              <a:gd name="T34" fmla="*/ 235 w 408"/>
              <a:gd name="T35" fmla="*/ 0 h 697"/>
              <a:gd name="T36" fmla="*/ 235 w 408"/>
              <a:gd name="T37" fmla="*/ 64 h 697"/>
              <a:gd name="T38" fmla="*/ 353 w 408"/>
              <a:gd name="T39" fmla="*/ 109 h 697"/>
              <a:gd name="T40" fmla="*/ 407 w 408"/>
              <a:gd name="T41" fmla="*/ 217 h 697"/>
              <a:gd name="T42" fmla="*/ 289 w 408"/>
              <a:gd name="T43" fmla="*/ 217 h 697"/>
              <a:gd name="T44" fmla="*/ 271 w 408"/>
              <a:gd name="T45" fmla="*/ 181 h 697"/>
              <a:gd name="T46" fmla="*/ 235 w 408"/>
              <a:gd name="T47" fmla="*/ 154 h 697"/>
              <a:gd name="T48" fmla="*/ 235 w 408"/>
              <a:gd name="T49" fmla="*/ 308 h 697"/>
              <a:gd name="T50" fmla="*/ 344 w 408"/>
              <a:gd name="T51" fmla="*/ 344 h 697"/>
              <a:gd name="T52" fmla="*/ 407 w 408"/>
              <a:gd name="T53" fmla="*/ 461 h 697"/>
              <a:gd name="T54" fmla="*/ 117 w 408"/>
              <a:gd name="T55" fmla="*/ 217 h 697"/>
              <a:gd name="T56" fmla="*/ 117 w 408"/>
              <a:gd name="T57" fmla="*/ 217 h 697"/>
              <a:gd name="T58" fmla="*/ 181 w 408"/>
              <a:gd name="T59" fmla="*/ 290 h 697"/>
              <a:gd name="T60" fmla="*/ 181 w 408"/>
              <a:gd name="T61" fmla="*/ 154 h 697"/>
              <a:gd name="T62" fmla="*/ 117 w 408"/>
              <a:gd name="T63" fmla="*/ 217 h 697"/>
              <a:gd name="T64" fmla="*/ 289 w 408"/>
              <a:gd name="T65" fmla="*/ 470 h 697"/>
              <a:gd name="T66" fmla="*/ 289 w 408"/>
              <a:gd name="T67" fmla="*/ 470 h 697"/>
              <a:gd name="T68" fmla="*/ 235 w 408"/>
              <a:gd name="T69" fmla="*/ 398 h 697"/>
              <a:gd name="T70" fmla="*/ 235 w 408"/>
              <a:gd name="T71" fmla="*/ 543 h 697"/>
              <a:gd name="T72" fmla="*/ 280 w 408"/>
              <a:gd name="T73" fmla="*/ 515 h 697"/>
              <a:gd name="T74" fmla="*/ 289 w 408"/>
              <a:gd name="T75" fmla="*/ 470 h 6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408" h="697">
                <a:moveTo>
                  <a:pt x="407" y="461"/>
                </a:moveTo>
                <a:lnTo>
                  <a:pt x="407" y="461"/>
                </a:lnTo>
                <a:cubicBezTo>
                  <a:pt x="407" y="507"/>
                  <a:pt x="398" y="543"/>
                  <a:pt x="361" y="579"/>
                </a:cubicBezTo>
                <a:cubicBezTo>
                  <a:pt x="325" y="606"/>
                  <a:pt x="289" y="624"/>
                  <a:pt x="235" y="633"/>
                </a:cubicBezTo>
                <a:cubicBezTo>
                  <a:pt x="235" y="696"/>
                  <a:pt x="235" y="696"/>
                  <a:pt x="235" y="696"/>
                </a:cubicBezTo>
                <a:cubicBezTo>
                  <a:pt x="181" y="696"/>
                  <a:pt x="181" y="696"/>
                  <a:pt x="181" y="696"/>
                </a:cubicBezTo>
                <a:cubicBezTo>
                  <a:pt x="181" y="633"/>
                  <a:pt x="181" y="633"/>
                  <a:pt x="181" y="633"/>
                </a:cubicBezTo>
                <a:cubicBezTo>
                  <a:pt x="127" y="624"/>
                  <a:pt x="81" y="606"/>
                  <a:pt x="54" y="579"/>
                </a:cubicBezTo>
                <a:cubicBezTo>
                  <a:pt x="18" y="552"/>
                  <a:pt x="0" y="515"/>
                  <a:pt x="0" y="470"/>
                </a:cubicBezTo>
                <a:cubicBezTo>
                  <a:pt x="127" y="470"/>
                  <a:pt x="127" y="470"/>
                  <a:pt x="127" y="470"/>
                </a:cubicBezTo>
                <a:cubicBezTo>
                  <a:pt x="127" y="507"/>
                  <a:pt x="145" y="534"/>
                  <a:pt x="181" y="543"/>
                </a:cubicBezTo>
                <a:cubicBezTo>
                  <a:pt x="181" y="389"/>
                  <a:pt x="181" y="389"/>
                  <a:pt x="181" y="389"/>
                </a:cubicBezTo>
                <a:cubicBezTo>
                  <a:pt x="127" y="371"/>
                  <a:pt x="90" y="362"/>
                  <a:pt x="72" y="353"/>
                </a:cubicBezTo>
                <a:cubicBezTo>
                  <a:pt x="27" y="326"/>
                  <a:pt x="0" y="281"/>
                  <a:pt x="0" y="226"/>
                </a:cubicBezTo>
                <a:cubicBezTo>
                  <a:pt x="0" y="181"/>
                  <a:pt x="18" y="145"/>
                  <a:pt x="54" y="118"/>
                </a:cubicBezTo>
                <a:cubicBezTo>
                  <a:pt x="90" y="82"/>
                  <a:pt x="136" y="64"/>
                  <a:pt x="181" y="64"/>
                </a:cubicBezTo>
                <a:cubicBezTo>
                  <a:pt x="181" y="0"/>
                  <a:pt x="181" y="0"/>
                  <a:pt x="181" y="0"/>
                </a:cubicBezTo>
                <a:cubicBezTo>
                  <a:pt x="235" y="0"/>
                  <a:pt x="235" y="0"/>
                  <a:pt x="235" y="0"/>
                </a:cubicBezTo>
                <a:cubicBezTo>
                  <a:pt x="235" y="64"/>
                  <a:pt x="235" y="64"/>
                  <a:pt x="235" y="64"/>
                </a:cubicBezTo>
                <a:cubicBezTo>
                  <a:pt x="280" y="64"/>
                  <a:pt x="325" y="82"/>
                  <a:pt x="353" y="109"/>
                </a:cubicBezTo>
                <a:cubicBezTo>
                  <a:pt x="389" y="136"/>
                  <a:pt x="407" y="172"/>
                  <a:pt x="407" y="217"/>
                </a:cubicBezTo>
                <a:cubicBezTo>
                  <a:pt x="289" y="217"/>
                  <a:pt x="289" y="217"/>
                  <a:pt x="289" y="217"/>
                </a:cubicBezTo>
                <a:cubicBezTo>
                  <a:pt x="289" y="208"/>
                  <a:pt x="280" y="190"/>
                  <a:pt x="271" y="181"/>
                </a:cubicBezTo>
                <a:cubicBezTo>
                  <a:pt x="262" y="172"/>
                  <a:pt x="244" y="163"/>
                  <a:pt x="235" y="154"/>
                </a:cubicBezTo>
                <a:cubicBezTo>
                  <a:pt x="235" y="308"/>
                  <a:pt x="235" y="308"/>
                  <a:pt x="235" y="308"/>
                </a:cubicBezTo>
                <a:cubicBezTo>
                  <a:pt x="289" y="317"/>
                  <a:pt x="325" y="335"/>
                  <a:pt x="344" y="344"/>
                </a:cubicBezTo>
                <a:cubicBezTo>
                  <a:pt x="389" y="371"/>
                  <a:pt x="407" y="407"/>
                  <a:pt x="407" y="461"/>
                </a:cubicBezTo>
                <a:close/>
                <a:moveTo>
                  <a:pt x="117" y="217"/>
                </a:moveTo>
                <a:lnTo>
                  <a:pt x="117" y="217"/>
                </a:lnTo>
                <a:cubicBezTo>
                  <a:pt x="117" y="253"/>
                  <a:pt x="145" y="281"/>
                  <a:pt x="181" y="290"/>
                </a:cubicBezTo>
                <a:cubicBezTo>
                  <a:pt x="181" y="154"/>
                  <a:pt x="181" y="154"/>
                  <a:pt x="181" y="154"/>
                </a:cubicBezTo>
                <a:cubicBezTo>
                  <a:pt x="145" y="163"/>
                  <a:pt x="117" y="181"/>
                  <a:pt x="117" y="217"/>
                </a:cubicBezTo>
                <a:close/>
                <a:moveTo>
                  <a:pt x="289" y="470"/>
                </a:moveTo>
                <a:lnTo>
                  <a:pt x="289" y="470"/>
                </a:lnTo>
                <a:cubicBezTo>
                  <a:pt x="289" y="443"/>
                  <a:pt x="271" y="416"/>
                  <a:pt x="235" y="398"/>
                </a:cubicBezTo>
                <a:cubicBezTo>
                  <a:pt x="235" y="543"/>
                  <a:pt x="235" y="543"/>
                  <a:pt x="235" y="543"/>
                </a:cubicBezTo>
                <a:cubicBezTo>
                  <a:pt x="253" y="534"/>
                  <a:pt x="262" y="525"/>
                  <a:pt x="280" y="515"/>
                </a:cubicBezTo>
                <a:cubicBezTo>
                  <a:pt x="289" y="507"/>
                  <a:pt x="289" y="489"/>
                  <a:pt x="289" y="470"/>
                </a:cubicBezTo>
                <a:close/>
              </a:path>
            </a:pathLst>
          </a:custGeom>
          <a:solidFill>
            <a:srgbClr val="D3AE1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AE11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46" name="Freeform 23">
            <a:extLst>
              <a:ext uri="{FF2B5EF4-FFF2-40B4-BE49-F238E27FC236}">
                <a16:creationId xmlns:a16="http://schemas.microsoft.com/office/drawing/2014/main" id="{610EC5DC-1A42-9E45-ADDF-49D5EC1AE8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19606" y="9473996"/>
            <a:ext cx="1118953" cy="1127459"/>
          </a:xfrm>
          <a:custGeom>
            <a:avLst/>
            <a:gdLst>
              <a:gd name="T0" fmla="*/ 1157 w 1158"/>
              <a:gd name="T1" fmla="*/ 587 h 1167"/>
              <a:gd name="T2" fmla="*/ 1157 w 1158"/>
              <a:gd name="T3" fmla="*/ 587 h 1167"/>
              <a:gd name="T4" fmla="*/ 579 w 1158"/>
              <a:gd name="T5" fmla="*/ 1166 h 1167"/>
              <a:gd name="T6" fmla="*/ 0 w 1158"/>
              <a:gd name="T7" fmla="*/ 587 h 1167"/>
              <a:gd name="T8" fmla="*/ 579 w 1158"/>
              <a:gd name="T9" fmla="*/ 0 h 1167"/>
              <a:gd name="T10" fmla="*/ 1157 w 1158"/>
              <a:gd name="T11" fmla="*/ 587 h 1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58" h="1167">
                <a:moveTo>
                  <a:pt x="1157" y="587"/>
                </a:moveTo>
                <a:lnTo>
                  <a:pt x="1157" y="587"/>
                </a:lnTo>
                <a:cubicBezTo>
                  <a:pt x="1157" y="904"/>
                  <a:pt x="895" y="1166"/>
                  <a:pt x="579" y="1166"/>
                </a:cubicBezTo>
                <a:cubicBezTo>
                  <a:pt x="253" y="1166"/>
                  <a:pt x="0" y="904"/>
                  <a:pt x="0" y="587"/>
                </a:cubicBezTo>
                <a:cubicBezTo>
                  <a:pt x="0" y="262"/>
                  <a:pt x="253" y="0"/>
                  <a:pt x="579" y="0"/>
                </a:cubicBezTo>
                <a:cubicBezTo>
                  <a:pt x="895" y="0"/>
                  <a:pt x="1157" y="262"/>
                  <a:pt x="1157" y="587"/>
                </a:cubicBezTo>
              </a:path>
            </a:pathLst>
          </a:custGeom>
          <a:solidFill>
            <a:srgbClr val="FCD329"/>
          </a:solidFill>
          <a:ln w="9525" cap="flat">
            <a:solidFill>
              <a:srgbClr val="D3AE11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47" name="Freeform 24">
            <a:extLst>
              <a:ext uri="{FF2B5EF4-FFF2-40B4-BE49-F238E27FC236}">
                <a16:creationId xmlns:a16="http://schemas.microsoft.com/office/drawing/2014/main" id="{00A799E3-3739-D743-81B8-071E98BEC6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76990" y="9673959"/>
            <a:ext cx="404185" cy="672222"/>
          </a:xfrm>
          <a:custGeom>
            <a:avLst/>
            <a:gdLst>
              <a:gd name="T0" fmla="*/ 416 w 417"/>
              <a:gd name="T1" fmla="*/ 461 h 697"/>
              <a:gd name="T2" fmla="*/ 416 w 417"/>
              <a:gd name="T3" fmla="*/ 461 h 697"/>
              <a:gd name="T4" fmla="*/ 362 w 417"/>
              <a:gd name="T5" fmla="*/ 578 h 697"/>
              <a:gd name="T6" fmla="*/ 235 w 417"/>
              <a:gd name="T7" fmla="*/ 633 h 697"/>
              <a:gd name="T8" fmla="*/ 235 w 417"/>
              <a:gd name="T9" fmla="*/ 696 h 697"/>
              <a:gd name="T10" fmla="*/ 190 w 417"/>
              <a:gd name="T11" fmla="*/ 696 h 697"/>
              <a:gd name="T12" fmla="*/ 190 w 417"/>
              <a:gd name="T13" fmla="*/ 633 h 697"/>
              <a:gd name="T14" fmla="*/ 54 w 417"/>
              <a:gd name="T15" fmla="*/ 578 h 697"/>
              <a:gd name="T16" fmla="*/ 0 w 417"/>
              <a:gd name="T17" fmla="*/ 470 h 697"/>
              <a:gd name="T18" fmla="*/ 127 w 417"/>
              <a:gd name="T19" fmla="*/ 470 h 697"/>
              <a:gd name="T20" fmla="*/ 190 w 417"/>
              <a:gd name="T21" fmla="*/ 542 h 697"/>
              <a:gd name="T22" fmla="*/ 190 w 417"/>
              <a:gd name="T23" fmla="*/ 388 h 697"/>
              <a:gd name="T24" fmla="*/ 72 w 417"/>
              <a:gd name="T25" fmla="*/ 352 h 697"/>
              <a:gd name="T26" fmla="*/ 0 w 417"/>
              <a:gd name="T27" fmla="*/ 226 h 697"/>
              <a:gd name="T28" fmla="*/ 54 w 417"/>
              <a:gd name="T29" fmla="*/ 117 h 697"/>
              <a:gd name="T30" fmla="*/ 190 w 417"/>
              <a:gd name="T31" fmla="*/ 63 h 697"/>
              <a:gd name="T32" fmla="*/ 190 w 417"/>
              <a:gd name="T33" fmla="*/ 0 h 697"/>
              <a:gd name="T34" fmla="*/ 235 w 417"/>
              <a:gd name="T35" fmla="*/ 0 h 697"/>
              <a:gd name="T36" fmla="*/ 235 w 417"/>
              <a:gd name="T37" fmla="*/ 63 h 697"/>
              <a:gd name="T38" fmla="*/ 362 w 417"/>
              <a:gd name="T39" fmla="*/ 108 h 697"/>
              <a:gd name="T40" fmla="*/ 407 w 417"/>
              <a:gd name="T41" fmla="*/ 217 h 697"/>
              <a:gd name="T42" fmla="*/ 289 w 417"/>
              <a:gd name="T43" fmla="*/ 217 h 697"/>
              <a:gd name="T44" fmla="*/ 271 w 417"/>
              <a:gd name="T45" fmla="*/ 180 h 697"/>
              <a:gd name="T46" fmla="*/ 235 w 417"/>
              <a:gd name="T47" fmla="*/ 153 h 697"/>
              <a:gd name="T48" fmla="*/ 235 w 417"/>
              <a:gd name="T49" fmla="*/ 307 h 697"/>
              <a:gd name="T50" fmla="*/ 344 w 417"/>
              <a:gd name="T51" fmla="*/ 343 h 697"/>
              <a:gd name="T52" fmla="*/ 416 w 417"/>
              <a:gd name="T53" fmla="*/ 461 h 697"/>
              <a:gd name="T54" fmla="*/ 118 w 417"/>
              <a:gd name="T55" fmla="*/ 217 h 697"/>
              <a:gd name="T56" fmla="*/ 118 w 417"/>
              <a:gd name="T57" fmla="*/ 217 h 697"/>
              <a:gd name="T58" fmla="*/ 190 w 417"/>
              <a:gd name="T59" fmla="*/ 289 h 697"/>
              <a:gd name="T60" fmla="*/ 190 w 417"/>
              <a:gd name="T61" fmla="*/ 153 h 697"/>
              <a:gd name="T62" fmla="*/ 118 w 417"/>
              <a:gd name="T63" fmla="*/ 217 h 697"/>
              <a:gd name="T64" fmla="*/ 298 w 417"/>
              <a:gd name="T65" fmla="*/ 470 h 697"/>
              <a:gd name="T66" fmla="*/ 298 w 417"/>
              <a:gd name="T67" fmla="*/ 470 h 697"/>
              <a:gd name="T68" fmla="*/ 235 w 417"/>
              <a:gd name="T69" fmla="*/ 397 h 697"/>
              <a:gd name="T70" fmla="*/ 235 w 417"/>
              <a:gd name="T71" fmla="*/ 542 h 697"/>
              <a:gd name="T72" fmla="*/ 280 w 417"/>
              <a:gd name="T73" fmla="*/ 515 h 697"/>
              <a:gd name="T74" fmla="*/ 298 w 417"/>
              <a:gd name="T75" fmla="*/ 470 h 6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417" h="697">
                <a:moveTo>
                  <a:pt x="416" y="461"/>
                </a:moveTo>
                <a:lnTo>
                  <a:pt x="416" y="461"/>
                </a:lnTo>
                <a:cubicBezTo>
                  <a:pt x="416" y="506"/>
                  <a:pt x="398" y="542"/>
                  <a:pt x="362" y="578"/>
                </a:cubicBezTo>
                <a:cubicBezTo>
                  <a:pt x="326" y="605"/>
                  <a:pt x="289" y="623"/>
                  <a:pt x="235" y="633"/>
                </a:cubicBezTo>
                <a:cubicBezTo>
                  <a:pt x="235" y="696"/>
                  <a:pt x="235" y="696"/>
                  <a:pt x="235" y="696"/>
                </a:cubicBezTo>
                <a:cubicBezTo>
                  <a:pt x="190" y="696"/>
                  <a:pt x="190" y="696"/>
                  <a:pt x="190" y="696"/>
                </a:cubicBezTo>
                <a:cubicBezTo>
                  <a:pt x="190" y="633"/>
                  <a:pt x="190" y="633"/>
                  <a:pt x="190" y="633"/>
                </a:cubicBezTo>
                <a:cubicBezTo>
                  <a:pt x="127" y="623"/>
                  <a:pt x="90" y="605"/>
                  <a:pt x="54" y="578"/>
                </a:cubicBezTo>
                <a:cubicBezTo>
                  <a:pt x="18" y="551"/>
                  <a:pt x="0" y="515"/>
                  <a:pt x="0" y="470"/>
                </a:cubicBezTo>
                <a:cubicBezTo>
                  <a:pt x="127" y="470"/>
                  <a:pt x="127" y="470"/>
                  <a:pt x="127" y="470"/>
                </a:cubicBezTo>
                <a:cubicBezTo>
                  <a:pt x="127" y="506"/>
                  <a:pt x="145" y="533"/>
                  <a:pt x="190" y="542"/>
                </a:cubicBezTo>
                <a:cubicBezTo>
                  <a:pt x="190" y="388"/>
                  <a:pt x="190" y="388"/>
                  <a:pt x="190" y="388"/>
                </a:cubicBezTo>
                <a:cubicBezTo>
                  <a:pt x="127" y="370"/>
                  <a:pt x="90" y="361"/>
                  <a:pt x="72" y="352"/>
                </a:cubicBezTo>
                <a:cubicBezTo>
                  <a:pt x="27" y="325"/>
                  <a:pt x="0" y="280"/>
                  <a:pt x="0" y="226"/>
                </a:cubicBezTo>
                <a:cubicBezTo>
                  <a:pt x="0" y="180"/>
                  <a:pt x="18" y="144"/>
                  <a:pt x="54" y="117"/>
                </a:cubicBezTo>
                <a:cubicBezTo>
                  <a:pt x="90" y="81"/>
                  <a:pt x="136" y="63"/>
                  <a:pt x="190" y="63"/>
                </a:cubicBezTo>
                <a:cubicBezTo>
                  <a:pt x="190" y="0"/>
                  <a:pt x="190" y="0"/>
                  <a:pt x="190" y="0"/>
                </a:cubicBezTo>
                <a:cubicBezTo>
                  <a:pt x="235" y="0"/>
                  <a:pt x="235" y="0"/>
                  <a:pt x="235" y="0"/>
                </a:cubicBezTo>
                <a:cubicBezTo>
                  <a:pt x="235" y="63"/>
                  <a:pt x="235" y="63"/>
                  <a:pt x="235" y="63"/>
                </a:cubicBezTo>
                <a:cubicBezTo>
                  <a:pt x="289" y="63"/>
                  <a:pt x="326" y="81"/>
                  <a:pt x="362" y="108"/>
                </a:cubicBezTo>
                <a:cubicBezTo>
                  <a:pt x="389" y="135"/>
                  <a:pt x="407" y="171"/>
                  <a:pt x="407" y="217"/>
                </a:cubicBezTo>
                <a:cubicBezTo>
                  <a:pt x="289" y="217"/>
                  <a:pt x="289" y="217"/>
                  <a:pt x="289" y="217"/>
                </a:cubicBezTo>
                <a:cubicBezTo>
                  <a:pt x="289" y="208"/>
                  <a:pt x="280" y="189"/>
                  <a:pt x="271" y="180"/>
                </a:cubicBezTo>
                <a:cubicBezTo>
                  <a:pt x="262" y="171"/>
                  <a:pt x="253" y="163"/>
                  <a:pt x="235" y="153"/>
                </a:cubicBezTo>
                <a:cubicBezTo>
                  <a:pt x="235" y="307"/>
                  <a:pt x="235" y="307"/>
                  <a:pt x="235" y="307"/>
                </a:cubicBezTo>
                <a:cubicBezTo>
                  <a:pt x="289" y="316"/>
                  <a:pt x="326" y="334"/>
                  <a:pt x="344" y="343"/>
                </a:cubicBezTo>
                <a:cubicBezTo>
                  <a:pt x="389" y="370"/>
                  <a:pt x="416" y="406"/>
                  <a:pt x="416" y="461"/>
                </a:cubicBezTo>
                <a:close/>
                <a:moveTo>
                  <a:pt x="118" y="217"/>
                </a:moveTo>
                <a:lnTo>
                  <a:pt x="118" y="217"/>
                </a:lnTo>
                <a:cubicBezTo>
                  <a:pt x="118" y="253"/>
                  <a:pt x="145" y="280"/>
                  <a:pt x="190" y="289"/>
                </a:cubicBezTo>
                <a:cubicBezTo>
                  <a:pt x="190" y="153"/>
                  <a:pt x="190" y="153"/>
                  <a:pt x="190" y="153"/>
                </a:cubicBezTo>
                <a:cubicBezTo>
                  <a:pt x="145" y="163"/>
                  <a:pt x="118" y="180"/>
                  <a:pt x="118" y="217"/>
                </a:cubicBezTo>
                <a:close/>
                <a:moveTo>
                  <a:pt x="298" y="470"/>
                </a:moveTo>
                <a:lnTo>
                  <a:pt x="298" y="470"/>
                </a:lnTo>
                <a:cubicBezTo>
                  <a:pt x="298" y="443"/>
                  <a:pt x="271" y="416"/>
                  <a:pt x="235" y="397"/>
                </a:cubicBezTo>
                <a:cubicBezTo>
                  <a:pt x="235" y="542"/>
                  <a:pt x="235" y="542"/>
                  <a:pt x="235" y="542"/>
                </a:cubicBezTo>
                <a:cubicBezTo>
                  <a:pt x="253" y="533"/>
                  <a:pt x="271" y="524"/>
                  <a:pt x="280" y="515"/>
                </a:cubicBezTo>
                <a:cubicBezTo>
                  <a:pt x="289" y="506"/>
                  <a:pt x="298" y="488"/>
                  <a:pt x="298" y="470"/>
                </a:cubicBezTo>
                <a:close/>
              </a:path>
            </a:pathLst>
          </a:custGeom>
          <a:solidFill>
            <a:srgbClr val="D3AE1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AE11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3906532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Freeform 71">
            <a:extLst>
              <a:ext uri="{FF2B5EF4-FFF2-40B4-BE49-F238E27FC236}">
                <a16:creationId xmlns:a16="http://schemas.microsoft.com/office/drawing/2014/main" id="{2D9DD9E1-5903-DF40-B416-489B8670F0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1772" y="4714937"/>
            <a:ext cx="7390065" cy="7546943"/>
          </a:xfrm>
          <a:custGeom>
            <a:avLst/>
            <a:gdLst>
              <a:gd name="T0" fmla="*/ 5379 w 5816"/>
              <a:gd name="T1" fmla="*/ 5501 h 5938"/>
              <a:gd name="T2" fmla="*/ 5379 w 5816"/>
              <a:gd name="T3" fmla="*/ 5501 h 5938"/>
              <a:gd name="T4" fmla="*/ 2112 w 5816"/>
              <a:gd name="T5" fmla="*/ 3763 h 5938"/>
              <a:gd name="T6" fmla="*/ 436 w 5816"/>
              <a:gd name="T7" fmla="*/ 436 h 5938"/>
              <a:gd name="T8" fmla="*/ 3703 w 5816"/>
              <a:gd name="T9" fmla="*/ 2172 h 5938"/>
              <a:gd name="T10" fmla="*/ 5379 w 5816"/>
              <a:gd name="T11" fmla="*/ 5501 h 59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816" h="5938">
                <a:moveTo>
                  <a:pt x="5379" y="5501"/>
                </a:moveTo>
                <a:lnTo>
                  <a:pt x="5379" y="5501"/>
                </a:lnTo>
                <a:cubicBezTo>
                  <a:pt x="4935" y="5937"/>
                  <a:pt x="3473" y="5164"/>
                  <a:pt x="2112" y="3763"/>
                </a:cubicBezTo>
                <a:cubicBezTo>
                  <a:pt x="750" y="2371"/>
                  <a:pt x="0" y="880"/>
                  <a:pt x="436" y="436"/>
                </a:cubicBezTo>
                <a:cubicBezTo>
                  <a:pt x="880" y="0"/>
                  <a:pt x="2342" y="773"/>
                  <a:pt x="3703" y="2172"/>
                </a:cubicBezTo>
                <a:cubicBezTo>
                  <a:pt x="5065" y="3565"/>
                  <a:pt x="5815" y="5057"/>
                  <a:pt x="5379" y="5501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0" name="Freeform 72">
            <a:extLst>
              <a:ext uri="{FF2B5EF4-FFF2-40B4-BE49-F238E27FC236}">
                <a16:creationId xmlns:a16="http://schemas.microsoft.com/office/drawing/2014/main" id="{F0E64AA7-EC40-7C4F-A2BF-F9E75C798C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3333" y="4793376"/>
            <a:ext cx="7546943" cy="7390065"/>
          </a:xfrm>
          <a:custGeom>
            <a:avLst/>
            <a:gdLst>
              <a:gd name="T0" fmla="*/ 5501 w 5938"/>
              <a:gd name="T1" fmla="*/ 436 h 5815"/>
              <a:gd name="T2" fmla="*/ 5501 w 5938"/>
              <a:gd name="T3" fmla="*/ 436 h 5815"/>
              <a:gd name="T4" fmla="*/ 3764 w 5938"/>
              <a:gd name="T5" fmla="*/ 3702 h 5815"/>
              <a:gd name="T6" fmla="*/ 436 w 5938"/>
              <a:gd name="T7" fmla="*/ 5378 h 5815"/>
              <a:gd name="T8" fmla="*/ 2173 w 5938"/>
              <a:gd name="T9" fmla="*/ 2111 h 5815"/>
              <a:gd name="T10" fmla="*/ 5501 w 5938"/>
              <a:gd name="T11" fmla="*/ 436 h 58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938" h="5815">
                <a:moveTo>
                  <a:pt x="5501" y="436"/>
                </a:moveTo>
                <a:lnTo>
                  <a:pt x="5501" y="436"/>
                </a:lnTo>
                <a:cubicBezTo>
                  <a:pt x="5937" y="880"/>
                  <a:pt x="5164" y="2341"/>
                  <a:pt x="3764" y="3702"/>
                </a:cubicBezTo>
                <a:cubicBezTo>
                  <a:pt x="2372" y="5065"/>
                  <a:pt x="880" y="5814"/>
                  <a:pt x="436" y="5378"/>
                </a:cubicBezTo>
                <a:cubicBezTo>
                  <a:pt x="0" y="4934"/>
                  <a:pt x="773" y="3473"/>
                  <a:pt x="2173" y="2111"/>
                </a:cubicBezTo>
                <a:cubicBezTo>
                  <a:pt x="3565" y="750"/>
                  <a:pt x="5057" y="0"/>
                  <a:pt x="5501" y="436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1" name="Freeform 73">
            <a:extLst>
              <a:ext uri="{FF2B5EF4-FFF2-40B4-BE49-F238E27FC236}">
                <a16:creationId xmlns:a16="http://schemas.microsoft.com/office/drawing/2014/main" id="{E9C3058D-47D1-5341-AA83-A0A3E4C038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28007" y="5348050"/>
            <a:ext cx="6992270" cy="6835392"/>
          </a:xfrm>
          <a:custGeom>
            <a:avLst/>
            <a:gdLst>
              <a:gd name="T0" fmla="*/ 5065 w 5502"/>
              <a:gd name="T1" fmla="*/ 0 h 5379"/>
              <a:gd name="T2" fmla="*/ 5065 w 5502"/>
              <a:gd name="T3" fmla="*/ 0 h 5379"/>
              <a:gd name="T4" fmla="*/ 3328 w 5502"/>
              <a:gd name="T5" fmla="*/ 3266 h 5379"/>
              <a:gd name="T6" fmla="*/ 0 w 5502"/>
              <a:gd name="T7" fmla="*/ 4942 h 53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502" h="5379">
                <a:moveTo>
                  <a:pt x="5065" y="0"/>
                </a:moveTo>
                <a:lnTo>
                  <a:pt x="5065" y="0"/>
                </a:lnTo>
                <a:cubicBezTo>
                  <a:pt x="5501" y="444"/>
                  <a:pt x="4728" y="1905"/>
                  <a:pt x="3328" y="3266"/>
                </a:cubicBezTo>
                <a:cubicBezTo>
                  <a:pt x="1936" y="4629"/>
                  <a:pt x="444" y="5378"/>
                  <a:pt x="0" y="4942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82" name="Freeform 74">
            <a:extLst>
              <a:ext uri="{FF2B5EF4-FFF2-40B4-BE49-F238E27FC236}">
                <a16:creationId xmlns:a16="http://schemas.microsoft.com/office/drawing/2014/main" id="{23292020-A6F3-0E4E-9599-E602AE94C1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1772" y="5269611"/>
            <a:ext cx="6835392" cy="6992270"/>
          </a:xfrm>
          <a:custGeom>
            <a:avLst/>
            <a:gdLst>
              <a:gd name="T0" fmla="*/ 5379 w 5380"/>
              <a:gd name="T1" fmla="*/ 5065 h 5502"/>
              <a:gd name="T2" fmla="*/ 5379 w 5380"/>
              <a:gd name="T3" fmla="*/ 5065 h 5502"/>
              <a:gd name="T4" fmla="*/ 2112 w 5380"/>
              <a:gd name="T5" fmla="*/ 3327 h 5502"/>
              <a:gd name="T6" fmla="*/ 436 w 5380"/>
              <a:gd name="T7" fmla="*/ 0 h 55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380" h="5502">
                <a:moveTo>
                  <a:pt x="5379" y="5065"/>
                </a:moveTo>
                <a:lnTo>
                  <a:pt x="5379" y="5065"/>
                </a:lnTo>
                <a:cubicBezTo>
                  <a:pt x="4935" y="5501"/>
                  <a:pt x="3473" y="4728"/>
                  <a:pt x="2112" y="3327"/>
                </a:cubicBezTo>
                <a:cubicBezTo>
                  <a:pt x="750" y="1935"/>
                  <a:pt x="0" y="444"/>
                  <a:pt x="436" y="0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83" name="Freeform 234">
            <a:extLst>
              <a:ext uri="{FF2B5EF4-FFF2-40B4-BE49-F238E27FC236}">
                <a16:creationId xmlns:a16="http://schemas.microsoft.com/office/drawing/2014/main" id="{001A2AD7-CEE4-AA45-8931-5B647159CA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81855" y="4657447"/>
            <a:ext cx="1602451" cy="1434042"/>
          </a:xfrm>
          <a:custGeom>
            <a:avLst/>
            <a:gdLst>
              <a:gd name="T0" fmla="*/ 941 w 1386"/>
              <a:gd name="T1" fmla="*/ 0 h 1241"/>
              <a:gd name="T2" fmla="*/ 941 w 1386"/>
              <a:gd name="T3" fmla="*/ 0 h 1241"/>
              <a:gd name="T4" fmla="*/ 444 w 1386"/>
              <a:gd name="T5" fmla="*/ 0 h 1241"/>
              <a:gd name="T6" fmla="*/ 283 w 1386"/>
              <a:gd name="T7" fmla="*/ 100 h 1241"/>
              <a:gd name="T8" fmla="*/ 38 w 1386"/>
              <a:gd name="T9" fmla="*/ 528 h 1241"/>
              <a:gd name="T10" fmla="*/ 38 w 1386"/>
              <a:gd name="T11" fmla="*/ 719 h 1241"/>
              <a:gd name="T12" fmla="*/ 283 w 1386"/>
              <a:gd name="T13" fmla="*/ 1140 h 1241"/>
              <a:gd name="T14" fmla="*/ 444 w 1386"/>
              <a:gd name="T15" fmla="*/ 1240 h 1241"/>
              <a:gd name="T16" fmla="*/ 941 w 1386"/>
              <a:gd name="T17" fmla="*/ 1240 h 1241"/>
              <a:gd name="T18" fmla="*/ 1102 w 1386"/>
              <a:gd name="T19" fmla="*/ 1140 h 1241"/>
              <a:gd name="T20" fmla="*/ 1355 w 1386"/>
              <a:gd name="T21" fmla="*/ 719 h 1241"/>
              <a:gd name="T22" fmla="*/ 1355 w 1386"/>
              <a:gd name="T23" fmla="*/ 528 h 1241"/>
              <a:gd name="T24" fmla="*/ 1102 w 1386"/>
              <a:gd name="T25" fmla="*/ 100 h 1241"/>
              <a:gd name="T26" fmla="*/ 941 w 1386"/>
              <a:gd name="T27" fmla="*/ 0 h 1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386" h="1241">
                <a:moveTo>
                  <a:pt x="941" y="0"/>
                </a:moveTo>
                <a:lnTo>
                  <a:pt x="941" y="0"/>
                </a:lnTo>
                <a:cubicBezTo>
                  <a:pt x="444" y="0"/>
                  <a:pt x="444" y="0"/>
                  <a:pt x="444" y="0"/>
                </a:cubicBezTo>
                <a:cubicBezTo>
                  <a:pt x="375" y="0"/>
                  <a:pt x="314" y="39"/>
                  <a:pt x="283" y="100"/>
                </a:cubicBezTo>
                <a:cubicBezTo>
                  <a:pt x="38" y="528"/>
                  <a:pt x="38" y="528"/>
                  <a:pt x="38" y="528"/>
                </a:cubicBezTo>
                <a:cubicBezTo>
                  <a:pt x="0" y="582"/>
                  <a:pt x="0" y="658"/>
                  <a:pt x="38" y="719"/>
                </a:cubicBezTo>
                <a:cubicBezTo>
                  <a:pt x="283" y="1140"/>
                  <a:pt x="283" y="1140"/>
                  <a:pt x="283" y="1140"/>
                </a:cubicBezTo>
                <a:cubicBezTo>
                  <a:pt x="314" y="1202"/>
                  <a:pt x="375" y="1240"/>
                  <a:pt x="444" y="1240"/>
                </a:cubicBezTo>
                <a:cubicBezTo>
                  <a:pt x="941" y="1240"/>
                  <a:pt x="941" y="1240"/>
                  <a:pt x="941" y="1240"/>
                </a:cubicBezTo>
                <a:cubicBezTo>
                  <a:pt x="1010" y="1240"/>
                  <a:pt x="1072" y="1202"/>
                  <a:pt x="1102" y="1140"/>
                </a:cubicBezTo>
                <a:cubicBezTo>
                  <a:pt x="1355" y="719"/>
                  <a:pt x="1355" y="719"/>
                  <a:pt x="1355" y="719"/>
                </a:cubicBezTo>
                <a:cubicBezTo>
                  <a:pt x="1385" y="658"/>
                  <a:pt x="1385" y="582"/>
                  <a:pt x="1355" y="528"/>
                </a:cubicBezTo>
                <a:cubicBezTo>
                  <a:pt x="1102" y="100"/>
                  <a:pt x="1102" y="100"/>
                  <a:pt x="1102" y="100"/>
                </a:cubicBezTo>
                <a:cubicBezTo>
                  <a:pt x="1072" y="39"/>
                  <a:pt x="1010" y="0"/>
                  <a:pt x="941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4" name="Freeform 234">
            <a:extLst>
              <a:ext uri="{FF2B5EF4-FFF2-40B4-BE49-F238E27FC236}">
                <a16:creationId xmlns:a16="http://schemas.microsoft.com/office/drawing/2014/main" id="{229BFB79-DB53-5443-BF88-3502891B84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95606" y="4674657"/>
            <a:ext cx="1602451" cy="1434042"/>
          </a:xfrm>
          <a:custGeom>
            <a:avLst/>
            <a:gdLst>
              <a:gd name="T0" fmla="*/ 941 w 1386"/>
              <a:gd name="T1" fmla="*/ 0 h 1241"/>
              <a:gd name="T2" fmla="*/ 941 w 1386"/>
              <a:gd name="T3" fmla="*/ 0 h 1241"/>
              <a:gd name="T4" fmla="*/ 444 w 1386"/>
              <a:gd name="T5" fmla="*/ 0 h 1241"/>
              <a:gd name="T6" fmla="*/ 283 w 1386"/>
              <a:gd name="T7" fmla="*/ 100 h 1241"/>
              <a:gd name="T8" fmla="*/ 38 w 1386"/>
              <a:gd name="T9" fmla="*/ 528 h 1241"/>
              <a:gd name="T10" fmla="*/ 38 w 1386"/>
              <a:gd name="T11" fmla="*/ 719 h 1241"/>
              <a:gd name="T12" fmla="*/ 283 w 1386"/>
              <a:gd name="T13" fmla="*/ 1140 h 1241"/>
              <a:gd name="T14" fmla="*/ 444 w 1386"/>
              <a:gd name="T15" fmla="*/ 1240 h 1241"/>
              <a:gd name="T16" fmla="*/ 941 w 1386"/>
              <a:gd name="T17" fmla="*/ 1240 h 1241"/>
              <a:gd name="T18" fmla="*/ 1102 w 1386"/>
              <a:gd name="T19" fmla="*/ 1140 h 1241"/>
              <a:gd name="T20" fmla="*/ 1355 w 1386"/>
              <a:gd name="T21" fmla="*/ 719 h 1241"/>
              <a:gd name="T22" fmla="*/ 1355 w 1386"/>
              <a:gd name="T23" fmla="*/ 528 h 1241"/>
              <a:gd name="T24" fmla="*/ 1102 w 1386"/>
              <a:gd name="T25" fmla="*/ 100 h 1241"/>
              <a:gd name="T26" fmla="*/ 941 w 1386"/>
              <a:gd name="T27" fmla="*/ 0 h 1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386" h="1241">
                <a:moveTo>
                  <a:pt x="941" y="0"/>
                </a:moveTo>
                <a:lnTo>
                  <a:pt x="941" y="0"/>
                </a:lnTo>
                <a:cubicBezTo>
                  <a:pt x="444" y="0"/>
                  <a:pt x="444" y="0"/>
                  <a:pt x="444" y="0"/>
                </a:cubicBezTo>
                <a:cubicBezTo>
                  <a:pt x="375" y="0"/>
                  <a:pt x="314" y="39"/>
                  <a:pt x="283" y="100"/>
                </a:cubicBezTo>
                <a:cubicBezTo>
                  <a:pt x="38" y="528"/>
                  <a:pt x="38" y="528"/>
                  <a:pt x="38" y="528"/>
                </a:cubicBezTo>
                <a:cubicBezTo>
                  <a:pt x="0" y="582"/>
                  <a:pt x="0" y="658"/>
                  <a:pt x="38" y="719"/>
                </a:cubicBezTo>
                <a:cubicBezTo>
                  <a:pt x="283" y="1140"/>
                  <a:pt x="283" y="1140"/>
                  <a:pt x="283" y="1140"/>
                </a:cubicBezTo>
                <a:cubicBezTo>
                  <a:pt x="314" y="1202"/>
                  <a:pt x="375" y="1240"/>
                  <a:pt x="444" y="1240"/>
                </a:cubicBezTo>
                <a:cubicBezTo>
                  <a:pt x="941" y="1240"/>
                  <a:pt x="941" y="1240"/>
                  <a:pt x="941" y="1240"/>
                </a:cubicBezTo>
                <a:cubicBezTo>
                  <a:pt x="1010" y="1240"/>
                  <a:pt x="1072" y="1202"/>
                  <a:pt x="1102" y="1140"/>
                </a:cubicBezTo>
                <a:cubicBezTo>
                  <a:pt x="1355" y="719"/>
                  <a:pt x="1355" y="719"/>
                  <a:pt x="1355" y="719"/>
                </a:cubicBezTo>
                <a:cubicBezTo>
                  <a:pt x="1385" y="658"/>
                  <a:pt x="1385" y="582"/>
                  <a:pt x="1355" y="528"/>
                </a:cubicBezTo>
                <a:cubicBezTo>
                  <a:pt x="1102" y="100"/>
                  <a:pt x="1102" y="100"/>
                  <a:pt x="1102" y="100"/>
                </a:cubicBezTo>
                <a:cubicBezTo>
                  <a:pt x="1072" y="39"/>
                  <a:pt x="1010" y="0"/>
                  <a:pt x="941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5" name="Freeform 234">
            <a:extLst>
              <a:ext uri="{FF2B5EF4-FFF2-40B4-BE49-F238E27FC236}">
                <a16:creationId xmlns:a16="http://schemas.microsoft.com/office/drawing/2014/main" id="{441F5988-F694-9E41-AF53-86D7BB7CF9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43500" y="10920965"/>
            <a:ext cx="1602451" cy="1434042"/>
          </a:xfrm>
          <a:custGeom>
            <a:avLst/>
            <a:gdLst>
              <a:gd name="T0" fmla="*/ 941 w 1386"/>
              <a:gd name="T1" fmla="*/ 0 h 1241"/>
              <a:gd name="T2" fmla="*/ 941 w 1386"/>
              <a:gd name="T3" fmla="*/ 0 h 1241"/>
              <a:gd name="T4" fmla="*/ 444 w 1386"/>
              <a:gd name="T5" fmla="*/ 0 h 1241"/>
              <a:gd name="T6" fmla="*/ 283 w 1386"/>
              <a:gd name="T7" fmla="*/ 100 h 1241"/>
              <a:gd name="T8" fmla="*/ 38 w 1386"/>
              <a:gd name="T9" fmla="*/ 528 h 1241"/>
              <a:gd name="T10" fmla="*/ 38 w 1386"/>
              <a:gd name="T11" fmla="*/ 719 h 1241"/>
              <a:gd name="T12" fmla="*/ 283 w 1386"/>
              <a:gd name="T13" fmla="*/ 1140 h 1241"/>
              <a:gd name="T14" fmla="*/ 444 w 1386"/>
              <a:gd name="T15" fmla="*/ 1240 h 1241"/>
              <a:gd name="T16" fmla="*/ 941 w 1386"/>
              <a:gd name="T17" fmla="*/ 1240 h 1241"/>
              <a:gd name="T18" fmla="*/ 1102 w 1386"/>
              <a:gd name="T19" fmla="*/ 1140 h 1241"/>
              <a:gd name="T20" fmla="*/ 1355 w 1386"/>
              <a:gd name="T21" fmla="*/ 719 h 1241"/>
              <a:gd name="T22" fmla="*/ 1355 w 1386"/>
              <a:gd name="T23" fmla="*/ 528 h 1241"/>
              <a:gd name="T24" fmla="*/ 1102 w 1386"/>
              <a:gd name="T25" fmla="*/ 100 h 1241"/>
              <a:gd name="T26" fmla="*/ 941 w 1386"/>
              <a:gd name="T27" fmla="*/ 0 h 1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386" h="1241">
                <a:moveTo>
                  <a:pt x="941" y="0"/>
                </a:moveTo>
                <a:lnTo>
                  <a:pt x="941" y="0"/>
                </a:lnTo>
                <a:cubicBezTo>
                  <a:pt x="444" y="0"/>
                  <a:pt x="444" y="0"/>
                  <a:pt x="444" y="0"/>
                </a:cubicBezTo>
                <a:cubicBezTo>
                  <a:pt x="375" y="0"/>
                  <a:pt x="314" y="39"/>
                  <a:pt x="283" y="100"/>
                </a:cubicBezTo>
                <a:cubicBezTo>
                  <a:pt x="38" y="528"/>
                  <a:pt x="38" y="528"/>
                  <a:pt x="38" y="528"/>
                </a:cubicBezTo>
                <a:cubicBezTo>
                  <a:pt x="0" y="582"/>
                  <a:pt x="0" y="658"/>
                  <a:pt x="38" y="719"/>
                </a:cubicBezTo>
                <a:cubicBezTo>
                  <a:pt x="283" y="1140"/>
                  <a:pt x="283" y="1140"/>
                  <a:pt x="283" y="1140"/>
                </a:cubicBezTo>
                <a:cubicBezTo>
                  <a:pt x="314" y="1202"/>
                  <a:pt x="375" y="1240"/>
                  <a:pt x="444" y="1240"/>
                </a:cubicBezTo>
                <a:cubicBezTo>
                  <a:pt x="941" y="1240"/>
                  <a:pt x="941" y="1240"/>
                  <a:pt x="941" y="1240"/>
                </a:cubicBezTo>
                <a:cubicBezTo>
                  <a:pt x="1010" y="1240"/>
                  <a:pt x="1072" y="1202"/>
                  <a:pt x="1102" y="1140"/>
                </a:cubicBezTo>
                <a:cubicBezTo>
                  <a:pt x="1355" y="719"/>
                  <a:pt x="1355" y="719"/>
                  <a:pt x="1355" y="719"/>
                </a:cubicBezTo>
                <a:cubicBezTo>
                  <a:pt x="1385" y="658"/>
                  <a:pt x="1385" y="582"/>
                  <a:pt x="1355" y="528"/>
                </a:cubicBezTo>
                <a:cubicBezTo>
                  <a:pt x="1102" y="100"/>
                  <a:pt x="1102" y="100"/>
                  <a:pt x="1102" y="100"/>
                </a:cubicBezTo>
                <a:cubicBezTo>
                  <a:pt x="1072" y="39"/>
                  <a:pt x="1010" y="0"/>
                  <a:pt x="941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6" name="Freeform 234">
            <a:extLst>
              <a:ext uri="{FF2B5EF4-FFF2-40B4-BE49-F238E27FC236}">
                <a16:creationId xmlns:a16="http://schemas.microsoft.com/office/drawing/2014/main" id="{A5A0A448-646A-3E4F-A971-AD6EAAB83E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8634" y="10937557"/>
            <a:ext cx="1602451" cy="1434042"/>
          </a:xfrm>
          <a:custGeom>
            <a:avLst/>
            <a:gdLst>
              <a:gd name="T0" fmla="*/ 941 w 1386"/>
              <a:gd name="T1" fmla="*/ 0 h 1241"/>
              <a:gd name="T2" fmla="*/ 941 w 1386"/>
              <a:gd name="T3" fmla="*/ 0 h 1241"/>
              <a:gd name="T4" fmla="*/ 444 w 1386"/>
              <a:gd name="T5" fmla="*/ 0 h 1241"/>
              <a:gd name="T6" fmla="*/ 283 w 1386"/>
              <a:gd name="T7" fmla="*/ 100 h 1241"/>
              <a:gd name="T8" fmla="*/ 38 w 1386"/>
              <a:gd name="T9" fmla="*/ 528 h 1241"/>
              <a:gd name="T10" fmla="*/ 38 w 1386"/>
              <a:gd name="T11" fmla="*/ 719 h 1241"/>
              <a:gd name="T12" fmla="*/ 283 w 1386"/>
              <a:gd name="T13" fmla="*/ 1140 h 1241"/>
              <a:gd name="T14" fmla="*/ 444 w 1386"/>
              <a:gd name="T15" fmla="*/ 1240 h 1241"/>
              <a:gd name="T16" fmla="*/ 941 w 1386"/>
              <a:gd name="T17" fmla="*/ 1240 h 1241"/>
              <a:gd name="T18" fmla="*/ 1102 w 1386"/>
              <a:gd name="T19" fmla="*/ 1140 h 1241"/>
              <a:gd name="T20" fmla="*/ 1355 w 1386"/>
              <a:gd name="T21" fmla="*/ 719 h 1241"/>
              <a:gd name="T22" fmla="*/ 1355 w 1386"/>
              <a:gd name="T23" fmla="*/ 528 h 1241"/>
              <a:gd name="T24" fmla="*/ 1102 w 1386"/>
              <a:gd name="T25" fmla="*/ 100 h 1241"/>
              <a:gd name="T26" fmla="*/ 941 w 1386"/>
              <a:gd name="T27" fmla="*/ 0 h 1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386" h="1241">
                <a:moveTo>
                  <a:pt x="941" y="0"/>
                </a:moveTo>
                <a:lnTo>
                  <a:pt x="941" y="0"/>
                </a:lnTo>
                <a:cubicBezTo>
                  <a:pt x="444" y="0"/>
                  <a:pt x="444" y="0"/>
                  <a:pt x="444" y="0"/>
                </a:cubicBezTo>
                <a:cubicBezTo>
                  <a:pt x="375" y="0"/>
                  <a:pt x="314" y="39"/>
                  <a:pt x="283" y="100"/>
                </a:cubicBezTo>
                <a:cubicBezTo>
                  <a:pt x="38" y="528"/>
                  <a:pt x="38" y="528"/>
                  <a:pt x="38" y="528"/>
                </a:cubicBezTo>
                <a:cubicBezTo>
                  <a:pt x="0" y="582"/>
                  <a:pt x="0" y="658"/>
                  <a:pt x="38" y="719"/>
                </a:cubicBezTo>
                <a:cubicBezTo>
                  <a:pt x="283" y="1140"/>
                  <a:pt x="283" y="1140"/>
                  <a:pt x="283" y="1140"/>
                </a:cubicBezTo>
                <a:cubicBezTo>
                  <a:pt x="314" y="1202"/>
                  <a:pt x="375" y="1240"/>
                  <a:pt x="444" y="1240"/>
                </a:cubicBezTo>
                <a:cubicBezTo>
                  <a:pt x="941" y="1240"/>
                  <a:pt x="941" y="1240"/>
                  <a:pt x="941" y="1240"/>
                </a:cubicBezTo>
                <a:cubicBezTo>
                  <a:pt x="1010" y="1240"/>
                  <a:pt x="1072" y="1202"/>
                  <a:pt x="1102" y="1140"/>
                </a:cubicBezTo>
                <a:cubicBezTo>
                  <a:pt x="1355" y="719"/>
                  <a:pt x="1355" y="719"/>
                  <a:pt x="1355" y="719"/>
                </a:cubicBezTo>
                <a:cubicBezTo>
                  <a:pt x="1385" y="658"/>
                  <a:pt x="1385" y="582"/>
                  <a:pt x="1355" y="528"/>
                </a:cubicBezTo>
                <a:cubicBezTo>
                  <a:pt x="1102" y="100"/>
                  <a:pt x="1102" y="100"/>
                  <a:pt x="1102" y="100"/>
                </a:cubicBezTo>
                <a:cubicBezTo>
                  <a:pt x="1072" y="39"/>
                  <a:pt x="1010" y="0"/>
                  <a:pt x="941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87" name="Grupo 86">
            <a:extLst>
              <a:ext uri="{FF2B5EF4-FFF2-40B4-BE49-F238E27FC236}">
                <a16:creationId xmlns:a16="http://schemas.microsoft.com/office/drawing/2014/main" id="{46E50365-FF63-D242-A4DE-DBCCA73E8DD9}"/>
              </a:ext>
            </a:extLst>
          </p:cNvPr>
          <p:cNvGrpSpPr/>
          <p:nvPr/>
        </p:nvGrpSpPr>
        <p:grpSpPr>
          <a:xfrm>
            <a:off x="8548432" y="5046157"/>
            <a:ext cx="838325" cy="609043"/>
            <a:chOff x="8608650" y="5112733"/>
            <a:chExt cx="655524" cy="476238"/>
          </a:xfrm>
        </p:grpSpPr>
        <p:sp>
          <p:nvSpPr>
            <p:cNvPr id="88" name="Freeform 241">
              <a:extLst>
                <a:ext uri="{FF2B5EF4-FFF2-40B4-BE49-F238E27FC236}">
                  <a16:creationId xmlns:a16="http://schemas.microsoft.com/office/drawing/2014/main" id="{F31FAA0E-4A7B-784D-B654-45AEF59AA3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16801" y="5241599"/>
              <a:ext cx="218510" cy="235317"/>
            </a:xfrm>
            <a:custGeom>
              <a:avLst/>
              <a:gdLst>
                <a:gd name="T0" fmla="*/ 8 w 170"/>
                <a:gd name="T1" fmla="*/ 176 h 185"/>
                <a:gd name="T2" fmla="*/ 8 w 170"/>
                <a:gd name="T3" fmla="*/ 176 h 185"/>
                <a:gd name="T4" fmla="*/ 8 w 170"/>
                <a:gd name="T5" fmla="*/ 176 h 185"/>
                <a:gd name="T6" fmla="*/ 8 w 170"/>
                <a:gd name="T7" fmla="*/ 153 h 185"/>
                <a:gd name="T8" fmla="*/ 138 w 170"/>
                <a:gd name="T9" fmla="*/ 0 h 185"/>
                <a:gd name="T10" fmla="*/ 161 w 170"/>
                <a:gd name="T11" fmla="*/ 0 h 185"/>
                <a:gd name="T12" fmla="*/ 161 w 170"/>
                <a:gd name="T13" fmla="*/ 23 h 185"/>
                <a:gd name="T14" fmla="*/ 31 w 170"/>
                <a:gd name="T15" fmla="*/ 176 h 185"/>
                <a:gd name="T16" fmla="*/ 8 w 170"/>
                <a:gd name="T17" fmla="*/ 176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0" h="185">
                  <a:moveTo>
                    <a:pt x="8" y="176"/>
                  </a:moveTo>
                  <a:lnTo>
                    <a:pt x="8" y="176"/>
                  </a:lnTo>
                  <a:lnTo>
                    <a:pt x="8" y="176"/>
                  </a:lnTo>
                  <a:cubicBezTo>
                    <a:pt x="0" y="168"/>
                    <a:pt x="0" y="161"/>
                    <a:pt x="8" y="153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46" y="0"/>
                    <a:pt x="153" y="0"/>
                    <a:pt x="161" y="0"/>
                  </a:cubicBezTo>
                  <a:cubicBezTo>
                    <a:pt x="169" y="8"/>
                    <a:pt x="169" y="15"/>
                    <a:pt x="161" y="23"/>
                  </a:cubicBezTo>
                  <a:cubicBezTo>
                    <a:pt x="31" y="176"/>
                    <a:pt x="31" y="176"/>
                    <a:pt x="31" y="176"/>
                  </a:cubicBezTo>
                  <a:cubicBezTo>
                    <a:pt x="23" y="184"/>
                    <a:pt x="16" y="184"/>
                    <a:pt x="8" y="17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9" name="Freeform 242">
              <a:extLst>
                <a:ext uri="{FF2B5EF4-FFF2-40B4-BE49-F238E27FC236}">
                  <a16:creationId xmlns:a16="http://schemas.microsoft.com/office/drawing/2014/main" id="{13BC8AB4-B975-D740-A81B-3813E7E5AA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34462" y="5370461"/>
              <a:ext cx="128862" cy="128866"/>
            </a:xfrm>
            <a:custGeom>
              <a:avLst/>
              <a:gdLst>
                <a:gd name="T0" fmla="*/ 46 w 101"/>
                <a:gd name="T1" fmla="*/ 100 h 101"/>
                <a:gd name="T2" fmla="*/ 46 w 101"/>
                <a:gd name="T3" fmla="*/ 100 h 101"/>
                <a:gd name="T4" fmla="*/ 0 w 101"/>
                <a:gd name="T5" fmla="*/ 54 h 101"/>
                <a:gd name="T6" fmla="*/ 46 w 101"/>
                <a:gd name="T7" fmla="*/ 0 h 101"/>
                <a:gd name="T8" fmla="*/ 100 w 101"/>
                <a:gd name="T9" fmla="*/ 54 h 101"/>
                <a:gd name="T10" fmla="*/ 46 w 101"/>
                <a:gd name="T11" fmla="*/ 100 h 101"/>
                <a:gd name="T12" fmla="*/ 46 w 101"/>
                <a:gd name="T13" fmla="*/ 31 h 101"/>
                <a:gd name="T14" fmla="*/ 46 w 101"/>
                <a:gd name="T15" fmla="*/ 31 h 101"/>
                <a:gd name="T16" fmla="*/ 31 w 101"/>
                <a:gd name="T17" fmla="*/ 54 h 101"/>
                <a:gd name="T18" fmla="*/ 46 w 101"/>
                <a:gd name="T19" fmla="*/ 69 h 101"/>
                <a:gd name="T20" fmla="*/ 69 w 101"/>
                <a:gd name="T21" fmla="*/ 54 h 101"/>
                <a:gd name="T22" fmla="*/ 46 w 101"/>
                <a:gd name="T23" fmla="*/ 31 h 101"/>
                <a:gd name="T24" fmla="*/ 46 w 101"/>
                <a:gd name="T25" fmla="*/ 10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1" h="101">
                  <a:moveTo>
                    <a:pt x="46" y="100"/>
                  </a:moveTo>
                  <a:lnTo>
                    <a:pt x="46" y="100"/>
                  </a:lnTo>
                  <a:cubicBezTo>
                    <a:pt x="23" y="100"/>
                    <a:pt x="0" y="77"/>
                    <a:pt x="0" y="54"/>
                  </a:cubicBezTo>
                  <a:cubicBezTo>
                    <a:pt x="0" y="23"/>
                    <a:pt x="23" y="0"/>
                    <a:pt x="46" y="0"/>
                  </a:cubicBezTo>
                  <a:cubicBezTo>
                    <a:pt x="77" y="0"/>
                    <a:pt x="100" y="23"/>
                    <a:pt x="100" y="54"/>
                  </a:cubicBezTo>
                  <a:cubicBezTo>
                    <a:pt x="100" y="77"/>
                    <a:pt x="77" y="100"/>
                    <a:pt x="46" y="100"/>
                  </a:cubicBezTo>
                  <a:lnTo>
                    <a:pt x="46" y="31"/>
                  </a:lnTo>
                  <a:lnTo>
                    <a:pt x="46" y="31"/>
                  </a:lnTo>
                  <a:cubicBezTo>
                    <a:pt x="38" y="31"/>
                    <a:pt x="31" y="39"/>
                    <a:pt x="31" y="54"/>
                  </a:cubicBezTo>
                  <a:cubicBezTo>
                    <a:pt x="31" y="62"/>
                    <a:pt x="38" y="69"/>
                    <a:pt x="46" y="69"/>
                  </a:cubicBezTo>
                  <a:cubicBezTo>
                    <a:pt x="61" y="69"/>
                    <a:pt x="69" y="62"/>
                    <a:pt x="69" y="54"/>
                  </a:cubicBezTo>
                  <a:cubicBezTo>
                    <a:pt x="69" y="39"/>
                    <a:pt x="61" y="31"/>
                    <a:pt x="46" y="31"/>
                  </a:cubicBezTo>
                  <a:lnTo>
                    <a:pt x="46" y="10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0" name="Freeform 243">
              <a:extLst>
                <a:ext uri="{FF2B5EF4-FFF2-40B4-BE49-F238E27FC236}">
                  <a16:creationId xmlns:a16="http://schemas.microsoft.com/office/drawing/2014/main" id="{DEEF6A22-13F4-114D-80A0-AF2CFED148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77584" y="5213583"/>
              <a:ext cx="128862" cy="128866"/>
            </a:xfrm>
            <a:custGeom>
              <a:avLst/>
              <a:gdLst>
                <a:gd name="T0" fmla="*/ 53 w 100"/>
                <a:gd name="T1" fmla="*/ 99 h 100"/>
                <a:gd name="T2" fmla="*/ 53 w 100"/>
                <a:gd name="T3" fmla="*/ 99 h 100"/>
                <a:gd name="T4" fmla="*/ 0 w 100"/>
                <a:gd name="T5" fmla="*/ 54 h 100"/>
                <a:gd name="T6" fmla="*/ 53 w 100"/>
                <a:gd name="T7" fmla="*/ 0 h 100"/>
                <a:gd name="T8" fmla="*/ 99 w 100"/>
                <a:gd name="T9" fmla="*/ 54 h 100"/>
                <a:gd name="T10" fmla="*/ 53 w 100"/>
                <a:gd name="T11" fmla="*/ 99 h 100"/>
                <a:gd name="T12" fmla="*/ 53 w 100"/>
                <a:gd name="T13" fmla="*/ 31 h 100"/>
                <a:gd name="T14" fmla="*/ 53 w 100"/>
                <a:gd name="T15" fmla="*/ 31 h 100"/>
                <a:gd name="T16" fmla="*/ 30 w 100"/>
                <a:gd name="T17" fmla="*/ 54 h 100"/>
                <a:gd name="T18" fmla="*/ 53 w 100"/>
                <a:gd name="T19" fmla="*/ 69 h 100"/>
                <a:gd name="T20" fmla="*/ 69 w 100"/>
                <a:gd name="T21" fmla="*/ 54 h 100"/>
                <a:gd name="T22" fmla="*/ 53 w 100"/>
                <a:gd name="T23" fmla="*/ 31 h 100"/>
                <a:gd name="T24" fmla="*/ 53 w 100"/>
                <a:gd name="T25" fmla="*/ 9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0" h="100">
                  <a:moveTo>
                    <a:pt x="53" y="99"/>
                  </a:moveTo>
                  <a:lnTo>
                    <a:pt x="53" y="99"/>
                  </a:lnTo>
                  <a:cubicBezTo>
                    <a:pt x="23" y="99"/>
                    <a:pt x="0" y="76"/>
                    <a:pt x="0" y="54"/>
                  </a:cubicBezTo>
                  <a:cubicBezTo>
                    <a:pt x="0" y="23"/>
                    <a:pt x="23" y="0"/>
                    <a:pt x="53" y="0"/>
                  </a:cubicBezTo>
                  <a:cubicBezTo>
                    <a:pt x="76" y="0"/>
                    <a:pt x="99" y="23"/>
                    <a:pt x="99" y="54"/>
                  </a:cubicBezTo>
                  <a:cubicBezTo>
                    <a:pt x="99" y="76"/>
                    <a:pt x="76" y="99"/>
                    <a:pt x="53" y="99"/>
                  </a:cubicBezTo>
                  <a:lnTo>
                    <a:pt x="53" y="31"/>
                  </a:lnTo>
                  <a:lnTo>
                    <a:pt x="53" y="31"/>
                  </a:lnTo>
                  <a:cubicBezTo>
                    <a:pt x="38" y="31"/>
                    <a:pt x="30" y="38"/>
                    <a:pt x="30" y="54"/>
                  </a:cubicBezTo>
                  <a:cubicBezTo>
                    <a:pt x="30" y="61"/>
                    <a:pt x="38" y="69"/>
                    <a:pt x="53" y="69"/>
                  </a:cubicBezTo>
                  <a:cubicBezTo>
                    <a:pt x="61" y="69"/>
                    <a:pt x="69" y="61"/>
                    <a:pt x="69" y="54"/>
                  </a:cubicBezTo>
                  <a:cubicBezTo>
                    <a:pt x="69" y="38"/>
                    <a:pt x="61" y="31"/>
                    <a:pt x="53" y="31"/>
                  </a:cubicBezTo>
                  <a:lnTo>
                    <a:pt x="53" y="99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1" name="Freeform 244">
              <a:extLst>
                <a:ext uri="{FF2B5EF4-FFF2-40B4-BE49-F238E27FC236}">
                  <a16:creationId xmlns:a16="http://schemas.microsoft.com/office/drawing/2014/main" id="{93DD3719-0D13-A644-B3F6-4C00A17956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93540" y="5185571"/>
              <a:ext cx="28016" cy="28012"/>
            </a:xfrm>
            <a:custGeom>
              <a:avLst/>
              <a:gdLst>
                <a:gd name="T0" fmla="*/ 23 w 24"/>
                <a:gd name="T1" fmla="*/ 23 h 24"/>
                <a:gd name="T2" fmla="*/ 0 w 24"/>
                <a:gd name="T3" fmla="*/ 23 h 24"/>
                <a:gd name="T4" fmla="*/ 0 w 24"/>
                <a:gd name="T5" fmla="*/ 0 h 24"/>
                <a:gd name="T6" fmla="*/ 23 w 24"/>
                <a:gd name="T7" fmla="*/ 0 h 24"/>
                <a:gd name="T8" fmla="*/ 23 w 24"/>
                <a:gd name="T9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4">
                  <a:moveTo>
                    <a:pt x="23" y="23"/>
                  </a:moveTo>
                  <a:lnTo>
                    <a:pt x="0" y="23"/>
                  </a:lnTo>
                  <a:lnTo>
                    <a:pt x="0" y="0"/>
                  </a:lnTo>
                  <a:lnTo>
                    <a:pt x="23" y="0"/>
                  </a:lnTo>
                  <a:lnTo>
                    <a:pt x="23" y="23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2" name="Freeform 245">
              <a:extLst>
                <a:ext uri="{FF2B5EF4-FFF2-40B4-BE49-F238E27FC236}">
                  <a16:creationId xmlns:a16="http://schemas.microsoft.com/office/drawing/2014/main" id="{5BC276F8-8402-F041-BE88-4AEA87ECCA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93540" y="5252804"/>
              <a:ext cx="28016" cy="78439"/>
            </a:xfrm>
            <a:custGeom>
              <a:avLst/>
              <a:gdLst>
                <a:gd name="T0" fmla="*/ 23 w 24"/>
                <a:gd name="T1" fmla="*/ 61 h 62"/>
                <a:gd name="T2" fmla="*/ 0 w 24"/>
                <a:gd name="T3" fmla="*/ 61 h 62"/>
                <a:gd name="T4" fmla="*/ 0 w 24"/>
                <a:gd name="T5" fmla="*/ 0 h 62"/>
                <a:gd name="T6" fmla="*/ 23 w 24"/>
                <a:gd name="T7" fmla="*/ 0 h 62"/>
                <a:gd name="T8" fmla="*/ 23 w 24"/>
                <a:gd name="T9" fmla="*/ 6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62">
                  <a:moveTo>
                    <a:pt x="23" y="61"/>
                  </a:moveTo>
                  <a:lnTo>
                    <a:pt x="0" y="61"/>
                  </a:lnTo>
                  <a:lnTo>
                    <a:pt x="0" y="0"/>
                  </a:lnTo>
                  <a:lnTo>
                    <a:pt x="23" y="0"/>
                  </a:lnTo>
                  <a:lnTo>
                    <a:pt x="23" y="6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3" name="Freeform 246">
              <a:extLst>
                <a:ext uri="{FF2B5EF4-FFF2-40B4-BE49-F238E27FC236}">
                  <a16:creationId xmlns:a16="http://schemas.microsoft.com/office/drawing/2014/main" id="{7EB8FAFE-0BEA-0245-ACCE-301E5C7A46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93540" y="5370461"/>
              <a:ext cx="28016" cy="78439"/>
            </a:xfrm>
            <a:custGeom>
              <a:avLst/>
              <a:gdLst>
                <a:gd name="T0" fmla="*/ 23 w 24"/>
                <a:gd name="T1" fmla="*/ 62 h 63"/>
                <a:gd name="T2" fmla="*/ 0 w 24"/>
                <a:gd name="T3" fmla="*/ 62 h 63"/>
                <a:gd name="T4" fmla="*/ 0 w 24"/>
                <a:gd name="T5" fmla="*/ 0 h 63"/>
                <a:gd name="T6" fmla="*/ 23 w 24"/>
                <a:gd name="T7" fmla="*/ 0 h 63"/>
                <a:gd name="T8" fmla="*/ 23 w 24"/>
                <a:gd name="T9" fmla="*/ 62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63">
                  <a:moveTo>
                    <a:pt x="23" y="62"/>
                  </a:moveTo>
                  <a:lnTo>
                    <a:pt x="0" y="62"/>
                  </a:lnTo>
                  <a:lnTo>
                    <a:pt x="0" y="0"/>
                  </a:lnTo>
                  <a:lnTo>
                    <a:pt x="23" y="0"/>
                  </a:lnTo>
                  <a:lnTo>
                    <a:pt x="23" y="62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4" name="Freeform 247">
              <a:extLst>
                <a:ext uri="{FF2B5EF4-FFF2-40B4-BE49-F238E27FC236}">
                  <a16:creationId xmlns:a16="http://schemas.microsoft.com/office/drawing/2014/main" id="{0925CFA0-589D-EC40-9C5F-6C89006A45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93540" y="5482517"/>
              <a:ext cx="28016" cy="50427"/>
            </a:xfrm>
            <a:custGeom>
              <a:avLst/>
              <a:gdLst>
                <a:gd name="T0" fmla="*/ 23 w 24"/>
                <a:gd name="T1" fmla="*/ 39 h 40"/>
                <a:gd name="T2" fmla="*/ 0 w 24"/>
                <a:gd name="T3" fmla="*/ 39 h 40"/>
                <a:gd name="T4" fmla="*/ 0 w 24"/>
                <a:gd name="T5" fmla="*/ 0 h 40"/>
                <a:gd name="T6" fmla="*/ 23 w 24"/>
                <a:gd name="T7" fmla="*/ 0 h 40"/>
                <a:gd name="T8" fmla="*/ 23 w 24"/>
                <a:gd name="T9" fmla="*/ 39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0">
                  <a:moveTo>
                    <a:pt x="23" y="39"/>
                  </a:moveTo>
                  <a:lnTo>
                    <a:pt x="0" y="39"/>
                  </a:lnTo>
                  <a:lnTo>
                    <a:pt x="0" y="0"/>
                  </a:lnTo>
                  <a:lnTo>
                    <a:pt x="23" y="0"/>
                  </a:lnTo>
                  <a:lnTo>
                    <a:pt x="23" y="39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5" name="Freeform 248">
              <a:extLst>
                <a:ext uri="{FF2B5EF4-FFF2-40B4-BE49-F238E27FC236}">
                  <a16:creationId xmlns:a16="http://schemas.microsoft.com/office/drawing/2014/main" id="{24498C50-F026-2C42-B124-0E811B6FCF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08650" y="5112733"/>
              <a:ext cx="655524" cy="476238"/>
            </a:xfrm>
            <a:custGeom>
              <a:avLst/>
              <a:gdLst>
                <a:gd name="T0" fmla="*/ 452 w 514"/>
                <a:gd name="T1" fmla="*/ 376 h 377"/>
                <a:gd name="T2" fmla="*/ 452 w 514"/>
                <a:gd name="T3" fmla="*/ 376 h 377"/>
                <a:gd name="T4" fmla="*/ 23 w 514"/>
                <a:gd name="T5" fmla="*/ 376 h 377"/>
                <a:gd name="T6" fmla="*/ 0 w 514"/>
                <a:gd name="T7" fmla="*/ 353 h 377"/>
                <a:gd name="T8" fmla="*/ 0 w 514"/>
                <a:gd name="T9" fmla="*/ 268 h 377"/>
                <a:gd name="T10" fmla="*/ 23 w 514"/>
                <a:gd name="T11" fmla="*/ 253 h 377"/>
                <a:gd name="T12" fmla="*/ 77 w 514"/>
                <a:gd name="T13" fmla="*/ 184 h 377"/>
                <a:gd name="T14" fmla="*/ 23 w 514"/>
                <a:gd name="T15" fmla="*/ 123 h 377"/>
                <a:gd name="T16" fmla="*/ 0 w 514"/>
                <a:gd name="T17" fmla="*/ 100 h 377"/>
                <a:gd name="T18" fmla="*/ 0 w 514"/>
                <a:gd name="T19" fmla="*/ 23 h 377"/>
                <a:gd name="T20" fmla="*/ 23 w 514"/>
                <a:gd name="T21" fmla="*/ 0 h 377"/>
                <a:gd name="T22" fmla="*/ 452 w 514"/>
                <a:gd name="T23" fmla="*/ 0 h 377"/>
                <a:gd name="T24" fmla="*/ 513 w 514"/>
                <a:gd name="T25" fmla="*/ 62 h 377"/>
                <a:gd name="T26" fmla="*/ 513 w 514"/>
                <a:gd name="T27" fmla="*/ 314 h 377"/>
                <a:gd name="T28" fmla="*/ 452 w 514"/>
                <a:gd name="T29" fmla="*/ 376 h 377"/>
                <a:gd name="T30" fmla="*/ 39 w 514"/>
                <a:gd name="T31" fmla="*/ 337 h 377"/>
                <a:gd name="T32" fmla="*/ 39 w 514"/>
                <a:gd name="T33" fmla="*/ 337 h 377"/>
                <a:gd name="T34" fmla="*/ 452 w 514"/>
                <a:gd name="T35" fmla="*/ 337 h 377"/>
                <a:gd name="T36" fmla="*/ 467 w 514"/>
                <a:gd name="T37" fmla="*/ 314 h 377"/>
                <a:gd name="T38" fmla="*/ 467 w 514"/>
                <a:gd name="T39" fmla="*/ 62 h 377"/>
                <a:gd name="T40" fmla="*/ 452 w 514"/>
                <a:gd name="T41" fmla="*/ 39 h 377"/>
                <a:gd name="T42" fmla="*/ 39 w 514"/>
                <a:gd name="T43" fmla="*/ 39 h 377"/>
                <a:gd name="T44" fmla="*/ 39 w 514"/>
                <a:gd name="T45" fmla="*/ 85 h 377"/>
                <a:gd name="T46" fmla="*/ 115 w 514"/>
                <a:gd name="T47" fmla="*/ 184 h 377"/>
                <a:gd name="T48" fmla="*/ 39 w 514"/>
                <a:gd name="T49" fmla="*/ 284 h 377"/>
                <a:gd name="T50" fmla="*/ 452 w 514"/>
                <a:gd name="T51" fmla="*/ 376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14" h="377">
                  <a:moveTo>
                    <a:pt x="452" y="376"/>
                  </a:moveTo>
                  <a:lnTo>
                    <a:pt x="452" y="376"/>
                  </a:lnTo>
                  <a:cubicBezTo>
                    <a:pt x="23" y="376"/>
                    <a:pt x="23" y="376"/>
                    <a:pt x="23" y="376"/>
                  </a:cubicBezTo>
                  <a:cubicBezTo>
                    <a:pt x="8" y="376"/>
                    <a:pt x="0" y="368"/>
                    <a:pt x="0" y="353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1"/>
                    <a:pt x="8" y="253"/>
                    <a:pt x="23" y="253"/>
                  </a:cubicBezTo>
                  <a:cubicBezTo>
                    <a:pt x="54" y="245"/>
                    <a:pt x="77" y="222"/>
                    <a:pt x="77" y="184"/>
                  </a:cubicBezTo>
                  <a:cubicBezTo>
                    <a:pt x="77" y="153"/>
                    <a:pt x="54" y="131"/>
                    <a:pt x="23" y="123"/>
                  </a:cubicBezTo>
                  <a:cubicBezTo>
                    <a:pt x="8" y="123"/>
                    <a:pt x="0" y="115"/>
                    <a:pt x="0" y="100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8"/>
                    <a:pt x="8" y="0"/>
                    <a:pt x="23" y="0"/>
                  </a:cubicBezTo>
                  <a:cubicBezTo>
                    <a:pt x="452" y="0"/>
                    <a:pt x="452" y="0"/>
                    <a:pt x="452" y="0"/>
                  </a:cubicBezTo>
                  <a:cubicBezTo>
                    <a:pt x="483" y="0"/>
                    <a:pt x="513" y="23"/>
                    <a:pt x="513" y="62"/>
                  </a:cubicBezTo>
                  <a:cubicBezTo>
                    <a:pt x="513" y="314"/>
                    <a:pt x="513" y="314"/>
                    <a:pt x="513" y="314"/>
                  </a:cubicBezTo>
                  <a:cubicBezTo>
                    <a:pt x="513" y="353"/>
                    <a:pt x="483" y="376"/>
                    <a:pt x="452" y="376"/>
                  </a:cubicBezTo>
                  <a:lnTo>
                    <a:pt x="39" y="337"/>
                  </a:lnTo>
                  <a:lnTo>
                    <a:pt x="39" y="337"/>
                  </a:lnTo>
                  <a:cubicBezTo>
                    <a:pt x="452" y="337"/>
                    <a:pt x="452" y="337"/>
                    <a:pt x="452" y="337"/>
                  </a:cubicBezTo>
                  <a:cubicBezTo>
                    <a:pt x="460" y="337"/>
                    <a:pt x="467" y="330"/>
                    <a:pt x="467" y="314"/>
                  </a:cubicBezTo>
                  <a:cubicBezTo>
                    <a:pt x="467" y="62"/>
                    <a:pt x="467" y="62"/>
                    <a:pt x="467" y="62"/>
                  </a:cubicBezTo>
                  <a:cubicBezTo>
                    <a:pt x="467" y="46"/>
                    <a:pt x="460" y="39"/>
                    <a:pt x="452" y="39"/>
                  </a:cubicBezTo>
                  <a:cubicBezTo>
                    <a:pt x="39" y="39"/>
                    <a:pt x="39" y="39"/>
                    <a:pt x="39" y="39"/>
                  </a:cubicBezTo>
                  <a:cubicBezTo>
                    <a:pt x="39" y="85"/>
                    <a:pt x="39" y="85"/>
                    <a:pt x="39" y="85"/>
                  </a:cubicBezTo>
                  <a:cubicBezTo>
                    <a:pt x="85" y="100"/>
                    <a:pt x="115" y="138"/>
                    <a:pt x="115" y="184"/>
                  </a:cubicBezTo>
                  <a:cubicBezTo>
                    <a:pt x="115" y="238"/>
                    <a:pt x="85" y="276"/>
                    <a:pt x="39" y="284"/>
                  </a:cubicBezTo>
                  <a:lnTo>
                    <a:pt x="452" y="37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96" name="Grupo 95">
            <a:extLst>
              <a:ext uri="{FF2B5EF4-FFF2-40B4-BE49-F238E27FC236}">
                <a16:creationId xmlns:a16="http://schemas.microsoft.com/office/drawing/2014/main" id="{1FE5F515-8D87-8241-943F-B623DACA670D}"/>
              </a:ext>
            </a:extLst>
          </p:cNvPr>
          <p:cNvGrpSpPr/>
          <p:nvPr/>
        </p:nvGrpSpPr>
        <p:grpSpPr>
          <a:xfrm>
            <a:off x="2668308" y="511468"/>
            <a:ext cx="19041035" cy="2561450"/>
            <a:chOff x="2668308" y="861425"/>
            <a:chExt cx="19041035" cy="2561450"/>
          </a:xfrm>
        </p:grpSpPr>
        <p:sp>
          <p:nvSpPr>
            <p:cNvPr id="97" name="CuadroTexto 96">
              <a:extLst>
                <a:ext uri="{FF2B5EF4-FFF2-40B4-BE49-F238E27FC236}">
                  <a16:creationId xmlns:a16="http://schemas.microsoft.com/office/drawing/2014/main" id="{3DF0554E-823F-A647-805C-6D759B74E348}"/>
                </a:ext>
              </a:extLst>
            </p:cNvPr>
            <p:cNvSpPr txBox="1"/>
            <p:nvPr/>
          </p:nvSpPr>
          <p:spPr>
            <a:xfrm>
              <a:off x="10085534" y="861425"/>
              <a:ext cx="420660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	Business</a:t>
              </a:r>
            </a:p>
          </p:txBody>
        </p:sp>
        <p:sp>
          <p:nvSpPr>
            <p:cNvPr id="98" name="CuadroTexto 97">
              <a:extLst>
                <a:ext uri="{FF2B5EF4-FFF2-40B4-BE49-F238E27FC236}">
                  <a16:creationId xmlns:a16="http://schemas.microsoft.com/office/drawing/2014/main" id="{DE29CEA2-0F61-DB44-99C5-16280C5E0252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99" name="Grupo 98">
            <a:extLst>
              <a:ext uri="{FF2B5EF4-FFF2-40B4-BE49-F238E27FC236}">
                <a16:creationId xmlns:a16="http://schemas.microsoft.com/office/drawing/2014/main" id="{773BC528-D3EA-FD48-A141-C2E339A8E36F}"/>
              </a:ext>
            </a:extLst>
          </p:cNvPr>
          <p:cNvGrpSpPr/>
          <p:nvPr/>
        </p:nvGrpSpPr>
        <p:grpSpPr>
          <a:xfrm>
            <a:off x="8501890" y="11336156"/>
            <a:ext cx="840263" cy="596315"/>
            <a:chOff x="5346459" y="11627067"/>
            <a:chExt cx="593739" cy="421363"/>
          </a:xfrm>
          <a:solidFill>
            <a:schemeClr val="bg2"/>
          </a:solidFill>
        </p:grpSpPr>
        <p:sp>
          <p:nvSpPr>
            <p:cNvPr id="100" name="Freeform 290">
              <a:extLst>
                <a:ext uri="{FF2B5EF4-FFF2-40B4-BE49-F238E27FC236}">
                  <a16:creationId xmlns:a16="http://schemas.microsoft.com/office/drawing/2014/main" id="{699FC7AD-2802-4C4C-97D9-33A1701382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6459" y="11627067"/>
              <a:ext cx="593739" cy="421363"/>
            </a:xfrm>
            <a:custGeom>
              <a:avLst/>
              <a:gdLst>
                <a:gd name="T0" fmla="*/ 462 w 545"/>
                <a:gd name="T1" fmla="*/ 389 h 390"/>
                <a:gd name="T2" fmla="*/ 462 w 545"/>
                <a:gd name="T3" fmla="*/ 389 h 390"/>
                <a:gd name="T4" fmla="*/ 81 w 545"/>
                <a:gd name="T5" fmla="*/ 389 h 390"/>
                <a:gd name="T6" fmla="*/ 0 w 545"/>
                <a:gd name="T7" fmla="*/ 308 h 390"/>
                <a:gd name="T8" fmla="*/ 0 w 545"/>
                <a:gd name="T9" fmla="*/ 81 h 390"/>
                <a:gd name="T10" fmla="*/ 81 w 545"/>
                <a:gd name="T11" fmla="*/ 0 h 390"/>
                <a:gd name="T12" fmla="*/ 462 w 545"/>
                <a:gd name="T13" fmla="*/ 0 h 390"/>
                <a:gd name="T14" fmla="*/ 544 w 545"/>
                <a:gd name="T15" fmla="*/ 81 h 390"/>
                <a:gd name="T16" fmla="*/ 544 w 545"/>
                <a:gd name="T17" fmla="*/ 308 h 390"/>
                <a:gd name="T18" fmla="*/ 462 w 545"/>
                <a:gd name="T19" fmla="*/ 389 h 390"/>
                <a:gd name="T20" fmla="*/ 81 w 545"/>
                <a:gd name="T21" fmla="*/ 40 h 390"/>
                <a:gd name="T22" fmla="*/ 81 w 545"/>
                <a:gd name="T23" fmla="*/ 40 h 390"/>
                <a:gd name="T24" fmla="*/ 41 w 545"/>
                <a:gd name="T25" fmla="*/ 81 h 390"/>
                <a:gd name="T26" fmla="*/ 41 w 545"/>
                <a:gd name="T27" fmla="*/ 308 h 390"/>
                <a:gd name="T28" fmla="*/ 81 w 545"/>
                <a:gd name="T29" fmla="*/ 349 h 390"/>
                <a:gd name="T30" fmla="*/ 462 w 545"/>
                <a:gd name="T31" fmla="*/ 349 h 390"/>
                <a:gd name="T32" fmla="*/ 495 w 545"/>
                <a:gd name="T33" fmla="*/ 308 h 390"/>
                <a:gd name="T34" fmla="*/ 495 w 545"/>
                <a:gd name="T35" fmla="*/ 81 h 390"/>
                <a:gd name="T36" fmla="*/ 462 w 545"/>
                <a:gd name="T37" fmla="*/ 40 h 390"/>
                <a:gd name="T38" fmla="*/ 81 w 545"/>
                <a:gd name="T39" fmla="*/ 40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45" h="390">
                  <a:moveTo>
                    <a:pt x="462" y="389"/>
                  </a:moveTo>
                  <a:lnTo>
                    <a:pt x="462" y="389"/>
                  </a:lnTo>
                  <a:cubicBezTo>
                    <a:pt x="81" y="389"/>
                    <a:pt x="81" y="389"/>
                    <a:pt x="81" y="389"/>
                  </a:cubicBezTo>
                  <a:cubicBezTo>
                    <a:pt x="41" y="389"/>
                    <a:pt x="0" y="357"/>
                    <a:pt x="0" y="30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0" y="32"/>
                    <a:pt x="41" y="0"/>
                    <a:pt x="81" y="0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503" y="0"/>
                    <a:pt x="544" y="32"/>
                    <a:pt x="544" y="81"/>
                  </a:cubicBezTo>
                  <a:cubicBezTo>
                    <a:pt x="544" y="308"/>
                    <a:pt x="544" y="308"/>
                    <a:pt x="544" y="308"/>
                  </a:cubicBezTo>
                  <a:cubicBezTo>
                    <a:pt x="544" y="357"/>
                    <a:pt x="503" y="389"/>
                    <a:pt x="462" y="389"/>
                  </a:cubicBezTo>
                  <a:close/>
                  <a:moveTo>
                    <a:pt x="81" y="40"/>
                  </a:moveTo>
                  <a:lnTo>
                    <a:pt x="81" y="40"/>
                  </a:lnTo>
                  <a:cubicBezTo>
                    <a:pt x="65" y="40"/>
                    <a:pt x="41" y="57"/>
                    <a:pt x="41" y="81"/>
                  </a:cubicBezTo>
                  <a:cubicBezTo>
                    <a:pt x="41" y="308"/>
                    <a:pt x="41" y="308"/>
                    <a:pt x="41" y="308"/>
                  </a:cubicBezTo>
                  <a:cubicBezTo>
                    <a:pt x="41" y="332"/>
                    <a:pt x="65" y="349"/>
                    <a:pt x="81" y="349"/>
                  </a:cubicBezTo>
                  <a:cubicBezTo>
                    <a:pt x="462" y="349"/>
                    <a:pt x="462" y="349"/>
                    <a:pt x="462" y="349"/>
                  </a:cubicBezTo>
                  <a:cubicBezTo>
                    <a:pt x="479" y="349"/>
                    <a:pt x="495" y="332"/>
                    <a:pt x="495" y="308"/>
                  </a:cubicBezTo>
                  <a:cubicBezTo>
                    <a:pt x="495" y="81"/>
                    <a:pt x="495" y="81"/>
                    <a:pt x="495" y="81"/>
                  </a:cubicBezTo>
                  <a:cubicBezTo>
                    <a:pt x="495" y="57"/>
                    <a:pt x="479" y="40"/>
                    <a:pt x="462" y="40"/>
                  </a:cubicBezTo>
                  <a:lnTo>
                    <a:pt x="81" y="4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01" name="Freeform 291">
              <a:extLst>
                <a:ext uri="{FF2B5EF4-FFF2-40B4-BE49-F238E27FC236}">
                  <a16:creationId xmlns:a16="http://schemas.microsoft.com/office/drawing/2014/main" id="{556EAC92-A92C-014A-9BE9-E728FBF8E5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76294" y="11746774"/>
              <a:ext cx="134070" cy="177163"/>
            </a:xfrm>
            <a:custGeom>
              <a:avLst/>
              <a:gdLst>
                <a:gd name="T0" fmla="*/ 65 w 123"/>
                <a:gd name="T1" fmla="*/ 162 h 163"/>
                <a:gd name="T2" fmla="*/ 65 w 123"/>
                <a:gd name="T3" fmla="*/ 162 h 163"/>
                <a:gd name="T4" fmla="*/ 24 w 123"/>
                <a:gd name="T5" fmla="*/ 162 h 163"/>
                <a:gd name="T6" fmla="*/ 8 w 123"/>
                <a:gd name="T7" fmla="*/ 146 h 163"/>
                <a:gd name="T8" fmla="*/ 8 w 123"/>
                <a:gd name="T9" fmla="*/ 146 h 163"/>
                <a:gd name="T10" fmla="*/ 24 w 123"/>
                <a:gd name="T11" fmla="*/ 130 h 163"/>
                <a:gd name="T12" fmla="*/ 65 w 123"/>
                <a:gd name="T13" fmla="*/ 130 h 163"/>
                <a:gd name="T14" fmla="*/ 81 w 123"/>
                <a:gd name="T15" fmla="*/ 114 h 163"/>
                <a:gd name="T16" fmla="*/ 65 w 123"/>
                <a:gd name="T17" fmla="*/ 98 h 163"/>
                <a:gd name="T18" fmla="*/ 57 w 123"/>
                <a:gd name="T19" fmla="*/ 98 h 163"/>
                <a:gd name="T20" fmla="*/ 8 w 123"/>
                <a:gd name="T21" fmla="*/ 57 h 163"/>
                <a:gd name="T22" fmla="*/ 57 w 123"/>
                <a:gd name="T23" fmla="*/ 0 h 163"/>
                <a:gd name="T24" fmla="*/ 97 w 123"/>
                <a:gd name="T25" fmla="*/ 0 h 163"/>
                <a:gd name="T26" fmla="*/ 114 w 123"/>
                <a:gd name="T27" fmla="*/ 17 h 163"/>
                <a:gd name="T28" fmla="*/ 114 w 123"/>
                <a:gd name="T29" fmla="*/ 17 h 163"/>
                <a:gd name="T30" fmla="*/ 97 w 123"/>
                <a:gd name="T31" fmla="*/ 33 h 163"/>
                <a:gd name="T32" fmla="*/ 57 w 123"/>
                <a:gd name="T33" fmla="*/ 33 h 163"/>
                <a:gd name="T34" fmla="*/ 41 w 123"/>
                <a:gd name="T35" fmla="*/ 49 h 163"/>
                <a:gd name="T36" fmla="*/ 57 w 123"/>
                <a:gd name="T37" fmla="*/ 65 h 163"/>
                <a:gd name="T38" fmla="*/ 65 w 123"/>
                <a:gd name="T39" fmla="*/ 65 h 163"/>
                <a:gd name="T40" fmla="*/ 114 w 123"/>
                <a:gd name="T41" fmla="*/ 122 h 163"/>
                <a:gd name="T42" fmla="*/ 65 w 123"/>
                <a:gd name="T43" fmla="*/ 162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3" h="163">
                  <a:moveTo>
                    <a:pt x="65" y="162"/>
                  </a:moveTo>
                  <a:lnTo>
                    <a:pt x="65" y="162"/>
                  </a:lnTo>
                  <a:cubicBezTo>
                    <a:pt x="24" y="162"/>
                    <a:pt x="24" y="162"/>
                    <a:pt x="24" y="162"/>
                  </a:cubicBezTo>
                  <a:cubicBezTo>
                    <a:pt x="16" y="162"/>
                    <a:pt x="8" y="154"/>
                    <a:pt x="8" y="146"/>
                  </a:cubicBezTo>
                  <a:lnTo>
                    <a:pt x="8" y="146"/>
                  </a:lnTo>
                  <a:cubicBezTo>
                    <a:pt x="8" y="138"/>
                    <a:pt x="16" y="130"/>
                    <a:pt x="24" y="130"/>
                  </a:cubicBezTo>
                  <a:cubicBezTo>
                    <a:pt x="65" y="130"/>
                    <a:pt x="65" y="130"/>
                    <a:pt x="65" y="130"/>
                  </a:cubicBezTo>
                  <a:cubicBezTo>
                    <a:pt x="73" y="130"/>
                    <a:pt x="81" y="122"/>
                    <a:pt x="81" y="114"/>
                  </a:cubicBezTo>
                  <a:cubicBezTo>
                    <a:pt x="81" y="106"/>
                    <a:pt x="73" y="98"/>
                    <a:pt x="65" y="98"/>
                  </a:cubicBezTo>
                  <a:cubicBezTo>
                    <a:pt x="57" y="98"/>
                    <a:pt x="57" y="98"/>
                    <a:pt x="57" y="98"/>
                  </a:cubicBezTo>
                  <a:cubicBezTo>
                    <a:pt x="32" y="98"/>
                    <a:pt x="8" y="81"/>
                    <a:pt x="8" y="57"/>
                  </a:cubicBezTo>
                  <a:cubicBezTo>
                    <a:pt x="0" y="25"/>
                    <a:pt x="24" y="0"/>
                    <a:pt x="57" y="0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106" y="0"/>
                    <a:pt x="114" y="8"/>
                    <a:pt x="114" y="17"/>
                  </a:cubicBezTo>
                  <a:lnTo>
                    <a:pt x="114" y="17"/>
                  </a:lnTo>
                  <a:cubicBezTo>
                    <a:pt x="114" y="25"/>
                    <a:pt x="106" y="33"/>
                    <a:pt x="97" y="33"/>
                  </a:cubicBezTo>
                  <a:cubicBezTo>
                    <a:pt x="57" y="33"/>
                    <a:pt x="57" y="33"/>
                    <a:pt x="57" y="33"/>
                  </a:cubicBezTo>
                  <a:cubicBezTo>
                    <a:pt x="41" y="33"/>
                    <a:pt x="41" y="41"/>
                    <a:pt x="41" y="49"/>
                  </a:cubicBezTo>
                  <a:cubicBezTo>
                    <a:pt x="41" y="57"/>
                    <a:pt x="41" y="65"/>
                    <a:pt x="57" y="65"/>
                  </a:cubicBezTo>
                  <a:cubicBezTo>
                    <a:pt x="65" y="65"/>
                    <a:pt x="65" y="65"/>
                    <a:pt x="65" y="65"/>
                  </a:cubicBezTo>
                  <a:cubicBezTo>
                    <a:pt x="97" y="65"/>
                    <a:pt x="122" y="89"/>
                    <a:pt x="114" y="122"/>
                  </a:cubicBezTo>
                  <a:cubicBezTo>
                    <a:pt x="114" y="146"/>
                    <a:pt x="89" y="162"/>
                    <a:pt x="65" y="162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02" name="Freeform 292">
              <a:extLst>
                <a:ext uri="{FF2B5EF4-FFF2-40B4-BE49-F238E27FC236}">
                  <a16:creationId xmlns:a16="http://schemas.microsoft.com/office/drawing/2014/main" id="{F84CB3AC-4FEE-0C4B-8521-4DC66C8090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28963" y="11722831"/>
              <a:ext cx="33519" cy="47882"/>
            </a:xfrm>
            <a:custGeom>
              <a:avLst/>
              <a:gdLst>
                <a:gd name="T0" fmla="*/ 32 w 33"/>
                <a:gd name="T1" fmla="*/ 41 h 42"/>
                <a:gd name="T2" fmla="*/ 0 w 33"/>
                <a:gd name="T3" fmla="*/ 41 h 42"/>
                <a:gd name="T4" fmla="*/ 0 w 33"/>
                <a:gd name="T5" fmla="*/ 0 h 42"/>
                <a:gd name="T6" fmla="*/ 32 w 33"/>
                <a:gd name="T7" fmla="*/ 0 h 42"/>
                <a:gd name="T8" fmla="*/ 32 w 33"/>
                <a:gd name="T9" fmla="*/ 4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42">
                  <a:moveTo>
                    <a:pt x="32" y="41"/>
                  </a:moveTo>
                  <a:lnTo>
                    <a:pt x="0" y="41"/>
                  </a:lnTo>
                  <a:lnTo>
                    <a:pt x="0" y="0"/>
                  </a:lnTo>
                  <a:lnTo>
                    <a:pt x="32" y="0"/>
                  </a:lnTo>
                  <a:lnTo>
                    <a:pt x="32" y="41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03" name="Freeform 293">
              <a:extLst>
                <a:ext uri="{FF2B5EF4-FFF2-40B4-BE49-F238E27FC236}">
                  <a16:creationId xmlns:a16="http://schemas.microsoft.com/office/drawing/2014/main" id="{0CB3897C-4A66-F240-9047-AF671F02E6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28963" y="11904784"/>
              <a:ext cx="33519" cy="47882"/>
            </a:xfrm>
            <a:custGeom>
              <a:avLst/>
              <a:gdLst>
                <a:gd name="T0" fmla="*/ 32 w 33"/>
                <a:gd name="T1" fmla="*/ 41 h 42"/>
                <a:gd name="T2" fmla="*/ 0 w 33"/>
                <a:gd name="T3" fmla="*/ 41 h 42"/>
                <a:gd name="T4" fmla="*/ 0 w 33"/>
                <a:gd name="T5" fmla="*/ 0 h 42"/>
                <a:gd name="T6" fmla="*/ 32 w 33"/>
                <a:gd name="T7" fmla="*/ 0 h 42"/>
                <a:gd name="T8" fmla="*/ 32 w 33"/>
                <a:gd name="T9" fmla="*/ 4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42">
                  <a:moveTo>
                    <a:pt x="32" y="41"/>
                  </a:moveTo>
                  <a:lnTo>
                    <a:pt x="0" y="41"/>
                  </a:lnTo>
                  <a:lnTo>
                    <a:pt x="0" y="0"/>
                  </a:lnTo>
                  <a:lnTo>
                    <a:pt x="32" y="0"/>
                  </a:lnTo>
                  <a:lnTo>
                    <a:pt x="32" y="41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04" name="Freeform 294">
              <a:extLst>
                <a:ext uri="{FF2B5EF4-FFF2-40B4-BE49-F238E27FC236}">
                  <a16:creationId xmlns:a16="http://schemas.microsoft.com/office/drawing/2014/main" id="{66C9536A-672E-4646-B555-3482FF235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06128" y="11684525"/>
              <a:ext cx="71822" cy="52672"/>
            </a:xfrm>
            <a:custGeom>
              <a:avLst/>
              <a:gdLst>
                <a:gd name="T0" fmla="*/ 32 w 66"/>
                <a:gd name="T1" fmla="*/ 8 h 49"/>
                <a:gd name="T2" fmla="*/ 32 w 66"/>
                <a:gd name="T3" fmla="*/ 8 h 49"/>
                <a:gd name="T4" fmla="*/ 8 w 66"/>
                <a:gd name="T5" fmla="*/ 16 h 49"/>
                <a:gd name="T6" fmla="*/ 8 w 66"/>
                <a:gd name="T7" fmla="*/ 40 h 49"/>
                <a:gd name="T8" fmla="*/ 8 w 66"/>
                <a:gd name="T9" fmla="*/ 40 h 49"/>
                <a:gd name="T10" fmla="*/ 32 w 66"/>
                <a:gd name="T11" fmla="*/ 48 h 49"/>
                <a:gd name="T12" fmla="*/ 49 w 66"/>
                <a:gd name="T13" fmla="*/ 32 h 49"/>
                <a:gd name="T14" fmla="*/ 57 w 66"/>
                <a:gd name="T15" fmla="*/ 8 h 49"/>
                <a:gd name="T16" fmla="*/ 57 w 66"/>
                <a:gd name="T17" fmla="*/ 8 h 49"/>
                <a:gd name="T18" fmla="*/ 32 w 66"/>
                <a:gd name="T19" fmla="*/ 8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6" h="49">
                  <a:moveTo>
                    <a:pt x="32" y="8"/>
                  </a:moveTo>
                  <a:lnTo>
                    <a:pt x="32" y="8"/>
                  </a:lnTo>
                  <a:cubicBezTo>
                    <a:pt x="8" y="16"/>
                    <a:pt x="8" y="16"/>
                    <a:pt x="8" y="16"/>
                  </a:cubicBezTo>
                  <a:cubicBezTo>
                    <a:pt x="8" y="24"/>
                    <a:pt x="0" y="32"/>
                    <a:pt x="8" y="40"/>
                  </a:cubicBezTo>
                  <a:lnTo>
                    <a:pt x="8" y="40"/>
                  </a:lnTo>
                  <a:cubicBezTo>
                    <a:pt x="16" y="48"/>
                    <a:pt x="24" y="48"/>
                    <a:pt x="32" y="48"/>
                  </a:cubicBezTo>
                  <a:cubicBezTo>
                    <a:pt x="49" y="32"/>
                    <a:pt x="49" y="32"/>
                    <a:pt x="49" y="32"/>
                  </a:cubicBezTo>
                  <a:cubicBezTo>
                    <a:pt x="57" y="24"/>
                    <a:pt x="65" y="16"/>
                    <a:pt x="57" y="8"/>
                  </a:cubicBezTo>
                  <a:lnTo>
                    <a:pt x="57" y="8"/>
                  </a:lnTo>
                  <a:cubicBezTo>
                    <a:pt x="49" y="0"/>
                    <a:pt x="40" y="0"/>
                    <a:pt x="32" y="8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05" name="Freeform 295">
              <a:extLst>
                <a:ext uri="{FF2B5EF4-FFF2-40B4-BE49-F238E27FC236}">
                  <a16:creationId xmlns:a16="http://schemas.microsoft.com/office/drawing/2014/main" id="{4738EB1A-0502-BB4D-943B-ED57255DB7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8281" y="11923937"/>
              <a:ext cx="62248" cy="62248"/>
            </a:xfrm>
            <a:custGeom>
              <a:avLst/>
              <a:gdLst>
                <a:gd name="T0" fmla="*/ 33 w 58"/>
                <a:gd name="T1" fmla="*/ 9 h 58"/>
                <a:gd name="T2" fmla="*/ 33 w 58"/>
                <a:gd name="T3" fmla="*/ 9 h 58"/>
                <a:gd name="T4" fmla="*/ 8 w 58"/>
                <a:gd name="T5" fmla="*/ 25 h 58"/>
                <a:gd name="T6" fmla="*/ 8 w 58"/>
                <a:gd name="T7" fmla="*/ 49 h 58"/>
                <a:gd name="T8" fmla="*/ 8 w 58"/>
                <a:gd name="T9" fmla="*/ 49 h 58"/>
                <a:gd name="T10" fmla="*/ 24 w 58"/>
                <a:gd name="T11" fmla="*/ 49 h 58"/>
                <a:gd name="T12" fmla="*/ 49 w 58"/>
                <a:gd name="T13" fmla="*/ 33 h 58"/>
                <a:gd name="T14" fmla="*/ 49 w 58"/>
                <a:gd name="T15" fmla="*/ 9 h 58"/>
                <a:gd name="T16" fmla="*/ 49 w 58"/>
                <a:gd name="T17" fmla="*/ 9 h 58"/>
                <a:gd name="T18" fmla="*/ 33 w 58"/>
                <a:gd name="T19" fmla="*/ 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8" h="58">
                  <a:moveTo>
                    <a:pt x="33" y="9"/>
                  </a:moveTo>
                  <a:lnTo>
                    <a:pt x="33" y="9"/>
                  </a:lnTo>
                  <a:cubicBezTo>
                    <a:pt x="8" y="25"/>
                    <a:pt x="8" y="25"/>
                    <a:pt x="8" y="25"/>
                  </a:cubicBezTo>
                  <a:cubicBezTo>
                    <a:pt x="0" y="25"/>
                    <a:pt x="0" y="41"/>
                    <a:pt x="8" y="49"/>
                  </a:cubicBezTo>
                  <a:lnTo>
                    <a:pt x="8" y="49"/>
                  </a:lnTo>
                  <a:cubicBezTo>
                    <a:pt x="8" y="49"/>
                    <a:pt x="16" y="57"/>
                    <a:pt x="24" y="49"/>
                  </a:cubicBezTo>
                  <a:cubicBezTo>
                    <a:pt x="49" y="33"/>
                    <a:pt x="49" y="33"/>
                    <a:pt x="49" y="33"/>
                  </a:cubicBezTo>
                  <a:cubicBezTo>
                    <a:pt x="57" y="33"/>
                    <a:pt x="57" y="17"/>
                    <a:pt x="49" y="9"/>
                  </a:cubicBezTo>
                  <a:lnTo>
                    <a:pt x="49" y="9"/>
                  </a:lnTo>
                  <a:cubicBezTo>
                    <a:pt x="49" y="0"/>
                    <a:pt x="41" y="0"/>
                    <a:pt x="33" y="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106" name="Grupo 105">
            <a:extLst>
              <a:ext uri="{FF2B5EF4-FFF2-40B4-BE49-F238E27FC236}">
                <a16:creationId xmlns:a16="http://schemas.microsoft.com/office/drawing/2014/main" id="{F6FFCB66-BFFA-3045-A9B3-151637D1BD99}"/>
              </a:ext>
            </a:extLst>
          </p:cNvPr>
          <p:cNvGrpSpPr/>
          <p:nvPr/>
        </p:nvGrpSpPr>
        <p:grpSpPr>
          <a:xfrm>
            <a:off x="15039173" y="11304215"/>
            <a:ext cx="675735" cy="652434"/>
            <a:chOff x="15851840" y="9963000"/>
            <a:chExt cx="961334" cy="928184"/>
          </a:xfrm>
        </p:grpSpPr>
        <p:sp>
          <p:nvSpPr>
            <p:cNvPr id="107" name="Freeform 248">
              <a:extLst>
                <a:ext uri="{FF2B5EF4-FFF2-40B4-BE49-F238E27FC236}">
                  <a16:creationId xmlns:a16="http://schemas.microsoft.com/office/drawing/2014/main" id="{8F278276-30BE-6942-9155-0B882522BD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75601" y="10432615"/>
              <a:ext cx="232046" cy="232046"/>
            </a:xfrm>
            <a:custGeom>
              <a:avLst/>
              <a:gdLst>
                <a:gd name="T0" fmla="*/ 138 w 185"/>
                <a:gd name="T1" fmla="*/ 184 h 185"/>
                <a:gd name="T2" fmla="*/ 138 w 185"/>
                <a:gd name="T3" fmla="*/ 184 h 185"/>
                <a:gd name="T4" fmla="*/ 46 w 185"/>
                <a:gd name="T5" fmla="*/ 184 h 185"/>
                <a:gd name="T6" fmla="*/ 0 w 185"/>
                <a:gd name="T7" fmla="*/ 138 h 185"/>
                <a:gd name="T8" fmla="*/ 0 w 185"/>
                <a:gd name="T9" fmla="*/ 54 h 185"/>
                <a:gd name="T10" fmla="*/ 46 w 185"/>
                <a:gd name="T11" fmla="*/ 0 h 185"/>
                <a:gd name="T12" fmla="*/ 138 w 185"/>
                <a:gd name="T13" fmla="*/ 0 h 185"/>
                <a:gd name="T14" fmla="*/ 184 w 185"/>
                <a:gd name="T15" fmla="*/ 54 h 185"/>
                <a:gd name="T16" fmla="*/ 184 w 185"/>
                <a:gd name="T17" fmla="*/ 138 h 185"/>
                <a:gd name="T18" fmla="*/ 138 w 185"/>
                <a:gd name="T19" fmla="*/ 184 h 185"/>
                <a:gd name="T20" fmla="*/ 138 w 185"/>
                <a:gd name="T21" fmla="*/ 54 h 185"/>
                <a:gd name="T22" fmla="*/ 138 w 185"/>
                <a:gd name="T23" fmla="*/ 54 h 185"/>
                <a:gd name="T24" fmla="*/ 46 w 185"/>
                <a:gd name="T25" fmla="*/ 54 h 185"/>
                <a:gd name="T26" fmla="*/ 46 w 185"/>
                <a:gd name="T27" fmla="*/ 138 h 185"/>
                <a:gd name="T28" fmla="*/ 138 w 185"/>
                <a:gd name="T29" fmla="*/ 130 h 185"/>
                <a:gd name="T30" fmla="*/ 138 w 185"/>
                <a:gd name="T31" fmla="*/ 184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5" h="185">
                  <a:moveTo>
                    <a:pt x="138" y="184"/>
                  </a:moveTo>
                  <a:lnTo>
                    <a:pt x="138" y="184"/>
                  </a:lnTo>
                  <a:cubicBezTo>
                    <a:pt x="46" y="184"/>
                    <a:pt x="46" y="184"/>
                    <a:pt x="46" y="184"/>
                  </a:cubicBezTo>
                  <a:cubicBezTo>
                    <a:pt x="23" y="184"/>
                    <a:pt x="0" y="161"/>
                    <a:pt x="0" y="138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23"/>
                    <a:pt x="23" y="0"/>
                    <a:pt x="46" y="0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61" y="0"/>
                    <a:pt x="184" y="23"/>
                    <a:pt x="184" y="54"/>
                  </a:cubicBezTo>
                  <a:cubicBezTo>
                    <a:pt x="184" y="138"/>
                    <a:pt x="184" y="138"/>
                    <a:pt x="184" y="138"/>
                  </a:cubicBezTo>
                  <a:cubicBezTo>
                    <a:pt x="184" y="161"/>
                    <a:pt x="161" y="184"/>
                    <a:pt x="138" y="184"/>
                  </a:cubicBezTo>
                  <a:lnTo>
                    <a:pt x="138" y="54"/>
                  </a:lnTo>
                  <a:lnTo>
                    <a:pt x="138" y="54"/>
                  </a:lnTo>
                  <a:cubicBezTo>
                    <a:pt x="46" y="54"/>
                    <a:pt x="46" y="54"/>
                    <a:pt x="46" y="54"/>
                  </a:cubicBezTo>
                  <a:cubicBezTo>
                    <a:pt x="46" y="138"/>
                    <a:pt x="46" y="138"/>
                    <a:pt x="46" y="138"/>
                  </a:cubicBezTo>
                  <a:cubicBezTo>
                    <a:pt x="138" y="130"/>
                    <a:pt x="138" y="130"/>
                    <a:pt x="138" y="130"/>
                  </a:cubicBezTo>
                  <a:lnTo>
                    <a:pt x="138" y="18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0" name="Freeform 249">
              <a:extLst>
                <a:ext uri="{FF2B5EF4-FFF2-40B4-BE49-F238E27FC236}">
                  <a16:creationId xmlns:a16="http://schemas.microsoft.com/office/drawing/2014/main" id="{CC7C8AF6-E768-624D-809D-F1759B8061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62890" y="10134270"/>
              <a:ext cx="950284" cy="756914"/>
            </a:xfrm>
            <a:custGeom>
              <a:avLst/>
              <a:gdLst>
                <a:gd name="T0" fmla="*/ 635 w 759"/>
                <a:gd name="T1" fmla="*/ 604 h 605"/>
                <a:gd name="T2" fmla="*/ 635 w 759"/>
                <a:gd name="T3" fmla="*/ 604 h 605"/>
                <a:gd name="T4" fmla="*/ 122 w 759"/>
                <a:gd name="T5" fmla="*/ 604 h 605"/>
                <a:gd name="T6" fmla="*/ 0 w 759"/>
                <a:gd name="T7" fmla="*/ 474 h 605"/>
                <a:gd name="T8" fmla="*/ 0 w 759"/>
                <a:gd name="T9" fmla="*/ 0 h 605"/>
                <a:gd name="T10" fmla="*/ 69 w 759"/>
                <a:gd name="T11" fmla="*/ 0 h 605"/>
                <a:gd name="T12" fmla="*/ 69 w 759"/>
                <a:gd name="T13" fmla="*/ 474 h 605"/>
                <a:gd name="T14" fmla="*/ 122 w 759"/>
                <a:gd name="T15" fmla="*/ 536 h 605"/>
                <a:gd name="T16" fmla="*/ 635 w 759"/>
                <a:gd name="T17" fmla="*/ 536 h 605"/>
                <a:gd name="T18" fmla="*/ 689 w 759"/>
                <a:gd name="T19" fmla="*/ 474 h 605"/>
                <a:gd name="T20" fmla="*/ 689 w 759"/>
                <a:gd name="T21" fmla="*/ 176 h 605"/>
                <a:gd name="T22" fmla="*/ 635 w 759"/>
                <a:gd name="T23" fmla="*/ 115 h 605"/>
                <a:gd name="T24" fmla="*/ 122 w 759"/>
                <a:gd name="T25" fmla="*/ 115 h 605"/>
                <a:gd name="T26" fmla="*/ 122 w 759"/>
                <a:gd name="T27" fmla="*/ 53 h 605"/>
                <a:gd name="T28" fmla="*/ 635 w 759"/>
                <a:gd name="T29" fmla="*/ 53 h 605"/>
                <a:gd name="T30" fmla="*/ 758 w 759"/>
                <a:gd name="T31" fmla="*/ 176 h 605"/>
                <a:gd name="T32" fmla="*/ 758 w 759"/>
                <a:gd name="T33" fmla="*/ 474 h 605"/>
                <a:gd name="T34" fmla="*/ 635 w 759"/>
                <a:gd name="T35" fmla="*/ 604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59" h="605">
                  <a:moveTo>
                    <a:pt x="635" y="604"/>
                  </a:moveTo>
                  <a:lnTo>
                    <a:pt x="635" y="604"/>
                  </a:lnTo>
                  <a:cubicBezTo>
                    <a:pt x="122" y="604"/>
                    <a:pt x="122" y="604"/>
                    <a:pt x="122" y="604"/>
                  </a:cubicBezTo>
                  <a:cubicBezTo>
                    <a:pt x="54" y="604"/>
                    <a:pt x="0" y="543"/>
                    <a:pt x="0" y="47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69" y="474"/>
                    <a:pt x="69" y="474"/>
                    <a:pt x="69" y="474"/>
                  </a:cubicBezTo>
                  <a:cubicBezTo>
                    <a:pt x="69" y="512"/>
                    <a:pt x="92" y="536"/>
                    <a:pt x="122" y="536"/>
                  </a:cubicBezTo>
                  <a:cubicBezTo>
                    <a:pt x="635" y="536"/>
                    <a:pt x="635" y="536"/>
                    <a:pt x="635" y="536"/>
                  </a:cubicBezTo>
                  <a:cubicBezTo>
                    <a:pt x="666" y="536"/>
                    <a:pt x="689" y="512"/>
                    <a:pt x="689" y="474"/>
                  </a:cubicBezTo>
                  <a:cubicBezTo>
                    <a:pt x="689" y="176"/>
                    <a:pt x="689" y="176"/>
                    <a:pt x="689" y="176"/>
                  </a:cubicBezTo>
                  <a:cubicBezTo>
                    <a:pt x="689" y="145"/>
                    <a:pt x="666" y="115"/>
                    <a:pt x="635" y="115"/>
                  </a:cubicBezTo>
                  <a:cubicBezTo>
                    <a:pt x="122" y="115"/>
                    <a:pt x="122" y="115"/>
                    <a:pt x="122" y="115"/>
                  </a:cubicBezTo>
                  <a:cubicBezTo>
                    <a:pt x="122" y="53"/>
                    <a:pt x="122" y="53"/>
                    <a:pt x="122" y="53"/>
                  </a:cubicBezTo>
                  <a:cubicBezTo>
                    <a:pt x="635" y="53"/>
                    <a:pt x="635" y="53"/>
                    <a:pt x="635" y="53"/>
                  </a:cubicBezTo>
                  <a:cubicBezTo>
                    <a:pt x="704" y="53"/>
                    <a:pt x="758" y="107"/>
                    <a:pt x="758" y="176"/>
                  </a:cubicBezTo>
                  <a:cubicBezTo>
                    <a:pt x="758" y="474"/>
                    <a:pt x="758" y="474"/>
                    <a:pt x="758" y="474"/>
                  </a:cubicBezTo>
                  <a:cubicBezTo>
                    <a:pt x="758" y="543"/>
                    <a:pt x="704" y="604"/>
                    <a:pt x="635" y="60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1" name="Freeform 250">
              <a:extLst>
                <a:ext uri="{FF2B5EF4-FFF2-40B4-BE49-F238E27FC236}">
                  <a16:creationId xmlns:a16="http://schemas.microsoft.com/office/drawing/2014/main" id="{F8A17963-5AC6-AB49-B10E-6CFCFFA6D5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51840" y="9963000"/>
              <a:ext cx="872935" cy="320445"/>
            </a:xfrm>
            <a:custGeom>
              <a:avLst/>
              <a:gdLst>
                <a:gd name="T0" fmla="*/ 138 w 698"/>
                <a:gd name="T1" fmla="*/ 253 h 254"/>
                <a:gd name="T2" fmla="*/ 138 w 698"/>
                <a:gd name="T3" fmla="*/ 253 h 254"/>
                <a:gd name="T4" fmla="*/ 8 w 698"/>
                <a:gd name="T5" fmla="*/ 107 h 254"/>
                <a:gd name="T6" fmla="*/ 138 w 698"/>
                <a:gd name="T7" fmla="*/ 0 h 254"/>
                <a:gd name="T8" fmla="*/ 590 w 698"/>
                <a:gd name="T9" fmla="*/ 0 h 254"/>
                <a:gd name="T10" fmla="*/ 697 w 698"/>
                <a:gd name="T11" fmla="*/ 107 h 254"/>
                <a:gd name="T12" fmla="*/ 697 w 698"/>
                <a:gd name="T13" fmla="*/ 130 h 254"/>
                <a:gd name="T14" fmla="*/ 658 w 698"/>
                <a:gd name="T15" fmla="*/ 161 h 254"/>
                <a:gd name="T16" fmla="*/ 628 w 698"/>
                <a:gd name="T17" fmla="*/ 130 h 254"/>
                <a:gd name="T18" fmla="*/ 628 w 698"/>
                <a:gd name="T19" fmla="*/ 107 h 254"/>
                <a:gd name="T20" fmla="*/ 590 w 698"/>
                <a:gd name="T21" fmla="*/ 69 h 254"/>
                <a:gd name="T22" fmla="*/ 138 w 698"/>
                <a:gd name="T23" fmla="*/ 69 h 254"/>
                <a:gd name="T24" fmla="*/ 77 w 698"/>
                <a:gd name="T25" fmla="*/ 115 h 254"/>
                <a:gd name="T26" fmla="*/ 138 w 698"/>
                <a:gd name="T27" fmla="*/ 191 h 254"/>
                <a:gd name="T28" fmla="*/ 138 w 698"/>
                <a:gd name="T29" fmla="*/ 253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98" h="254">
                  <a:moveTo>
                    <a:pt x="138" y="253"/>
                  </a:moveTo>
                  <a:lnTo>
                    <a:pt x="138" y="253"/>
                  </a:lnTo>
                  <a:cubicBezTo>
                    <a:pt x="62" y="253"/>
                    <a:pt x="0" y="191"/>
                    <a:pt x="8" y="107"/>
                  </a:cubicBezTo>
                  <a:cubicBezTo>
                    <a:pt x="16" y="46"/>
                    <a:pt x="77" y="0"/>
                    <a:pt x="138" y="0"/>
                  </a:cubicBezTo>
                  <a:cubicBezTo>
                    <a:pt x="590" y="0"/>
                    <a:pt x="590" y="0"/>
                    <a:pt x="590" y="0"/>
                  </a:cubicBezTo>
                  <a:cubicBezTo>
                    <a:pt x="651" y="0"/>
                    <a:pt x="697" y="46"/>
                    <a:pt x="697" y="107"/>
                  </a:cubicBezTo>
                  <a:cubicBezTo>
                    <a:pt x="697" y="130"/>
                    <a:pt x="697" y="130"/>
                    <a:pt x="697" y="130"/>
                  </a:cubicBezTo>
                  <a:cubicBezTo>
                    <a:pt x="697" y="146"/>
                    <a:pt x="681" y="161"/>
                    <a:pt x="658" y="161"/>
                  </a:cubicBezTo>
                  <a:cubicBezTo>
                    <a:pt x="643" y="161"/>
                    <a:pt x="628" y="146"/>
                    <a:pt x="628" y="130"/>
                  </a:cubicBezTo>
                  <a:cubicBezTo>
                    <a:pt x="628" y="107"/>
                    <a:pt x="628" y="107"/>
                    <a:pt x="628" y="107"/>
                  </a:cubicBezTo>
                  <a:cubicBezTo>
                    <a:pt x="628" y="84"/>
                    <a:pt x="613" y="69"/>
                    <a:pt x="590" y="69"/>
                  </a:cubicBezTo>
                  <a:cubicBezTo>
                    <a:pt x="138" y="69"/>
                    <a:pt x="138" y="69"/>
                    <a:pt x="138" y="69"/>
                  </a:cubicBezTo>
                  <a:cubicBezTo>
                    <a:pt x="107" y="69"/>
                    <a:pt x="85" y="84"/>
                    <a:pt x="77" y="115"/>
                  </a:cubicBezTo>
                  <a:cubicBezTo>
                    <a:pt x="69" y="153"/>
                    <a:pt x="100" y="191"/>
                    <a:pt x="138" y="191"/>
                  </a:cubicBezTo>
                  <a:lnTo>
                    <a:pt x="138" y="253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132" name="Grupo 131">
            <a:extLst>
              <a:ext uri="{FF2B5EF4-FFF2-40B4-BE49-F238E27FC236}">
                <a16:creationId xmlns:a16="http://schemas.microsoft.com/office/drawing/2014/main" id="{E7AEBC2E-7722-B04F-A6C6-BB182029687A}"/>
              </a:ext>
            </a:extLst>
          </p:cNvPr>
          <p:cNvGrpSpPr/>
          <p:nvPr/>
        </p:nvGrpSpPr>
        <p:grpSpPr>
          <a:xfrm>
            <a:off x="15061388" y="4973816"/>
            <a:ext cx="694240" cy="756106"/>
            <a:chOff x="10833756" y="5162085"/>
            <a:chExt cx="559761" cy="609643"/>
          </a:xfrm>
        </p:grpSpPr>
        <p:sp>
          <p:nvSpPr>
            <p:cNvPr id="133" name="Freeform 233">
              <a:extLst>
                <a:ext uri="{FF2B5EF4-FFF2-40B4-BE49-F238E27FC236}">
                  <a16:creationId xmlns:a16="http://schemas.microsoft.com/office/drawing/2014/main" id="{44977005-A7D8-C94D-A110-8319C355C7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33756" y="5239676"/>
              <a:ext cx="559761" cy="532052"/>
            </a:xfrm>
            <a:custGeom>
              <a:avLst/>
              <a:gdLst>
                <a:gd name="T0" fmla="*/ 383 w 445"/>
                <a:gd name="T1" fmla="*/ 421 h 422"/>
                <a:gd name="T2" fmla="*/ 383 w 445"/>
                <a:gd name="T3" fmla="*/ 421 h 422"/>
                <a:gd name="T4" fmla="*/ 61 w 445"/>
                <a:gd name="T5" fmla="*/ 421 h 422"/>
                <a:gd name="T6" fmla="*/ 0 w 445"/>
                <a:gd name="T7" fmla="*/ 360 h 422"/>
                <a:gd name="T8" fmla="*/ 0 w 445"/>
                <a:gd name="T9" fmla="*/ 61 h 422"/>
                <a:gd name="T10" fmla="*/ 61 w 445"/>
                <a:gd name="T11" fmla="*/ 0 h 422"/>
                <a:gd name="T12" fmla="*/ 92 w 445"/>
                <a:gd name="T13" fmla="*/ 0 h 422"/>
                <a:gd name="T14" fmla="*/ 92 w 445"/>
                <a:gd name="T15" fmla="*/ 38 h 422"/>
                <a:gd name="T16" fmla="*/ 61 w 445"/>
                <a:gd name="T17" fmla="*/ 38 h 422"/>
                <a:gd name="T18" fmla="*/ 38 w 445"/>
                <a:gd name="T19" fmla="*/ 61 h 422"/>
                <a:gd name="T20" fmla="*/ 38 w 445"/>
                <a:gd name="T21" fmla="*/ 360 h 422"/>
                <a:gd name="T22" fmla="*/ 61 w 445"/>
                <a:gd name="T23" fmla="*/ 383 h 422"/>
                <a:gd name="T24" fmla="*/ 383 w 445"/>
                <a:gd name="T25" fmla="*/ 383 h 422"/>
                <a:gd name="T26" fmla="*/ 406 w 445"/>
                <a:gd name="T27" fmla="*/ 360 h 422"/>
                <a:gd name="T28" fmla="*/ 406 w 445"/>
                <a:gd name="T29" fmla="*/ 61 h 422"/>
                <a:gd name="T30" fmla="*/ 383 w 445"/>
                <a:gd name="T31" fmla="*/ 38 h 422"/>
                <a:gd name="T32" fmla="*/ 344 w 445"/>
                <a:gd name="T33" fmla="*/ 38 h 422"/>
                <a:gd name="T34" fmla="*/ 344 w 445"/>
                <a:gd name="T35" fmla="*/ 0 h 422"/>
                <a:gd name="T36" fmla="*/ 383 w 445"/>
                <a:gd name="T37" fmla="*/ 0 h 422"/>
                <a:gd name="T38" fmla="*/ 444 w 445"/>
                <a:gd name="T39" fmla="*/ 61 h 422"/>
                <a:gd name="T40" fmla="*/ 444 w 445"/>
                <a:gd name="T41" fmla="*/ 360 h 422"/>
                <a:gd name="T42" fmla="*/ 383 w 445"/>
                <a:gd name="T43" fmla="*/ 421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45" h="422">
                  <a:moveTo>
                    <a:pt x="383" y="421"/>
                  </a:moveTo>
                  <a:lnTo>
                    <a:pt x="383" y="421"/>
                  </a:lnTo>
                  <a:cubicBezTo>
                    <a:pt x="61" y="421"/>
                    <a:pt x="61" y="421"/>
                    <a:pt x="61" y="421"/>
                  </a:cubicBezTo>
                  <a:cubicBezTo>
                    <a:pt x="23" y="421"/>
                    <a:pt x="0" y="390"/>
                    <a:pt x="0" y="360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23"/>
                    <a:pt x="23" y="0"/>
                    <a:pt x="61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2" y="38"/>
                    <a:pt x="92" y="38"/>
                    <a:pt x="92" y="38"/>
                  </a:cubicBezTo>
                  <a:cubicBezTo>
                    <a:pt x="61" y="38"/>
                    <a:pt x="61" y="38"/>
                    <a:pt x="61" y="38"/>
                  </a:cubicBezTo>
                  <a:cubicBezTo>
                    <a:pt x="46" y="38"/>
                    <a:pt x="38" y="46"/>
                    <a:pt x="38" y="61"/>
                  </a:cubicBezTo>
                  <a:cubicBezTo>
                    <a:pt x="38" y="360"/>
                    <a:pt x="38" y="360"/>
                    <a:pt x="38" y="360"/>
                  </a:cubicBezTo>
                  <a:cubicBezTo>
                    <a:pt x="38" y="375"/>
                    <a:pt x="46" y="383"/>
                    <a:pt x="61" y="383"/>
                  </a:cubicBezTo>
                  <a:cubicBezTo>
                    <a:pt x="383" y="383"/>
                    <a:pt x="383" y="383"/>
                    <a:pt x="383" y="383"/>
                  </a:cubicBezTo>
                  <a:cubicBezTo>
                    <a:pt x="390" y="383"/>
                    <a:pt x="406" y="375"/>
                    <a:pt x="406" y="360"/>
                  </a:cubicBezTo>
                  <a:cubicBezTo>
                    <a:pt x="406" y="61"/>
                    <a:pt x="406" y="61"/>
                    <a:pt x="406" y="61"/>
                  </a:cubicBezTo>
                  <a:cubicBezTo>
                    <a:pt x="406" y="46"/>
                    <a:pt x="390" y="38"/>
                    <a:pt x="383" y="38"/>
                  </a:cubicBezTo>
                  <a:cubicBezTo>
                    <a:pt x="344" y="38"/>
                    <a:pt x="344" y="38"/>
                    <a:pt x="344" y="38"/>
                  </a:cubicBezTo>
                  <a:cubicBezTo>
                    <a:pt x="344" y="0"/>
                    <a:pt x="344" y="0"/>
                    <a:pt x="344" y="0"/>
                  </a:cubicBezTo>
                  <a:cubicBezTo>
                    <a:pt x="383" y="0"/>
                    <a:pt x="383" y="0"/>
                    <a:pt x="383" y="0"/>
                  </a:cubicBezTo>
                  <a:cubicBezTo>
                    <a:pt x="414" y="0"/>
                    <a:pt x="444" y="23"/>
                    <a:pt x="444" y="61"/>
                  </a:cubicBezTo>
                  <a:cubicBezTo>
                    <a:pt x="444" y="360"/>
                    <a:pt x="444" y="360"/>
                    <a:pt x="444" y="360"/>
                  </a:cubicBezTo>
                  <a:cubicBezTo>
                    <a:pt x="444" y="390"/>
                    <a:pt x="414" y="421"/>
                    <a:pt x="383" y="42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B4B4B5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4" name="Freeform 234">
              <a:extLst>
                <a:ext uri="{FF2B5EF4-FFF2-40B4-BE49-F238E27FC236}">
                  <a16:creationId xmlns:a16="http://schemas.microsoft.com/office/drawing/2014/main" id="{D995A383-FCA8-0241-AE08-D93264EE70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88938" y="5162085"/>
              <a:ext cx="243857" cy="49878"/>
            </a:xfrm>
            <a:custGeom>
              <a:avLst/>
              <a:gdLst>
                <a:gd name="T0" fmla="*/ 191 w 192"/>
                <a:gd name="T1" fmla="*/ 38 h 39"/>
                <a:gd name="T2" fmla="*/ 0 w 192"/>
                <a:gd name="T3" fmla="*/ 38 h 39"/>
                <a:gd name="T4" fmla="*/ 0 w 192"/>
                <a:gd name="T5" fmla="*/ 0 h 39"/>
                <a:gd name="T6" fmla="*/ 191 w 192"/>
                <a:gd name="T7" fmla="*/ 0 h 39"/>
                <a:gd name="T8" fmla="*/ 191 w 192"/>
                <a:gd name="T9" fmla="*/ 3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" h="39">
                  <a:moveTo>
                    <a:pt x="191" y="38"/>
                  </a:moveTo>
                  <a:lnTo>
                    <a:pt x="0" y="38"/>
                  </a:lnTo>
                  <a:lnTo>
                    <a:pt x="0" y="0"/>
                  </a:lnTo>
                  <a:lnTo>
                    <a:pt x="191" y="0"/>
                  </a:lnTo>
                  <a:lnTo>
                    <a:pt x="191" y="38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B4B4B5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5" name="Freeform 235">
              <a:extLst>
                <a:ext uri="{FF2B5EF4-FFF2-40B4-BE49-F238E27FC236}">
                  <a16:creationId xmlns:a16="http://schemas.microsoft.com/office/drawing/2014/main" id="{E3AE59CC-018A-624A-BEE0-9A49E5EF2B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44120" y="5162085"/>
              <a:ext cx="155182" cy="127469"/>
            </a:xfrm>
            <a:custGeom>
              <a:avLst/>
              <a:gdLst>
                <a:gd name="T0" fmla="*/ 23 w 123"/>
                <a:gd name="T1" fmla="*/ 92 h 100"/>
                <a:gd name="T2" fmla="*/ 23 w 123"/>
                <a:gd name="T3" fmla="*/ 92 h 100"/>
                <a:gd name="T4" fmla="*/ 0 w 123"/>
                <a:gd name="T5" fmla="*/ 61 h 100"/>
                <a:gd name="T6" fmla="*/ 61 w 123"/>
                <a:gd name="T7" fmla="*/ 7 h 100"/>
                <a:gd name="T8" fmla="*/ 77 w 123"/>
                <a:gd name="T9" fmla="*/ 0 h 100"/>
                <a:gd name="T10" fmla="*/ 92 w 123"/>
                <a:gd name="T11" fmla="*/ 7 h 100"/>
                <a:gd name="T12" fmla="*/ 122 w 123"/>
                <a:gd name="T13" fmla="*/ 69 h 100"/>
                <a:gd name="T14" fmla="*/ 107 w 123"/>
                <a:gd name="T15" fmla="*/ 99 h 100"/>
                <a:gd name="T16" fmla="*/ 84 w 123"/>
                <a:gd name="T17" fmla="*/ 84 h 100"/>
                <a:gd name="T18" fmla="*/ 69 w 123"/>
                <a:gd name="T19" fmla="*/ 53 h 100"/>
                <a:gd name="T20" fmla="*/ 23 w 123"/>
                <a:gd name="T21" fmla="*/ 92 h 100"/>
                <a:gd name="T22" fmla="*/ 84 w 123"/>
                <a:gd name="T23" fmla="*/ 30 h 100"/>
                <a:gd name="T24" fmla="*/ 84 w 123"/>
                <a:gd name="T25" fmla="*/ 3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3" h="100">
                  <a:moveTo>
                    <a:pt x="23" y="92"/>
                  </a:moveTo>
                  <a:lnTo>
                    <a:pt x="23" y="92"/>
                  </a:lnTo>
                  <a:cubicBezTo>
                    <a:pt x="0" y="61"/>
                    <a:pt x="0" y="61"/>
                    <a:pt x="0" y="61"/>
                  </a:cubicBezTo>
                  <a:cubicBezTo>
                    <a:pt x="61" y="7"/>
                    <a:pt x="61" y="7"/>
                    <a:pt x="61" y="7"/>
                  </a:cubicBezTo>
                  <a:cubicBezTo>
                    <a:pt x="61" y="0"/>
                    <a:pt x="69" y="0"/>
                    <a:pt x="77" y="0"/>
                  </a:cubicBezTo>
                  <a:cubicBezTo>
                    <a:pt x="84" y="0"/>
                    <a:pt x="84" y="7"/>
                    <a:pt x="92" y="7"/>
                  </a:cubicBezTo>
                  <a:cubicBezTo>
                    <a:pt x="122" y="69"/>
                    <a:pt x="122" y="69"/>
                    <a:pt x="122" y="69"/>
                  </a:cubicBezTo>
                  <a:cubicBezTo>
                    <a:pt x="122" y="76"/>
                    <a:pt x="122" y="92"/>
                    <a:pt x="107" y="99"/>
                  </a:cubicBezTo>
                  <a:cubicBezTo>
                    <a:pt x="99" y="99"/>
                    <a:pt x="92" y="99"/>
                    <a:pt x="84" y="84"/>
                  </a:cubicBezTo>
                  <a:cubicBezTo>
                    <a:pt x="69" y="53"/>
                    <a:pt x="69" y="53"/>
                    <a:pt x="69" y="53"/>
                  </a:cubicBezTo>
                  <a:lnTo>
                    <a:pt x="23" y="92"/>
                  </a:lnTo>
                  <a:close/>
                  <a:moveTo>
                    <a:pt x="84" y="30"/>
                  </a:moveTo>
                  <a:lnTo>
                    <a:pt x="84" y="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B4B4B5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48" name="Freeform 236">
              <a:extLst>
                <a:ext uri="{FF2B5EF4-FFF2-40B4-BE49-F238E27FC236}">
                  <a16:creationId xmlns:a16="http://schemas.microsoft.com/office/drawing/2014/main" id="{69AD7E92-A70F-4740-99EA-23F4FBD6ED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77614" y="5239676"/>
              <a:ext cx="221688" cy="144097"/>
            </a:xfrm>
            <a:custGeom>
              <a:avLst/>
              <a:gdLst>
                <a:gd name="T0" fmla="*/ 77 w 177"/>
                <a:gd name="T1" fmla="*/ 115 h 116"/>
                <a:gd name="T2" fmla="*/ 77 w 177"/>
                <a:gd name="T3" fmla="*/ 115 h 116"/>
                <a:gd name="T4" fmla="*/ 77 w 177"/>
                <a:gd name="T5" fmla="*/ 115 h 116"/>
                <a:gd name="T6" fmla="*/ 46 w 177"/>
                <a:gd name="T7" fmla="*/ 107 h 116"/>
                <a:gd name="T8" fmla="*/ 0 w 177"/>
                <a:gd name="T9" fmla="*/ 54 h 116"/>
                <a:gd name="T10" fmla="*/ 54 w 177"/>
                <a:gd name="T11" fmla="*/ 0 h 116"/>
                <a:gd name="T12" fmla="*/ 77 w 177"/>
                <a:gd name="T13" fmla="*/ 31 h 116"/>
                <a:gd name="T14" fmla="*/ 54 w 177"/>
                <a:gd name="T15" fmla="*/ 54 h 116"/>
                <a:gd name="T16" fmla="*/ 77 w 177"/>
                <a:gd name="T17" fmla="*/ 77 h 116"/>
                <a:gd name="T18" fmla="*/ 138 w 177"/>
                <a:gd name="T19" fmla="*/ 8 h 116"/>
                <a:gd name="T20" fmla="*/ 169 w 177"/>
                <a:gd name="T21" fmla="*/ 0 h 116"/>
                <a:gd name="T22" fmla="*/ 169 w 177"/>
                <a:gd name="T23" fmla="*/ 31 h 116"/>
                <a:gd name="T24" fmla="*/ 100 w 177"/>
                <a:gd name="T25" fmla="*/ 107 h 116"/>
                <a:gd name="T26" fmla="*/ 77 w 177"/>
                <a:gd name="T27" fmla="*/ 115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7" h="116">
                  <a:moveTo>
                    <a:pt x="77" y="115"/>
                  </a:moveTo>
                  <a:lnTo>
                    <a:pt x="77" y="115"/>
                  </a:lnTo>
                  <a:lnTo>
                    <a:pt x="77" y="115"/>
                  </a:lnTo>
                  <a:cubicBezTo>
                    <a:pt x="62" y="115"/>
                    <a:pt x="54" y="115"/>
                    <a:pt x="46" y="107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77" y="31"/>
                    <a:pt x="77" y="31"/>
                    <a:pt x="77" y="31"/>
                  </a:cubicBezTo>
                  <a:cubicBezTo>
                    <a:pt x="54" y="54"/>
                    <a:pt x="54" y="54"/>
                    <a:pt x="54" y="54"/>
                  </a:cubicBezTo>
                  <a:cubicBezTo>
                    <a:pt x="77" y="77"/>
                    <a:pt x="77" y="77"/>
                    <a:pt x="77" y="77"/>
                  </a:cubicBezTo>
                  <a:cubicBezTo>
                    <a:pt x="138" y="8"/>
                    <a:pt x="138" y="8"/>
                    <a:pt x="138" y="8"/>
                  </a:cubicBezTo>
                  <a:cubicBezTo>
                    <a:pt x="146" y="0"/>
                    <a:pt x="161" y="0"/>
                    <a:pt x="169" y="0"/>
                  </a:cubicBezTo>
                  <a:cubicBezTo>
                    <a:pt x="176" y="8"/>
                    <a:pt x="176" y="23"/>
                    <a:pt x="169" y="31"/>
                  </a:cubicBezTo>
                  <a:cubicBezTo>
                    <a:pt x="100" y="107"/>
                    <a:pt x="100" y="107"/>
                    <a:pt x="100" y="107"/>
                  </a:cubicBezTo>
                  <a:cubicBezTo>
                    <a:pt x="92" y="115"/>
                    <a:pt x="85" y="115"/>
                    <a:pt x="77" y="11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B4B4B5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49" name="Freeform 237">
              <a:extLst>
                <a:ext uri="{FF2B5EF4-FFF2-40B4-BE49-F238E27FC236}">
                  <a16:creationId xmlns:a16="http://schemas.microsoft.com/office/drawing/2014/main" id="{F24C6607-602E-5645-B0A8-71A1607CB2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22432" y="5162085"/>
              <a:ext cx="166266" cy="127469"/>
            </a:xfrm>
            <a:custGeom>
              <a:avLst/>
              <a:gdLst>
                <a:gd name="T0" fmla="*/ 100 w 131"/>
                <a:gd name="T1" fmla="*/ 92 h 100"/>
                <a:gd name="T2" fmla="*/ 100 w 131"/>
                <a:gd name="T3" fmla="*/ 92 h 100"/>
                <a:gd name="T4" fmla="*/ 130 w 131"/>
                <a:gd name="T5" fmla="*/ 61 h 100"/>
                <a:gd name="T6" fmla="*/ 69 w 131"/>
                <a:gd name="T7" fmla="*/ 7 h 100"/>
                <a:gd name="T8" fmla="*/ 54 w 131"/>
                <a:gd name="T9" fmla="*/ 0 h 100"/>
                <a:gd name="T10" fmla="*/ 38 w 131"/>
                <a:gd name="T11" fmla="*/ 7 h 100"/>
                <a:gd name="T12" fmla="*/ 8 w 131"/>
                <a:gd name="T13" fmla="*/ 69 h 100"/>
                <a:gd name="T14" fmla="*/ 15 w 131"/>
                <a:gd name="T15" fmla="*/ 99 h 100"/>
                <a:gd name="T16" fmla="*/ 46 w 131"/>
                <a:gd name="T17" fmla="*/ 84 h 100"/>
                <a:gd name="T18" fmla="*/ 61 w 131"/>
                <a:gd name="T19" fmla="*/ 53 h 100"/>
                <a:gd name="T20" fmla="*/ 100 w 131"/>
                <a:gd name="T21" fmla="*/ 92 h 100"/>
                <a:gd name="T22" fmla="*/ 38 w 131"/>
                <a:gd name="T23" fmla="*/ 30 h 100"/>
                <a:gd name="T24" fmla="*/ 38 w 131"/>
                <a:gd name="T25" fmla="*/ 3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1" h="100">
                  <a:moveTo>
                    <a:pt x="100" y="92"/>
                  </a:moveTo>
                  <a:lnTo>
                    <a:pt x="100" y="92"/>
                  </a:lnTo>
                  <a:cubicBezTo>
                    <a:pt x="130" y="61"/>
                    <a:pt x="130" y="61"/>
                    <a:pt x="130" y="61"/>
                  </a:cubicBezTo>
                  <a:cubicBezTo>
                    <a:pt x="69" y="7"/>
                    <a:pt x="69" y="7"/>
                    <a:pt x="69" y="7"/>
                  </a:cubicBezTo>
                  <a:cubicBezTo>
                    <a:pt x="61" y="0"/>
                    <a:pt x="61" y="0"/>
                    <a:pt x="54" y="0"/>
                  </a:cubicBezTo>
                  <a:cubicBezTo>
                    <a:pt x="46" y="0"/>
                    <a:pt x="38" y="7"/>
                    <a:pt x="38" y="7"/>
                  </a:cubicBezTo>
                  <a:cubicBezTo>
                    <a:pt x="8" y="69"/>
                    <a:pt x="8" y="69"/>
                    <a:pt x="8" y="69"/>
                  </a:cubicBezTo>
                  <a:cubicBezTo>
                    <a:pt x="0" y="76"/>
                    <a:pt x="8" y="92"/>
                    <a:pt x="15" y="99"/>
                  </a:cubicBezTo>
                  <a:cubicBezTo>
                    <a:pt x="23" y="99"/>
                    <a:pt x="38" y="99"/>
                    <a:pt x="46" y="84"/>
                  </a:cubicBezTo>
                  <a:cubicBezTo>
                    <a:pt x="61" y="53"/>
                    <a:pt x="61" y="53"/>
                    <a:pt x="61" y="53"/>
                  </a:cubicBezTo>
                  <a:lnTo>
                    <a:pt x="100" y="92"/>
                  </a:lnTo>
                  <a:close/>
                  <a:moveTo>
                    <a:pt x="38" y="30"/>
                  </a:moveTo>
                  <a:lnTo>
                    <a:pt x="38" y="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B4B4B5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50" name="Freeform 238">
              <a:extLst>
                <a:ext uri="{FF2B5EF4-FFF2-40B4-BE49-F238E27FC236}">
                  <a16:creationId xmlns:a16="http://schemas.microsoft.com/office/drawing/2014/main" id="{AC8D0DAE-1FDB-F249-952D-5695B19403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33516" y="5239676"/>
              <a:ext cx="210604" cy="144097"/>
            </a:xfrm>
            <a:custGeom>
              <a:avLst/>
              <a:gdLst>
                <a:gd name="T0" fmla="*/ 99 w 169"/>
                <a:gd name="T1" fmla="*/ 115 h 116"/>
                <a:gd name="T2" fmla="*/ 99 w 169"/>
                <a:gd name="T3" fmla="*/ 115 h 116"/>
                <a:gd name="T4" fmla="*/ 99 w 169"/>
                <a:gd name="T5" fmla="*/ 115 h 116"/>
                <a:gd name="T6" fmla="*/ 122 w 169"/>
                <a:gd name="T7" fmla="*/ 107 h 116"/>
                <a:gd name="T8" fmla="*/ 168 w 169"/>
                <a:gd name="T9" fmla="*/ 54 h 116"/>
                <a:gd name="T10" fmla="*/ 122 w 169"/>
                <a:gd name="T11" fmla="*/ 0 h 116"/>
                <a:gd name="T12" fmla="*/ 92 w 169"/>
                <a:gd name="T13" fmla="*/ 31 h 116"/>
                <a:gd name="T14" fmla="*/ 114 w 169"/>
                <a:gd name="T15" fmla="*/ 54 h 116"/>
                <a:gd name="T16" fmla="*/ 99 w 169"/>
                <a:gd name="T17" fmla="*/ 77 h 116"/>
                <a:gd name="T18" fmla="*/ 30 w 169"/>
                <a:gd name="T19" fmla="*/ 8 h 116"/>
                <a:gd name="T20" fmla="*/ 7 w 169"/>
                <a:gd name="T21" fmla="*/ 0 h 116"/>
                <a:gd name="T22" fmla="*/ 7 w 169"/>
                <a:gd name="T23" fmla="*/ 31 h 116"/>
                <a:gd name="T24" fmla="*/ 76 w 169"/>
                <a:gd name="T25" fmla="*/ 107 h 116"/>
                <a:gd name="T26" fmla="*/ 99 w 169"/>
                <a:gd name="T27" fmla="*/ 115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9" h="116">
                  <a:moveTo>
                    <a:pt x="99" y="115"/>
                  </a:moveTo>
                  <a:lnTo>
                    <a:pt x="99" y="115"/>
                  </a:lnTo>
                  <a:lnTo>
                    <a:pt x="99" y="115"/>
                  </a:lnTo>
                  <a:cubicBezTo>
                    <a:pt x="107" y="115"/>
                    <a:pt x="114" y="115"/>
                    <a:pt x="122" y="107"/>
                  </a:cubicBezTo>
                  <a:cubicBezTo>
                    <a:pt x="168" y="54"/>
                    <a:pt x="168" y="54"/>
                    <a:pt x="168" y="54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92" y="31"/>
                    <a:pt x="92" y="31"/>
                    <a:pt x="92" y="31"/>
                  </a:cubicBezTo>
                  <a:cubicBezTo>
                    <a:pt x="114" y="54"/>
                    <a:pt x="114" y="54"/>
                    <a:pt x="114" y="54"/>
                  </a:cubicBezTo>
                  <a:cubicBezTo>
                    <a:pt x="99" y="77"/>
                    <a:pt x="99" y="77"/>
                    <a:pt x="99" y="77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23" y="0"/>
                    <a:pt x="15" y="0"/>
                    <a:pt x="7" y="0"/>
                  </a:cubicBezTo>
                  <a:cubicBezTo>
                    <a:pt x="0" y="8"/>
                    <a:pt x="0" y="23"/>
                    <a:pt x="7" y="31"/>
                  </a:cubicBezTo>
                  <a:cubicBezTo>
                    <a:pt x="76" y="107"/>
                    <a:pt x="76" y="107"/>
                    <a:pt x="76" y="107"/>
                  </a:cubicBezTo>
                  <a:cubicBezTo>
                    <a:pt x="84" y="115"/>
                    <a:pt x="92" y="115"/>
                    <a:pt x="99" y="11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B4B4B5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51" name="Freeform 239">
              <a:extLst>
                <a:ext uri="{FF2B5EF4-FFF2-40B4-BE49-F238E27FC236}">
                  <a16:creationId xmlns:a16="http://schemas.microsoft.com/office/drawing/2014/main" id="{10FA830E-2A7B-E34D-A211-D5396A5C79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82914" y="5461364"/>
              <a:ext cx="116388" cy="38794"/>
            </a:xfrm>
            <a:custGeom>
              <a:avLst/>
              <a:gdLst>
                <a:gd name="T0" fmla="*/ 0 w 92"/>
                <a:gd name="T1" fmla="*/ 15 h 32"/>
                <a:gd name="T2" fmla="*/ 0 w 92"/>
                <a:gd name="T3" fmla="*/ 15 h 32"/>
                <a:gd name="T4" fmla="*/ 0 w 92"/>
                <a:gd name="T5" fmla="*/ 15 h 32"/>
                <a:gd name="T6" fmla="*/ 15 w 92"/>
                <a:gd name="T7" fmla="*/ 0 h 32"/>
                <a:gd name="T8" fmla="*/ 76 w 92"/>
                <a:gd name="T9" fmla="*/ 0 h 32"/>
                <a:gd name="T10" fmla="*/ 91 w 92"/>
                <a:gd name="T11" fmla="*/ 15 h 32"/>
                <a:gd name="T12" fmla="*/ 76 w 92"/>
                <a:gd name="T13" fmla="*/ 31 h 32"/>
                <a:gd name="T14" fmla="*/ 15 w 92"/>
                <a:gd name="T15" fmla="*/ 31 h 32"/>
                <a:gd name="T16" fmla="*/ 0 w 92"/>
                <a:gd name="T17" fmla="*/ 15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2" h="32">
                  <a:moveTo>
                    <a:pt x="0" y="15"/>
                  </a:moveTo>
                  <a:lnTo>
                    <a:pt x="0" y="15"/>
                  </a:lnTo>
                  <a:lnTo>
                    <a:pt x="0" y="15"/>
                  </a:lnTo>
                  <a:cubicBezTo>
                    <a:pt x="0" y="8"/>
                    <a:pt x="7" y="0"/>
                    <a:pt x="15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84" y="0"/>
                    <a:pt x="91" y="8"/>
                    <a:pt x="91" y="15"/>
                  </a:cubicBezTo>
                  <a:cubicBezTo>
                    <a:pt x="91" y="23"/>
                    <a:pt x="84" y="31"/>
                    <a:pt x="76" y="31"/>
                  </a:cubicBezTo>
                  <a:cubicBezTo>
                    <a:pt x="15" y="31"/>
                    <a:pt x="15" y="31"/>
                    <a:pt x="15" y="31"/>
                  </a:cubicBezTo>
                  <a:cubicBezTo>
                    <a:pt x="7" y="31"/>
                    <a:pt x="0" y="23"/>
                    <a:pt x="0" y="1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B4B4B5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52" name="Freeform 240">
              <a:extLst>
                <a:ext uri="{FF2B5EF4-FFF2-40B4-BE49-F238E27FC236}">
                  <a16:creationId xmlns:a16="http://schemas.microsoft.com/office/drawing/2014/main" id="{6593EA50-EE91-EE4F-9350-29330B3E68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88698" y="5466904"/>
              <a:ext cx="38794" cy="282654"/>
            </a:xfrm>
            <a:custGeom>
              <a:avLst/>
              <a:gdLst>
                <a:gd name="T0" fmla="*/ 31 w 32"/>
                <a:gd name="T1" fmla="*/ 222 h 223"/>
                <a:gd name="T2" fmla="*/ 31 w 32"/>
                <a:gd name="T3" fmla="*/ 222 h 223"/>
                <a:gd name="T4" fmla="*/ 0 w 32"/>
                <a:gd name="T5" fmla="*/ 222 h 223"/>
                <a:gd name="T6" fmla="*/ 0 w 32"/>
                <a:gd name="T7" fmla="*/ 15 h 223"/>
                <a:gd name="T8" fmla="*/ 15 w 32"/>
                <a:gd name="T9" fmla="*/ 0 h 223"/>
                <a:gd name="T10" fmla="*/ 31 w 32"/>
                <a:gd name="T11" fmla="*/ 15 h 223"/>
                <a:gd name="T12" fmla="*/ 31 w 32"/>
                <a:gd name="T13" fmla="*/ 222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223">
                  <a:moveTo>
                    <a:pt x="31" y="222"/>
                  </a:moveTo>
                  <a:lnTo>
                    <a:pt x="31" y="222"/>
                  </a:lnTo>
                  <a:cubicBezTo>
                    <a:pt x="0" y="222"/>
                    <a:pt x="0" y="222"/>
                    <a:pt x="0" y="2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7"/>
                    <a:pt x="8" y="0"/>
                    <a:pt x="15" y="0"/>
                  </a:cubicBezTo>
                  <a:cubicBezTo>
                    <a:pt x="23" y="0"/>
                    <a:pt x="31" y="7"/>
                    <a:pt x="31" y="15"/>
                  </a:cubicBezTo>
                  <a:lnTo>
                    <a:pt x="31" y="222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B4B4B5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153" name="Grupo 152">
            <a:extLst>
              <a:ext uri="{FF2B5EF4-FFF2-40B4-BE49-F238E27FC236}">
                <a16:creationId xmlns:a16="http://schemas.microsoft.com/office/drawing/2014/main" id="{A2912511-5819-6244-821B-661D0C16FE81}"/>
              </a:ext>
            </a:extLst>
          </p:cNvPr>
          <p:cNvGrpSpPr/>
          <p:nvPr/>
        </p:nvGrpSpPr>
        <p:grpSpPr>
          <a:xfrm>
            <a:off x="16677697" y="4615329"/>
            <a:ext cx="3838612" cy="2038177"/>
            <a:chOff x="4247967" y="10711881"/>
            <a:chExt cx="4236804" cy="2038177"/>
          </a:xfrm>
        </p:grpSpPr>
        <p:sp>
          <p:nvSpPr>
            <p:cNvPr id="154" name="CuadroTexto 395">
              <a:extLst>
                <a:ext uri="{FF2B5EF4-FFF2-40B4-BE49-F238E27FC236}">
                  <a16:creationId xmlns:a16="http://schemas.microsoft.com/office/drawing/2014/main" id="{CF887175-9454-144A-8784-0049CCBAB5AA}"/>
                </a:ext>
              </a:extLst>
            </p:cNvPr>
            <p:cNvSpPr txBox="1"/>
            <p:nvPr/>
          </p:nvSpPr>
          <p:spPr>
            <a:xfrm flipH="1">
              <a:off x="4263265" y="10711881"/>
              <a:ext cx="238267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155" name="Rectangle 40">
              <a:extLst>
                <a:ext uri="{FF2B5EF4-FFF2-40B4-BE49-F238E27FC236}">
                  <a16:creationId xmlns:a16="http://schemas.microsoft.com/office/drawing/2014/main" id="{F64893DE-B477-CF4B-A0A0-C7E770BDD077}"/>
                </a:ext>
              </a:extLst>
            </p:cNvPr>
            <p:cNvSpPr/>
            <p:nvPr/>
          </p:nvSpPr>
          <p:spPr>
            <a:xfrm>
              <a:off x="4247967" y="11180398"/>
              <a:ext cx="4236804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56" name="Grupo 155">
            <a:extLst>
              <a:ext uri="{FF2B5EF4-FFF2-40B4-BE49-F238E27FC236}">
                <a16:creationId xmlns:a16="http://schemas.microsoft.com/office/drawing/2014/main" id="{4E9446DF-BF21-874B-825A-6669A509140D}"/>
              </a:ext>
            </a:extLst>
          </p:cNvPr>
          <p:cNvGrpSpPr/>
          <p:nvPr/>
        </p:nvGrpSpPr>
        <p:grpSpPr>
          <a:xfrm>
            <a:off x="16677697" y="10960864"/>
            <a:ext cx="3838612" cy="2038177"/>
            <a:chOff x="4247967" y="10711881"/>
            <a:chExt cx="4236804" cy="2038177"/>
          </a:xfrm>
        </p:grpSpPr>
        <p:sp>
          <p:nvSpPr>
            <p:cNvPr id="157" name="CuadroTexto 395">
              <a:extLst>
                <a:ext uri="{FF2B5EF4-FFF2-40B4-BE49-F238E27FC236}">
                  <a16:creationId xmlns:a16="http://schemas.microsoft.com/office/drawing/2014/main" id="{6839533E-E0B5-9B44-AE36-A667BB8D7652}"/>
                </a:ext>
              </a:extLst>
            </p:cNvPr>
            <p:cNvSpPr txBox="1"/>
            <p:nvPr/>
          </p:nvSpPr>
          <p:spPr>
            <a:xfrm flipH="1">
              <a:off x="4263265" y="1071188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158" name="Rectangle 40">
              <a:extLst>
                <a:ext uri="{FF2B5EF4-FFF2-40B4-BE49-F238E27FC236}">
                  <a16:creationId xmlns:a16="http://schemas.microsoft.com/office/drawing/2014/main" id="{CB3257F5-1A38-DF42-9C99-D73DEC189254}"/>
                </a:ext>
              </a:extLst>
            </p:cNvPr>
            <p:cNvSpPr/>
            <p:nvPr/>
          </p:nvSpPr>
          <p:spPr>
            <a:xfrm>
              <a:off x="4247967" y="11180398"/>
              <a:ext cx="4236804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59" name="Grupo 158">
            <a:extLst>
              <a:ext uri="{FF2B5EF4-FFF2-40B4-BE49-F238E27FC236}">
                <a16:creationId xmlns:a16="http://schemas.microsoft.com/office/drawing/2014/main" id="{F5471711-787F-684F-9FD2-D59F9726E6DD}"/>
              </a:ext>
            </a:extLst>
          </p:cNvPr>
          <p:cNvGrpSpPr/>
          <p:nvPr/>
        </p:nvGrpSpPr>
        <p:grpSpPr>
          <a:xfrm>
            <a:off x="3598431" y="4640844"/>
            <a:ext cx="3877979" cy="2012662"/>
            <a:chOff x="4263265" y="1952891"/>
            <a:chExt cx="4236804" cy="2012662"/>
          </a:xfrm>
        </p:grpSpPr>
        <p:sp>
          <p:nvSpPr>
            <p:cNvPr id="160" name="CuadroTexto 395">
              <a:extLst>
                <a:ext uri="{FF2B5EF4-FFF2-40B4-BE49-F238E27FC236}">
                  <a16:creationId xmlns:a16="http://schemas.microsoft.com/office/drawing/2014/main" id="{3C115F8A-C279-0145-B4D2-233F7BD8F6A1}"/>
                </a:ext>
              </a:extLst>
            </p:cNvPr>
            <p:cNvSpPr txBox="1"/>
            <p:nvPr/>
          </p:nvSpPr>
          <p:spPr>
            <a:xfrm flipH="1">
              <a:off x="6106268" y="1952891"/>
              <a:ext cx="23826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161" name="Rectangle 40">
              <a:extLst>
                <a:ext uri="{FF2B5EF4-FFF2-40B4-BE49-F238E27FC236}">
                  <a16:creationId xmlns:a16="http://schemas.microsoft.com/office/drawing/2014/main" id="{B42A1A47-3EC2-2C4E-AE7D-AAFF213E7148}"/>
                </a:ext>
              </a:extLst>
            </p:cNvPr>
            <p:cNvSpPr/>
            <p:nvPr/>
          </p:nvSpPr>
          <p:spPr>
            <a:xfrm>
              <a:off x="4263265" y="2395893"/>
              <a:ext cx="4236804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62" name="Grupo 161">
            <a:extLst>
              <a:ext uri="{FF2B5EF4-FFF2-40B4-BE49-F238E27FC236}">
                <a16:creationId xmlns:a16="http://schemas.microsoft.com/office/drawing/2014/main" id="{71993FAB-25EA-5744-B8E8-460F74D58EC5}"/>
              </a:ext>
            </a:extLst>
          </p:cNvPr>
          <p:cNvGrpSpPr/>
          <p:nvPr/>
        </p:nvGrpSpPr>
        <p:grpSpPr>
          <a:xfrm>
            <a:off x="3608427" y="10983525"/>
            <a:ext cx="3877979" cy="2012662"/>
            <a:chOff x="4263265" y="1952891"/>
            <a:chExt cx="4236804" cy="2012662"/>
          </a:xfrm>
        </p:grpSpPr>
        <p:sp>
          <p:nvSpPr>
            <p:cNvPr id="163" name="CuadroTexto 395">
              <a:extLst>
                <a:ext uri="{FF2B5EF4-FFF2-40B4-BE49-F238E27FC236}">
                  <a16:creationId xmlns:a16="http://schemas.microsoft.com/office/drawing/2014/main" id="{6D7F6293-E5D0-4B4E-A973-607E6DB15CF0}"/>
                </a:ext>
              </a:extLst>
            </p:cNvPr>
            <p:cNvSpPr txBox="1"/>
            <p:nvPr/>
          </p:nvSpPr>
          <p:spPr>
            <a:xfrm flipH="1">
              <a:off x="6106268" y="1952891"/>
              <a:ext cx="23826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164" name="Rectangle 40">
              <a:extLst>
                <a:ext uri="{FF2B5EF4-FFF2-40B4-BE49-F238E27FC236}">
                  <a16:creationId xmlns:a16="http://schemas.microsoft.com/office/drawing/2014/main" id="{E94476A2-9335-BD42-A0E2-F1E06B88EEA2}"/>
                </a:ext>
              </a:extLst>
            </p:cNvPr>
            <p:cNvSpPr/>
            <p:nvPr/>
          </p:nvSpPr>
          <p:spPr>
            <a:xfrm>
              <a:off x="4263265" y="2395893"/>
              <a:ext cx="4236804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sp>
        <p:nvSpPr>
          <p:cNvPr id="165" name="Freeform 195">
            <a:extLst>
              <a:ext uri="{FF2B5EF4-FFF2-40B4-BE49-F238E27FC236}">
                <a16:creationId xmlns:a16="http://schemas.microsoft.com/office/drawing/2014/main" id="{B60E3C0B-9E37-F443-A13F-8A77F7F13E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14915" y="5752580"/>
            <a:ext cx="3213582" cy="3600111"/>
          </a:xfrm>
          <a:custGeom>
            <a:avLst/>
            <a:gdLst>
              <a:gd name="T0" fmla="*/ 27 w 3154"/>
              <a:gd name="T1" fmla="*/ 2529 h 3533"/>
              <a:gd name="T2" fmla="*/ 27 w 3154"/>
              <a:gd name="T3" fmla="*/ 2529 h 3533"/>
              <a:gd name="T4" fmla="*/ 1626 w 3154"/>
              <a:gd name="T5" fmla="*/ 36 h 3533"/>
              <a:gd name="T6" fmla="*/ 1716 w 3154"/>
              <a:gd name="T7" fmla="*/ 18 h 3533"/>
              <a:gd name="T8" fmla="*/ 3116 w 3154"/>
              <a:gd name="T9" fmla="*/ 922 h 3533"/>
              <a:gd name="T10" fmla="*/ 3134 w 3154"/>
              <a:gd name="T11" fmla="*/ 1012 h 3533"/>
              <a:gd name="T12" fmla="*/ 1526 w 3154"/>
              <a:gd name="T13" fmla="*/ 3496 h 3533"/>
              <a:gd name="T14" fmla="*/ 1436 w 3154"/>
              <a:gd name="T15" fmla="*/ 3514 h 3533"/>
              <a:gd name="T16" fmla="*/ 45 w 3154"/>
              <a:gd name="T17" fmla="*/ 2620 h 3533"/>
              <a:gd name="T18" fmla="*/ 27 w 3154"/>
              <a:gd name="T19" fmla="*/ 2529 h 35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154" h="3533">
                <a:moveTo>
                  <a:pt x="27" y="2529"/>
                </a:moveTo>
                <a:lnTo>
                  <a:pt x="27" y="2529"/>
                </a:lnTo>
                <a:cubicBezTo>
                  <a:pt x="1626" y="36"/>
                  <a:pt x="1626" y="36"/>
                  <a:pt x="1626" y="36"/>
                </a:cubicBezTo>
                <a:cubicBezTo>
                  <a:pt x="1652" y="9"/>
                  <a:pt x="1689" y="0"/>
                  <a:pt x="1716" y="18"/>
                </a:cubicBezTo>
                <a:cubicBezTo>
                  <a:pt x="3116" y="922"/>
                  <a:pt x="3116" y="922"/>
                  <a:pt x="3116" y="922"/>
                </a:cubicBezTo>
                <a:cubicBezTo>
                  <a:pt x="3144" y="940"/>
                  <a:pt x="3153" y="976"/>
                  <a:pt x="3134" y="1012"/>
                </a:cubicBezTo>
                <a:cubicBezTo>
                  <a:pt x="1526" y="3496"/>
                  <a:pt x="1526" y="3496"/>
                  <a:pt x="1526" y="3496"/>
                </a:cubicBezTo>
                <a:cubicBezTo>
                  <a:pt x="1508" y="3523"/>
                  <a:pt x="1463" y="3532"/>
                  <a:pt x="1436" y="3514"/>
                </a:cubicBezTo>
                <a:cubicBezTo>
                  <a:pt x="45" y="2620"/>
                  <a:pt x="45" y="2620"/>
                  <a:pt x="45" y="2620"/>
                </a:cubicBezTo>
                <a:cubicBezTo>
                  <a:pt x="9" y="2602"/>
                  <a:pt x="0" y="2557"/>
                  <a:pt x="27" y="2529"/>
                </a:cubicBezTo>
              </a:path>
            </a:pathLst>
          </a:custGeom>
          <a:solidFill>
            <a:srgbClr val="42A26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66" name="Freeform 196">
            <a:extLst>
              <a:ext uri="{FF2B5EF4-FFF2-40B4-BE49-F238E27FC236}">
                <a16:creationId xmlns:a16="http://schemas.microsoft.com/office/drawing/2014/main" id="{37CEF4AD-C4E2-0B44-B472-CCF508E58F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72224" y="5896404"/>
            <a:ext cx="2907952" cy="3316955"/>
          </a:xfrm>
          <a:custGeom>
            <a:avLst/>
            <a:gdLst>
              <a:gd name="T0" fmla="*/ 36 w 2855"/>
              <a:gd name="T1" fmla="*/ 2321 h 3253"/>
              <a:gd name="T2" fmla="*/ 36 w 2855"/>
              <a:gd name="T3" fmla="*/ 2321 h 3253"/>
              <a:gd name="T4" fmla="*/ 1489 w 2855"/>
              <a:gd name="T5" fmla="*/ 72 h 3253"/>
              <a:gd name="T6" fmla="*/ 1643 w 2855"/>
              <a:gd name="T7" fmla="*/ 36 h 3253"/>
              <a:gd name="T8" fmla="*/ 2791 w 2855"/>
              <a:gd name="T9" fmla="*/ 777 h 3253"/>
              <a:gd name="T10" fmla="*/ 2818 w 2855"/>
              <a:gd name="T11" fmla="*/ 931 h 3253"/>
              <a:gd name="T12" fmla="*/ 1363 w 2855"/>
              <a:gd name="T13" fmla="*/ 3188 h 3253"/>
              <a:gd name="T14" fmla="*/ 1209 w 2855"/>
              <a:gd name="T15" fmla="*/ 3216 h 3253"/>
              <a:gd name="T16" fmla="*/ 63 w 2855"/>
              <a:gd name="T17" fmla="*/ 2484 h 3253"/>
              <a:gd name="T18" fmla="*/ 36 w 2855"/>
              <a:gd name="T19" fmla="*/ 2321 h 32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855" h="3253">
                <a:moveTo>
                  <a:pt x="36" y="2321"/>
                </a:moveTo>
                <a:lnTo>
                  <a:pt x="36" y="2321"/>
                </a:lnTo>
                <a:cubicBezTo>
                  <a:pt x="1489" y="72"/>
                  <a:pt x="1489" y="72"/>
                  <a:pt x="1489" y="72"/>
                </a:cubicBezTo>
                <a:cubicBezTo>
                  <a:pt x="1526" y="18"/>
                  <a:pt x="1589" y="0"/>
                  <a:pt x="1643" y="36"/>
                </a:cubicBezTo>
                <a:cubicBezTo>
                  <a:pt x="2791" y="777"/>
                  <a:pt x="2791" y="777"/>
                  <a:pt x="2791" y="777"/>
                </a:cubicBezTo>
                <a:cubicBezTo>
                  <a:pt x="2836" y="804"/>
                  <a:pt x="2854" y="876"/>
                  <a:pt x="2818" y="931"/>
                </a:cubicBezTo>
                <a:cubicBezTo>
                  <a:pt x="1363" y="3188"/>
                  <a:pt x="1363" y="3188"/>
                  <a:pt x="1363" y="3188"/>
                </a:cubicBezTo>
                <a:cubicBezTo>
                  <a:pt x="1327" y="3234"/>
                  <a:pt x="1264" y="3252"/>
                  <a:pt x="1209" y="3216"/>
                </a:cubicBezTo>
                <a:cubicBezTo>
                  <a:pt x="63" y="2484"/>
                  <a:pt x="63" y="2484"/>
                  <a:pt x="63" y="2484"/>
                </a:cubicBezTo>
                <a:cubicBezTo>
                  <a:pt x="9" y="2448"/>
                  <a:pt x="0" y="2375"/>
                  <a:pt x="36" y="2321"/>
                </a:cubicBezTo>
              </a:path>
            </a:pathLst>
          </a:custGeom>
          <a:noFill/>
          <a:ln w="22680" cap="flat">
            <a:solidFill>
              <a:srgbClr val="6FD237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67" name="Freeform 197">
            <a:extLst>
              <a:ext uri="{FF2B5EF4-FFF2-40B4-BE49-F238E27FC236}">
                <a16:creationId xmlns:a16="http://schemas.microsoft.com/office/drawing/2014/main" id="{104A9F50-EE35-5649-BBC2-E6BE45F8DD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21676" y="6368330"/>
            <a:ext cx="2018037" cy="2386588"/>
          </a:xfrm>
          <a:custGeom>
            <a:avLst/>
            <a:gdLst>
              <a:gd name="T0" fmla="*/ 136 w 1980"/>
              <a:gd name="T1" fmla="*/ 2122 h 2340"/>
              <a:gd name="T2" fmla="*/ 136 w 1980"/>
              <a:gd name="T3" fmla="*/ 2122 h 2340"/>
              <a:gd name="T4" fmla="*/ 470 w 1980"/>
              <a:gd name="T5" fmla="*/ 2339 h 2340"/>
              <a:gd name="T6" fmla="*/ 1112 w 1980"/>
              <a:gd name="T7" fmla="*/ 2204 h 2340"/>
              <a:gd name="T8" fmla="*/ 1979 w 1980"/>
              <a:gd name="T9" fmla="*/ 857 h 2340"/>
              <a:gd name="T10" fmla="*/ 1844 w 1980"/>
              <a:gd name="T11" fmla="*/ 207 h 2340"/>
              <a:gd name="T12" fmla="*/ 1509 w 1980"/>
              <a:gd name="T13" fmla="*/ 0 h 2340"/>
              <a:gd name="T14" fmla="*/ 868 w 1980"/>
              <a:gd name="T15" fmla="*/ 135 h 2340"/>
              <a:gd name="T16" fmla="*/ 0 w 1980"/>
              <a:gd name="T17" fmla="*/ 1481 h 2340"/>
              <a:gd name="T18" fmla="*/ 136 w 1980"/>
              <a:gd name="T19" fmla="*/ 2122 h 23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80" h="2340">
                <a:moveTo>
                  <a:pt x="136" y="2122"/>
                </a:moveTo>
                <a:lnTo>
                  <a:pt x="136" y="2122"/>
                </a:lnTo>
                <a:cubicBezTo>
                  <a:pt x="470" y="2339"/>
                  <a:pt x="470" y="2339"/>
                  <a:pt x="470" y="2339"/>
                </a:cubicBezTo>
                <a:cubicBezTo>
                  <a:pt x="606" y="2122"/>
                  <a:pt x="895" y="2059"/>
                  <a:pt x="1112" y="2204"/>
                </a:cubicBezTo>
                <a:cubicBezTo>
                  <a:pt x="1979" y="857"/>
                  <a:pt x="1979" y="857"/>
                  <a:pt x="1979" y="857"/>
                </a:cubicBezTo>
                <a:cubicBezTo>
                  <a:pt x="1762" y="712"/>
                  <a:pt x="1708" y="424"/>
                  <a:pt x="1844" y="207"/>
                </a:cubicBezTo>
                <a:cubicBezTo>
                  <a:pt x="1509" y="0"/>
                  <a:pt x="1509" y="0"/>
                  <a:pt x="1509" y="0"/>
                </a:cubicBezTo>
                <a:cubicBezTo>
                  <a:pt x="1374" y="217"/>
                  <a:pt x="1085" y="280"/>
                  <a:pt x="868" y="135"/>
                </a:cubicBezTo>
                <a:cubicBezTo>
                  <a:pt x="0" y="1481"/>
                  <a:pt x="0" y="1481"/>
                  <a:pt x="0" y="1481"/>
                </a:cubicBezTo>
                <a:cubicBezTo>
                  <a:pt x="217" y="1625"/>
                  <a:pt x="280" y="1905"/>
                  <a:pt x="136" y="2122"/>
                </a:cubicBezTo>
              </a:path>
            </a:pathLst>
          </a:custGeom>
          <a:solidFill>
            <a:srgbClr val="6FD23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6FD23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68" name="Freeform 198">
            <a:extLst>
              <a:ext uri="{FF2B5EF4-FFF2-40B4-BE49-F238E27FC236}">
                <a16:creationId xmlns:a16="http://schemas.microsoft.com/office/drawing/2014/main" id="{DA4781D8-1ACA-8840-B07C-1877E99A31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47533" y="7073968"/>
            <a:ext cx="948345" cy="948345"/>
          </a:xfrm>
          <a:custGeom>
            <a:avLst/>
            <a:gdLst>
              <a:gd name="T0" fmla="*/ 244 w 932"/>
              <a:gd name="T1" fmla="*/ 814 h 932"/>
              <a:gd name="T2" fmla="*/ 244 w 932"/>
              <a:gd name="T3" fmla="*/ 814 h 932"/>
              <a:gd name="T4" fmla="*/ 127 w 932"/>
              <a:gd name="T5" fmla="*/ 245 h 932"/>
              <a:gd name="T6" fmla="*/ 687 w 932"/>
              <a:gd name="T7" fmla="*/ 127 h 932"/>
              <a:gd name="T8" fmla="*/ 814 w 932"/>
              <a:gd name="T9" fmla="*/ 687 h 932"/>
              <a:gd name="T10" fmla="*/ 244 w 932"/>
              <a:gd name="T11" fmla="*/ 814 h 9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32" h="932">
                <a:moveTo>
                  <a:pt x="244" y="814"/>
                </a:moveTo>
                <a:lnTo>
                  <a:pt x="244" y="814"/>
                </a:lnTo>
                <a:cubicBezTo>
                  <a:pt x="55" y="687"/>
                  <a:pt x="0" y="434"/>
                  <a:pt x="127" y="245"/>
                </a:cubicBezTo>
                <a:cubicBezTo>
                  <a:pt x="244" y="55"/>
                  <a:pt x="497" y="0"/>
                  <a:pt x="687" y="127"/>
                </a:cubicBezTo>
                <a:cubicBezTo>
                  <a:pt x="877" y="245"/>
                  <a:pt x="931" y="498"/>
                  <a:pt x="814" y="687"/>
                </a:cubicBezTo>
                <a:cubicBezTo>
                  <a:pt x="687" y="877"/>
                  <a:pt x="434" y="931"/>
                  <a:pt x="244" y="814"/>
                </a:cubicBezTo>
              </a:path>
            </a:pathLst>
          </a:custGeom>
          <a:solidFill>
            <a:srgbClr val="42A26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6FD23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69" name="Freeform 199">
            <a:extLst>
              <a:ext uri="{FF2B5EF4-FFF2-40B4-BE49-F238E27FC236}">
                <a16:creationId xmlns:a16="http://schemas.microsoft.com/office/drawing/2014/main" id="{F5C0ECDB-349C-B440-8B1D-4296E37D92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85744" y="7343640"/>
            <a:ext cx="471923" cy="426981"/>
          </a:xfrm>
          <a:custGeom>
            <a:avLst/>
            <a:gdLst>
              <a:gd name="T0" fmla="*/ 73 w 462"/>
              <a:gd name="T1" fmla="*/ 290 h 417"/>
              <a:gd name="T2" fmla="*/ 73 w 462"/>
              <a:gd name="T3" fmla="*/ 290 h 417"/>
              <a:gd name="T4" fmla="*/ 18 w 462"/>
              <a:gd name="T5" fmla="*/ 208 h 417"/>
              <a:gd name="T6" fmla="*/ 36 w 462"/>
              <a:gd name="T7" fmla="*/ 100 h 417"/>
              <a:gd name="T8" fmla="*/ 0 w 462"/>
              <a:gd name="T9" fmla="*/ 73 h 417"/>
              <a:gd name="T10" fmla="*/ 18 w 462"/>
              <a:gd name="T11" fmla="*/ 46 h 417"/>
              <a:gd name="T12" fmla="*/ 54 w 462"/>
              <a:gd name="T13" fmla="*/ 73 h 417"/>
              <a:gd name="T14" fmla="*/ 145 w 462"/>
              <a:gd name="T15" fmla="*/ 9 h 417"/>
              <a:gd name="T16" fmla="*/ 244 w 462"/>
              <a:gd name="T17" fmla="*/ 28 h 417"/>
              <a:gd name="T18" fmla="*/ 190 w 462"/>
              <a:gd name="T19" fmla="*/ 118 h 417"/>
              <a:gd name="T20" fmla="*/ 127 w 462"/>
              <a:gd name="T21" fmla="*/ 118 h 417"/>
              <a:gd name="T22" fmla="*/ 208 w 462"/>
              <a:gd name="T23" fmla="*/ 172 h 417"/>
              <a:gd name="T24" fmla="*/ 253 w 462"/>
              <a:gd name="T25" fmla="*/ 136 h 417"/>
              <a:gd name="T26" fmla="*/ 281 w 462"/>
              <a:gd name="T27" fmla="*/ 118 h 417"/>
              <a:gd name="T28" fmla="*/ 298 w 462"/>
              <a:gd name="T29" fmla="*/ 109 h 417"/>
              <a:gd name="T30" fmla="*/ 317 w 462"/>
              <a:gd name="T31" fmla="*/ 100 h 417"/>
              <a:gd name="T32" fmla="*/ 344 w 462"/>
              <a:gd name="T33" fmla="*/ 100 h 417"/>
              <a:gd name="T34" fmla="*/ 389 w 462"/>
              <a:gd name="T35" fmla="*/ 118 h 417"/>
              <a:gd name="T36" fmla="*/ 443 w 462"/>
              <a:gd name="T37" fmla="*/ 208 h 417"/>
              <a:gd name="T38" fmla="*/ 425 w 462"/>
              <a:gd name="T39" fmla="*/ 308 h 417"/>
              <a:gd name="T40" fmla="*/ 461 w 462"/>
              <a:gd name="T41" fmla="*/ 335 h 417"/>
              <a:gd name="T42" fmla="*/ 443 w 462"/>
              <a:gd name="T43" fmla="*/ 371 h 417"/>
              <a:gd name="T44" fmla="*/ 407 w 462"/>
              <a:gd name="T45" fmla="*/ 344 h 417"/>
              <a:gd name="T46" fmla="*/ 326 w 462"/>
              <a:gd name="T47" fmla="*/ 407 h 417"/>
              <a:gd name="T48" fmla="*/ 226 w 462"/>
              <a:gd name="T49" fmla="*/ 389 h 417"/>
              <a:gd name="T50" fmla="*/ 281 w 462"/>
              <a:gd name="T51" fmla="*/ 299 h 417"/>
              <a:gd name="T52" fmla="*/ 335 w 462"/>
              <a:gd name="T53" fmla="*/ 299 h 417"/>
              <a:gd name="T54" fmla="*/ 253 w 462"/>
              <a:gd name="T55" fmla="*/ 244 h 417"/>
              <a:gd name="T56" fmla="*/ 190 w 462"/>
              <a:gd name="T57" fmla="*/ 290 h 417"/>
              <a:gd name="T58" fmla="*/ 73 w 462"/>
              <a:gd name="T59" fmla="*/ 290 h 417"/>
              <a:gd name="T60" fmla="*/ 353 w 462"/>
              <a:gd name="T61" fmla="*/ 262 h 417"/>
              <a:gd name="T62" fmla="*/ 353 w 462"/>
              <a:gd name="T63" fmla="*/ 262 h 417"/>
              <a:gd name="T64" fmla="*/ 344 w 462"/>
              <a:gd name="T65" fmla="*/ 217 h 417"/>
              <a:gd name="T66" fmla="*/ 281 w 462"/>
              <a:gd name="T67" fmla="*/ 217 h 417"/>
              <a:gd name="T68" fmla="*/ 353 w 462"/>
              <a:gd name="T69" fmla="*/ 262 h 417"/>
              <a:gd name="T70" fmla="*/ 109 w 462"/>
              <a:gd name="T71" fmla="*/ 145 h 417"/>
              <a:gd name="T72" fmla="*/ 109 w 462"/>
              <a:gd name="T73" fmla="*/ 145 h 417"/>
              <a:gd name="T74" fmla="*/ 127 w 462"/>
              <a:gd name="T75" fmla="*/ 199 h 417"/>
              <a:gd name="T76" fmla="*/ 181 w 462"/>
              <a:gd name="T77" fmla="*/ 190 h 417"/>
              <a:gd name="T78" fmla="*/ 109 w 462"/>
              <a:gd name="T79" fmla="*/ 145 h 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462" h="417">
                <a:moveTo>
                  <a:pt x="73" y="290"/>
                </a:moveTo>
                <a:lnTo>
                  <a:pt x="73" y="290"/>
                </a:lnTo>
                <a:cubicBezTo>
                  <a:pt x="45" y="272"/>
                  <a:pt x="28" y="244"/>
                  <a:pt x="18" y="208"/>
                </a:cubicBezTo>
                <a:cubicBezTo>
                  <a:pt x="9" y="172"/>
                  <a:pt x="18" y="136"/>
                  <a:pt x="36" y="100"/>
                </a:cubicBezTo>
                <a:cubicBezTo>
                  <a:pt x="0" y="73"/>
                  <a:pt x="0" y="73"/>
                  <a:pt x="0" y="73"/>
                </a:cubicBezTo>
                <a:cubicBezTo>
                  <a:pt x="18" y="46"/>
                  <a:pt x="18" y="46"/>
                  <a:pt x="18" y="46"/>
                </a:cubicBezTo>
                <a:cubicBezTo>
                  <a:pt x="54" y="73"/>
                  <a:pt x="54" y="73"/>
                  <a:pt x="54" y="73"/>
                </a:cubicBezTo>
                <a:cubicBezTo>
                  <a:pt x="82" y="37"/>
                  <a:pt x="109" y="19"/>
                  <a:pt x="145" y="9"/>
                </a:cubicBezTo>
                <a:cubicBezTo>
                  <a:pt x="181" y="0"/>
                  <a:pt x="208" y="9"/>
                  <a:pt x="244" y="28"/>
                </a:cubicBezTo>
                <a:cubicBezTo>
                  <a:pt x="190" y="118"/>
                  <a:pt x="190" y="118"/>
                  <a:pt x="190" y="118"/>
                </a:cubicBezTo>
                <a:cubicBezTo>
                  <a:pt x="163" y="109"/>
                  <a:pt x="145" y="109"/>
                  <a:pt x="127" y="118"/>
                </a:cubicBezTo>
                <a:cubicBezTo>
                  <a:pt x="208" y="172"/>
                  <a:pt x="208" y="172"/>
                  <a:pt x="208" y="172"/>
                </a:cubicBezTo>
                <a:cubicBezTo>
                  <a:pt x="217" y="163"/>
                  <a:pt x="235" y="145"/>
                  <a:pt x="253" y="136"/>
                </a:cubicBezTo>
                <a:cubicBezTo>
                  <a:pt x="262" y="127"/>
                  <a:pt x="271" y="118"/>
                  <a:pt x="281" y="118"/>
                </a:cubicBezTo>
                <a:cubicBezTo>
                  <a:pt x="281" y="118"/>
                  <a:pt x="289" y="109"/>
                  <a:pt x="298" y="109"/>
                </a:cubicBezTo>
                <a:cubicBezTo>
                  <a:pt x="307" y="109"/>
                  <a:pt x="317" y="100"/>
                  <a:pt x="317" y="100"/>
                </a:cubicBezTo>
                <a:cubicBezTo>
                  <a:pt x="326" y="100"/>
                  <a:pt x="335" y="100"/>
                  <a:pt x="344" y="100"/>
                </a:cubicBezTo>
                <a:cubicBezTo>
                  <a:pt x="353" y="100"/>
                  <a:pt x="371" y="109"/>
                  <a:pt x="389" y="118"/>
                </a:cubicBezTo>
                <a:cubicBezTo>
                  <a:pt x="425" y="145"/>
                  <a:pt x="443" y="172"/>
                  <a:pt x="443" y="208"/>
                </a:cubicBezTo>
                <a:cubicBezTo>
                  <a:pt x="452" y="244"/>
                  <a:pt x="443" y="272"/>
                  <a:pt x="425" y="308"/>
                </a:cubicBezTo>
                <a:cubicBezTo>
                  <a:pt x="461" y="335"/>
                  <a:pt x="461" y="335"/>
                  <a:pt x="461" y="335"/>
                </a:cubicBezTo>
                <a:cubicBezTo>
                  <a:pt x="443" y="371"/>
                  <a:pt x="443" y="371"/>
                  <a:pt x="443" y="371"/>
                </a:cubicBezTo>
                <a:cubicBezTo>
                  <a:pt x="407" y="344"/>
                  <a:pt x="407" y="344"/>
                  <a:pt x="407" y="344"/>
                </a:cubicBezTo>
                <a:cubicBezTo>
                  <a:pt x="380" y="371"/>
                  <a:pt x="353" y="398"/>
                  <a:pt x="326" y="407"/>
                </a:cubicBezTo>
                <a:cubicBezTo>
                  <a:pt x="289" y="416"/>
                  <a:pt x="262" y="407"/>
                  <a:pt x="226" y="389"/>
                </a:cubicBezTo>
                <a:cubicBezTo>
                  <a:pt x="281" y="299"/>
                  <a:pt x="281" y="299"/>
                  <a:pt x="281" y="299"/>
                </a:cubicBezTo>
                <a:cubicBezTo>
                  <a:pt x="298" y="308"/>
                  <a:pt x="317" y="308"/>
                  <a:pt x="335" y="299"/>
                </a:cubicBezTo>
                <a:cubicBezTo>
                  <a:pt x="253" y="244"/>
                  <a:pt x="253" y="244"/>
                  <a:pt x="253" y="244"/>
                </a:cubicBezTo>
                <a:cubicBezTo>
                  <a:pt x="226" y="272"/>
                  <a:pt x="199" y="290"/>
                  <a:pt x="190" y="290"/>
                </a:cubicBezTo>
                <a:cubicBezTo>
                  <a:pt x="154" y="317"/>
                  <a:pt x="109" y="317"/>
                  <a:pt x="73" y="290"/>
                </a:cubicBezTo>
                <a:close/>
                <a:moveTo>
                  <a:pt x="353" y="262"/>
                </a:moveTo>
                <a:lnTo>
                  <a:pt x="353" y="262"/>
                </a:lnTo>
                <a:cubicBezTo>
                  <a:pt x="362" y="244"/>
                  <a:pt x="362" y="226"/>
                  <a:pt x="344" y="217"/>
                </a:cubicBezTo>
                <a:cubicBezTo>
                  <a:pt x="326" y="208"/>
                  <a:pt x="307" y="208"/>
                  <a:pt x="281" y="217"/>
                </a:cubicBezTo>
                <a:lnTo>
                  <a:pt x="353" y="262"/>
                </a:lnTo>
                <a:close/>
                <a:moveTo>
                  <a:pt x="109" y="145"/>
                </a:moveTo>
                <a:lnTo>
                  <a:pt x="109" y="145"/>
                </a:lnTo>
                <a:cubicBezTo>
                  <a:pt x="100" y="172"/>
                  <a:pt x="109" y="181"/>
                  <a:pt x="127" y="199"/>
                </a:cubicBezTo>
                <a:cubicBezTo>
                  <a:pt x="136" y="208"/>
                  <a:pt x="154" y="208"/>
                  <a:pt x="181" y="190"/>
                </a:cubicBezTo>
                <a:lnTo>
                  <a:pt x="109" y="145"/>
                </a:lnTo>
                <a:close/>
              </a:path>
            </a:pathLst>
          </a:custGeom>
          <a:solidFill>
            <a:srgbClr val="6FD23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6FD23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70" name="Freeform 200">
            <a:extLst>
              <a:ext uri="{FF2B5EF4-FFF2-40B4-BE49-F238E27FC236}">
                <a16:creationId xmlns:a16="http://schemas.microsoft.com/office/drawing/2014/main" id="{DF4B1936-CB33-7C43-AF3D-F2C43CD5A2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04843" y="8678513"/>
            <a:ext cx="305627" cy="296638"/>
          </a:xfrm>
          <a:custGeom>
            <a:avLst/>
            <a:gdLst>
              <a:gd name="T0" fmla="*/ 81 w 299"/>
              <a:gd name="T1" fmla="*/ 253 h 290"/>
              <a:gd name="T2" fmla="*/ 81 w 299"/>
              <a:gd name="T3" fmla="*/ 253 h 290"/>
              <a:gd name="T4" fmla="*/ 36 w 299"/>
              <a:gd name="T5" fmla="*/ 72 h 290"/>
              <a:gd name="T6" fmla="*/ 217 w 299"/>
              <a:gd name="T7" fmla="*/ 36 h 290"/>
              <a:gd name="T8" fmla="*/ 253 w 299"/>
              <a:gd name="T9" fmla="*/ 216 h 290"/>
              <a:gd name="T10" fmla="*/ 81 w 299"/>
              <a:gd name="T11" fmla="*/ 253 h 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99" h="290">
                <a:moveTo>
                  <a:pt x="81" y="253"/>
                </a:moveTo>
                <a:lnTo>
                  <a:pt x="81" y="253"/>
                </a:lnTo>
                <a:cubicBezTo>
                  <a:pt x="18" y="216"/>
                  <a:pt x="0" y="135"/>
                  <a:pt x="36" y="72"/>
                </a:cubicBezTo>
                <a:cubicBezTo>
                  <a:pt x="81" y="9"/>
                  <a:pt x="154" y="0"/>
                  <a:pt x="217" y="36"/>
                </a:cubicBezTo>
                <a:cubicBezTo>
                  <a:pt x="280" y="72"/>
                  <a:pt x="298" y="153"/>
                  <a:pt x="253" y="216"/>
                </a:cubicBezTo>
                <a:cubicBezTo>
                  <a:pt x="217" y="271"/>
                  <a:pt x="135" y="289"/>
                  <a:pt x="81" y="253"/>
                </a:cubicBezTo>
              </a:path>
            </a:pathLst>
          </a:custGeom>
          <a:solidFill>
            <a:srgbClr val="6FD23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6FD23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71" name="Freeform 201">
            <a:extLst>
              <a:ext uri="{FF2B5EF4-FFF2-40B4-BE49-F238E27FC236}">
                <a16:creationId xmlns:a16="http://schemas.microsoft.com/office/drawing/2014/main" id="{51CFEA72-8F4E-BC48-A792-7261D563D9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65487" y="8071752"/>
            <a:ext cx="296638" cy="296638"/>
          </a:xfrm>
          <a:custGeom>
            <a:avLst/>
            <a:gdLst>
              <a:gd name="T0" fmla="*/ 73 w 289"/>
              <a:gd name="T1" fmla="*/ 253 h 290"/>
              <a:gd name="T2" fmla="*/ 73 w 289"/>
              <a:gd name="T3" fmla="*/ 253 h 290"/>
              <a:gd name="T4" fmla="*/ 36 w 289"/>
              <a:gd name="T5" fmla="*/ 73 h 290"/>
              <a:gd name="T6" fmla="*/ 216 w 289"/>
              <a:gd name="T7" fmla="*/ 36 h 290"/>
              <a:gd name="T8" fmla="*/ 252 w 289"/>
              <a:gd name="T9" fmla="*/ 217 h 290"/>
              <a:gd name="T10" fmla="*/ 73 w 289"/>
              <a:gd name="T11" fmla="*/ 253 h 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89" h="290">
                <a:moveTo>
                  <a:pt x="73" y="253"/>
                </a:moveTo>
                <a:lnTo>
                  <a:pt x="73" y="253"/>
                </a:lnTo>
                <a:cubicBezTo>
                  <a:pt x="18" y="217"/>
                  <a:pt x="0" y="136"/>
                  <a:pt x="36" y="73"/>
                </a:cubicBezTo>
                <a:cubicBezTo>
                  <a:pt x="73" y="9"/>
                  <a:pt x="153" y="0"/>
                  <a:pt x="216" y="36"/>
                </a:cubicBezTo>
                <a:cubicBezTo>
                  <a:pt x="279" y="73"/>
                  <a:pt x="288" y="154"/>
                  <a:pt x="252" y="217"/>
                </a:cubicBezTo>
                <a:cubicBezTo>
                  <a:pt x="216" y="271"/>
                  <a:pt x="136" y="289"/>
                  <a:pt x="73" y="253"/>
                </a:cubicBezTo>
              </a:path>
            </a:pathLst>
          </a:custGeom>
          <a:solidFill>
            <a:srgbClr val="6FD23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6FD23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72" name="Freeform 202">
            <a:extLst>
              <a:ext uri="{FF2B5EF4-FFF2-40B4-BE49-F238E27FC236}">
                <a16:creationId xmlns:a16="http://schemas.microsoft.com/office/drawing/2014/main" id="{F48F9588-9EA5-C640-84FF-1CAD5B1AF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76790" y="6700925"/>
            <a:ext cx="305627" cy="305627"/>
          </a:xfrm>
          <a:custGeom>
            <a:avLst/>
            <a:gdLst>
              <a:gd name="T0" fmla="*/ 81 w 299"/>
              <a:gd name="T1" fmla="*/ 261 h 298"/>
              <a:gd name="T2" fmla="*/ 81 w 299"/>
              <a:gd name="T3" fmla="*/ 261 h 298"/>
              <a:gd name="T4" fmla="*/ 45 w 299"/>
              <a:gd name="T5" fmla="*/ 81 h 298"/>
              <a:gd name="T6" fmla="*/ 217 w 299"/>
              <a:gd name="T7" fmla="*/ 45 h 298"/>
              <a:gd name="T8" fmla="*/ 262 w 299"/>
              <a:gd name="T9" fmla="*/ 216 h 298"/>
              <a:gd name="T10" fmla="*/ 81 w 299"/>
              <a:gd name="T11" fmla="*/ 261 h 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99" h="298">
                <a:moveTo>
                  <a:pt x="81" y="261"/>
                </a:moveTo>
                <a:lnTo>
                  <a:pt x="81" y="261"/>
                </a:lnTo>
                <a:cubicBezTo>
                  <a:pt x="18" y="216"/>
                  <a:pt x="0" y="135"/>
                  <a:pt x="45" y="81"/>
                </a:cubicBezTo>
                <a:cubicBezTo>
                  <a:pt x="81" y="18"/>
                  <a:pt x="163" y="0"/>
                  <a:pt x="217" y="45"/>
                </a:cubicBezTo>
                <a:cubicBezTo>
                  <a:pt x="280" y="81"/>
                  <a:pt x="298" y="163"/>
                  <a:pt x="262" y="216"/>
                </a:cubicBezTo>
                <a:cubicBezTo>
                  <a:pt x="217" y="279"/>
                  <a:pt x="144" y="297"/>
                  <a:pt x="81" y="261"/>
                </a:cubicBezTo>
              </a:path>
            </a:pathLst>
          </a:custGeom>
          <a:solidFill>
            <a:srgbClr val="6FD23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6FD23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73" name="Freeform 203">
            <a:extLst>
              <a:ext uri="{FF2B5EF4-FFF2-40B4-BE49-F238E27FC236}">
                <a16:creationId xmlns:a16="http://schemas.microsoft.com/office/drawing/2014/main" id="{368B4D26-6692-654A-9392-CE9387D219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32941" y="6094163"/>
            <a:ext cx="305627" cy="305627"/>
          </a:xfrm>
          <a:custGeom>
            <a:avLst/>
            <a:gdLst>
              <a:gd name="T0" fmla="*/ 82 w 299"/>
              <a:gd name="T1" fmla="*/ 262 h 299"/>
              <a:gd name="T2" fmla="*/ 82 w 299"/>
              <a:gd name="T3" fmla="*/ 262 h 299"/>
              <a:gd name="T4" fmla="*/ 45 w 299"/>
              <a:gd name="T5" fmla="*/ 81 h 299"/>
              <a:gd name="T6" fmla="*/ 217 w 299"/>
              <a:gd name="T7" fmla="*/ 45 h 299"/>
              <a:gd name="T8" fmla="*/ 262 w 299"/>
              <a:gd name="T9" fmla="*/ 216 h 299"/>
              <a:gd name="T10" fmla="*/ 82 w 299"/>
              <a:gd name="T11" fmla="*/ 262 h 2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99" h="299">
                <a:moveTo>
                  <a:pt x="82" y="262"/>
                </a:moveTo>
                <a:lnTo>
                  <a:pt x="82" y="262"/>
                </a:lnTo>
                <a:cubicBezTo>
                  <a:pt x="18" y="216"/>
                  <a:pt x="0" y="135"/>
                  <a:pt x="45" y="81"/>
                </a:cubicBezTo>
                <a:cubicBezTo>
                  <a:pt x="82" y="18"/>
                  <a:pt x="163" y="0"/>
                  <a:pt x="217" y="45"/>
                </a:cubicBezTo>
                <a:cubicBezTo>
                  <a:pt x="280" y="81"/>
                  <a:pt x="298" y="162"/>
                  <a:pt x="262" y="216"/>
                </a:cubicBezTo>
                <a:cubicBezTo>
                  <a:pt x="217" y="280"/>
                  <a:pt x="136" y="298"/>
                  <a:pt x="82" y="262"/>
                </a:cubicBezTo>
              </a:path>
            </a:pathLst>
          </a:custGeom>
          <a:solidFill>
            <a:srgbClr val="6FD23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6FD23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74" name="Freeform 204">
            <a:extLst>
              <a:ext uri="{FF2B5EF4-FFF2-40B4-BE49-F238E27FC236}">
                <a16:creationId xmlns:a16="http://schemas.microsoft.com/office/drawing/2014/main" id="{CEC19A94-025C-0B40-872F-C85AF252BA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51932" y="5752580"/>
            <a:ext cx="3204590" cy="3600111"/>
          </a:xfrm>
          <a:custGeom>
            <a:avLst/>
            <a:gdLst>
              <a:gd name="T0" fmla="*/ 3125 w 3145"/>
              <a:gd name="T1" fmla="*/ 2529 h 3533"/>
              <a:gd name="T2" fmla="*/ 3125 w 3145"/>
              <a:gd name="T3" fmla="*/ 2529 h 3533"/>
              <a:gd name="T4" fmla="*/ 1518 w 3145"/>
              <a:gd name="T5" fmla="*/ 36 h 3533"/>
              <a:gd name="T6" fmla="*/ 1428 w 3145"/>
              <a:gd name="T7" fmla="*/ 18 h 3533"/>
              <a:gd name="T8" fmla="*/ 36 w 3145"/>
              <a:gd name="T9" fmla="*/ 922 h 3533"/>
              <a:gd name="T10" fmla="*/ 18 w 3145"/>
              <a:gd name="T11" fmla="*/ 1012 h 3533"/>
              <a:gd name="T12" fmla="*/ 1626 w 3145"/>
              <a:gd name="T13" fmla="*/ 3496 h 3533"/>
              <a:gd name="T14" fmla="*/ 1717 w 3145"/>
              <a:gd name="T15" fmla="*/ 3514 h 3533"/>
              <a:gd name="T16" fmla="*/ 3107 w 3145"/>
              <a:gd name="T17" fmla="*/ 2620 h 3533"/>
              <a:gd name="T18" fmla="*/ 3125 w 3145"/>
              <a:gd name="T19" fmla="*/ 2529 h 35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145" h="3533">
                <a:moveTo>
                  <a:pt x="3125" y="2529"/>
                </a:moveTo>
                <a:lnTo>
                  <a:pt x="3125" y="2529"/>
                </a:lnTo>
                <a:cubicBezTo>
                  <a:pt x="1518" y="36"/>
                  <a:pt x="1518" y="36"/>
                  <a:pt x="1518" y="36"/>
                </a:cubicBezTo>
                <a:cubicBezTo>
                  <a:pt x="1500" y="9"/>
                  <a:pt x="1464" y="0"/>
                  <a:pt x="1428" y="18"/>
                </a:cubicBezTo>
                <a:cubicBezTo>
                  <a:pt x="36" y="922"/>
                  <a:pt x="36" y="922"/>
                  <a:pt x="36" y="922"/>
                </a:cubicBezTo>
                <a:cubicBezTo>
                  <a:pt x="9" y="940"/>
                  <a:pt x="0" y="976"/>
                  <a:pt x="18" y="1012"/>
                </a:cubicBezTo>
                <a:cubicBezTo>
                  <a:pt x="1626" y="3496"/>
                  <a:pt x="1626" y="3496"/>
                  <a:pt x="1626" y="3496"/>
                </a:cubicBezTo>
                <a:cubicBezTo>
                  <a:pt x="1644" y="3523"/>
                  <a:pt x="1690" y="3532"/>
                  <a:pt x="1717" y="3514"/>
                </a:cubicBezTo>
                <a:cubicBezTo>
                  <a:pt x="3107" y="2620"/>
                  <a:pt x="3107" y="2620"/>
                  <a:pt x="3107" y="2620"/>
                </a:cubicBezTo>
                <a:cubicBezTo>
                  <a:pt x="3134" y="2602"/>
                  <a:pt x="3144" y="2557"/>
                  <a:pt x="3125" y="2529"/>
                </a:cubicBezTo>
              </a:path>
            </a:pathLst>
          </a:custGeom>
          <a:solidFill>
            <a:srgbClr val="42A26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6FD23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75" name="Freeform 205">
            <a:extLst>
              <a:ext uri="{FF2B5EF4-FFF2-40B4-BE49-F238E27FC236}">
                <a16:creationId xmlns:a16="http://schemas.microsoft.com/office/drawing/2014/main" id="{761EDCE9-4206-3E4D-9837-FE9EBC2694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00250" y="5896404"/>
            <a:ext cx="2907955" cy="3316955"/>
          </a:xfrm>
          <a:custGeom>
            <a:avLst/>
            <a:gdLst>
              <a:gd name="T0" fmla="*/ 2818 w 2855"/>
              <a:gd name="T1" fmla="*/ 2321 h 3253"/>
              <a:gd name="T2" fmla="*/ 2818 w 2855"/>
              <a:gd name="T3" fmla="*/ 2321 h 3253"/>
              <a:gd name="T4" fmla="*/ 1364 w 2855"/>
              <a:gd name="T5" fmla="*/ 72 h 3253"/>
              <a:gd name="T6" fmla="*/ 1210 w 2855"/>
              <a:gd name="T7" fmla="*/ 36 h 3253"/>
              <a:gd name="T8" fmla="*/ 63 w 2855"/>
              <a:gd name="T9" fmla="*/ 777 h 3253"/>
              <a:gd name="T10" fmla="*/ 36 w 2855"/>
              <a:gd name="T11" fmla="*/ 931 h 3253"/>
              <a:gd name="T12" fmla="*/ 1490 w 2855"/>
              <a:gd name="T13" fmla="*/ 3188 h 3253"/>
              <a:gd name="T14" fmla="*/ 1644 w 2855"/>
              <a:gd name="T15" fmla="*/ 3216 h 3253"/>
              <a:gd name="T16" fmla="*/ 2782 w 2855"/>
              <a:gd name="T17" fmla="*/ 2484 h 3253"/>
              <a:gd name="T18" fmla="*/ 2818 w 2855"/>
              <a:gd name="T19" fmla="*/ 2321 h 32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855" h="3253">
                <a:moveTo>
                  <a:pt x="2818" y="2321"/>
                </a:moveTo>
                <a:lnTo>
                  <a:pt x="2818" y="2321"/>
                </a:lnTo>
                <a:cubicBezTo>
                  <a:pt x="1364" y="72"/>
                  <a:pt x="1364" y="72"/>
                  <a:pt x="1364" y="72"/>
                </a:cubicBezTo>
                <a:cubicBezTo>
                  <a:pt x="1328" y="18"/>
                  <a:pt x="1255" y="0"/>
                  <a:pt x="1210" y="36"/>
                </a:cubicBezTo>
                <a:cubicBezTo>
                  <a:pt x="63" y="777"/>
                  <a:pt x="63" y="777"/>
                  <a:pt x="63" y="777"/>
                </a:cubicBezTo>
                <a:cubicBezTo>
                  <a:pt x="9" y="804"/>
                  <a:pt x="0" y="876"/>
                  <a:pt x="36" y="931"/>
                </a:cubicBezTo>
                <a:cubicBezTo>
                  <a:pt x="1490" y="3188"/>
                  <a:pt x="1490" y="3188"/>
                  <a:pt x="1490" y="3188"/>
                </a:cubicBezTo>
                <a:cubicBezTo>
                  <a:pt x="1527" y="3234"/>
                  <a:pt x="1590" y="3252"/>
                  <a:pt x="1644" y="3216"/>
                </a:cubicBezTo>
                <a:cubicBezTo>
                  <a:pt x="2782" y="2484"/>
                  <a:pt x="2782" y="2484"/>
                  <a:pt x="2782" y="2484"/>
                </a:cubicBezTo>
                <a:cubicBezTo>
                  <a:pt x="2836" y="2448"/>
                  <a:pt x="2854" y="2375"/>
                  <a:pt x="2818" y="2321"/>
                </a:cubicBezTo>
              </a:path>
            </a:pathLst>
          </a:custGeom>
          <a:noFill/>
          <a:ln w="22680" cap="flat">
            <a:solidFill>
              <a:srgbClr val="6FD237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76" name="Freeform 206">
            <a:extLst>
              <a:ext uri="{FF2B5EF4-FFF2-40B4-BE49-F238E27FC236}">
                <a16:creationId xmlns:a16="http://schemas.microsoft.com/office/drawing/2014/main" id="{D5DC8738-210C-E14F-B849-4696DB6F5A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31724" y="6368330"/>
            <a:ext cx="2027029" cy="2386588"/>
          </a:xfrm>
          <a:custGeom>
            <a:avLst/>
            <a:gdLst>
              <a:gd name="T0" fmla="*/ 1853 w 1988"/>
              <a:gd name="T1" fmla="*/ 2122 h 2340"/>
              <a:gd name="T2" fmla="*/ 1853 w 1988"/>
              <a:gd name="T3" fmla="*/ 2122 h 2340"/>
              <a:gd name="T4" fmla="*/ 1518 w 1988"/>
              <a:gd name="T5" fmla="*/ 2339 h 2340"/>
              <a:gd name="T6" fmla="*/ 877 w 1988"/>
              <a:gd name="T7" fmla="*/ 2204 h 2340"/>
              <a:gd name="T8" fmla="*/ 0 w 1988"/>
              <a:gd name="T9" fmla="*/ 857 h 2340"/>
              <a:gd name="T10" fmla="*/ 145 w 1988"/>
              <a:gd name="T11" fmla="*/ 207 h 2340"/>
              <a:gd name="T12" fmla="*/ 470 w 1988"/>
              <a:gd name="T13" fmla="*/ 0 h 2340"/>
              <a:gd name="T14" fmla="*/ 1121 w 1988"/>
              <a:gd name="T15" fmla="*/ 135 h 2340"/>
              <a:gd name="T16" fmla="*/ 1987 w 1988"/>
              <a:gd name="T17" fmla="*/ 1481 h 2340"/>
              <a:gd name="T18" fmla="*/ 1853 w 1988"/>
              <a:gd name="T19" fmla="*/ 2122 h 23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88" h="2340">
                <a:moveTo>
                  <a:pt x="1853" y="2122"/>
                </a:moveTo>
                <a:lnTo>
                  <a:pt x="1853" y="2122"/>
                </a:lnTo>
                <a:cubicBezTo>
                  <a:pt x="1518" y="2339"/>
                  <a:pt x="1518" y="2339"/>
                  <a:pt x="1518" y="2339"/>
                </a:cubicBezTo>
                <a:cubicBezTo>
                  <a:pt x="1374" y="2122"/>
                  <a:pt x="1094" y="2059"/>
                  <a:pt x="877" y="2204"/>
                </a:cubicBezTo>
                <a:cubicBezTo>
                  <a:pt x="0" y="857"/>
                  <a:pt x="0" y="857"/>
                  <a:pt x="0" y="857"/>
                </a:cubicBezTo>
                <a:cubicBezTo>
                  <a:pt x="217" y="712"/>
                  <a:pt x="280" y="424"/>
                  <a:pt x="145" y="207"/>
                </a:cubicBezTo>
                <a:cubicBezTo>
                  <a:pt x="470" y="0"/>
                  <a:pt x="470" y="0"/>
                  <a:pt x="470" y="0"/>
                </a:cubicBezTo>
                <a:cubicBezTo>
                  <a:pt x="615" y="217"/>
                  <a:pt x="904" y="280"/>
                  <a:pt x="1121" y="135"/>
                </a:cubicBezTo>
                <a:cubicBezTo>
                  <a:pt x="1987" y="1481"/>
                  <a:pt x="1987" y="1481"/>
                  <a:pt x="1987" y="1481"/>
                </a:cubicBezTo>
                <a:cubicBezTo>
                  <a:pt x="1771" y="1625"/>
                  <a:pt x="1708" y="1905"/>
                  <a:pt x="1853" y="2122"/>
                </a:cubicBezTo>
              </a:path>
            </a:pathLst>
          </a:custGeom>
          <a:solidFill>
            <a:srgbClr val="6FD23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6FD23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77" name="Freeform 207">
            <a:extLst>
              <a:ext uri="{FF2B5EF4-FFF2-40B4-BE49-F238E27FC236}">
                <a16:creationId xmlns:a16="http://schemas.microsoft.com/office/drawing/2014/main" id="{3149E6BD-0945-5345-9C38-BCDBA7ADFF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84551" y="7073968"/>
            <a:ext cx="948342" cy="948345"/>
          </a:xfrm>
          <a:custGeom>
            <a:avLst/>
            <a:gdLst>
              <a:gd name="T0" fmla="*/ 687 w 932"/>
              <a:gd name="T1" fmla="*/ 814 h 932"/>
              <a:gd name="T2" fmla="*/ 687 w 932"/>
              <a:gd name="T3" fmla="*/ 814 h 932"/>
              <a:gd name="T4" fmla="*/ 805 w 932"/>
              <a:gd name="T5" fmla="*/ 245 h 932"/>
              <a:gd name="T6" fmla="*/ 244 w 932"/>
              <a:gd name="T7" fmla="*/ 127 h 932"/>
              <a:gd name="T8" fmla="*/ 118 w 932"/>
              <a:gd name="T9" fmla="*/ 687 h 932"/>
              <a:gd name="T10" fmla="*/ 687 w 932"/>
              <a:gd name="T11" fmla="*/ 814 h 9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32" h="932">
                <a:moveTo>
                  <a:pt x="687" y="814"/>
                </a:moveTo>
                <a:lnTo>
                  <a:pt x="687" y="814"/>
                </a:lnTo>
                <a:cubicBezTo>
                  <a:pt x="877" y="687"/>
                  <a:pt x="931" y="434"/>
                  <a:pt x="805" y="245"/>
                </a:cubicBezTo>
                <a:cubicBezTo>
                  <a:pt x="687" y="55"/>
                  <a:pt x="434" y="0"/>
                  <a:pt x="244" y="127"/>
                </a:cubicBezTo>
                <a:cubicBezTo>
                  <a:pt x="55" y="245"/>
                  <a:pt x="0" y="498"/>
                  <a:pt x="118" y="687"/>
                </a:cubicBezTo>
                <a:cubicBezTo>
                  <a:pt x="244" y="877"/>
                  <a:pt x="497" y="931"/>
                  <a:pt x="687" y="814"/>
                </a:cubicBezTo>
              </a:path>
            </a:pathLst>
          </a:custGeom>
          <a:solidFill>
            <a:srgbClr val="42A26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6FD23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78" name="Freeform 208">
            <a:extLst>
              <a:ext uri="{FF2B5EF4-FFF2-40B4-BE49-F238E27FC236}">
                <a16:creationId xmlns:a16="http://schemas.microsoft.com/office/drawing/2014/main" id="{85703EBA-33D8-4843-A178-4CEAC5EE97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04781" y="7352629"/>
            <a:ext cx="507882" cy="395518"/>
          </a:xfrm>
          <a:custGeom>
            <a:avLst/>
            <a:gdLst>
              <a:gd name="T0" fmla="*/ 235 w 498"/>
              <a:gd name="T1" fmla="*/ 371 h 390"/>
              <a:gd name="T2" fmla="*/ 235 w 498"/>
              <a:gd name="T3" fmla="*/ 371 h 390"/>
              <a:gd name="T4" fmla="*/ 136 w 498"/>
              <a:gd name="T5" fmla="*/ 380 h 390"/>
              <a:gd name="T6" fmla="*/ 54 w 498"/>
              <a:gd name="T7" fmla="*/ 308 h 390"/>
              <a:gd name="T8" fmla="*/ 9 w 498"/>
              <a:gd name="T9" fmla="*/ 326 h 390"/>
              <a:gd name="T10" fmla="*/ 0 w 498"/>
              <a:gd name="T11" fmla="*/ 299 h 390"/>
              <a:gd name="T12" fmla="*/ 45 w 498"/>
              <a:gd name="T13" fmla="*/ 272 h 390"/>
              <a:gd name="T14" fmla="*/ 36 w 498"/>
              <a:gd name="T15" fmla="*/ 163 h 390"/>
              <a:gd name="T16" fmla="*/ 100 w 498"/>
              <a:gd name="T17" fmla="*/ 91 h 390"/>
              <a:gd name="T18" fmla="*/ 145 w 498"/>
              <a:gd name="T19" fmla="*/ 190 h 390"/>
              <a:gd name="T20" fmla="*/ 118 w 498"/>
              <a:gd name="T21" fmla="*/ 235 h 390"/>
              <a:gd name="T22" fmla="*/ 208 w 498"/>
              <a:gd name="T23" fmla="*/ 199 h 390"/>
              <a:gd name="T24" fmla="*/ 199 w 498"/>
              <a:gd name="T25" fmla="*/ 145 h 390"/>
              <a:gd name="T26" fmla="*/ 199 w 498"/>
              <a:gd name="T27" fmla="*/ 109 h 390"/>
              <a:gd name="T28" fmla="*/ 199 w 498"/>
              <a:gd name="T29" fmla="*/ 91 h 390"/>
              <a:gd name="T30" fmla="*/ 208 w 498"/>
              <a:gd name="T31" fmla="*/ 64 h 390"/>
              <a:gd name="T32" fmla="*/ 217 w 498"/>
              <a:gd name="T33" fmla="*/ 46 h 390"/>
              <a:gd name="T34" fmla="*/ 262 w 498"/>
              <a:gd name="T35" fmla="*/ 19 h 390"/>
              <a:gd name="T36" fmla="*/ 362 w 498"/>
              <a:gd name="T37" fmla="*/ 19 h 390"/>
              <a:gd name="T38" fmla="*/ 443 w 498"/>
              <a:gd name="T39" fmla="*/ 91 h 390"/>
              <a:gd name="T40" fmla="*/ 488 w 498"/>
              <a:gd name="T41" fmla="*/ 73 h 390"/>
              <a:gd name="T42" fmla="*/ 497 w 498"/>
              <a:gd name="T43" fmla="*/ 100 h 390"/>
              <a:gd name="T44" fmla="*/ 452 w 498"/>
              <a:gd name="T45" fmla="*/ 118 h 390"/>
              <a:gd name="T46" fmla="*/ 461 w 498"/>
              <a:gd name="T47" fmla="*/ 227 h 390"/>
              <a:gd name="T48" fmla="*/ 389 w 498"/>
              <a:gd name="T49" fmla="*/ 299 h 390"/>
              <a:gd name="T50" fmla="*/ 353 w 498"/>
              <a:gd name="T51" fmla="*/ 208 h 390"/>
              <a:gd name="T52" fmla="*/ 380 w 498"/>
              <a:gd name="T53" fmla="*/ 154 h 390"/>
              <a:gd name="T54" fmla="*/ 289 w 498"/>
              <a:gd name="T55" fmla="*/ 199 h 390"/>
              <a:gd name="T56" fmla="*/ 298 w 498"/>
              <a:gd name="T57" fmla="*/ 281 h 390"/>
              <a:gd name="T58" fmla="*/ 235 w 498"/>
              <a:gd name="T59" fmla="*/ 371 h 390"/>
              <a:gd name="T60" fmla="*/ 362 w 498"/>
              <a:gd name="T61" fmla="*/ 127 h 390"/>
              <a:gd name="T62" fmla="*/ 362 w 498"/>
              <a:gd name="T63" fmla="*/ 127 h 390"/>
              <a:gd name="T64" fmla="*/ 316 w 498"/>
              <a:gd name="T65" fmla="*/ 109 h 390"/>
              <a:gd name="T66" fmla="*/ 289 w 498"/>
              <a:gd name="T67" fmla="*/ 163 h 390"/>
              <a:gd name="T68" fmla="*/ 362 w 498"/>
              <a:gd name="T69" fmla="*/ 127 h 390"/>
              <a:gd name="T70" fmla="*/ 136 w 498"/>
              <a:gd name="T71" fmla="*/ 272 h 390"/>
              <a:gd name="T72" fmla="*/ 136 w 498"/>
              <a:gd name="T73" fmla="*/ 272 h 390"/>
              <a:gd name="T74" fmla="*/ 181 w 498"/>
              <a:gd name="T75" fmla="*/ 281 h 390"/>
              <a:gd name="T76" fmla="*/ 208 w 498"/>
              <a:gd name="T77" fmla="*/ 235 h 390"/>
              <a:gd name="T78" fmla="*/ 136 w 498"/>
              <a:gd name="T79" fmla="*/ 272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498" h="390">
                <a:moveTo>
                  <a:pt x="235" y="371"/>
                </a:moveTo>
                <a:lnTo>
                  <a:pt x="235" y="371"/>
                </a:lnTo>
                <a:cubicBezTo>
                  <a:pt x="199" y="389"/>
                  <a:pt x="172" y="389"/>
                  <a:pt x="136" y="380"/>
                </a:cubicBezTo>
                <a:cubicBezTo>
                  <a:pt x="100" y="362"/>
                  <a:pt x="72" y="344"/>
                  <a:pt x="54" y="308"/>
                </a:cubicBezTo>
                <a:cubicBezTo>
                  <a:pt x="9" y="326"/>
                  <a:pt x="9" y="326"/>
                  <a:pt x="9" y="326"/>
                </a:cubicBezTo>
                <a:cubicBezTo>
                  <a:pt x="0" y="299"/>
                  <a:pt x="0" y="299"/>
                  <a:pt x="0" y="299"/>
                </a:cubicBezTo>
                <a:cubicBezTo>
                  <a:pt x="45" y="272"/>
                  <a:pt x="45" y="272"/>
                  <a:pt x="45" y="272"/>
                </a:cubicBezTo>
                <a:cubicBezTo>
                  <a:pt x="27" y="235"/>
                  <a:pt x="27" y="199"/>
                  <a:pt x="36" y="163"/>
                </a:cubicBezTo>
                <a:cubicBezTo>
                  <a:pt x="45" y="136"/>
                  <a:pt x="63" y="109"/>
                  <a:pt x="100" y="91"/>
                </a:cubicBezTo>
                <a:cubicBezTo>
                  <a:pt x="145" y="190"/>
                  <a:pt x="145" y="190"/>
                  <a:pt x="145" y="190"/>
                </a:cubicBezTo>
                <a:cubicBezTo>
                  <a:pt x="127" y="199"/>
                  <a:pt x="118" y="217"/>
                  <a:pt x="118" y="235"/>
                </a:cubicBezTo>
                <a:cubicBezTo>
                  <a:pt x="208" y="199"/>
                  <a:pt x="208" y="199"/>
                  <a:pt x="208" y="199"/>
                </a:cubicBezTo>
                <a:cubicBezTo>
                  <a:pt x="199" y="181"/>
                  <a:pt x="199" y="163"/>
                  <a:pt x="199" y="145"/>
                </a:cubicBezTo>
                <a:cubicBezTo>
                  <a:pt x="199" y="127"/>
                  <a:pt x="199" y="118"/>
                  <a:pt x="199" y="109"/>
                </a:cubicBezTo>
                <a:cubicBezTo>
                  <a:pt x="199" y="109"/>
                  <a:pt x="199" y="100"/>
                  <a:pt x="199" y="91"/>
                </a:cubicBezTo>
                <a:cubicBezTo>
                  <a:pt x="199" y="82"/>
                  <a:pt x="199" y="73"/>
                  <a:pt x="208" y="64"/>
                </a:cubicBezTo>
                <a:cubicBezTo>
                  <a:pt x="208" y="64"/>
                  <a:pt x="217" y="55"/>
                  <a:pt x="217" y="46"/>
                </a:cubicBezTo>
                <a:cubicBezTo>
                  <a:pt x="226" y="37"/>
                  <a:pt x="244" y="28"/>
                  <a:pt x="262" y="19"/>
                </a:cubicBezTo>
                <a:cubicBezTo>
                  <a:pt x="298" y="0"/>
                  <a:pt x="325" y="0"/>
                  <a:pt x="362" y="19"/>
                </a:cubicBezTo>
                <a:cubicBezTo>
                  <a:pt x="389" y="28"/>
                  <a:pt x="416" y="55"/>
                  <a:pt x="443" y="91"/>
                </a:cubicBezTo>
                <a:cubicBezTo>
                  <a:pt x="488" y="73"/>
                  <a:pt x="488" y="73"/>
                  <a:pt x="488" y="73"/>
                </a:cubicBezTo>
                <a:cubicBezTo>
                  <a:pt x="497" y="100"/>
                  <a:pt x="497" y="100"/>
                  <a:pt x="497" y="100"/>
                </a:cubicBezTo>
                <a:cubicBezTo>
                  <a:pt x="452" y="118"/>
                  <a:pt x="452" y="118"/>
                  <a:pt x="452" y="118"/>
                </a:cubicBezTo>
                <a:cubicBezTo>
                  <a:pt x="470" y="163"/>
                  <a:pt x="470" y="199"/>
                  <a:pt x="461" y="227"/>
                </a:cubicBezTo>
                <a:cubicBezTo>
                  <a:pt x="452" y="253"/>
                  <a:pt x="434" y="281"/>
                  <a:pt x="389" y="299"/>
                </a:cubicBezTo>
                <a:cubicBezTo>
                  <a:pt x="353" y="208"/>
                  <a:pt x="353" y="208"/>
                  <a:pt x="353" y="208"/>
                </a:cubicBezTo>
                <a:cubicBezTo>
                  <a:pt x="371" y="190"/>
                  <a:pt x="380" y="181"/>
                  <a:pt x="380" y="154"/>
                </a:cubicBezTo>
                <a:cubicBezTo>
                  <a:pt x="289" y="199"/>
                  <a:pt x="289" y="199"/>
                  <a:pt x="289" y="199"/>
                </a:cubicBezTo>
                <a:cubicBezTo>
                  <a:pt x="298" y="235"/>
                  <a:pt x="298" y="263"/>
                  <a:pt x="298" y="281"/>
                </a:cubicBezTo>
                <a:cubicBezTo>
                  <a:pt x="298" y="326"/>
                  <a:pt x="271" y="353"/>
                  <a:pt x="235" y="371"/>
                </a:cubicBezTo>
                <a:close/>
                <a:moveTo>
                  <a:pt x="362" y="127"/>
                </a:moveTo>
                <a:lnTo>
                  <a:pt x="362" y="127"/>
                </a:lnTo>
                <a:cubicBezTo>
                  <a:pt x="353" y="109"/>
                  <a:pt x="335" y="100"/>
                  <a:pt x="316" y="109"/>
                </a:cubicBezTo>
                <a:cubicBezTo>
                  <a:pt x="298" y="118"/>
                  <a:pt x="289" y="136"/>
                  <a:pt x="289" y="163"/>
                </a:cubicBezTo>
                <a:lnTo>
                  <a:pt x="362" y="127"/>
                </a:lnTo>
                <a:close/>
                <a:moveTo>
                  <a:pt x="136" y="272"/>
                </a:moveTo>
                <a:lnTo>
                  <a:pt x="136" y="272"/>
                </a:lnTo>
                <a:cubicBezTo>
                  <a:pt x="145" y="290"/>
                  <a:pt x="163" y="290"/>
                  <a:pt x="181" y="281"/>
                </a:cubicBezTo>
                <a:cubicBezTo>
                  <a:pt x="199" y="272"/>
                  <a:pt x="208" y="263"/>
                  <a:pt x="208" y="235"/>
                </a:cubicBezTo>
                <a:lnTo>
                  <a:pt x="136" y="272"/>
                </a:lnTo>
                <a:close/>
              </a:path>
            </a:pathLst>
          </a:custGeom>
          <a:solidFill>
            <a:srgbClr val="6FD23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6FD23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79" name="Freeform 209">
            <a:extLst>
              <a:ext uri="{FF2B5EF4-FFF2-40B4-BE49-F238E27FC236}">
                <a16:creationId xmlns:a16="http://schemas.microsoft.com/office/drawing/2014/main" id="{09F62EC3-6A7D-1C46-844A-5CB70644EF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74452" y="8678513"/>
            <a:ext cx="305627" cy="296638"/>
          </a:xfrm>
          <a:custGeom>
            <a:avLst/>
            <a:gdLst>
              <a:gd name="T0" fmla="*/ 217 w 299"/>
              <a:gd name="T1" fmla="*/ 253 h 290"/>
              <a:gd name="T2" fmla="*/ 217 w 299"/>
              <a:gd name="T3" fmla="*/ 253 h 290"/>
              <a:gd name="T4" fmla="*/ 262 w 299"/>
              <a:gd name="T5" fmla="*/ 72 h 290"/>
              <a:gd name="T6" fmla="*/ 82 w 299"/>
              <a:gd name="T7" fmla="*/ 36 h 290"/>
              <a:gd name="T8" fmla="*/ 45 w 299"/>
              <a:gd name="T9" fmla="*/ 216 h 290"/>
              <a:gd name="T10" fmla="*/ 217 w 299"/>
              <a:gd name="T11" fmla="*/ 253 h 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99" h="290">
                <a:moveTo>
                  <a:pt x="217" y="253"/>
                </a:moveTo>
                <a:lnTo>
                  <a:pt x="217" y="253"/>
                </a:lnTo>
                <a:cubicBezTo>
                  <a:pt x="280" y="216"/>
                  <a:pt x="298" y="135"/>
                  <a:pt x="262" y="72"/>
                </a:cubicBezTo>
                <a:cubicBezTo>
                  <a:pt x="217" y="9"/>
                  <a:pt x="136" y="0"/>
                  <a:pt x="82" y="36"/>
                </a:cubicBezTo>
                <a:cubicBezTo>
                  <a:pt x="18" y="72"/>
                  <a:pt x="0" y="153"/>
                  <a:pt x="45" y="216"/>
                </a:cubicBezTo>
                <a:cubicBezTo>
                  <a:pt x="82" y="271"/>
                  <a:pt x="163" y="289"/>
                  <a:pt x="217" y="253"/>
                </a:cubicBezTo>
              </a:path>
            </a:pathLst>
          </a:custGeom>
          <a:solidFill>
            <a:srgbClr val="6FD23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6FD23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80" name="Freeform 210">
            <a:extLst>
              <a:ext uri="{FF2B5EF4-FFF2-40B4-BE49-F238E27FC236}">
                <a16:creationId xmlns:a16="http://schemas.microsoft.com/office/drawing/2014/main" id="{1706AFD2-72B3-704C-8403-13D4F11167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13808" y="8071752"/>
            <a:ext cx="305627" cy="296638"/>
          </a:xfrm>
          <a:custGeom>
            <a:avLst/>
            <a:gdLst>
              <a:gd name="T0" fmla="*/ 216 w 298"/>
              <a:gd name="T1" fmla="*/ 253 h 290"/>
              <a:gd name="T2" fmla="*/ 216 w 298"/>
              <a:gd name="T3" fmla="*/ 253 h 290"/>
              <a:gd name="T4" fmla="*/ 261 w 298"/>
              <a:gd name="T5" fmla="*/ 73 h 290"/>
              <a:gd name="T6" fmla="*/ 80 w 298"/>
              <a:gd name="T7" fmla="*/ 36 h 290"/>
              <a:gd name="T8" fmla="*/ 44 w 298"/>
              <a:gd name="T9" fmla="*/ 217 h 290"/>
              <a:gd name="T10" fmla="*/ 216 w 298"/>
              <a:gd name="T11" fmla="*/ 253 h 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98" h="290">
                <a:moveTo>
                  <a:pt x="216" y="253"/>
                </a:moveTo>
                <a:lnTo>
                  <a:pt x="216" y="253"/>
                </a:lnTo>
                <a:cubicBezTo>
                  <a:pt x="279" y="217"/>
                  <a:pt x="297" y="136"/>
                  <a:pt x="261" y="73"/>
                </a:cubicBezTo>
                <a:cubicBezTo>
                  <a:pt x="216" y="9"/>
                  <a:pt x="143" y="0"/>
                  <a:pt x="80" y="36"/>
                </a:cubicBezTo>
                <a:cubicBezTo>
                  <a:pt x="17" y="73"/>
                  <a:pt x="0" y="154"/>
                  <a:pt x="44" y="217"/>
                </a:cubicBezTo>
                <a:cubicBezTo>
                  <a:pt x="80" y="271"/>
                  <a:pt x="162" y="289"/>
                  <a:pt x="216" y="253"/>
                </a:cubicBezTo>
              </a:path>
            </a:pathLst>
          </a:custGeom>
          <a:solidFill>
            <a:srgbClr val="6FD23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6FD23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81" name="Freeform 211">
            <a:extLst>
              <a:ext uri="{FF2B5EF4-FFF2-40B4-BE49-F238E27FC236}">
                <a16:creationId xmlns:a16="http://schemas.microsoft.com/office/drawing/2014/main" id="{A2487657-040C-D84F-B43B-19C4F5A607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2504" y="6700925"/>
            <a:ext cx="296638" cy="305627"/>
          </a:xfrm>
          <a:custGeom>
            <a:avLst/>
            <a:gdLst>
              <a:gd name="T0" fmla="*/ 217 w 290"/>
              <a:gd name="T1" fmla="*/ 261 h 298"/>
              <a:gd name="T2" fmla="*/ 217 w 290"/>
              <a:gd name="T3" fmla="*/ 261 h 298"/>
              <a:gd name="T4" fmla="*/ 253 w 290"/>
              <a:gd name="T5" fmla="*/ 81 h 298"/>
              <a:gd name="T6" fmla="*/ 73 w 290"/>
              <a:gd name="T7" fmla="*/ 45 h 298"/>
              <a:gd name="T8" fmla="*/ 36 w 290"/>
              <a:gd name="T9" fmla="*/ 216 h 298"/>
              <a:gd name="T10" fmla="*/ 217 w 290"/>
              <a:gd name="T11" fmla="*/ 261 h 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90" h="298">
                <a:moveTo>
                  <a:pt x="217" y="261"/>
                </a:moveTo>
                <a:lnTo>
                  <a:pt x="217" y="261"/>
                </a:lnTo>
                <a:cubicBezTo>
                  <a:pt x="280" y="216"/>
                  <a:pt x="289" y="135"/>
                  <a:pt x="253" y="81"/>
                </a:cubicBezTo>
                <a:cubicBezTo>
                  <a:pt x="217" y="18"/>
                  <a:pt x="136" y="0"/>
                  <a:pt x="73" y="45"/>
                </a:cubicBezTo>
                <a:cubicBezTo>
                  <a:pt x="18" y="81"/>
                  <a:pt x="0" y="163"/>
                  <a:pt x="36" y="216"/>
                </a:cubicBezTo>
                <a:cubicBezTo>
                  <a:pt x="73" y="279"/>
                  <a:pt x="154" y="297"/>
                  <a:pt x="217" y="261"/>
                </a:cubicBezTo>
              </a:path>
            </a:pathLst>
          </a:custGeom>
          <a:solidFill>
            <a:srgbClr val="6FD23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6FD23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82" name="Freeform 212">
            <a:extLst>
              <a:ext uri="{FF2B5EF4-FFF2-40B4-BE49-F238E27FC236}">
                <a16:creationId xmlns:a16="http://schemas.microsoft.com/office/drawing/2014/main" id="{63009597-A6A2-7E42-85BF-35AB1EBA20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41857" y="6094163"/>
            <a:ext cx="305627" cy="305627"/>
          </a:xfrm>
          <a:custGeom>
            <a:avLst/>
            <a:gdLst>
              <a:gd name="T0" fmla="*/ 217 w 299"/>
              <a:gd name="T1" fmla="*/ 262 h 299"/>
              <a:gd name="T2" fmla="*/ 217 w 299"/>
              <a:gd name="T3" fmla="*/ 262 h 299"/>
              <a:gd name="T4" fmla="*/ 253 w 299"/>
              <a:gd name="T5" fmla="*/ 81 h 299"/>
              <a:gd name="T6" fmla="*/ 81 w 299"/>
              <a:gd name="T7" fmla="*/ 45 h 299"/>
              <a:gd name="T8" fmla="*/ 36 w 299"/>
              <a:gd name="T9" fmla="*/ 216 h 299"/>
              <a:gd name="T10" fmla="*/ 217 w 299"/>
              <a:gd name="T11" fmla="*/ 262 h 2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99" h="299">
                <a:moveTo>
                  <a:pt x="217" y="262"/>
                </a:moveTo>
                <a:lnTo>
                  <a:pt x="217" y="262"/>
                </a:lnTo>
                <a:cubicBezTo>
                  <a:pt x="280" y="216"/>
                  <a:pt x="298" y="135"/>
                  <a:pt x="253" y="81"/>
                </a:cubicBezTo>
                <a:cubicBezTo>
                  <a:pt x="217" y="18"/>
                  <a:pt x="135" y="0"/>
                  <a:pt x="81" y="45"/>
                </a:cubicBezTo>
                <a:cubicBezTo>
                  <a:pt x="18" y="81"/>
                  <a:pt x="0" y="162"/>
                  <a:pt x="36" y="216"/>
                </a:cubicBezTo>
                <a:cubicBezTo>
                  <a:pt x="81" y="280"/>
                  <a:pt x="154" y="298"/>
                  <a:pt x="217" y="262"/>
                </a:cubicBezTo>
              </a:path>
            </a:pathLst>
          </a:custGeom>
          <a:solidFill>
            <a:srgbClr val="6FD23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6FD23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83" name="Freeform 213">
            <a:extLst>
              <a:ext uri="{FF2B5EF4-FFF2-40B4-BE49-F238E27FC236}">
                <a16:creationId xmlns:a16="http://schemas.microsoft.com/office/drawing/2014/main" id="{2B13CC52-BACD-1A4A-A955-47A66E6A14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31748" y="5325602"/>
            <a:ext cx="2116920" cy="3303470"/>
          </a:xfrm>
          <a:custGeom>
            <a:avLst/>
            <a:gdLst>
              <a:gd name="T0" fmla="*/ 9 w 2079"/>
              <a:gd name="T1" fmla="*/ 3008 h 3243"/>
              <a:gd name="T2" fmla="*/ 9 w 2079"/>
              <a:gd name="T3" fmla="*/ 3008 h 3243"/>
              <a:gd name="T4" fmla="*/ 298 w 2079"/>
              <a:gd name="T5" fmla="*/ 63 h 3243"/>
              <a:gd name="T6" fmla="*/ 371 w 2079"/>
              <a:gd name="T7" fmla="*/ 9 h 3243"/>
              <a:gd name="T8" fmla="*/ 2014 w 2079"/>
              <a:gd name="T9" fmla="*/ 162 h 3243"/>
              <a:gd name="T10" fmla="*/ 2078 w 2079"/>
              <a:gd name="T11" fmla="*/ 235 h 3243"/>
              <a:gd name="T12" fmla="*/ 1789 w 2079"/>
              <a:gd name="T13" fmla="*/ 3179 h 3243"/>
              <a:gd name="T14" fmla="*/ 1716 w 2079"/>
              <a:gd name="T15" fmla="*/ 3242 h 3243"/>
              <a:gd name="T16" fmla="*/ 64 w 2079"/>
              <a:gd name="T17" fmla="*/ 3080 h 3243"/>
              <a:gd name="T18" fmla="*/ 9 w 2079"/>
              <a:gd name="T19" fmla="*/ 3008 h 32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79" h="3243">
                <a:moveTo>
                  <a:pt x="9" y="3008"/>
                </a:moveTo>
                <a:lnTo>
                  <a:pt x="9" y="3008"/>
                </a:lnTo>
                <a:cubicBezTo>
                  <a:pt x="298" y="63"/>
                  <a:pt x="298" y="63"/>
                  <a:pt x="298" y="63"/>
                </a:cubicBezTo>
                <a:cubicBezTo>
                  <a:pt x="298" y="27"/>
                  <a:pt x="335" y="0"/>
                  <a:pt x="371" y="9"/>
                </a:cubicBezTo>
                <a:cubicBezTo>
                  <a:pt x="2014" y="162"/>
                  <a:pt x="2014" y="162"/>
                  <a:pt x="2014" y="162"/>
                </a:cubicBezTo>
                <a:cubicBezTo>
                  <a:pt x="2050" y="171"/>
                  <a:pt x="2078" y="198"/>
                  <a:pt x="2078" y="235"/>
                </a:cubicBezTo>
                <a:cubicBezTo>
                  <a:pt x="1789" y="3179"/>
                  <a:pt x="1789" y="3179"/>
                  <a:pt x="1789" y="3179"/>
                </a:cubicBezTo>
                <a:cubicBezTo>
                  <a:pt x="1789" y="3225"/>
                  <a:pt x="1752" y="3242"/>
                  <a:pt x="1716" y="3242"/>
                </a:cubicBezTo>
                <a:cubicBezTo>
                  <a:pt x="64" y="3080"/>
                  <a:pt x="64" y="3080"/>
                  <a:pt x="64" y="3080"/>
                </a:cubicBezTo>
                <a:cubicBezTo>
                  <a:pt x="27" y="3080"/>
                  <a:pt x="0" y="3044"/>
                  <a:pt x="9" y="3008"/>
                </a:cubicBezTo>
              </a:path>
            </a:pathLst>
          </a:custGeom>
          <a:solidFill>
            <a:srgbClr val="42A26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6FD23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84" name="Freeform 214">
            <a:extLst>
              <a:ext uri="{FF2B5EF4-FFF2-40B4-BE49-F238E27FC236}">
                <a16:creationId xmlns:a16="http://schemas.microsoft.com/office/drawing/2014/main" id="{C65EC2F7-D00B-6347-937E-107E35AF04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53101" y="5437964"/>
            <a:ext cx="1887698" cy="3105714"/>
          </a:xfrm>
          <a:custGeom>
            <a:avLst/>
            <a:gdLst>
              <a:gd name="T0" fmla="*/ 9 w 1852"/>
              <a:gd name="T1" fmla="*/ 2773 h 3045"/>
              <a:gd name="T2" fmla="*/ 9 w 1852"/>
              <a:gd name="T3" fmla="*/ 2773 h 3045"/>
              <a:gd name="T4" fmla="*/ 271 w 1852"/>
              <a:gd name="T5" fmla="*/ 108 h 3045"/>
              <a:gd name="T6" fmla="*/ 397 w 1852"/>
              <a:gd name="T7" fmla="*/ 0 h 3045"/>
              <a:gd name="T8" fmla="*/ 1743 w 1852"/>
              <a:gd name="T9" fmla="*/ 136 h 3045"/>
              <a:gd name="T10" fmla="*/ 1851 w 1852"/>
              <a:gd name="T11" fmla="*/ 262 h 3045"/>
              <a:gd name="T12" fmla="*/ 1589 w 1852"/>
              <a:gd name="T13" fmla="*/ 2936 h 3045"/>
              <a:gd name="T14" fmla="*/ 1463 w 1852"/>
              <a:gd name="T15" fmla="*/ 3035 h 3045"/>
              <a:gd name="T16" fmla="*/ 108 w 1852"/>
              <a:gd name="T17" fmla="*/ 2900 h 3045"/>
              <a:gd name="T18" fmla="*/ 9 w 1852"/>
              <a:gd name="T19" fmla="*/ 2773 h 3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52" h="3045">
                <a:moveTo>
                  <a:pt x="9" y="2773"/>
                </a:moveTo>
                <a:lnTo>
                  <a:pt x="9" y="2773"/>
                </a:lnTo>
                <a:cubicBezTo>
                  <a:pt x="271" y="108"/>
                  <a:pt x="271" y="108"/>
                  <a:pt x="271" y="108"/>
                </a:cubicBezTo>
                <a:cubicBezTo>
                  <a:pt x="280" y="45"/>
                  <a:pt x="334" y="0"/>
                  <a:pt x="397" y="0"/>
                </a:cubicBezTo>
                <a:cubicBezTo>
                  <a:pt x="1743" y="136"/>
                  <a:pt x="1743" y="136"/>
                  <a:pt x="1743" y="136"/>
                </a:cubicBezTo>
                <a:cubicBezTo>
                  <a:pt x="1806" y="145"/>
                  <a:pt x="1851" y="199"/>
                  <a:pt x="1851" y="262"/>
                </a:cubicBezTo>
                <a:cubicBezTo>
                  <a:pt x="1589" y="2936"/>
                  <a:pt x="1589" y="2936"/>
                  <a:pt x="1589" y="2936"/>
                </a:cubicBezTo>
                <a:cubicBezTo>
                  <a:pt x="1580" y="2990"/>
                  <a:pt x="1526" y="3044"/>
                  <a:pt x="1463" y="3035"/>
                </a:cubicBezTo>
                <a:cubicBezTo>
                  <a:pt x="108" y="2900"/>
                  <a:pt x="108" y="2900"/>
                  <a:pt x="108" y="2900"/>
                </a:cubicBezTo>
                <a:cubicBezTo>
                  <a:pt x="45" y="2900"/>
                  <a:pt x="0" y="2836"/>
                  <a:pt x="9" y="2773"/>
                </a:cubicBezTo>
              </a:path>
            </a:pathLst>
          </a:custGeom>
          <a:noFill/>
          <a:ln w="22680" cap="flat">
            <a:solidFill>
              <a:srgbClr val="6FD237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85" name="Freeform 215">
            <a:extLst>
              <a:ext uri="{FF2B5EF4-FFF2-40B4-BE49-F238E27FC236}">
                <a16:creationId xmlns:a16="http://schemas.microsoft.com/office/drawing/2014/main" id="{3AEC12FF-CC5D-8746-B8A9-71AB528CEE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55353" y="5676174"/>
            <a:ext cx="1501169" cy="2615810"/>
          </a:xfrm>
          <a:custGeom>
            <a:avLst/>
            <a:gdLst>
              <a:gd name="T0" fmla="*/ 415 w 1473"/>
              <a:gd name="T1" fmla="*/ 2520 h 2566"/>
              <a:gd name="T2" fmla="*/ 415 w 1473"/>
              <a:gd name="T3" fmla="*/ 2520 h 2566"/>
              <a:gd name="T4" fmla="*/ 813 w 1473"/>
              <a:gd name="T5" fmla="*/ 2565 h 2566"/>
              <a:gd name="T6" fmla="*/ 1318 w 1473"/>
              <a:gd name="T7" fmla="*/ 2140 h 2566"/>
              <a:gd name="T8" fmla="*/ 1472 w 1473"/>
              <a:gd name="T9" fmla="*/ 551 h 2566"/>
              <a:gd name="T10" fmla="*/ 1056 w 1473"/>
              <a:gd name="T11" fmla="*/ 45 h 2566"/>
              <a:gd name="T12" fmla="*/ 668 w 1473"/>
              <a:gd name="T13" fmla="*/ 0 h 2566"/>
              <a:gd name="T14" fmla="*/ 153 w 1473"/>
              <a:gd name="T15" fmla="*/ 425 h 2566"/>
              <a:gd name="T16" fmla="*/ 0 w 1473"/>
              <a:gd name="T17" fmla="*/ 2014 h 2566"/>
              <a:gd name="T18" fmla="*/ 415 w 1473"/>
              <a:gd name="T19" fmla="*/ 2520 h 25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73" h="2566">
                <a:moveTo>
                  <a:pt x="415" y="2520"/>
                </a:moveTo>
                <a:lnTo>
                  <a:pt x="415" y="2520"/>
                </a:lnTo>
                <a:cubicBezTo>
                  <a:pt x="813" y="2565"/>
                  <a:pt x="813" y="2565"/>
                  <a:pt x="813" y="2565"/>
                </a:cubicBezTo>
                <a:cubicBezTo>
                  <a:pt x="831" y="2303"/>
                  <a:pt x="1065" y="2122"/>
                  <a:pt x="1318" y="2140"/>
                </a:cubicBezTo>
                <a:cubicBezTo>
                  <a:pt x="1472" y="551"/>
                  <a:pt x="1472" y="551"/>
                  <a:pt x="1472" y="551"/>
                </a:cubicBezTo>
                <a:cubicBezTo>
                  <a:pt x="1219" y="524"/>
                  <a:pt x="1029" y="298"/>
                  <a:pt x="1056" y="45"/>
                </a:cubicBezTo>
                <a:cubicBezTo>
                  <a:pt x="668" y="0"/>
                  <a:pt x="668" y="0"/>
                  <a:pt x="668" y="0"/>
                </a:cubicBezTo>
                <a:cubicBezTo>
                  <a:pt x="641" y="262"/>
                  <a:pt x="415" y="443"/>
                  <a:pt x="153" y="425"/>
                </a:cubicBezTo>
                <a:cubicBezTo>
                  <a:pt x="0" y="2014"/>
                  <a:pt x="0" y="2014"/>
                  <a:pt x="0" y="2014"/>
                </a:cubicBezTo>
                <a:cubicBezTo>
                  <a:pt x="253" y="2041"/>
                  <a:pt x="442" y="2267"/>
                  <a:pt x="415" y="2520"/>
                </a:cubicBezTo>
              </a:path>
            </a:pathLst>
          </a:custGeom>
          <a:solidFill>
            <a:srgbClr val="6FD23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6FD23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86" name="Freeform 216">
            <a:extLst>
              <a:ext uri="{FF2B5EF4-FFF2-40B4-BE49-F238E27FC236}">
                <a16:creationId xmlns:a16="http://schemas.microsoft.com/office/drawing/2014/main" id="{0373D3FB-0F80-394D-B1C4-D98717FAD4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60980" y="6543615"/>
            <a:ext cx="876433" cy="876433"/>
          </a:xfrm>
          <a:custGeom>
            <a:avLst/>
            <a:gdLst>
              <a:gd name="T0" fmla="*/ 388 w 858"/>
              <a:gd name="T1" fmla="*/ 840 h 859"/>
              <a:gd name="T2" fmla="*/ 388 w 858"/>
              <a:gd name="T3" fmla="*/ 840 h 859"/>
              <a:gd name="T4" fmla="*/ 18 w 858"/>
              <a:gd name="T5" fmla="*/ 388 h 859"/>
              <a:gd name="T6" fmla="*/ 470 w 858"/>
              <a:gd name="T7" fmla="*/ 27 h 859"/>
              <a:gd name="T8" fmla="*/ 830 w 858"/>
              <a:gd name="T9" fmla="*/ 469 h 859"/>
              <a:gd name="T10" fmla="*/ 388 w 858"/>
              <a:gd name="T11" fmla="*/ 840 h 8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58" h="859">
                <a:moveTo>
                  <a:pt x="388" y="840"/>
                </a:moveTo>
                <a:lnTo>
                  <a:pt x="388" y="840"/>
                </a:lnTo>
                <a:cubicBezTo>
                  <a:pt x="162" y="813"/>
                  <a:pt x="0" y="614"/>
                  <a:pt x="18" y="388"/>
                </a:cubicBezTo>
                <a:cubicBezTo>
                  <a:pt x="45" y="172"/>
                  <a:pt x="244" y="0"/>
                  <a:pt x="470" y="27"/>
                </a:cubicBezTo>
                <a:cubicBezTo>
                  <a:pt x="694" y="46"/>
                  <a:pt x="857" y="244"/>
                  <a:pt x="830" y="469"/>
                </a:cubicBezTo>
                <a:cubicBezTo>
                  <a:pt x="812" y="695"/>
                  <a:pt x="613" y="858"/>
                  <a:pt x="388" y="840"/>
                </a:cubicBezTo>
              </a:path>
            </a:pathLst>
          </a:custGeom>
          <a:solidFill>
            <a:srgbClr val="42A26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6FD23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87" name="Freeform 217">
            <a:extLst>
              <a:ext uri="{FF2B5EF4-FFF2-40B4-BE49-F238E27FC236}">
                <a16:creationId xmlns:a16="http://schemas.microsoft.com/office/drawing/2014/main" id="{0465A499-4240-ED4A-B749-14196ED901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7279" y="6808793"/>
            <a:ext cx="543835" cy="341583"/>
          </a:xfrm>
          <a:custGeom>
            <a:avLst/>
            <a:gdLst>
              <a:gd name="T0" fmla="*/ 163 w 533"/>
              <a:gd name="T1" fmla="*/ 316 h 335"/>
              <a:gd name="T2" fmla="*/ 163 w 533"/>
              <a:gd name="T3" fmla="*/ 316 h 335"/>
              <a:gd name="T4" fmla="*/ 82 w 533"/>
              <a:gd name="T5" fmla="*/ 270 h 335"/>
              <a:gd name="T6" fmla="*/ 46 w 533"/>
              <a:gd name="T7" fmla="*/ 171 h 335"/>
              <a:gd name="T8" fmla="*/ 0 w 533"/>
              <a:gd name="T9" fmla="*/ 162 h 335"/>
              <a:gd name="T10" fmla="*/ 0 w 533"/>
              <a:gd name="T11" fmla="*/ 126 h 335"/>
              <a:gd name="T12" fmla="*/ 46 w 533"/>
              <a:gd name="T13" fmla="*/ 135 h 335"/>
              <a:gd name="T14" fmla="*/ 100 w 533"/>
              <a:gd name="T15" fmla="*/ 37 h 335"/>
              <a:gd name="T16" fmla="*/ 199 w 533"/>
              <a:gd name="T17" fmla="*/ 9 h 335"/>
              <a:gd name="T18" fmla="*/ 181 w 533"/>
              <a:gd name="T19" fmla="*/ 117 h 335"/>
              <a:gd name="T20" fmla="*/ 136 w 533"/>
              <a:gd name="T21" fmla="*/ 144 h 335"/>
              <a:gd name="T22" fmla="*/ 226 w 533"/>
              <a:gd name="T23" fmla="*/ 153 h 335"/>
              <a:gd name="T24" fmla="*/ 253 w 533"/>
              <a:gd name="T25" fmla="*/ 99 h 335"/>
              <a:gd name="T26" fmla="*/ 262 w 533"/>
              <a:gd name="T27" fmla="*/ 73 h 335"/>
              <a:gd name="T28" fmla="*/ 280 w 533"/>
              <a:gd name="T29" fmla="*/ 55 h 335"/>
              <a:gd name="T30" fmla="*/ 299 w 533"/>
              <a:gd name="T31" fmla="*/ 37 h 335"/>
              <a:gd name="T32" fmla="*/ 317 w 533"/>
              <a:gd name="T33" fmla="*/ 27 h 335"/>
              <a:gd name="T34" fmla="*/ 371 w 533"/>
              <a:gd name="T35" fmla="*/ 27 h 335"/>
              <a:gd name="T36" fmla="*/ 451 w 533"/>
              <a:gd name="T37" fmla="*/ 73 h 335"/>
              <a:gd name="T38" fmla="*/ 487 w 533"/>
              <a:gd name="T39" fmla="*/ 180 h 335"/>
              <a:gd name="T40" fmla="*/ 532 w 533"/>
              <a:gd name="T41" fmla="*/ 180 h 335"/>
              <a:gd name="T42" fmla="*/ 532 w 533"/>
              <a:gd name="T43" fmla="*/ 216 h 335"/>
              <a:gd name="T44" fmla="*/ 478 w 533"/>
              <a:gd name="T45" fmla="*/ 207 h 335"/>
              <a:gd name="T46" fmla="*/ 433 w 533"/>
              <a:gd name="T47" fmla="*/ 307 h 335"/>
              <a:gd name="T48" fmla="*/ 335 w 533"/>
              <a:gd name="T49" fmla="*/ 334 h 335"/>
              <a:gd name="T50" fmla="*/ 353 w 533"/>
              <a:gd name="T51" fmla="*/ 234 h 335"/>
              <a:gd name="T52" fmla="*/ 397 w 533"/>
              <a:gd name="T53" fmla="*/ 198 h 335"/>
              <a:gd name="T54" fmla="*/ 299 w 533"/>
              <a:gd name="T55" fmla="*/ 189 h 335"/>
              <a:gd name="T56" fmla="*/ 271 w 533"/>
              <a:gd name="T57" fmla="*/ 270 h 335"/>
              <a:gd name="T58" fmla="*/ 163 w 533"/>
              <a:gd name="T59" fmla="*/ 316 h 335"/>
              <a:gd name="T60" fmla="*/ 397 w 533"/>
              <a:gd name="T61" fmla="*/ 171 h 335"/>
              <a:gd name="T62" fmla="*/ 397 w 533"/>
              <a:gd name="T63" fmla="*/ 171 h 335"/>
              <a:gd name="T64" fmla="*/ 371 w 533"/>
              <a:gd name="T65" fmla="*/ 126 h 335"/>
              <a:gd name="T66" fmla="*/ 317 w 533"/>
              <a:gd name="T67" fmla="*/ 162 h 335"/>
              <a:gd name="T68" fmla="*/ 397 w 533"/>
              <a:gd name="T69" fmla="*/ 171 h 335"/>
              <a:gd name="T70" fmla="*/ 127 w 533"/>
              <a:gd name="T71" fmla="*/ 180 h 335"/>
              <a:gd name="T72" fmla="*/ 127 w 533"/>
              <a:gd name="T73" fmla="*/ 180 h 335"/>
              <a:gd name="T74" fmla="*/ 163 w 533"/>
              <a:gd name="T75" fmla="*/ 207 h 335"/>
              <a:gd name="T76" fmla="*/ 208 w 533"/>
              <a:gd name="T77" fmla="*/ 180 h 335"/>
              <a:gd name="T78" fmla="*/ 127 w 533"/>
              <a:gd name="T79" fmla="*/ 180 h 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533" h="335">
                <a:moveTo>
                  <a:pt x="163" y="316"/>
                </a:moveTo>
                <a:lnTo>
                  <a:pt x="163" y="316"/>
                </a:lnTo>
                <a:cubicBezTo>
                  <a:pt x="127" y="316"/>
                  <a:pt x="100" y="298"/>
                  <a:pt x="82" y="270"/>
                </a:cubicBezTo>
                <a:cubicBezTo>
                  <a:pt x="55" y="243"/>
                  <a:pt x="46" y="207"/>
                  <a:pt x="46" y="171"/>
                </a:cubicBezTo>
                <a:cubicBezTo>
                  <a:pt x="0" y="162"/>
                  <a:pt x="0" y="162"/>
                  <a:pt x="0" y="162"/>
                </a:cubicBezTo>
                <a:cubicBezTo>
                  <a:pt x="0" y="126"/>
                  <a:pt x="0" y="126"/>
                  <a:pt x="0" y="126"/>
                </a:cubicBezTo>
                <a:cubicBezTo>
                  <a:pt x="46" y="135"/>
                  <a:pt x="46" y="135"/>
                  <a:pt x="46" y="135"/>
                </a:cubicBezTo>
                <a:cubicBezTo>
                  <a:pt x="55" y="91"/>
                  <a:pt x="73" y="55"/>
                  <a:pt x="100" y="37"/>
                </a:cubicBezTo>
                <a:cubicBezTo>
                  <a:pt x="127" y="9"/>
                  <a:pt x="154" y="0"/>
                  <a:pt x="199" y="9"/>
                </a:cubicBezTo>
                <a:cubicBezTo>
                  <a:pt x="181" y="117"/>
                  <a:pt x="181" y="117"/>
                  <a:pt x="181" y="117"/>
                </a:cubicBezTo>
                <a:cubicBezTo>
                  <a:pt x="154" y="117"/>
                  <a:pt x="136" y="126"/>
                  <a:pt x="136" y="144"/>
                </a:cubicBezTo>
                <a:cubicBezTo>
                  <a:pt x="226" y="153"/>
                  <a:pt x="226" y="153"/>
                  <a:pt x="226" y="153"/>
                </a:cubicBezTo>
                <a:cubicBezTo>
                  <a:pt x="235" y="135"/>
                  <a:pt x="244" y="117"/>
                  <a:pt x="253" y="99"/>
                </a:cubicBezTo>
                <a:cubicBezTo>
                  <a:pt x="253" y="82"/>
                  <a:pt x="262" y="73"/>
                  <a:pt x="262" y="73"/>
                </a:cubicBezTo>
                <a:cubicBezTo>
                  <a:pt x="271" y="64"/>
                  <a:pt x="271" y="64"/>
                  <a:pt x="280" y="55"/>
                </a:cubicBezTo>
                <a:cubicBezTo>
                  <a:pt x="280" y="46"/>
                  <a:pt x="290" y="46"/>
                  <a:pt x="299" y="37"/>
                </a:cubicBezTo>
                <a:cubicBezTo>
                  <a:pt x="299" y="37"/>
                  <a:pt x="308" y="37"/>
                  <a:pt x="317" y="27"/>
                </a:cubicBezTo>
                <a:cubicBezTo>
                  <a:pt x="326" y="27"/>
                  <a:pt x="344" y="18"/>
                  <a:pt x="371" y="27"/>
                </a:cubicBezTo>
                <a:cubicBezTo>
                  <a:pt x="406" y="27"/>
                  <a:pt x="433" y="46"/>
                  <a:pt x="451" y="73"/>
                </a:cubicBezTo>
                <a:cubicBezTo>
                  <a:pt x="478" y="99"/>
                  <a:pt x="487" y="135"/>
                  <a:pt x="487" y="180"/>
                </a:cubicBezTo>
                <a:cubicBezTo>
                  <a:pt x="532" y="180"/>
                  <a:pt x="532" y="180"/>
                  <a:pt x="532" y="180"/>
                </a:cubicBezTo>
                <a:cubicBezTo>
                  <a:pt x="532" y="216"/>
                  <a:pt x="532" y="216"/>
                  <a:pt x="532" y="216"/>
                </a:cubicBezTo>
                <a:cubicBezTo>
                  <a:pt x="478" y="207"/>
                  <a:pt x="478" y="207"/>
                  <a:pt x="478" y="207"/>
                </a:cubicBezTo>
                <a:cubicBezTo>
                  <a:pt x="478" y="253"/>
                  <a:pt x="460" y="279"/>
                  <a:pt x="433" y="307"/>
                </a:cubicBezTo>
                <a:cubicBezTo>
                  <a:pt x="415" y="325"/>
                  <a:pt x="380" y="334"/>
                  <a:pt x="335" y="334"/>
                </a:cubicBezTo>
                <a:cubicBezTo>
                  <a:pt x="353" y="234"/>
                  <a:pt x="353" y="234"/>
                  <a:pt x="353" y="234"/>
                </a:cubicBezTo>
                <a:cubicBezTo>
                  <a:pt x="371" y="225"/>
                  <a:pt x="388" y="216"/>
                  <a:pt x="397" y="198"/>
                </a:cubicBezTo>
                <a:cubicBezTo>
                  <a:pt x="299" y="189"/>
                  <a:pt x="299" y="189"/>
                  <a:pt x="299" y="189"/>
                </a:cubicBezTo>
                <a:cubicBezTo>
                  <a:pt x="290" y="234"/>
                  <a:pt x="271" y="253"/>
                  <a:pt x="271" y="270"/>
                </a:cubicBezTo>
                <a:cubicBezTo>
                  <a:pt x="244" y="307"/>
                  <a:pt x="208" y="325"/>
                  <a:pt x="163" y="316"/>
                </a:cubicBezTo>
                <a:close/>
                <a:moveTo>
                  <a:pt x="397" y="171"/>
                </a:moveTo>
                <a:lnTo>
                  <a:pt x="397" y="171"/>
                </a:lnTo>
                <a:cubicBezTo>
                  <a:pt x="397" y="144"/>
                  <a:pt x="388" y="135"/>
                  <a:pt x="371" y="126"/>
                </a:cubicBezTo>
                <a:cubicBezTo>
                  <a:pt x="344" y="126"/>
                  <a:pt x="326" y="135"/>
                  <a:pt x="317" y="162"/>
                </a:cubicBezTo>
                <a:lnTo>
                  <a:pt x="397" y="171"/>
                </a:lnTo>
                <a:close/>
                <a:moveTo>
                  <a:pt x="127" y="180"/>
                </a:moveTo>
                <a:lnTo>
                  <a:pt x="127" y="180"/>
                </a:lnTo>
                <a:cubicBezTo>
                  <a:pt x="136" y="198"/>
                  <a:pt x="145" y="207"/>
                  <a:pt x="163" y="207"/>
                </a:cubicBezTo>
                <a:cubicBezTo>
                  <a:pt x="181" y="207"/>
                  <a:pt x="199" y="207"/>
                  <a:pt x="208" y="180"/>
                </a:cubicBezTo>
                <a:lnTo>
                  <a:pt x="127" y="180"/>
                </a:lnTo>
                <a:close/>
              </a:path>
            </a:pathLst>
          </a:custGeom>
          <a:solidFill>
            <a:srgbClr val="6FD23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6FD23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88" name="Freeform 218">
            <a:extLst>
              <a:ext uri="{FF2B5EF4-FFF2-40B4-BE49-F238E27FC236}">
                <a16:creationId xmlns:a16="http://schemas.microsoft.com/office/drawing/2014/main" id="{F0300550-45CC-B24A-A4F7-B5F89F8FAF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89092" y="8053773"/>
            <a:ext cx="278660" cy="278660"/>
          </a:xfrm>
          <a:custGeom>
            <a:avLst/>
            <a:gdLst>
              <a:gd name="T0" fmla="*/ 126 w 272"/>
              <a:gd name="T1" fmla="*/ 262 h 272"/>
              <a:gd name="T2" fmla="*/ 126 w 272"/>
              <a:gd name="T3" fmla="*/ 262 h 272"/>
              <a:gd name="T4" fmla="*/ 9 w 272"/>
              <a:gd name="T5" fmla="*/ 127 h 272"/>
              <a:gd name="T6" fmla="*/ 153 w 272"/>
              <a:gd name="T7" fmla="*/ 9 h 272"/>
              <a:gd name="T8" fmla="*/ 271 w 272"/>
              <a:gd name="T9" fmla="*/ 145 h 272"/>
              <a:gd name="T10" fmla="*/ 126 w 272"/>
              <a:gd name="T11" fmla="*/ 262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72" h="272">
                <a:moveTo>
                  <a:pt x="126" y="262"/>
                </a:moveTo>
                <a:lnTo>
                  <a:pt x="126" y="262"/>
                </a:lnTo>
                <a:cubicBezTo>
                  <a:pt x="54" y="253"/>
                  <a:pt x="0" y="190"/>
                  <a:pt x="9" y="127"/>
                </a:cubicBezTo>
                <a:cubicBezTo>
                  <a:pt x="18" y="54"/>
                  <a:pt x="81" y="0"/>
                  <a:pt x="153" y="9"/>
                </a:cubicBezTo>
                <a:cubicBezTo>
                  <a:pt x="225" y="18"/>
                  <a:pt x="271" y="82"/>
                  <a:pt x="271" y="145"/>
                </a:cubicBezTo>
                <a:cubicBezTo>
                  <a:pt x="262" y="217"/>
                  <a:pt x="198" y="271"/>
                  <a:pt x="126" y="262"/>
                </a:cubicBezTo>
              </a:path>
            </a:pathLst>
          </a:custGeom>
          <a:solidFill>
            <a:srgbClr val="6FD23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6FD23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89" name="Freeform 219">
            <a:extLst>
              <a:ext uri="{FF2B5EF4-FFF2-40B4-BE49-F238E27FC236}">
                <a16:creationId xmlns:a16="http://schemas.microsoft.com/office/drawing/2014/main" id="{B43D4926-7B83-6440-8674-FE1E592436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74452" y="7941412"/>
            <a:ext cx="278660" cy="278660"/>
          </a:xfrm>
          <a:custGeom>
            <a:avLst/>
            <a:gdLst>
              <a:gd name="T0" fmla="*/ 127 w 272"/>
              <a:gd name="T1" fmla="*/ 262 h 272"/>
              <a:gd name="T2" fmla="*/ 127 w 272"/>
              <a:gd name="T3" fmla="*/ 262 h 272"/>
              <a:gd name="T4" fmla="*/ 9 w 272"/>
              <a:gd name="T5" fmla="*/ 126 h 272"/>
              <a:gd name="T6" fmla="*/ 154 w 272"/>
              <a:gd name="T7" fmla="*/ 9 h 272"/>
              <a:gd name="T8" fmla="*/ 262 w 272"/>
              <a:gd name="T9" fmla="*/ 154 h 272"/>
              <a:gd name="T10" fmla="*/ 127 w 272"/>
              <a:gd name="T11" fmla="*/ 262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72" h="272">
                <a:moveTo>
                  <a:pt x="127" y="262"/>
                </a:moveTo>
                <a:lnTo>
                  <a:pt x="127" y="262"/>
                </a:lnTo>
                <a:cubicBezTo>
                  <a:pt x="54" y="262"/>
                  <a:pt x="0" y="199"/>
                  <a:pt x="9" y="126"/>
                </a:cubicBezTo>
                <a:cubicBezTo>
                  <a:pt x="18" y="54"/>
                  <a:pt x="82" y="0"/>
                  <a:pt x="154" y="9"/>
                </a:cubicBezTo>
                <a:cubicBezTo>
                  <a:pt x="226" y="18"/>
                  <a:pt x="271" y="81"/>
                  <a:pt x="262" y="154"/>
                </a:cubicBezTo>
                <a:cubicBezTo>
                  <a:pt x="262" y="217"/>
                  <a:pt x="199" y="271"/>
                  <a:pt x="127" y="262"/>
                </a:cubicBezTo>
              </a:path>
            </a:pathLst>
          </a:custGeom>
          <a:solidFill>
            <a:srgbClr val="6FD23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6FD23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90" name="Freeform 220">
            <a:extLst>
              <a:ext uri="{FF2B5EF4-FFF2-40B4-BE49-F238E27FC236}">
                <a16:creationId xmlns:a16="http://schemas.microsoft.com/office/drawing/2014/main" id="{01100770-DFC9-9D4B-A1E9-61E53FF480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18314" y="5712131"/>
            <a:ext cx="278660" cy="278660"/>
          </a:xfrm>
          <a:custGeom>
            <a:avLst/>
            <a:gdLst>
              <a:gd name="T0" fmla="*/ 127 w 273"/>
              <a:gd name="T1" fmla="*/ 262 h 272"/>
              <a:gd name="T2" fmla="*/ 127 w 273"/>
              <a:gd name="T3" fmla="*/ 262 h 272"/>
              <a:gd name="T4" fmla="*/ 9 w 273"/>
              <a:gd name="T5" fmla="*/ 127 h 272"/>
              <a:gd name="T6" fmla="*/ 145 w 273"/>
              <a:gd name="T7" fmla="*/ 9 h 272"/>
              <a:gd name="T8" fmla="*/ 262 w 273"/>
              <a:gd name="T9" fmla="*/ 154 h 272"/>
              <a:gd name="T10" fmla="*/ 127 w 273"/>
              <a:gd name="T11" fmla="*/ 262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73" h="272">
                <a:moveTo>
                  <a:pt x="127" y="262"/>
                </a:moveTo>
                <a:lnTo>
                  <a:pt x="127" y="262"/>
                </a:lnTo>
                <a:cubicBezTo>
                  <a:pt x="55" y="262"/>
                  <a:pt x="0" y="199"/>
                  <a:pt x="9" y="127"/>
                </a:cubicBezTo>
                <a:cubicBezTo>
                  <a:pt x="19" y="54"/>
                  <a:pt x="82" y="0"/>
                  <a:pt x="145" y="9"/>
                </a:cubicBezTo>
                <a:cubicBezTo>
                  <a:pt x="217" y="18"/>
                  <a:pt x="272" y="81"/>
                  <a:pt x="262" y="154"/>
                </a:cubicBezTo>
                <a:cubicBezTo>
                  <a:pt x="262" y="217"/>
                  <a:pt x="199" y="271"/>
                  <a:pt x="127" y="262"/>
                </a:cubicBezTo>
              </a:path>
            </a:pathLst>
          </a:custGeom>
          <a:solidFill>
            <a:srgbClr val="6FD23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6FD23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91" name="Freeform 221">
            <a:extLst>
              <a:ext uri="{FF2B5EF4-FFF2-40B4-BE49-F238E27FC236}">
                <a16:creationId xmlns:a16="http://schemas.microsoft.com/office/drawing/2014/main" id="{BF3E4E00-179D-634A-9451-A71225D4E8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03674" y="5604262"/>
            <a:ext cx="278660" cy="278660"/>
          </a:xfrm>
          <a:custGeom>
            <a:avLst/>
            <a:gdLst>
              <a:gd name="T0" fmla="*/ 127 w 272"/>
              <a:gd name="T1" fmla="*/ 271 h 272"/>
              <a:gd name="T2" fmla="*/ 127 w 272"/>
              <a:gd name="T3" fmla="*/ 271 h 272"/>
              <a:gd name="T4" fmla="*/ 9 w 272"/>
              <a:gd name="T5" fmla="*/ 126 h 272"/>
              <a:gd name="T6" fmla="*/ 145 w 272"/>
              <a:gd name="T7" fmla="*/ 9 h 272"/>
              <a:gd name="T8" fmla="*/ 262 w 272"/>
              <a:gd name="T9" fmla="*/ 153 h 272"/>
              <a:gd name="T10" fmla="*/ 127 w 272"/>
              <a:gd name="T11" fmla="*/ 271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72" h="272">
                <a:moveTo>
                  <a:pt x="127" y="271"/>
                </a:moveTo>
                <a:lnTo>
                  <a:pt x="127" y="271"/>
                </a:lnTo>
                <a:cubicBezTo>
                  <a:pt x="54" y="262"/>
                  <a:pt x="0" y="198"/>
                  <a:pt x="9" y="126"/>
                </a:cubicBezTo>
                <a:cubicBezTo>
                  <a:pt x="18" y="54"/>
                  <a:pt x="81" y="0"/>
                  <a:pt x="145" y="9"/>
                </a:cubicBezTo>
                <a:cubicBezTo>
                  <a:pt x="217" y="18"/>
                  <a:pt x="271" y="81"/>
                  <a:pt x="262" y="153"/>
                </a:cubicBezTo>
                <a:cubicBezTo>
                  <a:pt x="262" y="226"/>
                  <a:pt x="199" y="271"/>
                  <a:pt x="127" y="271"/>
                </a:cubicBezTo>
              </a:path>
            </a:pathLst>
          </a:custGeom>
          <a:solidFill>
            <a:srgbClr val="6FD23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6FD23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92" name="Freeform 222">
            <a:extLst>
              <a:ext uri="{FF2B5EF4-FFF2-40B4-BE49-F238E27FC236}">
                <a16:creationId xmlns:a16="http://schemas.microsoft.com/office/drawing/2014/main" id="{3BDAA270-A0F0-0146-AA95-28F1DE0C24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20483" y="7105431"/>
            <a:ext cx="4575420" cy="2125906"/>
          </a:xfrm>
          <a:custGeom>
            <a:avLst/>
            <a:gdLst>
              <a:gd name="T0" fmla="*/ 2240 w 4491"/>
              <a:gd name="T1" fmla="*/ 2087 h 2088"/>
              <a:gd name="T2" fmla="*/ 0 w 4491"/>
              <a:gd name="T3" fmla="*/ 1048 h 2088"/>
              <a:gd name="T4" fmla="*/ 2240 w 4491"/>
              <a:gd name="T5" fmla="*/ 0 h 2088"/>
              <a:gd name="T6" fmla="*/ 4490 w 4491"/>
              <a:gd name="T7" fmla="*/ 1048 h 2088"/>
              <a:gd name="T8" fmla="*/ 2240 w 4491"/>
              <a:gd name="T9" fmla="*/ 2087 h 20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91" h="2088">
                <a:moveTo>
                  <a:pt x="2240" y="2087"/>
                </a:moveTo>
                <a:lnTo>
                  <a:pt x="0" y="1048"/>
                </a:lnTo>
                <a:lnTo>
                  <a:pt x="2240" y="0"/>
                </a:lnTo>
                <a:lnTo>
                  <a:pt x="4490" y="1048"/>
                </a:lnTo>
                <a:lnTo>
                  <a:pt x="2240" y="2087"/>
                </a:lnTo>
              </a:path>
            </a:pathLst>
          </a:custGeom>
          <a:solidFill>
            <a:srgbClr val="EEC92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6FD23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93" name="Freeform 223">
            <a:extLst>
              <a:ext uri="{FF2B5EF4-FFF2-40B4-BE49-F238E27FC236}">
                <a16:creationId xmlns:a16="http://schemas.microsoft.com/office/drawing/2014/main" id="{C9B23EAC-EDC2-264E-9D8B-DC20F6B5F6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20483" y="8170631"/>
            <a:ext cx="2283216" cy="3352911"/>
          </a:xfrm>
          <a:custGeom>
            <a:avLst/>
            <a:gdLst>
              <a:gd name="T0" fmla="*/ 0 w 2241"/>
              <a:gd name="T1" fmla="*/ 2241 h 3290"/>
              <a:gd name="T2" fmla="*/ 2240 w 2241"/>
              <a:gd name="T3" fmla="*/ 3289 h 3290"/>
              <a:gd name="T4" fmla="*/ 2240 w 2241"/>
              <a:gd name="T5" fmla="*/ 1039 h 3290"/>
              <a:gd name="T6" fmla="*/ 0 w 2241"/>
              <a:gd name="T7" fmla="*/ 0 h 3290"/>
              <a:gd name="T8" fmla="*/ 0 w 2241"/>
              <a:gd name="T9" fmla="*/ 2241 h 3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41" h="3290">
                <a:moveTo>
                  <a:pt x="0" y="2241"/>
                </a:moveTo>
                <a:lnTo>
                  <a:pt x="2240" y="3289"/>
                </a:lnTo>
                <a:lnTo>
                  <a:pt x="2240" y="1039"/>
                </a:lnTo>
                <a:lnTo>
                  <a:pt x="0" y="0"/>
                </a:lnTo>
                <a:lnTo>
                  <a:pt x="0" y="2241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4" name="Freeform 224">
            <a:extLst>
              <a:ext uri="{FF2B5EF4-FFF2-40B4-BE49-F238E27FC236}">
                <a16:creationId xmlns:a16="http://schemas.microsoft.com/office/drawing/2014/main" id="{81D9FE89-8B22-E149-A3E6-ECCD4092BD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03698" y="8170631"/>
            <a:ext cx="2292205" cy="3352911"/>
          </a:xfrm>
          <a:custGeom>
            <a:avLst/>
            <a:gdLst>
              <a:gd name="T0" fmla="*/ 2250 w 2251"/>
              <a:gd name="T1" fmla="*/ 2241 h 3290"/>
              <a:gd name="T2" fmla="*/ 0 w 2251"/>
              <a:gd name="T3" fmla="*/ 3289 h 3290"/>
              <a:gd name="T4" fmla="*/ 0 w 2251"/>
              <a:gd name="T5" fmla="*/ 1039 h 3290"/>
              <a:gd name="T6" fmla="*/ 2250 w 2251"/>
              <a:gd name="T7" fmla="*/ 0 h 3290"/>
              <a:gd name="T8" fmla="*/ 2250 w 2251"/>
              <a:gd name="T9" fmla="*/ 2241 h 3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51" h="3290">
                <a:moveTo>
                  <a:pt x="2250" y="2241"/>
                </a:moveTo>
                <a:lnTo>
                  <a:pt x="0" y="3289"/>
                </a:lnTo>
                <a:lnTo>
                  <a:pt x="0" y="1039"/>
                </a:lnTo>
                <a:lnTo>
                  <a:pt x="2250" y="0"/>
                </a:lnTo>
                <a:lnTo>
                  <a:pt x="2250" y="2241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5" name="Freeform 225">
            <a:extLst>
              <a:ext uri="{FF2B5EF4-FFF2-40B4-BE49-F238E27FC236}">
                <a16:creationId xmlns:a16="http://schemas.microsoft.com/office/drawing/2014/main" id="{E286CF0A-0906-1749-82D8-8B7F29A398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81189" y="7554883"/>
            <a:ext cx="2440522" cy="1546114"/>
          </a:xfrm>
          <a:custGeom>
            <a:avLst/>
            <a:gdLst>
              <a:gd name="T0" fmla="*/ 2394 w 2395"/>
              <a:gd name="T1" fmla="*/ 1392 h 1519"/>
              <a:gd name="T2" fmla="*/ 2168 w 2395"/>
              <a:gd name="T3" fmla="*/ 1518 h 1519"/>
              <a:gd name="T4" fmla="*/ 2168 w 2395"/>
              <a:gd name="T5" fmla="*/ 1220 h 1519"/>
              <a:gd name="T6" fmla="*/ 0 w 2395"/>
              <a:gd name="T7" fmla="*/ 118 h 1519"/>
              <a:gd name="T8" fmla="*/ 263 w 2395"/>
              <a:gd name="T9" fmla="*/ 0 h 1519"/>
              <a:gd name="T10" fmla="*/ 2394 w 2395"/>
              <a:gd name="T11" fmla="*/ 1076 h 1519"/>
              <a:gd name="T12" fmla="*/ 2394 w 2395"/>
              <a:gd name="T13" fmla="*/ 1392 h 15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95" h="1519">
                <a:moveTo>
                  <a:pt x="2394" y="1392"/>
                </a:moveTo>
                <a:lnTo>
                  <a:pt x="2168" y="1518"/>
                </a:lnTo>
                <a:lnTo>
                  <a:pt x="2168" y="1220"/>
                </a:lnTo>
                <a:lnTo>
                  <a:pt x="0" y="118"/>
                </a:lnTo>
                <a:lnTo>
                  <a:pt x="263" y="0"/>
                </a:lnTo>
                <a:lnTo>
                  <a:pt x="2394" y="1076"/>
                </a:lnTo>
                <a:lnTo>
                  <a:pt x="2394" y="1392"/>
                </a:lnTo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0066464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Line 114">
            <a:extLst>
              <a:ext uri="{FF2B5EF4-FFF2-40B4-BE49-F238E27FC236}">
                <a16:creationId xmlns:a16="http://schemas.microsoft.com/office/drawing/2014/main" id="{45153502-DCAB-E24A-9FD6-4C15AC27F094}"/>
              </a:ext>
            </a:extLst>
          </p:cNvPr>
          <p:cNvSpPr>
            <a:spLocks noChangeShapeType="1"/>
          </p:cNvSpPr>
          <p:nvPr/>
        </p:nvSpPr>
        <p:spPr bwMode="auto">
          <a:xfrm>
            <a:off x="14686832" y="6724338"/>
            <a:ext cx="3579822" cy="5813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09" name="Freeform 115">
            <a:extLst>
              <a:ext uri="{FF2B5EF4-FFF2-40B4-BE49-F238E27FC236}">
                <a16:creationId xmlns:a16="http://schemas.microsoft.com/office/drawing/2014/main" id="{7B65DDFF-B75C-A744-AD66-E0F06BFFCF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91108" y="6642978"/>
            <a:ext cx="151096" cy="151096"/>
          </a:xfrm>
          <a:custGeom>
            <a:avLst/>
            <a:gdLst>
              <a:gd name="T0" fmla="*/ 53 w 116"/>
              <a:gd name="T1" fmla="*/ 115 h 116"/>
              <a:gd name="T2" fmla="*/ 53 w 116"/>
              <a:gd name="T3" fmla="*/ 115 h 116"/>
              <a:gd name="T4" fmla="*/ 115 w 116"/>
              <a:gd name="T5" fmla="*/ 61 h 116"/>
              <a:gd name="T6" fmla="*/ 53 w 116"/>
              <a:gd name="T7" fmla="*/ 0 h 116"/>
              <a:gd name="T8" fmla="*/ 0 w 116"/>
              <a:gd name="T9" fmla="*/ 61 h 116"/>
              <a:gd name="T10" fmla="*/ 53 w 116"/>
              <a:gd name="T11" fmla="*/ 115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6" h="116">
                <a:moveTo>
                  <a:pt x="53" y="115"/>
                </a:moveTo>
                <a:lnTo>
                  <a:pt x="53" y="115"/>
                </a:lnTo>
                <a:cubicBezTo>
                  <a:pt x="92" y="115"/>
                  <a:pt x="115" y="92"/>
                  <a:pt x="115" y="61"/>
                </a:cubicBezTo>
                <a:cubicBezTo>
                  <a:pt x="115" y="23"/>
                  <a:pt x="92" y="0"/>
                  <a:pt x="53" y="0"/>
                </a:cubicBezTo>
                <a:cubicBezTo>
                  <a:pt x="23" y="0"/>
                  <a:pt x="0" y="23"/>
                  <a:pt x="0" y="61"/>
                </a:cubicBezTo>
                <a:cubicBezTo>
                  <a:pt x="0" y="92"/>
                  <a:pt x="23" y="115"/>
                  <a:pt x="53" y="115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0" name="Line 116">
            <a:extLst>
              <a:ext uri="{FF2B5EF4-FFF2-40B4-BE49-F238E27FC236}">
                <a16:creationId xmlns:a16="http://schemas.microsoft.com/office/drawing/2014/main" id="{FBBF49C7-9F20-994C-B6C3-46E7BC306108}"/>
              </a:ext>
            </a:extLst>
          </p:cNvPr>
          <p:cNvSpPr>
            <a:spLocks noChangeShapeType="1"/>
          </p:cNvSpPr>
          <p:nvPr/>
        </p:nvSpPr>
        <p:spPr bwMode="auto">
          <a:xfrm>
            <a:off x="14686832" y="9124448"/>
            <a:ext cx="3579822" cy="5810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11" name="Freeform 117">
            <a:extLst>
              <a:ext uri="{FF2B5EF4-FFF2-40B4-BE49-F238E27FC236}">
                <a16:creationId xmlns:a16="http://schemas.microsoft.com/office/drawing/2014/main" id="{EC17DF14-834E-F749-8BBE-F84CC27EBB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91108" y="9043088"/>
            <a:ext cx="151096" cy="151096"/>
          </a:xfrm>
          <a:custGeom>
            <a:avLst/>
            <a:gdLst>
              <a:gd name="T0" fmla="*/ 53 w 116"/>
              <a:gd name="T1" fmla="*/ 115 h 116"/>
              <a:gd name="T2" fmla="*/ 53 w 116"/>
              <a:gd name="T3" fmla="*/ 115 h 116"/>
              <a:gd name="T4" fmla="*/ 115 w 116"/>
              <a:gd name="T5" fmla="*/ 62 h 116"/>
              <a:gd name="T6" fmla="*/ 53 w 116"/>
              <a:gd name="T7" fmla="*/ 0 h 116"/>
              <a:gd name="T8" fmla="*/ 0 w 116"/>
              <a:gd name="T9" fmla="*/ 62 h 116"/>
              <a:gd name="T10" fmla="*/ 53 w 116"/>
              <a:gd name="T11" fmla="*/ 115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6" h="116">
                <a:moveTo>
                  <a:pt x="53" y="115"/>
                </a:moveTo>
                <a:lnTo>
                  <a:pt x="53" y="115"/>
                </a:lnTo>
                <a:cubicBezTo>
                  <a:pt x="92" y="115"/>
                  <a:pt x="115" y="92"/>
                  <a:pt x="115" y="62"/>
                </a:cubicBezTo>
                <a:cubicBezTo>
                  <a:pt x="115" y="31"/>
                  <a:pt x="92" y="0"/>
                  <a:pt x="53" y="0"/>
                </a:cubicBezTo>
                <a:cubicBezTo>
                  <a:pt x="23" y="0"/>
                  <a:pt x="0" y="31"/>
                  <a:pt x="0" y="62"/>
                </a:cubicBezTo>
                <a:cubicBezTo>
                  <a:pt x="0" y="92"/>
                  <a:pt x="23" y="115"/>
                  <a:pt x="53" y="115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2" name="Line 118">
            <a:extLst>
              <a:ext uri="{FF2B5EF4-FFF2-40B4-BE49-F238E27FC236}">
                <a16:creationId xmlns:a16="http://schemas.microsoft.com/office/drawing/2014/main" id="{3EEAA20D-6E80-2046-BD96-0507806C0149}"/>
              </a:ext>
            </a:extLst>
          </p:cNvPr>
          <p:cNvSpPr>
            <a:spLocks noChangeShapeType="1"/>
          </p:cNvSpPr>
          <p:nvPr/>
        </p:nvSpPr>
        <p:spPr bwMode="auto">
          <a:xfrm>
            <a:off x="14686832" y="11524554"/>
            <a:ext cx="3579822" cy="5813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13" name="Freeform 119">
            <a:extLst>
              <a:ext uri="{FF2B5EF4-FFF2-40B4-BE49-F238E27FC236}">
                <a16:creationId xmlns:a16="http://schemas.microsoft.com/office/drawing/2014/main" id="{E5EC15E2-7BB3-9241-BCAA-4E7A26FE12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91108" y="11443194"/>
            <a:ext cx="151096" cy="162719"/>
          </a:xfrm>
          <a:custGeom>
            <a:avLst/>
            <a:gdLst>
              <a:gd name="T0" fmla="*/ 53 w 116"/>
              <a:gd name="T1" fmla="*/ 123 h 124"/>
              <a:gd name="T2" fmla="*/ 53 w 116"/>
              <a:gd name="T3" fmla="*/ 123 h 124"/>
              <a:gd name="T4" fmla="*/ 115 w 116"/>
              <a:gd name="T5" fmla="*/ 62 h 124"/>
              <a:gd name="T6" fmla="*/ 53 w 116"/>
              <a:gd name="T7" fmla="*/ 0 h 124"/>
              <a:gd name="T8" fmla="*/ 0 w 116"/>
              <a:gd name="T9" fmla="*/ 62 h 124"/>
              <a:gd name="T10" fmla="*/ 53 w 116"/>
              <a:gd name="T11" fmla="*/ 123 h 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6" h="124">
                <a:moveTo>
                  <a:pt x="53" y="123"/>
                </a:moveTo>
                <a:lnTo>
                  <a:pt x="53" y="123"/>
                </a:lnTo>
                <a:cubicBezTo>
                  <a:pt x="92" y="123"/>
                  <a:pt x="115" y="92"/>
                  <a:pt x="115" y="62"/>
                </a:cubicBezTo>
                <a:cubicBezTo>
                  <a:pt x="115" y="31"/>
                  <a:pt x="92" y="0"/>
                  <a:pt x="53" y="0"/>
                </a:cubicBezTo>
                <a:cubicBezTo>
                  <a:pt x="23" y="0"/>
                  <a:pt x="0" y="31"/>
                  <a:pt x="0" y="62"/>
                </a:cubicBezTo>
                <a:cubicBezTo>
                  <a:pt x="0" y="92"/>
                  <a:pt x="23" y="123"/>
                  <a:pt x="53" y="123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4" name="Line 120">
            <a:extLst>
              <a:ext uri="{FF2B5EF4-FFF2-40B4-BE49-F238E27FC236}">
                <a16:creationId xmlns:a16="http://schemas.microsoft.com/office/drawing/2014/main" id="{42BBED90-B640-674D-9861-18FA10CD17F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09389" y="6724338"/>
            <a:ext cx="3591445" cy="5813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15" name="Freeform 121">
            <a:extLst>
              <a:ext uri="{FF2B5EF4-FFF2-40B4-BE49-F238E27FC236}">
                <a16:creationId xmlns:a16="http://schemas.microsoft.com/office/drawing/2014/main" id="{8C8E3914-C031-4545-A641-B4D4FC71CF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5461" y="6642978"/>
            <a:ext cx="151096" cy="151096"/>
          </a:xfrm>
          <a:custGeom>
            <a:avLst/>
            <a:gdLst>
              <a:gd name="T0" fmla="*/ 53 w 116"/>
              <a:gd name="T1" fmla="*/ 0 h 116"/>
              <a:gd name="T2" fmla="*/ 53 w 116"/>
              <a:gd name="T3" fmla="*/ 0 h 116"/>
              <a:gd name="T4" fmla="*/ 0 w 116"/>
              <a:gd name="T5" fmla="*/ 61 h 116"/>
              <a:gd name="T6" fmla="*/ 53 w 116"/>
              <a:gd name="T7" fmla="*/ 115 h 116"/>
              <a:gd name="T8" fmla="*/ 115 w 116"/>
              <a:gd name="T9" fmla="*/ 61 h 116"/>
              <a:gd name="T10" fmla="*/ 53 w 116"/>
              <a:gd name="T11" fmla="*/ 0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6" h="116">
                <a:moveTo>
                  <a:pt x="53" y="0"/>
                </a:moveTo>
                <a:lnTo>
                  <a:pt x="53" y="0"/>
                </a:lnTo>
                <a:cubicBezTo>
                  <a:pt x="23" y="0"/>
                  <a:pt x="0" y="23"/>
                  <a:pt x="0" y="61"/>
                </a:cubicBezTo>
                <a:cubicBezTo>
                  <a:pt x="0" y="92"/>
                  <a:pt x="23" y="115"/>
                  <a:pt x="53" y="115"/>
                </a:cubicBezTo>
                <a:cubicBezTo>
                  <a:pt x="92" y="115"/>
                  <a:pt x="115" y="92"/>
                  <a:pt x="115" y="61"/>
                </a:cubicBezTo>
                <a:cubicBezTo>
                  <a:pt x="115" y="23"/>
                  <a:pt x="92" y="0"/>
                  <a:pt x="53" y="0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6" name="Line 122">
            <a:extLst>
              <a:ext uri="{FF2B5EF4-FFF2-40B4-BE49-F238E27FC236}">
                <a16:creationId xmlns:a16="http://schemas.microsoft.com/office/drawing/2014/main" id="{02669D2B-8BD9-EF44-8485-E4470C541D0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09389" y="9124448"/>
            <a:ext cx="3591445" cy="5810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17" name="Freeform 123">
            <a:extLst>
              <a:ext uri="{FF2B5EF4-FFF2-40B4-BE49-F238E27FC236}">
                <a16:creationId xmlns:a16="http://schemas.microsoft.com/office/drawing/2014/main" id="{C431172C-0B47-B346-9725-318606B393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5461" y="9043088"/>
            <a:ext cx="151096" cy="151096"/>
          </a:xfrm>
          <a:custGeom>
            <a:avLst/>
            <a:gdLst>
              <a:gd name="T0" fmla="*/ 53 w 116"/>
              <a:gd name="T1" fmla="*/ 0 h 116"/>
              <a:gd name="T2" fmla="*/ 53 w 116"/>
              <a:gd name="T3" fmla="*/ 0 h 116"/>
              <a:gd name="T4" fmla="*/ 0 w 116"/>
              <a:gd name="T5" fmla="*/ 62 h 116"/>
              <a:gd name="T6" fmla="*/ 53 w 116"/>
              <a:gd name="T7" fmla="*/ 115 h 116"/>
              <a:gd name="T8" fmla="*/ 115 w 116"/>
              <a:gd name="T9" fmla="*/ 62 h 116"/>
              <a:gd name="T10" fmla="*/ 53 w 116"/>
              <a:gd name="T11" fmla="*/ 0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6" h="116">
                <a:moveTo>
                  <a:pt x="53" y="0"/>
                </a:moveTo>
                <a:lnTo>
                  <a:pt x="53" y="0"/>
                </a:lnTo>
                <a:cubicBezTo>
                  <a:pt x="23" y="0"/>
                  <a:pt x="0" y="31"/>
                  <a:pt x="0" y="62"/>
                </a:cubicBezTo>
                <a:cubicBezTo>
                  <a:pt x="0" y="92"/>
                  <a:pt x="23" y="115"/>
                  <a:pt x="53" y="115"/>
                </a:cubicBezTo>
                <a:cubicBezTo>
                  <a:pt x="92" y="115"/>
                  <a:pt x="115" y="92"/>
                  <a:pt x="115" y="62"/>
                </a:cubicBezTo>
                <a:cubicBezTo>
                  <a:pt x="115" y="31"/>
                  <a:pt x="92" y="0"/>
                  <a:pt x="53" y="0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8" name="Line 124">
            <a:extLst>
              <a:ext uri="{FF2B5EF4-FFF2-40B4-BE49-F238E27FC236}">
                <a16:creationId xmlns:a16="http://schemas.microsoft.com/office/drawing/2014/main" id="{90B14806-DF0F-E446-8CDB-9341DA94BEC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09389" y="11524554"/>
            <a:ext cx="3591445" cy="5813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19" name="Freeform 125">
            <a:extLst>
              <a:ext uri="{FF2B5EF4-FFF2-40B4-BE49-F238E27FC236}">
                <a16:creationId xmlns:a16="http://schemas.microsoft.com/office/drawing/2014/main" id="{0924B381-EFDA-FE47-AAB0-4B7FF3E00C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5461" y="11443194"/>
            <a:ext cx="151096" cy="162719"/>
          </a:xfrm>
          <a:custGeom>
            <a:avLst/>
            <a:gdLst>
              <a:gd name="T0" fmla="*/ 53 w 116"/>
              <a:gd name="T1" fmla="*/ 0 h 124"/>
              <a:gd name="T2" fmla="*/ 53 w 116"/>
              <a:gd name="T3" fmla="*/ 0 h 124"/>
              <a:gd name="T4" fmla="*/ 0 w 116"/>
              <a:gd name="T5" fmla="*/ 62 h 124"/>
              <a:gd name="T6" fmla="*/ 53 w 116"/>
              <a:gd name="T7" fmla="*/ 123 h 124"/>
              <a:gd name="T8" fmla="*/ 115 w 116"/>
              <a:gd name="T9" fmla="*/ 62 h 124"/>
              <a:gd name="T10" fmla="*/ 53 w 116"/>
              <a:gd name="T11" fmla="*/ 0 h 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6" h="124">
                <a:moveTo>
                  <a:pt x="53" y="0"/>
                </a:moveTo>
                <a:lnTo>
                  <a:pt x="53" y="0"/>
                </a:lnTo>
                <a:cubicBezTo>
                  <a:pt x="23" y="0"/>
                  <a:pt x="0" y="31"/>
                  <a:pt x="0" y="62"/>
                </a:cubicBezTo>
                <a:cubicBezTo>
                  <a:pt x="0" y="92"/>
                  <a:pt x="23" y="123"/>
                  <a:pt x="53" y="123"/>
                </a:cubicBezTo>
                <a:cubicBezTo>
                  <a:pt x="92" y="123"/>
                  <a:pt x="115" y="92"/>
                  <a:pt x="115" y="62"/>
                </a:cubicBezTo>
                <a:cubicBezTo>
                  <a:pt x="115" y="31"/>
                  <a:pt x="92" y="0"/>
                  <a:pt x="53" y="0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0" name="Freeform 126">
            <a:extLst>
              <a:ext uri="{FF2B5EF4-FFF2-40B4-BE49-F238E27FC236}">
                <a16:creationId xmlns:a16="http://schemas.microsoft.com/office/drawing/2014/main" id="{D0065183-988C-024A-B086-7A0D99FCCE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78170" y="6090897"/>
            <a:ext cx="1272695" cy="1272695"/>
          </a:xfrm>
          <a:custGeom>
            <a:avLst/>
            <a:gdLst>
              <a:gd name="T0" fmla="*/ 964 w 965"/>
              <a:gd name="T1" fmla="*/ 482 h 964"/>
              <a:gd name="T2" fmla="*/ 964 w 965"/>
              <a:gd name="T3" fmla="*/ 482 h 964"/>
              <a:gd name="T4" fmla="*/ 482 w 965"/>
              <a:gd name="T5" fmla="*/ 963 h 964"/>
              <a:gd name="T6" fmla="*/ 0 w 965"/>
              <a:gd name="T7" fmla="*/ 482 h 964"/>
              <a:gd name="T8" fmla="*/ 482 w 965"/>
              <a:gd name="T9" fmla="*/ 0 h 964"/>
              <a:gd name="T10" fmla="*/ 964 w 965"/>
              <a:gd name="T11" fmla="*/ 482 h 9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65" h="964">
                <a:moveTo>
                  <a:pt x="964" y="482"/>
                </a:moveTo>
                <a:lnTo>
                  <a:pt x="964" y="482"/>
                </a:lnTo>
                <a:cubicBezTo>
                  <a:pt x="964" y="742"/>
                  <a:pt x="750" y="963"/>
                  <a:pt x="482" y="963"/>
                </a:cubicBezTo>
                <a:cubicBezTo>
                  <a:pt x="214" y="963"/>
                  <a:pt x="0" y="742"/>
                  <a:pt x="0" y="482"/>
                </a:cubicBezTo>
                <a:cubicBezTo>
                  <a:pt x="0" y="214"/>
                  <a:pt x="214" y="0"/>
                  <a:pt x="482" y="0"/>
                </a:cubicBezTo>
                <a:cubicBezTo>
                  <a:pt x="750" y="0"/>
                  <a:pt x="964" y="214"/>
                  <a:pt x="964" y="482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1" name="Freeform 127">
            <a:extLst>
              <a:ext uri="{FF2B5EF4-FFF2-40B4-BE49-F238E27FC236}">
                <a16:creationId xmlns:a16="http://schemas.microsoft.com/office/drawing/2014/main" id="{0496F6D3-7B0B-6E4A-AC21-9E46EB1AE6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78170" y="8491003"/>
            <a:ext cx="1272695" cy="1272698"/>
          </a:xfrm>
          <a:custGeom>
            <a:avLst/>
            <a:gdLst>
              <a:gd name="T0" fmla="*/ 964 w 965"/>
              <a:gd name="T1" fmla="*/ 483 h 965"/>
              <a:gd name="T2" fmla="*/ 964 w 965"/>
              <a:gd name="T3" fmla="*/ 483 h 965"/>
              <a:gd name="T4" fmla="*/ 482 w 965"/>
              <a:gd name="T5" fmla="*/ 964 h 965"/>
              <a:gd name="T6" fmla="*/ 0 w 965"/>
              <a:gd name="T7" fmla="*/ 483 h 965"/>
              <a:gd name="T8" fmla="*/ 482 w 965"/>
              <a:gd name="T9" fmla="*/ 0 h 965"/>
              <a:gd name="T10" fmla="*/ 964 w 965"/>
              <a:gd name="T11" fmla="*/ 483 h 9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65" h="965">
                <a:moveTo>
                  <a:pt x="964" y="483"/>
                </a:moveTo>
                <a:lnTo>
                  <a:pt x="964" y="483"/>
                </a:lnTo>
                <a:cubicBezTo>
                  <a:pt x="964" y="750"/>
                  <a:pt x="750" y="964"/>
                  <a:pt x="482" y="964"/>
                </a:cubicBezTo>
                <a:cubicBezTo>
                  <a:pt x="214" y="964"/>
                  <a:pt x="0" y="750"/>
                  <a:pt x="0" y="483"/>
                </a:cubicBezTo>
                <a:cubicBezTo>
                  <a:pt x="0" y="215"/>
                  <a:pt x="214" y="0"/>
                  <a:pt x="482" y="0"/>
                </a:cubicBezTo>
                <a:cubicBezTo>
                  <a:pt x="750" y="0"/>
                  <a:pt x="964" y="215"/>
                  <a:pt x="964" y="483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2" name="Freeform 128">
            <a:extLst>
              <a:ext uri="{FF2B5EF4-FFF2-40B4-BE49-F238E27FC236}">
                <a16:creationId xmlns:a16="http://schemas.microsoft.com/office/drawing/2014/main" id="{4FC125C7-013F-7A45-94C0-B419279EE3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78170" y="10891113"/>
            <a:ext cx="1272695" cy="1272695"/>
          </a:xfrm>
          <a:custGeom>
            <a:avLst/>
            <a:gdLst>
              <a:gd name="T0" fmla="*/ 964 w 965"/>
              <a:gd name="T1" fmla="*/ 483 h 966"/>
              <a:gd name="T2" fmla="*/ 964 w 965"/>
              <a:gd name="T3" fmla="*/ 483 h 966"/>
              <a:gd name="T4" fmla="*/ 482 w 965"/>
              <a:gd name="T5" fmla="*/ 965 h 966"/>
              <a:gd name="T6" fmla="*/ 0 w 965"/>
              <a:gd name="T7" fmla="*/ 483 h 966"/>
              <a:gd name="T8" fmla="*/ 482 w 965"/>
              <a:gd name="T9" fmla="*/ 0 h 966"/>
              <a:gd name="T10" fmla="*/ 964 w 965"/>
              <a:gd name="T11" fmla="*/ 483 h 9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65" h="966">
                <a:moveTo>
                  <a:pt x="964" y="483"/>
                </a:moveTo>
                <a:lnTo>
                  <a:pt x="964" y="483"/>
                </a:lnTo>
                <a:cubicBezTo>
                  <a:pt x="964" y="750"/>
                  <a:pt x="750" y="965"/>
                  <a:pt x="482" y="965"/>
                </a:cubicBezTo>
                <a:cubicBezTo>
                  <a:pt x="214" y="965"/>
                  <a:pt x="0" y="750"/>
                  <a:pt x="0" y="483"/>
                </a:cubicBezTo>
                <a:cubicBezTo>
                  <a:pt x="0" y="215"/>
                  <a:pt x="214" y="0"/>
                  <a:pt x="482" y="0"/>
                </a:cubicBezTo>
                <a:cubicBezTo>
                  <a:pt x="750" y="0"/>
                  <a:pt x="964" y="215"/>
                  <a:pt x="964" y="483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3" name="Freeform 129">
            <a:extLst>
              <a:ext uri="{FF2B5EF4-FFF2-40B4-BE49-F238E27FC236}">
                <a16:creationId xmlns:a16="http://schemas.microsoft.com/office/drawing/2014/main" id="{0365F640-C3C5-4245-B700-A88629DD2B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30987" y="6090897"/>
            <a:ext cx="1272698" cy="1272695"/>
          </a:xfrm>
          <a:custGeom>
            <a:avLst/>
            <a:gdLst>
              <a:gd name="T0" fmla="*/ 964 w 965"/>
              <a:gd name="T1" fmla="*/ 482 h 964"/>
              <a:gd name="T2" fmla="*/ 964 w 965"/>
              <a:gd name="T3" fmla="*/ 482 h 964"/>
              <a:gd name="T4" fmla="*/ 482 w 965"/>
              <a:gd name="T5" fmla="*/ 963 h 964"/>
              <a:gd name="T6" fmla="*/ 0 w 965"/>
              <a:gd name="T7" fmla="*/ 482 h 964"/>
              <a:gd name="T8" fmla="*/ 482 w 965"/>
              <a:gd name="T9" fmla="*/ 0 h 964"/>
              <a:gd name="T10" fmla="*/ 964 w 965"/>
              <a:gd name="T11" fmla="*/ 482 h 9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65" h="964">
                <a:moveTo>
                  <a:pt x="964" y="482"/>
                </a:moveTo>
                <a:lnTo>
                  <a:pt x="964" y="482"/>
                </a:lnTo>
                <a:cubicBezTo>
                  <a:pt x="964" y="742"/>
                  <a:pt x="750" y="963"/>
                  <a:pt x="482" y="963"/>
                </a:cubicBezTo>
                <a:cubicBezTo>
                  <a:pt x="214" y="963"/>
                  <a:pt x="0" y="742"/>
                  <a:pt x="0" y="482"/>
                </a:cubicBezTo>
                <a:cubicBezTo>
                  <a:pt x="0" y="214"/>
                  <a:pt x="214" y="0"/>
                  <a:pt x="482" y="0"/>
                </a:cubicBezTo>
                <a:cubicBezTo>
                  <a:pt x="750" y="0"/>
                  <a:pt x="964" y="214"/>
                  <a:pt x="964" y="482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4" name="Freeform 130">
            <a:extLst>
              <a:ext uri="{FF2B5EF4-FFF2-40B4-BE49-F238E27FC236}">
                <a16:creationId xmlns:a16="http://schemas.microsoft.com/office/drawing/2014/main" id="{1D4D724C-3E30-F646-9B95-E72B27E7C4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30987" y="8491003"/>
            <a:ext cx="1272698" cy="1272698"/>
          </a:xfrm>
          <a:custGeom>
            <a:avLst/>
            <a:gdLst>
              <a:gd name="T0" fmla="*/ 964 w 965"/>
              <a:gd name="T1" fmla="*/ 483 h 965"/>
              <a:gd name="T2" fmla="*/ 964 w 965"/>
              <a:gd name="T3" fmla="*/ 483 h 965"/>
              <a:gd name="T4" fmla="*/ 482 w 965"/>
              <a:gd name="T5" fmla="*/ 964 h 965"/>
              <a:gd name="T6" fmla="*/ 0 w 965"/>
              <a:gd name="T7" fmla="*/ 483 h 965"/>
              <a:gd name="T8" fmla="*/ 482 w 965"/>
              <a:gd name="T9" fmla="*/ 0 h 965"/>
              <a:gd name="T10" fmla="*/ 964 w 965"/>
              <a:gd name="T11" fmla="*/ 483 h 9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65" h="965">
                <a:moveTo>
                  <a:pt x="964" y="483"/>
                </a:moveTo>
                <a:lnTo>
                  <a:pt x="964" y="483"/>
                </a:lnTo>
                <a:cubicBezTo>
                  <a:pt x="964" y="750"/>
                  <a:pt x="750" y="964"/>
                  <a:pt x="482" y="964"/>
                </a:cubicBezTo>
                <a:cubicBezTo>
                  <a:pt x="214" y="964"/>
                  <a:pt x="0" y="750"/>
                  <a:pt x="0" y="483"/>
                </a:cubicBezTo>
                <a:cubicBezTo>
                  <a:pt x="0" y="215"/>
                  <a:pt x="214" y="0"/>
                  <a:pt x="482" y="0"/>
                </a:cubicBezTo>
                <a:cubicBezTo>
                  <a:pt x="750" y="0"/>
                  <a:pt x="964" y="215"/>
                  <a:pt x="964" y="483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5" name="Freeform 131">
            <a:extLst>
              <a:ext uri="{FF2B5EF4-FFF2-40B4-BE49-F238E27FC236}">
                <a16:creationId xmlns:a16="http://schemas.microsoft.com/office/drawing/2014/main" id="{CD062378-4B77-9A47-AD51-D071D7DB70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30987" y="10891113"/>
            <a:ext cx="1272698" cy="1272695"/>
          </a:xfrm>
          <a:custGeom>
            <a:avLst/>
            <a:gdLst>
              <a:gd name="T0" fmla="*/ 964 w 965"/>
              <a:gd name="T1" fmla="*/ 483 h 966"/>
              <a:gd name="T2" fmla="*/ 964 w 965"/>
              <a:gd name="T3" fmla="*/ 483 h 966"/>
              <a:gd name="T4" fmla="*/ 482 w 965"/>
              <a:gd name="T5" fmla="*/ 965 h 966"/>
              <a:gd name="T6" fmla="*/ 0 w 965"/>
              <a:gd name="T7" fmla="*/ 483 h 966"/>
              <a:gd name="T8" fmla="*/ 482 w 965"/>
              <a:gd name="T9" fmla="*/ 0 h 966"/>
              <a:gd name="T10" fmla="*/ 964 w 965"/>
              <a:gd name="T11" fmla="*/ 483 h 9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65" h="966">
                <a:moveTo>
                  <a:pt x="964" y="483"/>
                </a:moveTo>
                <a:lnTo>
                  <a:pt x="964" y="483"/>
                </a:lnTo>
                <a:cubicBezTo>
                  <a:pt x="964" y="750"/>
                  <a:pt x="750" y="965"/>
                  <a:pt x="482" y="965"/>
                </a:cubicBezTo>
                <a:cubicBezTo>
                  <a:pt x="214" y="965"/>
                  <a:pt x="0" y="750"/>
                  <a:pt x="0" y="483"/>
                </a:cubicBezTo>
                <a:cubicBezTo>
                  <a:pt x="0" y="215"/>
                  <a:pt x="214" y="0"/>
                  <a:pt x="482" y="0"/>
                </a:cubicBezTo>
                <a:cubicBezTo>
                  <a:pt x="750" y="0"/>
                  <a:pt x="964" y="215"/>
                  <a:pt x="964" y="483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6" name="Freeform 288">
            <a:extLst>
              <a:ext uri="{FF2B5EF4-FFF2-40B4-BE49-F238E27FC236}">
                <a16:creationId xmlns:a16="http://schemas.microsoft.com/office/drawing/2014/main" id="{184942B6-92F0-D14F-A798-3AC230F1CC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59826" y="11536177"/>
            <a:ext cx="203397" cy="296383"/>
          </a:xfrm>
          <a:custGeom>
            <a:avLst/>
            <a:gdLst>
              <a:gd name="T0" fmla="*/ 153 w 154"/>
              <a:gd name="T1" fmla="*/ 222 h 223"/>
              <a:gd name="T2" fmla="*/ 153 w 154"/>
              <a:gd name="T3" fmla="*/ 222 h 223"/>
              <a:gd name="T4" fmla="*/ 0 w 154"/>
              <a:gd name="T5" fmla="*/ 222 h 223"/>
              <a:gd name="T6" fmla="*/ 0 w 154"/>
              <a:gd name="T7" fmla="*/ 39 h 223"/>
              <a:gd name="T8" fmla="*/ 30 w 154"/>
              <a:gd name="T9" fmla="*/ 0 h 223"/>
              <a:gd name="T10" fmla="*/ 122 w 154"/>
              <a:gd name="T11" fmla="*/ 0 h 223"/>
              <a:gd name="T12" fmla="*/ 153 w 154"/>
              <a:gd name="T13" fmla="*/ 39 h 223"/>
              <a:gd name="T14" fmla="*/ 153 w 154"/>
              <a:gd name="T15" fmla="*/ 222 h 223"/>
              <a:gd name="T16" fmla="*/ 30 w 154"/>
              <a:gd name="T17" fmla="*/ 192 h 223"/>
              <a:gd name="T18" fmla="*/ 30 w 154"/>
              <a:gd name="T19" fmla="*/ 192 h 223"/>
              <a:gd name="T20" fmla="*/ 122 w 154"/>
              <a:gd name="T21" fmla="*/ 192 h 223"/>
              <a:gd name="T22" fmla="*/ 122 w 154"/>
              <a:gd name="T23" fmla="*/ 39 h 223"/>
              <a:gd name="T24" fmla="*/ 122 w 154"/>
              <a:gd name="T25" fmla="*/ 31 h 223"/>
              <a:gd name="T26" fmla="*/ 30 w 154"/>
              <a:gd name="T27" fmla="*/ 31 h 223"/>
              <a:gd name="T28" fmla="*/ 30 w 154"/>
              <a:gd name="T29" fmla="*/ 39 h 223"/>
              <a:gd name="T30" fmla="*/ 30 w 154"/>
              <a:gd name="T31" fmla="*/ 192 h 2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54" h="223">
                <a:moveTo>
                  <a:pt x="153" y="222"/>
                </a:moveTo>
                <a:lnTo>
                  <a:pt x="153" y="222"/>
                </a:lnTo>
                <a:cubicBezTo>
                  <a:pt x="0" y="222"/>
                  <a:pt x="0" y="222"/>
                  <a:pt x="0" y="222"/>
                </a:cubicBezTo>
                <a:cubicBezTo>
                  <a:pt x="0" y="39"/>
                  <a:pt x="0" y="39"/>
                  <a:pt x="0" y="39"/>
                </a:cubicBezTo>
                <a:cubicBezTo>
                  <a:pt x="0" y="16"/>
                  <a:pt x="15" y="0"/>
                  <a:pt x="30" y="0"/>
                </a:cubicBezTo>
                <a:cubicBezTo>
                  <a:pt x="122" y="0"/>
                  <a:pt x="122" y="0"/>
                  <a:pt x="122" y="0"/>
                </a:cubicBezTo>
                <a:cubicBezTo>
                  <a:pt x="137" y="0"/>
                  <a:pt x="153" y="16"/>
                  <a:pt x="153" y="39"/>
                </a:cubicBezTo>
                <a:lnTo>
                  <a:pt x="153" y="222"/>
                </a:lnTo>
                <a:close/>
                <a:moveTo>
                  <a:pt x="30" y="192"/>
                </a:moveTo>
                <a:lnTo>
                  <a:pt x="30" y="192"/>
                </a:lnTo>
                <a:cubicBezTo>
                  <a:pt x="122" y="192"/>
                  <a:pt x="122" y="192"/>
                  <a:pt x="122" y="192"/>
                </a:cubicBezTo>
                <a:cubicBezTo>
                  <a:pt x="122" y="39"/>
                  <a:pt x="122" y="39"/>
                  <a:pt x="122" y="39"/>
                </a:cubicBezTo>
                <a:lnTo>
                  <a:pt x="122" y="31"/>
                </a:lnTo>
                <a:cubicBezTo>
                  <a:pt x="30" y="31"/>
                  <a:pt x="30" y="31"/>
                  <a:pt x="30" y="31"/>
                </a:cubicBezTo>
                <a:lnTo>
                  <a:pt x="30" y="39"/>
                </a:lnTo>
                <a:lnTo>
                  <a:pt x="30" y="19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7" name="Freeform 289">
            <a:extLst>
              <a:ext uri="{FF2B5EF4-FFF2-40B4-BE49-F238E27FC236}">
                <a16:creationId xmlns:a16="http://schemas.microsoft.com/office/drawing/2014/main" id="{01F1846C-A0D0-5542-80A7-1C128B5216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73861" y="11466440"/>
            <a:ext cx="598572" cy="371930"/>
          </a:xfrm>
          <a:custGeom>
            <a:avLst/>
            <a:gdLst>
              <a:gd name="T0" fmla="*/ 398 w 452"/>
              <a:gd name="T1" fmla="*/ 283 h 284"/>
              <a:gd name="T2" fmla="*/ 398 w 452"/>
              <a:gd name="T3" fmla="*/ 283 h 284"/>
              <a:gd name="T4" fmla="*/ 46 w 452"/>
              <a:gd name="T5" fmla="*/ 283 h 284"/>
              <a:gd name="T6" fmla="*/ 0 w 452"/>
              <a:gd name="T7" fmla="*/ 237 h 284"/>
              <a:gd name="T8" fmla="*/ 0 w 452"/>
              <a:gd name="T9" fmla="*/ 53 h 284"/>
              <a:gd name="T10" fmla="*/ 23 w 452"/>
              <a:gd name="T11" fmla="*/ 30 h 284"/>
              <a:gd name="T12" fmla="*/ 38 w 452"/>
              <a:gd name="T13" fmla="*/ 53 h 284"/>
              <a:gd name="T14" fmla="*/ 38 w 452"/>
              <a:gd name="T15" fmla="*/ 237 h 284"/>
              <a:gd name="T16" fmla="*/ 46 w 452"/>
              <a:gd name="T17" fmla="*/ 237 h 284"/>
              <a:gd name="T18" fmla="*/ 398 w 452"/>
              <a:gd name="T19" fmla="*/ 237 h 284"/>
              <a:gd name="T20" fmla="*/ 406 w 452"/>
              <a:gd name="T21" fmla="*/ 237 h 284"/>
              <a:gd name="T22" fmla="*/ 406 w 452"/>
              <a:gd name="T23" fmla="*/ 0 h 284"/>
              <a:gd name="T24" fmla="*/ 451 w 452"/>
              <a:gd name="T25" fmla="*/ 0 h 284"/>
              <a:gd name="T26" fmla="*/ 451 w 452"/>
              <a:gd name="T27" fmla="*/ 237 h 284"/>
              <a:gd name="T28" fmla="*/ 398 w 452"/>
              <a:gd name="T29" fmla="*/ 283 h 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52" h="284">
                <a:moveTo>
                  <a:pt x="398" y="283"/>
                </a:moveTo>
                <a:lnTo>
                  <a:pt x="398" y="283"/>
                </a:lnTo>
                <a:cubicBezTo>
                  <a:pt x="46" y="283"/>
                  <a:pt x="46" y="283"/>
                  <a:pt x="46" y="283"/>
                </a:cubicBezTo>
                <a:cubicBezTo>
                  <a:pt x="23" y="283"/>
                  <a:pt x="0" y="260"/>
                  <a:pt x="0" y="237"/>
                </a:cubicBezTo>
                <a:cubicBezTo>
                  <a:pt x="0" y="53"/>
                  <a:pt x="0" y="53"/>
                  <a:pt x="0" y="53"/>
                </a:cubicBezTo>
                <a:cubicBezTo>
                  <a:pt x="0" y="38"/>
                  <a:pt x="8" y="30"/>
                  <a:pt x="23" y="30"/>
                </a:cubicBezTo>
                <a:cubicBezTo>
                  <a:pt x="31" y="30"/>
                  <a:pt x="38" y="38"/>
                  <a:pt x="38" y="53"/>
                </a:cubicBezTo>
                <a:cubicBezTo>
                  <a:pt x="38" y="237"/>
                  <a:pt x="38" y="237"/>
                  <a:pt x="38" y="237"/>
                </a:cubicBezTo>
                <a:lnTo>
                  <a:pt x="46" y="237"/>
                </a:lnTo>
                <a:cubicBezTo>
                  <a:pt x="398" y="237"/>
                  <a:pt x="398" y="237"/>
                  <a:pt x="398" y="237"/>
                </a:cubicBezTo>
                <a:cubicBezTo>
                  <a:pt x="406" y="237"/>
                  <a:pt x="406" y="237"/>
                  <a:pt x="406" y="237"/>
                </a:cubicBezTo>
                <a:cubicBezTo>
                  <a:pt x="406" y="0"/>
                  <a:pt x="406" y="0"/>
                  <a:pt x="406" y="0"/>
                </a:cubicBezTo>
                <a:cubicBezTo>
                  <a:pt x="451" y="0"/>
                  <a:pt x="451" y="0"/>
                  <a:pt x="451" y="0"/>
                </a:cubicBezTo>
                <a:cubicBezTo>
                  <a:pt x="451" y="237"/>
                  <a:pt x="451" y="237"/>
                  <a:pt x="451" y="237"/>
                </a:cubicBezTo>
                <a:cubicBezTo>
                  <a:pt x="451" y="260"/>
                  <a:pt x="428" y="283"/>
                  <a:pt x="398" y="28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8" name="Freeform 290">
            <a:extLst>
              <a:ext uri="{FF2B5EF4-FFF2-40B4-BE49-F238E27FC236}">
                <a16:creationId xmlns:a16="http://schemas.microsoft.com/office/drawing/2014/main" id="{D1CA770E-51C1-BC47-9122-CFBF3B869C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7370" y="11210738"/>
            <a:ext cx="674122" cy="284760"/>
          </a:xfrm>
          <a:custGeom>
            <a:avLst/>
            <a:gdLst>
              <a:gd name="T0" fmla="*/ 436 w 513"/>
              <a:gd name="T1" fmla="*/ 215 h 216"/>
              <a:gd name="T2" fmla="*/ 436 w 513"/>
              <a:gd name="T3" fmla="*/ 215 h 216"/>
              <a:gd name="T4" fmla="*/ 375 w 513"/>
              <a:gd name="T5" fmla="*/ 184 h 216"/>
              <a:gd name="T6" fmla="*/ 313 w 513"/>
              <a:gd name="T7" fmla="*/ 215 h 216"/>
              <a:gd name="T8" fmla="*/ 260 w 513"/>
              <a:gd name="T9" fmla="*/ 184 h 216"/>
              <a:gd name="T10" fmla="*/ 199 w 513"/>
              <a:gd name="T11" fmla="*/ 215 h 216"/>
              <a:gd name="T12" fmla="*/ 138 w 513"/>
              <a:gd name="T13" fmla="*/ 184 h 216"/>
              <a:gd name="T14" fmla="*/ 76 w 513"/>
              <a:gd name="T15" fmla="*/ 215 h 216"/>
              <a:gd name="T16" fmla="*/ 0 w 513"/>
              <a:gd name="T17" fmla="*/ 131 h 216"/>
              <a:gd name="T18" fmla="*/ 0 w 513"/>
              <a:gd name="T19" fmla="*/ 123 h 216"/>
              <a:gd name="T20" fmla="*/ 69 w 513"/>
              <a:gd name="T21" fmla="*/ 23 h 216"/>
              <a:gd name="T22" fmla="*/ 107 w 513"/>
              <a:gd name="T23" fmla="*/ 0 h 216"/>
              <a:gd name="T24" fmla="*/ 413 w 513"/>
              <a:gd name="T25" fmla="*/ 0 h 216"/>
              <a:gd name="T26" fmla="*/ 413 w 513"/>
              <a:gd name="T27" fmla="*/ 0 h 216"/>
              <a:gd name="T28" fmla="*/ 444 w 513"/>
              <a:gd name="T29" fmla="*/ 23 h 216"/>
              <a:gd name="T30" fmla="*/ 512 w 513"/>
              <a:gd name="T31" fmla="*/ 123 h 216"/>
              <a:gd name="T32" fmla="*/ 512 w 513"/>
              <a:gd name="T33" fmla="*/ 131 h 216"/>
              <a:gd name="T34" fmla="*/ 444 w 513"/>
              <a:gd name="T35" fmla="*/ 215 h 216"/>
              <a:gd name="T36" fmla="*/ 436 w 513"/>
              <a:gd name="T37" fmla="*/ 215 h 216"/>
              <a:gd name="T38" fmla="*/ 375 w 513"/>
              <a:gd name="T39" fmla="*/ 131 h 216"/>
              <a:gd name="T40" fmla="*/ 375 w 513"/>
              <a:gd name="T41" fmla="*/ 131 h 216"/>
              <a:gd name="T42" fmla="*/ 375 w 513"/>
              <a:gd name="T43" fmla="*/ 131 h 216"/>
              <a:gd name="T44" fmla="*/ 398 w 513"/>
              <a:gd name="T45" fmla="*/ 153 h 216"/>
              <a:gd name="T46" fmla="*/ 436 w 513"/>
              <a:gd name="T47" fmla="*/ 176 h 216"/>
              <a:gd name="T48" fmla="*/ 474 w 513"/>
              <a:gd name="T49" fmla="*/ 138 h 216"/>
              <a:gd name="T50" fmla="*/ 413 w 513"/>
              <a:gd name="T51" fmla="*/ 46 h 216"/>
              <a:gd name="T52" fmla="*/ 107 w 513"/>
              <a:gd name="T53" fmla="*/ 46 h 216"/>
              <a:gd name="T54" fmla="*/ 107 w 513"/>
              <a:gd name="T55" fmla="*/ 46 h 216"/>
              <a:gd name="T56" fmla="*/ 46 w 513"/>
              <a:gd name="T57" fmla="*/ 138 h 216"/>
              <a:gd name="T58" fmla="*/ 76 w 513"/>
              <a:gd name="T59" fmla="*/ 169 h 216"/>
              <a:gd name="T60" fmla="*/ 115 w 513"/>
              <a:gd name="T61" fmla="*/ 146 h 216"/>
              <a:gd name="T62" fmla="*/ 138 w 513"/>
              <a:gd name="T63" fmla="*/ 131 h 216"/>
              <a:gd name="T64" fmla="*/ 138 w 513"/>
              <a:gd name="T65" fmla="*/ 131 h 216"/>
              <a:gd name="T66" fmla="*/ 168 w 513"/>
              <a:gd name="T67" fmla="*/ 146 h 216"/>
              <a:gd name="T68" fmla="*/ 199 w 513"/>
              <a:gd name="T69" fmla="*/ 169 h 216"/>
              <a:gd name="T70" fmla="*/ 237 w 513"/>
              <a:gd name="T71" fmla="*/ 146 h 216"/>
              <a:gd name="T72" fmla="*/ 260 w 513"/>
              <a:gd name="T73" fmla="*/ 131 h 216"/>
              <a:gd name="T74" fmla="*/ 260 w 513"/>
              <a:gd name="T75" fmla="*/ 131 h 216"/>
              <a:gd name="T76" fmla="*/ 283 w 513"/>
              <a:gd name="T77" fmla="*/ 146 h 216"/>
              <a:gd name="T78" fmla="*/ 313 w 513"/>
              <a:gd name="T79" fmla="*/ 169 h 216"/>
              <a:gd name="T80" fmla="*/ 352 w 513"/>
              <a:gd name="T81" fmla="*/ 146 h 216"/>
              <a:gd name="T82" fmla="*/ 375 w 513"/>
              <a:gd name="T83" fmla="*/ 131 h 216"/>
              <a:gd name="T84" fmla="*/ 436 w 513"/>
              <a:gd name="T85" fmla="*/ 215 h 2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513" h="216">
                <a:moveTo>
                  <a:pt x="436" y="215"/>
                </a:moveTo>
                <a:lnTo>
                  <a:pt x="436" y="215"/>
                </a:lnTo>
                <a:cubicBezTo>
                  <a:pt x="413" y="215"/>
                  <a:pt x="390" y="207"/>
                  <a:pt x="375" y="184"/>
                </a:cubicBezTo>
                <a:cubicBezTo>
                  <a:pt x="359" y="199"/>
                  <a:pt x="336" y="215"/>
                  <a:pt x="313" y="215"/>
                </a:cubicBezTo>
                <a:cubicBezTo>
                  <a:pt x="291" y="215"/>
                  <a:pt x="275" y="199"/>
                  <a:pt x="260" y="184"/>
                </a:cubicBezTo>
                <a:cubicBezTo>
                  <a:pt x="245" y="199"/>
                  <a:pt x="222" y="215"/>
                  <a:pt x="199" y="215"/>
                </a:cubicBezTo>
                <a:cubicBezTo>
                  <a:pt x="176" y="215"/>
                  <a:pt x="153" y="199"/>
                  <a:pt x="138" y="184"/>
                </a:cubicBezTo>
                <a:cubicBezTo>
                  <a:pt x="122" y="207"/>
                  <a:pt x="99" y="215"/>
                  <a:pt x="76" y="215"/>
                </a:cubicBezTo>
                <a:cubicBezTo>
                  <a:pt x="38" y="207"/>
                  <a:pt x="0" y="176"/>
                  <a:pt x="0" y="131"/>
                </a:cubicBezTo>
                <a:cubicBezTo>
                  <a:pt x="0" y="123"/>
                  <a:pt x="0" y="123"/>
                  <a:pt x="0" y="123"/>
                </a:cubicBezTo>
                <a:cubicBezTo>
                  <a:pt x="69" y="23"/>
                  <a:pt x="69" y="23"/>
                  <a:pt x="69" y="23"/>
                </a:cubicBezTo>
                <a:cubicBezTo>
                  <a:pt x="76" y="8"/>
                  <a:pt x="92" y="0"/>
                  <a:pt x="107" y="0"/>
                </a:cubicBezTo>
                <a:cubicBezTo>
                  <a:pt x="413" y="0"/>
                  <a:pt x="413" y="0"/>
                  <a:pt x="413" y="0"/>
                </a:cubicBezTo>
                <a:lnTo>
                  <a:pt x="413" y="0"/>
                </a:lnTo>
                <a:cubicBezTo>
                  <a:pt x="428" y="0"/>
                  <a:pt x="436" y="8"/>
                  <a:pt x="444" y="23"/>
                </a:cubicBezTo>
                <a:cubicBezTo>
                  <a:pt x="512" y="123"/>
                  <a:pt x="512" y="123"/>
                  <a:pt x="512" y="123"/>
                </a:cubicBezTo>
                <a:cubicBezTo>
                  <a:pt x="512" y="131"/>
                  <a:pt x="512" y="131"/>
                  <a:pt x="512" y="131"/>
                </a:cubicBezTo>
                <a:cubicBezTo>
                  <a:pt x="512" y="176"/>
                  <a:pt x="482" y="215"/>
                  <a:pt x="444" y="215"/>
                </a:cubicBezTo>
                <a:cubicBezTo>
                  <a:pt x="436" y="215"/>
                  <a:pt x="436" y="215"/>
                  <a:pt x="436" y="215"/>
                </a:cubicBezTo>
                <a:lnTo>
                  <a:pt x="375" y="131"/>
                </a:lnTo>
                <a:lnTo>
                  <a:pt x="375" y="131"/>
                </a:lnTo>
                <a:lnTo>
                  <a:pt x="375" y="131"/>
                </a:lnTo>
                <a:cubicBezTo>
                  <a:pt x="382" y="131"/>
                  <a:pt x="398" y="138"/>
                  <a:pt x="398" y="153"/>
                </a:cubicBezTo>
                <a:cubicBezTo>
                  <a:pt x="405" y="161"/>
                  <a:pt x="421" y="176"/>
                  <a:pt x="436" y="176"/>
                </a:cubicBezTo>
                <a:cubicBezTo>
                  <a:pt x="459" y="169"/>
                  <a:pt x="466" y="153"/>
                  <a:pt x="474" y="138"/>
                </a:cubicBezTo>
                <a:cubicBezTo>
                  <a:pt x="413" y="46"/>
                  <a:pt x="413" y="46"/>
                  <a:pt x="413" y="46"/>
                </a:cubicBezTo>
                <a:cubicBezTo>
                  <a:pt x="107" y="46"/>
                  <a:pt x="107" y="46"/>
                  <a:pt x="107" y="46"/>
                </a:cubicBezTo>
                <a:lnTo>
                  <a:pt x="107" y="46"/>
                </a:lnTo>
                <a:cubicBezTo>
                  <a:pt x="46" y="138"/>
                  <a:pt x="46" y="138"/>
                  <a:pt x="46" y="138"/>
                </a:cubicBezTo>
                <a:cubicBezTo>
                  <a:pt x="46" y="153"/>
                  <a:pt x="61" y="169"/>
                  <a:pt x="76" y="169"/>
                </a:cubicBezTo>
                <a:cubicBezTo>
                  <a:pt x="99" y="176"/>
                  <a:pt x="107" y="161"/>
                  <a:pt x="115" y="146"/>
                </a:cubicBezTo>
                <a:cubicBezTo>
                  <a:pt x="122" y="138"/>
                  <a:pt x="130" y="131"/>
                  <a:pt x="138" y="131"/>
                </a:cubicBezTo>
                <a:lnTo>
                  <a:pt x="138" y="131"/>
                </a:lnTo>
                <a:cubicBezTo>
                  <a:pt x="153" y="131"/>
                  <a:pt x="160" y="138"/>
                  <a:pt x="168" y="146"/>
                </a:cubicBezTo>
                <a:cubicBezTo>
                  <a:pt x="168" y="161"/>
                  <a:pt x="183" y="169"/>
                  <a:pt x="199" y="169"/>
                </a:cubicBezTo>
                <a:cubicBezTo>
                  <a:pt x="214" y="169"/>
                  <a:pt x="229" y="161"/>
                  <a:pt x="237" y="146"/>
                </a:cubicBezTo>
                <a:cubicBezTo>
                  <a:pt x="237" y="138"/>
                  <a:pt x="245" y="131"/>
                  <a:pt x="260" y="131"/>
                </a:cubicBezTo>
                <a:lnTo>
                  <a:pt x="260" y="131"/>
                </a:lnTo>
                <a:cubicBezTo>
                  <a:pt x="268" y="131"/>
                  <a:pt x="275" y="138"/>
                  <a:pt x="283" y="146"/>
                </a:cubicBezTo>
                <a:cubicBezTo>
                  <a:pt x="291" y="161"/>
                  <a:pt x="298" y="169"/>
                  <a:pt x="313" y="169"/>
                </a:cubicBezTo>
                <a:cubicBezTo>
                  <a:pt x="329" y="169"/>
                  <a:pt x="344" y="161"/>
                  <a:pt x="352" y="146"/>
                </a:cubicBezTo>
                <a:cubicBezTo>
                  <a:pt x="359" y="138"/>
                  <a:pt x="367" y="131"/>
                  <a:pt x="375" y="131"/>
                </a:cubicBezTo>
                <a:lnTo>
                  <a:pt x="436" y="215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9" name="Freeform 291">
            <a:extLst>
              <a:ext uri="{FF2B5EF4-FFF2-40B4-BE49-F238E27FC236}">
                <a16:creationId xmlns:a16="http://schemas.microsoft.com/office/drawing/2014/main" id="{B20C3CB1-F7FA-5242-8C7B-99C227F0C3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9715" y="9095389"/>
            <a:ext cx="185965" cy="40682"/>
          </a:xfrm>
          <a:custGeom>
            <a:avLst/>
            <a:gdLst>
              <a:gd name="T0" fmla="*/ 138 w 139"/>
              <a:gd name="T1" fmla="*/ 30 h 31"/>
              <a:gd name="T2" fmla="*/ 0 w 139"/>
              <a:gd name="T3" fmla="*/ 30 h 31"/>
              <a:gd name="T4" fmla="*/ 0 w 139"/>
              <a:gd name="T5" fmla="*/ 0 h 31"/>
              <a:gd name="T6" fmla="*/ 138 w 139"/>
              <a:gd name="T7" fmla="*/ 0 h 31"/>
              <a:gd name="T8" fmla="*/ 138 w 139"/>
              <a:gd name="T9" fmla="*/ 30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9" h="31">
                <a:moveTo>
                  <a:pt x="138" y="30"/>
                </a:moveTo>
                <a:lnTo>
                  <a:pt x="0" y="30"/>
                </a:lnTo>
                <a:lnTo>
                  <a:pt x="0" y="0"/>
                </a:lnTo>
                <a:lnTo>
                  <a:pt x="138" y="0"/>
                </a:lnTo>
                <a:lnTo>
                  <a:pt x="138" y="3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6" name="Freeform 292">
            <a:extLst>
              <a:ext uri="{FF2B5EF4-FFF2-40B4-BE49-F238E27FC236}">
                <a16:creationId xmlns:a16="http://schemas.microsoft.com/office/drawing/2014/main" id="{01BB5C03-2526-1E47-AF1D-EE4F103BF4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151" y="8984974"/>
            <a:ext cx="185965" cy="337061"/>
          </a:xfrm>
          <a:custGeom>
            <a:avLst/>
            <a:gdLst>
              <a:gd name="T0" fmla="*/ 54 w 139"/>
              <a:gd name="T1" fmla="*/ 0 h 254"/>
              <a:gd name="T2" fmla="*/ 54 w 139"/>
              <a:gd name="T3" fmla="*/ 0 h 254"/>
              <a:gd name="T4" fmla="*/ 0 w 139"/>
              <a:gd name="T5" fmla="*/ 0 h 254"/>
              <a:gd name="T6" fmla="*/ 0 w 139"/>
              <a:gd name="T7" fmla="*/ 31 h 254"/>
              <a:gd name="T8" fmla="*/ 46 w 139"/>
              <a:gd name="T9" fmla="*/ 31 h 254"/>
              <a:gd name="T10" fmla="*/ 54 w 139"/>
              <a:gd name="T11" fmla="*/ 38 h 254"/>
              <a:gd name="T12" fmla="*/ 107 w 139"/>
              <a:gd name="T13" fmla="*/ 92 h 254"/>
              <a:gd name="T14" fmla="*/ 107 w 139"/>
              <a:gd name="T15" fmla="*/ 222 h 254"/>
              <a:gd name="T16" fmla="*/ 23 w 139"/>
              <a:gd name="T17" fmla="*/ 222 h 254"/>
              <a:gd name="T18" fmla="*/ 31 w 139"/>
              <a:gd name="T19" fmla="*/ 230 h 254"/>
              <a:gd name="T20" fmla="*/ 23 w 139"/>
              <a:gd name="T21" fmla="*/ 253 h 254"/>
              <a:gd name="T22" fmla="*/ 107 w 139"/>
              <a:gd name="T23" fmla="*/ 253 h 254"/>
              <a:gd name="T24" fmla="*/ 138 w 139"/>
              <a:gd name="T25" fmla="*/ 222 h 254"/>
              <a:gd name="T26" fmla="*/ 138 w 139"/>
              <a:gd name="T27" fmla="*/ 85 h 254"/>
              <a:gd name="T28" fmla="*/ 130 w 139"/>
              <a:gd name="T29" fmla="*/ 85 h 254"/>
              <a:gd name="T30" fmla="*/ 69 w 139"/>
              <a:gd name="T31" fmla="*/ 8 h 254"/>
              <a:gd name="T32" fmla="*/ 54 w 139"/>
              <a:gd name="T33" fmla="*/ 0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39" h="254">
                <a:moveTo>
                  <a:pt x="54" y="0"/>
                </a:moveTo>
                <a:lnTo>
                  <a:pt x="54" y="0"/>
                </a:lnTo>
                <a:cubicBezTo>
                  <a:pt x="0" y="0"/>
                  <a:pt x="0" y="0"/>
                  <a:pt x="0" y="0"/>
                </a:cubicBezTo>
                <a:cubicBezTo>
                  <a:pt x="0" y="31"/>
                  <a:pt x="0" y="31"/>
                  <a:pt x="0" y="31"/>
                </a:cubicBezTo>
                <a:cubicBezTo>
                  <a:pt x="46" y="31"/>
                  <a:pt x="46" y="31"/>
                  <a:pt x="46" y="31"/>
                </a:cubicBezTo>
                <a:cubicBezTo>
                  <a:pt x="46" y="31"/>
                  <a:pt x="54" y="31"/>
                  <a:pt x="54" y="38"/>
                </a:cubicBezTo>
                <a:cubicBezTo>
                  <a:pt x="107" y="92"/>
                  <a:pt x="107" y="92"/>
                  <a:pt x="107" y="92"/>
                </a:cubicBezTo>
                <a:cubicBezTo>
                  <a:pt x="107" y="222"/>
                  <a:pt x="107" y="222"/>
                  <a:pt x="107" y="222"/>
                </a:cubicBezTo>
                <a:cubicBezTo>
                  <a:pt x="23" y="222"/>
                  <a:pt x="23" y="222"/>
                  <a:pt x="23" y="222"/>
                </a:cubicBezTo>
                <a:lnTo>
                  <a:pt x="31" y="230"/>
                </a:lnTo>
                <a:cubicBezTo>
                  <a:pt x="31" y="238"/>
                  <a:pt x="23" y="245"/>
                  <a:pt x="23" y="253"/>
                </a:cubicBezTo>
                <a:cubicBezTo>
                  <a:pt x="107" y="253"/>
                  <a:pt x="107" y="253"/>
                  <a:pt x="107" y="253"/>
                </a:cubicBezTo>
                <a:cubicBezTo>
                  <a:pt x="123" y="253"/>
                  <a:pt x="138" y="238"/>
                  <a:pt x="138" y="222"/>
                </a:cubicBezTo>
                <a:cubicBezTo>
                  <a:pt x="138" y="85"/>
                  <a:pt x="138" y="85"/>
                  <a:pt x="138" y="85"/>
                </a:cubicBezTo>
                <a:cubicBezTo>
                  <a:pt x="138" y="85"/>
                  <a:pt x="138" y="85"/>
                  <a:pt x="130" y="85"/>
                </a:cubicBezTo>
                <a:cubicBezTo>
                  <a:pt x="69" y="8"/>
                  <a:pt x="69" y="8"/>
                  <a:pt x="69" y="8"/>
                </a:cubicBezTo>
                <a:cubicBezTo>
                  <a:pt x="69" y="0"/>
                  <a:pt x="62" y="0"/>
                  <a:pt x="54" y="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7" name="Freeform 293">
            <a:extLst>
              <a:ext uri="{FF2B5EF4-FFF2-40B4-BE49-F238E27FC236}">
                <a16:creationId xmlns:a16="http://schemas.microsoft.com/office/drawing/2014/main" id="{936CA0CB-3F8E-9946-8B40-7EF7A1FF8E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5636" y="9263921"/>
            <a:ext cx="203401" cy="52301"/>
          </a:xfrm>
          <a:custGeom>
            <a:avLst/>
            <a:gdLst>
              <a:gd name="T0" fmla="*/ 153 w 154"/>
              <a:gd name="T1" fmla="*/ 0 h 39"/>
              <a:gd name="T2" fmla="*/ 153 w 154"/>
              <a:gd name="T3" fmla="*/ 0 h 39"/>
              <a:gd name="T4" fmla="*/ 0 w 154"/>
              <a:gd name="T5" fmla="*/ 0 h 39"/>
              <a:gd name="T6" fmla="*/ 8 w 154"/>
              <a:gd name="T7" fmla="*/ 15 h 39"/>
              <a:gd name="T8" fmla="*/ 0 w 154"/>
              <a:gd name="T9" fmla="*/ 38 h 39"/>
              <a:gd name="T10" fmla="*/ 153 w 154"/>
              <a:gd name="T11" fmla="*/ 38 h 39"/>
              <a:gd name="T12" fmla="*/ 146 w 154"/>
              <a:gd name="T13" fmla="*/ 15 h 39"/>
              <a:gd name="T14" fmla="*/ 153 w 154"/>
              <a:gd name="T15" fmla="*/ 0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4" h="39">
                <a:moveTo>
                  <a:pt x="153" y="0"/>
                </a:moveTo>
                <a:lnTo>
                  <a:pt x="153" y="0"/>
                </a:lnTo>
                <a:cubicBezTo>
                  <a:pt x="0" y="0"/>
                  <a:pt x="0" y="0"/>
                  <a:pt x="0" y="0"/>
                </a:cubicBezTo>
                <a:cubicBezTo>
                  <a:pt x="8" y="7"/>
                  <a:pt x="8" y="7"/>
                  <a:pt x="8" y="15"/>
                </a:cubicBezTo>
                <a:cubicBezTo>
                  <a:pt x="8" y="23"/>
                  <a:pt x="8" y="30"/>
                  <a:pt x="0" y="38"/>
                </a:cubicBezTo>
                <a:cubicBezTo>
                  <a:pt x="153" y="38"/>
                  <a:pt x="153" y="38"/>
                  <a:pt x="153" y="38"/>
                </a:cubicBezTo>
                <a:cubicBezTo>
                  <a:pt x="153" y="30"/>
                  <a:pt x="146" y="23"/>
                  <a:pt x="146" y="15"/>
                </a:cubicBezTo>
                <a:cubicBezTo>
                  <a:pt x="146" y="7"/>
                  <a:pt x="146" y="7"/>
                  <a:pt x="153" y="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8" name="Freeform 294">
            <a:extLst>
              <a:ext uri="{FF2B5EF4-FFF2-40B4-BE49-F238E27FC236}">
                <a16:creationId xmlns:a16="http://schemas.microsoft.com/office/drawing/2014/main" id="{A25461F9-94FD-494E-89BB-302927FADF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7370" y="8880369"/>
            <a:ext cx="505590" cy="366116"/>
          </a:xfrm>
          <a:custGeom>
            <a:avLst/>
            <a:gdLst>
              <a:gd name="T0" fmla="*/ 367 w 383"/>
              <a:gd name="T1" fmla="*/ 268 h 276"/>
              <a:gd name="T2" fmla="*/ 367 w 383"/>
              <a:gd name="T3" fmla="*/ 268 h 276"/>
              <a:gd name="T4" fmla="*/ 382 w 383"/>
              <a:gd name="T5" fmla="*/ 275 h 276"/>
              <a:gd name="T6" fmla="*/ 382 w 383"/>
              <a:gd name="T7" fmla="*/ 107 h 276"/>
              <a:gd name="T8" fmla="*/ 382 w 383"/>
              <a:gd name="T9" fmla="*/ 76 h 276"/>
              <a:gd name="T10" fmla="*/ 382 w 383"/>
              <a:gd name="T11" fmla="*/ 38 h 276"/>
              <a:gd name="T12" fmla="*/ 352 w 383"/>
              <a:gd name="T13" fmla="*/ 0 h 276"/>
              <a:gd name="T14" fmla="*/ 23 w 383"/>
              <a:gd name="T15" fmla="*/ 0 h 276"/>
              <a:gd name="T16" fmla="*/ 0 w 383"/>
              <a:gd name="T17" fmla="*/ 23 h 276"/>
              <a:gd name="T18" fmla="*/ 23 w 383"/>
              <a:gd name="T19" fmla="*/ 46 h 276"/>
              <a:gd name="T20" fmla="*/ 344 w 383"/>
              <a:gd name="T21" fmla="*/ 46 h 276"/>
              <a:gd name="T22" fmla="*/ 344 w 383"/>
              <a:gd name="T23" fmla="*/ 275 h 276"/>
              <a:gd name="T24" fmla="*/ 367 w 383"/>
              <a:gd name="T25" fmla="*/ 268 h 2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83" h="276">
                <a:moveTo>
                  <a:pt x="367" y="268"/>
                </a:moveTo>
                <a:lnTo>
                  <a:pt x="367" y="268"/>
                </a:lnTo>
                <a:cubicBezTo>
                  <a:pt x="375" y="268"/>
                  <a:pt x="382" y="268"/>
                  <a:pt x="382" y="275"/>
                </a:cubicBezTo>
                <a:cubicBezTo>
                  <a:pt x="382" y="107"/>
                  <a:pt x="382" y="107"/>
                  <a:pt x="382" y="107"/>
                </a:cubicBezTo>
                <a:cubicBezTo>
                  <a:pt x="382" y="76"/>
                  <a:pt x="382" y="76"/>
                  <a:pt x="382" y="76"/>
                </a:cubicBezTo>
                <a:cubicBezTo>
                  <a:pt x="382" y="38"/>
                  <a:pt x="382" y="38"/>
                  <a:pt x="382" y="38"/>
                </a:cubicBezTo>
                <a:cubicBezTo>
                  <a:pt x="382" y="15"/>
                  <a:pt x="367" y="0"/>
                  <a:pt x="352" y="0"/>
                </a:cubicBezTo>
                <a:cubicBezTo>
                  <a:pt x="23" y="0"/>
                  <a:pt x="23" y="0"/>
                  <a:pt x="23" y="0"/>
                </a:cubicBezTo>
                <a:cubicBezTo>
                  <a:pt x="7" y="0"/>
                  <a:pt x="0" y="7"/>
                  <a:pt x="0" y="23"/>
                </a:cubicBezTo>
                <a:cubicBezTo>
                  <a:pt x="0" y="31"/>
                  <a:pt x="7" y="46"/>
                  <a:pt x="23" y="46"/>
                </a:cubicBezTo>
                <a:cubicBezTo>
                  <a:pt x="344" y="46"/>
                  <a:pt x="344" y="46"/>
                  <a:pt x="344" y="46"/>
                </a:cubicBezTo>
                <a:cubicBezTo>
                  <a:pt x="344" y="275"/>
                  <a:pt x="344" y="275"/>
                  <a:pt x="344" y="275"/>
                </a:cubicBezTo>
                <a:cubicBezTo>
                  <a:pt x="352" y="275"/>
                  <a:pt x="359" y="268"/>
                  <a:pt x="367" y="268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9" name="Freeform 295">
            <a:extLst>
              <a:ext uri="{FF2B5EF4-FFF2-40B4-BE49-F238E27FC236}">
                <a16:creationId xmlns:a16="http://schemas.microsoft.com/office/drawing/2014/main" id="{80249957-99E9-CC4D-86B3-8F16DAFDDF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5484" y="9083766"/>
            <a:ext cx="98792" cy="232456"/>
          </a:xfrm>
          <a:custGeom>
            <a:avLst/>
            <a:gdLst>
              <a:gd name="T0" fmla="*/ 69 w 77"/>
              <a:gd name="T1" fmla="*/ 138 h 177"/>
              <a:gd name="T2" fmla="*/ 69 w 77"/>
              <a:gd name="T3" fmla="*/ 138 h 177"/>
              <a:gd name="T4" fmla="*/ 38 w 77"/>
              <a:gd name="T5" fmla="*/ 138 h 177"/>
              <a:gd name="T6" fmla="*/ 38 w 77"/>
              <a:gd name="T7" fmla="*/ 0 h 177"/>
              <a:gd name="T8" fmla="*/ 0 w 77"/>
              <a:gd name="T9" fmla="*/ 0 h 177"/>
              <a:gd name="T10" fmla="*/ 0 w 77"/>
              <a:gd name="T11" fmla="*/ 138 h 177"/>
              <a:gd name="T12" fmla="*/ 7 w 77"/>
              <a:gd name="T13" fmla="*/ 161 h 177"/>
              <a:gd name="T14" fmla="*/ 30 w 77"/>
              <a:gd name="T15" fmla="*/ 176 h 177"/>
              <a:gd name="T16" fmla="*/ 30 w 77"/>
              <a:gd name="T17" fmla="*/ 176 h 177"/>
              <a:gd name="T18" fmla="*/ 76 w 77"/>
              <a:gd name="T19" fmla="*/ 176 h 177"/>
              <a:gd name="T20" fmla="*/ 69 w 77"/>
              <a:gd name="T21" fmla="*/ 153 h 177"/>
              <a:gd name="T22" fmla="*/ 69 w 77"/>
              <a:gd name="T23" fmla="*/ 138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7" h="177">
                <a:moveTo>
                  <a:pt x="69" y="138"/>
                </a:moveTo>
                <a:lnTo>
                  <a:pt x="69" y="138"/>
                </a:lnTo>
                <a:cubicBezTo>
                  <a:pt x="38" y="138"/>
                  <a:pt x="38" y="138"/>
                  <a:pt x="38" y="138"/>
                </a:cubicBezTo>
                <a:cubicBezTo>
                  <a:pt x="38" y="0"/>
                  <a:pt x="38" y="0"/>
                  <a:pt x="38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38"/>
                  <a:pt x="0" y="138"/>
                  <a:pt x="0" y="138"/>
                </a:cubicBezTo>
                <a:cubicBezTo>
                  <a:pt x="0" y="145"/>
                  <a:pt x="0" y="153"/>
                  <a:pt x="7" y="161"/>
                </a:cubicBezTo>
                <a:cubicBezTo>
                  <a:pt x="7" y="176"/>
                  <a:pt x="23" y="176"/>
                  <a:pt x="30" y="176"/>
                </a:cubicBezTo>
                <a:lnTo>
                  <a:pt x="30" y="176"/>
                </a:lnTo>
                <a:cubicBezTo>
                  <a:pt x="76" y="176"/>
                  <a:pt x="76" y="176"/>
                  <a:pt x="76" y="176"/>
                </a:cubicBezTo>
                <a:cubicBezTo>
                  <a:pt x="69" y="168"/>
                  <a:pt x="69" y="161"/>
                  <a:pt x="69" y="153"/>
                </a:cubicBezTo>
                <a:cubicBezTo>
                  <a:pt x="69" y="145"/>
                  <a:pt x="69" y="145"/>
                  <a:pt x="69" y="138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40" name="Freeform 296">
            <a:extLst>
              <a:ext uri="{FF2B5EF4-FFF2-40B4-BE49-F238E27FC236}">
                <a16:creationId xmlns:a16="http://schemas.microsoft.com/office/drawing/2014/main" id="{E09C8C7B-986D-E241-9702-4494D06AD5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39978" y="9217430"/>
            <a:ext cx="151096" cy="139474"/>
          </a:xfrm>
          <a:custGeom>
            <a:avLst/>
            <a:gdLst>
              <a:gd name="T0" fmla="*/ 54 w 116"/>
              <a:gd name="T1" fmla="*/ 107 h 108"/>
              <a:gd name="T2" fmla="*/ 54 w 116"/>
              <a:gd name="T3" fmla="*/ 107 h 108"/>
              <a:gd name="T4" fmla="*/ 0 w 116"/>
              <a:gd name="T5" fmla="*/ 54 h 108"/>
              <a:gd name="T6" fmla="*/ 54 w 116"/>
              <a:gd name="T7" fmla="*/ 0 h 108"/>
              <a:gd name="T8" fmla="*/ 115 w 116"/>
              <a:gd name="T9" fmla="*/ 54 h 108"/>
              <a:gd name="T10" fmla="*/ 54 w 116"/>
              <a:gd name="T11" fmla="*/ 107 h 108"/>
              <a:gd name="T12" fmla="*/ 54 w 116"/>
              <a:gd name="T13" fmla="*/ 31 h 108"/>
              <a:gd name="T14" fmla="*/ 54 w 116"/>
              <a:gd name="T15" fmla="*/ 31 h 108"/>
              <a:gd name="T16" fmla="*/ 31 w 116"/>
              <a:gd name="T17" fmla="*/ 54 h 108"/>
              <a:gd name="T18" fmla="*/ 54 w 116"/>
              <a:gd name="T19" fmla="*/ 77 h 108"/>
              <a:gd name="T20" fmla="*/ 85 w 116"/>
              <a:gd name="T21" fmla="*/ 54 h 108"/>
              <a:gd name="T22" fmla="*/ 54 w 116"/>
              <a:gd name="T23" fmla="*/ 31 h 108"/>
              <a:gd name="T24" fmla="*/ 54 w 116"/>
              <a:gd name="T25" fmla="*/ 107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6" h="108">
                <a:moveTo>
                  <a:pt x="54" y="107"/>
                </a:moveTo>
                <a:lnTo>
                  <a:pt x="54" y="107"/>
                </a:lnTo>
                <a:cubicBezTo>
                  <a:pt x="23" y="107"/>
                  <a:pt x="0" y="85"/>
                  <a:pt x="0" y="54"/>
                </a:cubicBezTo>
                <a:cubicBezTo>
                  <a:pt x="0" y="23"/>
                  <a:pt x="23" y="0"/>
                  <a:pt x="54" y="0"/>
                </a:cubicBezTo>
                <a:cubicBezTo>
                  <a:pt x="85" y="0"/>
                  <a:pt x="115" y="23"/>
                  <a:pt x="115" y="54"/>
                </a:cubicBezTo>
                <a:cubicBezTo>
                  <a:pt x="115" y="85"/>
                  <a:pt x="85" y="107"/>
                  <a:pt x="54" y="107"/>
                </a:cubicBezTo>
                <a:lnTo>
                  <a:pt x="54" y="31"/>
                </a:lnTo>
                <a:lnTo>
                  <a:pt x="54" y="31"/>
                </a:lnTo>
                <a:cubicBezTo>
                  <a:pt x="46" y="31"/>
                  <a:pt x="31" y="46"/>
                  <a:pt x="31" y="54"/>
                </a:cubicBezTo>
                <a:cubicBezTo>
                  <a:pt x="31" y="69"/>
                  <a:pt x="46" y="77"/>
                  <a:pt x="54" y="77"/>
                </a:cubicBezTo>
                <a:cubicBezTo>
                  <a:pt x="69" y="77"/>
                  <a:pt x="85" y="69"/>
                  <a:pt x="85" y="54"/>
                </a:cubicBezTo>
                <a:cubicBezTo>
                  <a:pt x="85" y="46"/>
                  <a:pt x="69" y="31"/>
                  <a:pt x="54" y="31"/>
                </a:cubicBezTo>
                <a:lnTo>
                  <a:pt x="54" y="107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41" name="Freeform 297">
            <a:extLst>
              <a:ext uri="{FF2B5EF4-FFF2-40B4-BE49-F238E27FC236}">
                <a16:creationId xmlns:a16="http://schemas.microsoft.com/office/drawing/2014/main" id="{BB7FECC0-133E-8B42-B944-60922D852F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5221" y="9217430"/>
            <a:ext cx="139474" cy="139474"/>
          </a:xfrm>
          <a:custGeom>
            <a:avLst/>
            <a:gdLst>
              <a:gd name="T0" fmla="*/ 54 w 108"/>
              <a:gd name="T1" fmla="*/ 107 h 108"/>
              <a:gd name="T2" fmla="*/ 54 w 108"/>
              <a:gd name="T3" fmla="*/ 107 h 108"/>
              <a:gd name="T4" fmla="*/ 0 w 108"/>
              <a:gd name="T5" fmla="*/ 54 h 108"/>
              <a:gd name="T6" fmla="*/ 54 w 108"/>
              <a:gd name="T7" fmla="*/ 0 h 108"/>
              <a:gd name="T8" fmla="*/ 107 w 108"/>
              <a:gd name="T9" fmla="*/ 54 h 108"/>
              <a:gd name="T10" fmla="*/ 54 w 108"/>
              <a:gd name="T11" fmla="*/ 107 h 108"/>
              <a:gd name="T12" fmla="*/ 54 w 108"/>
              <a:gd name="T13" fmla="*/ 31 h 108"/>
              <a:gd name="T14" fmla="*/ 54 w 108"/>
              <a:gd name="T15" fmla="*/ 31 h 108"/>
              <a:gd name="T16" fmla="*/ 31 w 108"/>
              <a:gd name="T17" fmla="*/ 54 h 108"/>
              <a:gd name="T18" fmla="*/ 54 w 108"/>
              <a:gd name="T19" fmla="*/ 77 h 108"/>
              <a:gd name="T20" fmla="*/ 77 w 108"/>
              <a:gd name="T21" fmla="*/ 54 h 108"/>
              <a:gd name="T22" fmla="*/ 54 w 108"/>
              <a:gd name="T23" fmla="*/ 31 h 108"/>
              <a:gd name="T24" fmla="*/ 54 w 108"/>
              <a:gd name="T25" fmla="*/ 107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8" h="108">
                <a:moveTo>
                  <a:pt x="54" y="107"/>
                </a:moveTo>
                <a:lnTo>
                  <a:pt x="54" y="107"/>
                </a:lnTo>
                <a:cubicBezTo>
                  <a:pt x="23" y="107"/>
                  <a:pt x="0" y="85"/>
                  <a:pt x="0" y="54"/>
                </a:cubicBezTo>
                <a:cubicBezTo>
                  <a:pt x="0" y="23"/>
                  <a:pt x="23" y="0"/>
                  <a:pt x="54" y="0"/>
                </a:cubicBezTo>
                <a:cubicBezTo>
                  <a:pt x="84" y="0"/>
                  <a:pt x="107" y="23"/>
                  <a:pt x="107" y="54"/>
                </a:cubicBezTo>
                <a:cubicBezTo>
                  <a:pt x="107" y="85"/>
                  <a:pt x="84" y="107"/>
                  <a:pt x="54" y="107"/>
                </a:cubicBezTo>
                <a:lnTo>
                  <a:pt x="54" y="31"/>
                </a:lnTo>
                <a:lnTo>
                  <a:pt x="54" y="31"/>
                </a:lnTo>
                <a:cubicBezTo>
                  <a:pt x="39" y="31"/>
                  <a:pt x="31" y="46"/>
                  <a:pt x="31" y="54"/>
                </a:cubicBezTo>
                <a:cubicBezTo>
                  <a:pt x="31" y="69"/>
                  <a:pt x="39" y="77"/>
                  <a:pt x="54" y="77"/>
                </a:cubicBezTo>
                <a:cubicBezTo>
                  <a:pt x="69" y="77"/>
                  <a:pt x="77" y="69"/>
                  <a:pt x="77" y="54"/>
                </a:cubicBezTo>
                <a:cubicBezTo>
                  <a:pt x="77" y="46"/>
                  <a:pt x="69" y="31"/>
                  <a:pt x="54" y="31"/>
                </a:cubicBezTo>
                <a:lnTo>
                  <a:pt x="54" y="107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42" name="Freeform 298">
            <a:extLst>
              <a:ext uri="{FF2B5EF4-FFF2-40B4-BE49-F238E27FC236}">
                <a16:creationId xmlns:a16="http://schemas.microsoft.com/office/drawing/2014/main" id="{F235DD0B-705C-DB42-A01B-7FD83EB06B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3180" y="8984974"/>
            <a:ext cx="215024" cy="40678"/>
          </a:xfrm>
          <a:custGeom>
            <a:avLst/>
            <a:gdLst>
              <a:gd name="T0" fmla="*/ 146 w 162"/>
              <a:gd name="T1" fmla="*/ 31 h 32"/>
              <a:gd name="T2" fmla="*/ 146 w 162"/>
              <a:gd name="T3" fmla="*/ 31 h 32"/>
              <a:gd name="T4" fmla="*/ 23 w 162"/>
              <a:gd name="T5" fmla="*/ 31 h 32"/>
              <a:gd name="T6" fmla="*/ 0 w 162"/>
              <a:gd name="T7" fmla="*/ 16 h 32"/>
              <a:gd name="T8" fmla="*/ 23 w 162"/>
              <a:gd name="T9" fmla="*/ 0 h 32"/>
              <a:gd name="T10" fmla="*/ 146 w 162"/>
              <a:gd name="T11" fmla="*/ 0 h 32"/>
              <a:gd name="T12" fmla="*/ 161 w 162"/>
              <a:gd name="T13" fmla="*/ 16 h 32"/>
              <a:gd name="T14" fmla="*/ 146 w 162"/>
              <a:gd name="T15" fmla="*/ 31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62" h="32">
                <a:moveTo>
                  <a:pt x="146" y="31"/>
                </a:moveTo>
                <a:lnTo>
                  <a:pt x="146" y="31"/>
                </a:lnTo>
                <a:cubicBezTo>
                  <a:pt x="23" y="31"/>
                  <a:pt x="23" y="31"/>
                  <a:pt x="23" y="31"/>
                </a:cubicBezTo>
                <a:cubicBezTo>
                  <a:pt x="8" y="31"/>
                  <a:pt x="0" y="23"/>
                  <a:pt x="0" y="16"/>
                </a:cubicBezTo>
                <a:cubicBezTo>
                  <a:pt x="0" y="8"/>
                  <a:pt x="8" y="0"/>
                  <a:pt x="23" y="0"/>
                </a:cubicBezTo>
                <a:cubicBezTo>
                  <a:pt x="146" y="0"/>
                  <a:pt x="146" y="0"/>
                  <a:pt x="146" y="0"/>
                </a:cubicBezTo>
                <a:cubicBezTo>
                  <a:pt x="153" y="0"/>
                  <a:pt x="161" y="8"/>
                  <a:pt x="161" y="16"/>
                </a:cubicBezTo>
                <a:cubicBezTo>
                  <a:pt x="161" y="23"/>
                  <a:pt x="153" y="31"/>
                  <a:pt x="146" y="31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43" name="Freeform 299">
            <a:extLst>
              <a:ext uri="{FF2B5EF4-FFF2-40B4-BE49-F238E27FC236}">
                <a16:creationId xmlns:a16="http://schemas.microsoft.com/office/drawing/2014/main" id="{5BB60F05-2955-D042-93B1-F246B5C363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73861" y="9054711"/>
            <a:ext cx="104605" cy="40678"/>
          </a:xfrm>
          <a:custGeom>
            <a:avLst/>
            <a:gdLst>
              <a:gd name="T0" fmla="*/ 61 w 78"/>
              <a:gd name="T1" fmla="*/ 31 h 32"/>
              <a:gd name="T2" fmla="*/ 61 w 78"/>
              <a:gd name="T3" fmla="*/ 31 h 32"/>
              <a:gd name="T4" fmla="*/ 15 w 78"/>
              <a:gd name="T5" fmla="*/ 31 h 32"/>
              <a:gd name="T6" fmla="*/ 0 w 78"/>
              <a:gd name="T7" fmla="*/ 15 h 32"/>
              <a:gd name="T8" fmla="*/ 15 w 78"/>
              <a:gd name="T9" fmla="*/ 0 h 32"/>
              <a:gd name="T10" fmla="*/ 61 w 78"/>
              <a:gd name="T11" fmla="*/ 0 h 32"/>
              <a:gd name="T12" fmla="*/ 77 w 78"/>
              <a:gd name="T13" fmla="*/ 23 h 32"/>
              <a:gd name="T14" fmla="*/ 61 w 78"/>
              <a:gd name="T15" fmla="*/ 31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8" h="32">
                <a:moveTo>
                  <a:pt x="61" y="31"/>
                </a:moveTo>
                <a:lnTo>
                  <a:pt x="61" y="31"/>
                </a:lnTo>
                <a:cubicBezTo>
                  <a:pt x="15" y="31"/>
                  <a:pt x="15" y="31"/>
                  <a:pt x="15" y="31"/>
                </a:cubicBezTo>
                <a:cubicBezTo>
                  <a:pt x="8" y="31"/>
                  <a:pt x="0" y="23"/>
                  <a:pt x="0" y="15"/>
                </a:cubicBezTo>
                <a:cubicBezTo>
                  <a:pt x="0" y="8"/>
                  <a:pt x="8" y="0"/>
                  <a:pt x="15" y="0"/>
                </a:cubicBezTo>
                <a:cubicBezTo>
                  <a:pt x="61" y="0"/>
                  <a:pt x="61" y="0"/>
                  <a:pt x="61" y="0"/>
                </a:cubicBezTo>
                <a:cubicBezTo>
                  <a:pt x="69" y="8"/>
                  <a:pt x="77" y="8"/>
                  <a:pt x="77" y="23"/>
                </a:cubicBezTo>
                <a:cubicBezTo>
                  <a:pt x="77" y="31"/>
                  <a:pt x="69" y="31"/>
                  <a:pt x="61" y="31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44" name="Freeform 311">
            <a:extLst>
              <a:ext uri="{FF2B5EF4-FFF2-40B4-BE49-F238E27FC236}">
                <a16:creationId xmlns:a16="http://schemas.microsoft.com/office/drawing/2014/main" id="{752F39A0-84DE-DC4D-9921-BD1E119B68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54705" y="11210738"/>
            <a:ext cx="174342" cy="185965"/>
          </a:xfrm>
          <a:custGeom>
            <a:avLst/>
            <a:gdLst>
              <a:gd name="T0" fmla="*/ 130 w 131"/>
              <a:gd name="T1" fmla="*/ 138 h 139"/>
              <a:gd name="T2" fmla="*/ 130 w 131"/>
              <a:gd name="T3" fmla="*/ 138 h 139"/>
              <a:gd name="T4" fmla="*/ 61 w 131"/>
              <a:gd name="T5" fmla="*/ 138 h 139"/>
              <a:gd name="T6" fmla="*/ 0 w 131"/>
              <a:gd name="T7" fmla="*/ 77 h 139"/>
              <a:gd name="T8" fmla="*/ 0 w 131"/>
              <a:gd name="T9" fmla="*/ 69 h 139"/>
              <a:gd name="T10" fmla="*/ 61 w 131"/>
              <a:gd name="T11" fmla="*/ 0 h 139"/>
              <a:gd name="T12" fmla="*/ 130 w 131"/>
              <a:gd name="T13" fmla="*/ 62 h 139"/>
              <a:gd name="T14" fmla="*/ 130 w 131"/>
              <a:gd name="T15" fmla="*/ 138 h 139"/>
              <a:gd name="T16" fmla="*/ 61 w 131"/>
              <a:gd name="T17" fmla="*/ 39 h 139"/>
              <a:gd name="T18" fmla="*/ 61 w 131"/>
              <a:gd name="T19" fmla="*/ 39 h 139"/>
              <a:gd name="T20" fmla="*/ 38 w 131"/>
              <a:gd name="T21" fmla="*/ 69 h 139"/>
              <a:gd name="T22" fmla="*/ 38 w 131"/>
              <a:gd name="T23" fmla="*/ 77 h 139"/>
              <a:gd name="T24" fmla="*/ 61 w 131"/>
              <a:gd name="T25" fmla="*/ 100 h 139"/>
              <a:gd name="T26" fmla="*/ 84 w 131"/>
              <a:gd name="T27" fmla="*/ 100 h 139"/>
              <a:gd name="T28" fmla="*/ 84 w 131"/>
              <a:gd name="T29" fmla="*/ 62 h 139"/>
              <a:gd name="T30" fmla="*/ 61 w 131"/>
              <a:gd name="T31" fmla="*/ 39 h 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31" h="139">
                <a:moveTo>
                  <a:pt x="130" y="138"/>
                </a:moveTo>
                <a:lnTo>
                  <a:pt x="130" y="138"/>
                </a:lnTo>
                <a:cubicBezTo>
                  <a:pt x="61" y="138"/>
                  <a:pt x="61" y="138"/>
                  <a:pt x="61" y="138"/>
                </a:cubicBezTo>
                <a:cubicBezTo>
                  <a:pt x="31" y="138"/>
                  <a:pt x="0" y="108"/>
                  <a:pt x="0" y="77"/>
                </a:cubicBezTo>
                <a:cubicBezTo>
                  <a:pt x="0" y="69"/>
                  <a:pt x="0" y="69"/>
                  <a:pt x="0" y="69"/>
                </a:cubicBezTo>
                <a:cubicBezTo>
                  <a:pt x="0" y="31"/>
                  <a:pt x="31" y="0"/>
                  <a:pt x="61" y="0"/>
                </a:cubicBezTo>
                <a:cubicBezTo>
                  <a:pt x="100" y="0"/>
                  <a:pt x="130" y="31"/>
                  <a:pt x="130" y="62"/>
                </a:cubicBezTo>
                <a:lnTo>
                  <a:pt x="130" y="138"/>
                </a:lnTo>
                <a:close/>
                <a:moveTo>
                  <a:pt x="61" y="39"/>
                </a:moveTo>
                <a:lnTo>
                  <a:pt x="61" y="39"/>
                </a:lnTo>
                <a:cubicBezTo>
                  <a:pt x="54" y="39"/>
                  <a:pt x="38" y="54"/>
                  <a:pt x="38" y="69"/>
                </a:cubicBezTo>
                <a:cubicBezTo>
                  <a:pt x="38" y="77"/>
                  <a:pt x="38" y="77"/>
                  <a:pt x="38" y="77"/>
                </a:cubicBezTo>
                <a:cubicBezTo>
                  <a:pt x="38" y="85"/>
                  <a:pt x="46" y="100"/>
                  <a:pt x="61" y="100"/>
                </a:cubicBezTo>
                <a:cubicBezTo>
                  <a:pt x="84" y="100"/>
                  <a:pt x="84" y="100"/>
                  <a:pt x="84" y="100"/>
                </a:cubicBezTo>
                <a:cubicBezTo>
                  <a:pt x="84" y="62"/>
                  <a:pt x="84" y="62"/>
                  <a:pt x="84" y="62"/>
                </a:cubicBezTo>
                <a:cubicBezTo>
                  <a:pt x="84" y="54"/>
                  <a:pt x="77" y="39"/>
                  <a:pt x="61" y="3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45" name="Freeform 312">
            <a:extLst>
              <a:ext uri="{FF2B5EF4-FFF2-40B4-BE49-F238E27FC236}">
                <a16:creationId xmlns:a16="http://schemas.microsoft.com/office/drawing/2014/main" id="{6C0BD851-8E3D-154F-B87B-3B787C6E07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17424" y="11210738"/>
            <a:ext cx="174342" cy="185965"/>
          </a:xfrm>
          <a:custGeom>
            <a:avLst/>
            <a:gdLst>
              <a:gd name="T0" fmla="*/ 61 w 131"/>
              <a:gd name="T1" fmla="*/ 138 h 139"/>
              <a:gd name="T2" fmla="*/ 61 w 131"/>
              <a:gd name="T3" fmla="*/ 138 h 139"/>
              <a:gd name="T4" fmla="*/ 0 w 131"/>
              <a:gd name="T5" fmla="*/ 138 h 139"/>
              <a:gd name="T6" fmla="*/ 0 w 131"/>
              <a:gd name="T7" fmla="*/ 62 h 139"/>
              <a:gd name="T8" fmla="*/ 61 w 131"/>
              <a:gd name="T9" fmla="*/ 0 h 139"/>
              <a:gd name="T10" fmla="*/ 130 w 131"/>
              <a:gd name="T11" fmla="*/ 69 h 139"/>
              <a:gd name="T12" fmla="*/ 130 w 131"/>
              <a:gd name="T13" fmla="*/ 77 h 139"/>
              <a:gd name="T14" fmla="*/ 61 w 131"/>
              <a:gd name="T15" fmla="*/ 138 h 139"/>
              <a:gd name="T16" fmla="*/ 38 w 131"/>
              <a:gd name="T17" fmla="*/ 100 h 139"/>
              <a:gd name="T18" fmla="*/ 38 w 131"/>
              <a:gd name="T19" fmla="*/ 100 h 139"/>
              <a:gd name="T20" fmla="*/ 61 w 131"/>
              <a:gd name="T21" fmla="*/ 100 h 139"/>
              <a:gd name="T22" fmla="*/ 84 w 131"/>
              <a:gd name="T23" fmla="*/ 77 h 139"/>
              <a:gd name="T24" fmla="*/ 84 w 131"/>
              <a:gd name="T25" fmla="*/ 69 h 139"/>
              <a:gd name="T26" fmla="*/ 61 w 131"/>
              <a:gd name="T27" fmla="*/ 39 h 139"/>
              <a:gd name="T28" fmla="*/ 38 w 131"/>
              <a:gd name="T29" fmla="*/ 62 h 139"/>
              <a:gd name="T30" fmla="*/ 61 w 131"/>
              <a:gd name="T31" fmla="*/ 138 h 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31" h="139">
                <a:moveTo>
                  <a:pt x="61" y="138"/>
                </a:moveTo>
                <a:lnTo>
                  <a:pt x="61" y="138"/>
                </a:lnTo>
                <a:cubicBezTo>
                  <a:pt x="0" y="138"/>
                  <a:pt x="0" y="138"/>
                  <a:pt x="0" y="138"/>
                </a:cubicBezTo>
                <a:cubicBezTo>
                  <a:pt x="0" y="62"/>
                  <a:pt x="0" y="62"/>
                  <a:pt x="0" y="62"/>
                </a:cubicBezTo>
                <a:cubicBezTo>
                  <a:pt x="0" y="31"/>
                  <a:pt x="23" y="0"/>
                  <a:pt x="61" y="0"/>
                </a:cubicBezTo>
                <a:cubicBezTo>
                  <a:pt x="99" y="0"/>
                  <a:pt x="130" y="31"/>
                  <a:pt x="130" y="69"/>
                </a:cubicBezTo>
                <a:cubicBezTo>
                  <a:pt x="130" y="77"/>
                  <a:pt x="130" y="77"/>
                  <a:pt x="130" y="77"/>
                </a:cubicBezTo>
                <a:cubicBezTo>
                  <a:pt x="130" y="108"/>
                  <a:pt x="99" y="138"/>
                  <a:pt x="61" y="138"/>
                </a:cubicBezTo>
                <a:lnTo>
                  <a:pt x="38" y="100"/>
                </a:lnTo>
                <a:lnTo>
                  <a:pt x="38" y="100"/>
                </a:lnTo>
                <a:cubicBezTo>
                  <a:pt x="61" y="100"/>
                  <a:pt x="61" y="100"/>
                  <a:pt x="61" y="100"/>
                </a:cubicBezTo>
                <a:cubicBezTo>
                  <a:pt x="76" y="100"/>
                  <a:pt x="84" y="85"/>
                  <a:pt x="84" y="77"/>
                </a:cubicBezTo>
                <a:cubicBezTo>
                  <a:pt x="84" y="69"/>
                  <a:pt x="84" y="69"/>
                  <a:pt x="84" y="69"/>
                </a:cubicBezTo>
                <a:cubicBezTo>
                  <a:pt x="84" y="54"/>
                  <a:pt x="76" y="39"/>
                  <a:pt x="61" y="39"/>
                </a:cubicBezTo>
                <a:cubicBezTo>
                  <a:pt x="45" y="39"/>
                  <a:pt x="38" y="54"/>
                  <a:pt x="38" y="62"/>
                </a:cubicBezTo>
                <a:lnTo>
                  <a:pt x="61" y="138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46" name="Freeform 313">
            <a:extLst>
              <a:ext uri="{FF2B5EF4-FFF2-40B4-BE49-F238E27FC236}">
                <a16:creationId xmlns:a16="http://schemas.microsoft.com/office/drawing/2014/main" id="{6B3A4074-4F3C-1142-A3C8-72B76E9202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82556" y="11553613"/>
            <a:ext cx="52301" cy="255702"/>
          </a:xfrm>
          <a:custGeom>
            <a:avLst/>
            <a:gdLst>
              <a:gd name="T0" fmla="*/ 38 w 39"/>
              <a:gd name="T1" fmla="*/ 191 h 192"/>
              <a:gd name="T2" fmla="*/ 38 w 39"/>
              <a:gd name="T3" fmla="*/ 191 h 192"/>
              <a:gd name="T4" fmla="*/ 0 w 39"/>
              <a:gd name="T5" fmla="*/ 191 h 192"/>
              <a:gd name="T6" fmla="*/ 0 w 39"/>
              <a:gd name="T7" fmla="*/ 23 h 192"/>
              <a:gd name="T8" fmla="*/ 15 w 39"/>
              <a:gd name="T9" fmla="*/ 0 h 192"/>
              <a:gd name="T10" fmla="*/ 38 w 39"/>
              <a:gd name="T11" fmla="*/ 23 h 192"/>
              <a:gd name="T12" fmla="*/ 38 w 39"/>
              <a:gd name="T13" fmla="*/ 191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9" h="192">
                <a:moveTo>
                  <a:pt x="38" y="191"/>
                </a:moveTo>
                <a:lnTo>
                  <a:pt x="38" y="191"/>
                </a:lnTo>
                <a:cubicBezTo>
                  <a:pt x="0" y="191"/>
                  <a:pt x="0" y="191"/>
                  <a:pt x="0" y="191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15"/>
                  <a:pt x="7" y="0"/>
                  <a:pt x="15" y="0"/>
                </a:cubicBezTo>
                <a:cubicBezTo>
                  <a:pt x="30" y="0"/>
                  <a:pt x="38" y="15"/>
                  <a:pt x="38" y="23"/>
                </a:cubicBezTo>
                <a:lnTo>
                  <a:pt x="38" y="191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47" name="Freeform 314">
            <a:extLst>
              <a:ext uri="{FF2B5EF4-FFF2-40B4-BE49-F238E27FC236}">
                <a16:creationId xmlns:a16="http://schemas.microsoft.com/office/drawing/2014/main" id="{957FBF25-0085-6040-9867-0028152EDE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82556" y="11361835"/>
            <a:ext cx="52301" cy="139474"/>
          </a:xfrm>
          <a:custGeom>
            <a:avLst/>
            <a:gdLst>
              <a:gd name="T0" fmla="*/ 38 w 39"/>
              <a:gd name="T1" fmla="*/ 107 h 108"/>
              <a:gd name="T2" fmla="*/ 0 w 39"/>
              <a:gd name="T3" fmla="*/ 107 h 108"/>
              <a:gd name="T4" fmla="*/ 0 w 39"/>
              <a:gd name="T5" fmla="*/ 0 h 108"/>
              <a:gd name="T6" fmla="*/ 38 w 39"/>
              <a:gd name="T7" fmla="*/ 0 h 108"/>
              <a:gd name="T8" fmla="*/ 38 w 39"/>
              <a:gd name="T9" fmla="*/ 107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" h="108">
                <a:moveTo>
                  <a:pt x="38" y="107"/>
                </a:moveTo>
                <a:lnTo>
                  <a:pt x="0" y="107"/>
                </a:lnTo>
                <a:lnTo>
                  <a:pt x="0" y="0"/>
                </a:lnTo>
                <a:lnTo>
                  <a:pt x="38" y="0"/>
                </a:lnTo>
                <a:lnTo>
                  <a:pt x="38" y="107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96" name="Freeform 315">
            <a:extLst>
              <a:ext uri="{FF2B5EF4-FFF2-40B4-BE49-F238E27FC236}">
                <a16:creationId xmlns:a16="http://schemas.microsoft.com/office/drawing/2014/main" id="{14994B69-952C-5A40-8470-41006F6136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32664" y="11483876"/>
            <a:ext cx="569517" cy="354494"/>
          </a:xfrm>
          <a:custGeom>
            <a:avLst/>
            <a:gdLst>
              <a:gd name="T0" fmla="*/ 46 w 430"/>
              <a:gd name="T1" fmla="*/ 0 h 269"/>
              <a:gd name="T2" fmla="*/ 46 w 430"/>
              <a:gd name="T3" fmla="*/ 0 h 269"/>
              <a:gd name="T4" fmla="*/ 46 w 430"/>
              <a:gd name="T5" fmla="*/ 38 h 269"/>
              <a:gd name="T6" fmla="*/ 391 w 430"/>
              <a:gd name="T7" fmla="*/ 38 h 269"/>
              <a:gd name="T8" fmla="*/ 391 w 430"/>
              <a:gd name="T9" fmla="*/ 230 h 269"/>
              <a:gd name="T10" fmla="*/ 391 w 430"/>
              <a:gd name="T11" fmla="*/ 230 h 269"/>
              <a:gd name="T12" fmla="*/ 46 w 430"/>
              <a:gd name="T13" fmla="*/ 230 h 269"/>
              <a:gd name="T14" fmla="*/ 46 w 430"/>
              <a:gd name="T15" fmla="*/ 69 h 269"/>
              <a:gd name="T16" fmla="*/ 23 w 430"/>
              <a:gd name="T17" fmla="*/ 54 h 269"/>
              <a:gd name="T18" fmla="*/ 0 w 430"/>
              <a:gd name="T19" fmla="*/ 69 h 269"/>
              <a:gd name="T20" fmla="*/ 0 w 430"/>
              <a:gd name="T21" fmla="*/ 230 h 269"/>
              <a:gd name="T22" fmla="*/ 46 w 430"/>
              <a:gd name="T23" fmla="*/ 268 h 269"/>
              <a:gd name="T24" fmla="*/ 391 w 430"/>
              <a:gd name="T25" fmla="*/ 268 h 269"/>
              <a:gd name="T26" fmla="*/ 429 w 430"/>
              <a:gd name="T27" fmla="*/ 230 h 269"/>
              <a:gd name="T28" fmla="*/ 429 w 430"/>
              <a:gd name="T29" fmla="*/ 0 h 269"/>
              <a:gd name="T30" fmla="*/ 46 w 430"/>
              <a:gd name="T31" fmla="*/ 0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30" h="269">
                <a:moveTo>
                  <a:pt x="46" y="0"/>
                </a:moveTo>
                <a:lnTo>
                  <a:pt x="46" y="0"/>
                </a:lnTo>
                <a:cubicBezTo>
                  <a:pt x="46" y="38"/>
                  <a:pt x="46" y="38"/>
                  <a:pt x="46" y="38"/>
                </a:cubicBezTo>
                <a:cubicBezTo>
                  <a:pt x="391" y="38"/>
                  <a:pt x="391" y="38"/>
                  <a:pt x="391" y="38"/>
                </a:cubicBezTo>
                <a:cubicBezTo>
                  <a:pt x="391" y="230"/>
                  <a:pt x="391" y="230"/>
                  <a:pt x="391" y="230"/>
                </a:cubicBezTo>
                <a:lnTo>
                  <a:pt x="391" y="230"/>
                </a:lnTo>
                <a:cubicBezTo>
                  <a:pt x="46" y="230"/>
                  <a:pt x="46" y="230"/>
                  <a:pt x="46" y="230"/>
                </a:cubicBezTo>
                <a:cubicBezTo>
                  <a:pt x="46" y="69"/>
                  <a:pt x="46" y="69"/>
                  <a:pt x="46" y="69"/>
                </a:cubicBezTo>
                <a:cubicBezTo>
                  <a:pt x="46" y="61"/>
                  <a:pt x="39" y="54"/>
                  <a:pt x="23" y="54"/>
                </a:cubicBezTo>
                <a:cubicBezTo>
                  <a:pt x="16" y="54"/>
                  <a:pt x="0" y="61"/>
                  <a:pt x="0" y="69"/>
                </a:cubicBezTo>
                <a:cubicBezTo>
                  <a:pt x="0" y="230"/>
                  <a:pt x="0" y="230"/>
                  <a:pt x="0" y="230"/>
                </a:cubicBezTo>
                <a:cubicBezTo>
                  <a:pt x="0" y="252"/>
                  <a:pt x="23" y="268"/>
                  <a:pt x="46" y="268"/>
                </a:cubicBezTo>
                <a:cubicBezTo>
                  <a:pt x="391" y="268"/>
                  <a:pt x="391" y="268"/>
                  <a:pt x="391" y="268"/>
                </a:cubicBezTo>
                <a:cubicBezTo>
                  <a:pt x="413" y="268"/>
                  <a:pt x="429" y="252"/>
                  <a:pt x="429" y="230"/>
                </a:cubicBezTo>
                <a:cubicBezTo>
                  <a:pt x="429" y="0"/>
                  <a:pt x="429" y="0"/>
                  <a:pt x="429" y="0"/>
                </a:cubicBezTo>
                <a:lnTo>
                  <a:pt x="46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97" name="Freeform 316">
            <a:extLst>
              <a:ext uri="{FF2B5EF4-FFF2-40B4-BE49-F238E27FC236}">
                <a16:creationId xmlns:a16="http://schemas.microsoft.com/office/drawing/2014/main" id="{9879EFB5-2E1D-AA45-A217-A2F1BC5ABE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68740" y="11344402"/>
            <a:ext cx="685745" cy="191774"/>
          </a:xfrm>
          <a:custGeom>
            <a:avLst/>
            <a:gdLst>
              <a:gd name="T0" fmla="*/ 459 w 522"/>
              <a:gd name="T1" fmla="*/ 145 h 146"/>
              <a:gd name="T2" fmla="*/ 459 w 522"/>
              <a:gd name="T3" fmla="*/ 145 h 146"/>
              <a:gd name="T4" fmla="*/ 62 w 522"/>
              <a:gd name="T5" fmla="*/ 145 h 146"/>
              <a:gd name="T6" fmla="*/ 0 w 522"/>
              <a:gd name="T7" fmla="*/ 84 h 146"/>
              <a:gd name="T8" fmla="*/ 0 w 522"/>
              <a:gd name="T9" fmla="*/ 53 h 146"/>
              <a:gd name="T10" fmla="*/ 62 w 522"/>
              <a:gd name="T11" fmla="*/ 0 h 146"/>
              <a:gd name="T12" fmla="*/ 459 w 522"/>
              <a:gd name="T13" fmla="*/ 0 h 146"/>
              <a:gd name="T14" fmla="*/ 521 w 522"/>
              <a:gd name="T15" fmla="*/ 53 h 146"/>
              <a:gd name="T16" fmla="*/ 521 w 522"/>
              <a:gd name="T17" fmla="*/ 84 h 146"/>
              <a:gd name="T18" fmla="*/ 459 w 522"/>
              <a:gd name="T19" fmla="*/ 145 h 146"/>
              <a:gd name="T20" fmla="*/ 62 w 522"/>
              <a:gd name="T21" fmla="*/ 38 h 146"/>
              <a:gd name="T22" fmla="*/ 62 w 522"/>
              <a:gd name="T23" fmla="*/ 38 h 146"/>
              <a:gd name="T24" fmla="*/ 46 w 522"/>
              <a:gd name="T25" fmla="*/ 53 h 146"/>
              <a:gd name="T26" fmla="*/ 46 w 522"/>
              <a:gd name="T27" fmla="*/ 84 h 146"/>
              <a:gd name="T28" fmla="*/ 62 w 522"/>
              <a:gd name="T29" fmla="*/ 99 h 146"/>
              <a:gd name="T30" fmla="*/ 459 w 522"/>
              <a:gd name="T31" fmla="*/ 99 h 146"/>
              <a:gd name="T32" fmla="*/ 483 w 522"/>
              <a:gd name="T33" fmla="*/ 84 h 146"/>
              <a:gd name="T34" fmla="*/ 483 w 522"/>
              <a:gd name="T35" fmla="*/ 53 h 146"/>
              <a:gd name="T36" fmla="*/ 459 w 522"/>
              <a:gd name="T37" fmla="*/ 38 h 146"/>
              <a:gd name="T38" fmla="*/ 459 w 522"/>
              <a:gd name="T39" fmla="*/ 145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522" h="146">
                <a:moveTo>
                  <a:pt x="459" y="145"/>
                </a:moveTo>
                <a:lnTo>
                  <a:pt x="459" y="145"/>
                </a:lnTo>
                <a:cubicBezTo>
                  <a:pt x="62" y="145"/>
                  <a:pt x="62" y="145"/>
                  <a:pt x="62" y="145"/>
                </a:cubicBezTo>
                <a:cubicBezTo>
                  <a:pt x="31" y="145"/>
                  <a:pt x="0" y="115"/>
                  <a:pt x="0" y="84"/>
                </a:cubicBezTo>
                <a:cubicBezTo>
                  <a:pt x="0" y="53"/>
                  <a:pt x="0" y="53"/>
                  <a:pt x="0" y="53"/>
                </a:cubicBezTo>
                <a:cubicBezTo>
                  <a:pt x="0" y="23"/>
                  <a:pt x="31" y="0"/>
                  <a:pt x="62" y="0"/>
                </a:cubicBezTo>
                <a:cubicBezTo>
                  <a:pt x="459" y="0"/>
                  <a:pt x="459" y="0"/>
                  <a:pt x="459" y="0"/>
                </a:cubicBezTo>
                <a:cubicBezTo>
                  <a:pt x="498" y="0"/>
                  <a:pt x="521" y="23"/>
                  <a:pt x="521" y="53"/>
                </a:cubicBezTo>
                <a:cubicBezTo>
                  <a:pt x="521" y="84"/>
                  <a:pt x="521" y="84"/>
                  <a:pt x="521" y="84"/>
                </a:cubicBezTo>
                <a:cubicBezTo>
                  <a:pt x="521" y="115"/>
                  <a:pt x="498" y="145"/>
                  <a:pt x="459" y="145"/>
                </a:cubicBezTo>
                <a:lnTo>
                  <a:pt x="62" y="38"/>
                </a:lnTo>
                <a:lnTo>
                  <a:pt x="62" y="38"/>
                </a:lnTo>
                <a:cubicBezTo>
                  <a:pt x="54" y="38"/>
                  <a:pt x="46" y="46"/>
                  <a:pt x="46" y="53"/>
                </a:cubicBezTo>
                <a:cubicBezTo>
                  <a:pt x="46" y="84"/>
                  <a:pt x="46" y="84"/>
                  <a:pt x="46" y="84"/>
                </a:cubicBezTo>
                <a:cubicBezTo>
                  <a:pt x="46" y="92"/>
                  <a:pt x="54" y="99"/>
                  <a:pt x="62" y="99"/>
                </a:cubicBezTo>
                <a:cubicBezTo>
                  <a:pt x="459" y="99"/>
                  <a:pt x="459" y="99"/>
                  <a:pt x="459" y="99"/>
                </a:cubicBezTo>
                <a:cubicBezTo>
                  <a:pt x="475" y="99"/>
                  <a:pt x="483" y="92"/>
                  <a:pt x="483" y="84"/>
                </a:cubicBezTo>
                <a:cubicBezTo>
                  <a:pt x="483" y="53"/>
                  <a:pt x="483" y="53"/>
                  <a:pt x="483" y="53"/>
                </a:cubicBezTo>
                <a:cubicBezTo>
                  <a:pt x="483" y="46"/>
                  <a:pt x="475" y="38"/>
                  <a:pt x="459" y="38"/>
                </a:cubicBezTo>
                <a:lnTo>
                  <a:pt x="459" y="145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grpSp>
        <p:nvGrpSpPr>
          <p:cNvPr id="198" name="Grupo 197">
            <a:extLst>
              <a:ext uri="{FF2B5EF4-FFF2-40B4-BE49-F238E27FC236}">
                <a16:creationId xmlns:a16="http://schemas.microsoft.com/office/drawing/2014/main" id="{58CB65AA-08B8-8F43-BF89-B1858411A466}"/>
              </a:ext>
            </a:extLst>
          </p:cNvPr>
          <p:cNvGrpSpPr/>
          <p:nvPr/>
        </p:nvGrpSpPr>
        <p:grpSpPr>
          <a:xfrm>
            <a:off x="2668308" y="856025"/>
            <a:ext cx="19041035" cy="2561450"/>
            <a:chOff x="2668308" y="861425"/>
            <a:chExt cx="19041035" cy="2561450"/>
          </a:xfrm>
        </p:grpSpPr>
        <p:sp>
          <p:nvSpPr>
            <p:cNvPr id="199" name="CuadroTexto 198">
              <a:extLst>
                <a:ext uri="{FF2B5EF4-FFF2-40B4-BE49-F238E27FC236}">
                  <a16:creationId xmlns:a16="http://schemas.microsoft.com/office/drawing/2014/main" id="{2458A76F-50B1-8D4A-8749-728E8A0B8FEB}"/>
                </a:ext>
              </a:extLst>
            </p:cNvPr>
            <p:cNvSpPr txBox="1"/>
            <p:nvPr/>
          </p:nvSpPr>
          <p:spPr>
            <a:xfrm>
              <a:off x="10085534" y="861425"/>
              <a:ext cx="420660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	Business</a:t>
              </a:r>
            </a:p>
          </p:txBody>
        </p:sp>
        <p:sp>
          <p:nvSpPr>
            <p:cNvPr id="200" name="CuadroTexto 199">
              <a:extLst>
                <a:ext uri="{FF2B5EF4-FFF2-40B4-BE49-F238E27FC236}">
                  <a16:creationId xmlns:a16="http://schemas.microsoft.com/office/drawing/2014/main" id="{9A5B2F6B-42D4-F14D-854D-0AB59228E7C7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201" name="Grupo 200">
            <a:extLst>
              <a:ext uri="{FF2B5EF4-FFF2-40B4-BE49-F238E27FC236}">
                <a16:creationId xmlns:a16="http://schemas.microsoft.com/office/drawing/2014/main" id="{FCFBA58C-E897-5346-9855-892367B2CC05}"/>
              </a:ext>
            </a:extLst>
          </p:cNvPr>
          <p:cNvGrpSpPr/>
          <p:nvPr/>
        </p:nvGrpSpPr>
        <p:grpSpPr>
          <a:xfrm>
            <a:off x="7879141" y="6373881"/>
            <a:ext cx="555521" cy="607929"/>
            <a:chOff x="8339481" y="4442004"/>
            <a:chExt cx="555521" cy="607929"/>
          </a:xfrm>
        </p:grpSpPr>
        <p:sp>
          <p:nvSpPr>
            <p:cNvPr id="202" name="Freeform 288">
              <a:extLst>
                <a:ext uri="{FF2B5EF4-FFF2-40B4-BE49-F238E27FC236}">
                  <a16:creationId xmlns:a16="http://schemas.microsoft.com/office/drawing/2014/main" id="{CD1B835C-2A11-0046-B56A-2812D3D99C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39481" y="4520617"/>
              <a:ext cx="555521" cy="529316"/>
            </a:xfrm>
            <a:custGeom>
              <a:avLst/>
              <a:gdLst>
                <a:gd name="T0" fmla="*/ 397 w 467"/>
                <a:gd name="T1" fmla="*/ 443 h 444"/>
                <a:gd name="T2" fmla="*/ 397 w 467"/>
                <a:gd name="T3" fmla="*/ 443 h 444"/>
                <a:gd name="T4" fmla="*/ 69 w 467"/>
                <a:gd name="T5" fmla="*/ 443 h 444"/>
                <a:gd name="T6" fmla="*/ 0 w 467"/>
                <a:gd name="T7" fmla="*/ 375 h 444"/>
                <a:gd name="T8" fmla="*/ 0 w 467"/>
                <a:gd name="T9" fmla="*/ 61 h 444"/>
                <a:gd name="T10" fmla="*/ 69 w 467"/>
                <a:gd name="T11" fmla="*/ 0 h 444"/>
                <a:gd name="T12" fmla="*/ 99 w 467"/>
                <a:gd name="T13" fmla="*/ 0 h 444"/>
                <a:gd name="T14" fmla="*/ 99 w 467"/>
                <a:gd name="T15" fmla="*/ 38 h 444"/>
                <a:gd name="T16" fmla="*/ 69 w 467"/>
                <a:gd name="T17" fmla="*/ 38 h 444"/>
                <a:gd name="T18" fmla="*/ 38 w 467"/>
                <a:gd name="T19" fmla="*/ 61 h 444"/>
                <a:gd name="T20" fmla="*/ 38 w 467"/>
                <a:gd name="T21" fmla="*/ 375 h 444"/>
                <a:gd name="T22" fmla="*/ 69 w 467"/>
                <a:gd name="T23" fmla="*/ 405 h 444"/>
                <a:gd name="T24" fmla="*/ 397 w 467"/>
                <a:gd name="T25" fmla="*/ 405 h 444"/>
                <a:gd name="T26" fmla="*/ 428 w 467"/>
                <a:gd name="T27" fmla="*/ 375 h 444"/>
                <a:gd name="T28" fmla="*/ 428 w 467"/>
                <a:gd name="T29" fmla="*/ 61 h 444"/>
                <a:gd name="T30" fmla="*/ 397 w 467"/>
                <a:gd name="T31" fmla="*/ 38 h 444"/>
                <a:gd name="T32" fmla="*/ 367 w 467"/>
                <a:gd name="T33" fmla="*/ 38 h 444"/>
                <a:gd name="T34" fmla="*/ 367 w 467"/>
                <a:gd name="T35" fmla="*/ 0 h 444"/>
                <a:gd name="T36" fmla="*/ 397 w 467"/>
                <a:gd name="T37" fmla="*/ 0 h 444"/>
                <a:gd name="T38" fmla="*/ 466 w 467"/>
                <a:gd name="T39" fmla="*/ 61 h 444"/>
                <a:gd name="T40" fmla="*/ 466 w 467"/>
                <a:gd name="T41" fmla="*/ 375 h 444"/>
                <a:gd name="T42" fmla="*/ 397 w 467"/>
                <a:gd name="T43" fmla="*/ 443 h 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67" h="444">
                  <a:moveTo>
                    <a:pt x="397" y="443"/>
                  </a:moveTo>
                  <a:lnTo>
                    <a:pt x="397" y="443"/>
                  </a:lnTo>
                  <a:cubicBezTo>
                    <a:pt x="69" y="443"/>
                    <a:pt x="69" y="443"/>
                    <a:pt x="69" y="443"/>
                  </a:cubicBezTo>
                  <a:cubicBezTo>
                    <a:pt x="30" y="443"/>
                    <a:pt x="0" y="413"/>
                    <a:pt x="0" y="375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23"/>
                    <a:pt x="30" y="0"/>
                    <a:pt x="69" y="0"/>
                  </a:cubicBezTo>
                  <a:cubicBezTo>
                    <a:pt x="99" y="0"/>
                    <a:pt x="99" y="0"/>
                    <a:pt x="99" y="0"/>
                  </a:cubicBezTo>
                  <a:cubicBezTo>
                    <a:pt x="99" y="38"/>
                    <a:pt x="99" y="38"/>
                    <a:pt x="99" y="38"/>
                  </a:cubicBezTo>
                  <a:cubicBezTo>
                    <a:pt x="69" y="38"/>
                    <a:pt x="69" y="38"/>
                    <a:pt x="69" y="38"/>
                  </a:cubicBezTo>
                  <a:cubicBezTo>
                    <a:pt x="53" y="38"/>
                    <a:pt x="38" y="46"/>
                    <a:pt x="38" y="61"/>
                  </a:cubicBezTo>
                  <a:cubicBezTo>
                    <a:pt x="38" y="375"/>
                    <a:pt x="38" y="375"/>
                    <a:pt x="38" y="375"/>
                  </a:cubicBezTo>
                  <a:cubicBezTo>
                    <a:pt x="38" y="390"/>
                    <a:pt x="53" y="405"/>
                    <a:pt x="69" y="405"/>
                  </a:cubicBezTo>
                  <a:cubicBezTo>
                    <a:pt x="397" y="405"/>
                    <a:pt x="397" y="405"/>
                    <a:pt x="397" y="405"/>
                  </a:cubicBezTo>
                  <a:cubicBezTo>
                    <a:pt x="413" y="405"/>
                    <a:pt x="428" y="390"/>
                    <a:pt x="428" y="375"/>
                  </a:cubicBezTo>
                  <a:cubicBezTo>
                    <a:pt x="428" y="61"/>
                    <a:pt x="428" y="61"/>
                    <a:pt x="428" y="61"/>
                  </a:cubicBezTo>
                  <a:cubicBezTo>
                    <a:pt x="428" y="46"/>
                    <a:pt x="413" y="38"/>
                    <a:pt x="397" y="38"/>
                  </a:cubicBezTo>
                  <a:cubicBezTo>
                    <a:pt x="367" y="38"/>
                    <a:pt x="367" y="38"/>
                    <a:pt x="367" y="38"/>
                  </a:cubicBezTo>
                  <a:cubicBezTo>
                    <a:pt x="367" y="0"/>
                    <a:pt x="367" y="0"/>
                    <a:pt x="367" y="0"/>
                  </a:cubicBezTo>
                  <a:cubicBezTo>
                    <a:pt x="397" y="0"/>
                    <a:pt x="397" y="0"/>
                    <a:pt x="397" y="0"/>
                  </a:cubicBezTo>
                  <a:cubicBezTo>
                    <a:pt x="436" y="0"/>
                    <a:pt x="466" y="23"/>
                    <a:pt x="466" y="61"/>
                  </a:cubicBezTo>
                  <a:cubicBezTo>
                    <a:pt x="466" y="375"/>
                    <a:pt x="466" y="375"/>
                    <a:pt x="466" y="375"/>
                  </a:cubicBezTo>
                  <a:cubicBezTo>
                    <a:pt x="466" y="413"/>
                    <a:pt x="436" y="443"/>
                    <a:pt x="397" y="44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8D8D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03" name="Freeform 289">
              <a:extLst>
                <a:ext uri="{FF2B5EF4-FFF2-40B4-BE49-F238E27FC236}">
                  <a16:creationId xmlns:a16="http://schemas.microsoft.com/office/drawing/2014/main" id="{B739D9E8-A1BE-7B4B-B16F-8CCC8D6A00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91462" y="4442004"/>
              <a:ext cx="246318" cy="57650"/>
            </a:xfrm>
            <a:custGeom>
              <a:avLst/>
              <a:gdLst>
                <a:gd name="T0" fmla="*/ 206 w 207"/>
                <a:gd name="T1" fmla="*/ 46 h 47"/>
                <a:gd name="T2" fmla="*/ 0 w 207"/>
                <a:gd name="T3" fmla="*/ 46 h 47"/>
                <a:gd name="T4" fmla="*/ 0 w 207"/>
                <a:gd name="T5" fmla="*/ 0 h 47"/>
                <a:gd name="T6" fmla="*/ 206 w 207"/>
                <a:gd name="T7" fmla="*/ 0 h 47"/>
                <a:gd name="T8" fmla="*/ 206 w 207"/>
                <a:gd name="T9" fmla="*/ 4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47">
                  <a:moveTo>
                    <a:pt x="206" y="46"/>
                  </a:moveTo>
                  <a:lnTo>
                    <a:pt x="0" y="46"/>
                  </a:lnTo>
                  <a:lnTo>
                    <a:pt x="0" y="0"/>
                  </a:lnTo>
                  <a:lnTo>
                    <a:pt x="206" y="0"/>
                  </a:lnTo>
                  <a:lnTo>
                    <a:pt x="206" y="4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8D8D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04" name="Freeform 290">
              <a:extLst>
                <a:ext uri="{FF2B5EF4-FFF2-40B4-BE49-F238E27FC236}">
                  <a16:creationId xmlns:a16="http://schemas.microsoft.com/office/drawing/2014/main" id="{0CA06DDB-11D5-0A4D-8EAA-0C822460C9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8685" y="4442004"/>
              <a:ext cx="157223" cy="125778"/>
            </a:xfrm>
            <a:custGeom>
              <a:avLst/>
              <a:gdLst>
                <a:gd name="T0" fmla="*/ 23 w 131"/>
                <a:gd name="T1" fmla="*/ 99 h 108"/>
                <a:gd name="T2" fmla="*/ 23 w 131"/>
                <a:gd name="T3" fmla="*/ 99 h 108"/>
                <a:gd name="T4" fmla="*/ 0 w 131"/>
                <a:gd name="T5" fmla="*/ 69 h 108"/>
                <a:gd name="T6" fmla="*/ 61 w 131"/>
                <a:gd name="T7" fmla="*/ 8 h 108"/>
                <a:gd name="T8" fmla="*/ 76 w 131"/>
                <a:gd name="T9" fmla="*/ 0 h 108"/>
                <a:gd name="T10" fmla="*/ 92 w 131"/>
                <a:gd name="T11" fmla="*/ 15 h 108"/>
                <a:gd name="T12" fmla="*/ 122 w 131"/>
                <a:gd name="T13" fmla="*/ 76 h 108"/>
                <a:gd name="T14" fmla="*/ 115 w 131"/>
                <a:gd name="T15" fmla="*/ 107 h 108"/>
                <a:gd name="T16" fmla="*/ 84 w 131"/>
                <a:gd name="T17" fmla="*/ 92 h 108"/>
                <a:gd name="T18" fmla="*/ 69 w 131"/>
                <a:gd name="T19" fmla="*/ 53 h 108"/>
                <a:gd name="T20" fmla="*/ 23 w 131"/>
                <a:gd name="T21" fmla="*/ 99 h 108"/>
                <a:gd name="T22" fmla="*/ 92 w 131"/>
                <a:gd name="T23" fmla="*/ 38 h 108"/>
                <a:gd name="T24" fmla="*/ 92 w 131"/>
                <a:gd name="T25" fmla="*/ 38 h 108"/>
                <a:gd name="T26" fmla="*/ 84 w 131"/>
                <a:gd name="T27" fmla="*/ 38 h 108"/>
                <a:gd name="T28" fmla="*/ 92 w 131"/>
                <a:gd name="T29" fmla="*/ 3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1" h="108">
                  <a:moveTo>
                    <a:pt x="23" y="99"/>
                  </a:moveTo>
                  <a:lnTo>
                    <a:pt x="23" y="99"/>
                  </a:lnTo>
                  <a:cubicBezTo>
                    <a:pt x="0" y="69"/>
                    <a:pt x="0" y="69"/>
                    <a:pt x="0" y="69"/>
                  </a:cubicBezTo>
                  <a:cubicBezTo>
                    <a:pt x="61" y="8"/>
                    <a:pt x="61" y="8"/>
                    <a:pt x="61" y="8"/>
                  </a:cubicBezTo>
                  <a:cubicBezTo>
                    <a:pt x="61" y="8"/>
                    <a:pt x="69" y="0"/>
                    <a:pt x="76" y="0"/>
                  </a:cubicBezTo>
                  <a:cubicBezTo>
                    <a:pt x="84" y="8"/>
                    <a:pt x="92" y="8"/>
                    <a:pt x="92" y="15"/>
                  </a:cubicBezTo>
                  <a:cubicBezTo>
                    <a:pt x="122" y="76"/>
                    <a:pt x="122" y="76"/>
                    <a:pt x="122" y="76"/>
                  </a:cubicBezTo>
                  <a:cubicBezTo>
                    <a:pt x="130" y="84"/>
                    <a:pt x="122" y="99"/>
                    <a:pt x="115" y="107"/>
                  </a:cubicBezTo>
                  <a:cubicBezTo>
                    <a:pt x="107" y="107"/>
                    <a:pt x="92" y="107"/>
                    <a:pt x="84" y="92"/>
                  </a:cubicBezTo>
                  <a:cubicBezTo>
                    <a:pt x="69" y="53"/>
                    <a:pt x="69" y="53"/>
                    <a:pt x="69" y="53"/>
                  </a:cubicBezTo>
                  <a:lnTo>
                    <a:pt x="23" y="99"/>
                  </a:lnTo>
                  <a:close/>
                  <a:moveTo>
                    <a:pt x="92" y="38"/>
                  </a:moveTo>
                  <a:lnTo>
                    <a:pt x="92" y="38"/>
                  </a:lnTo>
                  <a:cubicBezTo>
                    <a:pt x="84" y="38"/>
                    <a:pt x="84" y="38"/>
                    <a:pt x="84" y="38"/>
                  </a:cubicBezTo>
                  <a:lnTo>
                    <a:pt x="92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8D8D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05" name="Freeform 291">
              <a:extLst>
                <a:ext uri="{FF2B5EF4-FFF2-40B4-BE49-F238E27FC236}">
                  <a16:creationId xmlns:a16="http://schemas.microsoft.com/office/drawing/2014/main" id="{89225560-B4A6-9049-8131-79290A085C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80557" y="4515375"/>
              <a:ext cx="220112" cy="157223"/>
            </a:xfrm>
            <a:custGeom>
              <a:avLst/>
              <a:gdLst>
                <a:gd name="T0" fmla="*/ 77 w 185"/>
                <a:gd name="T1" fmla="*/ 130 h 131"/>
                <a:gd name="T2" fmla="*/ 77 w 185"/>
                <a:gd name="T3" fmla="*/ 130 h 131"/>
                <a:gd name="T4" fmla="*/ 77 w 185"/>
                <a:gd name="T5" fmla="*/ 130 h 131"/>
                <a:gd name="T6" fmla="*/ 46 w 185"/>
                <a:gd name="T7" fmla="*/ 123 h 131"/>
                <a:gd name="T8" fmla="*/ 0 w 185"/>
                <a:gd name="T9" fmla="*/ 61 h 131"/>
                <a:gd name="T10" fmla="*/ 54 w 185"/>
                <a:gd name="T11" fmla="*/ 8 h 131"/>
                <a:gd name="T12" fmla="*/ 77 w 185"/>
                <a:gd name="T13" fmla="*/ 38 h 131"/>
                <a:gd name="T14" fmla="*/ 54 w 185"/>
                <a:gd name="T15" fmla="*/ 61 h 131"/>
                <a:gd name="T16" fmla="*/ 77 w 185"/>
                <a:gd name="T17" fmla="*/ 84 h 131"/>
                <a:gd name="T18" fmla="*/ 146 w 185"/>
                <a:gd name="T19" fmla="*/ 8 h 131"/>
                <a:gd name="T20" fmla="*/ 176 w 185"/>
                <a:gd name="T21" fmla="*/ 8 h 131"/>
                <a:gd name="T22" fmla="*/ 176 w 185"/>
                <a:gd name="T23" fmla="*/ 38 h 131"/>
                <a:gd name="T24" fmla="*/ 100 w 185"/>
                <a:gd name="T25" fmla="*/ 123 h 131"/>
                <a:gd name="T26" fmla="*/ 77 w 185"/>
                <a:gd name="T27" fmla="*/ 13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5" h="131">
                  <a:moveTo>
                    <a:pt x="77" y="130"/>
                  </a:moveTo>
                  <a:lnTo>
                    <a:pt x="77" y="130"/>
                  </a:lnTo>
                  <a:lnTo>
                    <a:pt x="77" y="130"/>
                  </a:lnTo>
                  <a:cubicBezTo>
                    <a:pt x="61" y="130"/>
                    <a:pt x="54" y="130"/>
                    <a:pt x="46" y="123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54" y="8"/>
                    <a:pt x="54" y="8"/>
                    <a:pt x="54" y="8"/>
                  </a:cubicBezTo>
                  <a:cubicBezTo>
                    <a:pt x="77" y="38"/>
                    <a:pt x="77" y="38"/>
                    <a:pt x="77" y="38"/>
                  </a:cubicBezTo>
                  <a:cubicBezTo>
                    <a:pt x="54" y="61"/>
                    <a:pt x="54" y="61"/>
                    <a:pt x="54" y="61"/>
                  </a:cubicBezTo>
                  <a:cubicBezTo>
                    <a:pt x="77" y="84"/>
                    <a:pt x="77" y="84"/>
                    <a:pt x="77" y="84"/>
                  </a:cubicBezTo>
                  <a:cubicBezTo>
                    <a:pt x="146" y="8"/>
                    <a:pt x="146" y="8"/>
                    <a:pt x="146" y="8"/>
                  </a:cubicBezTo>
                  <a:cubicBezTo>
                    <a:pt x="153" y="0"/>
                    <a:pt x="161" y="0"/>
                    <a:pt x="176" y="8"/>
                  </a:cubicBezTo>
                  <a:cubicBezTo>
                    <a:pt x="184" y="15"/>
                    <a:pt x="184" y="31"/>
                    <a:pt x="176" y="38"/>
                  </a:cubicBezTo>
                  <a:cubicBezTo>
                    <a:pt x="100" y="123"/>
                    <a:pt x="100" y="123"/>
                    <a:pt x="100" y="123"/>
                  </a:cubicBezTo>
                  <a:cubicBezTo>
                    <a:pt x="92" y="130"/>
                    <a:pt x="84" y="130"/>
                    <a:pt x="77" y="13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8D8D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06" name="Freeform 292">
              <a:extLst>
                <a:ext uri="{FF2B5EF4-FFF2-40B4-BE49-F238E27FC236}">
                  <a16:creationId xmlns:a16="http://schemas.microsoft.com/office/drawing/2014/main" id="{6E2E76EB-C312-0C49-95C3-B481236478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28573" y="4442004"/>
              <a:ext cx="157223" cy="125778"/>
            </a:xfrm>
            <a:custGeom>
              <a:avLst/>
              <a:gdLst>
                <a:gd name="T0" fmla="*/ 100 w 131"/>
                <a:gd name="T1" fmla="*/ 99 h 108"/>
                <a:gd name="T2" fmla="*/ 100 w 131"/>
                <a:gd name="T3" fmla="*/ 99 h 108"/>
                <a:gd name="T4" fmla="*/ 130 w 131"/>
                <a:gd name="T5" fmla="*/ 69 h 108"/>
                <a:gd name="T6" fmla="*/ 69 w 131"/>
                <a:gd name="T7" fmla="*/ 8 h 108"/>
                <a:gd name="T8" fmla="*/ 54 w 131"/>
                <a:gd name="T9" fmla="*/ 0 h 108"/>
                <a:gd name="T10" fmla="*/ 38 w 131"/>
                <a:gd name="T11" fmla="*/ 15 h 108"/>
                <a:gd name="T12" fmla="*/ 8 w 131"/>
                <a:gd name="T13" fmla="*/ 76 h 108"/>
                <a:gd name="T14" fmla="*/ 15 w 131"/>
                <a:gd name="T15" fmla="*/ 107 h 108"/>
                <a:gd name="T16" fmla="*/ 38 w 131"/>
                <a:gd name="T17" fmla="*/ 92 h 108"/>
                <a:gd name="T18" fmla="*/ 61 w 131"/>
                <a:gd name="T19" fmla="*/ 53 h 108"/>
                <a:gd name="T20" fmla="*/ 100 w 131"/>
                <a:gd name="T21" fmla="*/ 99 h 108"/>
                <a:gd name="T22" fmla="*/ 38 w 131"/>
                <a:gd name="T23" fmla="*/ 38 h 108"/>
                <a:gd name="T24" fmla="*/ 38 w 131"/>
                <a:gd name="T25" fmla="*/ 3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1" h="108">
                  <a:moveTo>
                    <a:pt x="100" y="99"/>
                  </a:moveTo>
                  <a:lnTo>
                    <a:pt x="100" y="99"/>
                  </a:lnTo>
                  <a:cubicBezTo>
                    <a:pt x="130" y="69"/>
                    <a:pt x="130" y="69"/>
                    <a:pt x="130" y="69"/>
                  </a:cubicBezTo>
                  <a:cubicBezTo>
                    <a:pt x="69" y="8"/>
                    <a:pt x="69" y="8"/>
                    <a:pt x="69" y="8"/>
                  </a:cubicBezTo>
                  <a:cubicBezTo>
                    <a:pt x="61" y="8"/>
                    <a:pt x="61" y="0"/>
                    <a:pt x="54" y="0"/>
                  </a:cubicBezTo>
                  <a:cubicBezTo>
                    <a:pt x="46" y="8"/>
                    <a:pt x="38" y="8"/>
                    <a:pt x="38" y="15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0" y="84"/>
                    <a:pt x="8" y="99"/>
                    <a:pt x="15" y="107"/>
                  </a:cubicBezTo>
                  <a:cubicBezTo>
                    <a:pt x="23" y="107"/>
                    <a:pt x="38" y="107"/>
                    <a:pt x="38" y="92"/>
                  </a:cubicBezTo>
                  <a:cubicBezTo>
                    <a:pt x="61" y="53"/>
                    <a:pt x="61" y="53"/>
                    <a:pt x="61" y="53"/>
                  </a:cubicBezTo>
                  <a:lnTo>
                    <a:pt x="100" y="99"/>
                  </a:lnTo>
                  <a:close/>
                  <a:moveTo>
                    <a:pt x="38" y="38"/>
                  </a:moveTo>
                  <a:lnTo>
                    <a:pt x="38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8D8D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07" name="Freeform 293">
              <a:extLst>
                <a:ext uri="{FF2B5EF4-FFF2-40B4-BE49-F238E27FC236}">
                  <a16:creationId xmlns:a16="http://schemas.microsoft.com/office/drawing/2014/main" id="{9ED45AAA-792D-8D46-BC11-F4FAA00745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28573" y="4515375"/>
              <a:ext cx="220112" cy="157223"/>
            </a:xfrm>
            <a:custGeom>
              <a:avLst/>
              <a:gdLst>
                <a:gd name="T0" fmla="*/ 107 w 185"/>
                <a:gd name="T1" fmla="*/ 130 h 131"/>
                <a:gd name="T2" fmla="*/ 107 w 185"/>
                <a:gd name="T3" fmla="*/ 130 h 131"/>
                <a:gd name="T4" fmla="*/ 107 w 185"/>
                <a:gd name="T5" fmla="*/ 130 h 131"/>
                <a:gd name="T6" fmla="*/ 138 w 185"/>
                <a:gd name="T7" fmla="*/ 123 h 131"/>
                <a:gd name="T8" fmla="*/ 184 w 185"/>
                <a:gd name="T9" fmla="*/ 61 h 131"/>
                <a:gd name="T10" fmla="*/ 130 w 185"/>
                <a:gd name="T11" fmla="*/ 8 h 131"/>
                <a:gd name="T12" fmla="*/ 100 w 185"/>
                <a:gd name="T13" fmla="*/ 38 h 131"/>
                <a:gd name="T14" fmla="*/ 130 w 185"/>
                <a:gd name="T15" fmla="*/ 61 h 131"/>
                <a:gd name="T16" fmla="*/ 107 w 185"/>
                <a:gd name="T17" fmla="*/ 84 h 131"/>
                <a:gd name="T18" fmla="*/ 38 w 185"/>
                <a:gd name="T19" fmla="*/ 8 h 131"/>
                <a:gd name="T20" fmla="*/ 8 w 185"/>
                <a:gd name="T21" fmla="*/ 8 h 131"/>
                <a:gd name="T22" fmla="*/ 8 w 185"/>
                <a:gd name="T23" fmla="*/ 38 h 131"/>
                <a:gd name="T24" fmla="*/ 84 w 185"/>
                <a:gd name="T25" fmla="*/ 123 h 131"/>
                <a:gd name="T26" fmla="*/ 107 w 185"/>
                <a:gd name="T27" fmla="*/ 13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5" h="131">
                  <a:moveTo>
                    <a:pt x="107" y="130"/>
                  </a:moveTo>
                  <a:lnTo>
                    <a:pt x="107" y="130"/>
                  </a:lnTo>
                  <a:lnTo>
                    <a:pt x="107" y="130"/>
                  </a:lnTo>
                  <a:cubicBezTo>
                    <a:pt x="123" y="130"/>
                    <a:pt x="130" y="130"/>
                    <a:pt x="138" y="123"/>
                  </a:cubicBezTo>
                  <a:cubicBezTo>
                    <a:pt x="184" y="61"/>
                    <a:pt x="184" y="61"/>
                    <a:pt x="184" y="61"/>
                  </a:cubicBezTo>
                  <a:cubicBezTo>
                    <a:pt x="130" y="8"/>
                    <a:pt x="130" y="8"/>
                    <a:pt x="130" y="8"/>
                  </a:cubicBezTo>
                  <a:cubicBezTo>
                    <a:pt x="100" y="38"/>
                    <a:pt x="100" y="38"/>
                    <a:pt x="100" y="38"/>
                  </a:cubicBezTo>
                  <a:cubicBezTo>
                    <a:pt x="130" y="61"/>
                    <a:pt x="130" y="61"/>
                    <a:pt x="130" y="61"/>
                  </a:cubicBezTo>
                  <a:cubicBezTo>
                    <a:pt x="107" y="84"/>
                    <a:pt x="107" y="84"/>
                    <a:pt x="107" y="84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31" y="0"/>
                    <a:pt x="15" y="0"/>
                    <a:pt x="8" y="8"/>
                  </a:cubicBezTo>
                  <a:cubicBezTo>
                    <a:pt x="0" y="15"/>
                    <a:pt x="0" y="31"/>
                    <a:pt x="8" y="38"/>
                  </a:cubicBezTo>
                  <a:cubicBezTo>
                    <a:pt x="84" y="123"/>
                    <a:pt x="84" y="123"/>
                    <a:pt x="84" y="123"/>
                  </a:cubicBezTo>
                  <a:cubicBezTo>
                    <a:pt x="92" y="130"/>
                    <a:pt x="100" y="130"/>
                    <a:pt x="107" y="13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8D8D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08" name="Freeform 294">
              <a:extLst>
                <a:ext uri="{FF2B5EF4-FFF2-40B4-BE49-F238E27FC236}">
                  <a16:creationId xmlns:a16="http://schemas.microsoft.com/office/drawing/2014/main" id="{6B7E196B-1EA4-A64B-8C51-B9D7982D23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80130" y="4740729"/>
              <a:ext cx="120539" cy="36684"/>
            </a:xfrm>
            <a:custGeom>
              <a:avLst/>
              <a:gdLst>
                <a:gd name="T0" fmla="*/ 0 w 101"/>
                <a:gd name="T1" fmla="*/ 16 h 32"/>
                <a:gd name="T2" fmla="*/ 0 w 101"/>
                <a:gd name="T3" fmla="*/ 16 h 32"/>
                <a:gd name="T4" fmla="*/ 0 w 101"/>
                <a:gd name="T5" fmla="*/ 16 h 32"/>
                <a:gd name="T6" fmla="*/ 16 w 101"/>
                <a:gd name="T7" fmla="*/ 0 h 32"/>
                <a:gd name="T8" fmla="*/ 85 w 101"/>
                <a:gd name="T9" fmla="*/ 0 h 32"/>
                <a:gd name="T10" fmla="*/ 100 w 101"/>
                <a:gd name="T11" fmla="*/ 16 h 32"/>
                <a:gd name="T12" fmla="*/ 85 w 101"/>
                <a:gd name="T13" fmla="*/ 31 h 32"/>
                <a:gd name="T14" fmla="*/ 16 w 101"/>
                <a:gd name="T15" fmla="*/ 31 h 32"/>
                <a:gd name="T16" fmla="*/ 0 w 101"/>
                <a:gd name="T17" fmla="*/ 1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1" h="32">
                  <a:moveTo>
                    <a:pt x="0" y="16"/>
                  </a:moveTo>
                  <a:lnTo>
                    <a:pt x="0" y="16"/>
                  </a:lnTo>
                  <a:lnTo>
                    <a:pt x="0" y="16"/>
                  </a:lnTo>
                  <a:cubicBezTo>
                    <a:pt x="0" y="8"/>
                    <a:pt x="8" y="0"/>
                    <a:pt x="16" y="0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92" y="0"/>
                    <a:pt x="100" y="8"/>
                    <a:pt x="100" y="16"/>
                  </a:cubicBezTo>
                  <a:cubicBezTo>
                    <a:pt x="100" y="23"/>
                    <a:pt x="92" y="31"/>
                    <a:pt x="85" y="31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8" y="31"/>
                    <a:pt x="0" y="23"/>
                    <a:pt x="0" y="1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8D8D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09" name="Freeform 295">
              <a:extLst>
                <a:ext uri="{FF2B5EF4-FFF2-40B4-BE49-F238E27FC236}">
                  <a16:creationId xmlns:a16="http://schemas.microsoft.com/office/drawing/2014/main" id="{DF965C11-1FC7-F241-9B26-AA6A9847C4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91038" y="4751211"/>
              <a:ext cx="36684" cy="272520"/>
            </a:xfrm>
            <a:custGeom>
              <a:avLst/>
              <a:gdLst>
                <a:gd name="T0" fmla="*/ 30 w 31"/>
                <a:gd name="T1" fmla="*/ 230 h 231"/>
                <a:gd name="T2" fmla="*/ 30 w 31"/>
                <a:gd name="T3" fmla="*/ 230 h 231"/>
                <a:gd name="T4" fmla="*/ 0 w 31"/>
                <a:gd name="T5" fmla="*/ 230 h 231"/>
                <a:gd name="T6" fmla="*/ 0 w 31"/>
                <a:gd name="T7" fmla="*/ 15 h 231"/>
                <a:gd name="T8" fmla="*/ 15 w 31"/>
                <a:gd name="T9" fmla="*/ 0 h 231"/>
                <a:gd name="T10" fmla="*/ 30 w 31"/>
                <a:gd name="T11" fmla="*/ 15 h 231"/>
                <a:gd name="T12" fmla="*/ 30 w 31"/>
                <a:gd name="T13" fmla="*/ 23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" h="231">
                  <a:moveTo>
                    <a:pt x="30" y="230"/>
                  </a:moveTo>
                  <a:lnTo>
                    <a:pt x="30" y="230"/>
                  </a:lnTo>
                  <a:cubicBezTo>
                    <a:pt x="0" y="230"/>
                    <a:pt x="0" y="230"/>
                    <a:pt x="0" y="230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8"/>
                    <a:pt x="8" y="0"/>
                    <a:pt x="15" y="0"/>
                  </a:cubicBezTo>
                  <a:cubicBezTo>
                    <a:pt x="23" y="0"/>
                    <a:pt x="30" y="8"/>
                    <a:pt x="30" y="15"/>
                  </a:cubicBezTo>
                  <a:lnTo>
                    <a:pt x="30" y="23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8D8D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210" name="Grupo 209">
            <a:extLst>
              <a:ext uri="{FF2B5EF4-FFF2-40B4-BE49-F238E27FC236}">
                <a16:creationId xmlns:a16="http://schemas.microsoft.com/office/drawing/2014/main" id="{253D83E5-CC9D-BF4B-BDFF-8953D6AFDA77}"/>
              </a:ext>
            </a:extLst>
          </p:cNvPr>
          <p:cNvGrpSpPr/>
          <p:nvPr/>
        </p:nvGrpSpPr>
        <p:grpSpPr>
          <a:xfrm>
            <a:off x="16255095" y="6484234"/>
            <a:ext cx="503114" cy="455945"/>
            <a:chOff x="15267777" y="4520617"/>
            <a:chExt cx="503114" cy="455945"/>
          </a:xfrm>
        </p:grpSpPr>
        <p:sp>
          <p:nvSpPr>
            <p:cNvPr id="211" name="Freeform 276">
              <a:extLst>
                <a:ext uri="{FF2B5EF4-FFF2-40B4-BE49-F238E27FC236}">
                  <a16:creationId xmlns:a16="http://schemas.microsoft.com/office/drawing/2014/main" id="{35AEA70D-8017-6045-B49A-FE30EF65E2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67777" y="4520617"/>
              <a:ext cx="503114" cy="309204"/>
            </a:xfrm>
            <a:custGeom>
              <a:avLst/>
              <a:gdLst>
                <a:gd name="T0" fmla="*/ 336 w 422"/>
                <a:gd name="T1" fmla="*/ 260 h 261"/>
                <a:gd name="T2" fmla="*/ 336 w 422"/>
                <a:gd name="T3" fmla="*/ 260 h 261"/>
                <a:gd name="T4" fmla="*/ 160 w 422"/>
                <a:gd name="T5" fmla="*/ 260 h 261"/>
                <a:gd name="T6" fmla="*/ 115 w 422"/>
                <a:gd name="T7" fmla="*/ 222 h 261"/>
                <a:gd name="T8" fmla="*/ 61 w 422"/>
                <a:gd name="T9" fmla="*/ 38 h 261"/>
                <a:gd name="T10" fmla="*/ 15 w 422"/>
                <a:gd name="T11" fmla="*/ 38 h 261"/>
                <a:gd name="T12" fmla="*/ 0 w 422"/>
                <a:gd name="T13" fmla="*/ 15 h 261"/>
                <a:gd name="T14" fmla="*/ 15 w 422"/>
                <a:gd name="T15" fmla="*/ 0 h 261"/>
                <a:gd name="T16" fmla="*/ 76 w 422"/>
                <a:gd name="T17" fmla="*/ 0 h 261"/>
                <a:gd name="T18" fmla="*/ 99 w 422"/>
                <a:gd name="T19" fmla="*/ 7 h 261"/>
                <a:gd name="T20" fmla="*/ 160 w 422"/>
                <a:gd name="T21" fmla="*/ 214 h 261"/>
                <a:gd name="T22" fmla="*/ 160 w 422"/>
                <a:gd name="T23" fmla="*/ 222 h 261"/>
                <a:gd name="T24" fmla="*/ 336 w 422"/>
                <a:gd name="T25" fmla="*/ 222 h 261"/>
                <a:gd name="T26" fmla="*/ 336 w 422"/>
                <a:gd name="T27" fmla="*/ 214 h 261"/>
                <a:gd name="T28" fmla="*/ 375 w 422"/>
                <a:gd name="T29" fmla="*/ 99 h 261"/>
                <a:gd name="T30" fmla="*/ 222 w 422"/>
                <a:gd name="T31" fmla="*/ 99 h 261"/>
                <a:gd name="T32" fmla="*/ 198 w 422"/>
                <a:gd name="T33" fmla="*/ 76 h 261"/>
                <a:gd name="T34" fmla="*/ 222 w 422"/>
                <a:gd name="T35" fmla="*/ 53 h 261"/>
                <a:gd name="T36" fmla="*/ 398 w 422"/>
                <a:gd name="T37" fmla="*/ 53 h 261"/>
                <a:gd name="T38" fmla="*/ 413 w 422"/>
                <a:gd name="T39" fmla="*/ 69 h 261"/>
                <a:gd name="T40" fmla="*/ 421 w 422"/>
                <a:gd name="T41" fmla="*/ 84 h 261"/>
                <a:gd name="T42" fmla="*/ 382 w 422"/>
                <a:gd name="T43" fmla="*/ 222 h 261"/>
                <a:gd name="T44" fmla="*/ 336 w 422"/>
                <a:gd name="T45" fmla="*/ 260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22" h="261">
                  <a:moveTo>
                    <a:pt x="336" y="260"/>
                  </a:moveTo>
                  <a:lnTo>
                    <a:pt x="336" y="260"/>
                  </a:lnTo>
                  <a:cubicBezTo>
                    <a:pt x="160" y="260"/>
                    <a:pt x="160" y="260"/>
                    <a:pt x="160" y="260"/>
                  </a:cubicBezTo>
                  <a:cubicBezTo>
                    <a:pt x="137" y="260"/>
                    <a:pt x="122" y="245"/>
                    <a:pt x="115" y="222"/>
                  </a:cubicBezTo>
                  <a:cubicBezTo>
                    <a:pt x="61" y="38"/>
                    <a:pt x="61" y="38"/>
                    <a:pt x="61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7" y="38"/>
                    <a:pt x="0" y="30"/>
                    <a:pt x="0" y="15"/>
                  </a:cubicBezTo>
                  <a:cubicBezTo>
                    <a:pt x="0" y="7"/>
                    <a:pt x="7" y="0"/>
                    <a:pt x="15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84" y="0"/>
                    <a:pt x="91" y="0"/>
                    <a:pt x="99" y="7"/>
                  </a:cubicBezTo>
                  <a:cubicBezTo>
                    <a:pt x="160" y="214"/>
                    <a:pt x="160" y="214"/>
                    <a:pt x="160" y="214"/>
                  </a:cubicBezTo>
                  <a:cubicBezTo>
                    <a:pt x="160" y="214"/>
                    <a:pt x="160" y="214"/>
                    <a:pt x="160" y="222"/>
                  </a:cubicBezTo>
                  <a:cubicBezTo>
                    <a:pt x="336" y="222"/>
                    <a:pt x="336" y="222"/>
                    <a:pt x="336" y="222"/>
                  </a:cubicBezTo>
                  <a:cubicBezTo>
                    <a:pt x="336" y="214"/>
                    <a:pt x="336" y="214"/>
                    <a:pt x="336" y="214"/>
                  </a:cubicBezTo>
                  <a:cubicBezTo>
                    <a:pt x="375" y="99"/>
                    <a:pt x="375" y="99"/>
                    <a:pt x="375" y="99"/>
                  </a:cubicBezTo>
                  <a:cubicBezTo>
                    <a:pt x="222" y="99"/>
                    <a:pt x="222" y="99"/>
                    <a:pt x="222" y="99"/>
                  </a:cubicBezTo>
                  <a:cubicBezTo>
                    <a:pt x="206" y="99"/>
                    <a:pt x="198" y="92"/>
                    <a:pt x="198" y="76"/>
                  </a:cubicBezTo>
                  <a:cubicBezTo>
                    <a:pt x="198" y="69"/>
                    <a:pt x="206" y="53"/>
                    <a:pt x="222" y="53"/>
                  </a:cubicBezTo>
                  <a:cubicBezTo>
                    <a:pt x="398" y="53"/>
                    <a:pt x="398" y="53"/>
                    <a:pt x="398" y="53"/>
                  </a:cubicBezTo>
                  <a:cubicBezTo>
                    <a:pt x="405" y="53"/>
                    <a:pt x="413" y="61"/>
                    <a:pt x="413" y="69"/>
                  </a:cubicBezTo>
                  <a:cubicBezTo>
                    <a:pt x="421" y="69"/>
                    <a:pt x="421" y="76"/>
                    <a:pt x="421" y="84"/>
                  </a:cubicBezTo>
                  <a:cubicBezTo>
                    <a:pt x="382" y="222"/>
                    <a:pt x="382" y="222"/>
                    <a:pt x="382" y="222"/>
                  </a:cubicBezTo>
                  <a:cubicBezTo>
                    <a:pt x="375" y="245"/>
                    <a:pt x="359" y="260"/>
                    <a:pt x="336" y="26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8D8D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12" name="Freeform 277">
              <a:extLst>
                <a:ext uri="{FF2B5EF4-FFF2-40B4-BE49-F238E27FC236}">
                  <a16:creationId xmlns:a16="http://schemas.microsoft.com/office/drawing/2014/main" id="{4581AF34-97EE-854C-93DF-DBBD2C5899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83074" y="4876989"/>
              <a:ext cx="94334" cy="99573"/>
            </a:xfrm>
            <a:custGeom>
              <a:avLst/>
              <a:gdLst>
                <a:gd name="T0" fmla="*/ 0 w 78"/>
                <a:gd name="T1" fmla="*/ 38 h 85"/>
                <a:gd name="T2" fmla="*/ 0 w 78"/>
                <a:gd name="T3" fmla="*/ 38 h 85"/>
                <a:gd name="T4" fmla="*/ 38 w 78"/>
                <a:gd name="T5" fmla="*/ 0 h 85"/>
                <a:gd name="T6" fmla="*/ 77 w 78"/>
                <a:gd name="T7" fmla="*/ 38 h 85"/>
                <a:gd name="T8" fmla="*/ 38 w 78"/>
                <a:gd name="T9" fmla="*/ 84 h 85"/>
                <a:gd name="T10" fmla="*/ 0 w 78"/>
                <a:gd name="T11" fmla="*/ 38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" h="85">
                  <a:moveTo>
                    <a:pt x="0" y="38"/>
                  </a:moveTo>
                  <a:lnTo>
                    <a:pt x="0" y="38"/>
                  </a:lnTo>
                  <a:cubicBezTo>
                    <a:pt x="0" y="15"/>
                    <a:pt x="16" y="0"/>
                    <a:pt x="38" y="0"/>
                  </a:cubicBezTo>
                  <a:cubicBezTo>
                    <a:pt x="61" y="0"/>
                    <a:pt x="77" y="15"/>
                    <a:pt x="77" y="38"/>
                  </a:cubicBezTo>
                  <a:cubicBezTo>
                    <a:pt x="77" y="61"/>
                    <a:pt x="61" y="84"/>
                    <a:pt x="38" y="84"/>
                  </a:cubicBezTo>
                  <a:cubicBezTo>
                    <a:pt x="16" y="84"/>
                    <a:pt x="0" y="61"/>
                    <a:pt x="0" y="3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8D8D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13" name="Freeform 278">
              <a:extLst>
                <a:ext uri="{FF2B5EF4-FFF2-40B4-BE49-F238E27FC236}">
                  <a16:creationId xmlns:a16="http://schemas.microsoft.com/office/drawing/2014/main" id="{F24AFFA7-8139-EF45-A349-9A953F7344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45113" y="4876989"/>
              <a:ext cx="94334" cy="99573"/>
            </a:xfrm>
            <a:custGeom>
              <a:avLst/>
              <a:gdLst>
                <a:gd name="T0" fmla="*/ 0 w 78"/>
                <a:gd name="T1" fmla="*/ 38 h 85"/>
                <a:gd name="T2" fmla="*/ 0 w 78"/>
                <a:gd name="T3" fmla="*/ 38 h 85"/>
                <a:gd name="T4" fmla="*/ 38 w 78"/>
                <a:gd name="T5" fmla="*/ 0 h 85"/>
                <a:gd name="T6" fmla="*/ 77 w 78"/>
                <a:gd name="T7" fmla="*/ 38 h 85"/>
                <a:gd name="T8" fmla="*/ 38 w 78"/>
                <a:gd name="T9" fmla="*/ 84 h 85"/>
                <a:gd name="T10" fmla="*/ 0 w 78"/>
                <a:gd name="T11" fmla="*/ 38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" h="85">
                  <a:moveTo>
                    <a:pt x="0" y="38"/>
                  </a:moveTo>
                  <a:lnTo>
                    <a:pt x="0" y="38"/>
                  </a:lnTo>
                  <a:cubicBezTo>
                    <a:pt x="0" y="15"/>
                    <a:pt x="15" y="0"/>
                    <a:pt x="38" y="0"/>
                  </a:cubicBezTo>
                  <a:cubicBezTo>
                    <a:pt x="61" y="0"/>
                    <a:pt x="77" y="15"/>
                    <a:pt x="77" y="38"/>
                  </a:cubicBezTo>
                  <a:cubicBezTo>
                    <a:pt x="77" y="61"/>
                    <a:pt x="61" y="84"/>
                    <a:pt x="38" y="84"/>
                  </a:cubicBezTo>
                  <a:cubicBezTo>
                    <a:pt x="15" y="84"/>
                    <a:pt x="0" y="61"/>
                    <a:pt x="0" y="3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8D8D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214" name="Grupo 213">
            <a:extLst>
              <a:ext uri="{FF2B5EF4-FFF2-40B4-BE49-F238E27FC236}">
                <a16:creationId xmlns:a16="http://schemas.microsoft.com/office/drawing/2014/main" id="{629C4AB3-6765-7B43-B407-5FA470DADB99}"/>
              </a:ext>
            </a:extLst>
          </p:cNvPr>
          <p:cNvGrpSpPr/>
          <p:nvPr/>
        </p:nvGrpSpPr>
        <p:grpSpPr>
          <a:xfrm>
            <a:off x="16226854" y="8907954"/>
            <a:ext cx="593739" cy="421363"/>
            <a:chOff x="5346459" y="11627067"/>
            <a:chExt cx="593739" cy="421363"/>
          </a:xfrm>
          <a:solidFill>
            <a:schemeClr val="bg2"/>
          </a:solidFill>
        </p:grpSpPr>
        <p:sp>
          <p:nvSpPr>
            <p:cNvPr id="215" name="Freeform 290">
              <a:extLst>
                <a:ext uri="{FF2B5EF4-FFF2-40B4-BE49-F238E27FC236}">
                  <a16:creationId xmlns:a16="http://schemas.microsoft.com/office/drawing/2014/main" id="{3B135946-5074-544D-8125-CCEB8FC49C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6459" y="11627067"/>
              <a:ext cx="593739" cy="421363"/>
            </a:xfrm>
            <a:custGeom>
              <a:avLst/>
              <a:gdLst>
                <a:gd name="T0" fmla="*/ 462 w 545"/>
                <a:gd name="T1" fmla="*/ 389 h 390"/>
                <a:gd name="T2" fmla="*/ 462 w 545"/>
                <a:gd name="T3" fmla="*/ 389 h 390"/>
                <a:gd name="T4" fmla="*/ 81 w 545"/>
                <a:gd name="T5" fmla="*/ 389 h 390"/>
                <a:gd name="T6" fmla="*/ 0 w 545"/>
                <a:gd name="T7" fmla="*/ 308 h 390"/>
                <a:gd name="T8" fmla="*/ 0 w 545"/>
                <a:gd name="T9" fmla="*/ 81 h 390"/>
                <a:gd name="T10" fmla="*/ 81 w 545"/>
                <a:gd name="T11" fmla="*/ 0 h 390"/>
                <a:gd name="T12" fmla="*/ 462 w 545"/>
                <a:gd name="T13" fmla="*/ 0 h 390"/>
                <a:gd name="T14" fmla="*/ 544 w 545"/>
                <a:gd name="T15" fmla="*/ 81 h 390"/>
                <a:gd name="T16" fmla="*/ 544 w 545"/>
                <a:gd name="T17" fmla="*/ 308 h 390"/>
                <a:gd name="T18" fmla="*/ 462 w 545"/>
                <a:gd name="T19" fmla="*/ 389 h 390"/>
                <a:gd name="T20" fmla="*/ 81 w 545"/>
                <a:gd name="T21" fmla="*/ 40 h 390"/>
                <a:gd name="T22" fmla="*/ 81 w 545"/>
                <a:gd name="T23" fmla="*/ 40 h 390"/>
                <a:gd name="T24" fmla="*/ 41 w 545"/>
                <a:gd name="T25" fmla="*/ 81 h 390"/>
                <a:gd name="T26" fmla="*/ 41 w 545"/>
                <a:gd name="T27" fmla="*/ 308 h 390"/>
                <a:gd name="T28" fmla="*/ 81 w 545"/>
                <a:gd name="T29" fmla="*/ 349 h 390"/>
                <a:gd name="T30" fmla="*/ 462 w 545"/>
                <a:gd name="T31" fmla="*/ 349 h 390"/>
                <a:gd name="T32" fmla="*/ 495 w 545"/>
                <a:gd name="T33" fmla="*/ 308 h 390"/>
                <a:gd name="T34" fmla="*/ 495 w 545"/>
                <a:gd name="T35" fmla="*/ 81 h 390"/>
                <a:gd name="T36" fmla="*/ 462 w 545"/>
                <a:gd name="T37" fmla="*/ 40 h 390"/>
                <a:gd name="T38" fmla="*/ 81 w 545"/>
                <a:gd name="T39" fmla="*/ 40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45" h="390">
                  <a:moveTo>
                    <a:pt x="462" y="389"/>
                  </a:moveTo>
                  <a:lnTo>
                    <a:pt x="462" y="389"/>
                  </a:lnTo>
                  <a:cubicBezTo>
                    <a:pt x="81" y="389"/>
                    <a:pt x="81" y="389"/>
                    <a:pt x="81" y="389"/>
                  </a:cubicBezTo>
                  <a:cubicBezTo>
                    <a:pt x="41" y="389"/>
                    <a:pt x="0" y="357"/>
                    <a:pt x="0" y="30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0" y="32"/>
                    <a:pt x="41" y="0"/>
                    <a:pt x="81" y="0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503" y="0"/>
                    <a:pt x="544" y="32"/>
                    <a:pt x="544" y="81"/>
                  </a:cubicBezTo>
                  <a:cubicBezTo>
                    <a:pt x="544" y="308"/>
                    <a:pt x="544" y="308"/>
                    <a:pt x="544" y="308"/>
                  </a:cubicBezTo>
                  <a:cubicBezTo>
                    <a:pt x="544" y="357"/>
                    <a:pt x="503" y="389"/>
                    <a:pt x="462" y="389"/>
                  </a:cubicBezTo>
                  <a:close/>
                  <a:moveTo>
                    <a:pt x="81" y="40"/>
                  </a:moveTo>
                  <a:lnTo>
                    <a:pt x="81" y="40"/>
                  </a:lnTo>
                  <a:cubicBezTo>
                    <a:pt x="65" y="40"/>
                    <a:pt x="41" y="57"/>
                    <a:pt x="41" y="81"/>
                  </a:cubicBezTo>
                  <a:cubicBezTo>
                    <a:pt x="41" y="308"/>
                    <a:pt x="41" y="308"/>
                    <a:pt x="41" y="308"/>
                  </a:cubicBezTo>
                  <a:cubicBezTo>
                    <a:pt x="41" y="332"/>
                    <a:pt x="65" y="349"/>
                    <a:pt x="81" y="349"/>
                  </a:cubicBezTo>
                  <a:cubicBezTo>
                    <a:pt x="462" y="349"/>
                    <a:pt x="462" y="349"/>
                    <a:pt x="462" y="349"/>
                  </a:cubicBezTo>
                  <a:cubicBezTo>
                    <a:pt x="479" y="349"/>
                    <a:pt x="495" y="332"/>
                    <a:pt x="495" y="308"/>
                  </a:cubicBezTo>
                  <a:cubicBezTo>
                    <a:pt x="495" y="81"/>
                    <a:pt x="495" y="81"/>
                    <a:pt x="495" y="81"/>
                  </a:cubicBezTo>
                  <a:cubicBezTo>
                    <a:pt x="495" y="57"/>
                    <a:pt x="479" y="40"/>
                    <a:pt x="462" y="40"/>
                  </a:cubicBezTo>
                  <a:lnTo>
                    <a:pt x="81" y="4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16" name="Freeform 291">
              <a:extLst>
                <a:ext uri="{FF2B5EF4-FFF2-40B4-BE49-F238E27FC236}">
                  <a16:creationId xmlns:a16="http://schemas.microsoft.com/office/drawing/2014/main" id="{3E253A0D-93D6-F94B-B2BD-1D4324D8DE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76294" y="11746774"/>
              <a:ext cx="134070" cy="177163"/>
            </a:xfrm>
            <a:custGeom>
              <a:avLst/>
              <a:gdLst>
                <a:gd name="T0" fmla="*/ 65 w 123"/>
                <a:gd name="T1" fmla="*/ 162 h 163"/>
                <a:gd name="T2" fmla="*/ 65 w 123"/>
                <a:gd name="T3" fmla="*/ 162 h 163"/>
                <a:gd name="T4" fmla="*/ 24 w 123"/>
                <a:gd name="T5" fmla="*/ 162 h 163"/>
                <a:gd name="T6" fmla="*/ 8 w 123"/>
                <a:gd name="T7" fmla="*/ 146 h 163"/>
                <a:gd name="T8" fmla="*/ 8 w 123"/>
                <a:gd name="T9" fmla="*/ 146 h 163"/>
                <a:gd name="T10" fmla="*/ 24 w 123"/>
                <a:gd name="T11" fmla="*/ 130 h 163"/>
                <a:gd name="T12" fmla="*/ 65 w 123"/>
                <a:gd name="T13" fmla="*/ 130 h 163"/>
                <a:gd name="T14" fmla="*/ 81 w 123"/>
                <a:gd name="T15" fmla="*/ 114 h 163"/>
                <a:gd name="T16" fmla="*/ 65 w 123"/>
                <a:gd name="T17" fmla="*/ 98 h 163"/>
                <a:gd name="T18" fmla="*/ 57 w 123"/>
                <a:gd name="T19" fmla="*/ 98 h 163"/>
                <a:gd name="T20" fmla="*/ 8 w 123"/>
                <a:gd name="T21" fmla="*/ 57 h 163"/>
                <a:gd name="T22" fmla="*/ 57 w 123"/>
                <a:gd name="T23" fmla="*/ 0 h 163"/>
                <a:gd name="T24" fmla="*/ 97 w 123"/>
                <a:gd name="T25" fmla="*/ 0 h 163"/>
                <a:gd name="T26" fmla="*/ 114 w 123"/>
                <a:gd name="T27" fmla="*/ 17 h 163"/>
                <a:gd name="T28" fmla="*/ 114 w 123"/>
                <a:gd name="T29" fmla="*/ 17 h 163"/>
                <a:gd name="T30" fmla="*/ 97 w 123"/>
                <a:gd name="T31" fmla="*/ 33 h 163"/>
                <a:gd name="T32" fmla="*/ 57 w 123"/>
                <a:gd name="T33" fmla="*/ 33 h 163"/>
                <a:gd name="T34" fmla="*/ 41 w 123"/>
                <a:gd name="T35" fmla="*/ 49 h 163"/>
                <a:gd name="T36" fmla="*/ 57 w 123"/>
                <a:gd name="T37" fmla="*/ 65 h 163"/>
                <a:gd name="T38" fmla="*/ 65 w 123"/>
                <a:gd name="T39" fmla="*/ 65 h 163"/>
                <a:gd name="T40" fmla="*/ 114 w 123"/>
                <a:gd name="T41" fmla="*/ 122 h 163"/>
                <a:gd name="T42" fmla="*/ 65 w 123"/>
                <a:gd name="T43" fmla="*/ 162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3" h="163">
                  <a:moveTo>
                    <a:pt x="65" y="162"/>
                  </a:moveTo>
                  <a:lnTo>
                    <a:pt x="65" y="162"/>
                  </a:lnTo>
                  <a:cubicBezTo>
                    <a:pt x="24" y="162"/>
                    <a:pt x="24" y="162"/>
                    <a:pt x="24" y="162"/>
                  </a:cubicBezTo>
                  <a:cubicBezTo>
                    <a:pt x="16" y="162"/>
                    <a:pt x="8" y="154"/>
                    <a:pt x="8" y="146"/>
                  </a:cubicBezTo>
                  <a:lnTo>
                    <a:pt x="8" y="146"/>
                  </a:lnTo>
                  <a:cubicBezTo>
                    <a:pt x="8" y="138"/>
                    <a:pt x="16" y="130"/>
                    <a:pt x="24" y="130"/>
                  </a:cubicBezTo>
                  <a:cubicBezTo>
                    <a:pt x="65" y="130"/>
                    <a:pt x="65" y="130"/>
                    <a:pt x="65" y="130"/>
                  </a:cubicBezTo>
                  <a:cubicBezTo>
                    <a:pt x="73" y="130"/>
                    <a:pt x="81" y="122"/>
                    <a:pt x="81" y="114"/>
                  </a:cubicBezTo>
                  <a:cubicBezTo>
                    <a:pt x="81" y="106"/>
                    <a:pt x="73" y="98"/>
                    <a:pt x="65" y="98"/>
                  </a:cubicBezTo>
                  <a:cubicBezTo>
                    <a:pt x="57" y="98"/>
                    <a:pt x="57" y="98"/>
                    <a:pt x="57" y="98"/>
                  </a:cubicBezTo>
                  <a:cubicBezTo>
                    <a:pt x="32" y="98"/>
                    <a:pt x="8" y="81"/>
                    <a:pt x="8" y="57"/>
                  </a:cubicBezTo>
                  <a:cubicBezTo>
                    <a:pt x="0" y="25"/>
                    <a:pt x="24" y="0"/>
                    <a:pt x="57" y="0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106" y="0"/>
                    <a:pt x="114" y="8"/>
                    <a:pt x="114" y="17"/>
                  </a:cubicBezTo>
                  <a:lnTo>
                    <a:pt x="114" y="17"/>
                  </a:lnTo>
                  <a:cubicBezTo>
                    <a:pt x="114" y="25"/>
                    <a:pt x="106" y="33"/>
                    <a:pt x="97" y="33"/>
                  </a:cubicBezTo>
                  <a:cubicBezTo>
                    <a:pt x="57" y="33"/>
                    <a:pt x="57" y="33"/>
                    <a:pt x="57" y="33"/>
                  </a:cubicBezTo>
                  <a:cubicBezTo>
                    <a:pt x="41" y="33"/>
                    <a:pt x="41" y="41"/>
                    <a:pt x="41" y="49"/>
                  </a:cubicBezTo>
                  <a:cubicBezTo>
                    <a:pt x="41" y="57"/>
                    <a:pt x="41" y="65"/>
                    <a:pt x="57" y="65"/>
                  </a:cubicBezTo>
                  <a:cubicBezTo>
                    <a:pt x="65" y="65"/>
                    <a:pt x="65" y="65"/>
                    <a:pt x="65" y="65"/>
                  </a:cubicBezTo>
                  <a:cubicBezTo>
                    <a:pt x="97" y="65"/>
                    <a:pt x="122" y="89"/>
                    <a:pt x="114" y="122"/>
                  </a:cubicBezTo>
                  <a:cubicBezTo>
                    <a:pt x="114" y="146"/>
                    <a:pt x="89" y="162"/>
                    <a:pt x="65" y="162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17" name="Freeform 292">
              <a:extLst>
                <a:ext uri="{FF2B5EF4-FFF2-40B4-BE49-F238E27FC236}">
                  <a16:creationId xmlns:a16="http://schemas.microsoft.com/office/drawing/2014/main" id="{C24A4497-59FF-C842-92FB-17D384B2B5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28963" y="11722831"/>
              <a:ext cx="33519" cy="47882"/>
            </a:xfrm>
            <a:custGeom>
              <a:avLst/>
              <a:gdLst>
                <a:gd name="T0" fmla="*/ 32 w 33"/>
                <a:gd name="T1" fmla="*/ 41 h 42"/>
                <a:gd name="T2" fmla="*/ 0 w 33"/>
                <a:gd name="T3" fmla="*/ 41 h 42"/>
                <a:gd name="T4" fmla="*/ 0 w 33"/>
                <a:gd name="T5" fmla="*/ 0 h 42"/>
                <a:gd name="T6" fmla="*/ 32 w 33"/>
                <a:gd name="T7" fmla="*/ 0 h 42"/>
                <a:gd name="T8" fmla="*/ 32 w 33"/>
                <a:gd name="T9" fmla="*/ 4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42">
                  <a:moveTo>
                    <a:pt x="32" y="41"/>
                  </a:moveTo>
                  <a:lnTo>
                    <a:pt x="0" y="41"/>
                  </a:lnTo>
                  <a:lnTo>
                    <a:pt x="0" y="0"/>
                  </a:lnTo>
                  <a:lnTo>
                    <a:pt x="32" y="0"/>
                  </a:lnTo>
                  <a:lnTo>
                    <a:pt x="32" y="41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18" name="Freeform 293">
              <a:extLst>
                <a:ext uri="{FF2B5EF4-FFF2-40B4-BE49-F238E27FC236}">
                  <a16:creationId xmlns:a16="http://schemas.microsoft.com/office/drawing/2014/main" id="{3CD8D215-3D76-CA4F-A18C-21BBBC0149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28963" y="11904784"/>
              <a:ext cx="33519" cy="47882"/>
            </a:xfrm>
            <a:custGeom>
              <a:avLst/>
              <a:gdLst>
                <a:gd name="T0" fmla="*/ 32 w 33"/>
                <a:gd name="T1" fmla="*/ 41 h 42"/>
                <a:gd name="T2" fmla="*/ 0 w 33"/>
                <a:gd name="T3" fmla="*/ 41 h 42"/>
                <a:gd name="T4" fmla="*/ 0 w 33"/>
                <a:gd name="T5" fmla="*/ 0 h 42"/>
                <a:gd name="T6" fmla="*/ 32 w 33"/>
                <a:gd name="T7" fmla="*/ 0 h 42"/>
                <a:gd name="T8" fmla="*/ 32 w 33"/>
                <a:gd name="T9" fmla="*/ 4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42">
                  <a:moveTo>
                    <a:pt x="32" y="41"/>
                  </a:moveTo>
                  <a:lnTo>
                    <a:pt x="0" y="41"/>
                  </a:lnTo>
                  <a:lnTo>
                    <a:pt x="0" y="0"/>
                  </a:lnTo>
                  <a:lnTo>
                    <a:pt x="32" y="0"/>
                  </a:lnTo>
                  <a:lnTo>
                    <a:pt x="32" y="41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19" name="Freeform 294">
              <a:extLst>
                <a:ext uri="{FF2B5EF4-FFF2-40B4-BE49-F238E27FC236}">
                  <a16:creationId xmlns:a16="http://schemas.microsoft.com/office/drawing/2014/main" id="{8D2D0F82-DD22-2843-9A55-4ABFC257E1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06128" y="11684525"/>
              <a:ext cx="71822" cy="52672"/>
            </a:xfrm>
            <a:custGeom>
              <a:avLst/>
              <a:gdLst>
                <a:gd name="T0" fmla="*/ 32 w 66"/>
                <a:gd name="T1" fmla="*/ 8 h 49"/>
                <a:gd name="T2" fmla="*/ 32 w 66"/>
                <a:gd name="T3" fmla="*/ 8 h 49"/>
                <a:gd name="T4" fmla="*/ 8 w 66"/>
                <a:gd name="T5" fmla="*/ 16 h 49"/>
                <a:gd name="T6" fmla="*/ 8 w 66"/>
                <a:gd name="T7" fmla="*/ 40 h 49"/>
                <a:gd name="T8" fmla="*/ 8 w 66"/>
                <a:gd name="T9" fmla="*/ 40 h 49"/>
                <a:gd name="T10" fmla="*/ 32 w 66"/>
                <a:gd name="T11" fmla="*/ 48 h 49"/>
                <a:gd name="T12" fmla="*/ 49 w 66"/>
                <a:gd name="T13" fmla="*/ 32 h 49"/>
                <a:gd name="T14" fmla="*/ 57 w 66"/>
                <a:gd name="T15" fmla="*/ 8 h 49"/>
                <a:gd name="T16" fmla="*/ 57 w 66"/>
                <a:gd name="T17" fmla="*/ 8 h 49"/>
                <a:gd name="T18" fmla="*/ 32 w 66"/>
                <a:gd name="T19" fmla="*/ 8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6" h="49">
                  <a:moveTo>
                    <a:pt x="32" y="8"/>
                  </a:moveTo>
                  <a:lnTo>
                    <a:pt x="32" y="8"/>
                  </a:lnTo>
                  <a:cubicBezTo>
                    <a:pt x="8" y="16"/>
                    <a:pt x="8" y="16"/>
                    <a:pt x="8" y="16"/>
                  </a:cubicBezTo>
                  <a:cubicBezTo>
                    <a:pt x="8" y="24"/>
                    <a:pt x="0" y="32"/>
                    <a:pt x="8" y="40"/>
                  </a:cubicBezTo>
                  <a:lnTo>
                    <a:pt x="8" y="40"/>
                  </a:lnTo>
                  <a:cubicBezTo>
                    <a:pt x="16" y="48"/>
                    <a:pt x="24" y="48"/>
                    <a:pt x="32" y="48"/>
                  </a:cubicBezTo>
                  <a:cubicBezTo>
                    <a:pt x="49" y="32"/>
                    <a:pt x="49" y="32"/>
                    <a:pt x="49" y="32"/>
                  </a:cubicBezTo>
                  <a:cubicBezTo>
                    <a:pt x="57" y="24"/>
                    <a:pt x="65" y="16"/>
                    <a:pt x="57" y="8"/>
                  </a:cubicBezTo>
                  <a:lnTo>
                    <a:pt x="57" y="8"/>
                  </a:lnTo>
                  <a:cubicBezTo>
                    <a:pt x="49" y="0"/>
                    <a:pt x="40" y="0"/>
                    <a:pt x="32" y="8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20" name="Freeform 295">
              <a:extLst>
                <a:ext uri="{FF2B5EF4-FFF2-40B4-BE49-F238E27FC236}">
                  <a16:creationId xmlns:a16="http://schemas.microsoft.com/office/drawing/2014/main" id="{E65865C6-851A-5346-A589-AB50F2784C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8281" y="11923937"/>
              <a:ext cx="62248" cy="62248"/>
            </a:xfrm>
            <a:custGeom>
              <a:avLst/>
              <a:gdLst>
                <a:gd name="T0" fmla="*/ 33 w 58"/>
                <a:gd name="T1" fmla="*/ 9 h 58"/>
                <a:gd name="T2" fmla="*/ 33 w 58"/>
                <a:gd name="T3" fmla="*/ 9 h 58"/>
                <a:gd name="T4" fmla="*/ 8 w 58"/>
                <a:gd name="T5" fmla="*/ 25 h 58"/>
                <a:gd name="T6" fmla="*/ 8 w 58"/>
                <a:gd name="T7" fmla="*/ 49 h 58"/>
                <a:gd name="T8" fmla="*/ 8 w 58"/>
                <a:gd name="T9" fmla="*/ 49 h 58"/>
                <a:gd name="T10" fmla="*/ 24 w 58"/>
                <a:gd name="T11" fmla="*/ 49 h 58"/>
                <a:gd name="T12" fmla="*/ 49 w 58"/>
                <a:gd name="T13" fmla="*/ 33 h 58"/>
                <a:gd name="T14" fmla="*/ 49 w 58"/>
                <a:gd name="T15" fmla="*/ 9 h 58"/>
                <a:gd name="T16" fmla="*/ 49 w 58"/>
                <a:gd name="T17" fmla="*/ 9 h 58"/>
                <a:gd name="T18" fmla="*/ 33 w 58"/>
                <a:gd name="T19" fmla="*/ 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8" h="58">
                  <a:moveTo>
                    <a:pt x="33" y="9"/>
                  </a:moveTo>
                  <a:lnTo>
                    <a:pt x="33" y="9"/>
                  </a:lnTo>
                  <a:cubicBezTo>
                    <a:pt x="8" y="25"/>
                    <a:pt x="8" y="25"/>
                    <a:pt x="8" y="25"/>
                  </a:cubicBezTo>
                  <a:cubicBezTo>
                    <a:pt x="0" y="25"/>
                    <a:pt x="0" y="41"/>
                    <a:pt x="8" y="49"/>
                  </a:cubicBezTo>
                  <a:lnTo>
                    <a:pt x="8" y="49"/>
                  </a:lnTo>
                  <a:cubicBezTo>
                    <a:pt x="8" y="49"/>
                    <a:pt x="16" y="57"/>
                    <a:pt x="24" y="49"/>
                  </a:cubicBezTo>
                  <a:cubicBezTo>
                    <a:pt x="49" y="33"/>
                    <a:pt x="49" y="33"/>
                    <a:pt x="49" y="33"/>
                  </a:cubicBezTo>
                  <a:cubicBezTo>
                    <a:pt x="57" y="33"/>
                    <a:pt x="57" y="17"/>
                    <a:pt x="49" y="9"/>
                  </a:cubicBezTo>
                  <a:lnTo>
                    <a:pt x="49" y="9"/>
                  </a:lnTo>
                  <a:cubicBezTo>
                    <a:pt x="49" y="0"/>
                    <a:pt x="41" y="0"/>
                    <a:pt x="33" y="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221" name="Grupo 220">
            <a:extLst>
              <a:ext uri="{FF2B5EF4-FFF2-40B4-BE49-F238E27FC236}">
                <a16:creationId xmlns:a16="http://schemas.microsoft.com/office/drawing/2014/main" id="{3B49C511-78C7-1145-AB0B-C285322D6F80}"/>
              </a:ext>
            </a:extLst>
          </p:cNvPr>
          <p:cNvGrpSpPr/>
          <p:nvPr/>
        </p:nvGrpSpPr>
        <p:grpSpPr>
          <a:xfrm>
            <a:off x="18573022" y="5995471"/>
            <a:ext cx="4236804" cy="1514064"/>
            <a:chOff x="4247967" y="10620441"/>
            <a:chExt cx="4236804" cy="1514064"/>
          </a:xfrm>
        </p:grpSpPr>
        <p:sp>
          <p:nvSpPr>
            <p:cNvPr id="222" name="CuadroTexto 395">
              <a:extLst>
                <a:ext uri="{FF2B5EF4-FFF2-40B4-BE49-F238E27FC236}">
                  <a16:creationId xmlns:a16="http://schemas.microsoft.com/office/drawing/2014/main" id="{8F4D6CF1-7FF8-CB42-B780-45A3FC990504}"/>
                </a:ext>
              </a:extLst>
            </p:cNvPr>
            <p:cNvSpPr txBox="1"/>
            <p:nvPr/>
          </p:nvSpPr>
          <p:spPr>
            <a:xfrm flipH="1">
              <a:off x="4263265" y="10620441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223" name="Rectangle 40">
              <a:extLst>
                <a:ext uri="{FF2B5EF4-FFF2-40B4-BE49-F238E27FC236}">
                  <a16:creationId xmlns:a16="http://schemas.microsoft.com/office/drawing/2014/main" id="{C39BD113-08EC-1B4E-B53A-68999609BAD0}"/>
                </a:ext>
              </a:extLst>
            </p:cNvPr>
            <p:cNvSpPr/>
            <p:nvPr/>
          </p:nvSpPr>
          <p:spPr>
            <a:xfrm>
              <a:off x="4247967" y="11180398"/>
              <a:ext cx="423680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224" name="Grupo 223">
            <a:extLst>
              <a:ext uri="{FF2B5EF4-FFF2-40B4-BE49-F238E27FC236}">
                <a16:creationId xmlns:a16="http://schemas.microsoft.com/office/drawing/2014/main" id="{AF80CA9E-67B3-BC45-AECE-24EB11A173A2}"/>
              </a:ext>
            </a:extLst>
          </p:cNvPr>
          <p:cNvGrpSpPr/>
          <p:nvPr/>
        </p:nvGrpSpPr>
        <p:grpSpPr>
          <a:xfrm>
            <a:off x="18573022" y="8420253"/>
            <a:ext cx="4236804" cy="1514064"/>
            <a:chOff x="4247967" y="10620441"/>
            <a:chExt cx="4236804" cy="1514064"/>
          </a:xfrm>
        </p:grpSpPr>
        <p:sp>
          <p:nvSpPr>
            <p:cNvPr id="225" name="CuadroTexto 395">
              <a:extLst>
                <a:ext uri="{FF2B5EF4-FFF2-40B4-BE49-F238E27FC236}">
                  <a16:creationId xmlns:a16="http://schemas.microsoft.com/office/drawing/2014/main" id="{84E51187-5665-C044-B9A7-B1ACAB570D28}"/>
                </a:ext>
              </a:extLst>
            </p:cNvPr>
            <p:cNvSpPr txBox="1"/>
            <p:nvPr/>
          </p:nvSpPr>
          <p:spPr>
            <a:xfrm flipH="1">
              <a:off x="4263265" y="10620441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226" name="Rectangle 40">
              <a:extLst>
                <a:ext uri="{FF2B5EF4-FFF2-40B4-BE49-F238E27FC236}">
                  <a16:creationId xmlns:a16="http://schemas.microsoft.com/office/drawing/2014/main" id="{B1DAF2DB-77A0-794F-AB69-D2282E69D4F9}"/>
                </a:ext>
              </a:extLst>
            </p:cNvPr>
            <p:cNvSpPr/>
            <p:nvPr/>
          </p:nvSpPr>
          <p:spPr>
            <a:xfrm>
              <a:off x="4247967" y="11180398"/>
              <a:ext cx="423680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227" name="Grupo 226">
            <a:extLst>
              <a:ext uri="{FF2B5EF4-FFF2-40B4-BE49-F238E27FC236}">
                <a16:creationId xmlns:a16="http://schemas.microsoft.com/office/drawing/2014/main" id="{47669D03-5C25-1043-B9F5-36AC1E2540D2}"/>
              </a:ext>
            </a:extLst>
          </p:cNvPr>
          <p:cNvGrpSpPr/>
          <p:nvPr/>
        </p:nvGrpSpPr>
        <p:grpSpPr>
          <a:xfrm>
            <a:off x="18573022" y="10800021"/>
            <a:ext cx="4236804" cy="1514064"/>
            <a:chOff x="4247967" y="10620441"/>
            <a:chExt cx="4236804" cy="1514064"/>
          </a:xfrm>
        </p:grpSpPr>
        <p:sp>
          <p:nvSpPr>
            <p:cNvPr id="228" name="CuadroTexto 395">
              <a:extLst>
                <a:ext uri="{FF2B5EF4-FFF2-40B4-BE49-F238E27FC236}">
                  <a16:creationId xmlns:a16="http://schemas.microsoft.com/office/drawing/2014/main" id="{082E38FB-9252-1F45-8F6E-718BA7FBEA80}"/>
                </a:ext>
              </a:extLst>
            </p:cNvPr>
            <p:cNvSpPr txBox="1"/>
            <p:nvPr/>
          </p:nvSpPr>
          <p:spPr>
            <a:xfrm flipH="1">
              <a:off x="4263265" y="10620441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229" name="Rectangle 40">
              <a:extLst>
                <a:ext uri="{FF2B5EF4-FFF2-40B4-BE49-F238E27FC236}">
                  <a16:creationId xmlns:a16="http://schemas.microsoft.com/office/drawing/2014/main" id="{CA02A575-CB70-3342-952F-7E1AF20C1C13}"/>
                </a:ext>
              </a:extLst>
            </p:cNvPr>
            <p:cNvSpPr/>
            <p:nvPr/>
          </p:nvSpPr>
          <p:spPr>
            <a:xfrm>
              <a:off x="4247967" y="11180398"/>
              <a:ext cx="423680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230" name="Grupo 229">
            <a:extLst>
              <a:ext uri="{FF2B5EF4-FFF2-40B4-BE49-F238E27FC236}">
                <a16:creationId xmlns:a16="http://schemas.microsoft.com/office/drawing/2014/main" id="{B2169C7D-8585-3949-944E-2FE66AD594C3}"/>
              </a:ext>
            </a:extLst>
          </p:cNvPr>
          <p:cNvGrpSpPr/>
          <p:nvPr/>
        </p:nvGrpSpPr>
        <p:grpSpPr>
          <a:xfrm>
            <a:off x="1669632" y="5943359"/>
            <a:ext cx="4289833" cy="1514064"/>
            <a:chOff x="4247967" y="10620441"/>
            <a:chExt cx="4289833" cy="1514064"/>
          </a:xfrm>
        </p:grpSpPr>
        <p:sp>
          <p:nvSpPr>
            <p:cNvPr id="231" name="CuadroTexto 395">
              <a:extLst>
                <a:ext uri="{FF2B5EF4-FFF2-40B4-BE49-F238E27FC236}">
                  <a16:creationId xmlns:a16="http://schemas.microsoft.com/office/drawing/2014/main" id="{95F9ADE0-CC03-B940-9730-D42B0203F8B4}"/>
                </a:ext>
              </a:extLst>
            </p:cNvPr>
            <p:cNvSpPr txBox="1"/>
            <p:nvPr/>
          </p:nvSpPr>
          <p:spPr>
            <a:xfrm flipH="1">
              <a:off x="6155125" y="10620441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232" name="Rectangle 40">
              <a:extLst>
                <a:ext uri="{FF2B5EF4-FFF2-40B4-BE49-F238E27FC236}">
                  <a16:creationId xmlns:a16="http://schemas.microsoft.com/office/drawing/2014/main" id="{F9E6D787-438A-694C-850B-62CB450FB353}"/>
                </a:ext>
              </a:extLst>
            </p:cNvPr>
            <p:cNvSpPr/>
            <p:nvPr/>
          </p:nvSpPr>
          <p:spPr>
            <a:xfrm>
              <a:off x="4247967" y="11180398"/>
              <a:ext cx="423680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233" name="Grupo 232">
            <a:extLst>
              <a:ext uri="{FF2B5EF4-FFF2-40B4-BE49-F238E27FC236}">
                <a16:creationId xmlns:a16="http://schemas.microsoft.com/office/drawing/2014/main" id="{D5A6AECB-9818-E94E-B07D-2A37447DCB9A}"/>
              </a:ext>
            </a:extLst>
          </p:cNvPr>
          <p:cNvGrpSpPr/>
          <p:nvPr/>
        </p:nvGrpSpPr>
        <p:grpSpPr>
          <a:xfrm>
            <a:off x="1699087" y="8375849"/>
            <a:ext cx="4273238" cy="1514064"/>
            <a:chOff x="4247967" y="10620441"/>
            <a:chExt cx="4273238" cy="1514064"/>
          </a:xfrm>
        </p:grpSpPr>
        <p:sp>
          <p:nvSpPr>
            <p:cNvPr id="234" name="CuadroTexto 395">
              <a:extLst>
                <a:ext uri="{FF2B5EF4-FFF2-40B4-BE49-F238E27FC236}">
                  <a16:creationId xmlns:a16="http://schemas.microsoft.com/office/drawing/2014/main" id="{423FE18E-F9D5-1044-85D8-7DFD21DC7139}"/>
                </a:ext>
              </a:extLst>
            </p:cNvPr>
            <p:cNvSpPr txBox="1"/>
            <p:nvPr/>
          </p:nvSpPr>
          <p:spPr>
            <a:xfrm flipH="1">
              <a:off x="6138530" y="10620441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235" name="Rectangle 40">
              <a:extLst>
                <a:ext uri="{FF2B5EF4-FFF2-40B4-BE49-F238E27FC236}">
                  <a16:creationId xmlns:a16="http://schemas.microsoft.com/office/drawing/2014/main" id="{592286C3-9F1A-4E4E-B799-5DB1EFEBC08A}"/>
                </a:ext>
              </a:extLst>
            </p:cNvPr>
            <p:cNvSpPr/>
            <p:nvPr/>
          </p:nvSpPr>
          <p:spPr>
            <a:xfrm>
              <a:off x="4247967" y="11180398"/>
              <a:ext cx="423680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236" name="Grupo 235">
            <a:extLst>
              <a:ext uri="{FF2B5EF4-FFF2-40B4-BE49-F238E27FC236}">
                <a16:creationId xmlns:a16="http://schemas.microsoft.com/office/drawing/2014/main" id="{50CCD317-1754-6E4F-88DD-9A9E5B8F657F}"/>
              </a:ext>
            </a:extLst>
          </p:cNvPr>
          <p:cNvGrpSpPr/>
          <p:nvPr/>
        </p:nvGrpSpPr>
        <p:grpSpPr>
          <a:xfrm>
            <a:off x="1671917" y="10736095"/>
            <a:ext cx="4289833" cy="1514064"/>
            <a:chOff x="4247967" y="10620441"/>
            <a:chExt cx="4289833" cy="1514064"/>
          </a:xfrm>
        </p:grpSpPr>
        <p:sp>
          <p:nvSpPr>
            <p:cNvPr id="237" name="CuadroTexto 395">
              <a:extLst>
                <a:ext uri="{FF2B5EF4-FFF2-40B4-BE49-F238E27FC236}">
                  <a16:creationId xmlns:a16="http://schemas.microsoft.com/office/drawing/2014/main" id="{3A5CED16-1278-2143-9C0C-EFBE1738FD23}"/>
                </a:ext>
              </a:extLst>
            </p:cNvPr>
            <p:cNvSpPr txBox="1"/>
            <p:nvPr/>
          </p:nvSpPr>
          <p:spPr>
            <a:xfrm flipH="1">
              <a:off x="6155125" y="10620441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238" name="Rectangle 40">
              <a:extLst>
                <a:ext uri="{FF2B5EF4-FFF2-40B4-BE49-F238E27FC236}">
                  <a16:creationId xmlns:a16="http://schemas.microsoft.com/office/drawing/2014/main" id="{7F8ACEDF-4624-0B46-9BA5-DEA013818E51}"/>
                </a:ext>
              </a:extLst>
            </p:cNvPr>
            <p:cNvSpPr/>
            <p:nvPr/>
          </p:nvSpPr>
          <p:spPr>
            <a:xfrm>
              <a:off x="4247967" y="11180398"/>
              <a:ext cx="423680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sp>
        <p:nvSpPr>
          <p:cNvPr id="239" name="Freeform 265">
            <a:extLst>
              <a:ext uri="{FF2B5EF4-FFF2-40B4-BE49-F238E27FC236}">
                <a16:creationId xmlns:a16="http://schemas.microsoft.com/office/drawing/2014/main" id="{5E215903-D436-884F-BC34-A0EA426145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1879" y="6436464"/>
            <a:ext cx="5112998" cy="5112998"/>
          </a:xfrm>
          <a:custGeom>
            <a:avLst/>
            <a:gdLst>
              <a:gd name="T0" fmla="*/ 5664 w 5665"/>
              <a:gd name="T1" fmla="*/ 2827 h 5665"/>
              <a:gd name="T2" fmla="*/ 5664 w 5665"/>
              <a:gd name="T3" fmla="*/ 2827 h 5665"/>
              <a:gd name="T4" fmla="*/ 2828 w 5665"/>
              <a:gd name="T5" fmla="*/ 5664 h 5665"/>
              <a:gd name="T6" fmla="*/ 0 w 5665"/>
              <a:gd name="T7" fmla="*/ 2827 h 5665"/>
              <a:gd name="T8" fmla="*/ 2828 w 5665"/>
              <a:gd name="T9" fmla="*/ 0 h 5665"/>
              <a:gd name="T10" fmla="*/ 5664 w 5665"/>
              <a:gd name="T11" fmla="*/ 2827 h 56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665" h="5665">
                <a:moveTo>
                  <a:pt x="5664" y="2827"/>
                </a:moveTo>
                <a:lnTo>
                  <a:pt x="5664" y="2827"/>
                </a:lnTo>
                <a:cubicBezTo>
                  <a:pt x="5664" y="4390"/>
                  <a:pt x="4390" y="5664"/>
                  <a:pt x="2828" y="5664"/>
                </a:cubicBezTo>
                <a:cubicBezTo>
                  <a:pt x="1265" y="5664"/>
                  <a:pt x="0" y="4390"/>
                  <a:pt x="0" y="2827"/>
                </a:cubicBezTo>
                <a:cubicBezTo>
                  <a:pt x="0" y="1264"/>
                  <a:pt x="1265" y="0"/>
                  <a:pt x="2828" y="0"/>
                </a:cubicBezTo>
                <a:cubicBezTo>
                  <a:pt x="4390" y="0"/>
                  <a:pt x="5664" y="1264"/>
                  <a:pt x="5664" y="2827"/>
                </a:cubicBezTo>
              </a:path>
            </a:pathLst>
          </a:custGeom>
          <a:noFill/>
          <a:ln w="9720" cap="flat">
            <a:solidFill>
              <a:srgbClr val="D3D3D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40" name="Freeform 266">
            <a:extLst>
              <a:ext uri="{FF2B5EF4-FFF2-40B4-BE49-F238E27FC236}">
                <a16:creationId xmlns:a16="http://schemas.microsoft.com/office/drawing/2014/main" id="{1BB30D29-BE70-AF44-AEF8-B27F29B835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22705" y="7658012"/>
            <a:ext cx="1173803" cy="1328982"/>
          </a:xfrm>
          <a:custGeom>
            <a:avLst/>
            <a:gdLst>
              <a:gd name="T0" fmla="*/ 1302 w 1303"/>
              <a:gd name="T1" fmla="*/ 497 h 1474"/>
              <a:gd name="T2" fmla="*/ 1302 w 1303"/>
              <a:gd name="T3" fmla="*/ 497 h 1474"/>
              <a:gd name="T4" fmla="*/ 588 w 1303"/>
              <a:gd name="T5" fmla="*/ 0 h 1474"/>
              <a:gd name="T6" fmla="*/ 0 w 1303"/>
              <a:gd name="T7" fmla="*/ 1473 h 1474"/>
              <a:gd name="T8" fmla="*/ 1130 w 1303"/>
              <a:gd name="T9" fmla="*/ 1473 h 1474"/>
              <a:gd name="T10" fmla="*/ 1302 w 1303"/>
              <a:gd name="T11" fmla="*/ 497 h 14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3" h="1474">
                <a:moveTo>
                  <a:pt x="1302" y="497"/>
                </a:moveTo>
                <a:lnTo>
                  <a:pt x="1302" y="497"/>
                </a:lnTo>
                <a:cubicBezTo>
                  <a:pt x="1031" y="379"/>
                  <a:pt x="787" y="217"/>
                  <a:pt x="588" y="0"/>
                </a:cubicBezTo>
                <a:cubicBezTo>
                  <a:pt x="226" y="388"/>
                  <a:pt x="0" y="904"/>
                  <a:pt x="0" y="1473"/>
                </a:cubicBezTo>
                <a:cubicBezTo>
                  <a:pt x="1130" y="1473"/>
                  <a:pt x="1130" y="1473"/>
                  <a:pt x="1130" y="1473"/>
                </a:cubicBezTo>
                <a:cubicBezTo>
                  <a:pt x="1130" y="1129"/>
                  <a:pt x="1184" y="804"/>
                  <a:pt x="1302" y="497"/>
                </a:cubicBezTo>
              </a:path>
            </a:pathLst>
          </a:custGeom>
          <a:solidFill>
            <a:srgbClr val="41A9F6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41" name="Freeform 267">
            <a:extLst>
              <a:ext uri="{FF2B5EF4-FFF2-40B4-BE49-F238E27FC236}">
                <a16:creationId xmlns:a16="http://schemas.microsoft.com/office/drawing/2014/main" id="{85C96434-76E6-6247-95C6-8C14872C57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22705" y="8986994"/>
            <a:ext cx="1173803" cy="1328982"/>
          </a:xfrm>
          <a:custGeom>
            <a:avLst/>
            <a:gdLst>
              <a:gd name="T0" fmla="*/ 1302 w 1303"/>
              <a:gd name="T1" fmla="*/ 975 h 1473"/>
              <a:gd name="T2" fmla="*/ 1302 w 1303"/>
              <a:gd name="T3" fmla="*/ 975 h 1473"/>
              <a:gd name="T4" fmla="*/ 1130 w 1303"/>
              <a:gd name="T5" fmla="*/ 0 h 1473"/>
              <a:gd name="T6" fmla="*/ 0 w 1303"/>
              <a:gd name="T7" fmla="*/ 0 h 1473"/>
              <a:gd name="T8" fmla="*/ 588 w 1303"/>
              <a:gd name="T9" fmla="*/ 1472 h 1473"/>
              <a:gd name="T10" fmla="*/ 1302 w 1303"/>
              <a:gd name="T11" fmla="*/ 975 h 14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3" h="1473">
                <a:moveTo>
                  <a:pt x="1302" y="975"/>
                </a:moveTo>
                <a:lnTo>
                  <a:pt x="1302" y="975"/>
                </a:lnTo>
                <a:cubicBezTo>
                  <a:pt x="1184" y="668"/>
                  <a:pt x="1130" y="343"/>
                  <a:pt x="113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569"/>
                  <a:pt x="226" y="1093"/>
                  <a:pt x="588" y="1472"/>
                </a:cubicBezTo>
                <a:cubicBezTo>
                  <a:pt x="787" y="1265"/>
                  <a:pt x="1031" y="1093"/>
                  <a:pt x="1302" y="975"/>
                </a:cubicBezTo>
              </a:path>
            </a:pathLst>
          </a:custGeom>
          <a:solidFill>
            <a:srgbClr val="41A9F6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42" name="Freeform 268">
            <a:extLst>
              <a:ext uri="{FF2B5EF4-FFF2-40B4-BE49-F238E27FC236}">
                <a16:creationId xmlns:a16="http://schemas.microsoft.com/office/drawing/2014/main" id="{E94204E6-222F-ED44-9096-C3E32D22E9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55890" y="7057186"/>
            <a:ext cx="1380710" cy="1050453"/>
          </a:xfrm>
          <a:custGeom>
            <a:avLst/>
            <a:gdLst>
              <a:gd name="T0" fmla="*/ 714 w 1528"/>
              <a:gd name="T1" fmla="*/ 1165 h 1166"/>
              <a:gd name="T2" fmla="*/ 714 w 1528"/>
              <a:gd name="T3" fmla="*/ 1165 h 1166"/>
              <a:gd name="T4" fmla="*/ 1527 w 1528"/>
              <a:gd name="T5" fmla="*/ 0 h 1166"/>
              <a:gd name="T6" fmla="*/ 0 w 1528"/>
              <a:gd name="T7" fmla="*/ 668 h 1166"/>
              <a:gd name="T8" fmla="*/ 714 w 1528"/>
              <a:gd name="T9" fmla="*/ 1165 h 1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28" h="1166">
                <a:moveTo>
                  <a:pt x="714" y="1165"/>
                </a:moveTo>
                <a:lnTo>
                  <a:pt x="714" y="1165"/>
                </a:lnTo>
                <a:cubicBezTo>
                  <a:pt x="885" y="713"/>
                  <a:pt x="1165" y="307"/>
                  <a:pt x="1527" y="0"/>
                </a:cubicBezTo>
                <a:cubicBezTo>
                  <a:pt x="930" y="9"/>
                  <a:pt x="388" y="261"/>
                  <a:pt x="0" y="668"/>
                </a:cubicBezTo>
                <a:cubicBezTo>
                  <a:pt x="199" y="885"/>
                  <a:pt x="443" y="1047"/>
                  <a:pt x="714" y="1165"/>
                </a:cubicBezTo>
              </a:path>
            </a:pathLst>
          </a:custGeom>
          <a:solidFill>
            <a:srgbClr val="41A9F6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43" name="Freeform 269">
            <a:extLst>
              <a:ext uri="{FF2B5EF4-FFF2-40B4-BE49-F238E27FC236}">
                <a16:creationId xmlns:a16="http://schemas.microsoft.com/office/drawing/2014/main" id="{1D4A04E8-1DC6-6A49-B340-556F044AFD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55890" y="9866351"/>
            <a:ext cx="1380710" cy="1054430"/>
          </a:xfrm>
          <a:custGeom>
            <a:avLst/>
            <a:gdLst>
              <a:gd name="T0" fmla="*/ 714 w 1528"/>
              <a:gd name="T1" fmla="*/ 0 h 1167"/>
              <a:gd name="T2" fmla="*/ 714 w 1528"/>
              <a:gd name="T3" fmla="*/ 0 h 1167"/>
              <a:gd name="T4" fmla="*/ 0 w 1528"/>
              <a:gd name="T5" fmla="*/ 497 h 1167"/>
              <a:gd name="T6" fmla="*/ 1527 w 1528"/>
              <a:gd name="T7" fmla="*/ 1166 h 1167"/>
              <a:gd name="T8" fmla="*/ 714 w 1528"/>
              <a:gd name="T9" fmla="*/ 0 h 1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28" h="1167">
                <a:moveTo>
                  <a:pt x="714" y="0"/>
                </a:moveTo>
                <a:lnTo>
                  <a:pt x="714" y="0"/>
                </a:lnTo>
                <a:cubicBezTo>
                  <a:pt x="443" y="118"/>
                  <a:pt x="199" y="290"/>
                  <a:pt x="0" y="497"/>
                </a:cubicBezTo>
                <a:cubicBezTo>
                  <a:pt x="379" y="904"/>
                  <a:pt x="930" y="1166"/>
                  <a:pt x="1527" y="1166"/>
                </a:cubicBezTo>
                <a:cubicBezTo>
                  <a:pt x="1165" y="859"/>
                  <a:pt x="876" y="461"/>
                  <a:pt x="714" y="0"/>
                </a:cubicBezTo>
              </a:path>
            </a:pathLst>
          </a:custGeom>
          <a:solidFill>
            <a:srgbClr val="41A9F6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44" name="Freeform 270">
            <a:extLst>
              <a:ext uri="{FF2B5EF4-FFF2-40B4-BE49-F238E27FC236}">
                <a16:creationId xmlns:a16="http://schemas.microsoft.com/office/drawing/2014/main" id="{6D69BC1B-E1C8-1848-9D83-165153FAB0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2501" y="8986994"/>
            <a:ext cx="1173803" cy="1328982"/>
          </a:xfrm>
          <a:custGeom>
            <a:avLst/>
            <a:gdLst>
              <a:gd name="T0" fmla="*/ 0 w 1303"/>
              <a:gd name="T1" fmla="*/ 966 h 1473"/>
              <a:gd name="T2" fmla="*/ 0 w 1303"/>
              <a:gd name="T3" fmla="*/ 966 h 1473"/>
              <a:gd name="T4" fmla="*/ 723 w 1303"/>
              <a:gd name="T5" fmla="*/ 1472 h 1473"/>
              <a:gd name="T6" fmla="*/ 1302 w 1303"/>
              <a:gd name="T7" fmla="*/ 0 h 1473"/>
              <a:gd name="T8" fmla="*/ 172 w 1303"/>
              <a:gd name="T9" fmla="*/ 0 h 1473"/>
              <a:gd name="T10" fmla="*/ 0 w 1303"/>
              <a:gd name="T11" fmla="*/ 966 h 14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3" h="1473">
                <a:moveTo>
                  <a:pt x="0" y="966"/>
                </a:moveTo>
                <a:lnTo>
                  <a:pt x="0" y="966"/>
                </a:lnTo>
                <a:cubicBezTo>
                  <a:pt x="271" y="1084"/>
                  <a:pt x="515" y="1256"/>
                  <a:pt x="723" y="1472"/>
                </a:cubicBezTo>
                <a:cubicBezTo>
                  <a:pt x="1085" y="1093"/>
                  <a:pt x="1302" y="569"/>
                  <a:pt x="1302" y="0"/>
                </a:cubicBezTo>
                <a:cubicBezTo>
                  <a:pt x="172" y="0"/>
                  <a:pt x="172" y="0"/>
                  <a:pt x="172" y="0"/>
                </a:cubicBezTo>
                <a:cubicBezTo>
                  <a:pt x="172" y="343"/>
                  <a:pt x="109" y="668"/>
                  <a:pt x="0" y="966"/>
                </a:cubicBezTo>
              </a:path>
            </a:pathLst>
          </a:custGeom>
          <a:solidFill>
            <a:srgbClr val="41A9F6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45" name="Freeform 271">
            <a:extLst>
              <a:ext uri="{FF2B5EF4-FFF2-40B4-BE49-F238E27FC236}">
                <a16:creationId xmlns:a16="http://schemas.microsoft.com/office/drawing/2014/main" id="{AB7CB7A9-C7CE-6245-BE06-8495024444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2501" y="7658012"/>
            <a:ext cx="1173803" cy="1328982"/>
          </a:xfrm>
          <a:custGeom>
            <a:avLst/>
            <a:gdLst>
              <a:gd name="T0" fmla="*/ 0 w 1303"/>
              <a:gd name="T1" fmla="*/ 506 h 1474"/>
              <a:gd name="T2" fmla="*/ 0 w 1303"/>
              <a:gd name="T3" fmla="*/ 506 h 1474"/>
              <a:gd name="T4" fmla="*/ 172 w 1303"/>
              <a:gd name="T5" fmla="*/ 1473 h 1474"/>
              <a:gd name="T6" fmla="*/ 1302 w 1303"/>
              <a:gd name="T7" fmla="*/ 1473 h 1474"/>
              <a:gd name="T8" fmla="*/ 714 w 1303"/>
              <a:gd name="T9" fmla="*/ 0 h 1474"/>
              <a:gd name="T10" fmla="*/ 0 w 1303"/>
              <a:gd name="T11" fmla="*/ 506 h 14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3" h="1474">
                <a:moveTo>
                  <a:pt x="0" y="506"/>
                </a:moveTo>
                <a:lnTo>
                  <a:pt x="0" y="506"/>
                </a:lnTo>
                <a:cubicBezTo>
                  <a:pt x="109" y="804"/>
                  <a:pt x="172" y="1129"/>
                  <a:pt x="172" y="1473"/>
                </a:cubicBezTo>
                <a:cubicBezTo>
                  <a:pt x="1302" y="1473"/>
                  <a:pt x="1302" y="1473"/>
                  <a:pt x="1302" y="1473"/>
                </a:cubicBezTo>
                <a:cubicBezTo>
                  <a:pt x="1302" y="904"/>
                  <a:pt x="1085" y="388"/>
                  <a:pt x="714" y="0"/>
                </a:cubicBezTo>
                <a:cubicBezTo>
                  <a:pt x="515" y="217"/>
                  <a:pt x="271" y="388"/>
                  <a:pt x="0" y="506"/>
                </a:cubicBezTo>
              </a:path>
            </a:pathLst>
          </a:custGeom>
          <a:solidFill>
            <a:srgbClr val="41A9F6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46" name="Freeform 272">
            <a:extLst>
              <a:ext uri="{FF2B5EF4-FFF2-40B4-BE49-F238E27FC236}">
                <a16:creationId xmlns:a16="http://schemas.microsoft.com/office/drawing/2014/main" id="{A24F26B7-E913-464C-AEFF-F6419DB43C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72409" y="7057186"/>
            <a:ext cx="1384688" cy="1058411"/>
          </a:xfrm>
          <a:custGeom>
            <a:avLst/>
            <a:gdLst>
              <a:gd name="T0" fmla="*/ 0 w 1536"/>
              <a:gd name="T1" fmla="*/ 0 h 1175"/>
              <a:gd name="T2" fmla="*/ 0 w 1536"/>
              <a:gd name="T3" fmla="*/ 0 h 1175"/>
              <a:gd name="T4" fmla="*/ 821 w 1536"/>
              <a:gd name="T5" fmla="*/ 1174 h 1175"/>
              <a:gd name="T6" fmla="*/ 1535 w 1536"/>
              <a:gd name="T7" fmla="*/ 668 h 1175"/>
              <a:gd name="T8" fmla="*/ 0 w 1536"/>
              <a:gd name="T9" fmla="*/ 0 h 1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" h="1175">
                <a:moveTo>
                  <a:pt x="0" y="0"/>
                </a:moveTo>
                <a:lnTo>
                  <a:pt x="0" y="0"/>
                </a:lnTo>
                <a:cubicBezTo>
                  <a:pt x="369" y="316"/>
                  <a:pt x="650" y="713"/>
                  <a:pt x="821" y="1174"/>
                </a:cubicBezTo>
                <a:cubicBezTo>
                  <a:pt x="1092" y="1056"/>
                  <a:pt x="1336" y="885"/>
                  <a:pt x="1535" y="668"/>
                </a:cubicBezTo>
                <a:cubicBezTo>
                  <a:pt x="1156" y="261"/>
                  <a:pt x="605" y="9"/>
                  <a:pt x="0" y="0"/>
                </a:cubicBezTo>
              </a:path>
            </a:pathLst>
          </a:custGeom>
          <a:solidFill>
            <a:srgbClr val="41A9F6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47" name="Freeform 273">
            <a:extLst>
              <a:ext uri="{FF2B5EF4-FFF2-40B4-BE49-F238E27FC236}">
                <a16:creationId xmlns:a16="http://schemas.microsoft.com/office/drawing/2014/main" id="{05C7288A-994B-764C-B943-1B7EFC3551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72409" y="9858393"/>
            <a:ext cx="1392646" cy="1062388"/>
          </a:xfrm>
          <a:custGeom>
            <a:avLst/>
            <a:gdLst>
              <a:gd name="T0" fmla="*/ 821 w 1545"/>
              <a:gd name="T1" fmla="*/ 0 h 1176"/>
              <a:gd name="T2" fmla="*/ 821 w 1545"/>
              <a:gd name="T3" fmla="*/ 0 h 1176"/>
              <a:gd name="T4" fmla="*/ 0 w 1545"/>
              <a:gd name="T5" fmla="*/ 1175 h 1176"/>
              <a:gd name="T6" fmla="*/ 1544 w 1545"/>
              <a:gd name="T7" fmla="*/ 506 h 1176"/>
              <a:gd name="T8" fmla="*/ 821 w 1545"/>
              <a:gd name="T9" fmla="*/ 0 h 1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45" h="1176">
                <a:moveTo>
                  <a:pt x="821" y="0"/>
                </a:moveTo>
                <a:lnTo>
                  <a:pt x="821" y="0"/>
                </a:lnTo>
                <a:cubicBezTo>
                  <a:pt x="650" y="461"/>
                  <a:pt x="369" y="868"/>
                  <a:pt x="0" y="1175"/>
                </a:cubicBezTo>
                <a:cubicBezTo>
                  <a:pt x="605" y="1175"/>
                  <a:pt x="1156" y="913"/>
                  <a:pt x="1544" y="506"/>
                </a:cubicBezTo>
                <a:cubicBezTo>
                  <a:pt x="1336" y="290"/>
                  <a:pt x="1092" y="118"/>
                  <a:pt x="821" y="0"/>
                </a:cubicBezTo>
              </a:path>
            </a:pathLst>
          </a:custGeom>
          <a:solidFill>
            <a:srgbClr val="41A9F6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48" name="Freeform 274">
            <a:extLst>
              <a:ext uri="{FF2B5EF4-FFF2-40B4-BE49-F238E27FC236}">
                <a16:creationId xmlns:a16="http://schemas.microsoft.com/office/drawing/2014/main" id="{46D617E4-13AD-FE46-9D76-395D8091C3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45306" y="8986994"/>
            <a:ext cx="915167" cy="879358"/>
          </a:xfrm>
          <a:custGeom>
            <a:avLst/>
            <a:gdLst>
              <a:gd name="T0" fmla="*/ 0 w 1013"/>
              <a:gd name="T1" fmla="*/ 0 h 976"/>
              <a:gd name="T2" fmla="*/ 0 w 1013"/>
              <a:gd name="T3" fmla="*/ 0 h 976"/>
              <a:gd name="T4" fmla="*/ 172 w 1013"/>
              <a:gd name="T5" fmla="*/ 975 h 976"/>
              <a:gd name="T6" fmla="*/ 1012 w 1013"/>
              <a:gd name="T7" fmla="*/ 804 h 976"/>
              <a:gd name="T8" fmla="*/ 1012 w 1013"/>
              <a:gd name="T9" fmla="*/ 0 h 976"/>
              <a:gd name="T10" fmla="*/ 0 w 1013"/>
              <a:gd name="T11" fmla="*/ 0 h 9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13" h="976">
                <a:moveTo>
                  <a:pt x="0" y="0"/>
                </a:moveTo>
                <a:lnTo>
                  <a:pt x="0" y="0"/>
                </a:lnTo>
                <a:cubicBezTo>
                  <a:pt x="0" y="343"/>
                  <a:pt x="54" y="668"/>
                  <a:pt x="172" y="975"/>
                </a:cubicBezTo>
                <a:cubicBezTo>
                  <a:pt x="425" y="858"/>
                  <a:pt x="714" y="804"/>
                  <a:pt x="1012" y="804"/>
                </a:cubicBezTo>
                <a:cubicBezTo>
                  <a:pt x="1012" y="0"/>
                  <a:pt x="1012" y="0"/>
                  <a:pt x="1012" y="0"/>
                </a:cubicBezTo>
                <a:lnTo>
                  <a:pt x="0" y="0"/>
                </a:lnTo>
              </a:path>
            </a:pathLst>
          </a:custGeom>
          <a:solidFill>
            <a:srgbClr val="41A9F6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49" name="Freeform 275">
            <a:extLst>
              <a:ext uri="{FF2B5EF4-FFF2-40B4-BE49-F238E27FC236}">
                <a16:creationId xmlns:a16="http://schemas.microsoft.com/office/drawing/2014/main" id="{945D8E44-FA20-C644-A6DB-1D8B5F086A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56493" y="8115597"/>
            <a:ext cx="911189" cy="875377"/>
          </a:xfrm>
          <a:custGeom>
            <a:avLst/>
            <a:gdLst>
              <a:gd name="T0" fmla="*/ 0 w 1012"/>
              <a:gd name="T1" fmla="*/ 967 h 968"/>
              <a:gd name="T2" fmla="*/ 0 w 1012"/>
              <a:gd name="T3" fmla="*/ 967 h 968"/>
              <a:gd name="T4" fmla="*/ 1011 w 1012"/>
              <a:gd name="T5" fmla="*/ 967 h 968"/>
              <a:gd name="T6" fmla="*/ 839 w 1012"/>
              <a:gd name="T7" fmla="*/ 0 h 968"/>
              <a:gd name="T8" fmla="*/ 0 w 1012"/>
              <a:gd name="T9" fmla="*/ 163 h 968"/>
              <a:gd name="T10" fmla="*/ 0 w 1012"/>
              <a:gd name="T11" fmla="*/ 967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12" h="968">
                <a:moveTo>
                  <a:pt x="0" y="967"/>
                </a:moveTo>
                <a:lnTo>
                  <a:pt x="0" y="967"/>
                </a:lnTo>
                <a:cubicBezTo>
                  <a:pt x="1011" y="967"/>
                  <a:pt x="1011" y="967"/>
                  <a:pt x="1011" y="967"/>
                </a:cubicBezTo>
                <a:cubicBezTo>
                  <a:pt x="1011" y="623"/>
                  <a:pt x="948" y="298"/>
                  <a:pt x="839" y="0"/>
                </a:cubicBezTo>
                <a:cubicBezTo>
                  <a:pt x="577" y="109"/>
                  <a:pt x="297" y="163"/>
                  <a:pt x="0" y="163"/>
                </a:cubicBezTo>
                <a:lnTo>
                  <a:pt x="0" y="967"/>
                </a:lnTo>
              </a:path>
            </a:pathLst>
          </a:custGeom>
          <a:solidFill>
            <a:srgbClr val="41A9F6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50" name="Freeform 276">
            <a:extLst>
              <a:ext uri="{FF2B5EF4-FFF2-40B4-BE49-F238E27FC236}">
                <a16:creationId xmlns:a16="http://schemas.microsoft.com/office/drawing/2014/main" id="{741F93C6-BAC6-D949-8CF6-F984682D60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56493" y="8986994"/>
            <a:ext cx="911189" cy="871400"/>
          </a:xfrm>
          <a:custGeom>
            <a:avLst/>
            <a:gdLst>
              <a:gd name="T0" fmla="*/ 0 w 1012"/>
              <a:gd name="T1" fmla="*/ 804 h 967"/>
              <a:gd name="T2" fmla="*/ 0 w 1012"/>
              <a:gd name="T3" fmla="*/ 804 h 967"/>
              <a:gd name="T4" fmla="*/ 839 w 1012"/>
              <a:gd name="T5" fmla="*/ 966 h 967"/>
              <a:gd name="T6" fmla="*/ 1011 w 1012"/>
              <a:gd name="T7" fmla="*/ 0 h 967"/>
              <a:gd name="T8" fmla="*/ 0 w 1012"/>
              <a:gd name="T9" fmla="*/ 0 h 967"/>
              <a:gd name="T10" fmla="*/ 0 w 1012"/>
              <a:gd name="T11" fmla="*/ 804 h 9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12" h="967">
                <a:moveTo>
                  <a:pt x="0" y="804"/>
                </a:moveTo>
                <a:lnTo>
                  <a:pt x="0" y="804"/>
                </a:lnTo>
                <a:cubicBezTo>
                  <a:pt x="297" y="804"/>
                  <a:pt x="586" y="858"/>
                  <a:pt x="839" y="966"/>
                </a:cubicBezTo>
                <a:cubicBezTo>
                  <a:pt x="948" y="668"/>
                  <a:pt x="1011" y="343"/>
                  <a:pt x="1011" y="0"/>
                </a:cubicBezTo>
                <a:cubicBezTo>
                  <a:pt x="0" y="0"/>
                  <a:pt x="0" y="0"/>
                  <a:pt x="0" y="0"/>
                </a:cubicBezTo>
                <a:lnTo>
                  <a:pt x="0" y="804"/>
                </a:lnTo>
              </a:path>
            </a:pathLst>
          </a:custGeom>
          <a:solidFill>
            <a:srgbClr val="41A9F6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51" name="Freeform 277">
            <a:extLst>
              <a:ext uri="{FF2B5EF4-FFF2-40B4-BE49-F238E27FC236}">
                <a16:creationId xmlns:a16="http://schemas.microsoft.com/office/drawing/2014/main" id="{8A48B27A-C80D-C44F-8F27-DD19977781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45306" y="8107639"/>
            <a:ext cx="915167" cy="883335"/>
          </a:xfrm>
          <a:custGeom>
            <a:avLst/>
            <a:gdLst>
              <a:gd name="T0" fmla="*/ 1012 w 1013"/>
              <a:gd name="T1" fmla="*/ 172 h 977"/>
              <a:gd name="T2" fmla="*/ 1012 w 1013"/>
              <a:gd name="T3" fmla="*/ 172 h 977"/>
              <a:gd name="T4" fmla="*/ 172 w 1013"/>
              <a:gd name="T5" fmla="*/ 0 h 977"/>
              <a:gd name="T6" fmla="*/ 0 w 1013"/>
              <a:gd name="T7" fmla="*/ 976 h 977"/>
              <a:gd name="T8" fmla="*/ 1012 w 1013"/>
              <a:gd name="T9" fmla="*/ 976 h 977"/>
              <a:gd name="T10" fmla="*/ 1012 w 1013"/>
              <a:gd name="T11" fmla="*/ 172 h 9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13" h="977">
                <a:moveTo>
                  <a:pt x="1012" y="172"/>
                </a:moveTo>
                <a:lnTo>
                  <a:pt x="1012" y="172"/>
                </a:lnTo>
                <a:cubicBezTo>
                  <a:pt x="714" y="172"/>
                  <a:pt x="434" y="118"/>
                  <a:pt x="172" y="0"/>
                </a:cubicBezTo>
                <a:cubicBezTo>
                  <a:pt x="54" y="307"/>
                  <a:pt x="0" y="632"/>
                  <a:pt x="0" y="976"/>
                </a:cubicBezTo>
                <a:cubicBezTo>
                  <a:pt x="1012" y="976"/>
                  <a:pt x="1012" y="976"/>
                  <a:pt x="1012" y="976"/>
                </a:cubicBezTo>
                <a:lnTo>
                  <a:pt x="1012" y="172"/>
                </a:lnTo>
              </a:path>
            </a:pathLst>
          </a:custGeom>
          <a:solidFill>
            <a:srgbClr val="41A9F6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52" name="Freeform 278">
            <a:extLst>
              <a:ext uri="{FF2B5EF4-FFF2-40B4-BE49-F238E27FC236}">
                <a16:creationId xmlns:a16="http://schemas.microsoft.com/office/drawing/2014/main" id="{D5C06E86-2E0D-814B-B85A-7421BAE1B2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56493" y="7057186"/>
            <a:ext cx="756008" cy="1205632"/>
          </a:xfrm>
          <a:custGeom>
            <a:avLst/>
            <a:gdLst>
              <a:gd name="T0" fmla="*/ 0 w 840"/>
              <a:gd name="T1" fmla="*/ 1337 h 1338"/>
              <a:gd name="T2" fmla="*/ 0 w 840"/>
              <a:gd name="T3" fmla="*/ 1337 h 1338"/>
              <a:gd name="T4" fmla="*/ 839 w 840"/>
              <a:gd name="T5" fmla="*/ 1174 h 1338"/>
              <a:gd name="T6" fmla="*/ 18 w 840"/>
              <a:gd name="T7" fmla="*/ 0 h 1338"/>
              <a:gd name="T8" fmla="*/ 0 w 840"/>
              <a:gd name="T9" fmla="*/ 0 h 1338"/>
              <a:gd name="T10" fmla="*/ 0 w 840"/>
              <a:gd name="T11" fmla="*/ 1337 h 13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40" h="1338">
                <a:moveTo>
                  <a:pt x="0" y="1337"/>
                </a:moveTo>
                <a:lnTo>
                  <a:pt x="0" y="1337"/>
                </a:lnTo>
                <a:cubicBezTo>
                  <a:pt x="297" y="1337"/>
                  <a:pt x="577" y="1283"/>
                  <a:pt x="839" y="1174"/>
                </a:cubicBezTo>
                <a:cubicBezTo>
                  <a:pt x="668" y="713"/>
                  <a:pt x="387" y="316"/>
                  <a:pt x="18" y="0"/>
                </a:cubicBezTo>
                <a:cubicBezTo>
                  <a:pt x="18" y="0"/>
                  <a:pt x="9" y="0"/>
                  <a:pt x="0" y="0"/>
                </a:cubicBezTo>
                <a:lnTo>
                  <a:pt x="0" y="1337"/>
                </a:lnTo>
              </a:path>
            </a:pathLst>
          </a:custGeom>
          <a:solidFill>
            <a:srgbClr val="41A9F6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53" name="Freeform 279">
            <a:extLst>
              <a:ext uri="{FF2B5EF4-FFF2-40B4-BE49-F238E27FC236}">
                <a16:creationId xmlns:a16="http://schemas.microsoft.com/office/drawing/2014/main" id="{11EA2FB2-7D0E-0446-A4AD-9DD220FFC5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00486" y="7057186"/>
            <a:ext cx="759988" cy="1205632"/>
          </a:xfrm>
          <a:custGeom>
            <a:avLst/>
            <a:gdLst>
              <a:gd name="T0" fmla="*/ 0 w 841"/>
              <a:gd name="T1" fmla="*/ 1165 h 1338"/>
              <a:gd name="T2" fmla="*/ 0 w 841"/>
              <a:gd name="T3" fmla="*/ 1165 h 1338"/>
              <a:gd name="T4" fmla="*/ 840 w 841"/>
              <a:gd name="T5" fmla="*/ 1337 h 1338"/>
              <a:gd name="T6" fmla="*/ 840 w 841"/>
              <a:gd name="T7" fmla="*/ 0 h 1338"/>
              <a:gd name="T8" fmla="*/ 813 w 841"/>
              <a:gd name="T9" fmla="*/ 0 h 1338"/>
              <a:gd name="T10" fmla="*/ 0 w 841"/>
              <a:gd name="T11" fmla="*/ 1165 h 13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41" h="1338">
                <a:moveTo>
                  <a:pt x="0" y="1165"/>
                </a:moveTo>
                <a:lnTo>
                  <a:pt x="0" y="1165"/>
                </a:lnTo>
                <a:cubicBezTo>
                  <a:pt x="262" y="1283"/>
                  <a:pt x="542" y="1337"/>
                  <a:pt x="840" y="1337"/>
                </a:cubicBezTo>
                <a:cubicBezTo>
                  <a:pt x="840" y="0"/>
                  <a:pt x="840" y="0"/>
                  <a:pt x="840" y="0"/>
                </a:cubicBezTo>
                <a:cubicBezTo>
                  <a:pt x="831" y="0"/>
                  <a:pt x="822" y="0"/>
                  <a:pt x="813" y="0"/>
                </a:cubicBezTo>
                <a:cubicBezTo>
                  <a:pt x="451" y="307"/>
                  <a:pt x="171" y="713"/>
                  <a:pt x="0" y="1165"/>
                </a:cubicBezTo>
              </a:path>
            </a:pathLst>
          </a:custGeom>
          <a:solidFill>
            <a:srgbClr val="41A9F6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54" name="Freeform 280">
            <a:extLst>
              <a:ext uri="{FF2B5EF4-FFF2-40B4-BE49-F238E27FC236}">
                <a16:creationId xmlns:a16="http://schemas.microsoft.com/office/drawing/2014/main" id="{E212BA03-C475-9C49-8A4D-E5442BA006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00486" y="9711170"/>
            <a:ext cx="759988" cy="1205635"/>
          </a:xfrm>
          <a:custGeom>
            <a:avLst/>
            <a:gdLst>
              <a:gd name="T0" fmla="*/ 840 w 841"/>
              <a:gd name="T1" fmla="*/ 0 h 1338"/>
              <a:gd name="T2" fmla="*/ 840 w 841"/>
              <a:gd name="T3" fmla="*/ 0 h 1338"/>
              <a:gd name="T4" fmla="*/ 0 w 841"/>
              <a:gd name="T5" fmla="*/ 171 h 1338"/>
              <a:gd name="T6" fmla="*/ 813 w 841"/>
              <a:gd name="T7" fmla="*/ 1337 h 1338"/>
              <a:gd name="T8" fmla="*/ 840 w 841"/>
              <a:gd name="T9" fmla="*/ 1337 h 1338"/>
              <a:gd name="T10" fmla="*/ 840 w 841"/>
              <a:gd name="T11" fmla="*/ 0 h 13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41" h="1338">
                <a:moveTo>
                  <a:pt x="840" y="0"/>
                </a:moveTo>
                <a:lnTo>
                  <a:pt x="840" y="0"/>
                </a:lnTo>
                <a:cubicBezTo>
                  <a:pt x="542" y="0"/>
                  <a:pt x="253" y="54"/>
                  <a:pt x="0" y="171"/>
                </a:cubicBezTo>
                <a:cubicBezTo>
                  <a:pt x="162" y="632"/>
                  <a:pt x="451" y="1030"/>
                  <a:pt x="813" y="1337"/>
                </a:cubicBezTo>
                <a:cubicBezTo>
                  <a:pt x="822" y="1337"/>
                  <a:pt x="831" y="1337"/>
                  <a:pt x="840" y="1337"/>
                </a:cubicBezTo>
                <a:lnTo>
                  <a:pt x="840" y="0"/>
                </a:lnTo>
              </a:path>
            </a:pathLst>
          </a:custGeom>
          <a:solidFill>
            <a:srgbClr val="41A9F6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55" name="Freeform 281">
            <a:extLst>
              <a:ext uri="{FF2B5EF4-FFF2-40B4-BE49-F238E27FC236}">
                <a16:creationId xmlns:a16="http://schemas.microsoft.com/office/drawing/2014/main" id="{4F19BC9C-C463-7648-AC82-A1D42F1E3A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56493" y="9711170"/>
            <a:ext cx="756008" cy="1205635"/>
          </a:xfrm>
          <a:custGeom>
            <a:avLst/>
            <a:gdLst>
              <a:gd name="T0" fmla="*/ 839 w 840"/>
              <a:gd name="T1" fmla="*/ 162 h 1338"/>
              <a:gd name="T2" fmla="*/ 839 w 840"/>
              <a:gd name="T3" fmla="*/ 162 h 1338"/>
              <a:gd name="T4" fmla="*/ 0 w 840"/>
              <a:gd name="T5" fmla="*/ 0 h 1338"/>
              <a:gd name="T6" fmla="*/ 0 w 840"/>
              <a:gd name="T7" fmla="*/ 1337 h 1338"/>
              <a:gd name="T8" fmla="*/ 18 w 840"/>
              <a:gd name="T9" fmla="*/ 1337 h 1338"/>
              <a:gd name="T10" fmla="*/ 839 w 840"/>
              <a:gd name="T11" fmla="*/ 162 h 13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40" h="1338">
                <a:moveTo>
                  <a:pt x="839" y="162"/>
                </a:moveTo>
                <a:lnTo>
                  <a:pt x="839" y="162"/>
                </a:lnTo>
                <a:cubicBezTo>
                  <a:pt x="586" y="54"/>
                  <a:pt x="297" y="0"/>
                  <a:pt x="0" y="0"/>
                </a:cubicBezTo>
                <a:cubicBezTo>
                  <a:pt x="0" y="1337"/>
                  <a:pt x="0" y="1337"/>
                  <a:pt x="0" y="1337"/>
                </a:cubicBezTo>
                <a:cubicBezTo>
                  <a:pt x="9" y="1337"/>
                  <a:pt x="18" y="1337"/>
                  <a:pt x="18" y="1337"/>
                </a:cubicBezTo>
                <a:cubicBezTo>
                  <a:pt x="387" y="1030"/>
                  <a:pt x="668" y="623"/>
                  <a:pt x="839" y="162"/>
                </a:cubicBezTo>
              </a:path>
            </a:pathLst>
          </a:custGeom>
          <a:solidFill>
            <a:srgbClr val="41A9F6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56" name="Freeform 282">
            <a:extLst>
              <a:ext uri="{FF2B5EF4-FFF2-40B4-BE49-F238E27FC236}">
                <a16:creationId xmlns:a16="http://schemas.microsoft.com/office/drawing/2014/main" id="{A361C0A0-3053-284C-9982-A635B556DB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48905" y="7224304"/>
            <a:ext cx="2152631" cy="1002705"/>
          </a:xfrm>
          <a:custGeom>
            <a:avLst/>
            <a:gdLst>
              <a:gd name="T0" fmla="*/ 1193 w 2387"/>
              <a:gd name="T1" fmla="*/ 1111 h 1112"/>
              <a:gd name="T2" fmla="*/ 0 w 2387"/>
              <a:gd name="T3" fmla="*/ 551 h 1112"/>
              <a:gd name="T4" fmla="*/ 1193 w 2387"/>
              <a:gd name="T5" fmla="*/ 0 h 1112"/>
              <a:gd name="T6" fmla="*/ 2386 w 2387"/>
              <a:gd name="T7" fmla="*/ 551 h 1112"/>
              <a:gd name="T8" fmla="*/ 1193 w 2387"/>
              <a:gd name="T9" fmla="*/ 1111 h 1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87" h="1112">
                <a:moveTo>
                  <a:pt x="1193" y="1111"/>
                </a:moveTo>
                <a:lnTo>
                  <a:pt x="0" y="551"/>
                </a:lnTo>
                <a:lnTo>
                  <a:pt x="1193" y="0"/>
                </a:lnTo>
                <a:lnTo>
                  <a:pt x="2386" y="551"/>
                </a:lnTo>
                <a:lnTo>
                  <a:pt x="1193" y="1111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7" name="Freeform 283">
            <a:extLst>
              <a:ext uri="{FF2B5EF4-FFF2-40B4-BE49-F238E27FC236}">
                <a16:creationId xmlns:a16="http://schemas.microsoft.com/office/drawing/2014/main" id="{583EB793-6B0C-D343-94A8-BC714C2D0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48905" y="7721676"/>
            <a:ext cx="1078304" cy="1575679"/>
          </a:xfrm>
          <a:custGeom>
            <a:avLst/>
            <a:gdLst>
              <a:gd name="T0" fmla="*/ 0 w 1194"/>
              <a:gd name="T1" fmla="*/ 1193 h 1745"/>
              <a:gd name="T2" fmla="*/ 1193 w 1194"/>
              <a:gd name="T3" fmla="*/ 1744 h 1745"/>
              <a:gd name="T4" fmla="*/ 1193 w 1194"/>
              <a:gd name="T5" fmla="*/ 560 h 1745"/>
              <a:gd name="T6" fmla="*/ 0 w 1194"/>
              <a:gd name="T7" fmla="*/ 0 h 1745"/>
              <a:gd name="T8" fmla="*/ 0 w 1194"/>
              <a:gd name="T9" fmla="*/ 1193 h 17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94" h="1745">
                <a:moveTo>
                  <a:pt x="0" y="1193"/>
                </a:moveTo>
                <a:lnTo>
                  <a:pt x="1193" y="1744"/>
                </a:lnTo>
                <a:lnTo>
                  <a:pt x="1193" y="560"/>
                </a:lnTo>
                <a:lnTo>
                  <a:pt x="0" y="0"/>
                </a:lnTo>
                <a:lnTo>
                  <a:pt x="0" y="1193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8" name="Freeform 284">
            <a:extLst>
              <a:ext uri="{FF2B5EF4-FFF2-40B4-BE49-F238E27FC236}">
                <a16:creationId xmlns:a16="http://schemas.microsoft.com/office/drawing/2014/main" id="{87A14C7C-530E-FF4A-81AB-C3848937C0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27209" y="7721676"/>
            <a:ext cx="1078307" cy="1575679"/>
          </a:xfrm>
          <a:custGeom>
            <a:avLst/>
            <a:gdLst>
              <a:gd name="T0" fmla="*/ 1193 w 1194"/>
              <a:gd name="T1" fmla="*/ 1193 h 1745"/>
              <a:gd name="T2" fmla="*/ 0 w 1194"/>
              <a:gd name="T3" fmla="*/ 1744 h 1745"/>
              <a:gd name="T4" fmla="*/ 0 w 1194"/>
              <a:gd name="T5" fmla="*/ 560 h 1745"/>
              <a:gd name="T6" fmla="*/ 1193 w 1194"/>
              <a:gd name="T7" fmla="*/ 0 h 1745"/>
              <a:gd name="T8" fmla="*/ 1193 w 1194"/>
              <a:gd name="T9" fmla="*/ 1193 h 17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94" h="1745">
                <a:moveTo>
                  <a:pt x="1193" y="1193"/>
                </a:moveTo>
                <a:lnTo>
                  <a:pt x="0" y="1744"/>
                </a:lnTo>
                <a:lnTo>
                  <a:pt x="0" y="560"/>
                </a:lnTo>
                <a:lnTo>
                  <a:pt x="1193" y="0"/>
                </a:lnTo>
                <a:lnTo>
                  <a:pt x="1193" y="1193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9" name="Freeform 285">
            <a:extLst>
              <a:ext uri="{FF2B5EF4-FFF2-40B4-BE49-F238E27FC236}">
                <a16:creationId xmlns:a16="http://schemas.microsoft.com/office/drawing/2014/main" id="{125ED014-3F59-D44A-AA23-DE24D733DA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46277" y="7439169"/>
            <a:ext cx="1149929" cy="728154"/>
          </a:xfrm>
          <a:custGeom>
            <a:avLst/>
            <a:gdLst>
              <a:gd name="T0" fmla="*/ 1275 w 1276"/>
              <a:gd name="T1" fmla="*/ 741 h 805"/>
              <a:gd name="T2" fmla="*/ 1148 w 1276"/>
              <a:gd name="T3" fmla="*/ 804 h 805"/>
              <a:gd name="T4" fmla="*/ 1148 w 1276"/>
              <a:gd name="T5" fmla="*/ 651 h 805"/>
              <a:gd name="T6" fmla="*/ 0 w 1276"/>
              <a:gd name="T7" fmla="*/ 63 h 805"/>
              <a:gd name="T8" fmla="*/ 145 w 1276"/>
              <a:gd name="T9" fmla="*/ 0 h 805"/>
              <a:gd name="T10" fmla="*/ 1275 w 1276"/>
              <a:gd name="T11" fmla="*/ 569 h 805"/>
              <a:gd name="T12" fmla="*/ 1275 w 1276"/>
              <a:gd name="T13" fmla="*/ 741 h 8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76" h="805">
                <a:moveTo>
                  <a:pt x="1275" y="741"/>
                </a:moveTo>
                <a:lnTo>
                  <a:pt x="1148" y="804"/>
                </a:lnTo>
                <a:lnTo>
                  <a:pt x="1148" y="651"/>
                </a:lnTo>
                <a:lnTo>
                  <a:pt x="0" y="63"/>
                </a:lnTo>
                <a:lnTo>
                  <a:pt x="145" y="0"/>
                </a:lnTo>
                <a:lnTo>
                  <a:pt x="1275" y="569"/>
                </a:lnTo>
                <a:lnTo>
                  <a:pt x="1275" y="741"/>
                </a:lnTo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0" name="Freeform 286">
            <a:extLst>
              <a:ext uri="{FF2B5EF4-FFF2-40B4-BE49-F238E27FC236}">
                <a16:creationId xmlns:a16="http://schemas.microsoft.com/office/drawing/2014/main" id="{0AD3270F-177D-5042-804C-5493204879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98988" y="8887520"/>
            <a:ext cx="1957662" cy="2204359"/>
          </a:xfrm>
          <a:custGeom>
            <a:avLst/>
            <a:gdLst>
              <a:gd name="T0" fmla="*/ 28 w 2170"/>
              <a:gd name="T1" fmla="*/ 1726 h 2441"/>
              <a:gd name="T2" fmla="*/ 28 w 2170"/>
              <a:gd name="T3" fmla="*/ 1726 h 2441"/>
              <a:gd name="T4" fmla="*/ 1112 w 2170"/>
              <a:gd name="T5" fmla="*/ 46 h 2441"/>
              <a:gd name="T6" fmla="*/ 1202 w 2170"/>
              <a:gd name="T7" fmla="*/ 27 h 2441"/>
              <a:gd name="T8" fmla="*/ 2124 w 2170"/>
              <a:gd name="T9" fmla="*/ 624 h 2441"/>
              <a:gd name="T10" fmla="*/ 2151 w 2170"/>
              <a:gd name="T11" fmla="*/ 714 h 2441"/>
              <a:gd name="T12" fmla="*/ 1058 w 2170"/>
              <a:gd name="T13" fmla="*/ 2395 h 2441"/>
              <a:gd name="T14" fmla="*/ 967 w 2170"/>
              <a:gd name="T15" fmla="*/ 2413 h 2441"/>
              <a:gd name="T16" fmla="*/ 46 w 2170"/>
              <a:gd name="T17" fmla="*/ 1816 h 2441"/>
              <a:gd name="T18" fmla="*/ 28 w 2170"/>
              <a:gd name="T19" fmla="*/ 1726 h 2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170" h="2441">
                <a:moveTo>
                  <a:pt x="28" y="1726"/>
                </a:moveTo>
                <a:lnTo>
                  <a:pt x="28" y="1726"/>
                </a:lnTo>
                <a:cubicBezTo>
                  <a:pt x="1112" y="46"/>
                  <a:pt x="1112" y="46"/>
                  <a:pt x="1112" y="46"/>
                </a:cubicBezTo>
                <a:cubicBezTo>
                  <a:pt x="1130" y="9"/>
                  <a:pt x="1175" y="0"/>
                  <a:pt x="1202" y="27"/>
                </a:cubicBezTo>
                <a:cubicBezTo>
                  <a:pt x="2124" y="624"/>
                  <a:pt x="2124" y="624"/>
                  <a:pt x="2124" y="624"/>
                </a:cubicBezTo>
                <a:cubicBezTo>
                  <a:pt x="2160" y="642"/>
                  <a:pt x="2169" y="687"/>
                  <a:pt x="2151" y="714"/>
                </a:cubicBezTo>
                <a:cubicBezTo>
                  <a:pt x="1058" y="2395"/>
                  <a:pt x="1058" y="2395"/>
                  <a:pt x="1058" y="2395"/>
                </a:cubicBezTo>
                <a:cubicBezTo>
                  <a:pt x="1040" y="2431"/>
                  <a:pt x="1003" y="2440"/>
                  <a:pt x="967" y="2413"/>
                </a:cubicBezTo>
                <a:cubicBezTo>
                  <a:pt x="46" y="1816"/>
                  <a:pt x="46" y="1816"/>
                  <a:pt x="46" y="1816"/>
                </a:cubicBezTo>
                <a:cubicBezTo>
                  <a:pt x="10" y="1798"/>
                  <a:pt x="0" y="1753"/>
                  <a:pt x="28" y="1726"/>
                </a:cubicBezTo>
              </a:path>
            </a:pathLst>
          </a:custGeom>
          <a:solidFill>
            <a:srgbClr val="42A26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61" name="Freeform 287">
            <a:extLst>
              <a:ext uri="{FF2B5EF4-FFF2-40B4-BE49-F238E27FC236}">
                <a16:creationId xmlns:a16="http://schemas.microsoft.com/office/drawing/2014/main" id="{F741D80B-4069-A04F-9C13-C46CA2DD6F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98464" y="8986994"/>
            <a:ext cx="1770648" cy="2013368"/>
          </a:xfrm>
          <a:custGeom>
            <a:avLst/>
            <a:gdLst>
              <a:gd name="T0" fmla="*/ 36 w 1962"/>
              <a:gd name="T1" fmla="*/ 1563 h 2232"/>
              <a:gd name="T2" fmla="*/ 36 w 1962"/>
              <a:gd name="T3" fmla="*/ 1563 h 2232"/>
              <a:gd name="T4" fmla="*/ 1003 w 1962"/>
              <a:gd name="T5" fmla="*/ 72 h 2232"/>
              <a:gd name="T6" fmla="*/ 1156 w 1962"/>
              <a:gd name="T7" fmla="*/ 36 h 2232"/>
              <a:gd name="T8" fmla="*/ 1889 w 1962"/>
              <a:gd name="T9" fmla="*/ 506 h 2232"/>
              <a:gd name="T10" fmla="*/ 1925 w 1962"/>
              <a:gd name="T11" fmla="*/ 659 h 2232"/>
              <a:gd name="T12" fmla="*/ 958 w 1962"/>
              <a:gd name="T13" fmla="*/ 2159 h 2232"/>
              <a:gd name="T14" fmla="*/ 795 w 1962"/>
              <a:gd name="T15" fmla="*/ 2195 h 2232"/>
              <a:gd name="T16" fmla="*/ 72 w 1962"/>
              <a:gd name="T17" fmla="*/ 1725 h 2232"/>
              <a:gd name="T18" fmla="*/ 36 w 1962"/>
              <a:gd name="T19" fmla="*/ 1563 h 2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62" h="2232">
                <a:moveTo>
                  <a:pt x="36" y="1563"/>
                </a:moveTo>
                <a:lnTo>
                  <a:pt x="36" y="1563"/>
                </a:lnTo>
                <a:cubicBezTo>
                  <a:pt x="1003" y="72"/>
                  <a:pt x="1003" y="72"/>
                  <a:pt x="1003" y="72"/>
                </a:cubicBezTo>
                <a:cubicBezTo>
                  <a:pt x="1039" y="18"/>
                  <a:pt x="1102" y="0"/>
                  <a:pt x="1156" y="36"/>
                </a:cubicBezTo>
                <a:cubicBezTo>
                  <a:pt x="1889" y="506"/>
                  <a:pt x="1889" y="506"/>
                  <a:pt x="1889" y="506"/>
                </a:cubicBezTo>
                <a:cubicBezTo>
                  <a:pt x="1943" y="542"/>
                  <a:pt x="1961" y="614"/>
                  <a:pt x="1925" y="659"/>
                </a:cubicBezTo>
                <a:cubicBezTo>
                  <a:pt x="958" y="2159"/>
                  <a:pt x="958" y="2159"/>
                  <a:pt x="958" y="2159"/>
                </a:cubicBezTo>
                <a:cubicBezTo>
                  <a:pt x="922" y="2213"/>
                  <a:pt x="849" y="2231"/>
                  <a:pt x="795" y="2195"/>
                </a:cubicBezTo>
                <a:cubicBezTo>
                  <a:pt x="72" y="1725"/>
                  <a:pt x="72" y="1725"/>
                  <a:pt x="72" y="1725"/>
                </a:cubicBezTo>
                <a:cubicBezTo>
                  <a:pt x="18" y="1689"/>
                  <a:pt x="0" y="1617"/>
                  <a:pt x="36" y="1563"/>
                </a:cubicBezTo>
              </a:path>
            </a:pathLst>
          </a:custGeom>
          <a:noFill/>
          <a:ln w="22680" cap="flat">
            <a:solidFill>
              <a:srgbClr val="6FD237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62" name="Freeform 288">
            <a:extLst>
              <a:ext uri="{FF2B5EF4-FFF2-40B4-BE49-F238E27FC236}">
                <a16:creationId xmlns:a16="http://schemas.microsoft.com/office/drawing/2014/main" id="{AF092AAE-4383-4E49-B5E2-F7D258B37C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65055" y="9265523"/>
            <a:ext cx="1241444" cy="1460290"/>
          </a:xfrm>
          <a:custGeom>
            <a:avLst/>
            <a:gdLst>
              <a:gd name="T0" fmla="*/ 99 w 1375"/>
              <a:gd name="T1" fmla="*/ 1473 h 1618"/>
              <a:gd name="T2" fmla="*/ 99 w 1375"/>
              <a:gd name="T3" fmla="*/ 1473 h 1618"/>
              <a:gd name="T4" fmla="*/ 326 w 1375"/>
              <a:gd name="T5" fmla="*/ 1617 h 1618"/>
              <a:gd name="T6" fmla="*/ 768 w 1375"/>
              <a:gd name="T7" fmla="*/ 1518 h 1618"/>
              <a:gd name="T8" fmla="*/ 1374 w 1375"/>
              <a:gd name="T9" fmla="*/ 596 h 1618"/>
              <a:gd name="T10" fmla="*/ 1274 w 1375"/>
              <a:gd name="T11" fmla="*/ 145 h 1618"/>
              <a:gd name="T12" fmla="*/ 1048 w 1375"/>
              <a:gd name="T13" fmla="*/ 0 h 1618"/>
              <a:gd name="T14" fmla="*/ 605 w 1375"/>
              <a:gd name="T15" fmla="*/ 99 h 1618"/>
              <a:gd name="T16" fmla="*/ 0 w 1375"/>
              <a:gd name="T17" fmla="*/ 1021 h 1618"/>
              <a:gd name="T18" fmla="*/ 99 w 1375"/>
              <a:gd name="T19" fmla="*/ 1473 h 16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75" h="1618">
                <a:moveTo>
                  <a:pt x="99" y="1473"/>
                </a:moveTo>
                <a:lnTo>
                  <a:pt x="99" y="1473"/>
                </a:lnTo>
                <a:cubicBezTo>
                  <a:pt x="326" y="1617"/>
                  <a:pt x="326" y="1617"/>
                  <a:pt x="326" y="1617"/>
                </a:cubicBezTo>
                <a:cubicBezTo>
                  <a:pt x="425" y="1463"/>
                  <a:pt x="624" y="1427"/>
                  <a:pt x="768" y="1518"/>
                </a:cubicBezTo>
                <a:cubicBezTo>
                  <a:pt x="1374" y="596"/>
                  <a:pt x="1374" y="596"/>
                  <a:pt x="1374" y="596"/>
                </a:cubicBezTo>
                <a:cubicBezTo>
                  <a:pt x="1220" y="497"/>
                  <a:pt x="1175" y="298"/>
                  <a:pt x="1274" y="145"/>
                </a:cubicBezTo>
                <a:cubicBezTo>
                  <a:pt x="1048" y="0"/>
                  <a:pt x="1048" y="0"/>
                  <a:pt x="1048" y="0"/>
                </a:cubicBezTo>
                <a:cubicBezTo>
                  <a:pt x="949" y="153"/>
                  <a:pt x="750" y="190"/>
                  <a:pt x="605" y="99"/>
                </a:cubicBezTo>
                <a:cubicBezTo>
                  <a:pt x="0" y="1021"/>
                  <a:pt x="0" y="1021"/>
                  <a:pt x="0" y="1021"/>
                </a:cubicBezTo>
                <a:cubicBezTo>
                  <a:pt x="154" y="1120"/>
                  <a:pt x="190" y="1319"/>
                  <a:pt x="99" y="1473"/>
                </a:cubicBezTo>
              </a:path>
            </a:pathLst>
          </a:custGeom>
          <a:solidFill>
            <a:srgbClr val="6FD23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6FD23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63" name="Freeform 289">
            <a:extLst>
              <a:ext uri="{FF2B5EF4-FFF2-40B4-BE49-F238E27FC236}">
                <a16:creationId xmlns:a16="http://schemas.microsoft.com/office/drawing/2014/main" id="{DD04755A-568F-B347-B5C8-30E6F050F5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91332" y="9695254"/>
            <a:ext cx="580932" cy="588890"/>
          </a:xfrm>
          <a:custGeom>
            <a:avLst/>
            <a:gdLst>
              <a:gd name="T0" fmla="*/ 162 w 642"/>
              <a:gd name="T1" fmla="*/ 560 h 651"/>
              <a:gd name="T2" fmla="*/ 162 w 642"/>
              <a:gd name="T3" fmla="*/ 560 h 651"/>
              <a:gd name="T4" fmla="*/ 81 w 642"/>
              <a:gd name="T5" fmla="*/ 171 h 651"/>
              <a:gd name="T6" fmla="*/ 470 w 642"/>
              <a:gd name="T7" fmla="*/ 90 h 651"/>
              <a:gd name="T8" fmla="*/ 551 w 642"/>
              <a:gd name="T9" fmla="*/ 479 h 651"/>
              <a:gd name="T10" fmla="*/ 162 w 642"/>
              <a:gd name="T11" fmla="*/ 560 h 6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42" h="651">
                <a:moveTo>
                  <a:pt x="162" y="560"/>
                </a:moveTo>
                <a:lnTo>
                  <a:pt x="162" y="560"/>
                </a:lnTo>
                <a:cubicBezTo>
                  <a:pt x="36" y="479"/>
                  <a:pt x="0" y="307"/>
                  <a:pt x="81" y="171"/>
                </a:cubicBezTo>
                <a:cubicBezTo>
                  <a:pt x="162" y="45"/>
                  <a:pt x="343" y="0"/>
                  <a:pt x="470" y="90"/>
                </a:cubicBezTo>
                <a:cubicBezTo>
                  <a:pt x="605" y="171"/>
                  <a:pt x="641" y="343"/>
                  <a:pt x="551" y="479"/>
                </a:cubicBezTo>
                <a:cubicBezTo>
                  <a:pt x="470" y="605"/>
                  <a:pt x="298" y="650"/>
                  <a:pt x="162" y="560"/>
                </a:cubicBezTo>
              </a:path>
            </a:pathLst>
          </a:custGeom>
          <a:solidFill>
            <a:srgbClr val="42A26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6FD23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64" name="Freeform 290">
            <a:extLst>
              <a:ext uri="{FF2B5EF4-FFF2-40B4-BE49-F238E27FC236}">
                <a16:creationId xmlns:a16="http://schemas.microsoft.com/office/drawing/2014/main" id="{788E47C6-FA52-E848-BEC8-CC0168D4E6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30598" y="9858393"/>
            <a:ext cx="294445" cy="262613"/>
          </a:xfrm>
          <a:custGeom>
            <a:avLst/>
            <a:gdLst>
              <a:gd name="T0" fmla="*/ 54 w 326"/>
              <a:gd name="T1" fmla="*/ 199 h 291"/>
              <a:gd name="T2" fmla="*/ 54 w 326"/>
              <a:gd name="T3" fmla="*/ 199 h 291"/>
              <a:gd name="T4" fmla="*/ 18 w 326"/>
              <a:gd name="T5" fmla="*/ 145 h 291"/>
              <a:gd name="T6" fmla="*/ 27 w 326"/>
              <a:gd name="T7" fmla="*/ 73 h 291"/>
              <a:gd name="T8" fmla="*/ 0 w 326"/>
              <a:gd name="T9" fmla="*/ 55 h 291"/>
              <a:gd name="T10" fmla="*/ 18 w 326"/>
              <a:gd name="T11" fmla="*/ 37 h 291"/>
              <a:gd name="T12" fmla="*/ 45 w 326"/>
              <a:gd name="T13" fmla="*/ 55 h 291"/>
              <a:gd name="T14" fmla="*/ 100 w 326"/>
              <a:gd name="T15" fmla="*/ 9 h 291"/>
              <a:gd name="T16" fmla="*/ 172 w 326"/>
              <a:gd name="T17" fmla="*/ 19 h 291"/>
              <a:gd name="T18" fmla="*/ 136 w 326"/>
              <a:gd name="T19" fmla="*/ 82 h 291"/>
              <a:gd name="T20" fmla="*/ 90 w 326"/>
              <a:gd name="T21" fmla="*/ 82 h 291"/>
              <a:gd name="T22" fmla="*/ 145 w 326"/>
              <a:gd name="T23" fmla="*/ 118 h 291"/>
              <a:gd name="T24" fmla="*/ 172 w 326"/>
              <a:gd name="T25" fmla="*/ 100 h 291"/>
              <a:gd name="T26" fmla="*/ 199 w 326"/>
              <a:gd name="T27" fmla="*/ 82 h 291"/>
              <a:gd name="T28" fmla="*/ 208 w 326"/>
              <a:gd name="T29" fmla="*/ 82 h 291"/>
              <a:gd name="T30" fmla="*/ 226 w 326"/>
              <a:gd name="T31" fmla="*/ 73 h 291"/>
              <a:gd name="T32" fmla="*/ 235 w 326"/>
              <a:gd name="T33" fmla="*/ 73 h 291"/>
              <a:gd name="T34" fmla="*/ 271 w 326"/>
              <a:gd name="T35" fmla="*/ 91 h 291"/>
              <a:gd name="T36" fmla="*/ 307 w 326"/>
              <a:gd name="T37" fmla="*/ 145 h 291"/>
              <a:gd name="T38" fmla="*/ 298 w 326"/>
              <a:gd name="T39" fmla="*/ 217 h 291"/>
              <a:gd name="T40" fmla="*/ 325 w 326"/>
              <a:gd name="T41" fmla="*/ 235 h 291"/>
              <a:gd name="T42" fmla="*/ 317 w 326"/>
              <a:gd name="T43" fmla="*/ 253 h 291"/>
              <a:gd name="T44" fmla="*/ 280 w 326"/>
              <a:gd name="T45" fmla="*/ 235 h 291"/>
              <a:gd name="T46" fmla="*/ 226 w 326"/>
              <a:gd name="T47" fmla="*/ 281 h 291"/>
              <a:gd name="T48" fmla="*/ 154 w 326"/>
              <a:gd name="T49" fmla="*/ 272 h 291"/>
              <a:gd name="T50" fmla="*/ 199 w 326"/>
              <a:gd name="T51" fmla="*/ 208 h 291"/>
              <a:gd name="T52" fmla="*/ 235 w 326"/>
              <a:gd name="T53" fmla="*/ 208 h 291"/>
              <a:gd name="T54" fmla="*/ 181 w 326"/>
              <a:gd name="T55" fmla="*/ 172 h 291"/>
              <a:gd name="T56" fmla="*/ 136 w 326"/>
              <a:gd name="T57" fmla="*/ 208 h 291"/>
              <a:gd name="T58" fmla="*/ 54 w 326"/>
              <a:gd name="T59" fmla="*/ 199 h 291"/>
              <a:gd name="T60" fmla="*/ 244 w 326"/>
              <a:gd name="T61" fmla="*/ 190 h 291"/>
              <a:gd name="T62" fmla="*/ 244 w 326"/>
              <a:gd name="T63" fmla="*/ 190 h 291"/>
              <a:gd name="T64" fmla="*/ 235 w 326"/>
              <a:gd name="T65" fmla="*/ 154 h 291"/>
              <a:gd name="T66" fmla="*/ 199 w 326"/>
              <a:gd name="T67" fmla="*/ 154 h 291"/>
              <a:gd name="T68" fmla="*/ 244 w 326"/>
              <a:gd name="T69" fmla="*/ 190 h 291"/>
              <a:gd name="T70" fmla="*/ 81 w 326"/>
              <a:gd name="T71" fmla="*/ 109 h 291"/>
              <a:gd name="T72" fmla="*/ 81 w 326"/>
              <a:gd name="T73" fmla="*/ 109 h 291"/>
              <a:gd name="T74" fmla="*/ 90 w 326"/>
              <a:gd name="T75" fmla="*/ 136 h 291"/>
              <a:gd name="T76" fmla="*/ 127 w 326"/>
              <a:gd name="T77" fmla="*/ 136 h 291"/>
              <a:gd name="T78" fmla="*/ 81 w 326"/>
              <a:gd name="T79" fmla="*/ 109 h 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326" h="291">
                <a:moveTo>
                  <a:pt x="54" y="199"/>
                </a:moveTo>
                <a:lnTo>
                  <a:pt x="54" y="199"/>
                </a:lnTo>
                <a:cubicBezTo>
                  <a:pt x="36" y="190"/>
                  <a:pt x="18" y="172"/>
                  <a:pt x="18" y="145"/>
                </a:cubicBezTo>
                <a:cubicBezTo>
                  <a:pt x="9" y="127"/>
                  <a:pt x="18" y="100"/>
                  <a:pt x="27" y="73"/>
                </a:cubicBezTo>
                <a:cubicBezTo>
                  <a:pt x="0" y="55"/>
                  <a:pt x="0" y="55"/>
                  <a:pt x="0" y="55"/>
                </a:cubicBezTo>
                <a:cubicBezTo>
                  <a:pt x="18" y="37"/>
                  <a:pt x="18" y="37"/>
                  <a:pt x="18" y="37"/>
                </a:cubicBezTo>
                <a:cubicBezTo>
                  <a:pt x="45" y="55"/>
                  <a:pt x="45" y="55"/>
                  <a:pt x="45" y="55"/>
                </a:cubicBezTo>
                <a:cubicBezTo>
                  <a:pt x="64" y="28"/>
                  <a:pt x="81" y="19"/>
                  <a:pt x="100" y="9"/>
                </a:cubicBezTo>
                <a:cubicBezTo>
                  <a:pt x="127" y="0"/>
                  <a:pt x="154" y="9"/>
                  <a:pt x="172" y="19"/>
                </a:cubicBezTo>
                <a:cubicBezTo>
                  <a:pt x="136" y="82"/>
                  <a:pt x="136" y="82"/>
                  <a:pt x="136" y="82"/>
                </a:cubicBezTo>
                <a:cubicBezTo>
                  <a:pt x="118" y="73"/>
                  <a:pt x="100" y="73"/>
                  <a:pt x="90" y="82"/>
                </a:cubicBezTo>
                <a:cubicBezTo>
                  <a:pt x="145" y="118"/>
                  <a:pt x="145" y="118"/>
                  <a:pt x="145" y="118"/>
                </a:cubicBezTo>
                <a:cubicBezTo>
                  <a:pt x="154" y="109"/>
                  <a:pt x="163" y="109"/>
                  <a:pt x="172" y="100"/>
                </a:cubicBezTo>
                <a:cubicBezTo>
                  <a:pt x="190" y="91"/>
                  <a:pt x="190" y="82"/>
                  <a:pt x="199" y="82"/>
                </a:cubicBezTo>
                <a:lnTo>
                  <a:pt x="208" y="82"/>
                </a:lnTo>
                <a:cubicBezTo>
                  <a:pt x="217" y="73"/>
                  <a:pt x="217" y="73"/>
                  <a:pt x="226" y="73"/>
                </a:cubicBezTo>
                <a:lnTo>
                  <a:pt x="235" y="73"/>
                </a:lnTo>
                <a:cubicBezTo>
                  <a:pt x="253" y="73"/>
                  <a:pt x="262" y="82"/>
                  <a:pt x="271" y="91"/>
                </a:cubicBezTo>
                <a:cubicBezTo>
                  <a:pt x="298" y="100"/>
                  <a:pt x="307" y="118"/>
                  <a:pt x="307" y="145"/>
                </a:cubicBezTo>
                <a:cubicBezTo>
                  <a:pt x="317" y="172"/>
                  <a:pt x="307" y="190"/>
                  <a:pt x="298" y="217"/>
                </a:cubicBezTo>
                <a:cubicBezTo>
                  <a:pt x="325" y="235"/>
                  <a:pt x="325" y="235"/>
                  <a:pt x="325" y="235"/>
                </a:cubicBezTo>
                <a:cubicBezTo>
                  <a:pt x="317" y="253"/>
                  <a:pt x="317" y="253"/>
                  <a:pt x="317" y="253"/>
                </a:cubicBezTo>
                <a:cubicBezTo>
                  <a:pt x="280" y="235"/>
                  <a:pt x="280" y="235"/>
                  <a:pt x="280" y="235"/>
                </a:cubicBezTo>
                <a:cubicBezTo>
                  <a:pt x="262" y="262"/>
                  <a:pt x="244" y="281"/>
                  <a:pt x="226" y="281"/>
                </a:cubicBezTo>
                <a:cubicBezTo>
                  <a:pt x="208" y="290"/>
                  <a:pt x="181" y="281"/>
                  <a:pt x="154" y="272"/>
                </a:cubicBezTo>
                <a:cubicBezTo>
                  <a:pt x="199" y="208"/>
                  <a:pt x="199" y="208"/>
                  <a:pt x="199" y="208"/>
                </a:cubicBezTo>
                <a:cubicBezTo>
                  <a:pt x="208" y="217"/>
                  <a:pt x="226" y="217"/>
                  <a:pt x="235" y="208"/>
                </a:cubicBezTo>
                <a:cubicBezTo>
                  <a:pt x="181" y="172"/>
                  <a:pt x="181" y="172"/>
                  <a:pt x="181" y="172"/>
                </a:cubicBezTo>
                <a:cubicBezTo>
                  <a:pt x="154" y="190"/>
                  <a:pt x="145" y="199"/>
                  <a:pt x="136" y="208"/>
                </a:cubicBezTo>
                <a:cubicBezTo>
                  <a:pt x="109" y="217"/>
                  <a:pt x="81" y="217"/>
                  <a:pt x="54" y="199"/>
                </a:cubicBezTo>
                <a:close/>
                <a:moveTo>
                  <a:pt x="244" y="190"/>
                </a:moveTo>
                <a:lnTo>
                  <a:pt x="244" y="190"/>
                </a:lnTo>
                <a:cubicBezTo>
                  <a:pt x="253" y="172"/>
                  <a:pt x="253" y="163"/>
                  <a:pt x="235" y="154"/>
                </a:cubicBezTo>
                <a:cubicBezTo>
                  <a:pt x="226" y="145"/>
                  <a:pt x="217" y="145"/>
                  <a:pt x="199" y="154"/>
                </a:cubicBezTo>
                <a:lnTo>
                  <a:pt x="244" y="190"/>
                </a:lnTo>
                <a:close/>
                <a:moveTo>
                  <a:pt x="81" y="109"/>
                </a:moveTo>
                <a:lnTo>
                  <a:pt x="81" y="109"/>
                </a:lnTo>
                <a:cubicBezTo>
                  <a:pt x="72" y="118"/>
                  <a:pt x="81" y="127"/>
                  <a:pt x="90" y="136"/>
                </a:cubicBezTo>
                <a:cubicBezTo>
                  <a:pt x="100" y="145"/>
                  <a:pt x="109" y="145"/>
                  <a:pt x="127" y="136"/>
                </a:cubicBezTo>
                <a:lnTo>
                  <a:pt x="81" y="109"/>
                </a:lnTo>
                <a:close/>
              </a:path>
            </a:pathLst>
          </a:custGeom>
          <a:solidFill>
            <a:srgbClr val="6FD23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6FD23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65" name="Freeform 291">
            <a:extLst>
              <a:ext uri="{FF2B5EF4-FFF2-40B4-BE49-F238E27FC236}">
                <a16:creationId xmlns:a16="http://schemas.microsoft.com/office/drawing/2014/main" id="{622CA566-670D-CC40-9AA2-08CE57C26B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82850" y="10674085"/>
            <a:ext cx="187011" cy="187014"/>
          </a:xfrm>
          <a:custGeom>
            <a:avLst/>
            <a:gdLst>
              <a:gd name="T0" fmla="*/ 54 w 209"/>
              <a:gd name="T1" fmla="*/ 181 h 209"/>
              <a:gd name="T2" fmla="*/ 54 w 209"/>
              <a:gd name="T3" fmla="*/ 181 h 209"/>
              <a:gd name="T4" fmla="*/ 27 w 209"/>
              <a:gd name="T5" fmla="*/ 54 h 209"/>
              <a:gd name="T6" fmla="*/ 154 w 209"/>
              <a:gd name="T7" fmla="*/ 27 h 209"/>
              <a:gd name="T8" fmla="*/ 181 w 209"/>
              <a:gd name="T9" fmla="*/ 153 h 209"/>
              <a:gd name="T10" fmla="*/ 54 w 209"/>
              <a:gd name="T11" fmla="*/ 181 h 2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9" h="209">
                <a:moveTo>
                  <a:pt x="54" y="181"/>
                </a:moveTo>
                <a:lnTo>
                  <a:pt x="54" y="181"/>
                </a:lnTo>
                <a:cubicBezTo>
                  <a:pt x="18" y="153"/>
                  <a:pt x="0" y="99"/>
                  <a:pt x="27" y="54"/>
                </a:cubicBezTo>
                <a:cubicBezTo>
                  <a:pt x="54" y="9"/>
                  <a:pt x="108" y="0"/>
                  <a:pt x="154" y="27"/>
                </a:cubicBezTo>
                <a:cubicBezTo>
                  <a:pt x="190" y="54"/>
                  <a:pt x="208" y="108"/>
                  <a:pt x="181" y="153"/>
                </a:cubicBezTo>
                <a:cubicBezTo>
                  <a:pt x="154" y="190"/>
                  <a:pt x="99" y="208"/>
                  <a:pt x="54" y="181"/>
                </a:cubicBezTo>
              </a:path>
            </a:pathLst>
          </a:custGeom>
          <a:solidFill>
            <a:srgbClr val="6FD23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6FD23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66" name="Freeform 292">
            <a:extLst>
              <a:ext uri="{FF2B5EF4-FFF2-40B4-BE49-F238E27FC236}">
                <a16:creationId xmlns:a16="http://schemas.microsoft.com/office/drawing/2014/main" id="{B2DC3B77-EB1D-E948-938A-9CD4D17F7B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09876" y="10308018"/>
            <a:ext cx="179053" cy="179056"/>
          </a:xfrm>
          <a:custGeom>
            <a:avLst/>
            <a:gdLst>
              <a:gd name="T0" fmla="*/ 55 w 200"/>
              <a:gd name="T1" fmla="*/ 172 h 200"/>
              <a:gd name="T2" fmla="*/ 55 w 200"/>
              <a:gd name="T3" fmla="*/ 172 h 200"/>
              <a:gd name="T4" fmla="*/ 28 w 200"/>
              <a:gd name="T5" fmla="*/ 46 h 200"/>
              <a:gd name="T6" fmla="*/ 145 w 200"/>
              <a:gd name="T7" fmla="*/ 28 h 200"/>
              <a:gd name="T8" fmla="*/ 172 w 200"/>
              <a:gd name="T9" fmla="*/ 145 h 200"/>
              <a:gd name="T10" fmla="*/ 55 w 200"/>
              <a:gd name="T11" fmla="*/ 172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0" h="200">
                <a:moveTo>
                  <a:pt x="55" y="172"/>
                </a:moveTo>
                <a:lnTo>
                  <a:pt x="55" y="172"/>
                </a:lnTo>
                <a:cubicBezTo>
                  <a:pt x="9" y="145"/>
                  <a:pt x="0" y="91"/>
                  <a:pt x="28" y="46"/>
                </a:cubicBezTo>
                <a:cubicBezTo>
                  <a:pt x="55" y="9"/>
                  <a:pt x="109" y="0"/>
                  <a:pt x="145" y="28"/>
                </a:cubicBezTo>
                <a:cubicBezTo>
                  <a:pt x="190" y="46"/>
                  <a:pt x="199" y="109"/>
                  <a:pt x="172" y="145"/>
                </a:cubicBezTo>
                <a:cubicBezTo>
                  <a:pt x="145" y="190"/>
                  <a:pt x="91" y="199"/>
                  <a:pt x="55" y="172"/>
                </a:cubicBezTo>
              </a:path>
            </a:pathLst>
          </a:custGeom>
          <a:solidFill>
            <a:srgbClr val="6FD23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6FD23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67" name="Freeform 293">
            <a:extLst>
              <a:ext uri="{FF2B5EF4-FFF2-40B4-BE49-F238E27FC236}">
                <a16:creationId xmlns:a16="http://schemas.microsoft.com/office/drawing/2014/main" id="{780174BE-DDE0-2B41-B190-B4CC90ED34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62731" y="9468453"/>
            <a:ext cx="179053" cy="187011"/>
          </a:xfrm>
          <a:custGeom>
            <a:avLst/>
            <a:gdLst>
              <a:gd name="T0" fmla="*/ 55 w 200"/>
              <a:gd name="T1" fmla="*/ 180 h 209"/>
              <a:gd name="T2" fmla="*/ 55 w 200"/>
              <a:gd name="T3" fmla="*/ 180 h 209"/>
              <a:gd name="T4" fmla="*/ 27 w 200"/>
              <a:gd name="T5" fmla="*/ 54 h 209"/>
              <a:gd name="T6" fmla="*/ 145 w 200"/>
              <a:gd name="T7" fmla="*/ 27 h 209"/>
              <a:gd name="T8" fmla="*/ 172 w 200"/>
              <a:gd name="T9" fmla="*/ 153 h 209"/>
              <a:gd name="T10" fmla="*/ 55 w 200"/>
              <a:gd name="T11" fmla="*/ 180 h 2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0" h="209">
                <a:moveTo>
                  <a:pt x="55" y="180"/>
                </a:moveTo>
                <a:lnTo>
                  <a:pt x="55" y="180"/>
                </a:lnTo>
                <a:cubicBezTo>
                  <a:pt x="10" y="153"/>
                  <a:pt x="0" y="99"/>
                  <a:pt x="27" y="54"/>
                </a:cubicBezTo>
                <a:cubicBezTo>
                  <a:pt x="55" y="18"/>
                  <a:pt x="109" y="0"/>
                  <a:pt x="145" y="27"/>
                </a:cubicBezTo>
                <a:cubicBezTo>
                  <a:pt x="190" y="54"/>
                  <a:pt x="199" y="108"/>
                  <a:pt x="172" y="153"/>
                </a:cubicBezTo>
                <a:cubicBezTo>
                  <a:pt x="145" y="189"/>
                  <a:pt x="91" y="208"/>
                  <a:pt x="55" y="180"/>
                </a:cubicBezTo>
              </a:path>
            </a:pathLst>
          </a:custGeom>
          <a:solidFill>
            <a:srgbClr val="6FD23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6FD23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68" name="Freeform 294">
            <a:extLst>
              <a:ext uri="{FF2B5EF4-FFF2-40B4-BE49-F238E27FC236}">
                <a16:creationId xmlns:a16="http://schemas.microsoft.com/office/drawing/2014/main" id="{02C5AA8B-C595-8C4F-BEEF-2094C4C5CA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85777" y="9102386"/>
            <a:ext cx="187014" cy="179053"/>
          </a:xfrm>
          <a:custGeom>
            <a:avLst/>
            <a:gdLst>
              <a:gd name="T0" fmla="*/ 54 w 209"/>
              <a:gd name="T1" fmla="*/ 172 h 200"/>
              <a:gd name="T2" fmla="*/ 54 w 209"/>
              <a:gd name="T3" fmla="*/ 172 h 200"/>
              <a:gd name="T4" fmla="*/ 27 w 209"/>
              <a:gd name="T5" fmla="*/ 54 h 200"/>
              <a:gd name="T6" fmla="*/ 153 w 209"/>
              <a:gd name="T7" fmla="*/ 27 h 200"/>
              <a:gd name="T8" fmla="*/ 181 w 209"/>
              <a:gd name="T9" fmla="*/ 145 h 200"/>
              <a:gd name="T10" fmla="*/ 54 w 209"/>
              <a:gd name="T11" fmla="*/ 172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9" h="200">
                <a:moveTo>
                  <a:pt x="54" y="172"/>
                </a:moveTo>
                <a:lnTo>
                  <a:pt x="54" y="172"/>
                </a:lnTo>
                <a:cubicBezTo>
                  <a:pt x="18" y="145"/>
                  <a:pt x="0" y="90"/>
                  <a:pt x="27" y="54"/>
                </a:cubicBezTo>
                <a:cubicBezTo>
                  <a:pt x="54" y="9"/>
                  <a:pt x="108" y="0"/>
                  <a:pt x="153" y="27"/>
                </a:cubicBezTo>
                <a:cubicBezTo>
                  <a:pt x="190" y="54"/>
                  <a:pt x="208" y="109"/>
                  <a:pt x="181" y="145"/>
                </a:cubicBezTo>
                <a:cubicBezTo>
                  <a:pt x="153" y="190"/>
                  <a:pt x="99" y="199"/>
                  <a:pt x="54" y="172"/>
                </a:cubicBezTo>
              </a:path>
            </a:pathLst>
          </a:custGeom>
          <a:solidFill>
            <a:srgbClr val="6FD23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6FD23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69" name="Freeform 295">
            <a:extLst>
              <a:ext uri="{FF2B5EF4-FFF2-40B4-BE49-F238E27FC236}">
                <a16:creationId xmlns:a16="http://schemas.microsoft.com/office/drawing/2014/main" id="{DFB94866-4B9F-9E47-8587-67861F8A7F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38029" y="10121007"/>
            <a:ext cx="720198" cy="720196"/>
          </a:xfrm>
          <a:custGeom>
            <a:avLst/>
            <a:gdLst>
              <a:gd name="T0" fmla="*/ 795 w 796"/>
              <a:gd name="T1" fmla="*/ 397 h 796"/>
              <a:gd name="T2" fmla="*/ 795 w 796"/>
              <a:gd name="T3" fmla="*/ 397 h 796"/>
              <a:gd name="T4" fmla="*/ 397 w 796"/>
              <a:gd name="T5" fmla="*/ 795 h 796"/>
              <a:gd name="T6" fmla="*/ 0 w 796"/>
              <a:gd name="T7" fmla="*/ 397 h 796"/>
              <a:gd name="T8" fmla="*/ 397 w 796"/>
              <a:gd name="T9" fmla="*/ 0 h 796"/>
              <a:gd name="T10" fmla="*/ 795 w 796"/>
              <a:gd name="T11" fmla="*/ 397 h 7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96" h="796">
                <a:moveTo>
                  <a:pt x="795" y="397"/>
                </a:moveTo>
                <a:lnTo>
                  <a:pt x="795" y="397"/>
                </a:lnTo>
                <a:cubicBezTo>
                  <a:pt x="795" y="614"/>
                  <a:pt x="614" y="795"/>
                  <a:pt x="397" y="795"/>
                </a:cubicBezTo>
                <a:cubicBezTo>
                  <a:pt x="180" y="795"/>
                  <a:pt x="0" y="614"/>
                  <a:pt x="0" y="397"/>
                </a:cubicBezTo>
                <a:cubicBezTo>
                  <a:pt x="0" y="171"/>
                  <a:pt x="180" y="0"/>
                  <a:pt x="397" y="0"/>
                </a:cubicBezTo>
                <a:cubicBezTo>
                  <a:pt x="614" y="0"/>
                  <a:pt x="795" y="171"/>
                  <a:pt x="795" y="397"/>
                </a:cubicBezTo>
              </a:path>
            </a:pathLst>
          </a:custGeom>
          <a:solidFill>
            <a:srgbClr val="FCD329"/>
          </a:solidFill>
          <a:ln w="9525" cap="flat">
            <a:solidFill>
              <a:srgbClr val="D3AE11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70" name="Freeform 296">
            <a:extLst>
              <a:ext uri="{FF2B5EF4-FFF2-40B4-BE49-F238E27FC236}">
                <a16:creationId xmlns:a16="http://schemas.microsoft.com/office/drawing/2014/main" id="{22629164-3F70-5E40-968C-83000AD76A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72791" y="10240376"/>
            <a:ext cx="254655" cy="433708"/>
          </a:xfrm>
          <a:custGeom>
            <a:avLst/>
            <a:gdLst>
              <a:gd name="T0" fmla="*/ 280 w 281"/>
              <a:gd name="T1" fmla="*/ 316 h 480"/>
              <a:gd name="T2" fmla="*/ 280 w 281"/>
              <a:gd name="T3" fmla="*/ 316 h 480"/>
              <a:gd name="T4" fmla="*/ 244 w 281"/>
              <a:gd name="T5" fmla="*/ 398 h 480"/>
              <a:gd name="T6" fmla="*/ 153 w 281"/>
              <a:gd name="T7" fmla="*/ 434 h 480"/>
              <a:gd name="T8" fmla="*/ 153 w 281"/>
              <a:gd name="T9" fmla="*/ 479 h 480"/>
              <a:gd name="T10" fmla="*/ 126 w 281"/>
              <a:gd name="T11" fmla="*/ 479 h 480"/>
              <a:gd name="T12" fmla="*/ 126 w 281"/>
              <a:gd name="T13" fmla="*/ 434 h 480"/>
              <a:gd name="T14" fmla="*/ 36 w 281"/>
              <a:gd name="T15" fmla="*/ 398 h 480"/>
              <a:gd name="T16" fmla="*/ 0 w 281"/>
              <a:gd name="T17" fmla="*/ 325 h 480"/>
              <a:gd name="T18" fmla="*/ 81 w 281"/>
              <a:gd name="T19" fmla="*/ 325 h 480"/>
              <a:gd name="T20" fmla="*/ 126 w 281"/>
              <a:gd name="T21" fmla="*/ 371 h 480"/>
              <a:gd name="T22" fmla="*/ 126 w 281"/>
              <a:gd name="T23" fmla="*/ 271 h 480"/>
              <a:gd name="T24" fmla="*/ 45 w 281"/>
              <a:gd name="T25" fmla="*/ 244 h 480"/>
              <a:gd name="T26" fmla="*/ 0 w 281"/>
              <a:gd name="T27" fmla="*/ 154 h 480"/>
              <a:gd name="T28" fmla="*/ 36 w 281"/>
              <a:gd name="T29" fmla="*/ 81 h 480"/>
              <a:gd name="T30" fmla="*/ 126 w 281"/>
              <a:gd name="T31" fmla="*/ 45 h 480"/>
              <a:gd name="T32" fmla="*/ 126 w 281"/>
              <a:gd name="T33" fmla="*/ 0 h 480"/>
              <a:gd name="T34" fmla="*/ 153 w 281"/>
              <a:gd name="T35" fmla="*/ 0 h 480"/>
              <a:gd name="T36" fmla="*/ 153 w 281"/>
              <a:gd name="T37" fmla="*/ 45 h 480"/>
              <a:gd name="T38" fmla="*/ 244 w 281"/>
              <a:gd name="T39" fmla="*/ 72 h 480"/>
              <a:gd name="T40" fmla="*/ 280 w 281"/>
              <a:gd name="T41" fmla="*/ 154 h 480"/>
              <a:gd name="T42" fmla="*/ 189 w 281"/>
              <a:gd name="T43" fmla="*/ 154 h 480"/>
              <a:gd name="T44" fmla="*/ 180 w 281"/>
              <a:gd name="T45" fmla="*/ 126 h 480"/>
              <a:gd name="T46" fmla="*/ 153 w 281"/>
              <a:gd name="T47" fmla="*/ 109 h 480"/>
              <a:gd name="T48" fmla="*/ 153 w 281"/>
              <a:gd name="T49" fmla="*/ 208 h 480"/>
              <a:gd name="T50" fmla="*/ 235 w 281"/>
              <a:gd name="T51" fmla="*/ 235 h 480"/>
              <a:gd name="T52" fmla="*/ 280 w 281"/>
              <a:gd name="T53" fmla="*/ 316 h 480"/>
              <a:gd name="T54" fmla="*/ 81 w 281"/>
              <a:gd name="T55" fmla="*/ 154 h 480"/>
              <a:gd name="T56" fmla="*/ 81 w 281"/>
              <a:gd name="T57" fmla="*/ 154 h 480"/>
              <a:gd name="T58" fmla="*/ 126 w 281"/>
              <a:gd name="T59" fmla="*/ 199 h 480"/>
              <a:gd name="T60" fmla="*/ 126 w 281"/>
              <a:gd name="T61" fmla="*/ 109 h 480"/>
              <a:gd name="T62" fmla="*/ 81 w 281"/>
              <a:gd name="T63" fmla="*/ 154 h 480"/>
              <a:gd name="T64" fmla="*/ 198 w 281"/>
              <a:gd name="T65" fmla="*/ 325 h 480"/>
              <a:gd name="T66" fmla="*/ 198 w 281"/>
              <a:gd name="T67" fmla="*/ 325 h 480"/>
              <a:gd name="T68" fmla="*/ 153 w 281"/>
              <a:gd name="T69" fmla="*/ 280 h 480"/>
              <a:gd name="T70" fmla="*/ 153 w 281"/>
              <a:gd name="T71" fmla="*/ 371 h 480"/>
              <a:gd name="T72" fmla="*/ 189 w 281"/>
              <a:gd name="T73" fmla="*/ 353 h 480"/>
              <a:gd name="T74" fmla="*/ 198 w 281"/>
              <a:gd name="T75" fmla="*/ 325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81" h="480">
                <a:moveTo>
                  <a:pt x="280" y="316"/>
                </a:moveTo>
                <a:lnTo>
                  <a:pt x="280" y="316"/>
                </a:lnTo>
                <a:cubicBezTo>
                  <a:pt x="280" y="353"/>
                  <a:pt x="271" y="371"/>
                  <a:pt x="244" y="398"/>
                </a:cubicBezTo>
                <a:cubicBezTo>
                  <a:pt x="226" y="416"/>
                  <a:pt x="189" y="434"/>
                  <a:pt x="153" y="434"/>
                </a:cubicBezTo>
                <a:cubicBezTo>
                  <a:pt x="153" y="479"/>
                  <a:pt x="153" y="479"/>
                  <a:pt x="153" y="479"/>
                </a:cubicBezTo>
                <a:cubicBezTo>
                  <a:pt x="126" y="479"/>
                  <a:pt x="126" y="479"/>
                  <a:pt x="126" y="479"/>
                </a:cubicBezTo>
                <a:cubicBezTo>
                  <a:pt x="126" y="434"/>
                  <a:pt x="126" y="434"/>
                  <a:pt x="126" y="434"/>
                </a:cubicBezTo>
                <a:cubicBezTo>
                  <a:pt x="81" y="434"/>
                  <a:pt x="54" y="416"/>
                  <a:pt x="36" y="398"/>
                </a:cubicBezTo>
                <a:cubicBezTo>
                  <a:pt x="9" y="379"/>
                  <a:pt x="0" y="353"/>
                  <a:pt x="0" y="325"/>
                </a:cubicBezTo>
                <a:cubicBezTo>
                  <a:pt x="81" y="325"/>
                  <a:pt x="81" y="325"/>
                  <a:pt x="81" y="325"/>
                </a:cubicBezTo>
                <a:cubicBezTo>
                  <a:pt x="81" y="353"/>
                  <a:pt x="99" y="371"/>
                  <a:pt x="126" y="371"/>
                </a:cubicBezTo>
                <a:cubicBezTo>
                  <a:pt x="126" y="271"/>
                  <a:pt x="126" y="271"/>
                  <a:pt x="126" y="271"/>
                </a:cubicBezTo>
                <a:cubicBezTo>
                  <a:pt x="81" y="253"/>
                  <a:pt x="63" y="244"/>
                  <a:pt x="45" y="244"/>
                </a:cubicBezTo>
                <a:cubicBezTo>
                  <a:pt x="18" y="226"/>
                  <a:pt x="0" y="199"/>
                  <a:pt x="0" y="154"/>
                </a:cubicBezTo>
                <a:cubicBezTo>
                  <a:pt x="0" y="126"/>
                  <a:pt x="9" y="100"/>
                  <a:pt x="36" y="81"/>
                </a:cubicBezTo>
                <a:cubicBezTo>
                  <a:pt x="54" y="54"/>
                  <a:pt x="90" y="45"/>
                  <a:pt x="126" y="45"/>
                </a:cubicBezTo>
                <a:cubicBezTo>
                  <a:pt x="126" y="0"/>
                  <a:pt x="126" y="0"/>
                  <a:pt x="126" y="0"/>
                </a:cubicBezTo>
                <a:cubicBezTo>
                  <a:pt x="153" y="0"/>
                  <a:pt x="153" y="0"/>
                  <a:pt x="153" y="0"/>
                </a:cubicBezTo>
                <a:cubicBezTo>
                  <a:pt x="153" y="45"/>
                  <a:pt x="153" y="45"/>
                  <a:pt x="153" y="45"/>
                </a:cubicBezTo>
                <a:cubicBezTo>
                  <a:pt x="189" y="45"/>
                  <a:pt x="216" y="54"/>
                  <a:pt x="244" y="72"/>
                </a:cubicBezTo>
                <a:cubicBezTo>
                  <a:pt x="262" y="90"/>
                  <a:pt x="271" y="118"/>
                  <a:pt x="280" y="154"/>
                </a:cubicBezTo>
                <a:cubicBezTo>
                  <a:pt x="189" y="154"/>
                  <a:pt x="189" y="154"/>
                  <a:pt x="189" y="154"/>
                </a:cubicBezTo>
                <a:cubicBezTo>
                  <a:pt x="189" y="145"/>
                  <a:pt x="189" y="136"/>
                  <a:pt x="180" y="126"/>
                </a:cubicBezTo>
                <a:cubicBezTo>
                  <a:pt x="171" y="118"/>
                  <a:pt x="162" y="109"/>
                  <a:pt x="153" y="109"/>
                </a:cubicBezTo>
                <a:cubicBezTo>
                  <a:pt x="153" y="208"/>
                  <a:pt x="153" y="208"/>
                  <a:pt x="153" y="208"/>
                </a:cubicBezTo>
                <a:cubicBezTo>
                  <a:pt x="189" y="217"/>
                  <a:pt x="216" y="226"/>
                  <a:pt x="235" y="235"/>
                </a:cubicBezTo>
                <a:cubicBezTo>
                  <a:pt x="262" y="253"/>
                  <a:pt x="280" y="280"/>
                  <a:pt x="280" y="316"/>
                </a:cubicBezTo>
                <a:close/>
                <a:moveTo>
                  <a:pt x="81" y="154"/>
                </a:moveTo>
                <a:lnTo>
                  <a:pt x="81" y="154"/>
                </a:lnTo>
                <a:cubicBezTo>
                  <a:pt x="81" y="172"/>
                  <a:pt x="90" y="190"/>
                  <a:pt x="126" y="199"/>
                </a:cubicBezTo>
                <a:cubicBezTo>
                  <a:pt x="126" y="109"/>
                  <a:pt x="126" y="109"/>
                  <a:pt x="126" y="109"/>
                </a:cubicBezTo>
                <a:cubicBezTo>
                  <a:pt x="90" y="109"/>
                  <a:pt x="81" y="126"/>
                  <a:pt x="81" y="154"/>
                </a:cubicBezTo>
                <a:close/>
                <a:moveTo>
                  <a:pt x="198" y="325"/>
                </a:moveTo>
                <a:lnTo>
                  <a:pt x="198" y="325"/>
                </a:lnTo>
                <a:cubicBezTo>
                  <a:pt x="198" y="298"/>
                  <a:pt x="180" y="289"/>
                  <a:pt x="153" y="280"/>
                </a:cubicBezTo>
                <a:cubicBezTo>
                  <a:pt x="153" y="371"/>
                  <a:pt x="153" y="371"/>
                  <a:pt x="153" y="371"/>
                </a:cubicBezTo>
                <a:cubicBezTo>
                  <a:pt x="171" y="371"/>
                  <a:pt x="180" y="362"/>
                  <a:pt x="189" y="353"/>
                </a:cubicBezTo>
                <a:cubicBezTo>
                  <a:pt x="189" y="343"/>
                  <a:pt x="198" y="334"/>
                  <a:pt x="198" y="325"/>
                </a:cubicBezTo>
                <a:close/>
              </a:path>
            </a:pathLst>
          </a:custGeom>
          <a:solidFill>
            <a:srgbClr val="D3AE1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AE11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7037518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Freeform 111">
            <a:extLst>
              <a:ext uri="{FF2B5EF4-FFF2-40B4-BE49-F238E27FC236}">
                <a16:creationId xmlns:a16="http://schemas.microsoft.com/office/drawing/2014/main" id="{7987617E-E847-664C-B7A1-5EA330A001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69621" y="5583509"/>
            <a:ext cx="6023936" cy="6023936"/>
          </a:xfrm>
          <a:custGeom>
            <a:avLst/>
            <a:gdLst>
              <a:gd name="T0" fmla="*/ 5219 w 5220"/>
              <a:gd name="T1" fmla="*/ 2609 h 5219"/>
              <a:gd name="T2" fmla="*/ 5219 w 5220"/>
              <a:gd name="T3" fmla="*/ 2609 h 5219"/>
              <a:gd name="T4" fmla="*/ 2609 w 5220"/>
              <a:gd name="T5" fmla="*/ 5218 h 5219"/>
              <a:gd name="T6" fmla="*/ 0 w 5220"/>
              <a:gd name="T7" fmla="*/ 2609 h 5219"/>
              <a:gd name="T8" fmla="*/ 2609 w 5220"/>
              <a:gd name="T9" fmla="*/ 0 h 5219"/>
              <a:gd name="T10" fmla="*/ 5219 w 5220"/>
              <a:gd name="T11" fmla="*/ 2609 h 5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220" h="5219">
                <a:moveTo>
                  <a:pt x="5219" y="2609"/>
                </a:moveTo>
                <a:lnTo>
                  <a:pt x="5219" y="2609"/>
                </a:lnTo>
                <a:cubicBezTo>
                  <a:pt x="5219" y="4047"/>
                  <a:pt x="4048" y="5218"/>
                  <a:pt x="2609" y="5218"/>
                </a:cubicBezTo>
                <a:cubicBezTo>
                  <a:pt x="1171" y="5218"/>
                  <a:pt x="0" y="4047"/>
                  <a:pt x="0" y="2609"/>
                </a:cubicBezTo>
                <a:cubicBezTo>
                  <a:pt x="0" y="1171"/>
                  <a:pt x="1171" y="0"/>
                  <a:pt x="2609" y="0"/>
                </a:cubicBezTo>
                <a:cubicBezTo>
                  <a:pt x="4048" y="0"/>
                  <a:pt x="5219" y="1171"/>
                  <a:pt x="5219" y="2609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1" name="Freeform 112">
            <a:extLst>
              <a:ext uri="{FF2B5EF4-FFF2-40B4-BE49-F238E27FC236}">
                <a16:creationId xmlns:a16="http://schemas.microsoft.com/office/drawing/2014/main" id="{7F4D064F-D27B-A74D-8B52-624FED30EC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7953" y="5583509"/>
            <a:ext cx="6023936" cy="6023936"/>
          </a:xfrm>
          <a:custGeom>
            <a:avLst/>
            <a:gdLst>
              <a:gd name="T0" fmla="*/ 5219 w 5220"/>
              <a:gd name="T1" fmla="*/ 2609 h 5219"/>
              <a:gd name="T2" fmla="*/ 5219 w 5220"/>
              <a:gd name="T3" fmla="*/ 2609 h 5219"/>
              <a:gd name="T4" fmla="*/ 2609 w 5220"/>
              <a:gd name="T5" fmla="*/ 5218 h 5219"/>
              <a:gd name="T6" fmla="*/ 0 w 5220"/>
              <a:gd name="T7" fmla="*/ 2609 h 5219"/>
              <a:gd name="T8" fmla="*/ 2609 w 5220"/>
              <a:gd name="T9" fmla="*/ 0 h 5219"/>
              <a:gd name="T10" fmla="*/ 5219 w 5220"/>
              <a:gd name="T11" fmla="*/ 2609 h 5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220" h="5219">
                <a:moveTo>
                  <a:pt x="5219" y="2609"/>
                </a:moveTo>
                <a:lnTo>
                  <a:pt x="5219" y="2609"/>
                </a:lnTo>
                <a:cubicBezTo>
                  <a:pt x="5219" y="4047"/>
                  <a:pt x="4048" y="5218"/>
                  <a:pt x="2609" y="5218"/>
                </a:cubicBezTo>
                <a:cubicBezTo>
                  <a:pt x="1163" y="5218"/>
                  <a:pt x="0" y="4047"/>
                  <a:pt x="0" y="2609"/>
                </a:cubicBezTo>
                <a:cubicBezTo>
                  <a:pt x="0" y="1171"/>
                  <a:pt x="1163" y="0"/>
                  <a:pt x="2609" y="0"/>
                </a:cubicBezTo>
                <a:cubicBezTo>
                  <a:pt x="4048" y="0"/>
                  <a:pt x="5219" y="1171"/>
                  <a:pt x="5219" y="2609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2" name="Freeform 113">
            <a:extLst>
              <a:ext uri="{FF2B5EF4-FFF2-40B4-BE49-F238E27FC236}">
                <a16:creationId xmlns:a16="http://schemas.microsoft.com/office/drawing/2014/main" id="{CBDF16D5-2C41-D644-A90A-A9B9E9F30E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40566" y="7832310"/>
            <a:ext cx="1511070" cy="1511073"/>
          </a:xfrm>
          <a:custGeom>
            <a:avLst/>
            <a:gdLst>
              <a:gd name="T0" fmla="*/ 1309 w 1310"/>
              <a:gd name="T1" fmla="*/ 659 h 1310"/>
              <a:gd name="T2" fmla="*/ 1309 w 1310"/>
              <a:gd name="T3" fmla="*/ 659 h 1310"/>
              <a:gd name="T4" fmla="*/ 651 w 1310"/>
              <a:gd name="T5" fmla="*/ 1309 h 1310"/>
              <a:gd name="T6" fmla="*/ 0 w 1310"/>
              <a:gd name="T7" fmla="*/ 659 h 1310"/>
              <a:gd name="T8" fmla="*/ 651 w 1310"/>
              <a:gd name="T9" fmla="*/ 0 h 1310"/>
              <a:gd name="T10" fmla="*/ 1309 w 1310"/>
              <a:gd name="T11" fmla="*/ 659 h 13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10" h="1310">
                <a:moveTo>
                  <a:pt x="1309" y="659"/>
                </a:moveTo>
                <a:lnTo>
                  <a:pt x="1309" y="659"/>
                </a:lnTo>
                <a:cubicBezTo>
                  <a:pt x="1309" y="1018"/>
                  <a:pt x="1010" y="1309"/>
                  <a:pt x="651" y="1309"/>
                </a:cubicBezTo>
                <a:cubicBezTo>
                  <a:pt x="291" y="1309"/>
                  <a:pt x="0" y="1018"/>
                  <a:pt x="0" y="659"/>
                </a:cubicBezTo>
                <a:cubicBezTo>
                  <a:pt x="0" y="299"/>
                  <a:pt x="291" y="0"/>
                  <a:pt x="651" y="0"/>
                </a:cubicBezTo>
                <a:cubicBezTo>
                  <a:pt x="1010" y="0"/>
                  <a:pt x="1309" y="299"/>
                  <a:pt x="1309" y="659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3" name="Freeform 114">
            <a:extLst>
              <a:ext uri="{FF2B5EF4-FFF2-40B4-BE49-F238E27FC236}">
                <a16:creationId xmlns:a16="http://schemas.microsoft.com/office/drawing/2014/main" id="{45A50E6E-F49E-514F-BFA9-CE97FF2BE9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9871" y="7832310"/>
            <a:ext cx="1511073" cy="1511073"/>
          </a:xfrm>
          <a:custGeom>
            <a:avLst/>
            <a:gdLst>
              <a:gd name="T0" fmla="*/ 1308 w 1309"/>
              <a:gd name="T1" fmla="*/ 659 h 1310"/>
              <a:gd name="T2" fmla="*/ 1308 w 1309"/>
              <a:gd name="T3" fmla="*/ 659 h 1310"/>
              <a:gd name="T4" fmla="*/ 658 w 1309"/>
              <a:gd name="T5" fmla="*/ 1309 h 1310"/>
              <a:gd name="T6" fmla="*/ 0 w 1309"/>
              <a:gd name="T7" fmla="*/ 659 h 1310"/>
              <a:gd name="T8" fmla="*/ 658 w 1309"/>
              <a:gd name="T9" fmla="*/ 0 h 1310"/>
              <a:gd name="T10" fmla="*/ 1308 w 1309"/>
              <a:gd name="T11" fmla="*/ 659 h 13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9" h="1310">
                <a:moveTo>
                  <a:pt x="1308" y="659"/>
                </a:moveTo>
                <a:lnTo>
                  <a:pt x="1308" y="659"/>
                </a:lnTo>
                <a:cubicBezTo>
                  <a:pt x="1308" y="1018"/>
                  <a:pt x="1018" y="1309"/>
                  <a:pt x="658" y="1309"/>
                </a:cubicBezTo>
                <a:cubicBezTo>
                  <a:pt x="298" y="1309"/>
                  <a:pt x="0" y="1018"/>
                  <a:pt x="0" y="659"/>
                </a:cubicBezTo>
                <a:cubicBezTo>
                  <a:pt x="0" y="299"/>
                  <a:pt x="298" y="0"/>
                  <a:pt x="658" y="0"/>
                </a:cubicBezTo>
                <a:cubicBezTo>
                  <a:pt x="1018" y="0"/>
                  <a:pt x="1308" y="299"/>
                  <a:pt x="1308" y="659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4" name="Freeform 115">
            <a:extLst>
              <a:ext uri="{FF2B5EF4-FFF2-40B4-BE49-F238E27FC236}">
                <a16:creationId xmlns:a16="http://schemas.microsoft.com/office/drawing/2014/main" id="{654329CE-04F5-4548-A188-4302705AD3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29492" y="5262981"/>
            <a:ext cx="1511073" cy="1511070"/>
          </a:xfrm>
          <a:custGeom>
            <a:avLst/>
            <a:gdLst>
              <a:gd name="T0" fmla="*/ 1308 w 1309"/>
              <a:gd name="T1" fmla="*/ 658 h 1309"/>
              <a:gd name="T2" fmla="*/ 1308 w 1309"/>
              <a:gd name="T3" fmla="*/ 658 h 1309"/>
              <a:gd name="T4" fmla="*/ 650 w 1309"/>
              <a:gd name="T5" fmla="*/ 1308 h 1309"/>
              <a:gd name="T6" fmla="*/ 0 w 1309"/>
              <a:gd name="T7" fmla="*/ 658 h 1309"/>
              <a:gd name="T8" fmla="*/ 650 w 1309"/>
              <a:gd name="T9" fmla="*/ 0 h 1309"/>
              <a:gd name="T10" fmla="*/ 1308 w 1309"/>
              <a:gd name="T11" fmla="*/ 658 h 1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9" h="1309">
                <a:moveTo>
                  <a:pt x="1308" y="658"/>
                </a:moveTo>
                <a:lnTo>
                  <a:pt x="1308" y="658"/>
                </a:lnTo>
                <a:cubicBezTo>
                  <a:pt x="1308" y="1017"/>
                  <a:pt x="1010" y="1308"/>
                  <a:pt x="650" y="1308"/>
                </a:cubicBezTo>
                <a:cubicBezTo>
                  <a:pt x="291" y="1308"/>
                  <a:pt x="0" y="1017"/>
                  <a:pt x="0" y="658"/>
                </a:cubicBezTo>
                <a:cubicBezTo>
                  <a:pt x="0" y="290"/>
                  <a:pt x="291" y="0"/>
                  <a:pt x="650" y="0"/>
                </a:cubicBezTo>
                <a:cubicBezTo>
                  <a:pt x="1010" y="0"/>
                  <a:pt x="1308" y="290"/>
                  <a:pt x="1308" y="658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5" name="Freeform 116">
            <a:extLst>
              <a:ext uri="{FF2B5EF4-FFF2-40B4-BE49-F238E27FC236}">
                <a16:creationId xmlns:a16="http://schemas.microsoft.com/office/drawing/2014/main" id="{2BE54C78-84DD-BB47-A112-47E8A96303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29492" y="10391467"/>
            <a:ext cx="1511073" cy="1511070"/>
          </a:xfrm>
          <a:custGeom>
            <a:avLst/>
            <a:gdLst>
              <a:gd name="T0" fmla="*/ 1308 w 1309"/>
              <a:gd name="T1" fmla="*/ 650 h 1309"/>
              <a:gd name="T2" fmla="*/ 1308 w 1309"/>
              <a:gd name="T3" fmla="*/ 650 h 1309"/>
              <a:gd name="T4" fmla="*/ 650 w 1309"/>
              <a:gd name="T5" fmla="*/ 1308 h 1309"/>
              <a:gd name="T6" fmla="*/ 0 w 1309"/>
              <a:gd name="T7" fmla="*/ 650 h 1309"/>
              <a:gd name="T8" fmla="*/ 650 w 1309"/>
              <a:gd name="T9" fmla="*/ 0 h 1309"/>
              <a:gd name="T10" fmla="*/ 1308 w 1309"/>
              <a:gd name="T11" fmla="*/ 650 h 1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9" h="1309">
                <a:moveTo>
                  <a:pt x="1308" y="650"/>
                </a:moveTo>
                <a:lnTo>
                  <a:pt x="1308" y="650"/>
                </a:lnTo>
                <a:cubicBezTo>
                  <a:pt x="1308" y="1017"/>
                  <a:pt x="1010" y="1308"/>
                  <a:pt x="650" y="1308"/>
                </a:cubicBezTo>
                <a:cubicBezTo>
                  <a:pt x="291" y="1308"/>
                  <a:pt x="0" y="1017"/>
                  <a:pt x="0" y="650"/>
                </a:cubicBezTo>
                <a:cubicBezTo>
                  <a:pt x="0" y="290"/>
                  <a:pt x="291" y="0"/>
                  <a:pt x="650" y="0"/>
                </a:cubicBezTo>
                <a:cubicBezTo>
                  <a:pt x="1010" y="0"/>
                  <a:pt x="1308" y="290"/>
                  <a:pt x="1308" y="65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8" name="Freeform 117">
            <a:extLst>
              <a:ext uri="{FF2B5EF4-FFF2-40B4-BE49-F238E27FC236}">
                <a16:creationId xmlns:a16="http://schemas.microsoft.com/office/drawing/2014/main" id="{AF7BEF69-AA7E-C049-9F9C-DC79FD83EA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7435" y="5262981"/>
            <a:ext cx="1511073" cy="1511070"/>
          </a:xfrm>
          <a:custGeom>
            <a:avLst/>
            <a:gdLst>
              <a:gd name="T0" fmla="*/ 1308 w 1309"/>
              <a:gd name="T1" fmla="*/ 658 h 1309"/>
              <a:gd name="T2" fmla="*/ 1308 w 1309"/>
              <a:gd name="T3" fmla="*/ 658 h 1309"/>
              <a:gd name="T4" fmla="*/ 658 w 1309"/>
              <a:gd name="T5" fmla="*/ 1308 h 1309"/>
              <a:gd name="T6" fmla="*/ 0 w 1309"/>
              <a:gd name="T7" fmla="*/ 658 h 1309"/>
              <a:gd name="T8" fmla="*/ 658 w 1309"/>
              <a:gd name="T9" fmla="*/ 0 h 1309"/>
              <a:gd name="T10" fmla="*/ 1308 w 1309"/>
              <a:gd name="T11" fmla="*/ 658 h 1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9" h="1309">
                <a:moveTo>
                  <a:pt x="1308" y="658"/>
                </a:moveTo>
                <a:lnTo>
                  <a:pt x="1308" y="658"/>
                </a:lnTo>
                <a:cubicBezTo>
                  <a:pt x="1308" y="1017"/>
                  <a:pt x="1018" y="1308"/>
                  <a:pt x="658" y="1308"/>
                </a:cubicBezTo>
                <a:cubicBezTo>
                  <a:pt x="291" y="1308"/>
                  <a:pt x="0" y="1017"/>
                  <a:pt x="0" y="658"/>
                </a:cubicBezTo>
                <a:cubicBezTo>
                  <a:pt x="0" y="290"/>
                  <a:pt x="291" y="0"/>
                  <a:pt x="658" y="0"/>
                </a:cubicBezTo>
                <a:cubicBezTo>
                  <a:pt x="1018" y="0"/>
                  <a:pt x="1308" y="290"/>
                  <a:pt x="1308" y="658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9" name="Freeform 118">
            <a:extLst>
              <a:ext uri="{FF2B5EF4-FFF2-40B4-BE49-F238E27FC236}">
                <a16:creationId xmlns:a16="http://schemas.microsoft.com/office/drawing/2014/main" id="{F23B0266-CE3B-8F43-B640-1AE2E938C3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7435" y="10391467"/>
            <a:ext cx="1511073" cy="1511070"/>
          </a:xfrm>
          <a:custGeom>
            <a:avLst/>
            <a:gdLst>
              <a:gd name="T0" fmla="*/ 1308 w 1309"/>
              <a:gd name="T1" fmla="*/ 650 h 1309"/>
              <a:gd name="T2" fmla="*/ 1308 w 1309"/>
              <a:gd name="T3" fmla="*/ 650 h 1309"/>
              <a:gd name="T4" fmla="*/ 658 w 1309"/>
              <a:gd name="T5" fmla="*/ 1308 h 1309"/>
              <a:gd name="T6" fmla="*/ 0 w 1309"/>
              <a:gd name="T7" fmla="*/ 650 h 1309"/>
              <a:gd name="T8" fmla="*/ 658 w 1309"/>
              <a:gd name="T9" fmla="*/ 0 h 1309"/>
              <a:gd name="T10" fmla="*/ 1308 w 1309"/>
              <a:gd name="T11" fmla="*/ 650 h 1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9" h="1309">
                <a:moveTo>
                  <a:pt x="1308" y="650"/>
                </a:moveTo>
                <a:lnTo>
                  <a:pt x="1308" y="650"/>
                </a:lnTo>
                <a:cubicBezTo>
                  <a:pt x="1308" y="1017"/>
                  <a:pt x="1018" y="1308"/>
                  <a:pt x="658" y="1308"/>
                </a:cubicBezTo>
                <a:cubicBezTo>
                  <a:pt x="291" y="1308"/>
                  <a:pt x="0" y="1017"/>
                  <a:pt x="0" y="650"/>
                </a:cubicBezTo>
                <a:cubicBezTo>
                  <a:pt x="0" y="290"/>
                  <a:pt x="291" y="0"/>
                  <a:pt x="658" y="0"/>
                </a:cubicBezTo>
                <a:cubicBezTo>
                  <a:pt x="1018" y="0"/>
                  <a:pt x="1308" y="290"/>
                  <a:pt x="1308" y="65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0" name="Freeform 275">
            <a:extLst>
              <a:ext uri="{FF2B5EF4-FFF2-40B4-BE49-F238E27FC236}">
                <a16:creationId xmlns:a16="http://schemas.microsoft.com/office/drawing/2014/main" id="{9C94F076-6B2C-DF4F-985D-014AB33541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92482" y="10874805"/>
            <a:ext cx="585094" cy="361234"/>
          </a:xfrm>
          <a:custGeom>
            <a:avLst/>
            <a:gdLst>
              <a:gd name="T0" fmla="*/ 413 w 506"/>
              <a:gd name="T1" fmla="*/ 314 h 315"/>
              <a:gd name="T2" fmla="*/ 413 w 506"/>
              <a:gd name="T3" fmla="*/ 314 h 315"/>
              <a:gd name="T4" fmla="*/ 191 w 506"/>
              <a:gd name="T5" fmla="*/ 314 h 315"/>
              <a:gd name="T6" fmla="*/ 145 w 506"/>
              <a:gd name="T7" fmla="*/ 276 h 315"/>
              <a:gd name="T8" fmla="*/ 76 w 506"/>
              <a:gd name="T9" fmla="*/ 54 h 315"/>
              <a:gd name="T10" fmla="*/ 23 w 506"/>
              <a:gd name="T11" fmla="*/ 54 h 315"/>
              <a:gd name="T12" fmla="*/ 0 w 506"/>
              <a:gd name="T13" fmla="*/ 31 h 315"/>
              <a:gd name="T14" fmla="*/ 23 w 506"/>
              <a:gd name="T15" fmla="*/ 0 h 315"/>
              <a:gd name="T16" fmla="*/ 99 w 506"/>
              <a:gd name="T17" fmla="*/ 0 h 315"/>
              <a:gd name="T18" fmla="*/ 122 w 506"/>
              <a:gd name="T19" fmla="*/ 23 h 315"/>
              <a:gd name="T20" fmla="*/ 191 w 506"/>
              <a:gd name="T21" fmla="*/ 260 h 315"/>
              <a:gd name="T22" fmla="*/ 191 w 506"/>
              <a:gd name="T23" fmla="*/ 268 h 315"/>
              <a:gd name="T24" fmla="*/ 413 w 506"/>
              <a:gd name="T25" fmla="*/ 268 h 315"/>
              <a:gd name="T26" fmla="*/ 413 w 506"/>
              <a:gd name="T27" fmla="*/ 260 h 315"/>
              <a:gd name="T28" fmla="*/ 451 w 506"/>
              <a:gd name="T29" fmla="*/ 123 h 315"/>
              <a:gd name="T30" fmla="*/ 268 w 506"/>
              <a:gd name="T31" fmla="*/ 123 h 315"/>
              <a:gd name="T32" fmla="*/ 237 w 506"/>
              <a:gd name="T33" fmla="*/ 100 h 315"/>
              <a:gd name="T34" fmla="*/ 268 w 506"/>
              <a:gd name="T35" fmla="*/ 77 h 315"/>
              <a:gd name="T36" fmla="*/ 482 w 506"/>
              <a:gd name="T37" fmla="*/ 77 h 315"/>
              <a:gd name="T38" fmla="*/ 497 w 506"/>
              <a:gd name="T39" fmla="*/ 84 h 315"/>
              <a:gd name="T40" fmla="*/ 505 w 506"/>
              <a:gd name="T41" fmla="*/ 107 h 315"/>
              <a:gd name="T42" fmla="*/ 459 w 506"/>
              <a:gd name="T43" fmla="*/ 276 h 315"/>
              <a:gd name="T44" fmla="*/ 413 w 506"/>
              <a:gd name="T45" fmla="*/ 314 h 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506" h="315">
                <a:moveTo>
                  <a:pt x="413" y="314"/>
                </a:moveTo>
                <a:lnTo>
                  <a:pt x="413" y="314"/>
                </a:lnTo>
                <a:cubicBezTo>
                  <a:pt x="191" y="314"/>
                  <a:pt x="191" y="314"/>
                  <a:pt x="191" y="314"/>
                </a:cubicBezTo>
                <a:cubicBezTo>
                  <a:pt x="168" y="314"/>
                  <a:pt x="145" y="299"/>
                  <a:pt x="145" y="276"/>
                </a:cubicBezTo>
                <a:cubicBezTo>
                  <a:pt x="76" y="54"/>
                  <a:pt x="76" y="54"/>
                  <a:pt x="76" y="54"/>
                </a:cubicBezTo>
                <a:cubicBezTo>
                  <a:pt x="23" y="54"/>
                  <a:pt x="23" y="54"/>
                  <a:pt x="23" y="54"/>
                </a:cubicBezTo>
                <a:cubicBezTo>
                  <a:pt x="8" y="54"/>
                  <a:pt x="0" y="39"/>
                  <a:pt x="0" y="31"/>
                </a:cubicBezTo>
                <a:cubicBezTo>
                  <a:pt x="0" y="16"/>
                  <a:pt x="8" y="0"/>
                  <a:pt x="23" y="0"/>
                </a:cubicBezTo>
                <a:cubicBezTo>
                  <a:pt x="99" y="0"/>
                  <a:pt x="99" y="0"/>
                  <a:pt x="99" y="0"/>
                </a:cubicBezTo>
                <a:cubicBezTo>
                  <a:pt x="107" y="0"/>
                  <a:pt x="115" y="8"/>
                  <a:pt x="122" y="23"/>
                </a:cubicBezTo>
                <a:cubicBezTo>
                  <a:pt x="191" y="260"/>
                  <a:pt x="191" y="260"/>
                  <a:pt x="191" y="260"/>
                </a:cubicBezTo>
                <a:cubicBezTo>
                  <a:pt x="191" y="268"/>
                  <a:pt x="191" y="268"/>
                  <a:pt x="191" y="268"/>
                </a:cubicBezTo>
                <a:cubicBezTo>
                  <a:pt x="413" y="268"/>
                  <a:pt x="413" y="268"/>
                  <a:pt x="413" y="268"/>
                </a:cubicBezTo>
                <a:cubicBezTo>
                  <a:pt x="413" y="268"/>
                  <a:pt x="413" y="268"/>
                  <a:pt x="413" y="260"/>
                </a:cubicBezTo>
                <a:cubicBezTo>
                  <a:pt x="451" y="123"/>
                  <a:pt x="451" y="123"/>
                  <a:pt x="451" y="123"/>
                </a:cubicBezTo>
                <a:cubicBezTo>
                  <a:pt x="268" y="123"/>
                  <a:pt x="268" y="123"/>
                  <a:pt x="268" y="123"/>
                </a:cubicBezTo>
                <a:cubicBezTo>
                  <a:pt x="252" y="123"/>
                  <a:pt x="237" y="115"/>
                  <a:pt x="237" y="100"/>
                </a:cubicBezTo>
                <a:cubicBezTo>
                  <a:pt x="237" y="84"/>
                  <a:pt x="252" y="77"/>
                  <a:pt x="268" y="77"/>
                </a:cubicBezTo>
                <a:cubicBezTo>
                  <a:pt x="482" y="77"/>
                  <a:pt x="482" y="77"/>
                  <a:pt x="482" y="77"/>
                </a:cubicBezTo>
                <a:cubicBezTo>
                  <a:pt x="489" y="77"/>
                  <a:pt x="497" y="77"/>
                  <a:pt x="497" y="84"/>
                </a:cubicBezTo>
                <a:cubicBezTo>
                  <a:pt x="505" y="92"/>
                  <a:pt x="505" y="100"/>
                  <a:pt x="505" y="107"/>
                </a:cubicBezTo>
                <a:cubicBezTo>
                  <a:pt x="459" y="276"/>
                  <a:pt x="459" y="276"/>
                  <a:pt x="459" y="276"/>
                </a:cubicBezTo>
                <a:cubicBezTo>
                  <a:pt x="459" y="299"/>
                  <a:pt x="436" y="314"/>
                  <a:pt x="413" y="314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51" name="Freeform 276">
            <a:extLst>
              <a:ext uri="{FF2B5EF4-FFF2-40B4-BE49-F238E27FC236}">
                <a16:creationId xmlns:a16="http://schemas.microsoft.com/office/drawing/2014/main" id="{972FB4A0-2058-5C45-A41F-8B413E5F5F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29851" y="11302178"/>
            <a:ext cx="106845" cy="106845"/>
          </a:xfrm>
          <a:custGeom>
            <a:avLst/>
            <a:gdLst>
              <a:gd name="T0" fmla="*/ 0 w 93"/>
              <a:gd name="T1" fmla="*/ 46 h 93"/>
              <a:gd name="T2" fmla="*/ 0 w 93"/>
              <a:gd name="T3" fmla="*/ 46 h 93"/>
              <a:gd name="T4" fmla="*/ 46 w 93"/>
              <a:gd name="T5" fmla="*/ 0 h 93"/>
              <a:gd name="T6" fmla="*/ 92 w 93"/>
              <a:gd name="T7" fmla="*/ 46 h 93"/>
              <a:gd name="T8" fmla="*/ 46 w 93"/>
              <a:gd name="T9" fmla="*/ 92 h 93"/>
              <a:gd name="T10" fmla="*/ 0 w 93"/>
              <a:gd name="T11" fmla="*/ 46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3" h="93">
                <a:moveTo>
                  <a:pt x="0" y="46"/>
                </a:moveTo>
                <a:lnTo>
                  <a:pt x="0" y="46"/>
                </a:lnTo>
                <a:cubicBezTo>
                  <a:pt x="0" y="15"/>
                  <a:pt x="23" y="0"/>
                  <a:pt x="46" y="0"/>
                </a:cubicBezTo>
                <a:cubicBezTo>
                  <a:pt x="77" y="0"/>
                  <a:pt x="92" y="15"/>
                  <a:pt x="92" y="46"/>
                </a:cubicBezTo>
                <a:cubicBezTo>
                  <a:pt x="92" y="69"/>
                  <a:pt x="77" y="92"/>
                  <a:pt x="46" y="92"/>
                </a:cubicBezTo>
                <a:cubicBezTo>
                  <a:pt x="23" y="92"/>
                  <a:pt x="0" y="69"/>
                  <a:pt x="0" y="4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52" name="Freeform 277">
            <a:extLst>
              <a:ext uri="{FF2B5EF4-FFF2-40B4-BE49-F238E27FC236}">
                <a16:creationId xmlns:a16="http://schemas.microsoft.com/office/drawing/2014/main" id="{5D037032-DD8B-B142-B1F2-B33A5722A3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30032" y="11302178"/>
            <a:ext cx="117017" cy="106845"/>
          </a:xfrm>
          <a:custGeom>
            <a:avLst/>
            <a:gdLst>
              <a:gd name="T0" fmla="*/ 0 w 101"/>
              <a:gd name="T1" fmla="*/ 46 h 93"/>
              <a:gd name="T2" fmla="*/ 0 w 101"/>
              <a:gd name="T3" fmla="*/ 46 h 93"/>
              <a:gd name="T4" fmla="*/ 54 w 101"/>
              <a:gd name="T5" fmla="*/ 0 h 93"/>
              <a:gd name="T6" fmla="*/ 100 w 101"/>
              <a:gd name="T7" fmla="*/ 46 h 93"/>
              <a:gd name="T8" fmla="*/ 54 w 101"/>
              <a:gd name="T9" fmla="*/ 92 h 93"/>
              <a:gd name="T10" fmla="*/ 0 w 101"/>
              <a:gd name="T11" fmla="*/ 46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1" h="93">
                <a:moveTo>
                  <a:pt x="0" y="46"/>
                </a:moveTo>
                <a:lnTo>
                  <a:pt x="0" y="46"/>
                </a:lnTo>
                <a:cubicBezTo>
                  <a:pt x="0" y="15"/>
                  <a:pt x="23" y="0"/>
                  <a:pt x="54" y="0"/>
                </a:cubicBezTo>
                <a:cubicBezTo>
                  <a:pt x="77" y="0"/>
                  <a:pt x="100" y="15"/>
                  <a:pt x="100" y="46"/>
                </a:cubicBezTo>
                <a:cubicBezTo>
                  <a:pt x="100" y="69"/>
                  <a:pt x="77" y="92"/>
                  <a:pt x="54" y="92"/>
                </a:cubicBezTo>
                <a:cubicBezTo>
                  <a:pt x="23" y="92"/>
                  <a:pt x="0" y="69"/>
                  <a:pt x="0" y="4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53" name="Freeform 284">
            <a:extLst>
              <a:ext uri="{FF2B5EF4-FFF2-40B4-BE49-F238E27FC236}">
                <a16:creationId xmlns:a16="http://schemas.microsoft.com/office/drawing/2014/main" id="{68036E84-1185-0A41-8173-8E8076005F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0932" y="8610742"/>
            <a:ext cx="213687" cy="300178"/>
          </a:xfrm>
          <a:custGeom>
            <a:avLst/>
            <a:gdLst>
              <a:gd name="T0" fmla="*/ 184 w 185"/>
              <a:gd name="T1" fmla="*/ 260 h 261"/>
              <a:gd name="T2" fmla="*/ 184 w 185"/>
              <a:gd name="T3" fmla="*/ 260 h 261"/>
              <a:gd name="T4" fmla="*/ 0 w 185"/>
              <a:gd name="T5" fmla="*/ 260 h 261"/>
              <a:gd name="T6" fmla="*/ 0 w 185"/>
              <a:gd name="T7" fmla="*/ 38 h 261"/>
              <a:gd name="T8" fmla="*/ 39 w 185"/>
              <a:gd name="T9" fmla="*/ 0 h 261"/>
              <a:gd name="T10" fmla="*/ 146 w 185"/>
              <a:gd name="T11" fmla="*/ 0 h 261"/>
              <a:gd name="T12" fmla="*/ 184 w 185"/>
              <a:gd name="T13" fmla="*/ 38 h 261"/>
              <a:gd name="T14" fmla="*/ 184 w 185"/>
              <a:gd name="T15" fmla="*/ 260 h 261"/>
              <a:gd name="T16" fmla="*/ 39 w 185"/>
              <a:gd name="T17" fmla="*/ 222 h 261"/>
              <a:gd name="T18" fmla="*/ 39 w 185"/>
              <a:gd name="T19" fmla="*/ 222 h 261"/>
              <a:gd name="T20" fmla="*/ 146 w 185"/>
              <a:gd name="T21" fmla="*/ 222 h 261"/>
              <a:gd name="T22" fmla="*/ 146 w 185"/>
              <a:gd name="T23" fmla="*/ 38 h 261"/>
              <a:gd name="T24" fmla="*/ 146 w 185"/>
              <a:gd name="T25" fmla="*/ 30 h 261"/>
              <a:gd name="T26" fmla="*/ 39 w 185"/>
              <a:gd name="T27" fmla="*/ 30 h 261"/>
              <a:gd name="T28" fmla="*/ 39 w 185"/>
              <a:gd name="T29" fmla="*/ 38 h 261"/>
              <a:gd name="T30" fmla="*/ 39 w 185"/>
              <a:gd name="T31" fmla="*/ 222 h 2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85" h="261">
                <a:moveTo>
                  <a:pt x="184" y="260"/>
                </a:moveTo>
                <a:lnTo>
                  <a:pt x="184" y="260"/>
                </a:lnTo>
                <a:cubicBezTo>
                  <a:pt x="0" y="260"/>
                  <a:pt x="0" y="260"/>
                  <a:pt x="0" y="260"/>
                </a:cubicBezTo>
                <a:cubicBezTo>
                  <a:pt x="0" y="38"/>
                  <a:pt x="0" y="38"/>
                  <a:pt x="0" y="38"/>
                </a:cubicBezTo>
                <a:cubicBezTo>
                  <a:pt x="0" y="15"/>
                  <a:pt x="23" y="0"/>
                  <a:pt x="39" y="0"/>
                </a:cubicBezTo>
                <a:cubicBezTo>
                  <a:pt x="146" y="0"/>
                  <a:pt x="146" y="0"/>
                  <a:pt x="146" y="0"/>
                </a:cubicBezTo>
                <a:cubicBezTo>
                  <a:pt x="169" y="0"/>
                  <a:pt x="184" y="15"/>
                  <a:pt x="184" y="38"/>
                </a:cubicBezTo>
                <a:lnTo>
                  <a:pt x="184" y="260"/>
                </a:lnTo>
                <a:close/>
                <a:moveTo>
                  <a:pt x="39" y="222"/>
                </a:moveTo>
                <a:lnTo>
                  <a:pt x="39" y="222"/>
                </a:lnTo>
                <a:cubicBezTo>
                  <a:pt x="146" y="222"/>
                  <a:pt x="146" y="222"/>
                  <a:pt x="146" y="222"/>
                </a:cubicBezTo>
                <a:cubicBezTo>
                  <a:pt x="146" y="38"/>
                  <a:pt x="146" y="38"/>
                  <a:pt x="146" y="38"/>
                </a:cubicBezTo>
                <a:cubicBezTo>
                  <a:pt x="146" y="30"/>
                  <a:pt x="146" y="30"/>
                  <a:pt x="146" y="30"/>
                </a:cubicBezTo>
                <a:cubicBezTo>
                  <a:pt x="39" y="30"/>
                  <a:pt x="39" y="30"/>
                  <a:pt x="39" y="30"/>
                </a:cubicBezTo>
                <a:cubicBezTo>
                  <a:pt x="39" y="30"/>
                  <a:pt x="39" y="30"/>
                  <a:pt x="39" y="38"/>
                </a:cubicBezTo>
                <a:lnTo>
                  <a:pt x="39" y="2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54" name="Freeform 285">
            <a:extLst>
              <a:ext uri="{FF2B5EF4-FFF2-40B4-BE49-F238E27FC236}">
                <a16:creationId xmlns:a16="http://schemas.microsoft.com/office/drawing/2014/main" id="{77A51CE9-3474-CA40-9078-A6F98FC0BD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7772" y="8519162"/>
            <a:ext cx="610534" cy="391758"/>
          </a:xfrm>
          <a:custGeom>
            <a:avLst/>
            <a:gdLst>
              <a:gd name="T0" fmla="*/ 474 w 529"/>
              <a:gd name="T1" fmla="*/ 337 h 338"/>
              <a:gd name="T2" fmla="*/ 474 w 529"/>
              <a:gd name="T3" fmla="*/ 337 h 338"/>
              <a:gd name="T4" fmla="*/ 53 w 529"/>
              <a:gd name="T5" fmla="*/ 337 h 338"/>
              <a:gd name="T6" fmla="*/ 0 w 529"/>
              <a:gd name="T7" fmla="*/ 283 h 338"/>
              <a:gd name="T8" fmla="*/ 0 w 529"/>
              <a:gd name="T9" fmla="*/ 69 h 338"/>
              <a:gd name="T10" fmla="*/ 23 w 529"/>
              <a:gd name="T11" fmla="*/ 39 h 338"/>
              <a:gd name="T12" fmla="*/ 46 w 529"/>
              <a:gd name="T13" fmla="*/ 69 h 338"/>
              <a:gd name="T14" fmla="*/ 46 w 529"/>
              <a:gd name="T15" fmla="*/ 283 h 338"/>
              <a:gd name="T16" fmla="*/ 53 w 529"/>
              <a:gd name="T17" fmla="*/ 291 h 338"/>
              <a:gd name="T18" fmla="*/ 474 w 529"/>
              <a:gd name="T19" fmla="*/ 291 h 338"/>
              <a:gd name="T20" fmla="*/ 482 w 529"/>
              <a:gd name="T21" fmla="*/ 283 h 338"/>
              <a:gd name="T22" fmla="*/ 482 w 529"/>
              <a:gd name="T23" fmla="*/ 0 h 338"/>
              <a:gd name="T24" fmla="*/ 528 w 529"/>
              <a:gd name="T25" fmla="*/ 0 h 338"/>
              <a:gd name="T26" fmla="*/ 528 w 529"/>
              <a:gd name="T27" fmla="*/ 283 h 338"/>
              <a:gd name="T28" fmla="*/ 474 w 529"/>
              <a:gd name="T29" fmla="*/ 337 h 3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29" h="338">
                <a:moveTo>
                  <a:pt x="474" y="337"/>
                </a:moveTo>
                <a:lnTo>
                  <a:pt x="474" y="337"/>
                </a:lnTo>
                <a:cubicBezTo>
                  <a:pt x="53" y="337"/>
                  <a:pt x="53" y="337"/>
                  <a:pt x="53" y="337"/>
                </a:cubicBezTo>
                <a:cubicBezTo>
                  <a:pt x="23" y="337"/>
                  <a:pt x="0" y="314"/>
                  <a:pt x="0" y="283"/>
                </a:cubicBezTo>
                <a:cubicBezTo>
                  <a:pt x="0" y="69"/>
                  <a:pt x="0" y="69"/>
                  <a:pt x="0" y="69"/>
                </a:cubicBezTo>
                <a:cubicBezTo>
                  <a:pt x="0" y="54"/>
                  <a:pt x="7" y="39"/>
                  <a:pt x="23" y="39"/>
                </a:cubicBezTo>
                <a:cubicBezTo>
                  <a:pt x="30" y="39"/>
                  <a:pt x="46" y="54"/>
                  <a:pt x="46" y="69"/>
                </a:cubicBezTo>
                <a:cubicBezTo>
                  <a:pt x="46" y="283"/>
                  <a:pt x="46" y="283"/>
                  <a:pt x="46" y="283"/>
                </a:cubicBezTo>
                <a:cubicBezTo>
                  <a:pt x="46" y="291"/>
                  <a:pt x="46" y="291"/>
                  <a:pt x="53" y="291"/>
                </a:cubicBezTo>
                <a:cubicBezTo>
                  <a:pt x="474" y="291"/>
                  <a:pt x="474" y="291"/>
                  <a:pt x="474" y="291"/>
                </a:cubicBezTo>
                <a:cubicBezTo>
                  <a:pt x="482" y="291"/>
                  <a:pt x="482" y="291"/>
                  <a:pt x="482" y="283"/>
                </a:cubicBezTo>
                <a:cubicBezTo>
                  <a:pt x="482" y="0"/>
                  <a:pt x="482" y="0"/>
                  <a:pt x="482" y="0"/>
                </a:cubicBezTo>
                <a:cubicBezTo>
                  <a:pt x="528" y="0"/>
                  <a:pt x="528" y="0"/>
                  <a:pt x="528" y="0"/>
                </a:cubicBezTo>
                <a:cubicBezTo>
                  <a:pt x="528" y="283"/>
                  <a:pt x="528" y="283"/>
                  <a:pt x="528" y="283"/>
                </a:cubicBezTo>
                <a:cubicBezTo>
                  <a:pt x="528" y="314"/>
                  <a:pt x="505" y="337"/>
                  <a:pt x="474" y="337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55" name="Freeform 286">
            <a:extLst>
              <a:ext uri="{FF2B5EF4-FFF2-40B4-BE49-F238E27FC236}">
                <a16:creationId xmlns:a16="http://schemas.microsoft.com/office/drawing/2014/main" id="{28DB3D5F-28E7-D345-B63C-B879905143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6894" y="8264773"/>
            <a:ext cx="707204" cy="295091"/>
          </a:xfrm>
          <a:custGeom>
            <a:avLst/>
            <a:gdLst>
              <a:gd name="T0" fmla="*/ 512 w 613"/>
              <a:gd name="T1" fmla="*/ 253 h 254"/>
              <a:gd name="T2" fmla="*/ 512 w 613"/>
              <a:gd name="T3" fmla="*/ 253 h 254"/>
              <a:gd name="T4" fmla="*/ 444 w 613"/>
              <a:gd name="T5" fmla="*/ 222 h 254"/>
              <a:gd name="T6" fmla="*/ 375 w 613"/>
              <a:gd name="T7" fmla="*/ 253 h 254"/>
              <a:gd name="T8" fmla="*/ 306 w 613"/>
              <a:gd name="T9" fmla="*/ 222 h 254"/>
              <a:gd name="T10" fmla="*/ 237 w 613"/>
              <a:gd name="T11" fmla="*/ 253 h 254"/>
              <a:gd name="T12" fmla="*/ 168 w 613"/>
              <a:gd name="T13" fmla="*/ 222 h 254"/>
              <a:gd name="T14" fmla="*/ 84 w 613"/>
              <a:gd name="T15" fmla="*/ 253 h 254"/>
              <a:gd name="T16" fmla="*/ 0 w 613"/>
              <a:gd name="T17" fmla="*/ 154 h 254"/>
              <a:gd name="T18" fmla="*/ 0 w 613"/>
              <a:gd name="T19" fmla="*/ 146 h 254"/>
              <a:gd name="T20" fmla="*/ 84 w 613"/>
              <a:gd name="T21" fmla="*/ 23 h 254"/>
              <a:gd name="T22" fmla="*/ 122 w 613"/>
              <a:gd name="T23" fmla="*/ 0 h 254"/>
              <a:gd name="T24" fmla="*/ 489 w 613"/>
              <a:gd name="T25" fmla="*/ 0 h 254"/>
              <a:gd name="T26" fmla="*/ 489 w 613"/>
              <a:gd name="T27" fmla="*/ 0 h 254"/>
              <a:gd name="T28" fmla="*/ 528 w 613"/>
              <a:gd name="T29" fmla="*/ 23 h 254"/>
              <a:gd name="T30" fmla="*/ 612 w 613"/>
              <a:gd name="T31" fmla="*/ 146 h 254"/>
              <a:gd name="T32" fmla="*/ 612 w 613"/>
              <a:gd name="T33" fmla="*/ 154 h 254"/>
              <a:gd name="T34" fmla="*/ 520 w 613"/>
              <a:gd name="T35" fmla="*/ 253 h 254"/>
              <a:gd name="T36" fmla="*/ 512 w 613"/>
              <a:gd name="T37" fmla="*/ 253 h 254"/>
              <a:gd name="T38" fmla="*/ 444 w 613"/>
              <a:gd name="T39" fmla="*/ 161 h 254"/>
              <a:gd name="T40" fmla="*/ 444 w 613"/>
              <a:gd name="T41" fmla="*/ 161 h 254"/>
              <a:gd name="T42" fmla="*/ 444 w 613"/>
              <a:gd name="T43" fmla="*/ 161 h 254"/>
              <a:gd name="T44" fmla="*/ 474 w 613"/>
              <a:gd name="T45" fmla="*/ 176 h 254"/>
              <a:gd name="T46" fmla="*/ 520 w 613"/>
              <a:gd name="T47" fmla="*/ 207 h 254"/>
              <a:gd name="T48" fmla="*/ 558 w 613"/>
              <a:gd name="T49" fmla="*/ 161 h 254"/>
              <a:gd name="T50" fmla="*/ 489 w 613"/>
              <a:gd name="T51" fmla="*/ 54 h 254"/>
              <a:gd name="T52" fmla="*/ 122 w 613"/>
              <a:gd name="T53" fmla="*/ 54 h 254"/>
              <a:gd name="T54" fmla="*/ 122 w 613"/>
              <a:gd name="T55" fmla="*/ 54 h 254"/>
              <a:gd name="T56" fmla="*/ 46 w 613"/>
              <a:gd name="T57" fmla="*/ 161 h 254"/>
              <a:gd name="T58" fmla="*/ 92 w 613"/>
              <a:gd name="T59" fmla="*/ 199 h 254"/>
              <a:gd name="T60" fmla="*/ 138 w 613"/>
              <a:gd name="T61" fmla="*/ 176 h 254"/>
              <a:gd name="T62" fmla="*/ 168 w 613"/>
              <a:gd name="T63" fmla="*/ 154 h 254"/>
              <a:gd name="T64" fmla="*/ 168 w 613"/>
              <a:gd name="T65" fmla="*/ 154 h 254"/>
              <a:gd name="T66" fmla="*/ 191 w 613"/>
              <a:gd name="T67" fmla="*/ 176 h 254"/>
              <a:gd name="T68" fmla="*/ 237 w 613"/>
              <a:gd name="T69" fmla="*/ 207 h 254"/>
              <a:gd name="T70" fmla="*/ 275 w 613"/>
              <a:gd name="T71" fmla="*/ 176 h 254"/>
              <a:gd name="T72" fmla="*/ 306 w 613"/>
              <a:gd name="T73" fmla="*/ 161 h 254"/>
              <a:gd name="T74" fmla="*/ 306 w 613"/>
              <a:gd name="T75" fmla="*/ 161 h 254"/>
              <a:gd name="T76" fmla="*/ 336 w 613"/>
              <a:gd name="T77" fmla="*/ 176 h 254"/>
              <a:gd name="T78" fmla="*/ 375 w 613"/>
              <a:gd name="T79" fmla="*/ 207 h 254"/>
              <a:gd name="T80" fmla="*/ 413 w 613"/>
              <a:gd name="T81" fmla="*/ 176 h 254"/>
              <a:gd name="T82" fmla="*/ 444 w 613"/>
              <a:gd name="T83" fmla="*/ 161 h 254"/>
              <a:gd name="T84" fmla="*/ 512 w 613"/>
              <a:gd name="T85" fmla="*/ 253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613" h="254">
                <a:moveTo>
                  <a:pt x="512" y="253"/>
                </a:moveTo>
                <a:lnTo>
                  <a:pt x="512" y="253"/>
                </a:lnTo>
                <a:cubicBezTo>
                  <a:pt x="489" y="253"/>
                  <a:pt x="459" y="245"/>
                  <a:pt x="444" y="222"/>
                </a:cubicBezTo>
                <a:cubicBezTo>
                  <a:pt x="428" y="237"/>
                  <a:pt x="398" y="253"/>
                  <a:pt x="375" y="253"/>
                </a:cubicBezTo>
                <a:cubicBezTo>
                  <a:pt x="344" y="253"/>
                  <a:pt x="321" y="237"/>
                  <a:pt x="306" y="222"/>
                </a:cubicBezTo>
                <a:cubicBezTo>
                  <a:pt x="291" y="237"/>
                  <a:pt x="260" y="253"/>
                  <a:pt x="237" y="253"/>
                </a:cubicBezTo>
                <a:cubicBezTo>
                  <a:pt x="206" y="253"/>
                  <a:pt x="183" y="237"/>
                  <a:pt x="168" y="222"/>
                </a:cubicBezTo>
                <a:cubicBezTo>
                  <a:pt x="145" y="245"/>
                  <a:pt x="115" y="253"/>
                  <a:pt x="84" y="253"/>
                </a:cubicBezTo>
                <a:cubicBezTo>
                  <a:pt x="38" y="245"/>
                  <a:pt x="0" y="207"/>
                  <a:pt x="0" y="154"/>
                </a:cubicBezTo>
                <a:cubicBezTo>
                  <a:pt x="0" y="146"/>
                  <a:pt x="0" y="146"/>
                  <a:pt x="0" y="146"/>
                </a:cubicBezTo>
                <a:cubicBezTo>
                  <a:pt x="84" y="23"/>
                  <a:pt x="84" y="23"/>
                  <a:pt x="84" y="23"/>
                </a:cubicBezTo>
                <a:cubicBezTo>
                  <a:pt x="92" y="8"/>
                  <a:pt x="107" y="0"/>
                  <a:pt x="122" y="0"/>
                </a:cubicBezTo>
                <a:cubicBezTo>
                  <a:pt x="489" y="0"/>
                  <a:pt x="489" y="0"/>
                  <a:pt x="489" y="0"/>
                </a:cubicBezTo>
                <a:lnTo>
                  <a:pt x="489" y="0"/>
                </a:lnTo>
                <a:cubicBezTo>
                  <a:pt x="505" y="0"/>
                  <a:pt x="520" y="8"/>
                  <a:pt x="528" y="23"/>
                </a:cubicBezTo>
                <a:cubicBezTo>
                  <a:pt x="612" y="146"/>
                  <a:pt x="612" y="146"/>
                  <a:pt x="612" y="146"/>
                </a:cubicBezTo>
                <a:cubicBezTo>
                  <a:pt x="612" y="154"/>
                  <a:pt x="612" y="154"/>
                  <a:pt x="612" y="154"/>
                </a:cubicBezTo>
                <a:cubicBezTo>
                  <a:pt x="612" y="207"/>
                  <a:pt x="574" y="253"/>
                  <a:pt x="520" y="253"/>
                </a:cubicBezTo>
                <a:cubicBezTo>
                  <a:pt x="520" y="253"/>
                  <a:pt x="520" y="253"/>
                  <a:pt x="512" y="253"/>
                </a:cubicBezTo>
                <a:lnTo>
                  <a:pt x="444" y="161"/>
                </a:lnTo>
                <a:lnTo>
                  <a:pt x="444" y="161"/>
                </a:lnTo>
                <a:lnTo>
                  <a:pt x="444" y="161"/>
                </a:lnTo>
                <a:cubicBezTo>
                  <a:pt x="459" y="161"/>
                  <a:pt x="466" y="169"/>
                  <a:pt x="474" y="176"/>
                </a:cubicBezTo>
                <a:cubicBezTo>
                  <a:pt x="482" y="192"/>
                  <a:pt x="497" y="207"/>
                  <a:pt x="520" y="207"/>
                </a:cubicBezTo>
                <a:cubicBezTo>
                  <a:pt x="543" y="207"/>
                  <a:pt x="558" y="184"/>
                  <a:pt x="558" y="161"/>
                </a:cubicBezTo>
                <a:cubicBezTo>
                  <a:pt x="489" y="54"/>
                  <a:pt x="489" y="54"/>
                  <a:pt x="489" y="54"/>
                </a:cubicBezTo>
                <a:cubicBezTo>
                  <a:pt x="122" y="54"/>
                  <a:pt x="122" y="54"/>
                  <a:pt x="122" y="54"/>
                </a:cubicBezTo>
                <a:lnTo>
                  <a:pt x="122" y="54"/>
                </a:lnTo>
                <a:cubicBezTo>
                  <a:pt x="46" y="161"/>
                  <a:pt x="46" y="161"/>
                  <a:pt x="46" y="161"/>
                </a:cubicBezTo>
                <a:cubicBezTo>
                  <a:pt x="53" y="184"/>
                  <a:pt x="69" y="199"/>
                  <a:pt x="92" y="199"/>
                </a:cubicBezTo>
                <a:cubicBezTo>
                  <a:pt x="107" y="207"/>
                  <a:pt x="130" y="192"/>
                  <a:pt x="138" y="176"/>
                </a:cubicBezTo>
                <a:cubicBezTo>
                  <a:pt x="138" y="161"/>
                  <a:pt x="153" y="154"/>
                  <a:pt x="168" y="154"/>
                </a:cubicBezTo>
                <a:lnTo>
                  <a:pt x="168" y="154"/>
                </a:lnTo>
                <a:cubicBezTo>
                  <a:pt x="176" y="154"/>
                  <a:pt x="191" y="161"/>
                  <a:pt x="191" y="176"/>
                </a:cubicBezTo>
                <a:cubicBezTo>
                  <a:pt x="199" y="192"/>
                  <a:pt x="214" y="207"/>
                  <a:pt x="237" y="207"/>
                </a:cubicBezTo>
                <a:cubicBezTo>
                  <a:pt x="252" y="207"/>
                  <a:pt x="268" y="192"/>
                  <a:pt x="275" y="176"/>
                </a:cubicBezTo>
                <a:cubicBezTo>
                  <a:pt x="283" y="161"/>
                  <a:pt x="291" y="161"/>
                  <a:pt x="306" y="161"/>
                </a:cubicBezTo>
                <a:lnTo>
                  <a:pt x="306" y="161"/>
                </a:lnTo>
                <a:cubicBezTo>
                  <a:pt x="313" y="161"/>
                  <a:pt x="329" y="161"/>
                  <a:pt x="336" y="176"/>
                </a:cubicBezTo>
                <a:cubicBezTo>
                  <a:pt x="336" y="192"/>
                  <a:pt x="359" y="207"/>
                  <a:pt x="375" y="207"/>
                </a:cubicBezTo>
                <a:cubicBezTo>
                  <a:pt x="390" y="207"/>
                  <a:pt x="405" y="192"/>
                  <a:pt x="413" y="176"/>
                </a:cubicBezTo>
                <a:cubicBezTo>
                  <a:pt x="421" y="169"/>
                  <a:pt x="436" y="161"/>
                  <a:pt x="444" y="161"/>
                </a:cubicBezTo>
                <a:lnTo>
                  <a:pt x="512" y="253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56" name="Freeform 287">
            <a:extLst>
              <a:ext uri="{FF2B5EF4-FFF2-40B4-BE49-F238E27FC236}">
                <a16:creationId xmlns:a16="http://schemas.microsoft.com/office/drawing/2014/main" id="{61D85627-C76E-1045-8965-F8DF94515C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3061" y="11124108"/>
            <a:ext cx="188250" cy="35613"/>
          </a:xfrm>
          <a:custGeom>
            <a:avLst/>
            <a:gdLst>
              <a:gd name="T0" fmla="*/ 161 w 162"/>
              <a:gd name="T1" fmla="*/ 30 h 31"/>
              <a:gd name="T2" fmla="*/ 0 w 162"/>
              <a:gd name="T3" fmla="*/ 30 h 31"/>
              <a:gd name="T4" fmla="*/ 0 w 162"/>
              <a:gd name="T5" fmla="*/ 0 h 31"/>
              <a:gd name="T6" fmla="*/ 161 w 162"/>
              <a:gd name="T7" fmla="*/ 0 h 31"/>
              <a:gd name="T8" fmla="*/ 161 w 162"/>
              <a:gd name="T9" fmla="*/ 30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2" h="31">
                <a:moveTo>
                  <a:pt x="161" y="30"/>
                </a:moveTo>
                <a:lnTo>
                  <a:pt x="0" y="30"/>
                </a:lnTo>
                <a:lnTo>
                  <a:pt x="0" y="0"/>
                </a:lnTo>
                <a:lnTo>
                  <a:pt x="161" y="0"/>
                </a:lnTo>
                <a:lnTo>
                  <a:pt x="161" y="3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57" name="Freeform 288">
            <a:extLst>
              <a:ext uri="{FF2B5EF4-FFF2-40B4-BE49-F238E27FC236}">
                <a16:creationId xmlns:a16="http://schemas.microsoft.com/office/drawing/2014/main" id="{9265D377-31AA-5144-B3FE-3BB107BC68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3588" y="11002001"/>
            <a:ext cx="178074" cy="345969"/>
          </a:xfrm>
          <a:custGeom>
            <a:avLst/>
            <a:gdLst>
              <a:gd name="T0" fmla="*/ 61 w 154"/>
              <a:gd name="T1" fmla="*/ 0 h 300"/>
              <a:gd name="T2" fmla="*/ 61 w 154"/>
              <a:gd name="T3" fmla="*/ 0 h 300"/>
              <a:gd name="T4" fmla="*/ 0 w 154"/>
              <a:gd name="T5" fmla="*/ 0 h 300"/>
              <a:gd name="T6" fmla="*/ 0 w 154"/>
              <a:gd name="T7" fmla="*/ 39 h 300"/>
              <a:gd name="T8" fmla="*/ 46 w 154"/>
              <a:gd name="T9" fmla="*/ 39 h 300"/>
              <a:gd name="T10" fmla="*/ 61 w 154"/>
              <a:gd name="T11" fmla="*/ 46 h 300"/>
              <a:gd name="T12" fmla="*/ 115 w 154"/>
              <a:gd name="T13" fmla="*/ 115 h 300"/>
              <a:gd name="T14" fmla="*/ 115 w 154"/>
              <a:gd name="T15" fmla="*/ 261 h 300"/>
              <a:gd name="T16" fmla="*/ 23 w 154"/>
              <a:gd name="T17" fmla="*/ 261 h 300"/>
              <a:gd name="T18" fmla="*/ 23 w 154"/>
              <a:gd name="T19" fmla="*/ 276 h 300"/>
              <a:gd name="T20" fmla="*/ 23 w 154"/>
              <a:gd name="T21" fmla="*/ 299 h 300"/>
              <a:gd name="T22" fmla="*/ 115 w 154"/>
              <a:gd name="T23" fmla="*/ 299 h 300"/>
              <a:gd name="T24" fmla="*/ 153 w 154"/>
              <a:gd name="T25" fmla="*/ 261 h 300"/>
              <a:gd name="T26" fmla="*/ 153 w 154"/>
              <a:gd name="T27" fmla="*/ 100 h 300"/>
              <a:gd name="T28" fmla="*/ 153 w 154"/>
              <a:gd name="T29" fmla="*/ 100 h 300"/>
              <a:gd name="T30" fmla="*/ 77 w 154"/>
              <a:gd name="T31" fmla="*/ 8 h 300"/>
              <a:gd name="T32" fmla="*/ 61 w 154"/>
              <a:gd name="T33" fmla="*/ 0 h 3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54" h="300">
                <a:moveTo>
                  <a:pt x="61" y="0"/>
                </a:moveTo>
                <a:lnTo>
                  <a:pt x="61" y="0"/>
                </a:lnTo>
                <a:cubicBezTo>
                  <a:pt x="0" y="0"/>
                  <a:pt x="0" y="0"/>
                  <a:pt x="0" y="0"/>
                </a:cubicBezTo>
                <a:cubicBezTo>
                  <a:pt x="0" y="39"/>
                  <a:pt x="0" y="39"/>
                  <a:pt x="0" y="39"/>
                </a:cubicBezTo>
                <a:cubicBezTo>
                  <a:pt x="46" y="39"/>
                  <a:pt x="46" y="39"/>
                  <a:pt x="46" y="39"/>
                </a:cubicBezTo>
                <a:cubicBezTo>
                  <a:pt x="46" y="39"/>
                  <a:pt x="53" y="39"/>
                  <a:pt x="61" y="46"/>
                </a:cubicBezTo>
                <a:cubicBezTo>
                  <a:pt x="115" y="115"/>
                  <a:pt x="115" y="115"/>
                  <a:pt x="115" y="115"/>
                </a:cubicBezTo>
                <a:cubicBezTo>
                  <a:pt x="115" y="261"/>
                  <a:pt x="115" y="261"/>
                  <a:pt x="115" y="261"/>
                </a:cubicBezTo>
                <a:cubicBezTo>
                  <a:pt x="23" y="261"/>
                  <a:pt x="23" y="261"/>
                  <a:pt x="23" y="261"/>
                </a:cubicBezTo>
                <a:cubicBezTo>
                  <a:pt x="23" y="268"/>
                  <a:pt x="23" y="268"/>
                  <a:pt x="23" y="276"/>
                </a:cubicBezTo>
                <a:cubicBezTo>
                  <a:pt x="23" y="283"/>
                  <a:pt x="23" y="291"/>
                  <a:pt x="23" y="299"/>
                </a:cubicBezTo>
                <a:cubicBezTo>
                  <a:pt x="115" y="299"/>
                  <a:pt x="115" y="299"/>
                  <a:pt x="115" y="299"/>
                </a:cubicBezTo>
                <a:cubicBezTo>
                  <a:pt x="138" y="299"/>
                  <a:pt x="153" y="283"/>
                  <a:pt x="153" y="261"/>
                </a:cubicBezTo>
                <a:cubicBezTo>
                  <a:pt x="153" y="100"/>
                  <a:pt x="153" y="100"/>
                  <a:pt x="153" y="100"/>
                </a:cubicBezTo>
                <a:lnTo>
                  <a:pt x="153" y="100"/>
                </a:lnTo>
                <a:cubicBezTo>
                  <a:pt x="77" y="8"/>
                  <a:pt x="77" y="8"/>
                  <a:pt x="77" y="8"/>
                </a:cubicBezTo>
                <a:cubicBezTo>
                  <a:pt x="69" y="0"/>
                  <a:pt x="69" y="0"/>
                  <a:pt x="61" y="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58" name="Freeform 289">
            <a:extLst>
              <a:ext uri="{FF2B5EF4-FFF2-40B4-BE49-F238E27FC236}">
                <a16:creationId xmlns:a16="http://schemas.microsoft.com/office/drawing/2014/main" id="{B316EBFD-0CFE-E84B-9423-1C73AC375C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8672" y="11292003"/>
            <a:ext cx="213687" cy="61053"/>
          </a:xfrm>
          <a:custGeom>
            <a:avLst/>
            <a:gdLst>
              <a:gd name="T0" fmla="*/ 184 w 185"/>
              <a:gd name="T1" fmla="*/ 0 h 55"/>
              <a:gd name="T2" fmla="*/ 184 w 185"/>
              <a:gd name="T3" fmla="*/ 0 h 55"/>
              <a:gd name="T4" fmla="*/ 8 w 185"/>
              <a:gd name="T5" fmla="*/ 0 h 55"/>
              <a:gd name="T6" fmla="*/ 8 w 185"/>
              <a:gd name="T7" fmla="*/ 23 h 55"/>
              <a:gd name="T8" fmla="*/ 0 w 185"/>
              <a:gd name="T9" fmla="*/ 54 h 55"/>
              <a:gd name="T10" fmla="*/ 184 w 185"/>
              <a:gd name="T11" fmla="*/ 46 h 55"/>
              <a:gd name="T12" fmla="*/ 176 w 185"/>
              <a:gd name="T13" fmla="*/ 23 h 55"/>
              <a:gd name="T14" fmla="*/ 184 w 185"/>
              <a:gd name="T15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85" h="55">
                <a:moveTo>
                  <a:pt x="184" y="0"/>
                </a:moveTo>
                <a:lnTo>
                  <a:pt x="184" y="0"/>
                </a:lnTo>
                <a:cubicBezTo>
                  <a:pt x="8" y="0"/>
                  <a:pt x="8" y="0"/>
                  <a:pt x="8" y="0"/>
                </a:cubicBezTo>
                <a:cubicBezTo>
                  <a:pt x="8" y="8"/>
                  <a:pt x="8" y="15"/>
                  <a:pt x="8" y="23"/>
                </a:cubicBezTo>
                <a:cubicBezTo>
                  <a:pt x="8" y="30"/>
                  <a:pt x="8" y="46"/>
                  <a:pt x="0" y="54"/>
                </a:cubicBezTo>
                <a:cubicBezTo>
                  <a:pt x="184" y="46"/>
                  <a:pt x="184" y="46"/>
                  <a:pt x="184" y="46"/>
                </a:cubicBezTo>
                <a:cubicBezTo>
                  <a:pt x="176" y="38"/>
                  <a:pt x="176" y="30"/>
                  <a:pt x="176" y="23"/>
                </a:cubicBezTo>
                <a:cubicBezTo>
                  <a:pt x="176" y="15"/>
                  <a:pt x="176" y="8"/>
                  <a:pt x="184" y="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59" name="Freeform 290">
            <a:extLst>
              <a:ext uri="{FF2B5EF4-FFF2-40B4-BE49-F238E27FC236}">
                <a16:creationId xmlns:a16="http://schemas.microsoft.com/office/drawing/2014/main" id="{C7C84D72-F5FC-B74A-998D-F8EBDAF675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4283" y="10895156"/>
            <a:ext cx="539305" cy="381585"/>
          </a:xfrm>
          <a:custGeom>
            <a:avLst/>
            <a:gdLst>
              <a:gd name="T0" fmla="*/ 444 w 468"/>
              <a:gd name="T1" fmla="*/ 321 h 330"/>
              <a:gd name="T2" fmla="*/ 444 w 468"/>
              <a:gd name="T3" fmla="*/ 321 h 330"/>
              <a:gd name="T4" fmla="*/ 467 w 468"/>
              <a:gd name="T5" fmla="*/ 321 h 330"/>
              <a:gd name="T6" fmla="*/ 467 w 468"/>
              <a:gd name="T7" fmla="*/ 130 h 330"/>
              <a:gd name="T8" fmla="*/ 467 w 468"/>
              <a:gd name="T9" fmla="*/ 91 h 330"/>
              <a:gd name="T10" fmla="*/ 467 w 468"/>
              <a:gd name="T11" fmla="*/ 46 h 330"/>
              <a:gd name="T12" fmla="*/ 421 w 468"/>
              <a:gd name="T13" fmla="*/ 0 h 330"/>
              <a:gd name="T14" fmla="*/ 23 w 468"/>
              <a:gd name="T15" fmla="*/ 0 h 330"/>
              <a:gd name="T16" fmla="*/ 0 w 468"/>
              <a:gd name="T17" fmla="*/ 23 h 330"/>
              <a:gd name="T18" fmla="*/ 23 w 468"/>
              <a:gd name="T19" fmla="*/ 46 h 330"/>
              <a:gd name="T20" fmla="*/ 413 w 468"/>
              <a:gd name="T21" fmla="*/ 46 h 330"/>
              <a:gd name="T22" fmla="*/ 413 w 468"/>
              <a:gd name="T23" fmla="*/ 329 h 330"/>
              <a:gd name="T24" fmla="*/ 444 w 468"/>
              <a:gd name="T25" fmla="*/ 321 h 3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68" h="330">
                <a:moveTo>
                  <a:pt x="444" y="321"/>
                </a:moveTo>
                <a:lnTo>
                  <a:pt x="444" y="321"/>
                </a:lnTo>
                <a:cubicBezTo>
                  <a:pt x="452" y="321"/>
                  <a:pt x="459" y="321"/>
                  <a:pt x="467" y="321"/>
                </a:cubicBezTo>
                <a:cubicBezTo>
                  <a:pt x="467" y="130"/>
                  <a:pt x="467" y="130"/>
                  <a:pt x="467" y="130"/>
                </a:cubicBezTo>
                <a:cubicBezTo>
                  <a:pt x="467" y="91"/>
                  <a:pt x="467" y="91"/>
                  <a:pt x="467" y="91"/>
                </a:cubicBezTo>
                <a:cubicBezTo>
                  <a:pt x="467" y="46"/>
                  <a:pt x="467" y="46"/>
                  <a:pt x="467" y="46"/>
                </a:cubicBezTo>
                <a:cubicBezTo>
                  <a:pt x="467" y="23"/>
                  <a:pt x="444" y="0"/>
                  <a:pt x="421" y="0"/>
                </a:cubicBezTo>
                <a:cubicBezTo>
                  <a:pt x="23" y="0"/>
                  <a:pt x="23" y="0"/>
                  <a:pt x="23" y="0"/>
                </a:cubicBezTo>
                <a:cubicBezTo>
                  <a:pt x="16" y="0"/>
                  <a:pt x="0" y="15"/>
                  <a:pt x="0" y="23"/>
                </a:cubicBezTo>
                <a:cubicBezTo>
                  <a:pt x="0" y="38"/>
                  <a:pt x="16" y="46"/>
                  <a:pt x="23" y="46"/>
                </a:cubicBezTo>
                <a:cubicBezTo>
                  <a:pt x="413" y="46"/>
                  <a:pt x="413" y="46"/>
                  <a:pt x="413" y="46"/>
                </a:cubicBezTo>
                <a:cubicBezTo>
                  <a:pt x="413" y="329"/>
                  <a:pt x="413" y="329"/>
                  <a:pt x="413" y="329"/>
                </a:cubicBezTo>
                <a:cubicBezTo>
                  <a:pt x="421" y="321"/>
                  <a:pt x="436" y="321"/>
                  <a:pt x="444" y="321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60" name="Freeform 291">
            <a:extLst>
              <a:ext uri="{FF2B5EF4-FFF2-40B4-BE49-F238E27FC236}">
                <a16:creationId xmlns:a16="http://schemas.microsoft.com/office/drawing/2014/main" id="{9DE48CA8-E982-D640-927F-0968D75E55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5336" y="11108843"/>
            <a:ext cx="106845" cy="249303"/>
          </a:xfrm>
          <a:custGeom>
            <a:avLst/>
            <a:gdLst>
              <a:gd name="T0" fmla="*/ 92 w 93"/>
              <a:gd name="T1" fmla="*/ 161 h 216"/>
              <a:gd name="T2" fmla="*/ 92 w 93"/>
              <a:gd name="T3" fmla="*/ 161 h 216"/>
              <a:gd name="T4" fmla="*/ 46 w 93"/>
              <a:gd name="T5" fmla="*/ 161 h 216"/>
              <a:gd name="T6" fmla="*/ 46 w 93"/>
              <a:gd name="T7" fmla="*/ 0 h 216"/>
              <a:gd name="T8" fmla="*/ 0 w 93"/>
              <a:gd name="T9" fmla="*/ 0 h 216"/>
              <a:gd name="T10" fmla="*/ 0 w 93"/>
              <a:gd name="T11" fmla="*/ 169 h 216"/>
              <a:gd name="T12" fmla="*/ 7 w 93"/>
              <a:gd name="T13" fmla="*/ 191 h 216"/>
              <a:gd name="T14" fmla="*/ 46 w 93"/>
              <a:gd name="T15" fmla="*/ 215 h 216"/>
              <a:gd name="T16" fmla="*/ 46 w 93"/>
              <a:gd name="T17" fmla="*/ 215 h 216"/>
              <a:gd name="T18" fmla="*/ 92 w 93"/>
              <a:gd name="T19" fmla="*/ 215 h 216"/>
              <a:gd name="T20" fmla="*/ 84 w 93"/>
              <a:gd name="T21" fmla="*/ 184 h 216"/>
              <a:gd name="T22" fmla="*/ 92 w 93"/>
              <a:gd name="T23" fmla="*/ 161 h 2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3" h="216">
                <a:moveTo>
                  <a:pt x="92" y="161"/>
                </a:moveTo>
                <a:lnTo>
                  <a:pt x="92" y="161"/>
                </a:lnTo>
                <a:cubicBezTo>
                  <a:pt x="46" y="161"/>
                  <a:pt x="46" y="161"/>
                  <a:pt x="46" y="161"/>
                </a:cubicBezTo>
                <a:cubicBezTo>
                  <a:pt x="46" y="0"/>
                  <a:pt x="46" y="0"/>
                  <a:pt x="4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9"/>
                  <a:pt x="0" y="169"/>
                  <a:pt x="0" y="169"/>
                </a:cubicBezTo>
                <a:cubicBezTo>
                  <a:pt x="0" y="176"/>
                  <a:pt x="0" y="184"/>
                  <a:pt x="7" y="191"/>
                </a:cubicBezTo>
                <a:cubicBezTo>
                  <a:pt x="15" y="207"/>
                  <a:pt x="30" y="215"/>
                  <a:pt x="46" y="215"/>
                </a:cubicBezTo>
                <a:lnTo>
                  <a:pt x="46" y="215"/>
                </a:lnTo>
                <a:cubicBezTo>
                  <a:pt x="92" y="215"/>
                  <a:pt x="92" y="215"/>
                  <a:pt x="92" y="215"/>
                </a:cubicBezTo>
                <a:cubicBezTo>
                  <a:pt x="84" y="207"/>
                  <a:pt x="84" y="191"/>
                  <a:pt x="84" y="184"/>
                </a:cubicBezTo>
                <a:cubicBezTo>
                  <a:pt x="84" y="176"/>
                  <a:pt x="84" y="169"/>
                  <a:pt x="92" y="161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61" name="Freeform 292">
            <a:extLst>
              <a:ext uri="{FF2B5EF4-FFF2-40B4-BE49-F238E27FC236}">
                <a16:creationId xmlns:a16="http://schemas.microsoft.com/office/drawing/2014/main" id="{C1CF2C25-79CD-504F-A281-CCF4A01832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96921" y="11241125"/>
            <a:ext cx="152634" cy="152634"/>
          </a:xfrm>
          <a:custGeom>
            <a:avLst/>
            <a:gdLst>
              <a:gd name="T0" fmla="*/ 61 w 131"/>
              <a:gd name="T1" fmla="*/ 130 h 131"/>
              <a:gd name="T2" fmla="*/ 61 w 131"/>
              <a:gd name="T3" fmla="*/ 130 h 131"/>
              <a:gd name="T4" fmla="*/ 0 w 131"/>
              <a:gd name="T5" fmla="*/ 69 h 131"/>
              <a:gd name="T6" fmla="*/ 61 w 131"/>
              <a:gd name="T7" fmla="*/ 0 h 131"/>
              <a:gd name="T8" fmla="*/ 130 w 131"/>
              <a:gd name="T9" fmla="*/ 69 h 131"/>
              <a:gd name="T10" fmla="*/ 61 w 131"/>
              <a:gd name="T11" fmla="*/ 130 h 131"/>
              <a:gd name="T12" fmla="*/ 61 w 131"/>
              <a:gd name="T13" fmla="*/ 38 h 131"/>
              <a:gd name="T14" fmla="*/ 61 w 131"/>
              <a:gd name="T15" fmla="*/ 38 h 131"/>
              <a:gd name="T16" fmla="*/ 30 w 131"/>
              <a:gd name="T17" fmla="*/ 69 h 131"/>
              <a:gd name="T18" fmla="*/ 61 w 131"/>
              <a:gd name="T19" fmla="*/ 100 h 131"/>
              <a:gd name="T20" fmla="*/ 92 w 131"/>
              <a:gd name="T21" fmla="*/ 69 h 131"/>
              <a:gd name="T22" fmla="*/ 61 w 131"/>
              <a:gd name="T23" fmla="*/ 38 h 131"/>
              <a:gd name="T24" fmla="*/ 61 w 131"/>
              <a:gd name="T25" fmla="*/ 130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1" h="131">
                <a:moveTo>
                  <a:pt x="61" y="130"/>
                </a:moveTo>
                <a:lnTo>
                  <a:pt x="61" y="130"/>
                </a:lnTo>
                <a:cubicBezTo>
                  <a:pt x="23" y="130"/>
                  <a:pt x="0" y="107"/>
                  <a:pt x="0" y="69"/>
                </a:cubicBezTo>
                <a:cubicBezTo>
                  <a:pt x="0" y="31"/>
                  <a:pt x="23" y="0"/>
                  <a:pt x="61" y="0"/>
                </a:cubicBezTo>
                <a:cubicBezTo>
                  <a:pt x="99" y="0"/>
                  <a:pt x="130" y="31"/>
                  <a:pt x="130" y="69"/>
                </a:cubicBezTo>
                <a:cubicBezTo>
                  <a:pt x="130" y="107"/>
                  <a:pt x="99" y="130"/>
                  <a:pt x="61" y="130"/>
                </a:cubicBezTo>
                <a:lnTo>
                  <a:pt x="61" y="38"/>
                </a:lnTo>
                <a:lnTo>
                  <a:pt x="61" y="38"/>
                </a:lnTo>
                <a:cubicBezTo>
                  <a:pt x="46" y="38"/>
                  <a:pt x="30" y="54"/>
                  <a:pt x="30" y="69"/>
                </a:cubicBezTo>
                <a:cubicBezTo>
                  <a:pt x="30" y="84"/>
                  <a:pt x="46" y="100"/>
                  <a:pt x="61" y="100"/>
                </a:cubicBezTo>
                <a:cubicBezTo>
                  <a:pt x="76" y="100"/>
                  <a:pt x="92" y="84"/>
                  <a:pt x="92" y="69"/>
                </a:cubicBezTo>
                <a:cubicBezTo>
                  <a:pt x="92" y="54"/>
                  <a:pt x="76" y="38"/>
                  <a:pt x="61" y="38"/>
                </a:cubicBezTo>
                <a:lnTo>
                  <a:pt x="61" y="13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62" name="Freeform 293">
            <a:extLst>
              <a:ext uri="{FF2B5EF4-FFF2-40B4-BE49-F238E27FC236}">
                <a16:creationId xmlns:a16="http://schemas.microsoft.com/office/drawing/2014/main" id="{6725A36E-1910-9D41-A33D-8A340797E2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6740" y="11241125"/>
            <a:ext cx="152634" cy="152634"/>
          </a:xfrm>
          <a:custGeom>
            <a:avLst/>
            <a:gdLst>
              <a:gd name="T0" fmla="*/ 61 w 131"/>
              <a:gd name="T1" fmla="*/ 130 h 131"/>
              <a:gd name="T2" fmla="*/ 61 w 131"/>
              <a:gd name="T3" fmla="*/ 130 h 131"/>
              <a:gd name="T4" fmla="*/ 0 w 131"/>
              <a:gd name="T5" fmla="*/ 69 h 131"/>
              <a:gd name="T6" fmla="*/ 61 w 131"/>
              <a:gd name="T7" fmla="*/ 0 h 131"/>
              <a:gd name="T8" fmla="*/ 130 w 131"/>
              <a:gd name="T9" fmla="*/ 69 h 131"/>
              <a:gd name="T10" fmla="*/ 61 w 131"/>
              <a:gd name="T11" fmla="*/ 130 h 131"/>
              <a:gd name="T12" fmla="*/ 61 w 131"/>
              <a:gd name="T13" fmla="*/ 38 h 131"/>
              <a:gd name="T14" fmla="*/ 61 w 131"/>
              <a:gd name="T15" fmla="*/ 38 h 131"/>
              <a:gd name="T16" fmla="*/ 30 w 131"/>
              <a:gd name="T17" fmla="*/ 69 h 131"/>
              <a:gd name="T18" fmla="*/ 61 w 131"/>
              <a:gd name="T19" fmla="*/ 100 h 131"/>
              <a:gd name="T20" fmla="*/ 91 w 131"/>
              <a:gd name="T21" fmla="*/ 69 h 131"/>
              <a:gd name="T22" fmla="*/ 61 w 131"/>
              <a:gd name="T23" fmla="*/ 38 h 131"/>
              <a:gd name="T24" fmla="*/ 61 w 131"/>
              <a:gd name="T25" fmla="*/ 130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1" h="131">
                <a:moveTo>
                  <a:pt x="61" y="130"/>
                </a:moveTo>
                <a:lnTo>
                  <a:pt x="61" y="130"/>
                </a:lnTo>
                <a:cubicBezTo>
                  <a:pt x="23" y="130"/>
                  <a:pt x="0" y="107"/>
                  <a:pt x="0" y="69"/>
                </a:cubicBezTo>
                <a:cubicBezTo>
                  <a:pt x="0" y="31"/>
                  <a:pt x="23" y="0"/>
                  <a:pt x="61" y="0"/>
                </a:cubicBezTo>
                <a:cubicBezTo>
                  <a:pt x="99" y="0"/>
                  <a:pt x="130" y="31"/>
                  <a:pt x="130" y="69"/>
                </a:cubicBezTo>
                <a:cubicBezTo>
                  <a:pt x="130" y="107"/>
                  <a:pt x="99" y="130"/>
                  <a:pt x="61" y="130"/>
                </a:cubicBezTo>
                <a:lnTo>
                  <a:pt x="61" y="38"/>
                </a:lnTo>
                <a:lnTo>
                  <a:pt x="61" y="38"/>
                </a:lnTo>
                <a:cubicBezTo>
                  <a:pt x="46" y="38"/>
                  <a:pt x="30" y="54"/>
                  <a:pt x="30" y="69"/>
                </a:cubicBezTo>
                <a:cubicBezTo>
                  <a:pt x="30" y="84"/>
                  <a:pt x="46" y="100"/>
                  <a:pt x="61" y="100"/>
                </a:cubicBezTo>
                <a:cubicBezTo>
                  <a:pt x="76" y="100"/>
                  <a:pt x="91" y="84"/>
                  <a:pt x="91" y="69"/>
                </a:cubicBezTo>
                <a:cubicBezTo>
                  <a:pt x="91" y="54"/>
                  <a:pt x="76" y="38"/>
                  <a:pt x="61" y="38"/>
                </a:cubicBezTo>
                <a:lnTo>
                  <a:pt x="61" y="13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63" name="Freeform 294">
            <a:extLst>
              <a:ext uri="{FF2B5EF4-FFF2-40B4-BE49-F238E27FC236}">
                <a16:creationId xmlns:a16="http://schemas.microsoft.com/office/drawing/2014/main" id="{5770F8DB-5B3A-784F-B9E6-5E369AD3E3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9547" y="10991825"/>
            <a:ext cx="223863" cy="55964"/>
          </a:xfrm>
          <a:custGeom>
            <a:avLst/>
            <a:gdLst>
              <a:gd name="T0" fmla="*/ 168 w 192"/>
              <a:gd name="T1" fmla="*/ 46 h 47"/>
              <a:gd name="T2" fmla="*/ 168 w 192"/>
              <a:gd name="T3" fmla="*/ 46 h 47"/>
              <a:gd name="T4" fmla="*/ 22 w 192"/>
              <a:gd name="T5" fmla="*/ 46 h 47"/>
              <a:gd name="T6" fmla="*/ 0 w 192"/>
              <a:gd name="T7" fmla="*/ 23 h 47"/>
              <a:gd name="T8" fmla="*/ 22 w 192"/>
              <a:gd name="T9" fmla="*/ 0 h 47"/>
              <a:gd name="T10" fmla="*/ 168 w 192"/>
              <a:gd name="T11" fmla="*/ 0 h 47"/>
              <a:gd name="T12" fmla="*/ 191 w 192"/>
              <a:gd name="T13" fmla="*/ 23 h 47"/>
              <a:gd name="T14" fmla="*/ 168 w 192"/>
              <a:gd name="T15" fmla="*/ 46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92" h="47">
                <a:moveTo>
                  <a:pt x="168" y="46"/>
                </a:moveTo>
                <a:lnTo>
                  <a:pt x="168" y="46"/>
                </a:lnTo>
                <a:cubicBezTo>
                  <a:pt x="22" y="46"/>
                  <a:pt x="22" y="46"/>
                  <a:pt x="22" y="46"/>
                </a:cubicBezTo>
                <a:cubicBezTo>
                  <a:pt x="7" y="46"/>
                  <a:pt x="0" y="38"/>
                  <a:pt x="0" y="23"/>
                </a:cubicBezTo>
                <a:cubicBezTo>
                  <a:pt x="0" y="15"/>
                  <a:pt x="7" y="0"/>
                  <a:pt x="22" y="0"/>
                </a:cubicBezTo>
                <a:cubicBezTo>
                  <a:pt x="168" y="0"/>
                  <a:pt x="168" y="0"/>
                  <a:pt x="168" y="0"/>
                </a:cubicBezTo>
                <a:cubicBezTo>
                  <a:pt x="183" y="0"/>
                  <a:pt x="191" y="15"/>
                  <a:pt x="191" y="23"/>
                </a:cubicBezTo>
                <a:cubicBezTo>
                  <a:pt x="191" y="38"/>
                  <a:pt x="183" y="46"/>
                  <a:pt x="168" y="4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64" name="Freeform 295">
            <a:extLst>
              <a:ext uri="{FF2B5EF4-FFF2-40B4-BE49-F238E27FC236}">
                <a16:creationId xmlns:a16="http://schemas.microsoft.com/office/drawing/2014/main" id="{6118DE8C-DE6C-1745-ABD0-89F29F394A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5160" y="11078316"/>
            <a:ext cx="117021" cy="45792"/>
          </a:xfrm>
          <a:custGeom>
            <a:avLst/>
            <a:gdLst>
              <a:gd name="T0" fmla="*/ 77 w 101"/>
              <a:gd name="T1" fmla="*/ 31 h 40"/>
              <a:gd name="T2" fmla="*/ 77 w 101"/>
              <a:gd name="T3" fmla="*/ 31 h 40"/>
              <a:gd name="T4" fmla="*/ 15 w 101"/>
              <a:gd name="T5" fmla="*/ 31 h 40"/>
              <a:gd name="T6" fmla="*/ 0 w 101"/>
              <a:gd name="T7" fmla="*/ 16 h 40"/>
              <a:gd name="T8" fmla="*/ 15 w 101"/>
              <a:gd name="T9" fmla="*/ 0 h 40"/>
              <a:gd name="T10" fmla="*/ 77 w 101"/>
              <a:gd name="T11" fmla="*/ 0 h 40"/>
              <a:gd name="T12" fmla="*/ 100 w 101"/>
              <a:gd name="T13" fmla="*/ 16 h 40"/>
              <a:gd name="T14" fmla="*/ 77 w 101"/>
              <a:gd name="T15" fmla="*/ 31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1" h="40">
                <a:moveTo>
                  <a:pt x="77" y="31"/>
                </a:moveTo>
                <a:lnTo>
                  <a:pt x="77" y="31"/>
                </a:lnTo>
                <a:cubicBezTo>
                  <a:pt x="15" y="31"/>
                  <a:pt x="15" y="31"/>
                  <a:pt x="15" y="31"/>
                </a:cubicBezTo>
                <a:cubicBezTo>
                  <a:pt x="8" y="31"/>
                  <a:pt x="0" y="23"/>
                  <a:pt x="0" y="16"/>
                </a:cubicBezTo>
                <a:cubicBezTo>
                  <a:pt x="0" y="8"/>
                  <a:pt x="8" y="0"/>
                  <a:pt x="15" y="0"/>
                </a:cubicBezTo>
                <a:cubicBezTo>
                  <a:pt x="77" y="0"/>
                  <a:pt x="77" y="0"/>
                  <a:pt x="77" y="0"/>
                </a:cubicBezTo>
                <a:cubicBezTo>
                  <a:pt x="92" y="0"/>
                  <a:pt x="100" y="8"/>
                  <a:pt x="100" y="16"/>
                </a:cubicBezTo>
                <a:cubicBezTo>
                  <a:pt x="100" y="23"/>
                  <a:pt x="84" y="39"/>
                  <a:pt x="77" y="31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grpSp>
        <p:nvGrpSpPr>
          <p:cNvPr id="165" name="Grupo 164">
            <a:extLst>
              <a:ext uri="{FF2B5EF4-FFF2-40B4-BE49-F238E27FC236}">
                <a16:creationId xmlns:a16="http://schemas.microsoft.com/office/drawing/2014/main" id="{D6773351-F17C-6E45-ACD3-5C3E89D003F2}"/>
              </a:ext>
            </a:extLst>
          </p:cNvPr>
          <p:cNvGrpSpPr/>
          <p:nvPr/>
        </p:nvGrpSpPr>
        <p:grpSpPr>
          <a:xfrm>
            <a:off x="2668308" y="740068"/>
            <a:ext cx="19041035" cy="2561450"/>
            <a:chOff x="2668308" y="861425"/>
            <a:chExt cx="19041035" cy="2561450"/>
          </a:xfrm>
        </p:grpSpPr>
        <p:sp>
          <p:nvSpPr>
            <p:cNvPr id="166" name="CuadroTexto 165">
              <a:extLst>
                <a:ext uri="{FF2B5EF4-FFF2-40B4-BE49-F238E27FC236}">
                  <a16:creationId xmlns:a16="http://schemas.microsoft.com/office/drawing/2014/main" id="{D6C126E4-5766-2040-AFEB-436772B4DD4B}"/>
                </a:ext>
              </a:extLst>
            </p:cNvPr>
            <p:cNvSpPr txBox="1"/>
            <p:nvPr/>
          </p:nvSpPr>
          <p:spPr>
            <a:xfrm>
              <a:off x="10085534" y="861425"/>
              <a:ext cx="420660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	Business</a:t>
              </a:r>
            </a:p>
          </p:txBody>
        </p:sp>
        <p:sp>
          <p:nvSpPr>
            <p:cNvPr id="167" name="CuadroTexto 166">
              <a:extLst>
                <a:ext uri="{FF2B5EF4-FFF2-40B4-BE49-F238E27FC236}">
                  <a16:creationId xmlns:a16="http://schemas.microsoft.com/office/drawing/2014/main" id="{99413FEE-43BE-E442-8542-04CFE021AE80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168" name="Grupo 167">
            <a:extLst>
              <a:ext uri="{FF2B5EF4-FFF2-40B4-BE49-F238E27FC236}">
                <a16:creationId xmlns:a16="http://schemas.microsoft.com/office/drawing/2014/main" id="{82655062-AC84-AC40-A9B2-6555DA30756E}"/>
              </a:ext>
            </a:extLst>
          </p:cNvPr>
          <p:cNvGrpSpPr/>
          <p:nvPr/>
        </p:nvGrpSpPr>
        <p:grpSpPr>
          <a:xfrm>
            <a:off x="6862994" y="5701291"/>
            <a:ext cx="643990" cy="634450"/>
            <a:chOff x="15523655" y="10717162"/>
            <a:chExt cx="643990" cy="634450"/>
          </a:xfrm>
        </p:grpSpPr>
        <p:sp>
          <p:nvSpPr>
            <p:cNvPr id="169" name="Freeform 198">
              <a:extLst>
                <a:ext uri="{FF2B5EF4-FFF2-40B4-BE49-F238E27FC236}">
                  <a16:creationId xmlns:a16="http://schemas.microsoft.com/office/drawing/2014/main" id="{3550C13F-6B1F-B948-AC58-4640F6B076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23655" y="10717162"/>
              <a:ext cx="643990" cy="634450"/>
            </a:xfrm>
            <a:custGeom>
              <a:avLst/>
              <a:gdLst>
                <a:gd name="T0" fmla="*/ 298 w 597"/>
                <a:gd name="T1" fmla="*/ 587 h 588"/>
                <a:gd name="T2" fmla="*/ 298 w 597"/>
                <a:gd name="T3" fmla="*/ 587 h 588"/>
                <a:gd name="T4" fmla="*/ 216 w 597"/>
                <a:gd name="T5" fmla="*/ 551 h 588"/>
                <a:gd name="T6" fmla="*/ 45 w 597"/>
                <a:gd name="T7" fmla="*/ 389 h 588"/>
                <a:gd name="T8" fmla="*/ 45 w 597"/>
                <a:gd name="T9" fmla="*/ 217 h 588"/>
                <a:gd name="T10" fmla="*/ 253 w 597"/>
                <a:gd name="T11" fmla="*/ 9 h 588"/>
                <a:gd name="T12" fmla="*/ 270 w 597"/>
                <a:gd name="T13" fmla="*/ 0 h 588"/>
                <a:gd name="T14" fmla="*/ 532 w 597"/>
                <a:gd name="T15" fmla="*/ 0 h 588"/>
                <a:gd name="T16" fmla="*/ 596 w 597"/>
                <a:gd name="T17" fmla="*/ 54 h 588"/>
                <a:gd name="T18" fmla="*/ 596 w 597"/>
                <a:gd name="T19" fmla="*/ 316 h 588"/>
                <a:gd name="T20" fmla="*/ 587 w 597"/>
                <a:gd name="T21" fmla="*/ 343 h 588"/>
                <a:gd name="T22" fmla="*/ 379 w 597"/>
                <a:gd name="T23" fmla="*/ 551 h 588"/>
                <a:gd name="T24" fmla="*/ 298 w 597"/>
                <a:gd name="T25" fmla="*/ 587 h 588"/>
                <a:gd name="T26" fmla="*/ 289 w 597"/>
                <a:gd name="T27" fmla="*/ 63 h 588"/>
                <a:gd name="T28" fmla="*/ 289 w 597"/>
                <a:gd name="T29" fmla="*/ 63 h 588"/>
                <a:gd name="T30" fmla="*/ 90 w 597"/>
                <a:gd name="T31" fmla="*/ 262 h 588"/>
                <a:gd name="T32" fmla="*/ 90 w 597"/>
                <a:gd name="T33" fmla="*/ 343 h 588"/>
                <a:gd name="T34" fmla="*/ 253 w 597"/>
                <a:gd name="T35" fmla="*/ 506 h 588"/>
                <a:gd name="T36" fmla="*/ 334 w 597"/>
                <a:gd name="T37" fmla="*/ 506 h 588"/>
                <a:gd name="T38" fmla="*/ 532 w 597"/>
                <a:gd name="T39" fmla="*/ 307 h 588"/>
                <a:gd name="T40" fmla="*/ 532 w 597"/>
                <a:gd name="T41" fmla="*/ 54 h 588"/>
                <a:gd name="T42" fmla="*/ 289 w 597"/>
                <a:gd name="T43" fmla="*/ 63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97" h="588">
                  <a:moveTo>
                    <a:pt x="298" y="587"/>
                  </a:moveTo>
                  <a:lnTo>
                    <a:pt x="298" y="587"/>
                  </a:lnTo>
                  <a:cubicBezTo>
                    <a:pt x="270" y="587"/>
                    <a:pt x="234" y="578"/>
                    <a:pt x="216" y="551"/>
                  </a:cubicBezTo>
                  <a:cubicBezTo>
                    <a:pt x="45" y="389"/>
                    <a:pt x="45" y="389"/>
                    <a:pt x="45" y="389"/>
                  </a:cubicBezTo>
                  <a:cubicBezTo>
                    <a:pt x="0" y="343"/>
                    <a:pt x="0" y="262"/>
                    <a:pt x="45" y="217"/>
                  </a:cubicBezTo>
                  <a:cubicBezTo>
                    <a:pt x="253" y="9"/>
                    <a:pt x="253" y="9"/>
                    <a:pt x="253" y="9"/>
                  </a:cubicBezTo>
                  <a:cubicBezTo>
                    <a:pt x="262" y="0"/>
                    <a:pt x="262" y="0"/>
                    <a:pt x="270" y="0"/>
                  </a:cubicBezTo>
                  <a:cubicBezTo>
                    <a:pt x="532" y="0"/>
                    <a:pt x="532" y="0"/>
                    <a:pt x="532" y="0"/>
                  </a:cubicBezTo>
                  <a:cubicBezTo>
                    <a:pt x="569" y="0"/>
                    <a:pt x="596" y="27"/>
                    <a:pt x="596" y="54"/>
                  </a:cubicBezTo>
                  <a:cubicBezTo>
                    <a:pt x="596" y="316"/>
                    <a:pt x="596" y="316"/>
                    <a:pt x="596" y="316"/>
                  </a:cubicBezTo>
                  <a:cubicBezTo>
                    <a:pt x="596" y="325"/>
                    <a:pt x="596" y="334"/>
                    <a:pt x="587" y="343"/>
                  </a:cubicBezTo>
                  <a:cubicBezTo>
                    <a:pt x="379" y="551"/>
                    <a:pt x="379" y="551"/>
                    <a:pt x="379" y="551"/>
                  </a:cubicBezTo>
                  <a:cubicBezTo>
                    <a:pt x="361" y="578"/>
                    <a:pt x="325" y="587"/>
                    <a:pt x="298" y="587"/>
                  </a:cubicBezTo>
                  <a:close/>
                  <a:moveTo>
                    <a:pt x="289" y="63"/>
                  </a:moveTo>
                  <a:lnTo>
                    <a:pt x="289" y="63"/>
                  </a:lnTo>
                  <a:cubicBezTo>
                    <a:pt x="90" y="262"/>
                    <a:pt x="90" y="262"/>
                    <a:pt x="90" y="262"/>
                  </a:cubicBezTo>
                  <a:cubicBezTo>
                    <a:pt x="63" y="280"/>
                    <a:pt x="63" y="325"/>
                    <a:pt x="90" y="343"/>
                  </a:cubicBezTo>
                  <a:cubicBezTo>
                    <a:pt x="253" y="506"/>
                    <a:pt x="253" y="506"/>
                    <a:pt x="253" y="506"/>
                  </a:cubicBezTo>
                  <a:cubicBezTo>
                    <a:pt x="279" y="533"/>
                    <a:pt x="316" y="533"/>
                    <a:pt x="334" y="506"/>
                  </a:cubicBezTo>
                  <a:cubicBezTo>
                    <a:pt x="532" y="307"/>
                    <a:pt x="532" y="307"/>
                    <a:pt x="532" y="307"/>
                  </a:cubicBezTo>
                  <a:cubicBezTo>
                    <a:pt x="532" y="54"/>
                    <a:pt x="532" y="54"/>
                    <a:pt x="532" y="54"/>
                  </a:cubicBezTo>
                  <a:lnTo>
                    <a:pt x="289" y="6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70" name="Freeform 199">
              <a:extLst>
                <a:ext uri="{FF2B5EF4-FFF2-40B4-BE49-F238E27FC236}">
                  <a16:creationId xmlns:a16="http://schemas.microsoft.com/office/drawing/2014/main" id="{82D3CBC8-E29E-AB4D-9FFE-0F58642DDD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33900" y="10855502"/>
              <a:ext cx="109718" cy="109715"/>
            </a:xfrm>
            <a:custGeom>
              <a:avLst/>
              <a:gdLst>
                <a:gd name="T0" fmla="*/ 81 w 100"/>
                <a:gd name="T1" fmla="*/ 82 h 101"/>
                <a:gd name="T2" fmla="*/ 81 w 100"/>
                <a:gd name="T3" fmla="*/ 82 h 101"/>
                <a:gd name="T4" fmla="*/ 18 w 100"/>
                <a:gd name="T5" fmla="*/ 82 h 101"/>
                <a:gd name="T6" fmla="*/ 18 w 100"/>
                <a:gd name="T7" fmla="*/ 19 h 101"/>
                <a:gd name="T8" fmla="*/ 81 w 100"/>
                <a:gd name="T9" fmla="*/ 19 h 101"/>
                <a:gd name="T10" fmla="*/ 81 w 100"/>
                <a:gd name="T11" fmla="*/ 82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0" h="101">
                  <a:moveTo>
                    <a:pt x="81" y="82"/>
                  </a:moveTo>
                  <a:lnTo>
                    <a:pt x="81" y="82"/>
                  </a:lnTo>
                  <a:cubicBezTo>
                    <a:pt x="63" y="100"/>
                    <a:pt x="36" y="100"/>
                    <a:pt x="18" y="82"/>
                  </a:cubicBezTo>
                  <a:cubicBezTo>
                    <a:pt x="0" y="64"/>
                    <a:pt x="0" y="37"/>
                    <a:pt x="18" y="19"/>
                  </a:cubicBezTo>
                  <a:cubicBezTo>
                    <a:pt x="36" y="0"/>
                    <a:pt x="63" y="0"/>
                    <a:pt x="81" y="19"/>
                  </a:cubicBezTo>
                  <a:cubicBezTo>
                    <a:pt x="99" y="37"/>
                    <a:pt x="99" y="64"/>
                    <a:pt x="81" y="8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171" name="Grupo 170">
            <a:extLst>
              <a:ext uri="{FF2B5EF4-FFF2-40B4-BE49-F238E27FC236}">
                <a16:creationId xmlns:a16="http://schemas.microsoft.com/office/drawing/2014/main" id="{7506D674-6CA2-EA46-8E93-DCE4F707D7C3}"/>
              </a:ext>
            </a:extLst>
          </p:cNvPr>
          <p:cNvGrpSpPr/>
          <p:nvPr/>
        </p:nvGrpSpPr>
        <p:grpSpPr>
          <a:xfrm>
            <a:off x="16860876" y="5678522"/>
            <a:ext cx="704273" cy="679987"/>
            <a:chOff x="15851840" y="9963000"/>
            <a:chExt cx="961334" cy="928184"/>
          </a:xfrm>
        </p:grpSpPr>
        <p:sp>
          <p:nvSpPr>
            <p:cNvPr id="172" name="Freeform 248">
              <a:extLst>
                <a:ext uri="{FF2B5EF4-FFF2-40B4-BE49-F238E27FC236}">
                  <a16:creationId xmlns:a16="http://schemas.microsoft.com/office/drawing/2014/main" id="{AE85C39D-86B0-934F-B319-6ECEA88E0E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75601" y="10432615"/>
              <a:ext cx="232046" cy="232046"/>
            </a:xfrm>
            <a:custGeom>
              <a:avLst/>
              <a:gdLst>
                <a:gd name="T0" fmla="*/ 138 w 185"/>
                <a:gd name="T1" fmla="*/ 184 h 185"/>
                <a:gd name="T2" fmla="*/ 138 w 185"/>
                <a:gd name="T3" fmla="*/ 184 h 185"/>
                <a:gd name="T4" fmla="*/ 46 w 185"/>
                <a:gd name="T5" fmla="*/ 184 h 185"/>
                <a:gd name="T6" fmla="*/ 0 w 185"/>
                <a:gd name="T7" fmla="*/ 138 h 185"/>
                <a:gd name="T8" fmla="*/ 0 w 185"/>
                <a:gd name="T9" fmla="*/ 54 h 185"/>
                <a:gd name="T10" fmla="*/ 46 w 185"/>
                <a:gd name="T11" fmla="*/ 0 h 185"/>
                <a:gd name="T12" fmla="*/ 138 w 185"/>
                <a:gd name="T13" fmla="*/ 0 h 185"/>
                <a:gd name="T14" fmla="*/ 184 w 185"/>
                <a:gd name="T15" fmla="*/ 54 h 185"/>
                <a:gd name="T16" fmla="*/ 184 w 185"/>
                <a:gd name="T17" fmla="*/ 138 h 185"/>
                <a:gd name="T18" fmla="*/ 138 w 185"/>
                <a:gd name="T19" fmla="*/ 184 h 185"/>
                <a:gd name="T20" fmla="*/ 138 w 185"/>
                <a:gd name="T21" fmla="*/ 54 h 185"/>
                <a:gd name="T22" fmla="*/ 138 w 185"/>
                <a:gd name="T23" fmla="*/ 54 h 185"/>
                <a:gd name="T24" fmla="*/ 46 w 185"/>
                <a:gd name="T25" fmla="*/ 54 h 185"/>
                <a:gd name="T26" fmla="*/ 46 w 185"/>
                <a:gd name="T27" fmla="*/ 138 h 185"/>
                <a:gd name="T28" fmla="*/ 138 w 185"/>
                <a:gd name="T29" fmla="*/ 130 h 185"/>
                <a:gd name="T30" fmla="*/ 138 w 185"/>
                <a:gd name="T31" fmla="*/ 184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5" h="185">
                  <a:moveTo>
                    <a:pt x="138" y="184"/>
                  </a:moveTo>
                  <a:lnTo>
                    <a:pt x="138" y="184"/>
                  </a:lnTo>
                  <a:cubicBezTo>
                    <a:pt x="46" y="184"/>
                    <a:pt x="46" y="184"/>
                    <a:pt x="46" y="184"/>
                  </a:cubicBezTo>
                  <a:cubicBezTo>
                    <a:pt x="23" y="184"/>
                    <a:pt x="0" y="161"/>
                    <a:pt x="0" y="138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23"/>
                    <a:pt x="23" y="0"/>
                    <a:pt x="46" y="0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61" y="0"/>
                    <a:pt x="184" y="23"/>
                    <a:pt x="184" y="54"/>
                  </a:cubicBezTo>
                  <a:cubicBezTo>
                    <a:pt x="184" y="138"/>
                    <a:pt x="184" y="138"/>
                    <a:pt x="184" y="138"/>
                  </a:cubicBezTo>
                  <a:cubicBezTo>
                    <a:pt x="184" y="161"/>
                    <a:pt x="161" y="184"/>
                    <a:pt x="138" y="184"/>
                  </a:cubicBezTo>
                  <a:lnTo>
                    <a:pt x="138" y="54"/>
                  </a:lnTo>
                  <a:lnTo>
                    <a:pt x="138" y="54"/>
                  </a:lnTo>
                  <a:cubicBezTo>
                    <a:pt x="46" y="54"/>
                    <a:pt x="46" y="54"/>
                    <a:pt x="46" y="54"/>
                  </a:cubicBezTo>
                  <a:cubicBezTo>
                    <a:pt x="46" y="138"/>
                    <a:pt x="46" y="138"/>
                    <a:pt x="46" y="138"/>
                  </a:cubicBezTo>
                  <a:cubicBezTo>
                    <a:pt x="138" y="130"/>
                    <a:pt x="138" y="130"/>
                    <a:pt x="138" y="130"/>
                  </a:cubicBezTo>
                  <a:lnTo>
                    <a:pt x="138" y="18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73" name="Freeform 249">
              <a:extLst>
                <a:ext uri="{FF2B5EF4-FFF2-40B4-BE49-F238E27FC236}">
                  <a16:creationId xmlns:a16="http://schemas.microsoft.com/office/drawing/2014/main" id="{E79564CB-2F6C-E94F-B86D-52A4217372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62890" y="10134270"/>
              <a:ext cx="950284" cy="756914"/>
            </a:xfrm>
            <a:custGeom>
              <a:avLst/>
              <a:gdLst>
                <a:gd name="T0" fmla="*/ 635 w 759"/>
                <a:gd name="T1" fmla="*/ 604 h 605"/>
                <a:gd name="T2" fmla="*/ 635 w 759"/>
                <a:gd name="T3" fmla="*/ 604 h 605"/>
                <a:gd name="T4" fmla="*/ 122 w 759"/>
                <a:gd name="T5" fmla="*/ 604 h 605"/>
                <a:gd name="T6" fmla="*/ 0 w 759"/>
                <a:gd name="T7" fmla="*/ 474 h 605"/>
                <a:gd name="T8" fmla="*/ 0 w 759"/>
                <a:gd name="T9" fmla="*/ 0 h 605"/>
                <a:gd name="T10" fmla="*/ 69 w 759"/>
                <a:gd name="T11" fmla="*/ 0 h 605"/>
                <a:gd name="T12" fmla="*/ 69 w 759"/>
                <a:gd name="T13" fmla="*/ 474 h 605"/>
                <a:gd name="T14" fmla="*/ 122 w 759"/>
                <a:gd name="T15" fmla="*/ 536 h 605"/>
                <a:gd name="T16" fmla="*/ 635 w 759"/>
                <a:gd name="T17" fmla="*/ 536 h 605"/>
                <a:gd name="T18" fmla="*/ 689 w 759"/>
                <a:gd name="T19" fmla="*/ 474 h 605"/>
                <a:gd name="T20" fmla="*/ 689 w 759"/>
                <a:gd name="T21" fmla="*/ 176 h 605"/>
                <a:gd name="T22" fmla="*/ 635 w 759"/>
                <a:gd name="T23" fmla="*/ 115 h 605"/>
                <a:gd name="T24" fmla="*/ 122 w 759"/>
                <a:gd name="T25" fmla="*/ 115 h 605"/>
                <a:gd name="T26" fmla="*/ 122 w 759"/>
                <a:gd name="T27" fmla="*/ 53 h 605"/>
                <a:gd name="T28" fmla="*/ 635 w 759"/>
                <a:gd name="T29" fmla="*/ 53 h 605"/>
                <a:gd name="T30" fmla="*/ 758 w 759"/>
                <a:gd name="T31" fmla="*/ 176 h 605"/>
                <a:gd name="T32" fmla="*/ 758 w 759"/>
                <a:gd name="T33" fmla="*/ 474 h 605"/>
                <a:gd name="T34" fmla="*/ 635 w 759"/>
                <a:gd name="T35" fmla="*/ 604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59" h="605">
                  <a:moveTo>
                    <a:pt x="635" y="604"/>
                  </a:moveTo>
                  <a:lnTo>
                    <a:pt x="635" y="604"/>
                  </a:lnTo>
                  <a:cubicBezTo>
                    <a:pt x="122" y="604"/>
                    <a:pt x="122" y="604"/>
                    <a:pt x="122" y="604"/>
                  </a:cubicBezTo>
                  <a:cubicBezTo>
                    <a:pt x="54" y="604"/>
                    <a:pt x="0" y="543"/>
                    <a:pt x="0" y="47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69" y="474"/>
                    <a:pt x="69" y="474"/>
                    <a:pt x="69" y="474"/>
                  </a:cubicBezTo>
                  <a:cubicBezTo>
                    <a:pt x="69" y="512"/>
                    <a:pt x="92" y="536"/>
                    <a:pt x="122" y="536"/>
                  </a:cubicBezTo>
                  <a:cubicBezTo>
                    <a:pt x="635" y="536"/>
                    <a:pt x="635" y="536"/>
                    <a:pt x="635" y="536"/>
                  </a:cubicBezTo>
                  <a:cubicBezTo>
                    <a:pt x="666" y="536"/>
                    <a:pt x="689" y="512"/>
                    <a:pt x="689" y="474"/>
                  </a:cubicBezTo>
                  <a:cubicBezTo>
                    <a:pt x="689" y="176"/>
                    <a:pt x="689" y="176"/>
                    <a:pt x="689" y="176"/>
                  </a:cubicBezTo>
                  <a:cubicBezTo>
                    <a:pt x="689" y="145"/>
                    <a:pt x="666" y="115"/>
                    <a:pt x="635" y="115"/>
                  </a:cubicBezTo>
                  <a:cubicBezTo>
                    <a:pt x="122" y="115"/>
                    <a:pt x="122" y="115"/>
                    <a:pt x="122" y="115"/>
                  </a:cubicBezTo>
                  <a:cubicBezTo>
                    <a:pt x="122" y="53"/>
                    <a:pt x="122" y="53"/>
                    <a:pt x="122" y="53"/>
                  </a:cubicBezTo>
                  <a:cubicBezTo>
                    <a:pt x="635" y="53"/>
                    <a:pt x="635" y="53"/>
                    <a:pt x="635" y="53"/>
                  </a:cubicBezTo>
                  <a:cubicBezTo>
                    <a:pt x="704" y="53"/>
                    <a:pt x="758" y="107"/>
                    <a:pt x="758" y="176"/>
                  </a:cubicBezTo>
                  <a:cubicBezTo>
                    <a:pt x="758" y="474"/>
                    <a:pt x="758" y="474"/>
                    <a:pt x="758" y="474"/>
                  </a:cubicBezTo>
                  <a:cubicBezTo>
                    <a:pt x="758" y="543"/>
                    <a:pt x="704" y="604"/>
                    <a:pt x="635" y="60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74" name="Freeform 250">
              <a:extLst>
                <a:ext uri="{FF2B5EF4-FFF2-40B4-BE49-F238E27FC236}">
                  <a16:creationId xmlns:a16="http://schemas.microsoft.com/office/drawing/2014/main" id="{EF0AF456-6BD8-3A4A-AA1D-E24B15313D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51840" y="9963000"/>
              <a:ext cx="872935" cy="320445"/>
            </a:xfrm>
            <a:custGeom>
              <a:avLst/>
              <a:gdLst>
                <a:gd name="T0" fmla="*/ 138 w 698"/>
                <a:gd name="T1" fmla="*/ 253 h 254"/>
                <a:gd name="T2" fmla="*/ 138 w 698"/>
                <a:gd name="T3" fmla="*/ 253 h 254"/>
                <a:gd name="T4" fmla="*/ 8 w 698"/>
                <a:gd name="T5" fmla="*/ 107 h 254"/>
                <a:gd name="T6" fmla="*/ 138 w 698"/>
                <a:gd name="T7" fmla="*/ 0 h 254"/>
                <a:gd name="T8" fmla="*/ 590 w 698"/>
                <a:gd name="T9" fmla="*/ 0 h 254"/>
                <a:gd name="T10" fmla="*/ 697 w 698"/>
                <a:gd name="T11" fmla="*/ 107 h 254"/>
                <a:gd name="T12" fmla="*/ 697 w 698"/>
                <a:gd name="T13" fmla="*/ 130 h 254"/>
                <a:gd name="T14" fmla="*/ 658 w 698"/>
                <a:gd name="T15" fmla="*/ 161 h 254"/>
                <a:gd name="T16" fmla="*/ 628 w 698"/>
                <a:gd name="T17" fmla="*/ 130 h 254"/>
                <a:gd name="T18" fmla="*/ 628 w 698"/>
                <a:gd name="T19" fmla="*/ 107 h 254"/>
                <a:gd name="T20" fmla="*/ 590 w 698"/>
                <a:gd name="T21" fmla="*/ 69 h 254"/>
                <a:gd name="T22" fmla="*/ 138 w 698"/>
                <a:gd name="T23" fmla="*/ 69 h 254"/>
                <a:gd name="T24" fmla="*/ 77 w 698"/>
                <a:gd name="T25" fmla="*/ 115 h 254"/>
                <a:gd name="T26" fmla="*/ 138 w 698"/>
                <a:gd name="T27" fmla="*/ 191 h 254"/>
                <a:gd name="T28" fmla="*/ 138 w 698"/>
                <a:gd name="T29" fmla="*/ 253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98" h="254">
                  <a:moveTo>
                    <a:pt x="138" y="253"/>
                  </a:moveTo>
                  <a:lnTo>
                    <a:pt x="138" y="253"/>
                  </a:lnTo>
                  <a:cubicBezTo>
                    <a:pt x="62" y="253"/>
                    <a:pt x="0" y="191"/>
                    <a:pt x="8" y="107"/>
                  </a:cubicBezTo>
                  <a:cubicBezTo>
                    <a:pt x="16" y="46"/>
                    <a:pt x="77" y="0"/>
                    <a:pt x="138" y="0"/>
                  </a:cubicBezTo>
                  <a:cubicBezTo>
                    <a:pt x="590" y="0"/>
                    <a:pt x="590" y="0"/>
                    <a:pt x="590" y="0"/>
                  </a:cubicBezTo>
                  <a:cubicBezTo>
                    <a:pt x="651" y="0"/>
                    <a:pt x="697" y="46"/>
                    <a:pt x="697" y="107"/>
                  </a:cubicBezTo>
                  <a:cubicBezTo>
                    <a:pt x="697" y="130"/>
                    <a:pt x="697" y="130"/>
                    <a:pt x="697" y="130"/>
                  </a:cubicBezTo>
                  <a:cubicBezTo>
                    <a:pt x="697" y="146"/>
                    <a:pt x="681" y="161"/>
                    <a:pt x="658" y="161"/>
                  </a:cubicBezTo>
                  <a:cubicBezTo>
                    <a:pt x="643" y="161"/>
                    <a:pt x="628" y="146"/>
                    <a:pt x="628" y="130"/>
                  </a:cubicBezTo>
                  <a:cubicBezTo>
                    <a:pt x="628" y="107"/>
                    <a:pt x="628" y="107"/>
                    <a:pt x="628" y="107"/>
                  </a:cubicBezTo>
                  <a:cubicBezTo>
                    <a:pt x="628" y="84"/>
                    <a:pt x="613" y="69"/>
                    <a:pt x="590" y="69"/>
                  </a:cubicBezTo>
                  <a:cubicBezTo>
                    <a:pt x="138" y="69"/>
                    <a:pt x="138" y="69"/>
                    <a:pt x="138" y="69"/>
                  </a:cubicBezTo>
                  <a:cubicBezTo>
                    <a:pt x="107" y="69"/>
                    <a:pt x="85" y="84"/>
                    <a:pt x="77" y="115"/>
                  </a:cubicBezTo>
                  <a:cubicBezTo>
                    <a:pt x="69" y="153"/>
                    <a:pt x="100" y="191"/>
                    <a:pt x="138" y="191"/>
                  </a:cubicBezTo>
                  <a:lnTo>
                    <a:pt x="138" y="253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175" name="Grupo 174">
            <a:extLst>
              <a:ext uri="{FF2B5EF4-FFF2-40B4-BE49-F238E27FC236}">
                <a16:creationId xmlns:a16="http://schemas.microsoft.com/office/drawing/2014/main" id="{5F0D206C-AE69-4849-AA98-AA936DC286EF}"/>
              </a:ext>
            </a:extLst>
          </p:cNvPr>
          <p:cNvGrpSpPr/>
          <p:nvPr/>
        </p:nvGrpSpPr>
        <p:grpSpPr>
          <a:xfrm>
            <a:off x="18327788" y="8289702"/>
            <a:ext cx="810949" cy="596288"/>
            <a:chOff x="8611508" y="10736243"/>
            <a:chExt cx="810949" cy="596288"/>
          </a:xfrm>
        </p:grpSpPr>
        <p:sp>
          <p:nvSpPr>
            <p:cNvPr id="176" name="Freeform 203">
              <a:extLst>
                <a:ext uri="{FF2B5EF4-FFF2-40B4-BE49-F238E27FC236}">
                  <a16:creationId xmlns:a16="http://schemas.microsoft.com/office/drawing/2014/main" id="{6BE042F1-BB55-9B40-9F01-CD309E9564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11508" y="10736243"/>
              <a:ext cx="810949" cy="596288"/>
            </a:xfrm>
            <a:custGeom>
              <a:avLst/>
              <a:gdLst>
                <a:gd name="T0" fmla="*/ 632 w 751"/>
                <a:gd name="T1" fmla="*/ 551 h 552"/>
                <a:gd name="T2" fmla="*/ 632 w 751"/>
                <a:gd name="T3" fmla="*/ 551 h 552"/>
                <a:gd name="T4" fmla="*/ 109 w 751"/>
                <a:gd name="T5" fmla="*/ 551 h 552"/>
                <a:gd name="T6" fmla="*/ 0 w 751"/>
                <a:gd name="T7" fmla="*/ 434 h 552"/>
                <a:gd name="T8" fmla="*/ 0 w 751"/>
                <a:gd name="T9" fmla="*/ 118 h 552"/>
                <a:gd name="T10" fmla="*/ 109 w 751"/>
                <a:gd name="T11" fmla="*/ 0 h 552"/>
                <a:gd name="T12" fmla="*/ 632 w 751"/>
                <a:gd name="T13" fmla="*/ 0 h 552"/>
                <a:gd name="T14" fmla="*/ 750 w 751"/>
                <a:gd name="T15" fmla="*/ 118 h 552"/>
                <a:gd name="T16" fmla="*/ 750 w 751"/>
                <a:gd name="T17" fmla="*/ 434 h 552"/>
                <a:gd name="T18" fmla="*/ 632 w 751"/>
                <a:gd name="T19" fmla="*/ 551 h 552"/>
                <a:gd name="T20" fmla="*/ 109 w 751"/>
                <a:gd name="T21" fmla="*/ 63 h 552"/>
                <a:gd name="T22" fmla="*/ 109 w 751"/>
                <a:gd name="T23" fmla="*/ 63 h 552"/>
                <a:gd name="T24" fmla="*/ 54 w 751"/>
                <a:gd name="T25" fmla="*/ 118 h 552"/>
                <a:gd name="T26" fmla="*/ 54 w 751"/>
                <a:gd name="T27" fmla="*/ 434 h 552"/>
                <a:gd name="T28" fmla="*/ 109 w 751"/>
                <a:gd name="T29" fmla="*/ 488 h 552"/>
                <a:gd name="T30" fmla="*/ 632 w 751"/>
                <a:gd name="T31" fmla="*/ 488 h 552"/>
                <a:gd name="T32" fmla="*/ 687 w 751"/>
                <a:gd name="T33" fmla="*/ 434 h 552"/>
                <a:gd name="T34" fmla="*/ 687 w 751"/>
                <a:gd name="T35" fmla="*/ 118 h 552"/>
                <a:gd name="T36" fmla="*/ 632 w 751"/>
                <a:gd name="T37" fmla="*/ 63 h 552"/>
                <a:gd name="T38" fmla="*/ 109 w 751"/>
                <a:gd name="T39" fmla="*/ 63 h 5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51" h="552">
                  <a:moveTo>
                    <a:pt x="632" y="551"/>
                  </a:moveTo>
                  <a:lnTo>
                    <a:pt x="632" y="551"/>
                  </a:lnTo>
                  <a:cubicBezTo>
                    <a:pt x="109" y="551"/>
                    <a:pt x="109" y="551"/>
                    <a:pt x="109" y="551"/>
                  </a:cubicBezTo>
                  <a:cubicBezTo>
                    <a:pt x="45" y="551"/>
                    <a:pt x="0" y="497"/>
                    <a:pt x="0" y="434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54"/>
                    <a:pt x="45" y="0"/>
                    <a:pt x="109" y="0"/>
                  </a:cubicBezTo>
                  <a:cubicBezTo>
                    <a:pt x="632" y="0"/>
                    <a:pt x="632" y="0"/>
                    <a:pt x="632" y="0"/>
                  </a:cubicBezTo>
                  <a:cubicBezTo>
                    <a:pt x="696" y="0"/>
                    <a:pt x="750" y="54"/>
                    <a:pt x="750" y="118"/>
                  </a:cubicBezTo>
                  <a:cubicBezTo>
                    <a:pt x="750" y="434"/>
                    <a:pt x="750" y="434"/>
                    <a:pt x="750" y="434"/>
                  </a:cubicBezTo>
                  <a:cubicBezTo>
                    <a:pt x="750" y="497"/>
                    <a:pt x="696" y="551"/>
                    <a:pt x="632" y="551"/>
                  </a:cubicBezTo>
                  <a:close/>
                  <a:moveTo>
                    <a:pt x="109" y="63"/>
                  </a:moveTo>
                  <a:lnTo>
                    <a:pt x="109" y="63"/>
                  </a:lnTo>
                  <a:cubicBezTo>
                    <a:pt x="81" y="63"/>
                    <a:pt x="54" y="81"/>
                    <a:pt x="54" y="118"/>
                  </a:cubicBezTo>
                  <a:cubicBezTo>
                    <a:pt x="54" y="434"/>
                    <a:pt x="54" y="434"/>
                    <a:pt x="54" y="434"/>
                  </a:cubicBezTo>
                  <a:cubicBezTo>
                    <a:pt x="54" y="461"/>
                    <a:pt x="81" y="488"/>
                    <a:pt x="109" y="488"/>
                  </a:cubicBezTo>
                  <a:cubicBezTo>
                    <a:pt x="632" y="488"/>
                    <a:pt x="632" y="488"/>
                    <a:pt x="632" y="488"/>
                  </a:cubicBezTo>
                  <a:cubicBezTo>
                    <a:pt x="669" y="488"/>
                    <a:pt x="687" y="461"/>
                    <a:pt x="687" y="434"/>
                  </a:cubicBezTo>
                  <a:cubicBezTo>
                    <a:pt x="687" y="118"/>
                    <a:pt x="687" y="118"/>
                    <a:pt x="687" y="118"/>
                  </a:cubicBezTo>
                  <a:cubicBezTo>
                    <a:pt x="687" y="81"/>
                    <a:pt x="669" y="63"/>
                    <a:pt x="632" y="63"/>
                  </a:cubicBezTo>
                  <a:lnTo>
                    <a:pt x="109" y="6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77" name="Freeform 204">
              <a:extLst>
                <a:ext uri="{FF2B5EF4-FFF2-40B4-BE49-F238E27FC236}">
                  <a16:creationId xmlns:a16="http://schemas.microsoft.com/office/drawing/2014/main" id="{3FF432CB-75A2-9648-A2E3-7E638C16EA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26348" y="10912745"/>
              <a:ext cx="176499" cy="243283"/>
            </a:xfrm>
            <a:custGeom>
              <a:avLst/>
              <a:gdLst>
                <a:gd name="T0" fmla="*/ 90 w 164"/>
                <a:gd name="T1" fmla="*/ 226 h 227"/>
                <a:gd name="T2" fmla="*/ 90 w 164"/>
                <a:gd name="T3" fmla="*/ 226 h 227"/>
                <a:gd name="T4" fmla="*/ 36 w 164"/>
                <a:gd name="T5" fmla="*/ 226 h 227"/>
                <a:gd name="T6" fmla="*/ 9 w 164"/>
                <a:gd name="T7" fmla="*/ 198 h 227"/>
                <a:gd name="T8" fmla="*/ 9 w 164"/>
                <a:gd name="T9" fmla="*/ 198 h 227"/>
                <a:gd name="T10" fmla="*/ 36 w 164"/>
                <a:gd name="T11" fmla="*/ 180 h 227"/>
                <a:gd name="T12" fmla="*/ 90 w 164"/>
                <a:gd name="T13" fmla="*/ 180 h 227"/>
                <a:gd name="T14" fmla="*/ 118 w 164"/>
                <a:gd name="T15" fmla="*/ 153 h 227"/>
                <a:gd name="T16" fmla="*/ 90 w 164"/>
                <a:gd name="T17" fmla="*/ 135 h 227"/>
                <a:gd name="T18" fmla="*/ 73 w 164"/>
                <a:gd name="T19" fmla="*/ 135 h 227"/>
                <a:gd name="T20" fmla="*/ 9 w 164"/>
                <a:gd name="T21" fmla="*/ 72 h 227"/>
                <a:gd name="T22" fmla="*/ 73 w 164"/>
                <a:gd name="T23" fmla="*/ 0 h 227"/>
                <a:gd name="T24" fmla="*/ 136 w 164"/>
                <a:gd name="T25" fmla="*/ 0 h 227"/>
                <a:gd name="T26" fmla="*/ 154 w 164"/>
                <a:gd name="T27" fmla="*/ 18 h 227"/>
                <a:gd name="T28" fmla="*/ 154 w 164"/>
                <a:gd name="T29" fmla="*/ 18 h 227"/>
                <a:gd name="T30" fmla="*/ 136 w 164"/>
                <a:gd name="T31" fmla="*/ 45 h 227"/>
                <a:gd name="T32" fmla="*/ 73 w 164"/>
                <a:gd name="T33" fmla="*/ 45 h 227"/>
                <a:gd name="T34" fmla="*/ 54 w 164"/>
                <a:gd name="T35" fmla="*/ 63 h 227"/>
                <a:gd name="T36" fmla="*/ 73 w 164"/>
                <a:gd name="T37" fmla="*/ 90 h 227"/>
                <a:gd name="T38" fmla="*/ 90 w 164"/>
                <a:gd name="T39" fmla="*/ 90 h 227"/>
                <a:gd name="T40" fmla="*/ 163 w 164"/>
                <a:gd name="T41" fmla="*/ 162 h 227"/>
                <a:gd name="T42" fmla="*/ 90 w 164"/>
                <a:gd name="T43" fmla="*/ 226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64" h="227">
                  <a:moveTo>
                    <a:pt x="90" y="226"/>
                  </a:moveTo>
                  <a:lnTo>
                    <a:pt x="90" y="226"/>
                  </a:lnTo>
                  <a:cubicBezTo>
                    <a:pt x="36" y="226"/>
                    <a:pt x="36" y="226"/>
                    <a:pt x="36" y="226"/>
                  </a:cubicBezTo>
                  <a:cubicBezTo>
                    <a:pt x="18" y="226"/>
                    <a:pt x="9" y="217"/>
                    <a:pt x="9" y="198"/>
                  </a:cubicBezTo>
                  <a:lnTo>
                    <a:pt x="9" y="198"/>
                  </a:lnTo>
                  <a:cubicBezTo>
                    <a:pt x="9" y="189"/>
                    <a:pt x="18" y="180"/>
                    <a:pt x="36" y="180"/>
                  </a:cubicBezTo>
                  <a:cubicBezTo>
                    <a:pt x="90" y="180"/>
                    <a:pt x="90" y="180"/>
                    <a:pt x="90" y="180"/>
                  </a:cubicBezTo>
                  <a:cubicBezTo>
                    <a:pt x="109" y="180"/>
                    <a:pt x="118" y="171"/>
                    <a:pt x="118" y="153"/>
                  </a:cubicBezTo>
                  <a:cubicBezTo>
                    <a:pt x="118" y="144"/>
                    <a:pt x="109" y="135"/>
                    <a:pt x="90" y="135"/>
                  </a:cubicBezTo>
                  <a:cubicBezTo>
                    <a:pt x="73" y="135"/>
                    <a:pt x="73" y="135"/>
                    <a:pt x="73" y="135"/>
                  </a:cubicBezTo>
                  <a:cubicBezTo>
                    <a:pt x="36" y="135"/>
                    <a:pt x="9" y="108"/>
                    <a:pt x="9" y="72"/>
                  </a:cubicBezTo>
                  <a:cubicBezTo>
                    <a:pt x="0" y="36"/>
                    <a:pt x="36" y="0"/>
                    <a:pt x="73" y="0"/>
                  </a:cubicBezTo>
                  <a:cubicBezTo>
                    <a:pt x="136" y="0"/>
                    <a:pt x="136" y="0"/>
                    <a:pt x="136" y="0"/>
                  </a:cubicBezTo>
                  <a:cubicBezTo>
                    <a:pt x="145" y="0"/>
                    <a:pt x="154" y="9"/>
                    <a:pt x="154" y="18"/>
                  </a:cubicBezTo>
                  <a:lnTo>
                    <a:pt x="154" y="18"/>
                  </a:lnTo>
                  <a:cubicBezTo>
                    <a:pt x="154" y="36"/>
                    <a:pt x="145" y="45"/>
                    <a:pt x="136" y="45"/>
                  </a:cubicBezTo>
                  <a:cubicBezTo>
                    <a:pt x="73" y="45"/>
                    <a:pt x="73" y="45"/>
                    <a:pt x="73" y="45"/>
                  </a:cubicBezTo>
                  <a:cubicBezTo>
                    <a:pt x="64" y="45"/>
                    <a:pt x="54" y="54"/>
                    <a:pt x="54" y="63"/>
                  </a:cubicBezTo>
                  <a:cubicBezTo>
                    <a:pt x="54" y="81"/>
                    <a:pt x="64" y="90"/>
                    <a:pt x="73" y="90"/>
                  </a:cubicBezTo>
                  <a:cubicBezTo>
                    <a:pt x="90" y="90"/>
                    <a:pt x="90" y="90"/>
                    <a:pt x="90" y="90"/>
                  </a:cubicBezTo>
                  <a:cubicBezTo>
                    <a:pt x="136" y="90"/>
                    <a:pt x="163" y="126"/>
                    <a:pt x="163" y="162"/>
                  </a:cubicBezTo>
                  <a:cubicBezTo>
                    <a:pt x="154" y="198"/>
                    <a:pt x="127" y="226"/>
                    <a:pt x="90" y="22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78" name="Freeform 205">
              <a:extLst>
                <a:ext uri="{FF2B5EF4-FFF2-40B4-BE49-F238E27FC236}">
                  <a16:creationId xmlns:a16="http://schemas.microsoft.com/office/drawing/2014/main" id="{858DD2E9-315B-FB42-8A07-D5C7ABEB12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3132" y="10874583"/>
              <a:ext cx="47703" cy="57243"/>
            </a:xfrm>
            <a:custGeom>
              <a:avLst/>
              <a:gdLst>
                <a:gd name="T0" fmla="*/ 45 w 46"/>
                <a:gd name="T1" fmla="*/ 54 h 55"/>
                <a:gd name="T2" fmla="*/ 0 w 46"/>
                <a:gd name="T3" fmla="*/ 54 h 55"/>
                <a:gd name="T4" fmla="*/ 0 w 46"/>
                <a:gd name="T5" fmla="*/ 0 h 55"/>
                <a:gd name="T6" fmla="*/ 45 w 46"/>
                <a:gd name="T7" fmla="*/ 0 h 55"/>
                <a:gd name="T8" fmla="*/ 45 w 46"/>
                <a:gd name="T9" fmla="*/ 54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55">
                  <a:moveTo>
                    <a:pt x="45" y="54"/>
                  </a:moveTo>
                  <a:lnTo>
                    <a:pt x="0" y="54"/>
                  </a:lnTo>
                  <a:lnTo>
                    <a:pt x="0" y="0"/>
                  </a:lnTo>
                  <a:lnTo>
                    <a:pt x="45" y="0"/>
                  </a:lnTo>
                  <a:lnTo>
                    <a:pt x="45" y="5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79" name="Freeform 206">
              <a:extLst>
                <a:ext uri="{FF2B5EF4-FFF2-40B4-BE49-F238E27FC236}">
                  <a16:creationId xmlns:a16="http://schemas.microsoft.com/office/drawing/2014/main" id="{AB5E69B0-2941-D841-A33F-DE56340583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3132" y="11127407"/>
              <a:ext cx="47703" cy="71556"/>
            </a:xfrm>
            <a:custGeom>
              <a:avLst/>
              <a:gdLst>
                <a:gd name="T0" fmla="*/ 45 w 46"/>
                <a:gd name="T1" fmla="*/ 64 h 65"/>
                <a:gd name="T2" fmla="*/ 0 w 46"/>
                <a:gd name="T3" fmla="*/ 64 h 65"/>
                <a:gd name="T4" fmla="*/ 0 w 46"/>
                <a:gd name="T5" fmla="*/ 0 h 65"/>
                <a:gd name="T6" fmla="*/ 45 w 46"/>
                <a:gd name="T7" fmla="*/ 0 h 65"/>
                <a:gd name="T8" fmla="*/ 45 w 46"/>
                <a:gd name="T9" fmla="*/ 64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65">
                  <a:moveTo>
                    <a:pt x="45" y="64"/>
                  </a:moveTo>
                  <a:lnTo>
                    <a:pt x="0" y="64"/>
                  </a:lnTo>
                  <a:lnTo>
                    <a:pt x="0" y="0"/>
                  </a:lnTo>
                  <a:lnTo>
                    <a:pt x="45" y="0"/>
                  </a:lnTo>
                  <a:lnTo>
                    <a:pt x="45" y="6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80" name="Freeform 207">
              <a:extLst>
                <a:ext uri="{FF2B5EF4-FFF2-40B4-BE49-F238E27FC236}">
                  <a16:creationId xmlns:a16="http://schemas.microsoft.com/office/drawing/2014/main" id="{9D021E86-0EBE-C047-A71D-C061F4D7D1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45955" y="10826880"/>
              <a:ext cx="90637" cy="81093"/>
            </a:xfrm>
            <a:custGeom>
              <a:avLst/>
              <a:gdLst>
                <a:gd name="T0" fmla="*/ 45 w 83"/>
                <a:gd name="T1" fmla="*/ 9 h 74"/>
                <a:gd name="T2" fmla="*/ 45 w 83"/>
                <a:gd name="T3" fmla="*/ 9 h 74"/>
                <a:gd name="T4" fmla="*/ 9 w 83"/>
                <a:gd name="T5" fmla="*/ 27 h 74"/>
                <a:gd name="T6" fmla="*/ 0 w 83"/>
                <a:gd name="T7" fmla="*/ 64 h 74"/>
                <a:gd name="T8" fmla="*/ 0 w 83"/>
                <a:gd name="T9" fmla="*/ 64 h 74"/>
                <a:gd name="T10" fmla="*/ 37 w 83"/>
                <a:gd name="T11" fmla="*/ 64 h 74"/>
                <a:gd name="T12" fmla="*/ 64 w 83"/>
                <a:gd name="T13" fmla="*/ 46 h 74"/>
                <a:gd name="T14" fmla="*/ 73 w 83"/>
                <a:gd name="T15" fmla="*/ 18 h 74"/>
                <a:gd name="T16" fmla="*/ 73 w 83"/>
                <a:gd name="T17" fmla="*/ 18 h 74"/>
                <a:gd name="T18" fmla="*/ 45 w 83"/>
                <a:gd name="T19" fmla="*/ 9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3" h="74">
                  <a:moveTo>
                    <a:pt x="45" y="9"/>
                  </a:moveTo>
                  <a:lnTo>
                    <a:pt x="45" y="9"/>
                  </a:lnTo>
                  <a:cubicBezTo>
                    <a:pt x="9" y="27"/>
                    <a:pt x="9" y="27"/>
                    <a:pt x="9" y="27"/>
                  </a:cubicBezTo>
                  <a:cubicBezTo>
                    <a:pt x="0" y="37"/>
                    <a:pt x="0" y="46"/>
                    <a:pt x="0" y="64"/>
                  </a:cubicBezTo>
                  <a:lnTo>
                    <a:pt x="0" y="64"/>
                  </a:lnTo>
                  <a:cubicBezTo>
                    <a:pt x="9" y="73"/>
                    <a:pt x="28" y="73"/>
                    <a:pt x="37" y="64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73" y="37"/>
                    <a:pt x="82" y="27"/>
                    <a:pt x="73" y="18"/>
                  </a:cubicBezTo>
                  <a:lnTo>
                    <a:pt x="73" y="18"/>
                  </a:lnTo>
                  <a:cubicBezTo>
                    <a:pt x="64" y="0"/>
                    <a:pt x="55" y="0"/>
                    <a:pt x="45" y="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81" name="Freeform 208">
              <a:extLst>
                <a:ext uri="{FF2B5EF4-FFF2-40B4-BE49-F238E27FC236}">
                  <a16:creationId xmlns:a16="http://schemas.microsoft.com/office/drawing/2014/main" id="{974B1A25-6D47-1740-8891-D76772D167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02142" y="11160800"/>
              <a:ext cx="90637" cy="81093"/>
            </a:xfrm>
            <a:custGeom>
              <a:avLst/>
              <a:gdLst>
                <a:gd name="T0" fmla="*/ 45 w 83"/>
                <a:gd name="T1" fmla="*/ 9 h 73"/>
                <a:gd name="T2" fmla="*/ 45 w 83"/>
                <a:gd name="T3" fmla="*/ 9 h 73"/>
                <a:gd name="T4" fmla="*/ 19 w 83"/>
                <a:gd name="T5" fmla="*/ 27 h 73"/>
                <a:gd name="T6" fmla="*/ 9 w 83"/>
                <a:gd name="T7" fmla="*/ 63 h 73"/>
                <a:gd name="T8" fmla="*/ 9 w 83"/>
                <a:gd name="T9" fmla="*/ 63 h 73"/>
                <a:gd name="T10" fmla="*/ 45 w 83"/>
                <a:gd name="T11" fmla="*/ 63 h 73"/>
                <a:gd name="T12" fmla="*/ 73 w 83"/>
                <a:gd name="T13" fmla="*/ 45 h 73"/>
                <a:gd name="T14" fmla="*/ 73 w 83"/>
                <a:gd name="T15" fmla="*/ 9 h 73"/>
                <a:gd name="T16" fmla="*/ 73 w 83"/>
                <a:gd name="T17" fmla="*/ 9 h 73"/>
                <a:gd name="T18" fmla="*/ 45 w 83"/>
                <a:gd name="T19" fmla="*/ 9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3" h="73">
                  <a:moveTo>
                    <a:pt x="45" y="9"/>
                  </a:moveTo>
                  <a:lnTo>
                    <a:pt x="45" y="9"/>
                  </a:lnTo>
                  <a:cubicBezTo>
                    <a:pt x="19" y="27"/>
                    <a:pt x="19" y="27"/>
                    <a:pt x="19" y="27"/>
                  </a:cubicBezTo>
                  <a:cubicBezTo>
                    <a:pt x="9" y="36"/>
                    <a:pt x="0" y="45"/>
                    <a:pt x="9" y="63"/>
                  </a:cubicBezTo>
                  <a:lnTo>
                    <a:pt x="9" y="63"/>
                  </a:lnTo>
                  <a:cubicBezTo>
                    <a:pt x="19" y="72"/>
                    <a:pt x="28" y="72"/>
                    <a:pt x="45" y="63"/>
                  </a:cubicBezTo>
                  <a:cubicBezTo>
                    <a:pt x="73" y="45"/>
                    <a:pt x="73" y="45"/>
                    <a:pt x="73" y="45"/>
                  </a:cubicBezTo>
                  <a:cubicBezTo>
                    <a:pt x="82" y="36"/>
                    <a:pt x="82" y="18"/>
                    <a:pt x="73" y="9"/>
                  </a:cubicBezTo>
                  <a:lnTo>
                    <a:pt x="73" y="9"/>
                  </a:lnTo>
                  <a:cubicBezTo>
                    <a:pt x="73" y="0"/>
                    <a:pt x="55" y="0"/>
                    <a:pt x="45" y="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182" name="Grupo 181">
            <a:extLst>
              <a:ext uri="{FF2B5EF4-FFF2-40B4-BE49-F238E27FC236}">
                <a16:creationId xmlns:a16="http://schemas.microsoft.com/office/drawing/2014/main" id="{0CD9B28C-6AA3-6C41-84AF-B2E8115334A5}"/>
              </a:ext>
            </a:extLst>
          </p:cNvPr>
          <p:cNvGrpSpPr/>
          <p:nvPr/>
        </p:nvGrpSpPr>
        <p:grpSpPr>
          <a:xfrm>
            <a:off x="18327788" y="5250070"/>
            <a:ext cx="4236804" cy="1514064"/>
            <a:chOff x="4247967" y="10620441"/>
            <a:chExt cx="4236804" cy="1514064"/>
          </a:xfrm>
        </p:grpSpPr>
        <p:sp>
          <p:nvSpPr>
            <p:cNvPr id="183" name="CuadroTexto 395">
              <a:extLst>
                <a:ext uri="{FF2B5EF4-FFF2-40B4-BE49-F238E27FC236}">
                  <a16:creationId xmlns:a16="http://schemas.microsoft.com/office/drawing/2014/main" id="{759AA8C0-BFCB-CF4D-A761-2CAA7007AB3C}"/>
                </a:ext>
              </a:extLst>
            </p:cNvPr>
            <p:cNvSpPr txBox="1"/>
            <p:nvPr/>
          </p:nvSpPr>
          <p:spPr>
            <a:xfrm flipH="1">
              <a:off x="4263265" y="10620441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184" name="Rectangle 40">
              <a:extLst>
                <a:ext uri="{FF2B5EF4-FFF2-40B4-BE49-F238E27FC236}">
                  <a16:creationId xmlns:a16="http://schemas.microsoft.com/office/drawing/2014/main" id="{3F292D9B-C9ED-8047-8DDA-F241AD8B5A80}"/>
                </a:ext>
              </a:extLst>
            </p:cNvPr>
            <p:cNvSpPr/>
            <p:nvPr/>
          </p:nvSpPr>
          <p:spPr>
            <a:xfrm>
              <a:off x="4247967" y="11180398"/>
              <a:ext cx="423680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85" name="Grupo 184">
            <a:extLst>
              <a:ext uri="{FF2B5EF4-FFF2-40B4-BE49-F238E27FC236}">
                <a16:creationId xmlns:a16="http://schemas.microsoft.com/office/drawing/2014/main" id="{5CD215AC-7755-804F-A029-8CD34A4EAE2F}"/>
              </a:ext>
            </a:extLst>
          </p:cNvPr>
          <p:cNvGrpSpPr/>
          <p:nvPr/>
        </p:nvGrpSpPr>
        <p:grpSpPr>
          <a:xfrm>
            <a:off x="19766476" y="7900000"/>
            <a:ext cx="4236804" cy="1514064"/>
            <a:chOff x="4247967" y="10620441"/>
            <a:chExt cx="4236804" cy="1514064"/>
          </a:xfrm>
        </p:grpSpPr>
        <p:sp>
          <p:nvSpPr>
            <p:cNvPr id="186" name="CuadroTexto 395">
              <a:extLst>
                <a:ext uri="{FF2B5EF4-FFF2-40B4-BE49-F238E27FC236}">
                  <a16:creationId xmlns:a16="http://schemas.microsoft.com/office/drawing/2014/main" id="{FCC80980-B26C-404D-BA72-112ADCB747C1}"/>
                </a:ext>
              </a:extLst>
            </p:cNvPr>
            <p:cNvSpPr txBox="1"/>
            <p:nvPr/>
          </p:nvSpPr>
          <p:spPr>
            <a:xfrm flipH="1">
              <a:off x="4263265" y="10620441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187" name="Rectangle 40">
              <a:extLst>
                <a:ext uri="{FF2B5EF4-FFF2-40B4-BE49-F238E27FC236}">
                  <a16:creationId xmlns:a16="http://schemas.microsoft.com/office/drawing/2014/main" id="{1EA5E755-2FBE-994B-9DDD-74177424FE08}"/>
                </a:ext>
              </a:extLst>
            </p:cNvPr>
            <p:cNvSpPr/>
            <p:nvPr/>
          </p:nvSpPr>
          <p:spPr>
            <a:xfrm>
              <a:off x="4247967" y="11180398"/>
              <a:ext cx="423680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88" name="Grupo 187">
            <a:extLst>
              <a:ext uri="{FF2B5EF4-FFF2-40B4-BE49-F238E27FC236}">
                <a16:creationId xmlns:a16="http://schemas.microsoft.com/office/drawing/2014/main" id="{DAEA012E-8F61-5049-9E38-D9011E4C7FA9}"/>
              </a:ext>
            </a:extLst>
          </p:cNvPr>
          <p:cNvGrpSpPr/>
          <p:nvPr/>
        </p:nvGrpSpPr>
        <p:grpSpPr>
          <a:xfrm>
            <a:off x="18327788" y="10511583"/>
            <a:ext cx="4236804" cy="1514064"/>
            <a:chOff x="4247967" y="10620441"/>
            <a:chExt cx="4236804" cy="1514064"/>
          </a:xfrm>
        </p:grpSpPr>
        <p:sp>
          <p:nvSpPr>
            <p:cNvPr id="189" name="CuadroTexto 395">
              <a:extLst>
                <a:ext uri="{FF2B5EF4-FFF2-40B4-BE49-F238E27FC236}">
                  <a16:creationId xmlns:a16="http://schemas.microsoft.com/office/drawing/2014/main" id="{CA24C597-8831-1C43-B701-8129FC13D68F}"/>
                </a:ext>
              </a:extLst>
            </p:cNvPr>
            <p:cNvSpPr txBox="1"/>
            <p:nvPr/>
          </p:nvSpPr>
          <p:spPr>
            <a:xfrm flipH="1">
              <a:off x="4263265" y="10620441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190" name="Rectangle 40">
              <a:extLst>
                <a:ext uri="{FF2B5EF4-FFF2-40B4-BE49-F238E27FC236}">
                  <a16:creationId xmlns:a16="http://schemas.microsoft.com/office/drawing/2014/main" id="{522A2492-1965-B34A-8E9F-8731684D22C9}"/>
                </a:ext>
              </a:extLst>
            </p:cNvPr>
            <p:cNvSpPr/>
            <p:nvPr/>
          </p:nvSpPr>
          <p:spPr>
            <a:xfrm>
              <a:off x="4247967" y="11180398"/>
              <a:ext cx="423680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91" name="Grupo 190">
            <a:extLst>
              <a:ext uri="{FF2B5EF4-FFF2-40B4-BE49-F238E27FC236}">
                <a16:creationId xmlns:a16="http://schemas.microsoft.com/office/drawing/2014/main" id="{9B89CA28-3EC2-1B4F-8021-B534D4BA66C5}"/>
              </a:ext>
            </a:extLst>
          </p:cNvPr>
          <p:cNvGrpSpPr/>
          <p:nvPr/>
        </p:nvGrpSpPr>
        <p:grpSpPr>
          <a:xfrm>
            <a:off x="1851818" y="5250070"/>
            <a:ext cx="4289833" cy="1514064"/>
            <a:chOff x="4247967" y="10620441"/>
            <a:chExt cx="4289833" cy="1514064"/>
          </a:xfrm>
        </p:grpSpPr>
        <p:sp>
          <p:nvSpPr>
            <p:cNvPr id="192" name="CuadroTexto 395">
              <a:extLst>
                <a:ext uri="{FF2B5EF4-FFF2-40B4-BE49-F238E27FC236}">
                  <a16:creationId xmlns:a16="http://schemas.microsoft.com/office/drawing/2014/main" id="{293F0D48-07DD-8E4B-ADB1-AA61D6C547DE}"/>
                </a:ext>
              </a:extLst>
            </p:cNvPr>
            <p:cNvSpPr txBox="1"/>
            <p:nvPr/>
          </p:nvSpPr>
          <p:spPr>
            <a:xfrm flipH="1">
              <a:off x="6155125" y="10620441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193" name="Rectangle 40">
              <a:extLst>
                <a:ext uri="{FF2B5EF4-FFF2-40B4-BE49-F238E27FC236}">
                  <a16:creationId xmlns:a16="http://schemas.microsoft.com/office/drawing/2014/main" id="{F05D75AD-D8B2-6A48-827C-524C3FC2F42F}"/>
                </a:ext>
              </a:extLst>
            </p:cNvPr>
            <p:cNvSpPr/>
            <p:nvPr/>
          </p:nvSpPr>
          <p:spPr>
            <a:xfrm>
              <a:off x="4247967" y="11180398"/>
              <a:ext cx="423680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94" name="Grupo 193">
            <a:extLst>
              <a:ext uri="{FF2B5EF4-FFF2-40B4-BE49-F238E27FC236}">
                <a16:creationId xmlns:a16="http://schemas.microsoft.com/office/drawing/2014/main" id="{730C2F39-34C2-9B4E-887B-5B184B72D0F6}"/>
              </a:ext>
            </a:extLst>
          </p:cNvPr>
          <p:cNvGrpSpPr/>
          <p:nvPr/>
        </p:nvGrpSpPr>
        <p:grpSpPr>
          <a:xfrm>
            <a:off x="240672" y="7892368"/>
            <a:ext cx="4321364" cy="1514064"/>
            <a:chOff x="4247967" y="10620441"/>
            <a:chExt cx="4321364" cy="1514064"/>
          </a:xfrm>
        </p:grpSpPr>
        <p:sp>
          <p:nvSpPr>
            <p:cNvPr id="195" name="CuadroTexto 194">
              <a:extLst>
                <a:ext uri="{FF2B5EF4-FFF2-40B4-BE49-F238E27FC236}">
                  <a16:creationId xmlns:a16="http://schemas.microsoft.com/office/drawing/2014/main" id="{11CB7656-41E0-0E4C-A388-1C46B0B01365}"/>
                </a:ext>
              </a:extLst>
            </p:cNvPr>
            <p:cNvSpPr txBox="1"/>
            <p:nvPr/>
          </p:nvSpPr>
          <p:spPr>
            <a:xfrm flipH="1">
              <a:off x="6186656" y="10620441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271" name="Rectangle 40">
              <a:extLst>
                <a:ext uri="{FF2B5EF4-FFF2-40B4-BE49-F238E27FC236}">
                  <a16:creationId xmlns:a16="http://schemas.microsoft.com/office/drawing/2014/main" id="{8E991E74-926A-984E-926E-DD4B0E57ECD4}"/>
                </a:ext>
              </a:extLst>
            </p:cNvPr>
            <p:cNvSpPr/>
            <p:nvPr/>
          </p:nvSpPr>
          <p:spPr>
            <a:xfrm>
              <a:off x="4247967" y="11180398"/>
              <a:ext cx="423680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272" name="Grupo 271">
            <a:extLst>
              <a:ext uri="{FF2B5EF4-FFF2-40B4-BE49-F238E27FC236}">
                <a16:creationId xmlns:a16="http://schemas.microsoft.com/office/drawing/2014/main" id="{486F9610-B78D-D242-9E04-3D5A24CBFD09}"/>
              </a:ext>
            </a:extLst>
          </p:cNvPr>
          <p:cNvGrpSpPr/>
          <p:nvPr/>
        </p:nvGrpSpPr>
        <p:grpSpPr>
          <a:xfrm>
            <a:off x="1798789" y="10508714"/>
            <a:ext cx="4289833" cy="1514064"/>
            <a:chOff x="4247967" y="10620441"/>
            <a:chExt cx="4289833" cy="1514064"/>
          </a:xfrm>
        </p:grpSpPr>
        <p:sp>
          <p:nvSpPr>
            <p:cNvPr id="273" name="CuadroTexto 395">
              <a:extLst>
                <a:ext uri="{FF2B5EF4-FFF2-40B4-BE49-F238E27FC236}">
                  <a16:creationId xmlns:a16="http://schemas.microsoft.com/office/drawing/2014/main" id="{D1CC5735-E17F-F64C-A154-71120C7AA728}"/>
                </a:ext>
              </a:extLst>
            </p:cNvPr>
            <p:cNvSpPr txBox="1"/>
            <p:nvPr/>
          </p:nvSpPr>
          <p:spPr>
            <a:xfrm flipH="1">
              <a:off x="6155125" y="10620441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274" name="Rectangle 40">
              <a:extLst>
                <a:ext uri="{FF2B5EF4-FFF2-40B4-BE49-F238E27FC236}">
                  <a16:creationId xmlns:a16="http://schemas.microsoft.com/office/drawing/2014/main" id="{BB8CF1D1-E83B-F344-B258-2FB8769CE492}"/>
                </a:ext>
              </a:extLst>
            </p:cNvPr>
            <p:cNvSpPr/>
            <p:nvPr/>
          </p:nvSpPr>
          <p:spPr>
            <a:xfrm>
              <a:off x="4247967" y="11180398"/>
              <a:ext cx="423680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sp>
        <p:nvSpPr>
          <p:cNvPr id="275" name="Freeform 255">
            <a:extLst>
              <a:ext uri="{FF2B5EF4-FFF2-40B4-BE49-F238E27FC236}">
                <a16:creationId xmlns:a16="http://schemas.microsoft.com/office/drawing/2014/main" id="{73F569E2-A8D2-514F-8A10-659BE7DD49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24386" y="8484262"/>
            <a:ext cx="4836467" cy="3523712"/>
          </a:xfrm>
          <a:custGeom>
            <a:avLst/>
            <a:gdLst>
              <a:gd name="T0" fmla="*/ 4319 w 4320"/>
              <a:gd name="T1" fmla="*/ 3147 h 3148"/>
              <a:gd name="T2" fmla="*/ 0 w 4320"/>
              <a:gd name="T3" fmla="*/ 3147 h 3148"/>
              <a:gd name="T4" fmla="*/ 0 w 4320"/>
              <a:gd name="T5" fmla="*/ 0 h 3148"/>
              <a:gd name="T6" fmla="*/ 4319 w 4320"/>
              <a:gd name="T7" fmla="*/ 0 h 3148"/>
              <a:gd name="T8" fmla="*/ 4319 w 4320"/>
              <a:gd name="T9" fmla="*/ 3147 h 31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20" h="3148">
                <a:moveTo>
                  <a:pt x="4319" y="3147"/>
                </a:moveTo>
                <a:lnTo>
                  <a:pt x="0" y="3147"/>
                </a:lnTo>
                <a:lnTo>
                  <a:pt x="0" y="0"/>
                </a:lnTo>
                <a:lnTo>
                  <a:pt x="4319" y="0"/>
                </a:lnTo>
                <a:lnTo>
                  <a:pt x="4319" y="3147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6" name="Freeform 256">
            <a:extLst>
              <a:ext uri="{FF2B5EF4-FFF2-40B4-BE49-F238E27FC236}">
                <a16:creationId xmlns:a16="http://schemas.microsoft.com/office/drawing/2014/main" id="{71EFF1AF-F055-D648-84A7-6D17AE9258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24386" y="7714376"/>
            <a:ext cx="4836467" cy="769887"/>
          </a:xfrm>
          <a:custGeom>
            <a:avLst/>
            <a:gdLst>
              <a:gd name="T0" fmla="*/ 4319 w 4320"/>
              <a:gd name="T1" fmla="*/ 686 h 687"/>
              <a:gd name="T2" fmla="*/ 0 w 4320"/>
              <a:gd name="T3" fmla="*/ 686 h 687"/>
              <a:gd name="T4" fmla="*/ 335 w 4320"/>
              <a:gd name="T5" fmla="*/ 0 h 687"/>
              <a:gd name="T6" fmla="*/ 3984 w 4320"/>
              <a:gd name="T7" fmla="*/ 0 h 687"/>
              <a:gd name="T8" fmla="*/ 4319 w 4320"/>
              <a:gd name="T9" fmla="*/ 686 h 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20" h="687">
                <a:moveTo>
                  <a:pt x="4319" y="686"/>
                </a:moveTo>
                <a:lnTo>
                  <a:pt x="0" y="686"/>
                </a:lnTo>
                <a:lnTo>
                  <a:pt x="335" y="0"/>
                </a:lnTo>
                <a:lnTo>
                  <a:pt x="3984" y="0"/>
                </a:lnTo>
                <a:lnTo>
                  <a:pt x="4319" y="686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7" name="Freeform 257">
            <a:extLst>
              <a:ext uri="{FF2B5EF4-FFF2-40B4-BE49-F238E27FC236}">
                <a16:creationId xmlns:a16="http://schemas.microsoft.com/office/drawing/2014/main" id="{10B669E3-FCB1-694C-8C8B-3E7C6E0B31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27271" y="9046872"/>
            <a:ext cx="2230697" cy="394814"/>
          </a:xfrm>
          <a:custGeom>
            <a:avLst/>
            <a:gdLst>
              <a:gd name="T0" fmla="*/ 1816 w 1993"/>
              <a:gd name="T1" fmla="*/ 352 h 353"/>
              <a:gd name="T2" fmla="*/ 1816 w 1993"/>
              <a:gd name="T3" fmla="*/ 352 h 353"/>
              <a:gd name="T4" fmla="*/ 176 w 1993"/>
              <a:gd name="T5" fmla="*/ 352 h 353"/>
              <a:gd name="T6" fmla="*/ 0 w 1993"/>
              <a:gd name="T7" fmla="*/ 176 h 353"/>
              <a:gd name="T8" fmla="*/ 0 w 1993"/>
              <a:gd name="T9" fmla="*/ 176 h 353"/>
              <a:gd name="T10" fmla="*/ 176 w 1993"/>
              <a:gd name="T11" fmla="*/ 0 h 353"/>
              <a:gd name="T12" fmla="*/ 1816 w 1993"/>
              <a:gd name="T13" fmla="*/ 0 h 353"/>
              <a:gd name="T14" fmla="*/ 1992 w 1993"/>
              <a:gd name="T15" fmla="*/ 176 h 353"/>
              <a:gd name="T16" fmla="*/ 1992 w 1993"/>
              <a:gd name="T17" fmla="*/ 176 h 353"/>
              <a:gd name="T18" fmla="*/ 1816 w 1993"/>
              <a:gd name="T19" fmla="*/ 352 h 3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93" h="353">
                <a:moveTo>
                  <a:pt x="1816" y="352"/>
                </a:moveTo>
                <a:lnTo>
                  <a:pt x="1816" y="352"/>
                </a:lnTo>
                <a:cubicBezTo>
                  <a:pt x="176" y="352"/>
                  <a:pt x="176" y="352"/>
                  <a:pt x="176" y="352"/>
                </a:cubicBezTo>
                <a:cubicBezTo>
                  <a:pt x="75" y="352"/>
                  <a:pt x="0" y="277"/>
                  <a:pt x="0" y="176"/>
                </a:cubicBezTo>
                <a:lnTo>
                  <a:pt x="0" y="176"/>
                </a:lnTo>
                <a:cubicBezTo>
                  <a:pt x="0" y="84"/>
                  <a:pt x="75" y="0"/>
                  <a:pt x="176" y="0"/>
                </a:cubicBezTo>
                <a:cubicBezTo>
                  <a:pt x="1816" y="0"/>
                  <a:pt x="1816" y="0"/>
                  <a:pt x="1816" y="0"/>
                </a:cubicBezTo>
                <a:cubicBezTo>
                  <a:pt x="1916" y="0"/>
                  <a:pt x="1992" y="84"/>
                  <a:pt x="1992" y="176"/>
                </a:cubicBezTo>
                <a:lnTo>
                  <a:pt x="1992" y="176"/>
                </a:lnTo>
                <a:cubicBezTo>
                  <a:pt x="1992" y="277"/>
                  <a:pt x="1916" y="352"/>
                  <a:pt x="1816" y="352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8" name="Freeform 258">
            <a:extLst>
              <a:ext uri="{FF2B5EF4-FFF2-40B4-BE49-F238E27FC236}">
                <a16:creationId xmlns:a16="http://schemas.microsoft.com/office/drawing/2014/main" id="{2D6BDE3B-5AED-CC49-B2F2-E9F4499FA6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84694" y="7714376"/>
            <a:ext cx="320788" cy="769887"/>
          </a:xfrm>
          <a:custGeom>
            <a:avLst/>
            <a:gdLst>
              <a:gd name="T0" fmla="*/ 285 w 286"/>
              <a:gd name="T1" fmla="*/ 686 h 687"/>
              <a:gd name="T2" fmla="*/ 0 w 286"/>
              <a:gd name="T3" fmla="*/ 686 h 687"/>
              <a:gd name="T4" fmla="*/ 0 w 286"/>
              <a:gd name="T5" fmla="*/ 0 h 687"/>
              <a:gd name="T6" fmla="*/ 285 w 286"/>
              <a:gd name="T7" fmla="*/ 0 h 687"/>
              <a:gd name="T8" fmla="*/ 285 w 286"/>
              <a:gd name="T9" fmla="*/ 686 h 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6" h="687">
                <a:moveTo>
                  <a:pt x="285" y="686"/>
                </a:moveTo>
                <a:lnTo>
                  <a:pt x="0" y="686"/>
                </a:lnTo>
                <a:lnTo>
                  <a:pt x="0" y="0"/>
                </a:lnTo>
                <a:lnTo>
                  <a:pt x="285" y="0"/>
                </a:lnTo>
                <a:lnTo>
                  <a:pt x="285" y="686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9" name="Freeform 259">
            <a:extLst>
              <a:ext uri="{FF2B5EF4-FFF2-40B4-BE49-F238E27FC236}">
                <a16:creationId xmlns:a16="http://schemas.microsoft.com/office/drawing/2014/main" id="{3A9654D9-826B-1146-A6CE-46C184AFD3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84694" y="8484262"/>
            <a:ext cx="320788" cy="310914"/>
          </a:xfrm>
          <a:custGeom>
            <a:avLst/>
            <a:gdLst>
              <a:gd name="T0" fmla="*/ 285 w 286"/>
              <a:gd name="T1" fmla="*/ 276 h 277"/>
              <a:gd name="T2" fmla="*/ 0 w 286"/>
              <a:gd name="T3" fmla="*/ 276 h 277"/>
              <a:gd name="T4" fmla="*/ 0 w 286"/>
              <a:gd name="T5" fmla="*/ 0 h 277"/>
              <a:gd name="T6" fmla="*/ 285 w 286"/>
              <a:gd name="T7" fmla="*/ 0 h 277"/>
              <a:gd name="T8" fmla="*/ 285 w 286"/>
              <a:gd name="T9" fmla="*/ 276 h 2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6" h="277">
                <a:moveTo>
                  <a:pt x="285" y="276"/>
                </a:moveTo>
                <a:lnTo>
                  <a:pt x="0" y="276"/>
                </a:lnTo>
                <a:lnTo>
                  <a:pt x="0" y="0"/>
                </a:lnTo>
                <a:lnTo>
                  <a:pt x="285" y="0"/>
                </a:lnTo>
                <a:lnTo>
                  <a:pt x="285" y="276"/>
                </a:lnTo>
              </a:path>
            </a:pathLst>
          </a:custGeom>
          <a:solidFill>
            <a:schemeClr val="tx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0" name="Freeform 260">
            <a:extLst>
              <a:ext uri="{FF2B5EF4-FFF2-40B4-BE49-F238E27FC236}">
                <a16:creationId xmlns:a16="http://schemas.microsoft.com/office/drawing/2014/main" id="{8C7163A0-87B7-0C40-AE93-A3EE181C8D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00253" y="4595348"/>
            <a:ext cx="266499" cy="7427430"/>
          </a:xfrm>
          <a:custGeom>
            <a:avLst/>
            <a:gdLst>
              <a:gd name="T0" fmla="*/ 76 w 236"/>
              <a:gd name="T1" fmla="*/ 0 h 6638"/>
              <a:gd name="T2" fmla="*/ 76 w 236"/>
              <a:gd name="T3" fmla="*/ 0 h 6638"/>
              <a:gd name="T4" fmla="*/ 159 w 236"/>
              <a:gd name="T5" fmla="*/ 0 h 6638"/>
              <a:gd name="T6" fmla="*/ 235 w 236"/>
              <a:gd name="T7" fmla="*/ 75 h 6638"/>
              <a:gd name="T8" fmla="*/ 235 w 236"/>
              <a:gd name="T9" fmla="*/ 6562 h 6638"/>
              <a:gd name="T10" fmla="*/ 159 w 236"/>
              <a:gd name="T11" fmla="*/ 6637 h 6638"/>
              <a:gd name="T12" fmla="*/ 76 w 236"/>
              <a:gd name="T13" fmla="*/ 6637 h 6638"/>
              <a:gd name="T14" fmla="*/ 0 w 236"/>
              <a:gd name="T15" fmla="*/ 6562 h 6638"/>
              <a:gd name="T16" fmla="*/ 0 w 236"/>
              <a:gd name="T17" fmla="*/ 75 h 6638"/>
              <a:gd name="T18" fmla="*/ 76 w 236"/>
              <a:gd name="T19" fmla="*/ 0 h 66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36" h="6638">
                <a:moveTo>
                  <a:pt x="76" y="0"/>
                </a:moveTo>
                <a:lnTo>
                  <a:pt x="76" y="0"/>
                </a:lnTo>
                <a:cubicBezTo>
                  <a:pt x="159" y="0"/>
                  <a:pt x="159" y="0"/>
                  <a:pt x="159" y="0"/>
                </a:cubicBezTo>
                <a:cubicBezTo>
                  <a:pt x="201" y="0"/>
                  <a:pt x="235" y="34"/>
                  <a:pt x="235" y="75"/>
                </a:cubicBezTo>
                <a:cubicBezTo>
                  <a:pt x="235" y="6562"/>
                  <a:pt x="235" y="6562"/>
                  <a:pt x="235" y="6562"/>
                </a:cubicBezTo>
                <a:cubicBezTo>
                  <a:pt x="235" y="6604"/>
                  <a:pt x="201" y="6637"/>
                  <a:pt x="159" y="6637"/>
                </a:cubicBezTo>
                <a:cubicBezTo>
                  <a:pt x="76" y="6637"/>
                  <a:pt x="76" y="6637"/>
                  <a:pt x="76" y="6637"/>
                </a:cubicBezTo>
                <a:cubicBezTo>
                  <a:pt x="34" y="6637"/>
                  <a:pt x="0" y="6604"/>
                  <a:pt x="0" y="6562"/>
                </a:cubicBezTo>
                <a:cubicBezTo>
                  <a:pt x="0" y="75"/>
                  <a:pt x="0" y="75"/>
                  <a:pt x="0" y="75"/>
                </a:cubicBezTo>
                <a:cubicBezTo>
                  <a:pt x="0" y="34"/>
                  <a:pt x="34" y="0"/>
                  <a:pt x="76" y="0"/>
                </a:cubicBezTo>
              </a:path>
            </a:pathLst>
          </a:custGeom>
          <a:solidFill>
            <a:schemeClr val="tx1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1" name="Freeform 261">
            <a:extLst>
              <a:ext uri="{FF2B5EF4-FFF2-40B4-BE49-F238E27FC236}">
                <a16:creationId xmlns:a16="http://schemas.microsoft.com/office/drawing/2014/main" id="{109EF351-C7DC-B246-9123-7CC8676C62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87038" y="5335624"/>
            <a:ext cx="1460810" cy="1919780"/>
          </a:xfrm>
          <a:custGeom>
            <a:avLst/>
            <a:gdLst>
              <a:gd name="T0" fmla="*/ 1247 w 1306"/>
              <a:gd name="T1" fmla="*/ 1715 h 1716"/>
              <a:gd name="T2" fmla="*/ 1247 w 1306"/>
              <a:gd name="T3" fmla="*/ 1715 h 1716"/>
              <a:gd name="T4" fmla="*/ 42 w 1306"/>
              <a:gd name="T5" fmla="*/ 1715 h 1716"/>
              <a:gd name="T6" fmla="*/ 0 w 1306"/>
              <a:gd name="T7" fmla="*/ 1673 h 1716"/>
              <a:gd name="T8" fmla="*/ 0 w 1306"/>
              <a:gd name="T9" fmla="*/ 42 h 1716"/>
              <a:gd name="T10" fmla="*/ 42 w 1306"/>
              <a:gd name="T11" fmla="*/ 0 h 1716"/>
              <a:gd name="T12" fmla="*/ 1247 w 1306"/>
              <a:gd name="T13" fmla="*/ 0 h 1716"/>
              <a:gd name="T14" fmla="*/ 1280 w 1306"/>
              <a:gd name="T15" fmla="*/ 76 h 1716"/>
              <a:gd name="T16" fmla="*/ 636 w 1306"/>
              <a:gd name="T17" fmla="*/ 829 h 1716"/>
              <a:gd name="T18" fmla="*/ 636 w 1306"/>
              <a:gd name="T19" fmla="*/ 888 h 1716"/>
              <a:gd name="T20" fmla="*/ 1280 w 1306"/>
              <a:gd name="T21" fmla="*/ 1640 h 1716"/>
              <a:gd name="T22" fmla="*/ 1247 w 1306"/>
              <a:gd name="T23" fmla="*/ 1715 h 17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06" h="1716">
                <a:moveTo>
                  <a:pt x="1247" y="1715"/>
                </a:moveTo>
                <a:lnTo>
                  <a:pt x="1247" y="1715"/>
                </a:lnTo>
                <a:cubicBezTo>
                  <a:pt x="42" y="1715"/>
                  <a:pt x="42" y="1715"/>
                  <a:pt x="42" y="1715"/>
                </a:cubicBezTo>
                <a:cubicBezTo>
                  <a:pt x="17" y="1715"/>
                  <a:pt x="0" y="1699"/>
                  <a:pt x="0" y="1673"/>
                </a:cubicBezTo>
                <a:cubicBezTo>
                  <a:pt x="0" y="42"/>
                  <a:pt x="0" y="42"/>
                  <a:pt x="0" y="42"/>
                </a:cubicBezTo>
                <a:cubicBezTo>
                  <a:pt x="0" y="17"/>
                  <a:pt x="17" y="0"/>
                  <a:pt x="42" y="0"/>
                </a:cubicBezTo>
                <a:cubicBezTo>
                  <a:pt x="1247" y="0"/>
                  <a:pt x="1247" y="0"/>
                  <a:pt x="1247" y="0"/>
                </a:cubicBezTo>
                <a:cubicBezTo>
                  <a:pt x="1280" y="0"/>
                  <a:pt x="1305" y="42"/>
                  <a:pt x="1280" y="76"/>
                </a:cubicBezTo>
                <a:cubicBezTo>
                  <a:pt x="636" y="829"/>
                  <a:pt x="636" y="829"/>
                  <a:pt x="636" y="829"/>
                </a:cubicBezTo>
                <a:cubicBezTo>
                  <a:pt x="619" y="846"/>
                  <a:pt x="619" y="871"/>
                  <a:pt x="636" y="888"/>
                </a:cubicBezTo>
                <a:cubicBezTo>
                  <a:pt x="1280" y="1640"/>
                  <a:pt x="1280" y="1640"/>
                  <a:pt x="1280" y="1640"/>
                </a:cubicBezTo>
                <a:cubicBezTo>
                  <a:pt x="1305" y="1673"/>
                  <a:pt x="1280" y="1715"/>
                  <a:pt x="1247" y="1715"/>
                </a:cubicBezTo>
              </a:path>
            </a:pathLst>
          </a:custGeom>
          <a:solidFill>
            <a:srgbClr val="E73C1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82" name="Freeform 262">
            <a:extLst>
              <a:ext uri="{FF2B5EF4-FFF2-40B4-BE49-F238E27FC236}">
                <a16:creationId xmlns:a16="http://schemas.microsoft.com/office/drawing/2014/main" id="{4EB09C15-4C91-D94B-9EDB-07A11C3F09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66752" y="4926003"/>
            <a:ext cx="1431199" cy="1929653"/>
          </a:xfrm>
          <a:custGeom>
            <a:avLst/>
            <a:gdLst>
              <a:gd name="T0" fmla="*/ 1279 w 1280"/>
              <a:gd name="T1" fmla="*/ 1723 h 1724"/>
              <a:gd name="T2" fmla="*/ 0 w 1280"/>
              <a:gd name="T3" fmla="*/ 1723 h 1724"/>
              <a:gd name="T4" fmla="*/ 0 w 1280"/>
              <a:gd name="T5" fmla="*/ 0 h 1724"/>
              <a:gd name="T6" fmla="*/ 1279 w 1280"/>
              <a:gd name="T7" fmla="*/ 0 h 1724"/>
              <a:gd name="T8" fmla="*/ 1279 w 1280"/>
              <a:gd name="T9" fmla="*/ 1723 h 17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80" h="1724">
                <a:moveTo>
                  <a:pt x="1279" y="1723"/>
                </a:moveTo>
                <a:lnTo>
                  <a:pt x="0" y="1723"/>
                </a:lnTo>
                <a:lnTo>
                  <a:pt x="0" y="0"/>
                </a:lnTo>
                <a:lnTo>
                  <a:pt x="1279" y="0"/>
                </a:lnTo>
                <a:lnTo>
                  <a:pt x="1279" y="1723"/>
                </a:lnTo>
              </a:path>
            </a:pathLst>
          </a:custGeom>
          <a:solidFill>
            <a:srgbClr val="E73C1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7383132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Freeform 165">
            <a:extLst>
              <a:ext uri="{FF2B5EF4-FFF2-40B4-BE49-F238E27FC236}">
                <a16:creationId xmlns:a16="http://schemas.microsoft.com/office/drawing/2014/main" id="{BCB792EB-1218-E042-B601-1121F7B365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5736" y="1489056"/>
            <a:ext cx="1959748" cy="1959748"/>
          </a:xfrm>
          <a:custGeom>
            <a:avLst/>
            <a:gdLst>
              <a:gd name="T0" fmla="*/ 1393 w 1593"/>
              <a:gd name="T1" fmla="*/ 1592 h 1593"/>
              <a:gd name="T2" fmla="*/ 1393 w 1593"/>
              <a:gd name="T3" fmla="*/ 1592 h 1593"/>
              <a:gd name="T4" fmla="*/ 200 w 1593"/>
              <a:gd name="T5" fmla="*/ 1592 h 1593"/>
              <a:gd name="T6" fmla="*/ 0 w 1593"/>
              <a:gd name="T7" fmla="*/ 1393 h 1593"/>
              <a:gd name="T8" fmla="*/ 0 w 1593"/>
              <a:gd name="T9" fmla="*/ 199 h 1593"/>
              <a:gd name="T10" fmla="*/ 200 w 1593"/>
              <a:gd name="T11" fmla="*/ 0 h 1593"/>
              <a:gd name="T12" fmla="*/ 1393 w 1593"/>
              <a:gd name="T13" fmla="*/ 0 h 1593"/>
              <a:gd name="T14" fmla="*/ 1592 w 1593"/>
              <a:gd name="T15" fmla="*/ 199 h 1593"/>
              <a:gd name="T16" fmla="*/ 1592 w 1593"/>
              <a:gd name="T17" fmla="*/ 1393 h 1593"/>
              <a:gd name="T18" fmla="*/ 1393 w 1593"/>
              <a:gd name="T19" fmla="*/ 1592 h 1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93" h="1593">
                <a:moveTo>
                  <a:pt x="1393" y="1592"/>
                </a:moveTo>
                <a:lnTo>
                  <a:pt x="1393" y="1592"/>
                </a:lnTo>
                <a:cubicBezTo>
                  <a:pt x="200" y="1592"/>
                  <a:pt x="200" y="1592"/>
                  <a:pt x="200" y="1592"/>
                </a:cubicBezTo>
                <a:cubicBezTo>
                  <a:pt x="92" y="1592"/>
                  <a:pt x="0" y="1500"/>
                  <a:pt x="0" y="1393"/>
                </a:cubicBezTo>
                <a:cubicBezTo>
                  <a:pt x="0" y="199"/>
                  <a:pt x="0" y="199"/>
                  <a:pt x="0" y="199"/>
                </a:cubicBezTo>
                <a:cubicBezTo>
                  <a:pt x="0" y="92"/>
                  <a:pt x="92" y="0"/>
                  <a:pt x="200" y="0"/>
                </a:cubicBezTo>
                <a:cubicBezTo>
                  <a:pt x="1393" y="0"/>
                  <a:pt x="1393" y="0"/>
                  <a:pt x="1393" y="0"/>
                </a:cubicBezTo>
                <a:cubicBezTo>
                  <a:pt x="1508" y="0"/>
                  <a:pt x="1592" y="92"/>
                  <a:pt x="1592" y="199"/>
                </a:cubicBezTo>
                <a:cubicBezTo>
                  <a:pt x="1592" y="1393"/>
                  <a:pt x="1592" y="1393"/>
                  <a:pt x="1592" y="1393"/>
                </a:cubicBezTo>
                <a:cubicBezTo>
                  <a:pt x="1592" y="1500"/>
                  <a:pt x="1508" y="1592"/>
                  <a:pt x="1393" y="1592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" name="Freeform 166">
            <a:extLst>
              <a:ext uri="{FF2B5EF4-FFF2-40B4-BE49-F238E27FC236}">
                <a16:creationId xmlns:a16="http://schemas.microsoft.com/office/drawing/2014/main" id="{19334A27-20B1-7F4F-826C-3318D080B4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5736" y="4295675"/>
            <a:ext cx="1959748" cy="1948887"/>
          </a:xfrm>
          <a:custGeom>
            <a:avLst/>
            <a:gdLst>
              <a:gd name="T0" fmla="*/ 1393 w 1593"/>
              <a:gd name="T1" fmla="*/ 1584 h 1585"/>
              <a:gd name="T2" fmla="*/ 1393 w 1593"/>
              <a:gd name="T3" fmla="*/ 1584 h 1585"/>
              <a:gd name="T4" fmla="*/ 200 w 1593"/>
              <a:gd name="T5" fmla="*/ 1584 h 1585"/>
              <a:gd name="T6" fmla="*/ 0 w 1593"/>
              <a:gd name="T7" fmla="*/ 1393 h 1585"/>
              <a:gd name="T8" fmla="*/ 0 w 1593"/>
              <a:gd name="T9" fmla="*/ 192 h 1585"/>
              <a:gd name="T10" fmla="*/ 200 w 1593"/>
              <a:gd name="T11" fmla="*/ 0 h 1585"/>
              <a:gd name="T12" fmla="*/ 1393 w 1593"/>
              <a:gd name="T13" fmla="*/ 0 h 1585"/>
              <a:gd name="T14" fmla="*/ 1592 w 1593"/>
              <a:gd name="T15" fmla="*/ 192 h 1585"/>
              <a:gd name="T16" fmla="*/ 1592 w 1593"/>
              <a:gd name="T17" fmla="*/ 1393 h 1585"/>
              <a:gd name="T18" fmla="*/ 1393 w 1593"/>
              <a:gd name="T19" fmla="*/ 1584 h 15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93" h="1585">
                <a:moveTo>
                  <a:pt x="1393" y="1584"/>
                </a:moveTo>
                <a:lnTo>
                  <a:pt x="1393" y="1584"/>
                </a:lnTo>
                <a:cubicBezTo>
                  <a:pt x="200" y="1584"/>
                  <a:pt x="200" y="1584"/>
                  <a:pt x="200" y="1584"/>
                </a:cubicBezTo>
                <a:cubicBezTo>
                  <a:pt x="92" y="1584"/>
                  <a:pt x="0" y="1500"/>
                  <a:pt x="0" y="1393"/>
                </a:cubicBezTo>
                <a:cubicBezTo>
                  <a:pt x="0" y="192"/>
                  <a:pt x="0" y="192"/>
                  <a:pt x="0" y="192"/>
                </a:cubicBezTo>
                <a:cubicBezTo>
                  <a:pt x="0" y="85"/>
                  <a:pt x="92" y="0"/>
                  <a:pt x="200" y="0"/>
                </a:cubicBezTo>
                <a:cubicBezTo>
                  <a:pt x="1393" y="0"/>
                  <a:pt x="1393" y="0"/>
                  <a:pt x="1393" y="0"/>
                </a:cubicBezTo>
                <a:cubicBezTo>
                  <a:pt x="1508" y="0"/>
                  <a:pt x="1592" y="85"/>
                  <a:pt x="1592" y="192"/>
                </a:cubicBezTo>
                <a:cubicBezTo>
                  <a:pt x="1592" y="1393"/>
                  <a:pt x="1592" y="1393"/>
                  <a:pt x="1592" y="1393"/>
                </a:cubicBezTo>
                <a:cubicBezTo>
                  <a:pt x="1592" y="1500"/>
                  <a:pt x="1508" y="1584"/>
                  <a:pt x="1393" y="1584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" name="Freeform 167">
            <a:extLst>
              <a:ext uri="{FF2B5EF4-FFF2-40B4-BE49-F238E27FC236}">
                <a16:creationId xmlns:a16="http://schemas.microsoft.com/office/drawing/2014/main" id="{52C1B8E9-966E-9D4F-B554-88124C715A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5736" y="7346582"/>
            <a:ext cx="1959748" cy="1948887"/>
          </a:xfrm>
          <a:custGeom>
            <a:avLst/>
            <a:gdLst>
              <a:gd name="T0" fmla="*/ 1393 w 1593"/>
              <a:gd name="T1" fmla="*/ 1584 h 1585"/>
              <a:gd name="T2" fmla="*/ 1393 w 1593"/>
              <a:gd name="T3" fmla="*/ 1584 h 1585"/>
              <a:gd name="T4" fmla="*/ 200 w 1593"/>
              <a:gd name="T5" fmla="*/ 1584 h 1585"/>
              <a:gd name="T6" fmla="*/ 0 w 1593"/>
              <a:gd name="T7" fmla="*/ 1392 h 1585"/>
              <a:gd name="T8" fmla="*/ 0 w 1593"/>
              <a:gd name="T9" fmla="*/ 191 h 1585"/>
              <a:gd name="T10" fmla="*/ 200 w 1593"/>
              <a:gd name="T11" fmla="*/ 0 h 1585"/>
              <a:gd name="T12" fmla="*/ 1393 w 1593"/>
              <a:gd name="T13" fmla="*/ 0 h 1585"/>
              <a:gd name="T14" fmla="*/ 1592 w 1593"/>
              <a:gd name="T15" fmla="*/ 191 h 1585"/>
              <a:gd name="T16" fmla="*/ 1592 w 1593"/>
              <a:gd name="T17" fmla="*/ 1392 h 1585"/>
              <a:gd name="T18" fmla="*/ 1393 w 1593"/>
              <a:gd name="T19" fmla="*/ 1584 h 15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93" h="1585">
                <a:moveTo>
                  <a:pt x="1393" y="1584"/>
                </a:moveTo>
                <a:lnTo>
                  <a:pt x="1393" y="1584"/>
                </a:lnTo>
                <a:cubicBezTo>
                  <a:pt x="200" y="1584"/>
                  <a:pt x="200" y="1584"/>
                  <a:pt x="200" y="1584"/>
                </a:cubicBezTo>
                <a:cubicBezTo>
                  <a:pt x="92" y="1584"/>
                  <a:pt x="0" y="1499"/>
                  <a:pt x="0" y="1392"/>
                </a:cubicBezTo>
                <a:cubicBezTo>
                  <a:pt x="0" y="191"/>
                  <a:pt x="0" y="191"/>
                  <a:pt x="0" y="191"/>
                </a:cubicBezTo>
                <a:cubicBezTo>
                  <a:pt x="0" y="84"/>
                  <a:pt x="92" y="0"/>
                  <a:pt x="200" y="0"/>
                </a:cubicBezTo>
                <a:cubicBezTo>
                  <a:pt x="1393" y="0"/>
                  <a:pt x="1393" y="0"/>
                  <a:pt x="1393" y="0"/>
                </a:cubicBezTo>
                <a:cubicBezTo>
                  <a:pt x="1508" y="0"/>
                  <a:pt x="1592" y="84"/>
                  <a:pt x="1592" y="191"/>
                </a:cubicBezTo>
                <a:cubicBezTo>
                  <a:pt x="1592" y="1392"/>
                  <a:pt x="1592" y="1392"/>
                  <a:pt x="1592" y="1392"/>
                </a:cubicBezTo>
                <a:cubicBezTo>
                  <a:pt x="1592" y="1499"/>
                  <a:pt x="1508" y="1584"/>
                  <a:pt x="1393" y="1584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1" name="Freeform 168">
            <a:extLst>
              <a:ext uri="{FF2B5EF4-FFF2-40B4-BE49-F238E27FC236}">
                <a16:creationId xmlns:a16="http://schemas.microsoft.com/office/drawing/2014/main" id="{F2C3AA18-C465-1E44-A81F-C04C5DDBFB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5736" y="10267201"/>
            <a:ext cx="1959748" cy="1959744"/>
          </a:xfrm>
          <a:custGeom>
            <a:avLst/>
            <a:gdLst>
              <a:gd name="T0" fmla="*/ 1393 w 1593"/>
              <a:gd name="T1" fmla="*/ 1591 h 1592"/>
              <a:gd name="T2" fmla="*/ 1393 w 1593"/>
              <a:gd name="T3" fmla="*/ 1591 h 1592"/>
              <a:gd name="T4" fmla="*/ 200 w 1593"/>
              <a:gd name="T5" fmla="*/ 1591 h 1592"/>
              <a:gd name="T6" fmla="*/ 0 w 1593"/>
              <a:gd name="T7" fmla="*/ 1392 h 1592"/>
              <a:gd name="T8" fmla="*/ 0 w 1593"/>
              <a:gd name="T9" fmla="*/ 199 h 1592"/>
              <a:gd name="T10" fmla="*/ 200 w 1593"/>
              <a:gd name="T11" fmla="*/ 0 h 1592"/>
              <a:gd name="T12" fmla="*/ 1393 w 1593"/>
              <a:gd name="T13" fmla="*/ 0 h 1592"/>
              <a:gd name="T14" fmla="*/ 1592 w 1593"/>
              <a:gd name="T15" fmla="*/ 199 h 1592"/>
              <a:gd name="T16" fmla="*/ 1592 w 1593"/>
              <a:gd name="T17" fmla="*/ 1392 h 1592"/>
              <a:gd name="T18" fmla="*/ 1393 w 1593"/>
              <a:gd name="T19" fmla="*/ 1591 h 15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93" h="1592">
                <a:moveTo>
                  <a:pt x="1393" y="1591"/>
                </a:moveTo>
                <a:lnTo>
                  <a:pt x="1393" y="1591"/>
                </a:lnTo>
                <a:cubicBezTo>
                  <a:pt x="200" y="1591"/>
                  <a:pt x="200" y="1591"/>
                  <a:pt x="200" y="1591"/>
                </a:cubicBezTo>
                <a:cubicBezTo>
                  <a:pt x="92" y="1591"/>
                  <a:pt x="0" y="1500"/>
                  <a:pt x="0" y="1392"/>
                </a:cubicBezTo>
                <a:cubicBezTo>
                  <a:pt x="0" y="199"/>
                  <a:pt x="0" y="199"/>
                  <a:pt x="0" y="199"/>
                </a:cubicBezTo>
                <a:cubicBezTo>
                  <a:pt x="0" y="92"/>
                  <a:pt x="92" y="0"/>
                  <a:pt x="200" y="0"/>
                </a:cubicBezTo>
                <a:cubicBezTo>
                  <a:pt x="1393" y="0"/>
                  <a:pt x="1393" y="0"/>
                  <a:pt x="1393" y="0"/>
                </a:cubicBezTo>
                <a:cubicBezTo>
                  <a:pt x="1508" y="0"/>
                  <a:pt x="1592" y="92"/>
                  <a:pt x="1592" y="199"/>
                </a:cubicBezTo>
                <a:cubicBezTo>
                  <a:pt x="1592" y="1392"/>
                  <a:pt x="1592" y="1392"/>
                  <a:pt x="1592" y="1392"/>
                </a:cubicBezTo>
                <a:cubicBezTo>
                  <a:pt x="1592" y="1500"/>
                  <a:pt x="1508" y="1591"/>
                  <a:pt x="1393" y="1591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2" name="Freeform 169">
            <a:extLst>
              <a:ext uri="{FF2B5EF4-FFF2-40B4-BE49-F238E27FC236}">
                <a16:creationId xmlns:a16="http://schemas.microsoft.com/office/drawing/2014/main" id="{A930BE7E-455E-8242-AC2A-4520F49ADA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96322" y="2487929"/>
            <a:ext cx="293148" cy="418009"/>
          </a:xfrm>
          <a:custGeom>
            <a:avLst/>
            <a:gdLst>
              <a:gd name="T0" fmla="*/ 237 w 238"/>
              <a:gd name="T1" fmla="*/ 337 h 338"/>
              <a:gd name="T2" fmla="*/ 237 w 238"/>
              <a:gd name="T3" fmla="*/ 337 h 338"/>
              <a:gd name="T4" fmla="*/ 0 w 238"/>
              <a:gd name="T5" fmla="*/ 337 h 338"/>
              <a:gd name="T6" fmla="*/ 0 w 238"/>
              <a:gd name="T7" fmla="*/ 54 h 338"/>
              <a:gd name="T8" fmla="*/ 46 w 238"/>
              <a:gd name="T9" fmla="*/ 0 h 338"/>
              <a:gd name="T10" fmla="*/ 183 w 238"/>
              <a:gd name="T11" fmla="*/ 0 h 338"/>
              <a:gd name="T12" fmla="*/ 237 w 238"/>
              <a:gd name="T13" fmla="*/ 54 h 338"/>
              <a:gd name="T14" fmla="*/ 237 w 238"/>
              <a:gd name="T15" fmla="*/ 337 h 338"/>
              <a:gd name="T16" fmla="*/ 46 w 238"/>
              <a:gd name="T17" fmla="*/ 291 h 338"/>
              <a:gd name="T18" fmla="*/ 46 w 238"/>
              <a:gd name="T19" fmla="*/ 291 h 338"/>
              <a:gd name="T20" fmla="*/ 191 w 238"/>
              <a:gd name="T21" fmla="*/ 291 h 338"/>
              <a:gd name="T22" fmla="*/ 191 w 238"/>
              <a:gd name="T23" fmla="*/ 54 h 338"/>
              <a:gd name="T24" fmla="*/ 183 w 238"/>
              <a:gd name="T25" fmla="*/ 46 h 338"/>
              <a:gd name="T26" fmla="*/ 46 w 238"/>
              <a:gd name="T27" fmla="*/ 46 h 338"/>
              <a:gd name="T28" fmla="*/ 46 w 238"/>
              <a:gd name="T29" fmla="*/ 54 h 338"/>
              <a:gd name="T30" fmla="*/ 46 w 238"/>
              <a:gd name="T31" fmla="*/ 291 h 3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38" h="338">
                <a:moveTo>
                  <a:pt x="237" y="337"/>
                </a:moveTo>
                <a:lnTo>
                  <a:pt x="237" y="337"/>
                </a:lnTo>
                <a:cubicBezTo>
                  <a:pt x="0" y="337"/>
                  <a:pt x="0" y="337"/>
                  <a:pt x="0" y="337"/>
                </a:cubicBezTo>
                <a:cubicBezTo>
                  <a:pt x="0" y="54"/>
                  <a:pt x="0" y="54"/>
                  <a:pt x="0" y="54"/>
                </a:cubicBezTo>
                <a:cubicBezTo>
                  <a:pt x="0" y="23"/>
                  <a:pt x="23" y="0"/>
                  <a:pt x="46" y="0"/>
                </a:cubicBezTo>
                <a:cubicBezTo>
                  <a:pt x="183" y="0"/>
                  <a:pt x="183" y="0"/>
                  <a:pt x="183" y="0"/>
                </a:cubicBezTo>
                <a:cubicBezTo>
                  <a:pt x="214" y="0"/>
                  <a:pt x="237" y="23"/>
                  <a:pt x="237" y="54"/>
                </a:cubicBezTo>
                <a:lnTo>
                  <a:pt x="237" y="337"/>
                </a:lnTo>
                <a:close/>
                <a:moveTo>
                  <a:pt x="46" y="291"/>
                </a:moveTo>
                <a:lnTo>
                  <a:pt x="46" y="291"/>
                </a:lnTo>
                <a:cubicBezTo>
                  <a:pt x="191" y="291"/>
                  <a:pt x="191" y="291"/>
                  <a:pt x="191" y="291"/>
                </a:cubicBezTo>
                <a:cubicBezTo>
                  <a:pt x="191" y="54"/>
                  <a:pt x="191" y="54"/>
                  <a:pt x="191" y="54"/>
                </a:cubicBezTo>
                <a:cubicBezTo>
                  <a:pt x="191" y="54"/>
                  <a:pt x="191" y="46"/>
                  <a:pt x="183" y="46"/>
                </a:cubicBezTo>
                <a:cubicBezTo>
                  <a:pt x="46" y="46"/>
                  <a:pt x="46" y="46"/>
                  <a:pt x="46" y="46"/>
                </a:cubicBezTo>
                <a:lnTo>
                  <a:pt x="46" y="54"/>
                </a:lnTo>
                <a:lnTo>
                  <a:pt x="46" y="29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3" name="Freeform 170">
            <a:extLst>
              <a:ext uri="{FF2B5EF4-FFF2-40B4-BE49-F238E27FC236}">
                <a16:creationId xmlns:a16="http://schemas.microsoft.com/office/drawing/2014/main" id="{2E96DCF7-6728-384F-8BFC-52B08B07C9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0316" y="2373929"/>
            <a:ext cx="846871" cy="548293"/>
          </a:xfrm>
          <a:custGeom>
            <a:avLst/>
            <a:gdLst>
              <a:gd name="T0" fmla="*/ 619 w 689"/>
              <a:gd name="T1" fmla="*/ 444 h 445"/>
              <a:gd name="T2" fmla="*/ 619 w 689"/>
              <a:gd name="T3" fmla="*/ 444 h 445"/>
              <a:gd name="T4" fmla="*/ 68 w 689"/>
              <a:gd name="T5" fmla="*/ 444 h 445"/>
              <a:gd name="T6" fmla="*/ 0 w 689"/>
              <a:gd name="T7" fmla="*/ 368 h 445"/>
              <a:gd name="T8" fmla="*/ 0 w 689"/>
              <a:gd name="T9" fmla="*/ 85 h 445"/>
              <a:gd name="T10" fmla="*/ 30 w 689"/>
              <a:gd name="T11" fmla="*/ 54 h 445"/>
              <a:gd name="T12" fmla="*/ 61 w 689"/>
              <a:gd name="T13" fmla="*/ 85 h 445"/>
              <a:gd name="T14" fmla="*/ 61 w 689"/>
              <a:gd name="T15" fmla="*/ 368 h 445"/>
              <a:gd name="T16" fmla="*/ 68 w 689"/>
              <a:gd name="T17" fmla="*/ 375 h 445"/>
              <a:gd name="T18" fmla="*/ 619 w 689"/>
              <a:gd name="T19" fmla="*/ 375 h 445"/>
              <a:gd name="T20" fmla="*/ 627 w 689"/>
              <a:gd name="T21" fmla="*/ 368 h 445"/>
              <a:gd name="T22" fmla="*/ 627 w 689"/>
              <a:gd name="T23" fmla="*/ 0 h 445"/>
              <a:gd name="T24" fmla="*/ 688 w 689"/>
              <a:gd name="T25" fmla="*/ 0 h 445"/>
              <a:gd name="T26" fmla="*/ 688 w 689"/>
              <a:gd name="T27" fmla="*/ 368 h 445"/>
              <a:gd name="T28" fmla="*/ 619 w 689"/>
              <a:gd name="T29" fmla="*/ 444 h 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689" h="445">
                <a:moveTo>
                  <a:pt x="619" y="444"/>
                </a:moveTo>
                <a:lnTo>
                  <a:pt x="619" y="444"/>
                </a:lnTo>
                <a:cubicBezTo>
                  <a:pt x="68" y="444"/>
                  <a:pt x="68" y="444"/>
                  <a:pt x="68" y="444"/>
                </a:cubicBezTo>
                <a:cubicBezTo>
                  <a:pt x="30" y="444"/>
                  <a:pt x="0" y="406"/>
                  <a:pt x="0" y="368"/>
                </a:cubicBezTo>
                <a:cubicBezTo>
                  <a:pt x="0" y="85"/>
                  <a:pt x="0" y="85"/>
                  <a:pt x="0" y="85"/>
                </a:cubicBezTo>
                <a:cubicBezTo>
                  <a:pt x="0" y="69"/>
                  <a:pt x="15" y="54"/>
                  <a:pt x="30" y="54"/>
                </a:cubicBezTo>
                <a:cubicBezTo>
                  <a:pt x="46" y="54"/>
                  <a:pt x="61" y="69"/>
                  <a:pt x="61" y="85"/>
                </a:cubicBezTo>
                <a:cubicBezTo>
                  <a:pt x="61" y="368"/>
                  <a:pt x="61" y="368"/>
                  <a:pt x="61" y="368"/>
                </a:cubicBezTo>
                <a:cubicBezTo>
                  <a:pt x="61" y="375"/>
                  <a:pt x="68" y="375"/>
                  <a:pt x="68" y="375"/>
                </a:cubicBezTo>
                <a:cubicBezTo>
                  <a:pt x="619" y="375"/>
                  <a:pt x="619" y="375"/>
                  <a:pt x="619" y="375"/>
                </a:cubicBezTo>
                <a:cubicBezTo>
                  <a:pt x="627" y="375"/>
                  <a:pt x="627" y="375"/>
                  <a:pt x="627" y="368"/>
                </a:cubicBezTo>
                <a:cubicBezTo>
                  <a:pt x="627" y="0"/>
                  <a:pt x="627" y="0"/>
                  <a:pt x="627" y="0"/>
                </a:cubicBezTo>
                <a:cubicBezTo>
                  <a:pt x="688" y="0"/>
                  <a:pt x="688" y="0"/>
                  <a:pt x="688" y="0"/>
                </a:cubicBezTo>
                <a:cubicBezTo>
                  <a:pt x="688" y="368"/>
                  <a:pt x="688" y="368"/>
                  <a:pt x="688" y="368"/>
                </a:cubicBezTo>
                <a:cubicBezTo>
                  <a:pt x="688" y="406"/>
                  <a:pt x="658" y="444"/>
                  <a:pt x="619" y="444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4" name="Freeform 171">
            <a:extLst>
              <a:ext uri="{FF2B5EF4-FFF2-40B4-BE49-F238E27FC236}">
                <a16:creationId xmlns:a16="http://schemas.microsoft.com/office/drawing/2014/main" id="{E69D8F4F-B959-C44F-B53F-655651A24F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4315" y="2021065"/>
            <a:ext cx="982589" cy="407151"/>
          </a:xfrm>
          <a:custGeom>
            <a:avLst/>
            <a:gdLst>
              <a:gd name="T0" fmla="*/ 674 w 797"/>
              <a:gd name="T1" fmla="*/ 329 h 330"/>
              <a:gd name="T2" fmla="*/ 674 w 797"/>
              <a:gd name="T3" fmla="*/ 329 h 330"/>
              <a:gd name="T4" fmla="*/ 582 w 797"/>
              <a:gd name="T5" fmla="*/ 290 h 330"/>
              <a:gd name="T6" fmla="*/ 490 w 797"/>
              <a:gd name="T7" fmla="*/ 329 h 330"/>
              <a:gd name="T8" fmla="*/ 398 w 797"/>
              <a:gd name="T9" fmla="*/ 290 h 330"/>
              <a:gd name="T10" fmla="*/ 306 w 797"/>
              <a:gd name="T11" fmla="*/ 329 h 330"/>
              <a:gd name="T12" fmla="*/ 215 w 797"/>
              <a:gd name="T13" fmla="*/ 290 h 330"/>
              <a:gd name="T14" fmla="*/ 115 w 797"/>
              <a:gd name="T15" fmla="*/ 329 h 330"/>
              <a:gd name="T16" fmla="*/ 0 w 797"/>
              <a:gd name="T17" fmla="*/ 199 h 330"/>
              <a:gd name="T18" fmla="*/ 0 w 797"/>
              <a:gd name="T19" fmla="*/ 191 h 330"/>
              <a:gd name="T20" fmla="*/ 108 w 797"/>
              <a:gd name="T21" fmla="*/ 30 h 330"/>
              <a:gd name="T22" fmla="*/ 161 w 797"/>
              <a:gd name="T23" fmla="*/ 0 h 330"/>
              <a:gd name="T24" fmla="*/ 636 w 797"/>
              <a:gd name="T25" fmla="*/ 0 h 330"/>
              <a:gd name="T26" fmla="*/ 636 w 797"/>
              <a:gd name="T27" fmla="*/ 0 h 330"/>
              <a:gd name="T28" fmla="*/ 689 w 797"/>
              <a:gd name="T29" fmla="*/ 30 h 330"/>
              <a:gd name="T30" fmla="*/ 796 w 797"/>
              <a:gd name="T31" fmla="*/ 191 h 330"/>
              <a:gd name="T32" fmla="*/ 796 w 797"/>
              <a:gd name="T33" fmla="*/ 199 h 330"/>
              <a:gd name="T34" fmla="*/ 681 w 797"/>
              <a:gd name="T35" fmla="*/ 329 h 330"/>
              <a:gd name="T36" fmla="*/ 674 w 797"/>
              <a:gd name="T37" fmla="*/ 329 h 330"/>
              <a:gd name="T38" fmla="*/ 582 w 797"/>
              <a:gd name="T39" fmla="*/ 206 h 330"/>
              <a:gd name="T40" fmla="*/ 582 w 797"/>
              <a:gd name="T41" fmla="*/ 206 h 330"/>
              <a:gd name="T42" fmla="*/ 582 w 797"/>
              <a:gd name="T43" fmla="*/ 206 h 330"/>
              <a:gd name="T44" fmla="*/ 620 w 797"/>
              <a:gd name="T45" fmla="*/ 229 h 330"/>
              <a:gd name="T46" fmla="*/ 681 w 797"/>
              <a:gd name="T47" fmla="*/ 267 h 330"/>
              <a:gd name="T48" fmla="*/ 735 w 797"/>
              <a:gd name="T49" fmla="*/ 214 h 330"/>
              <a:gd name="T50" fmla="*/ 636 w 797"/>
              <a:gd name="T51" fmla="*/ 69 h 330"/>
              <a:gd name="T52" fmla="*/ 161 w 797"/>
              <a:gd name="T53" fmla="*/ 69 h 330"/>
              <a:gd name="T54" fmla="*/ 161 w 797"/>
              <a:gd name="T55" fmla="*/ 69 h 330"/>
              <a:gd name="T56" fmla="*/ 69 w 797"/>
              <a:gd name="T57" fmla="*/ 206 h 330"/>
              <a:gd name="T58" fmla="*/ 123 w 797"/>
              <a:gd name="T59" fmla="*/ 267 h 330"/>
              <a:gd name="T60" fmla="*/ 184 w 797"/>
              <a:gd name="T61" fmla="*/ 229 h 330"/>
              <a:gd name="T62" fmla="*/ 215 w 797"/>
              <a:gd name="T63" fmla="*/ 206 h 330"/>
              <a:gd name="T64" fmla="*/ 215 w 797"/>
              <a:gd name="T65" fmla="*/ 206 h 330"/>
              <a:gd name="T66" fmla="*/ 253 w 797"/>
              <a:gd name="T67" fmla="*/ 229 h 330"/>
              <a:gd name="T68" fmla="*/ 306 w 797"/>
              <a:gd name="T69" fmla="*/ 267 h 330"/>
              <a:gd name="T70" fmla="*/ 360 w 797"/>
              <a:gd name="T71" fmla="*/ 229 h 330"/>
              <a:gd name="T72" fmla="*/ 398 w 797"/>
              <a:gd name="T73" fmla="*/ 206 h 330"/>
              <a:gd name="T74" fmla="*/ 398 w 797"/>
              <a:gd name="T75" fmla="*/ 206 h 330"/>
              <a:gd name="T76" fmla="*/ 436 w 797"/>
              <a:gd name="T77" fmla="*/ 229 h 330"/>
              <a:gd name="T78" fmla="*/ 490 w 797"/>
              <a:gd name="T79" fmla="*/ 267 h 330"/>
              <a:gd name="T80" fmla="*/ 544 w 797"/>
              <a:gd name="T81" fmla="*/ 229 h 330"/>
              <a:gd name="T82" fmla="*/ 582 w 797"/>
              <a:gd name="T83" fmla="*/ 206 h 330"/>
              <a:gd name="T84" fmla="*/ 674 w 797"/>
              <a:gd name="T85" fmla="*/ 329 h 3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797" h="330">
                <a:moveTo>
                  <a:pt x="674" y="329"/>
                </a:moveTo>
                <a:lnTo>
                  <a:pt x="674" y="329"/>
                </a:lnTo>
                <a:cubicBezTo>
                  <a:pt x="636" y="329"/>
                  <a:pt x="605" y="313"/>
                  <a:pt x="582" y="290"/>
                </a:cubicBezTo>
                <a:cubicBezTo>
                  <a:pt x="559" y="313"/>
                  <a:pt x="528" y="329"/>
                  <a:pt x="490" y="329"/>
                </a:cubicBezTo>
                <a:cubicBezTo>
                  <a:pt x="459" y="329"/>
                  <a:pt x="421" y="313"/>
                  <a:pt x="398" y="290"/>
                </a:cubicBezTo>
                <a:cubicBezTo>
                  <a:pt x="375" y="313"/>
                  <a:pt x="345" y="329"/>
                  <a:pt x="306" y="329"/>
                </a:cubicBezTo>
                <a:cubicBezTo>
                  <a:pt x="276" y="329"/>
                  <a:pt x="238" y="313"/>
                  <a:pt x="215" y="290"/>
                </a:cubicBezTo>
                <a:cubicBezTo>
                  <a:pt x="192" y="313"/>
                  <a:pt x="153" y="329"/>
                  <a:pt x="115" y="329"/>
                </a:cubicBezTo>
                <a:cubicBezTo>
                  <a:pt x="54" y="321"/>
                  <a:pt x="0" y="267"/>
                  <a:pt x="0" y="199"/>
                </a:cubicBezTo>
                <a:cubicBezTo>
                  <a:pt x="0" y="191"/>
                  <a:pt x="0" y="191"/>
                  <a:pt x="0" y="191"/>
                </a:cubicBezTo>
                <a:cubicBezTo>
                  <a:pt x="108" y="30"/>
                  <a:pt x="108" y="30"/>
                  <a:pt x="108" y="30"/>
                </a:cubicBezTo>
                <a:cubicBezTo>
                  <a:pt x="123" y="15"/>
                  <a:pt x="138" y="0"/>
                  <a:pt x="161" y="0"/>
                </a:cubicBezTo>
                <a:cubicBezTo>
                  <a:pt x="636" y="0"/>
                  <a:pt x="636" y="0"/>
                  <a:pt x="636" y="0"/>
                </a:cubicBezTo>
                <a:lnTo>
                  <a:pt x="636" y="0"/>
                </a:lnTo>
                <a:cubicBezTo>
                  <a:pt x="659" y="0"/>
                  <a:pt x="681" y="15"/>
                  <a:pt x="689" y="30"/>
                </a:cubicBezTo>
                <a:cubicBezTo>
                  <a:pt x="796" y="191"/>
                  <a:pt x="796" y="191"/>
                  <a:pt x="796" y="191"/>
                </a:cubicBezTo>
                <a:cubicBezTo>
                  <a:pt x="796" y="199"/>
                  <a:pt x="796" y="199"/>
                  <a:pt x="796" y="199"/>
                </a:cubicBezTo>
                <a:cubicBezTo>
                  <a:pt x="796" y="267"/>
                  <a:pt x="743" y="329"/>
                  <a:pt x="681" y="329"/>
                </a:cubicBezTo>
                <a:lnTo>
                  <a:pt x="674" y="329"/>
                </a:lnTo>
                <a:lnTo>
                  <a:pt x="582" y="206"/>
                </a:lnTo>
                <a:lnTo>
                  <a:pt x="582" y="206"/>
                </a:lnTo>
                <a:lnTo>
                  <a:pt x="582" y="206"/>
                </a:lnTo>
                <a:cubicBezTo>
                  <a:pt x="597" y="206"/>
                  <a:pt x="613" y="214"/>
                  <a:pt x="620" y="229"/>
                </a:cubicBezTo>
                <a:cubicBezTo>
                  <a:pt x="628" y="252"/>
                  <a:pt x="651" y="267"/>
                  <a:pt x="681" y="267"/>
                </a:cubicBezTo>
                <a:cubicBezTo>
                  <a:pt x="704" y="267"/>
                  <a:pt x="727" y="237"/>
                  <a:pt x="735" y="214"/>
                </a:cubicBezTo>
                <a:cubicBezTo>
                  <a:pt x="636" y="69"/>
                  <a:pt x="636" y="69"/>
                  <a:pt x="636" y="69"/>
                </a:cubicBezTo>
                <a:cubicBezTo>
                  <a:pt x="161" y="69"/>
                  <a:pt x="161" y="69"/>
                  <a:pt x="161" y="69"/>
                </a:cubicBezTo>
                <a:lnTo>
                  <a:pt x="161" y="69"/>
                </a:lnTo>
                <a:cubicBezTo>
                  <a:pt x="69" y="206"/>
                  <a:pt x="69" y="206"/>
                  <a:pt x="69" y="206"/>
                </a:cubicBezTo>
                <a:cubicBezTo>
                  <a:pt x="69" y="237"/>
                  <a:pt x="92" y="260"/>
                  <a:pt x="123" y="267"/>
                </a:cubicBezTo>
                <a:cubicBezTo>
                  <a:pt x="146" y="267"/>
                  <a:pt x="169" y="252"/>
                  <a:pt x="184" y="229"/>
                </a:cubicBezTo>
                <a:cubicBezTo>
                  <a:pt x="184" y="214"/>
                  <a:pt x="199" y="206"/>
                  <a:pt x="215" y="206"/>
                </a:cubicBezTo>
                <a:lnTo>
                  <a:pt x="215" y="206"/>
                </a:lnTo>
                <a:cubicBezTo>
                  <a:pt x="238" y="206"/>
                  <a:pt x="245" y="214"/>
                  <a:pt x="253" y="229"/>
                </a:cubicBezTo>
                <a:cubicBezTo>
                  <a:pt x="261" y="252"/>
                  <a:pt x="283" y="267"/>
                  <a:pt x="306" y="267"/>
                </a:cubicBezTo>
                <a:cubicBezTo>
                  <a:pt x="329" y="267"/>
                  <a:pt x="352" y="252"/>
                  <a:pt x="360" y="229"/>
                </a:cubicBezTo>
                <a:cubicBezTo>
                  <a:pt x="368" y="214"/>
                  <a:pt x="383" y="206"/>
                  <a:pt x="398" y="206"/>
                </a:cubicBezTo>
                <a:lnTo>
                  <a:pt x="398" y="206"/>
                </a:lnTo>
                <a:cubicBezTo>
                  <a:pt x="414" y="206"/>
                  <a:pt x="429" y="214"/>
                  <a:pt x="436" y="229"/>
                </a:cubicBezTo>
                <a:cubicBezTo>
                  <a:pt x="444" y="252"/>
                  <a:pt x="467" y="267"/>
                  <a:pt x="490" y="267"/>
                </a:cubicBezTo>
                <a:cubicBezTo>
                  <a:pt x="513" y="267"/>
                  <a:pt x="536" y="252"/>
                  <a:pt x="544" y="229"/>
                </a:cubicBezTo>
                <a:cubicBezTo>
                  <a:pt x="551" y="214"/>
                  <a:pt x="567" y="206"/>
                  <a:pt x="582" y="206"/>
                </a:cubicBezTo>
                <a:lnTo>
                  <a:pt x="674" y="329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5" name="Freeform 172">
            <a:extLst>
              <a:ext uri="{FF2B5EF4-FFF2-40B4-BE49-F238E27FC236}">
                <a16:creationId xmlns:a16="http://schemas.microsoft.com/office/drawing/2014/main" id="{0B524413-89CD-F640-9844-91A707CD6B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6610" y="5099116"/>
            <a:ext cx="320289" cy="347434"/>
          </a:xfrm>
          <a:custGeom>
            <a:avLst/>
            <a:gdLst>
              <a:gd name="T0" fmla="*/ 15 w 261"/>
              <a:gd name="T1" fmla="*/ 275 h 284"/>
              <a:gd name="T2" fmla="*/ 15 w 261"/>
              <a:gd name="T3" fmla="*/ 275 h 284"/>
              <a:gd name="T4" fmla="*/ 15 w 261"/>
              <a:gd name="T5" fmla="*/ 275 h 284"/>
              <a:gd name="T6" fmla="*/ 8 w 261"/>
              <a:gd name="T7" fmla="*/ 245 h 284"/>
              <a:gd name="T8" fmla="*/ 214 w 261"/>
              <a:gd name="T9" fmla="*/ 8 h 284"/>
              <a:gd name="T10" fmla="*/ 253 w 261"/>
              <a:gd name="T11" fmla="*/ 8 h 284"/>
              <a:gd name="T12" fmla="*/ 253 w 261"/>
              <a:gd name="T13" fmla="*/ 38 h 284"/>
              <a:gd name="T14" fmla="*/ 46 w 261"/>
              <a:gd name="T15" fmla="*/ 275 h 284"/>
              <a:gd name="T16" fmla="*/ 15 w 261"/>
              <a:gd name="T17" fmla="*/ 275 h 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61" h="284">
                <a:moveTo>
                  <a:pt x="15" y="275"/>
                </a:moveTo>
                <a:lnTo>
                  <a:pt x="15" y="275"/>
                </a:lnTo>
                <a:lnTo>
                  <a:pt x="15" y="275"/>
                </a:lnTo>
                <a:cubicBezTo>
                  <a:pt x="0" y="268"/>
                  <a:pt x="0" y="252"/>
                  <a:pt x="8" y="245"/>
                </a:cubicBezTo>
                <a:cubicBezTo>
                  <a:pt x="214" y="8"/>
                  <a:pt x="214" y="8"/>
                  <a:pt x="214" y="8"/>
                </a:cubicBezTo>
                <a:cubicBezTo>
                  <a:pt x="222" y="0"/>
                  <a:pt x="237" y="0"/>
                  <a:pt x="253" y="8"/>
                </a:cubicBezTo>
                <a:cubicBezTo>
                  <a:pt x="260" y="15"/>
                  <a:pt x="260" y="30"/>
                  <a:pt x="253" y="38"/>
                </a:cubicBezTo>
                <a:cubicBezTo>
                  <a:pt x="46" y="275"/>
                  <a:pt x="46" y="275"/>
                  <a:pt x="46" y="275"/>
                </a:cubicBezTo>
                <a:cubicBezTo>
                  <a:pt x="38" y="283"/>
                  <a:pt x="23" y="283"/>
                  <a:pt x="15" y="275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6" name="Freeform 173">
            <a:extLst>
              <a:ext uri="{FF2B5EF4-FFF2-40B4-BE49-F238E27FC236}">
                <a16:creationId xmlns:a16="http://schemas.microsoft.com/office/drawing/2014/main" id="{38ABD7E8-F99C-594D-9AE6-7237A62E9D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4897" y="5294548"/>
            <a:ext cx="200862" cy="190001"/>
          </a:xfrm>
          <a:custGeom>
            <a:avLst/>
            <a:gdLst>
              <a:gd name="T0" fmla="*/ 76 w 161"/>
              <a:gd name="T1" fmla="*/ 153 h 154"/>
              <a:gd name="T2" fmla="*/ 76 w 161"/>
              <a:gd name="T3" fmla="*/ 153 h 154"/>
              <a:gd name="T4" fmla="*/ 0 w 161"/>
              <a:gd name="T5" fmla="*/ 76 h 154"/>
              <a:gd name="T6" fmla="*/ 76 w 161"/>
              <a:gd name="T7" fmla="*/ 0 h 154"/>
              <a:gd name="T8" fmla="*/ 160 w 161"/>
              <a:gd name="T9" fmla="*/ 76 h 154"/>
              <a:gd name="T10" fmla="*/ 76 w 161"/>
              <a:gd name="T11" fmla="*/ 153 h 154"/>
              <a:gd name="T12" fmla="*/ 76 w 161"/>
              <a:gd name="T13" fmla="*/ 45 h 154"/>
              <a:gd name="T14" fmla="*/ 76 w 161"/>
              <a:gd name="T15" fmla="*/ 45 h 154"/>
              <a:gd name="T16" fmla="*/ 46 w 161"/>
              <a:gd name="T17" fmla="*/ 76 h 154"/>
              <a:gd name="T18" fmla="*/ 76 w 161"/>
              <a:gd name="T19" fmla="*/ 107 h 154"/>
              <a:gd name="T20" fmla="*/ 107 w 161"/>
              <a:gd name="T21" fmla="*/ 76 h 154"/>
              <a:gd name="T22" fmla="*/ 76 w 161"/>
              <a:gd name="T23" fmla="*/ 45 h 154"/>
              <a:gd name="T24" fmla="*/ 76 w 161"/>
              <a:gd name="T25" fmla="*/ 153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1" h="154">
                <a:moveTo>
                  <a:pt x="76" y="153"/>
                </a:moveTo>
                <a:lnTo>
                  <a:pt x="76" y="153"/>
                </a:lnTo>
                <a:cubicBezTo>
                  <a:pt x="38" y="153"/>
                  <a:pt x="0" y="114"/>
                  <a:pt x="0" y="76"/>
                </a:cubicBezTo>
                <a:cubicBezTo>
                  <a:pt x="0" y="30"/>
                  <a:pt x="38" y="0"/>
                  <a:pt x="76" y="0"/>
                </a:cubicBezTo>
                <a:cubicBezTo>
                  <a:pt x="122" y="0"/>
                  <a:pt x="160" y="30"/>
                  <a:pt x="160" y="76"/>
                </a:cubicBezTo>
                <a:cubicBezTo>
                  <a:pt x="160" y="114"/>
                  <a:pt x="122" y="153"/>
                  <a:pt x="76" y="153"/>
                </a:cubicBezTo>
                <a:lnTo>
                  <a:pt x="76" y="45"/>
                </a:lnTo>
                <a:lnTo>
                  <a:pt x="76" y="45"/>
                </a:lnTo>
                <a:cubicBezTo>
                  <a:pt x="61" y="45"/>
                  <a:pt x="46" y="61"/>
                  <a:pt x="46" y="76"/>
                </a:cubicBezTo>
                <a:cubicBezTo>
                  <a:pt x="46" y="91"/>
                  <a:pt x="61" y="107"/>
                  <a:pt x="76" y="107"/>
                </a:cubicBezTo>
                <a:cubicBezTo>
                  <a:pt x="99" y="107"/>
                  <a:pt x="107" y="91"/>
                  <a:pt x="107" y="76"/>
                </a:cubicBezTo>
                <a:cubicBezTo>
                  <a:pt x="107" y="61"/>
                  <a:pt x="99" y="45"/>
                  <a:pt x="76" y="45"/>
                </a:cubicBezTo>
                <a:lnTo>
                  <a:pt x="76" y="153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7" name="Freeform 174">
            <a:extLst>
              <a:ext uri="{FF2B5EF4-FFF2-40B4-BE49-F238E27FC236}">
                <a16:creationId xmlns:a16="http://schemas.microsoft.com/office/drawing/2014/main" id="{C41833EA-1C25-BE4B-9B38-07E9440CC8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2324" y="5061114"/>
            <a:ext cx="200859" cy="200862"/>
          </a:xfrm>
          <a:custGeom>
            <a:avLst/>
            <a:gdLst>
              <a:gd name="T0" fmla="*/ 77 w 162"/>
              <a:gd name="T1" fmla="*/ 161 h 162"/>
              <a:gd name="T2" fmla="*/ 77 w 162"/>
              <a:gd name="T3" fmla="*/ 161 h 162"/>
              <a:gd name="T4" fmla="*/ 0 w 162"/>
              <a:gd name="T5" fmla="*/ 77 h 162"/>
              <a:gd name="T6" fmla="*/ 77 w 162"/>
              <a:gd name="T7" fmla="*/ 0 h 162"/>
              <a:gd name="T8" fmla="*/ 161 w 162"/>
              <a:gd name="T9" fmla="*/ 77 h 162"/>
              <a:gd name="T10" fmla="*/ 77 w 162"/>
              <a:gd name="T11" fmla="*/ 161 h 162"/>
              <a:gd name="T12" fmla="*/ 77 w 162"/>
              <a:gd name="T13" fmla="*/ 46 h 162"/>
              <a:gd name="T14" fmla="*/ 77 w 162"/>
              <a:gd name="T15" fmla="*/ 46 h 162"/>
              <a:gd name="T16" fmla="*/ 46 w 162"/>
              <a:gd name="T17" fmla="*/ 77 h 162"/>
              <a:gd name="T18" fmla="*/ 77 w 162"/>
              <a:gd name="T19" fmla="*/ 115 h 162"/>
              <a:gd name="T20" fmla="*/ 107 w 162"/>
              <a:gd name="T21" fmla="*/ 77 h 162"/>
              <a:gd name="T22" fmla="*/ 77 w 162"/>
              <a:gd name="T23" fmla="*/ 46 h 162"/>
              <a:gd name="T24" fmla="*/ 77 w 162"/>
              <a:gd name="T25" fmla="*/ 161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2" h="162">
                <a:moveTo>
                  <a:pt x="77" y="161"/>
                </a:moveTo>
                <a:lnTo>
                  <a:pt x="77" y="161"/>
                </a:lnTo>
                <a:cubicBezTo>
                  <a:pt x="38" y="161"/>
                  <a:pt x="0" y="123"/>
                  <a:pt x="0" y="77"/>
                </a:cubicBezTo>
                <a:cubicBezTo>
                  <a:pt x="0" y="39"/>
                  <a:pt x="38" y="0"/>
                  <a:pt x="77" y="0"/>
                </a:cubicBezTo>
                <a:cubicBezTo>
                  <a:pt x="122" y="0"/>
                  <a:pt x="161" y="39"/>
                  <a:pt x="161" y="77"/>
                </a:cubicBezTo>
                <a:cubicBezTo>
                  <a:pt x="161" y="123"/>
                  <a:pt x="122" y="161"/>
                  <a:pt x="77" y="161"/>
                </a:cubicBezTo>
                <a:lnTo>
                  <a:pt x="77" y="46"/>
                </a:lnTo>
                <a:lnTo>
                  <a:pt x="77" y="46"/>
                </a:lnTo>
                <a:cubicBezTo>
                  <a:pt x="61" y="46"/>
                  <a:pt x="46" y="61"/>
                  <a:pt x="46" y="77"/>
                </a:cubicBezTo>
                <a:cubicBezTo>
                  <a:pt x="46" y="100"/>
                  <a:pt x="61" y="115"/>
                  <a:pt x="77" y="115"/>
                </a:cubicBezTo>
                <a:cubicBezTo>
                  <a:pt x="99" y="115"/>
                  <a:pt x="107" y="100"/>
                  <a:pt x="107" y="77"/>
                </a:cubicBezTo>
                <a:cubicBezTo>
                  <a:pt x="107" y="61"/>
                  <a:pt x="99" y="46"/>
                  <a:pt x="77" y="46"/>
                </a:cubicBezTo>
                <a:lnTo>
                  <a:pt x="77" y="161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8" name="Freeform 175">
            <a:extLst>
              <a:ext uri="{FF2B5EF4-FFF2-40B4-BE49-F238E27FC236}">
                <a16:creationId xmlns:a16="http://schemas.microsoft.com/office/drawing/2014/main" id="{978D66B3-8718-7A4D-A376-052F555CCB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6605" y="5012258"/>
            <a:ext cx="48860" cy="59714"/>
          </a:xfrm>
          <a:custGeom>
            <a:avLst/>
            <a:gdLst>
              <a:gd name="T0" fmla="*/ 38 w 39"/>
              <a:gd name="T1" fmla="*/ 46 h 47"/>
              <a:gd name="T2" fmla="*/ 0 w 39"/>
              <a:gd name="T3" fmla="*/ 46 h 47"/>
              <a:gd name="T4" fmla="*/ 0 w 39"/>
              <a:gd name="T5" fmla="*/ 0 h 47"/>
              <a:gd name="T6" fmla="*/ 38 w 39"/>
              <a:gd name="T7" fmla="*/ 0 h 47"/>
              <a:gd name="T8" fmla="*/ 38 w 39"/>
              <a:gd name="T9" fmla="*/ 46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" h="47">
                <a:moveTo>
                  <a:pt x="38" y="46"/>
                </a:moveTo>
                <a:lnTo>
                  <a:pt x="0" y="46"/>
                </a:lnTo>
                <a:lnTo>
                  <a:pt x="0" y="0"/>
                </a:lnTo>
                <a:lnTo>
                  <a:pt x="38" y="0"/>
                </a:lnTo>
                <a:lnTo>
                  <a:pt x="38" y="46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9" name="Freeform 176">
            <a:extLst>
              <a:ext uri="{FF2B5EF4-FFF2-40B4-BE49-F238E27FC236}">
                <a16:creationId xmlns:a16="http://schemas.microsoft.com/office/drawing/2014/main" id="{AEFCD506-33D4-A24F-845F-94AD18233D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6605" y="5126258"/>
            <a:ext cx="48860" cy="114004"/>
          </a:xfrm>
          <a:custGeom>
            <a:avLst/>
            <a:gdLst>
              <a:gd name="T0" fmla="*/ 38 w 39"/>
              <a:gd name="T1" fmla="*/ 92 h 93"/>
              <a:gd name="T2" fmla="*/ 0 w 39"/>
              <a:gd name="T3" fmla="*/ 92 h 93"/>
              <a:gd name="T4" fmla="*/ 0 w 39"/>
              <a:gd name="T5" fmla="*/ 0 h 93"/>
              <a:gd name="T6" fmla="*/ 38 w 39"/>
              <a:gd name="T7" fmla="*/ 0 h 93"/>
              <a:gd name="T8" fmla="*/ 38 w 39"/>
              <a:gd name="T9" fmla="*/ 92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" h="93">
                <a:moveTo>
                  <a:pt x="38" y="92"/>
                </a:moveTo>
                <a:lnTo>
                  <a:pt x="0" y="92"/>
                </a:lnTo>
                <a:lnTo>
                  <a:pt x="0" y="0"/>
                </a:lnTo>
                <a:lnTo>
                  <a:pt x="38" y="0"/>
                </a:lnTo>
                <a:lnTo>
                  <a:pt x="38" y="92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0" name="Freeform 177">
            <a:extLst>
              <a:ext uri="{FF2B5EF4-FFF2-40B4-BE49-F238E27FC236}">
                <a16:creationId xmlns:a16="http://schemas.microsoft.com/office/drawing/2014/main" id="{C36D0033-1990-294B-AEF2-A07B8F11A8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6605" y="5294548"/>
            <a:ext cx="48860" cy="124857"/>
          </a:xfrm>
          <a:custGeom>
            <a:avLst/>
            <a:gdLst>
              <a:gd name="T0" fmla="*/ 38 w 39"/>
              <a:gd name="T1" fmla="*/ 99 h 100"/>
              <a:gd name="T2" fmla="*/ 0 w 39"/>
              <a:gd name="T3" fmla="*/ 99 h 100"/>
              <a:gd name="T4" fmla="*/ 0 w 39"/>
              <a:gd name="T5" fmla="*/ 0 h 100"/>
              <a:gd name="T6" fmla="*/ 38 w 39"/>
              <a:gd name="T7" fmla="*/ 0 h 100"/>
              <a:gd name="T8" fmla="*/ 38 w 39"/>
              <a:gd name="T9" fmla="*/ 99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" h="100">
                <a:moveTo>
                  <a:pt x="38" y="99"/>
                </a:moveTo>
                <a:lnTo>
                  <a:pt x="0" y="99"/>
                </a:lnTo>
                <a:lnTo>
                  <a:pt x="0" y="0"/>
                </a:lnTo>
                <a:lnTo>
                  <a:pt x="38" y="0"/>
                </a:lnTo>
                <a:lnTo>
                  <a:pt x="38" y="99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1" name="Freeform 178">
            <a:extLst>
              <a:ext uri="{FF2B5EF4-FFF2-40B4-BE49-F238E27FC236}">
                <a16:creationId xmlns:a16="http://schemas.microsoft.com/office/drawing/2014/main" id="{45B7CA11-E055-654E-B96E-F85FA9398B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6605" y="5462835"/>
            <a:ext cx="48860" cy="76001"/>
          </a:xfrm>
          <a:custGeom>
            <a:avLst/>
            <a:gdLst>
              <a:gd name="T0" fmla="*/ 38 w 39"/>
              <a:gd name="T1" fmla="*/ 62 h 63"/>
              <a:gd name="T2" fmla="*/ 0 w 39"/>
              <a:gd name="T3" fmla="*/ 62 h 63"/>
              <a:gd name="T4" fmla="*/ 0 w 39"/>
              <a:gd name="T5" fmla="*/ 0 h 63"/>
              <a:gd name="T6" fmla="*/ 38 w 39"/>
              <a:gd name="T7" fmla="*/ 0 h 63"/>
              <a:gd name="T8" fmla="*/ 38 w 39"/>
              <a:gd name="T9" fmla="*/ 62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" h="63">
                <a:moveTo>
                  <a:pt x="38" y="62"/>
                </a:moveTo>
                <a:lnTo>
                  <a:pt x="0" y="62"/>
                </a:lnTo>
                <a:lnTo>
                  <a:pt x="0" y="0"/>
                </a:lnTo>
                <a:lnTo>
                  <a:pt x="38" y="0"/>
                </a:lnTo>
                <a:lnTo>
                  <a:pt x="38" y="62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2" name="Freeform 179">
            <a:extLst>
              <a:ext uri="{FF2B5EF4-FFF2-40B4-BE49-F238E27FC236}">
                <a16:creationId xmlns:a16="http://schemas.microsoft.com/office/drawing/2014/main" id="{71061DFF-2FB1-2545-8F28-D02E4C92E8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4315" y="4909112"/>
            <a:ext cx="982589" cy="727440"/>
          </a:xfrm>
          <a:custGeom>
            <a:avLst/>
            <a:gdLst>
              <a:gd name="T0" fmla="*/ 704 w 797"/>
              <a:gd name="T1" fmla="*/ 589 h 590"/>
              <a:gd name="T2" fmla="*/ 704 w 797"/>
              <a:gd name="T3" fmla="*/ 589 h 590"/>
              <a:gd name="T4" fmla="*/ 39 w 797"/>
              <a:gd name="T5" fmla="*/ 589 h 590"/>
              <a:gd name="T6" fmla="*/ 0 w 797"/>
              <a:gd name="T7" fmla="*/ 551 h 590"/>
              <a:gd name="T8" fmla="*/ 0 w 797"/>
              <a:gd name="T9" fmla="*/ 421 h 590"/>
              <a:gd name="T10" fmla="*/ 31 w 797"/>
              <a:gd name="T11" fmla="*/ 390 h 590"/>
              <a:gd name="T12" fmla="*/ 123 w 797"/>
              <a:gd name="T13" fmla="*/ 291 h 590"/>
              <a:gd name="T14" fmla="*/ 31 w 797"/>
              <a:gd name="T15" fmla="*/ 199 h 590"/>
              <a:gd name="T16" fmla="*/ 0 w 797"/>
              <a:gd name="T17" fmla="*/ 161 h 590"/>
              <a:gd name="T18" fmla="*/ 0 w 797"/>
              <a:gd name="T19" fmla="*/ 30 h 590"/>
              <a:gd name="T20" fmla="*/ 39 w 797"/>
              <a:gd name="T21" fmla="*/ 0 h 590"/>
              <a:gd name="T22" fmla="*/ 704 w 797"/>
              <a:gd name="T23" fmla="*/ 0 h 590"/>
              <a:gd name="T24" fmla="*/ 796 w 797"/>
              <a:gd name="T25" fmla="*/ 92 h 590"/>
              <a:gd name="T26" fmla="*/ 796 w 797"/>
              <a:gd name="T27" fmla="*/ 497 h 590"/>
              <a:gd name="T28" fmla="*/ 704 w 797"/>
              <a:gd name="T29" fmla="*/ 589 h 590"/>
              <a:gd name="T30" fmla="*/ 69 w 797"/>
              <a:gd name="T31" fmla="*/ 520 h 590"/>
              <a:gd name="T32" fmla="*/ 69 w 797"/>
              <a:gd name="T33" fmla="*/ 520 h 590"/>
              <a:gd name="T34" fmla="*/ 704 w 797"/>
              <a:gd name="T35" fmla="*/ 520 h 590"/>
              <a:gd name="T36" fmla="*/ 735 w 797"/>
              <a:gd name="T37" fmla="*/ 497 h 590"/>
              <a:gd name="T38" fmla="*/ 735 w 797"/>
              <a:gd name="T39" fmla="*/ 92 h 590"/>
              <a:gd name="T40" fmla="*/ 704 w 797"/>
              <a:gd name="T41" fmla="*/ 61 h 590"/>
              <a:gd name="T42" fmla="*/ 69 w 797"/>
              <a:gd name="T43" fmla="*/ 61 h 590"/>
              <a:gd name="T44" fmla="*/ 69 w 797"/>
              <a:gd name="T45" fmla="*/ 138 h 590"/>
              <a:gd name="T46" fmla="*/ 184 w 797"/>
              <a:gd name="T47" fmla="*/ 291 h 590"/>
              <a:gd name="T48" fmla="*/ 69 w 797"/>
              <a:gd name="T49" fmla="*/ 444 h 590"/>
              <a:gd name="T50" fmla="*/ 704 w 797"/>
              <a:gd name="T51" fmla="*/ 589 h 5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797" h="590">
                <a:moveTo>
                  <a:pt x="704" y="589"/>
                </a:moveTo>
                <a:lnTo>
                  <a:pt x="704" y="589"/>
                </a:lnTo>
                <a:cubicBezTo>
                  <a:pt x="39" y="589"/>
                  <a:pt x="39" y="589"/>
                  <a:pt x="39" y="589"/>
                </a:cubicBezTo>
                <a:cubicBezTo>
                  <a:pt x="16" y="589"/>
                  <a:pt x="0" y="574"/>
                  <a:pt x="0" y="551"/>
                </a:cubicBezTo>
                <a:cubicBezTo>
                  <a:pt x="0" y="421"/>
                  <a:pt x="0" y="421"/>
                  <a:pt x="0" y="421"/>
                </a:cubicBezTo>
                <a:cubicBezTo>
                  <a:pt x="0" y="405"/>
                  <a:pt x="16" y="390"/>
                  <a:pt x="31" y="390"/>
                </a:cubicBezTo>
                <a:cubicBezTo>
                  <a:pt x="85" y="382"/>
                  <a:pt x="123" y="344"/>
                  <a:pt x="123" y="291"/>
                </a:cubicBezTo>
                <a:cubicBezTo>
                  <a:pt x="123" y="245"/>
                  <a:pt x="85" y="199"/>
                  <a:pt x="31" y="199"/>
                </a:cubicBezTo>
                <a:cubicBezTo>
                  <a:pt x="16" y="191"/>
                  <a:pt x="0" y="176"/>
                  <a:pt x="0" y="161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5"/>
                  <a:pt x="16" y="0"/>
                  <a:pt x="39" y="0"/>
                </a:cubicBezTo>
                <a:cubicBezTo>
                  <a:pt x="704" y="0"/>
                  <a:pt x="704" y="0"/>
                  <a:pt x="704" y="0"/>
                </a:cubicBezTo>
                <a:cubicBezTo>
                  <a:pt x="758" y="0"/>
                  <a:pt x="796" y="38"/>
                  <a:pt x="796" y="92"/>
                </a:cubicBezTo>
                <a:cubicBezTo>
                  <a:pt x="796" y="497"/>
                  <a:pt x="796" y="497"/>
                  <a:pt x="796" y="497"/>
                </a:cubicBezTo>
                <a:cubicBezTo>
                  <a:pt x="796" y="543"/>
                  <a:pt x="758" y="589"/>
                  <a:pt x="704" y="589"/>
                </a:cubicBezTo>
                <a:lnTo>
                  <a:pt x="69" y="520"/>
                </a:lnTo>
                <a:lnTo>
                  <a:pt x="69" y="520"/>
                </a:lnTo>
                <a:cubicBezTo>
                  <a:pt x="704" y="520"/>
                  <a:pt x="704" y="520"/>
                  <a:pt x="704" y="520"/>
                </a:cubicBezTo>
                <a:cubicBezTo>
                  <a:pt x="720" y="520"/>
                  <a:pt x="735" y="513"/>
                  <a:pt x="735" y="497"/>
                </a:cubicBezTo>
                <a:cubicBezTo>
                  <a:pt x="735" y="92"/>
                  <a:pt x="735" y="92"/>
                  <a:pt x="735" y="92"/>
                </a:cubicBezTo>
                <a:cubicBezTo>
                  <a:pt x="735" y="76"/>
                  <a:pt x="720" y="61"/>
                  <a:pt x="704" y="61"/>
                </a:cubicBezTo>
                <a:cubicBezTo>
                  <a:pt x="69" y="61"/>
                  <a:pt x="69" y="61"/>
                  <a:pt x="69" y="61"/>
                </a:cubicBezTo>
                <a:cubicBezTo>
                  <a:pt x="69" y="138"/>
                  <a:pt x="69" y="138"/>
                  <a:pt x="69" y="138"/>
                </a:cubicBezTo>
                <a:cubicBezTo>
                  <a:pt x="138" y="161"/>
                  <a:pt x="184" y="222"/>
                  <a:pt x="184" y="291"/>
                </a:cubicBezTo>
                <a:cubicBezTo>
                  <a:pt x="184" y="367"/>
                  <a:pt x="138" y="428"/>
                  <a:pt x="69" y="444"/>
                </a:cubicBezTo>
                <a:lnTo>
                  <a:pt x="704" y="589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grpSp>
        <p:nvGrpSpPr>
          <p:cNvPr id="83" name="Grupo 82">
            <a:extLst>
              <a:ext uri="{FF2B5EF4-FFF2-40B4-BE49-F238E27FC236}">
                <a16:creationId xmlns:a16="http://schemas.microsoft.com/office/drawing/2014/main" id="{51BDBE0F-50FB-E049-8F64-71B5E32A2735}"/>
              </a:ext>
            </a:extLst>
          </p:cNvPr>
          <p:cNvGrpSpPr/>
          <p:nvPr/>
        </p:nvGrpSpPr>
        <p:grpSpPr>
          <a:xfrm>
            <a:off x="6218018" y="7884064"/>
            <a:ext cx="851148" cy="838539"/>
            <a:chOff x="15523655" y="10717162"/>
            <a:chExt cx="643990" cy="634450"/>
          </a:xfrm>
        </p:grpSpPr>
        <p:sp>
          <p:nvSpPr>
            <p:cNvPr id="84" name="Freeform 198">
              <a:extLst>
                <a:ext uri="{FF2B5EF4-FFF2-40B4-BE49-F238E27FC236}">
                  <a16:creationId xmlns:a16="http://schemas.microsoft.com/office/drawing/2014/main" id="{DB2F088B-C2BC-774F-BD19-7B4678FD18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23655" y="10717162"/>
              <a:ext cx="643990" cy="634450"/>
            </a:xfrm>
            <a:custGeom>
              <a:avLst/>
              <a:gdLst>
                <a:gd name="T0" fmla="*/ 298 w 597"/>
                <a:gd name="T1" fmla="*/ 587 h 588"/>
                <a:gd name="T2" fmla="*/ 298 w 597"/>
                <a:gd name="T3" fmla="*/ 587 h 588"/>
                <a:gd name="T4" fmla="*/ 216 w 597"/>
                <a:gd name="T5" fmla="*/ 551 h 588"/>
                <a:gd name="T6" fmla="*/ 45 w 597"/>
                <a:gd name="T7" fmla="*/ 389 h 588"/>
                <a:gd name="T8" fmla="*/ 45 w 597"/>
                <a:gd name="T9" fmla="*/ 217 h 588"/>
                <a:gd name="T10" fmla="*/ 253 w 597"/>
                <a:gd name="T11" fmla="*/ 9 h 588"/>
                <a:gd name="T12" fmla="*/ 270 w 597"/>
                <a:gd name="T13" fmla="*/ 0 h 588"/>
                <a:gd name="T14" fmla="*/ 532 w 597"/>
                <a:gd name="T15" fmla="*/ 0 h 588"/>
                <a:gd name="T16" fmla="*/ 596 w 597"/>
                <a:gd name="T17" fmla="*/ 54 h 588"/>
                <a:gd name="T18" fmla="*/ 596 w 597"/>
                <a:gd name="T19" fmla="*/ 316 h 588"/>
                <a:gd name="T20" fmla="*/ 587 w 597"/>
                <a:gd name="T21" fmla="*/ 343 h 588"/>
                <a:gd name="T22" fmla="*/ 379 w 597"/>
                <a:gd name="T23" fmla="*/ 551 h 588"/>
                <a:gd name="T24" fmla="*/ 298 w 597"/>
                <a:gd name="T25" fmla="*/ 587 h 588"/>
                <a:gd name="T26" fmla="*/ 289 w 597"/>
                <a:gd name="T27" fmla="*/ 63 h 588"/>
                <a:gd name="T28" fmla="*/ 289 w 597"/>
                <a:gd name="T29" fmla="*/ 63 h 588"/>
                <a:gd name="T30" fmla="*/ 90 w 597"/>
                <a:gd name="T31" fmla="*/ 262 h 588"/>
                <a:gd name="T32" fmla="*/ 90 w 597"/>
                <a:gd name="T33" fmla="*/ 343 h 588"/>
                <a:gd name="T34" fmla="*/ 253 w 597"/>
                <a:gd name="T35" fmla="*/ 506 h 588"/>
                <a:gd name="T36" fmla="*/ 334 w 597"/>
                <a:gd name="T37" fmla="*/ 506 h 588"/>
                <a:gd name="T38" fmla="*/ 532 w 597"/>
                <a:gd name="T39" fmla="*/ 307 h 588"/>
                <a:gd name="T40" fmla="*/ 532 w 597"/>
                <a:gd name="T41" fmla="*/ 54 h 588"/>
                <a:gd name="T42" fmla="*/ 289 w 597"/>
                <a:gd name="T43" fmla="*/ 63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97" h="588">
                  <a:moveTo>
                    <a:pt x="298" y="587"/>
                  </a:moveTo>
                  <a:lnTo>
                    <a:pt x="298" y="587"/>
                  </a:lnTo>
                  <a:cubicBezTo>
                    <a:pt x="270" y="587"/>
                    <a:pt x="234" y="578"/>
                    <a:pt x="216" y="551"/>
                  </a:cubicBezTo>
                  <a:cubicBezTo>
                    <a:pt x="45" y="389"/>
                    <a:pt x="45" y="389"/>
                    <a:pt x="45" y="389"/>
                  </a:cubicBezTo>
                  <a:cubicBezTo>
                    <a:pt x="0" y="343"/>
                    <a:pt x="0" y="262"/>
                    <a:pt x="45" y="217"/>
                  </a:cubicBezTo>
                  <a:cubicBezTo>
                    <a:pt x="253" y="9"/>
                    <a:pt x="253" y="9"/>
                    <a:pt x="253" y="9"/>
                  </a:cubicBezTo>
                  <a:cubicBezTo>
                    <a:pt x="262" y="0"/>
                    <a:pt x="262" y="0"/>
                    <a:pt x="270" y="0"/>
                  </a:cubicBezTo>
                  <a:cubicBezTo>
                    <a:pt x="532" y="0"/>
                    <a:pt x="532" y="0"/>
                    <a:pt x="532" y="0"/>
                  </a:cubicBezTo>
                  <a:cubicBezTo>
                    <a:pt x="569" y="0"/>
                    <a:pt x="596" y="27"/>
                    <a:pt x="596" y="54"/>
                  </a:cubicBezTo>
                  <a:cubicBezTo>
                    <a:pt x="596" y="316"/>
                    <a:pt x="596" y="316"/>
                    <a:pt x="596" y="316"/>
                  </a:cubicBezTo>
                  <a:cubicBezTo>
                    <a:pt x="596" y="325"/>
                    <a:pt x="596" y="334"/>
                    <a:pt x="587" y="343"/>
                  </a:cubicBezTo>
                  <a:cubicBezTo>
                    <a:pt x="379" y="551"/>
                    <a:pt x="379" y="551"/>
                    <a:pt x="379" y="551"/>
                  </a:cubicBezTo>
                  <a:cubicBezTo>
                    <a:pt x="361" y="578"/>
                    <a:pt x="325" y="587"/>
                    <a:pt x="298" y="587"/>
                  </a:cubicBezTo>
                  <a:close/>
                  <a:moveTo>
                    <a:pt x="289" y="63"/>
                  </a:moveTo>
                  <a:lnTo>
                    <a:pt x="289" y="63"/>
                  </a:lnTo>
                  <a:cubicBezTo>
                    <a:pt x="90" y="262"/>
                    <a:pt x="90" y="262"/>
                    <a:pt x="90" y="262"/>
                  </a:cubicBezTo>
                  <a:cubicBezTo>
                    <a:pt x="63" y="280"/>
                    <a:pt x="63" y="325"/>
                    <a:pt x="90" y="343"/>
                  </a:cubicBezTo>
                  <a:cubicBezTo>
                    <a:pt x="253" y="506"/>
                    <a:pt x="253" y="506"/>
                    <a:pt x="253" y="506"/>
                  </a:cubicBezTo>
                  <a:cubicBezTo>
                    <a:pt x="279" y="533"/>
                    <a:pt x="316" y="533"/>
                    <a:pt x="334" y="506"/>
                  </a:cubicBezTo>
                  <a:cubicBezTo>
                    <a:pt x="532" y="307"/>
                    <a:pt x="532" y="307"/>
                    <a:pt x="532" y="307"/>
                  </a:cubicBezTo>
                  <a:cubicBezTo>
                    <a:pt x="532" y="54"/>
                    <a:pt x="532" y="54"/>
                    <a:pt x="532" y="54"/>
                  </a:cubicBezTo>
                  <a:lnTo>
                    <a:pt x="289" y="6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5" name="Freeform 199">
              <a:extLst>
                <a:ext uri="{FF2B5EF4-FFF2-40B4-BE49-F238E27FC236}">
                  <a16:creationId xmlns:a16="http://schemas.microsoft.com/office/drawing/2014/main" id="{4B12F863-CB58-1842-86C2-143DFAE087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33900" y="10855502"/>
              <a:ext cx="109718" cy="109715"/>
            </a:xfrm>
            <a:custGeom>
              <a:avLst/>
              <a:gdLst>
                <a:gd name="T0" fmla="*/ 81 w 100"/>
                <a:gd name="T1" fmla="*/ 82 h 101"/>
                <a:gd name="T2" fmla="*/ 81 w 100"/>
                <a:gd name="T3" fmla="*/ 82 h 101"/>
                <a:gd name="T4" fmla="*/ 18 w 100"/>
                <a:gd name="T5" fmla="*/ 82 h 101"/>
                <a:gd name="T6" fmla="*/ 18 w 100"/>
                <a:gd name="T7" fmla="*/ 19 h 101"/>
                <a:gd name="T8" fmla="*/ 81 w 100"/>
                <a:gd name="T9" fmla="*/ 19 h 101"/>
                <a:gd name="T10" fmla="*/ 81 w 100"/>
                <a:gd name="T11" fmla="*/ 82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0" h="101">
                  <a:moveTo>
                    <a:pt x="81" y="82"/>
                  </a:moveTo>
                  <a:lnTo>
                    <a:pt x="81" y="82"/>
                  </a:lnTo>
                  <a:cubicBezTo>
                    <a:pt x="63" y="100"/>
                    <a:pt x="36" y="100"/>
                    <a:pt x="18" y="82"/>
                  </a:cubicBezTo>
                  <a:cubicBezTo>
                    <a:pt x="0" y="64"/>
                    <a:pt x="0" y="37"/>
                    <a:pt x="18" y="19"/>
                  </a:cubicBezTo>
                  <a:cubicBezTo>
                    <a:pt x="36" y="0"/>
                    <a:pt x="63" y="0"/>
                    <a:pt x="81" y="19"/>
                  </a:cubicBezTo>
                  <a:cubicBezTo>
                    <a:pt x="99" y="37"/>
                    <a:pt x="99" y="64"/>
                    <a:pt x="81" y="8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86" name="Grupo 85">
            <a:extLst>
              <a:ext uri="{FF2B5EF4-FFF2-40B4-BE49-F238E27FC236}">
                <a16:creationId xmlns:a16="http://schemas.microsoft.com/office/drawing/2014/main" id="{60D87363-18C2-7248-98B1-F12F0C0CA5C0}"/>
              </a:ext>
            </a:extLst>
          </p:cNvPr>
          <p:cNvGrpSpPr/>
          <p:nvPr/>
        </p:nvGrpSpPr>
        <p:grpSpPr>
          <a:xfrm>
            <a:off x="6275667" y="10764679"/>
            <a:ext cx="765221" cy="833412"/>
            <a:chOff x="10833756" y="5162085"/>
            <a:chExt cx="559761" cy="609643"/>
          </a:xfrm>
        </p:grpSpPr>
        <p:sp>
          <p:nvSpPr>
            <p:cNvPr id="87" name="Freeform 233">
              <a:extLst>
                <a:ext uri="{FF2B5EF4-FFF2-40B4-BE49-F238E27FC236}">
                  <a16:creationId xmlns:a16="http://schemas.microsoft.com/office/drawing/2014/main" id="{95C7F504-0D71-2C48-9E53-C6A019CC83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33756" y="5239676"/>
              <a:ext cx="559761" cy="532052"/>
            </a:xfrm>
            <a:custGeom>
              <a:avLst/>
              <a:gdLst>
                <a:gd name="T0" fmla="*/ 383 w 445"/>
                <a:gd name="T1" fmla="*/ 421 h 422"/>
                <a:gd name="T2" fmla="*/ 383 w 445"/>
                <a:gd name="T3" fmla="*/ 421 h 422"/>
                <a:gd name="T4" fmla="*/ 61 w 445"/>
                <a:gd name="T5" fmla="*/ 421 h 422"/>
                <a:gd name="T6" fmla="*/ 0 w 445"/>
                <a:gd name="T7" fmla="*/ 360 h 422"/>
                <a:gd name="T8" fmla="*/ 0 w 445"/>
                <a:gd name="T9" fmla="*/ 61 h 422"/>
                <a:gd name="T10" fmla="*/ 61 w 445"/>
                <a:gd name="T11" fmla="*/ 0 h 422"/>
                <a:gd name="T12" fmla="*/ 92 w 445"/>
                <a:gd name="T13" fmla="*/ 0 h 422"/>
                <a:gd name="T14" fmla="*/ 92 w 445"/>
                <a:gd name="T15" fmla="*/ 38 h 422"/>
                <a:gd name="T16" fmla="*/ 61 w 445"/>
                <a:gd name="T17" fmla="*/ 38 h 422"/>
                <a:gd name="T18" fmla="*/ 38 w 445"/>
                <a:gd name="T19" fmla="*/ 61 h 422"/>
                <a:gd name="T20" fmla="*/ 38 w 445"/>
                <a:gd name="T21" fmla="*/ 360 h 422"/>
                <a:gd name="T22" fmla="*/ 61 w 445"/>
                <a:gd name="T23" fmla="*/ 383 h 422"/>
                <a:gd name="T24" fmla="*/ 383 w 445"/>
                <a:gd name="T25" fmla="*/ 383 h 422"/>
                <a:gd name="T26" fmla="*/ 406 w 445"/>
                <a:gd name="T27" fmla="*/ 360 h 422"/>
                <a:gd name="T28" fmla="*/ 406 w 445"/>
                <a:gd name="T29" fmla="*/ 61 h 422"/>
                <a:gd name="T30" fmla="*/ 383 w 445"/>
                <a:gd name="T31" fmla="*/ 38 h 422"/>
                <a:gd name="T32" fmla="*/ 344 w 445"/>
                <a:gd name="T33" fmla="*/ 38 h 422"/>
                <a:gd name="T34" fmla="*/ 344 w 445"/>
                <a:gd name="T35" fmla="*/ 0 h 422"/>
                <a:gd name="T36" fmla="*/ 383 w 445"/>
                <a:gd name="T37" fmla="*/ 0 h 422"/>
                <a:gd name="T38" fmla="*/ 444 w 445"/>
                <a:gd name="T39" fmla="*/ 61 h 422"/>
                <a:gd name="T40" fmla="*/ 444 w 445"/>
                <a:gd name="T41" fmla="*/ 360 h 422"/>
                <a:gd name="T42" fmla="*/ 383 w 445"/>
                <a:gd name="T43" fmla="*/ 421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45" h="422">
                  <a:moveTo>
                    <a:pt x="383" y="421"/>
                  </a:moveTo>
                  <a:lnTo>
                    <a:pt x="383" y="421"/>
                  </a:lnTo>
                  <a:cubicBezTo>
                    <a:pt x="61" y="421"/>
                    <a:pt x="61" y="421"/>
                    <a:pt x="61" y="421"/>
                  </a:cubicBezTo>
                  <a:cubicBezTo>
                    <a:pt x="23" y="421"/>
                    <a:pt x="0" y="390"/>
                    <a:pt x="0" y="360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23"/>
                    <a:pt x="23" y="0"/>
                    <a:pt x="61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2" y="38"/>
                    <a:pt x="92" y="38"/>
                    <a:pt x="92" y="38"/>
                  </a:cubicBezTo>
                  <a:cubicBezTo>
                    <a:pt x="61" y="38"/>
                    <a:pt x="61" y="38"/>
                    <a:pt x="61" y="38"/>
                  </a:cubicBezTo>
                  <a:cubicBezTo>
                    <a:pt x="46" y="38"/>
                    <a:pt x="38" y="46"/>
                    <a:pt x="38" y="61"/>
                  </a:cubicBezTo>
                  <a:cubicBezTo>
                    <a:pt x="38" y="360"/>
                    <a:pt x="38" y="360"/>
                    <a:pt x="38" y="360"/>
                  </a:cubicBezTo>
                  <a:cubicBezTo>
                    <a:pt x="38" y="375"/>
                    <a:pt x="46" y="383"/>
                    <a:pt x="61" y="383"/>
                  </a:cubicBezTo>
                  <a:cubicBezTo>
                    <a:pt x="383" y="383"/>
                    <a:pt x="383" y="383"/>
                    <a:pt x="383" y="383"/>
                  </a:cubicBezTo>
                  <a:cubicBezTo>
                    <a:pt x="390" y="383"/>
                    <a:pt x="406" y="375"/>
                    <a:pt x="406" y="360"/>
                  </a:cubicBezTo>
                  <a:cubicBezTo>
                    <a:pt x="406" y="61"/>
                    <a:pt x="406" y="61"/>
                    <a:pt x="406" y="61"/>
                  </a:cubicBezTo>
                  <a:cubicBezTo>
                    <a:pt x="406" y="46"/>
                    <a:pt x="390" y="38"/>
                    <a:pt x="383" y="38"/>
                  </a:cubicBezTo>
                  <a:cubicBezTo>
                    <a:pt x="344" y="38"/>
                    <a:pt x="344" y="38"/>
                    <a:pt x="344" y="38"/>
                  </a:cubicBezTo>
                  <a:cubicBezTo>
                    <a:pt x="344" y="0"/>
                    <a:pt x="344" y="0"/>
                    <a:pt x="344" y="0"/>
                  </a:cubicBezTo>
                  <a:cubicBezTo>
                    <a:pt x="383" y="0"/>
                    <a:pt x="383" y="0"/>
                    <a:pt x="383" y="0"/>
                  </a:cubicBezTo>
                  <a:cubicBezTo>
                    <a:pt x="414" y="0"/>
                    <a:pt x="444" y="23"/>
                    <a:pt x="444" y="61"/>
                  </a:cubicBezTo>
                  <a:cubicBezTo>
                    <a:pt x="444" y="360"/>
                    <a:pt x="444" y="360"/>
                    <a:pt x="444" y="360"/>
                  </a:cubicBezTo>
                  <a:cubicBezTo>
                    <a:pt x="444" y="390"/>
                    <a:pt x="414" y="421"/>
                    <a:pt x="383" y="42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B4B4B5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8" name="Freeform 234">
              <a:extLst>
                <a:ext uri="{FF2B5EF4-FFF2-40B4-BE49-F238E27FC236}">
                  <a16:creationId xmlns:a16="http://schemas.microsoft.com/office/drawing/2014/main" id="{229F6D38-A7B9-4641-8636-61D9C7A56F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88938" y="5162085"/>
              <a:ext cx="243857" cy="49878"/>
            </a:xfrm>
            <a:custGeom>
              <a:avLst/>
              <a:gdLst>
                <a:gd name="T0" fmla="*/ 191 w 192"/>
                <a:gd name="T1" fmla="*/ 38 h 39"/>
                <a:gd name="T2" fmla="*/ 0 w 192"/>
                <a:gd name="T3" fmla="*/ 38 h 39"/>
                <a:gd name="T4" fmla="*/ 0 w 192"/>
                <a:gd name="T5" fmla="*/ 0 h 39"/>
                <a:gd name="T6" fmla="*/ 191 w 192"/>
                <a:gd name="T7" fmla="*/ 0 h 39"/>
                <a:gd name="T8" fmla="*/ 191 w 192"/>
                <a:gd name="T9" fmla="*/ 3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" h="39">
                  <a:moveTo>
                    <a:pt x="191" y="38"/>
                  </a:moveTo>
                  <a:lnTo>
                    <a:pt x="0" y="38"/>
                  </a:lnTo>
                  <a:lnTo>
                    <a:pt x="0" y="0"/>
                  </a:lnTo>
                  <a:lnTo>
                    <a:pt x="191" y="0"/>
                  </a:lnTo>
                  <a:lnTo>
                    <a:pt x="191" y="38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B4B4B5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9" name="Freeform 235">
              <a:extLst>
                <a:ext uri="{FF2B5EF4-FFF2-40B4-BE49-F238E27FC236}">
                  <a16:creationId xmlns:a16="http://schemas.microsoft.com/office/drawing/2014/main" id="{F4DECB7C-6872-A342-99A9-02A4D9CDDC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44120" y="5162085"/>
              <a:ext cx="155182" cy="127469"/>
            </a:xfrm>
            <a:custGeom>
              <a:avLst/>
              <a:gdLst>
                <a:gd name="T0" fmla="*/ 23 w 123"/>
                <a:gd name="T1" fmla="*/ 92 h 100"/>
                <a:gd name="T2" fmla="*/ 23 w 123"/>
                <a:gd name="T3" fmla="*/ 92 h 100"/>
                <a:gd name="T4" fmla="*/ 0 w 123"/>
                <a:gd name="T5" fmla="*/ 61 h 100"/>
                <a:gd name="T6" fmla="*/ 61 w 123"/>
                <a:gd name="T7" fmla="*/ 7 h 100"/>
                <a:gd name="T8" fmla="*/ 77 w 123"/>
                <a:gd name="T9" fmla="*/ 0 h 100"/>
                <a:gd name="T10" fmla="*/ 92 w 123"/>
                <a:gd name="T11" fmla="*/ 7 h 100"/>
                <a:gd name="T12" fmla="*/ 122 w 123"/>
                <a:gd name="T13" fmla="*/ 69 h 100"/>
                <a:gd name="T14" fmla="*/ 107 w 123"/>
                <a:gd name="T15" fmla="*/ 99 h 100"/>
                <a:gd name="T16" fmla="*/ 84 w 123"/>
                <a:gd name="T17" fmla="*/ 84 h 100"/>
                <a:gd name="T18" fmla="*/ 69 w 123"/>
                <a:gd name="T19" fmla="*/ 53 h 100"/>
                <a:gd name="T20" fmla="*/ 23 w 123"/>
                <a:gd name="T21" fmla="*/ 92 h 100"/>
                <a:gd name="T22" fmla="*/ 84 w 123"/>
                <a:gd name="T23" fmla="*/ 30 h 100"/>
                <a:gd name="T24" fmla="*/ 84 w 123"/>
                <a:gd name="T25" fmla="*/ 3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3" h="100">
                  <a:moveTo>
                    <a:pt x="23" y="92"/>
                  </a:moveTo>
                  <a:lnTo>
                    <a:pt x="23" y="92"/>
                  </a:lnTo>
                  <a:cubicBezTo>
                    <a:pt x="0" y="61"/>
                    <a:pt x="0" y="61"/>
                    <a:pt x="0" y="61"/>
                  </a:cubicBezTo>
                  <a:cubicBezTo>
                    <a:pt x="61" y="7"/>
                    <a:pt x="61" y="7"/>
                    <a:pt x="61" y="7"/>
                  </a:cubicBezTo>
                  <a:cubicBezTo>
                    <a:pt x="61" y="0"/>
                    <a:pt x="69" y="0"/>
                    <a:pt x="77" y="0"/>
                  </a:cubicBezTo>
                  <a:cubicBezTo>
                    <a:pt x="84" y="0"/>
                    <a:pt x="84" y="7"/>
                    <a:pt x="92" y="7"/>
                  </a:cubicBezTo>
                  <a:cubicBezTo>
                    <a:pt x="122" y="69"/>
                    <a:pt x="122" y="69"/>
                    <a:pt x="122" y="69"/>
                  </a:cubicBezTo>
                  <a:cubicBezTo>
                    <a:pt x="122" y="76"/>
                    <a:pt x="122" y="92"/>
                    <a:pt x="107" y="99"/>
                  </a:cubicBezTo>
                  <a:cubicBezTo>
                    <a:pt x="99" y="99"/>
                    <a:pt x="92" y="99"/>
                    <a:pt x="84" y="84"/>
                  </a:cubicBezTo>
                  <a:cubicBezTo>
                    <a:pt x="69" y="53"/>
                    <a:pt x="69" y="53"/>
                    <a:pt x="69" y="53"/>
                  </a:cubicBezTo>
                  <a:lnTo>
                    <a:pt x="23" y="92"/>
                  </a:lnTo>
                  <a:close/>
                  <a:moveTo>
                    <a:pt x="84" y="30"/>
                  </a:moveTo>
                  <a:lnTo>
                    <a:pt x="84" y="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B4B4B5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0" name="Freeform 236">
              <a:extLst>
                <a:ext uri="{FF2B5EF4-FFF2-40B4-BE49-F238E27FC236}">
                  <a16:creationId xmlns:a16="http://schemas.microsoft.com/office/drawing/2014/main" id="{76F574C3-342C-574A-9388-45B22CE254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77614" y="5239676"/>
              <a:ext cx="221688" cy="144097"/>
            </a:xfrm>
            <a:custGeom>
              <a:avLst/>
              <a:gdLst>
                <a:gd name="T0" fmla="*/ 77 w 177"/>
                <a:gd name="T1" fmla="*/ 115 h 116"/>
                <a:gd name="T2" fmla="*/ 77 w 177"/>
                <a:gd name="T3" fmla="*/ 115 h 116"/>
                <a:gd name="T4" fmla="*/ 77 w 177"/>
                <a:gd name="T5" fmla="*/ 115 h 116"/>
                <a:gd name="T6" fmla="*/ 46 w 177"/>
                <a:gd name="T7" fmla="*/ 107 h 116"/>
                <a:gd name="T8" fmla="*/ 0 w 177"/>
                <a:gd name="T9" fmla="*/ 54 h 116"/>
                <a:gd name="T10" fmla="*/ 54 w 177"/>
                <a:gd name="T11" fmla="*/ 0 h 116"/>
                <a:gd name="T12" fmla="*/ 77 w 177"/>
                <a:gd name="T13" fmla="*/ 31 h 116"/>
                <a:gd name="T14" fmla="*/ 54 w 177"/>
                <a:gd name="T15" fmla="*/ 54 h 116"/>
                <a:gd name="T16" fmla="*/ 77 w 177"/>
                <a:gd name="T17" fmla="*/ 77 h 116"/>
                <a:gd name="T18" fmla="*/ 138 w 177"/>
                <a:gd name="T19" fmla="*/ 8 h 116"/>
                <a:gd name="T20" fmla="*/ 169 w 177"/>
                <a:gd name="T21" fmla="*/ 0 h 116"/>
                <a:gd name="T22" fmla="*/ 169 w 177"/>
                <a:gd name="T23" fmla="*/ 31 h 116"/>
                <a:gd name="T24" fmla="*/ 100 w 177"/>
                <a:gd name="T25" fmla="*/ 107 h 116"/>
                <a:gd name="T26" fmla="*/ 77 w 177"/>
                <a:gd name="T27" fmla="*/ 115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7" h="116">
                  <a:moveTo>
                    <a:pt x="77" y="115"/>
                  </a:moveTo>
                  <a:lnTo>
                    <a:pt x="77" y="115"/>
                  </a:lnTo>
                  <a:lnTo>
                    <a:pt x="77" y="115"/>
                  </a:lnTo>
                  <a:cubicBezTo>
                    <a:pt x="62" y="115"/>
                    <a:pt x="54" y="115"/>
                    <a:pt x="46" y="107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77" y="31"/>
                    <a:pt x="77" y="31"/>
                    <a:pt x="77" y="31"/>
                  </a:cubicBezTo>
                  <a:cubicBezTo>
                    <a:pt x="54" y="54"/>
                    <a:pt x="54" y="54"/>
                    <a:pt x="54" y="54"/>
                  </a:cubicBezTo>
                  <a:cubicBezTo>
                    <a:pt x="77" y="77"/>
                    <a:pt x="77" y="77"/>
                    <a:pt x="77" y="77"/>
                  </a:cubicBezTo>
                  <a:cubicBezTo>
                    <a:pt x="138" y="8"/>
                    <a:pt x="138" y="8"/>
                    <a:pt x="138" y="8"/>
                  </a:cubicBezTo>
                  <a:cubicBezTo>
                    <a:pt x="146" y="0"/>
                    <a:pt x="161" y="0"/>
                    <a:pt x="169" y="0"/>
                  </a:cubicBezTo>
                  <a:cubicBezTo>
                    <a:pt x="176" y="8"/>
                    <a:pt x="176" y="23"/>
                    <a:pt x="169" y="31"/>
                  </a:cubicBezTo>
                  <a:cubicBezTo>
                    <a:pt x="100" y="107"/>
                    <a:pt x="100" y="107"/>
                    <a:pt x="100" y="107"/>
                  </a:cubicBezTo>
                  <a:cubicBezTo>
                    <a:pt x="92" y="115"/>
                    <a:pt x="85" y="115"/>
                    <a:pt x="77" y="11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B4B4B5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1" name="Freeform 237">
              <a:extLst>
                <a:ext uri="{FF2B5EF4-FFF2-40B4-BE49-F238E27FC236}">
                  <a16:creationId xmlns:a16="http://schemas.microsoft.com/office/drawing/2014/main" id="{79E581EF-AF55-2A45-A629-C734797445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22432" y="5162085"/>
              <a:ext cx="166266" cy="127469"/>
            </a:xfrm>
            <a:custGeom>
              <a:avLst/>
              <a:gdLst>
                <a:gd name="T0" fmla="*/ 100 w 131"/>
                <a:gd name="T1" fmla="*/ 92 h 100"/>
                <a:gd name="T2" fmla="*/ 100 w 131"/>
                <a:gd name="T3" fmla="*/ 92 h 100"/>
                <a:gd name="T4" fmla="*/ 130 w 131"/>
                <a:gd name="T5" fmla="*/ 61 h 100"/>
                <a:gd name="T6" fmla="*/ 69 w 131"/>
                <a:gd name="T7" fmla="*/ 7 h 100"/>
                <a:gd name="T8" fmla="*/ 54 w 131"/>
                <a:gd name="T9" fmla="*/ 0 h 100"/>
                <a:gd name="T10" fmla="*/ 38 w 131"/>
                <a:gd name="T11" fmla="*/ 7 h 100"/>
                <a:gd name="T12" fmla="*/ 8 w 131"/>
                <a:gd name="T13" fmla="*/ 69 h 100"/>
                <a:gd name="T14" fmla="*/ 15 w 131"/>
                <a:gd name="T15" fmla="*/ 99 h 100"/>
                <a:gd name="T16" fmla="*/ 46 w 131"/>
                <a:gd name="T17" fmla="*/ 84 h 100"/>
                <a:gd name="T18" fmla="*/ 61 w 131"/>
                <a:gd name="T19" fmla="*/ 53 h 100"/>
                <a:gd name="T20" fmla="*/ 100 w 131"/>
                <a:gd name="T21" fmla="*/ 92 h 100"/>
                <a:gd name="T22" fmla="*/ 38 w 131"/>
                <a:gd name="T23" fmla="*/ 30 h 100"/>
                <a:gd name="T24" fmla="*/ 38 w 131"/>
                <a:gd name="T25" fmla="*/ 3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1" h="100">
                  <a:moveTo>
                    <a:pt x="100" y="92"/>
                  </a:moveTo>
                  <a:lnTo>
                    <a:pt x="100" y="92"/>
                  </a:lnTo>
                  <a:cubicBezTo>
                    <a:pt x="130" y="61"/>
                    <a:pt x="130" y="61"/>
                    <a:pt x="130" y="61"/>
                  </a:cubicBezTo>
                  <a:cubicBezTo>
                    <a:pt x="69" y="7"/>
                    <a:pt x="69" y="7"/>
                    <a:pt x="69" y="7"/>
                  </a:cubicBezTo>
                  <a:cubicBezTo>
                    <a:pt x="61" y="0"/>
                    <a:pt x="61" y="0"/>
                    <a:pt x="54" y="0"/>
                  </a:cubicBezTo>
                  <a:cubicBezTo>
                    <a:pt x="46" y="0"/>
                    <a:pt x="38" y="7"/>
                    <a:pt x="38" y="7"/>
                  </a:cubicBezTo>
                  <a:cubicBezTo>
                    <a:pt x="8" y="69"/>
                    <a:pt x="8" y="69"/>
                    <a:pt x="8" y="69"/>
                  </a:cubicBezTo>
                  <a:cubicBezTo>
                    <a:pt x="0" y="76"/>
                    <a:pt x="8" y="92"/>
                    <a:pt x="15" y="99"/>
                  </a:cubicBezTo>
                  <a:cubicBezTo>
                    <a:pt x="23" y="99"/>
                    <a:pt x="38" y="99"/>
                    <a:pt x="46" y="84"/>
                  </a:cubicBezTo>
                  <a:cubicBezTo>
                    <a:pt x="61" y="53"/>
                    <a:pt x="61" y="53"/>
                    <a:pt x="61" y="53"/>
                  </a:cubicBezTo>
                  <a:lnTo>
                    <a:pt x="100" y="92"/>
                  </a:lnTo>
                  <a:close/>
                  <a:moveTo>
                    <a:pt x="38" y="30"/>
                  </a:moveTo>
                  <a:lnTo>
                    <a:pt x="38" y="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B4B4B5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2" name="Freeform 238">
              <a:extLst>
                <a:ext uri="{FF2B5EF4-FFF2-40B4-BE49-F238E27FC236}">
                  <a16:creationId xmlns:a16="http://schemas.microsoft.com/office/drawing/2014/main" id="{F31C084F-9B4F-264A-BC48-0674B96EA6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33516" y="5239676"/>
              <a:ext cx="210604" cy="144097"/>
            </a:xfrm>
            <a:custGeom>
              <a:avLst/>
              <a:gdLst>
                <a:gd name="T0" fmla="*/ 99 w 169"/>
                <a:gd name="T1" fmla="*/ 115 h 116"/>
                <a:gd name="T2" fmla="*/ 99 w 169"/>
                <a:gd name="T3" fmla="*/ 115 h 116"/>
                <a:gd name="T4" fmla="*/ 99 w 169"/>
                <a:gd name="T5" fmla="*/ 115 h 116"/>
                <a:gd name="T6" fmla="*/ 122 w 169"/>
                <a:gd name="T7" fmla="*/ 107 h 116"/>
                <a:gd name="T8" fmla="*/ 168 w 169"/>
                <a:gd name="T9" fmla="*/ 54 h 116"/>
                <a:gd name="T10" fmla="*/ 122 w 169"/>
                <a:gd name="T11" fmla="*/ 0 h 116"/>
                <a:gd name="T12" fmla="*/ 92 w 169"/>
                <a:gd name="T13" fmla="*/ 31 h 116"/>
                <a:gd name="T14" fmla="*/ 114 w 169"/>
                <a:gd name="T15" fmla="*/ 54 h 116"/>
                <a:gd name="T16" fmla="*/ 99 w 169"/>
                <a:gd name="T17" fmla="*/ 77 h 116"/>
                <a:gd name="T18" fmla="*/ 30 w 169"/>
                <a:gd name="T19" fmla="*/ 8 h 116"/>
                <a:gd name="T20" fmla="*/ 7 w 169"/>
                <a:gd name="T21" fmla="*/ 0 h 116"/>
                <a:gd name="T22" fmla="*/ 7 w 169"/>
                <a:gd name="T23" fmla="*/ 31 h 116"/>
                <a:gd name="T24" fmla="*/ 76 w 169"/>
                <a:gd name="T25" fmla="*/ 107 h 116"/>
                <a:gd name="T26" fmla="*/ 99 w 169"/>
                <a:gd name="T27" fmla="*/ 115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9" h="116">
                  <a:moveTo>
                    <a:pt x="99" y="115"/>
                  </a:moveTo>
                  <a:lnTo>
                    <a:pt x="99" y="115"/>
                  </a:lnTo>
                  <a:lnTo>
                    <a:pt x="99" y="115"/>
                  </a:lnTo>
                  <a:cubicBezTo>
                    <a:pt x="107" y="115"/>
                    <a:pt x="114" y="115"/>
                    <a:pt x="122" y="107"/>
                  </a:cubicBezTo>
                  <a:cubicBezTo>
                    <a:pt x="168" y="54"/>
                    <a:pt x="168" y="54"/>
                    <a:pt x="168" y="54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92" y="31"/>
                    <a:pt x="92" y="31"/>
                    <a:pt x="92" y="31"/>
                  </a:cubicBezTo>
                  <a:cubicBezTo>
                    <a:pt x="114" y="54"/>
                    <a:pt x="114" y="54"/>
                    <a:pt x="114" y="54"/>
                  </a:cubicBezTo>
                  <a:cubicBezTo>
                    <a:pt x="99" y="77"/>
                    <a:pt x="99" y="77"/>
                    <a:pt x="99" y="77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23" y="0"/>
                    <a:pt x="15" y="0"/>
                    <a:pt x="7" y="0"/>
                  </a:cubicBezTo>
                  <a:cubicBezTo>
                    <a:pt x="0" y="8"/>
                    <a:pt x="0" y="23"/>
                    <a:pt x="7" y="31"/>
                  </a:cubicBezTo>
                  <a:cubicBezTo>
                    <a:pt x="76" y="107"/>
                    <a:pt x="76" y="107"/>
                    <a:pt x="76" y="107"/>
                  </a:cubicBezTo>
                  <a:cubicBezTo>
                    <a:pt x="84" y="115"/>
                    <a:pt x="92" y="115"/>
                    <a:pt x="99" y="11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B4B4B5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3" name="Freeform 239">
              <a:extLst>
                <a:ext uri="{FF2B5EF4-FFF2-40B4-BE49-F238E27FC236}">
                  <a16:creationId xmlns:a16="http://schemas.microsoft.com/office/drawing/2014/main" id="{4FEDCD04-9752-F644-AB55-A1912E699A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82914" y="5461364"/>
              <a:ext cx="116388" cy="38794"/>
            </a:xfrm>
            <a:custGeom>
              <a:avLst/>
              <a:gdLst>
                <a:gd name="T0" fmla="*/ 0 w 92"/>
                <a:gd name="T1" fmla="*/ 15 h 32"/>
                <a:gd name="T2" fmla="*/ 0 w 92"/>
                <a:gd name="T3" fmla="*/ 15 h 32"/>
                <a:gd name="T4" fmla="*/ 0 w 92"/>
                <a:gd name="T5" fmla="*/ 15 h 32"/>
                <a:gd name="T6" fmla="*/ 15 w 92"/>
                <a:gd name="T7" fmla="*/ 0 h 32"/>
                <a:gd name="T8" fmla="*/ 76 w 92"/>
                <a:gd name="T9" fmla="*/ 0 h 32"/>
                <a:gd name="T10" fmla="*/ 91 w 92"/>
                <a:gd name="T11" fmla="*/ 15 h 32"/>
                <a:gd name="T12" fmla="*/ 76 w 92"/>
                <a:gd name="T13" fmla="*/ 31 h 32"/>
                <a:gd name="T14" fmla="*/ 15 w 92"/>
                <a:gd name="T15" fmla="*/ 31 h 32"/>
                <a:gd name="T16" fmla="*/ 0 w 92"/>
                <a:gd name="T17" fmla="*/ 15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2" h="32">
                  <a:moveTo>
                    <a:pt x="0" y="15"/>
                  </a:moveTo>
                  <a:lnTo>
                    <a:pt x="0" y="15"/>
                  </a:lnTo>
                  <a:lnTo>
                    <a:pt x="0" y="15"/>
                  </a:lnTo>
                  <a:cubicBezTo>
                    <a:pt x="0" y="8"/>
                    <a:pt x="7" y="0"/>
                    <a:pt x="15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84" y="0"/>
                    <a:pt x="91" y="8"/>
                    <a:pt x="91" y="15"/>
                  </a:cubicBezTo>
                  <a:cubicBezTo>
                    <a:pt x="91" y="23"/>
                    <a:pt x="84" y="31"/>
                    <a:pt x="76" y="31"/>
                  </a:cubicBezTo>
                  <a:cubicBezTo>
                    <a:pt x="15" y="31"/>
                    <a:pt x="15" y="31"/>
                    <a:pt x="15" y="31"/>
                  </a:cubicBezTo>
                  <a:cubicBezTo>
                    <a:pt x="7" y="31"/>
                    <a:pt x="0" y="23"/>
                    <a:pt x="0" y="1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B4B4B5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4" name="Freeform 240">
              <a:extLst>
                <a:ext uri="{FF2B5EF4-FFF2-40B4-BE49-F238E27FC236}">
                  <a16:creationId xmlns:a16="http://schemas.microsoft.com/office/drawing/2014/main" id="{06E9A180-F5CE-3F4D-9CA0-E49A25D4B2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88698" y="5466904"/>
              <a:ext cx="38794" cy="282654"/>
            </a:xfrm>
            <a:custGeom>
              <a:avLst/>
              <a:gdLst>
                <a:gd name="T0" fmla="*/ 31 w 32"/>
                <a:gd name="T1" fmla="*/ 222 h 223"/>
                <a:gd name="T2" fmla="*/ 31 w 32"/>
                <a:gd name="T3" fmla="*/ 222 h 223"/>
                <a:gd name="T4" fmla="*/ 0 w 32"/>
                <a:gd name="T5" fmla="*/ 222 h 223"/>
                <a:gd name="T6" fmla="*/ 0 w 32"/>
                <a:gd name="T7" fmla="*/ 15 h 223"/>
                <a:gd name="T8" fmla="*/ 15 w 32"/>
                <a:gd name="T9" fmla="*/ 0 h 223"/>
                <a:gd name="T10" fmla="*/ 31 w 32"/>
                <a:gd name="T11" fmla="*/ 15 h 223"/>
                <a:gd name="T12" fmla="*/ 31 w 32"/>
                <a:gd name="T13" fmla="*/ 222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223">
                  <a:moveTo>
                    <a:pt x="31" y="222"/>
                  </a:moveTo>
                  <a:lnTo>
                    <a:pt x="31" y="222"/>
                  </a:lnTo>
                  <a:cubicBezTo>
                    <a:pt x="0" y="222"/>
                    <a:pt x="0" y="222"/>
                    <a:pt x="0" y="2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7"/>
                    <a:pt x="8" y="0"/>
                    <a:pt x="15" y="0"/>
                  </a:cubicBezTo>
                  <a:cubicBezTo>
                    <a:pt x="23" y="0"/>
                    <a:pt x="31" y="7"/>
                    <a:pt x="31" y="15"/>
                  </a:cubicBezTo>
                  <a:lnTo>
                    <a:pt x="31" y="222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B4B4B5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95" name="Grupo 94">
            <a:extLst>
              <a:ext uri="{FF2B5EF4-FFF2-40B4-BE49-F238E27FC236}">
                <a16:creationId xmlns:a16="http://schemas.microsoft.com/office/drawing/2014/main" id="{08B915A4-2842-4748-A2C9-C2837456B245}"/>
              </a:ext>
            </a:extLst>
          </p:cNvPr>
          <p:cNvGrpSpPr/>
          <p:nvPr/>
        </p:nvGrpSpPr>
        <p:grpSpPr>
          <a:xfrm>
            <a:off x="723148" y="1737034"/>
            <a:ext cx="4271014" cy="1514064"/>
            <a:chOff x="4247967" y="10620441"/>
            <a:chExt cx="4271014" cy="1514064"/>
          </a:xfrm>
        </p:grpSpPr>
        <p:sp>
          <p:nvSpPr>
            <p:cNvPr id="96" name="CuadroTexto 395">
              <a:extLst>
                <a:ext uri="{FF2B5EF4-FFF2-40B4-BE49-F238E27FC236}">
                  <a16:creationId xmlns:a16="http://schemas.microsoft.com/office/drawing/2014/main" id="{07CD3669-744A-B841-9E31-0060623595E4}"/>
                </a:ext>
              </a:extLst>
            </p:cNvPr>
            <p:cNvSpPr txBox="1"/>
            <p:nvPr/>
          </p:nvSpPr>
          <p:spPr>
            <a:xfrm flipH="1">
              <a:off x="6136306" y="10620441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97" name="Rectangle 40">
              <a:extLst>
                <a:ext uri="{FF2B5EF4-FFF2-40B4-BE49-F238E27FC236}">
                  <a16:creationId xmlns:a16="http://schemas.microsoft.com/office/drawing/2014/main" id="{A2F7E1CF-899F-874C-B136-F09EA6EFE582}"/>
                </a:ext>
              </a:extLst>
            </p:cNvPr>
            <p:cNvSpPr/>
            <p:nvPr/>
          </p:nvSpPr>
          <p:spPr>
            <a:xfrm>
              <a:off x="4247967" y="11180398"/>
              <a:ext cx="423680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98" name="Grupo 97">
            <a:extLst>
              <a:ext uri="{FF2B5EF4-FFF2-40B4-BE49-F238E27FC236}">
                <a16:creationId xmlns:a16="http://schemas.microsoft.com/office/drawing/2014/main" id="{2878997B-EB1A-1C45-91BA-0BF762B9768F}"/>
              </a:ext>
            </a:extLst>
          </p:cNvPr>
          <p:cNvGrpSpPr/>
          <p:nvPr/>
        </p:nvGrpSpPr>
        <p:grpSpPr>
          <a:xfrm>
            <a:off x="735474" y="4544785"/>
            <a:ext cx="4256271" cy="1514064"/>
            <a:chOff x="4247967" y="10620441"/>
            <a:chExt cx="4256271" cy="1514064"/>
          </a:xfrm>
        </p:grpSpPr>
        <p:sp>
          <p:nvSpPr>
            <p:cNvPr id="99" name="CuadroTexto 395">
              <a:extLst>
                <a:ext uri="{FF2B5EF4-FFF2-40B4-BE49-F238E27FC236}">
                  <a16:creationId xmlns:a16="http://schemas.microsoft.com/office/drawing/2014/main" id="{86A10038-B6DE-1646-8C0D-C6D2F24E883A}"/>
                </a:ext>
              </a:extLst>
            </p:cNvPr>
            <p:cNvSpPr txBox="1"/>
            <p:nvPr/>
          </p:nvSpPr>
          <p:spPr>
            <a:xfrm flipH="1">
              <a:off x="6121563" y="10620441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100" name="Rectangle 40">
              <a:extLst>
                <a:ext uri="{FF2B5EF4-FFF2-40B4-BE49-F238E27FC236}">
                  <a16:creationId xmlns:a16="http://schemas.microsoft.com/office/drawing/2014/main" id="{D5A33381-B4CA-5B49-A733-5252331C0A40}"/>
                </a:ext>
              </a:extLst>
            </p:cNvPr>
            <p:cNvSpPr/>
            <p:nvPr/>
          </p:nvSpPr>
          <p:spPr>
            <a:xfrm>
              <a:off x="4247967" y="11180398"/>
              <a:ext cx="423680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01" name="Grupo 100">
            <a:extLst>
              <a:ext uri="{FF2B5EF4-FFF2-40B4-BE49-F238E27FC236}">
                <a16:creationId xmlns:a16="http://schemas.microsoft.com/office/drawing/2014/main" id="{93AE4D92-2897-7045-A81D-A3701ADCFB1F}"/>
              </a:ext>
            </a:extLst>
          </p:cNvPr>
          <p:cNvGrpSpPr/>
          <p:nvPr/>
        </p:nvGrpSpPr>
        <p:grpSpPr>
          <a:xfrm>
            <a:off x="732512" y="7628872"/>
            <a:ext cx="4271016" cy="1514064"/>
            <a:chOff x="4247967" y="10620441"/>
            <a:chExt cx="4271016" cy="1514064"/>
          </a:xfrm>
        </p:grpSpPr>
        <p:sp>
          <p:nvSpPr>
            <p:cNvPr id="102" name="CuadroTexto 395">
              <a:extLst>
                <a:ext uri="{FF2B5EF4-FFF2-40B4-BE49-F238E27FC236}">
                  <a16:creationId xmlns:a16="http://schemas.microsoft.com/office/drawing/2014/main" id="{06EF6AE8-B66B-DE47-B52B-251D466199B8}"/>
                </a:ext>
              </a:extLst>
            </p:cNvPr>
            <p:cNvSpPr txBox="1"/>
            <p:nvPr/>
          </p:nvSpPr>
          <p:spPr>
            <a:xfrm flipH="1">
              <a:off x="6136308" y="10620441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103" name="Rectangle 40">
              <a:extLst>
                <a:ext uri="{FF2B5EF4-FFF2-40B4-BE49-F238E27FC236}">
                  <a16:creationId xmlns:a16="http://schemas.microsoft.com/office/drawing/2014/main" id="{04714626-FC13-7E42-8E10-93F450FE04BE}"/>
                </a:ext>
              </a:extLst>
            </p:cNvPr>
            <p:cNvSpPr/>
            <p:nvPr/>
          </p:nvSpPr>
          <p:spPr>
            <a:xfrm>
              <a:off x="4247967" y="11180398"/>
              <a:ext cx="423680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04" name="Grupo 103">
            <a:extLst>
              <a:ext uri="{FF2B5EF4-FFF2-40B4-BE49-F238E27FC236}">
                <a16:creationId xmlns:a16="http://schemas.microsoft.com/office/drawing/2014/main" id="{DA5DC6A0-E6B3-B745-9A2E-D93DB6E45CDA}"/>
              </a:ext>
            </a:extLst>
          </p:cNvPr>
          <p:cNvGrpSpPr/>
          <p:nvPr/>
        </p:nvGrpSpPr>
        <p:grpSpPr>
          <a:xfrm>
            <a:off x="720379" y="10551596"/>
            <a:ext cx="4285760" cy="1514064"/>
            <a:chOff x="4247967" y="10620441"/>
            <a:chExt cx="4285760" cy="1514064"/>
          </a:xfrm>
        </p:grpSpPr>
        <p:sp>
          <p:nvSpPr>
            <p:cNvPr id="105" name="CuadroTexto 395">
              <a:extLst>
                <a:ext uri="{FF2B5EF4-FFF2-40B4-BE49-F238E27FC236}">
                  <a16:creationId xmlns:a16="http://schemas.microsoft.com/office/drawing/2014/main" id="{88E35537-60F2-2C47-93D2-F0659E30B50D}"/>
                </a:ext>
              </a:extLst>
            </p:cNvPr>
            <p:cNvSpPr txBox="1"/>
            <p:nvPr/>
          </p:nvSpPr>
          <p:spPr>
            <a:xfrm flipH="1">
              <a:off x="6151052" y="10620441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106" name="Rectangle 40">
              <a:extLst>
                <a:ext uri="{FF2B5EF4-FFF2-40B4-BE49-F238E27FC236}">
                  <a16:creationId xmlns:a16="http://schemas.microsoft.com/office/drawing/2014/main" id="{C270957B-AFD4-264F-A332-3B90AEA06BA0}"/>
                </a:ext>
              </a:extLst>
            </p:cNvPr>
            <p:cNvSpPr/>
            <p:nvPr/>
          </p:nvSpPr>
          <p:spPr>
            <a:xfrm>
              <a:off x="4247967" y="11180398"/>
              <a:ext cx="423680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07" name="Group 71">
            <a:extLst>
              <a:ext uri="{FF2B5EF4-FFF2-40B4-BE49-F238E27FC236}">
                <a16:creationId xmlns:a16="http://schemas.microsoft.com/office/drawing/2014/main" id="{E066F97E-6D6A-7542-A9F5-AA4582A1B213}"/>
              </a:ext>
            </a:extLst>
          </p:cNvPr>
          <p:cNvGrpSpPr/>
          <p:nvPr/>
        </p:nvGrpSpPr>
        <p:grpSpPr>
          <a:xfrm>
            <a:off x="17555427" y="5566863"/>
            <a:ext cx="4935953" cy="3054598"/>
            <a:chOff x="2232442" y="3643574"/>
            <a:chExt cx="8954788" cy="3054598"/>
          </a:xfrm>
        </p:grpSpPr>
        <p:sp>
          <p:nvSpPr>
            <p:cNvPr id="108" name="CuadroTexto 598">
              <a:extLst>
                <a:ext uri="{FF2B5EF4-FFF2-40B4-BE49-F238E27FC236}">
                  <a16:creationId xmlns:a16="http://schemas.microsoft.com/office/drawing/2014/main" id="{4EA6E45B-357D-BA41-919D-DA02B25794D0}"/>
                </a:ext>
              </a:extLst>
            </p:cNvPr>
            <p:cNvSpPr txBox="1"/>
            <p:nvPr/>
          </p:nvSpPr>
          <p:spPr>
            <a:xfrm>
              <a:off x="2232442" y="3643574"/>
              <a:ext cx="4228166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Business</a:t>
              </a:r>
            </a:p>
          </p:txBody>
        </p:sp>
        <p:sp>
          <p:nvSpPr>
            <p:cNvPr id="109" name="CuadroTexto 599">
              <a:extLst>
                <a:ext uri="{FF2B5EF4-FFF2-40B4-BE49-F238E27FC236}">
                  <a16:creationId xmlns:a16="http://schemas.microsoft.com/office/drawing/2014/main" id="{2CE24FF8-6436-7849-8879-6541D1B36F14}"/>
                </a:ext>
              </a:extLst>
            </p:cNvPr>
            <p:cNvSpPr txBox="1"/>
            <p:nvPr/>
          </p:nvSpPr>
          <p:spPr>
            <a:xfrm>
              <a:off x="2236244" y="4943846"/>
              <a:ext cx="8950986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</a:t>
              </a:r>
            </a:p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and management of</a:t>
              </a:r>
            </a:p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exchange relationships. </a:t>
              </a:r>
            </a:p>
          </p:txBody>
        </p:sp>
      </p:grpSp>
      <p:sp>
        <p:nvSpPr>
          <p:cNvPr id="110" name="Freeform 1">
            <a:extLst>
              <a:ext uri="{FF2B5EF4-FFF2-40B4-BE49-F238E27FC236}">
                <a16:creationId xmlns:a16="http://schemas.microsoft.com/office/drawing/2014/main" id="{DB08F5AF-1981-904D-890F-266B95DC5F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6917" y="2323800"/>
            <a:ext cx="7018655" cy="3202228"/>
          </a:xfrm>
          <a:custGeom>
            <a:avLst/>
            <a:gdLst>
              <a:gd name="T0" fmla="*/ 724 w 5896"/>
              <a:gd name="T1" fmla="*/ 2228 h 2692"/>
              <a:gd name="T2" fmla="*/ 724 w 5896"/>
              <a:gd name="T3" fmla="*/ 2228 h 2692"/>
              <a:gd name="T4" fmla="*/ 1396 w 5896"/>
              <a:gd name="T5" fmla="*/ 2649 h 2692"/>
              <a:gd name="T6" fmla="*/ 1464 w 5896"/>
              <a:gd name="T7" fmla="*/ 2691 h 2692"/>
              <a:gd name="T8" fmla="*/ 1472 w 5896"/>
              <a:gd name="T9" fmla="*/ 2691 h 2692"/>
              <a:gd name="T10" fmla="*/ 1539 w 5896"/>
              <a:gd name="T11" fmla="*/ 2649 h 2692"/>
              <a:gd name="T12" fmla="*/ 2204 w 5896"/>
              <a:gd name="T13" fmla="*/ 2228 h 2692"/>
              <a:gd name="T14" fmla="*/ 2877 w 5896"/>
              <a:gd name="T15" fmla="*/ 2649 h 2692"/>
              <a:gd name="T16" fmla="*/ 2944 w 5896"/>
              <a:gd name="T17" fmla="*/ 2691 h 2692"/>
              <a:gd name="T18" fmla="*/ 2944 w 5896"/>
              <a:gd name="T19" fmla="*/ 2691 h 2692"/>
              <a:gd name="T20" fmla="*/ 3020 w 5896"/>
              <a:gd name="T21" fmla="*/ 2649 h 2692"/>
              <a:gd name="T22" fmla="*/ 3684 w 5896"/>
              <a:gd name="T23" fmla="*/ 2228 h 2692"/>
              <a:gd name="T24" fmla="*/ 4356 w 5896"/>
              <a:gd name="T25" fmla="*/ 2649 h 2692"/>
              <a:gd name="T26" fmla="*/ 4423 w 5896"/>
              <a:gd name="T27" fmla="*/ 2691 h 2692"/>
              <a:gd name="T28" fmla="*/ 4423 w 5896"/>
              <a:gd name="T29" fmla="*/ 2691 h 2692"/>
              <a:gd name="T30" fmla="*/ 4499 w 5896"/>
              <a:gd name="T31" fmla="*/ 2649 h 2692"/>
              <a:gd name="T32" fmla="*/ 5164 w 5896"/>
              <a:gd name="T33" fmla="*/ 2228 h 2692"/>
              <a:gd name="T34" fmla="*/ 5845 w 5896"/>
              <a:gd name="T35" fmla="*/ 2674 h 2692"/>
              <a:gd name="T36" fmla="*/ 5870 w 5896"/>
              <a:gd name="T37" fmla="*/ 2691 h 2692"/>
              <a:gd name="T38" fmla="*/ 5870 w 5896"/>
              <a:gd name="T39" fmla="*/ 2691 h 2692"/>
              <a:gd name="T40" fmla="*/ 5887 w 5896"/>
              <a:gd name="T41" fmla="*/ 2666 h 2692"/>
              <a:gd name="T42" fmla="*/ 2944 w 5896"/>
              <a:gd name="T43" fmla="*/ 0 h 2692"/>
              <a:gd name="T44" fmla="*/ 0 w 5896"/>
              <a:gd name="T45" fmla="*/ 2666 h 2692"/>
              <a:gd name="T46" fmla="*/ 25 w 5896"/>
              <a:gd name="T47" fmla="*/ 2691 h 2692"/>
              <a:gd name="T48" fmla="*/ 25 w 5896"/>
              <a:gd name="T49" fmla="*/ 2691 h 2692"/>
              <a:gd name="T50" fmla="*/ 42 w 5896"/>
              <a:gd name="T51" fmla="*/ 2674 h 2692"/>
              <a:gd name="T52" fmla="*/ 724 w 5896"/>
              <a:gd name="T53" fmla="*/ 2228 h 26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5896" h="2692">
                <a:moveTo>
                  <a:pt x="724" y="2228"/>
                </a:moveTo>
                <a:lnTo>
                  <a:pt x="724" y="2228"/>
                </a:lnTo>
                <a:cubicBezTo>
                  <a:pt x="1026" y="2228"/>
                  <a:pt x="1279" y="2405"/>
                  <a:pt x="1396" y="2649"/>
                </a:cubicBezTo>
                <a:cubicBezTo>
                  <a:pt x="1405" y="2674"/>
                  <a:pt x="1438" y="2691"/>
                  <a:pt x="1464" y="2691"/>
                </a:cubicBezTo>
                <a:cubicBezTo>
                  <a:pt x="1472" y="2691"/>
                  <a:pt x="1472" y="2691"/>
                  <a:pt x="1472" y="2691"/>
                </a:cubicBezTo>
                <a:cubicBezTo>
                  <a:pt x="1497" y="2691"/>
                  <a:pt x="1523" y="2674"/>
                  <a:pt x="1539" y="2649"/>
                </a:cubicBezTo>
                <a:cubicBezTo>
                  <a:pt x="1657" y="2405"/>
                  <a:pt x="1909" y="2228"/>
                  <a:pt x="2204" y="2228"/>
                </a:cubicBezTo>
                <a:cubicBezTo>
                  <a:pt x="2498" y="2228"/>
                  <a:pt x="2759" y="2405"/>
                  <a:pt x="2877" y="2649"/>
                </a:cubicBezTo>
                <a:cubicBezTo>
                  <a:pt x="2885" y="2674"/>
                  <a:pt x="2919" y="2691"/>
                  <a:pt x="2944" y="2691"/>
                </a:cubicBezTo>
                <a:lnTo>
                  <a:pt x="2944" y="2691"/>
                </a:lnTo>
                <a:cubicBezTo>
                  <a:pt x="2978" y="2691"/>
                  <a:pt x="3003" y="2674"/>
                  <a:pt x="3020" y="2649"/>
                </a:cubicBezTo>
                <a:cubicBezTo>
                  <a:pt x="3138" y="2405"/>
                  <a:pt x="3390" y="2228"/>
                  <a:pt x="3684" y="2228"/>
                </a:cubicBezTo>
                <a:cubicBezTo>
                  <a:pt x="3978" y="2228"/>
                  <a:pt x="4239" y="2405"/>
                  <a:pt x="4356" y="2649"/>
                </a:cubicBezTo>
                <a:cubicBezTo>
                  <a:pt x="4365" y="2674"/>
                  <a:pt x="4390" y="2691"/>
                  <a:pt x="4423" y="2691"/>
                </a:cubicBezTo>
                <a:lnTo>
                  <a:pt x="4423" y="2691"/>
                </a:lnTo>
                <a:cubicBezTo>
                  <a:pt x="4457" y="2691"/>
                  <a:pt x="4482" y="2674"/>
                  <a:pt x="4499" y="2649"/>
                </a:cubicBezTo>
                <a:cubicBezTo>
                  <a:pt x="4617" y="2405"/>
                  <a:pt x="4869" y="2228"/>
                  <a:pt x="5164" y="2228"/>
                </a:cubicBezTo>
                <a:cubicBezTo>
                  <a:pt x="5475" y="2228"/>
                  <a:pt x="5736" y="2414"/>
                  <a:pt x="5845" y="2674"/>
                </a:cubicBezTo>
                <a:cubicBezTo>
                  <a:pt x="5853" y="2683"/>
                  <a:pt x="5862" y="2691"/>
                  <a:pt x="5870" y="2691"/>
                </a:cubicBezTo>
                <a:lnTo>
                  <a:pt x="5870" y="2691"/>
                </a:lnTo>
                <a:cubicBezTo>
                  <a:pt x="5879" y="2691"/>
                  <a:pt x="5895" y="2683"/>
                  <a:pt x="5887" y="2666"/>
                </a:cubicBezTo>
                <a:cubicBezTo>
                  <a:pt x="5744" y="1169"/>
                  <a:pt x="4482" y="0"/>
                  <a:pt x="2944" y="0"/>
                </a:cubicBezTo>
                <a:cubicBezTo>
                  <a:pt x="1413" y="0"/>
                  <a:pt x="143" y="1169"/>
                  <a:pt x="0" y="2666"/>
                </a:cubicBezTo>
                <a:cubicBezTo>
                  <a:pt x="0" y="2683"/>
                  <a:pt x="9" y="2691"/>
                  <a:pt x="25" y="2691"/>
                </a:cubicBezTo>
                <a:lnTo>
                  <a:pt x="25" y="2691"/>
                </a:lnTo>
                <a:cubicBezTo>
                  <a:pt x="34" y="2691"/>
                  <a:pt x="42" y="2683"/>
                  <a:pt x="42" y="2674"/>
                </a:cubicBezTo>
                <a:cubicBezTo>
                  <a:pt x="152" y="2414"/>
                  <a:pt x="421" y="2228"/>
                  <a:pt x="724" y="2228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1" name="Freeform 2">
            <a:extLst>
              <a:ext uri="{FF2B5EF4-FFF2-40B4-BE49-F238E27FC236}">
                <a16:creationId xmlns:a16="http://schemas.microsoft.com/office/drawing/2014/main" id="{2EADF568-9E54-F44D-AC7B-0906B4F0FC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64165" y="5505030"/>
            <a:ext cx="6908413" cy="2330802"/>
          </a:xfrm>
          <a:custGeom>
            <a:avLst/>
            <a:gdLst>
              <a:gd name="T0" fmla="*/ 0 w 5804"/>
              <a:gd name="T1" fmla="*/ 0 h 1960"/>
              <a:gd name="T2" fmla="*/ 2902 w 5804"/>
              <a:gd name="T3" fmla="*/ 1959 h 1960"/>
              <a:gd name="T4" fmla="*/ 5803 w 5804"/>
              <a:gd name="T5" fmla="*/ 0 h 19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804" h="1960">
                <a:moveTo>
                  <a:pt x="0" y="0"/>
                </a:moveTo>
                <a:lnTo>
                  <a:pt x="2902" y="1959"/>
                </a:lnTo>
                <a:lnTo>
                  <a:pt x="5803" y="0"/>
                </a:ln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12" name="Freeform 3">
            <a:extLst>
              <a:ext uri="{FF2B5EF4-FFF2-40B4-BE49-F238E27FC236}">
                <a16:creationId xmlns:a16="http://schemas.microsoft.com/office/drawing/2014/main" id="{12F27ECA-1391-8141-84EE-1A615648DF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59769" y="5526028"/>
            <a:ext cx="3522452" cy="2315052"/>
          </a:xfrm>
          <a:custGeom>
            <a:avLst/>
            <a:gdLst>
              <a:gd name="T0" fmla="*/ 0 w 2960"/>
              <a:gd name="T1" fmla="*/ 0 h 1943"/>
              <a:gd name="T2" fmla="*/ 1480 w 2960"/>
              <a:gd name="T3" fmla="*/ 1942 h 1943"/>
              <a:gd name="T4" fmla="*/ 2959 w 2960"/>
              <a:gd name="T5" fmla="*/ 0 h 19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960" h="1943">
                <a:moveTo>
                  <a:pt x="0" y="0"/>
                </a:moveTo>
                <a:lnTo>
                  <a:pt x="1480" y="1942"/>
                </a:lnTo>
                <a:lnTo>
                  <a:pt x="2959" y="0"/>
                </a:ln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13" name="Freeform 4">
            <a:extLst>
              <a:ext uri="{FF2B5EF4-FFF2-40B4-BE49-F238E27FC236}">
                <a16:creationId xmlns:a16="http://schemas.microsoft.com/office/drawing/2014/main" id="{480AEF1C-13B2-3044-B90A-58C3EA00DD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99958" y="7835831"/>
            <a:ext cx="2052574" cy="1191647"/>
          </a:xfrm>
          <a:custGeom>
            <a:avLst/>
            <a:gdLst>
              <a:gd name="T0" fmla="*/ 1615 w 1725"/>
              <a:gd name="T1" fmla="*/ 1001 h 1002"/>
              <a:gd name="T2" fmla="*/ 1615 w 1725"/>
              <a:gd name="T3" fmla="*/ 1001 h 1002"/>
              <a:gd name="T4" fmla="*/ 110 w 1725"/>
              <a:gd name="T5" fmla="*/ 1001 h 1002"/>
              <a:gd name="T6" fmla="*/ 0 w 1725"/>
              <a:gd name="T7" fmla="*/ 891 h 1002"/>
              <a:gd name="T8" fmla="*/ 0 w 1725"/>
              <a:gd name="T9" fmla="*/ 109 h 1002"/>
              <a:gd name="T10" fmla="*/ 110 w 1725"/>
              <a:gd name="T11" fmla="*/ 0 h 1002"/>
              <a:gd name="T12" fmla="*/ 1615 w 1725"/>
              <a:gd name="T13" fmla="*/ 0 h 1002"/>
              <a:gd name="T14" fmla="*/ 1724 w 1725"/>
              <a:gd name="T15" fmla="*/ 109 h 1002"/>
              <a:gd name="T16" fmla="*/ 1724 w 1725"/>
              <a:gd name="T17" fmla="*/ 891 h 1002"/>
              <a:gd name="T18" fmla="*/ 1615 w 1725"/>
              <a:gd name="T19" fmla="*/ 1001 h 10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725" h="1002">
                <a:moveTo>
                  <a:pt x="1615" y="1001"/>
                </a:moveTo>
                <a:lnTo>
                  <a:pt x="1615" y="1001"/>
                </a:lnTo>
                <a:cubicBezTo>
                  <a:pt x="110" y="1001"/>
                  <a:pt x="110" y="1001"/>
                  <a:pt x="110" y="1001"/>
                </a:cubicBezTo>
                <a:cubicBezTo>
                  <a:pt x="51" y="1001"/>
                  <a:pt x="0" y="950"/>
                  <a:pt x="0" y="891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50"/>
                  <a:pt x="51" y="0"/>
                  <a:pt x="110" y="0"/>
                </a:cubicBezTo>
                <a:cubicBezTo>
                  <a:pt x="1615" y="0"/>
                  <a:pt x="1615" y="0"/>
                  <a:pt x="1615" y="0"/>
                </a:cubicBezTo>
                <a:cubicBezTo>
                  <a:pt x="1674" y="0"/>
                  <a:pt x="1724" y="50"/>
                  <a:pt x="1724" y="109"/>
                </a:cubicBezTo>
                <a:cubicBezTo>
                  <a:pt x="1724" y="891"/>
                  <a:pt x="1724" y="891"/>
                  <a:pt x="1724" y="891"/>
                </a:cubicBezTo>
                <a:cubicBezTo>
                  <a:pt x="1724" y="950"/>
                  <a:pt x="1674" y="1001"/>
                  <a:pt x="1615" y="1001"/>
                </a:cubicBezTo>
              </a:path>
            </a:pathLst>
          </a:custGeom>
          <a:noFill/>
          <a:ln w="38100" cap="flat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14" name="Freeform 5">
            <a:extLst>
              <a:ext uri="{FF2B5EF4-FFF2-40B4-BE49-F238E27FC236}">
                <a16:creationId xmlns:a16="http://schemas.microsoft.com/office/drawing/2014/main" id="{74ACACD7-8C7F-2D4A-88D3-5AC28E53AF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29049" y="8276794"/>
            <a:ext cx="4183893" cy="2834759"/>
          </a:xfrm>
          <a:custGeom>
            <a:avLst/>
            <a:gdLst>
              <a:gd name="T0" fmla="*/ 3456 w 3516"/>
              <a:gd name="T1" fmla="*/ 2380 h 2381"/>
              <a:gd name="T2" fmla="*/ 3456 w 3516"/>
              <a:gd name="T3" fmla="*/ 2380 h 2381"/>
              <a:gd name="T4" fmla="*/ 68 w 3516"/>
              <a:gd name="T5" fmla="*/ 2380 h 2381"/>
              <a:gd name="T6" fmla="*/ 0 w 3516"/>
              <a:gd name="T7" fmla="*/ 2313 h 2381"/>
              <a:gd name="T8" fmla="*/ 0 w 3516"/>
              <a:gd name="T9" fmla="*/ 67 h 2381"/>
              <a:gd name="T10" fmla="*/ 68 w 3516"/>
              <a:gd name="T11" fmla="*/ 0 h 2381"/>
              <a:gd name="T12" fmla="*/ 3456 w 3516"/>
              <a:gd name="T13" fmla="*/ 0 h 2381"/>
              <a:gd name="T14" fmla="*/ 3515 w 3516"/>
              <a:gd name="T15" fmla="*/ 67 h 2381"/>
              <a:gd name="T16" fmla="*/ 3515 w 3516"/>
              <a:gd name="T17" fmla="*/ 2313 h 2381"/>
              <a:gd name="T18" fmla="*/ 3456 w 3516"/>
              <a:gd name="T19" fmla="*/ 2380 h 2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516" h="2381">
                <a:moveTo>
                  <a:pt x="3456" y="2380"/>
                </a:moveTo>
                <a:lnTo>
                  <a:pt x="3456" y="2380"/>
                </a:lnTo>
                <a:cubicBezTo>
                  <a:pt x="68" y="2380"/>
                  <a:pt x="68" y="2380"/>
                  <a:pt x="68" y="2380"/>
                </a:cubicBezTo>
                <a:cubicBezTo>
                  <a:pt x="34" y="2380"/>
                  <a:pt x="0" y="2347"/>
                  <a:pt x="0" y="2313"/>
                </a:cubicBezTo>
                <a:cubicBezTo>
                  <a:pt x="0" y="67"/>
                  <a:pt x="0" y="67"/>
                  <a:pt x="0" y="67"/>
                </a:cubicBezTo>
                <a:cubicBezTo>
                  <a:pt x="0" y="25"/>
                  <a:pt x="34" y="0"/>
                  <a:pt x="68" y="0"/>
                </a:cubicBezTo>
                <a:cubicBezTo>
                  <a:pt x="3456" y="0"/>
                  <a:pt x="3456" y="0"/>
                  <a:pt x="3456" y="0"/>
                </a:cubicBezTo>
                <a:cubicBezTo>
                  <a:pt x="3490" y="0"/>
                  <a:pt x="3515" y="25"/>
                  <a:pt x="3515" y="67"/>
                </a:cubicBezTo>
                <a:cubicBezTo>
                  <a:pt x="3515" y="2313"/>
                  <a:pt x="3515" y="2313"/>
                  <a:pt x="3515" y="2313"/>
                </a:cubicBezTo>
                <a:cubicBezTo>
                  <a:pt x="3515" y="2347"/>
                  <a:pt x="3490" y="2380"/>
                  <a:pt x="3456" y="238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5" name="Freeform 6">
            <a:extLst>
              <a:ext uri="{FF2B5EF4-FFF2-40B4-BE49-F238E27FC236}">
                <a16:creationId xmlns:a16="http://schemas.microsoft.com/office/drawing/2014/main" id="{ECF8BD07-23DB-DA44-BB0F-F7575868B0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39805" y="8276794"/>
            <a:ext cx="4372880" cy="1490873"/>
          </a:xfrm>
          <a:custGeom>
            <a:avLst/>
            <a:gdLst>
              <a:gd name="T0" fmla="*/ 3607 w 3675"/>
              <a:gd name="T1" fmla="*/ 1253 h 1254"/>
              <a:gd name="T2" fmla="*/ 3607 w 3675"/>
              <a:gd name="T3" fmla="*/ 1253 h 1254"/>
              <a:gd name="T4" fmla="*/ 58 w 3675"/>
              <a:gd name="T5" fmla="*/ 1253 h 1254"/>
              <a:gd name="T6" fmla="*/ 0 w 3675"/>
              <a:gd name="T7" fmla="*/ 1186 h 1254"/>
              <a:gd name="T8" fmla="*/ 0 w 3675"/>
              <a:gd name="T9" fmla="*/ 67 h 1254"/>
              <a:gd name="T10" fmla="*/ 58 w 3675"/>
              <a:gd name="T11" fmla="*/ 0 h 1254"/>
              <a:gd name="T12" fmla="*/ 3607 w 3675"/>
              <a:gd name="T13" fmla="*/ 0 h 1254"/>
              <a:gd name="T14" fmla="*/ 3674 w 3675"/>
              <a:gd name="T15" fmla="*/ 67 h 1254"/>
              <a:gd name="T16" fmla="*/ 3674 w 3675"/>
              <a:gd name="T17" fmla="*/ 1186 h 1254"/>
              <a:gd name="T18" fmla="*/ 3607 w 3675"/>
              <a:gd name="T19" fmla="*/ 1253 h 1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675" h="1254">
                <a:moveTo>
                  <a:pt x="3607" y="1253"/>
                </a:moveTo>
                <a:lnTo>
                  <a:pt x="3607" y="1253"/>
                </a:lnTo>
                <a:cubicBezTo>
                  <a:pt x="58" y="1253"/>
                  <a:pt x="58" y="1253"/>
                  <a:pt x="58" y="1253"/>
                </a:cubicBezTo>
                <a:cubicBezTo>
                  <a:pt x="25" y="1253"/>
                  <a:pt x="0" y="1220"/>
                  <a:pt x="0" y="1186"/>
                </a:cubicBezTo>
                <a:cubicBezTo>
                  <a:pt x="0" y="67"/>
                  <a:pt x="0" y="67"/>
                  <a:pt x="0" y="67"/>
                </a:cubicBezTo>
                <a:cubicBezTo>
                  <a:pt x="0" y="25"/>
                  <a:pt x="25" y="0"/>
                  <a:pt x="58" y="0"/>
                </a:cubicBezTo>
                <a:cubicBezTo>
                  <a:pt x="3607" y="0"/>
                  <a:pt x="3607" y="0"/>
                  <a:pt x="3607" y="0"/>
                </a:cubicBezTo>
                <a:cubicBezTo>
                  <a:pt x="3641" y="0"/>
                  <a:pt x="3674" y="25"/>
                  <a:pt x="3674" y="67"/>
                </a:cubicBezTo>
                <a:cubicBezTo>
                  <a:pt x="3674" y="1186"/>
                  <a:pt x="3674" y="1186"/>
                  <a:pt x="3674" y="1186"/>
                </a:cubicBezTo>
                <a:cubicBezTo>
                  <a:pt x="3674" y="1220"/>
                  <a:pt x="3641" y="1253"/>
                  <a:pt x="3607" y="1253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6" name="Freeform 7">
            <a:extLst>
              <a:ext uri="{FF2B5EF4-FFF2-40B4-BE49-F238E27FC236}">
                <a16:creationId xmlns:a16="http://schemas.microsoft.com/office/drawing/2014/main" id="{D9D1C6E7-078C-3042-AEEC-BE5CD6F7AF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57961" y="9442195"/>
            <a:ext cx="293975" cy="614196"/>
          </a:xfrm>
          <a:custGeom>
            <a:avLst/>
            <a:gdLst>
              <a:gd name="T0" fmla="*/ 176 w 245"/>
              <a:gd name="T1" fmla="*/ 513 h 514"/>
              <a:gd name="T2" fmla="*/ 176 w 245"/>
              <a:gd name="T3" fmla="*/ 513 h 514"/>
              <a:gd name="T4" fmla="*/ 67 w 245"/>
              <a:gd name="T5" fmla="*/ 513 h 514"/>
              <a:gd name="T6" fmla="*/ 0 w 245"/>
              <a:gd name="T7" fmla="*/ 454 h 514"/>
              <a:gd name="T8" fmla="*/ 0 w 245"/>
              <a:gd name="T9" fmla="*/ 67 h 514"/>
              <a:gd name="T10" fmla="*/ 67 w 245"/>
              <a:gd name="T11" fmla="*/ 0 h 514"/>
              <a:gd name="T12" fmla="*/ 176 w 245"/>
              <a:gd name="T13" fmla="*/ 0 h 514"/>
              <a:gd name="T14" fmla="*/ 244 w 245"/>
              <a:gd name="T15" fmla="*/ 67 h 514"/>
              <a:gd name="T16" fmla="*/ 244 w 245"/>
              <a:gd name="T17" fmla="*/ 454 h 514"/>
              <a:gd name="T18" fmla="*/ 176 w 245"/>
              <a:gd name="T19" fmla="*/ 513 h 5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45" h="514">
                <a:moveTo>
                  <a:pt x="176" y="513"/>
                </a:moveTo>
                <a:lnTo>
                  <a:pt x="176" y="513"/>
                </a:lnTo>
                <a:cubicBezTo>
                  <a:pt x="67" y="513"/>
                  <a:pt x="67" y="513"/>
                  <a:pt x="67" y="513"/>
                </a:cubicBezTo>
                <a:cubicBezTo>
                  <a:pt x="33" y="513"/>
                  <a:pt x="0" y="487"/>
                  <a:pt x="0" y="454"/>
                </a:cubicBezTo>
                <a:cubicBezTo>
                  <a:pt x="0" y="67"/>
                  <a:pt x="0" y="67"/>
                  <a:pt x="0" y="67"/>
                </a:cubicBezTo>
                <a:cubicBezTo>
                  <a:pt x="0" y="33"/>
                  <a:pt x="33" y="0"/>
                  <a:pt x="67" y="0"/>
                </a:cubicBezTo>
                <a:cubicBezTo>
                  <a:pt x="176" y="0"/>
                  <a:pt x="176" y="0"/>
                  <a:pt x="176" y="0"/>
                </a:cubicBezTo>
                <a:cubicBezTo>
                  <a:pt x="210" y="0"/>
                  <a:pt x="244" y="33"/>
                  <a:pt x="244" y="67"/>
                </a:cubicBezTo>
                <a:cubicBezTo>
                  <a:pt x="244" y="454"/>
                  <a:pt x="244" y="454"/>
                  <a:pt x="244" y="454"/>
                </a:cubicBezTo>
                <a:cubicBezTo>
                  <a:pt x="244" y="487"/>
                  <a:pt x="210" y="513"/>
                  <a:pt x="176" y="513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7" name="Freeform 8">
            <a:extLst>
              <a:ext uri="{FF2B5EF4-FFF2-40B4-BE49-F238E27FC236}">
                <a16:creationId xmlns:a16="http://schemas.microsoft.com/office/drawing/2014/main" id="{9C981700-8F79-7744-AEBC-1D75852F0F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00553" y="9442195"/>
            <a:ext cx="283476" cy="614196"/>
          </a:xfrm>
          <a:custGeom>
            <a:avLst/>
            <a:gdLst>
              <a:gd name="T0" fmla="*/ 177 w 236"/>
              <a:gd name="T1" fmla="*/ 513 h 514"/>
              <a:gd name="T2" fmla="*/ 177 w 236"/>
              <a:gd name="T3" fmla="*/ 513 h 514"/>
              <a:gd name="T4" fmla="*/ 59 w 236"/>
              <a:gd name="T5" fmla="*/ 513 h 514"/>
              <a:gd name="T6" fmla="*/ 0 w 236"/>
              <a:gd name="T7" fmla="*/ 454 h 514"/>
              <a:gd name="T8" fmla="*/ 0 w 236"/>
              <a:gd name="T9" fmla="*/ 67 h 514"/>
              <a:gd name="T10" fmla="*/ 59 w 236"/>
              <a:gd name="T11" fmla="*/ 0 h 514"/>
              <a:gd name="T12" fmla="*/ 177 w 236"/>
              <a:gd name="T13" fmla="*/ 0 h 514"/>
              <a:gd name="T14" fmla="*/ 235 w 236"/>
              <a:gd name="T15" fmla="*/ 67 h 514"/>
              <a:gd name="T16" fmla="*/ 235 w 236"/>
              <a:gd name="T17" fmla="*/ 454 h 514"/>
              <a:gd name="T18" fmla="*/ 177 w 236"/>
              <a:gd name="T19" fmla="*/ 513 h 5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36" h="514">
                <a:moveTo>
                  <a:pt x="177" y="513"/>
                </a:moveTo>
                <a:lnTo>
                  <a:pt x="177" y="513"/>
                </a:lnTo>
                <a:cubicBezTo>
                  <a:pt x="59" y="513"/>
                  <a:pt x="59" y="513"/>
                  <a:pt x="59" y="513"/>
                </a:cubicBezTo>
                <a:cubicBezTo>
                  <a:pt x="25" y="513"/>
                  <a:pt x="0" y="487"/>
                  <a:pt x="0" y="454"/>
                </a:cubicBezTo>
                <a:cubicBezTo>
                  <a:pt x="0" y="67"/>
                  <a:pt x="0" y="67"/>
                  <a:pt x="0" y="67"/>
                </a:cubicBezTo>
                <a:cubicBezTo>
                  <a:pt x="0" y="33"/>
                  <a:pt x="25" y="0"/>
                  <a:pt x="59" y="0"/>
                </a:cubicBezTo>
                <a:cubicBezTo>
                  <a:pt x="177" y="0"/>
                  <a:pt x="177" y="0"/>
                  <a:pt x="177" y="0"/>
                </a:cubicBezTo>
                <a:cubicBezTo>
                  <a:pt x="210" y="0"/>
                  <a:pt x="235" y="33"/>
                  <a:pt x="235" y="67"/>
                </a:cubicBezTo>
                <a:cubicBezTo>
                  <a:pt x="235" y="454"/>
                  <a:pt x="235" y="454"/>
                  <a:pt x="235" y="454"/>
                </a:cubicBezTo>
                <a:cubicBezTo>
                  <a:pt x="235" y="487"/>
                  <a:pt x="210" y="513"/>
                  <a:pt x="177" y="513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257093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Personalizados 384">
      <a:dk1>
        <a:srgbClr val="989998"/>
      </a:dk1>
      <a:lt1>
        <a:srgbClr val="FFFFFF"/>
      </a:lt1>
      <a:dk2>
        <a:srgbClr val="353E49"/>
      </a:dk2>
      <a:lt2>
        <a:srgbClr val="FDFFFE"/>
      </a:lt2>
      <a:accent1>
        <a:srgbClr val="EE8722"/>
      </a:accent1>
      <a:accent2>
        <a:srgbClr val="79E498"/>
      </a:accent2>
      <a:accent3>
        <a:srgbClr val="EEC92E"/>
      </a:accent3>
      <a:accent4>
        <a:srgbClr val="F19D2A"/>
      </a:accent4>
      <a:accent5>
        <a:srgbClr val="19A6A4"/>
      </a:accent5>
      <a:accent6>
        <a:srgbClr val="10132D"/>
      </a:accent6>
      <a:hlink>
        <a:srgbClr val="CCCCFF"/>
      </a:hlink>
      <a:folHlink>
        <a:srgbClr val="B2B2B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92416</TotalTime>
  <Words>659</Words>
  <Application>Microsoft Macintosh PowerPoint</Application>
  <PresentationFormat>Personalizado</PresentationFormat>
  <Paragraphs>166</Paragraphs>
  <Slides>10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20" baseType="lpstr">
      <vt:lpstr>Arial Unicode MS</vt:lpstr>
      <vt:lpstr>Arial</vt:lpstr>
      <vt:lpstr>Calibri</vt:lpstr>
      <vt:lpstr>Calibri Light</vt:lpstr>
      <vt:lpstr>Lato</vt:lpstr>
      <vt:lpstr>Lato Heavy</vt:lpstr>
      <vt:lpstr>Lato Light</vt:lpstr>
      <vt:lpstr>Montserrat Light</vt:lpstr>
      <vt:lpstr>Times New Roman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Manager/>
  <Company/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Microsoft Office User</cp:lastModifiedBy>
  <cp:revision>16636</cp:revision>
  <dcterms:created xsi:type="dcterms:W3CDTF">2014-11-12T21:47:38Z</dcterms:created>
  <dcterms:modified xsi:type="dcterms:W3CDTF">2019-10-09T21:30:46Z</dcterms:modified>
  <cp:category/>
</cp:coreProperties>
</file>